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  <p:sldMasterId id="2147483681" r:id="rId4"/>
  </p:sldMasterIdLst>
  <p:notesMasterIdLst>
    <p:notesMasterId r:id="rId9"/>
  </p:notesMasterIdLst>
  <p:sldIdLst>
    <p:sldId id="270" r:id="rId5"/>
    <p:sldId id="275" r:id="rId6"/>
    <p:sldId id="276" r:id="rId7"/>
    <p:sldId id="27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5"/>
    <p:restoredTop sz="94561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034AF-E903-465B-8E35-666424E136A4}" type="datetimeFigureOut">
              <a:rPr lang="zh-CN" altLang="en-US" smtClean="0"/>
              <a:t>2016/5/17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C08EC-0787-43A0-8217-F1F1952863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776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0523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2534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75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172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398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75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754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940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4935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315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53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415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759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07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378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3204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275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11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rgbClr val="5ECBB3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9" name="等腰三角形 6"/>
          <p:cNvSpPr/>
          <p:nvPr/>
        </p:nvSpPr>
        <p:spPr>
          <a:xfrm>
            <a:off x="2451066" y="1875754"/>
            <a:ext cx="1452571" cy="1047756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梯形 29"/>
          <p:cNvSpPr/>
          <p:nvPr/>
        </p:nvSpPr>
        <p:spPr>
          <a:xfrm>
            <a:off x="1912681" y="3140832"/>
            <a:ext cx="2514834" cy="679731"/>
          </a:xfrm>
          <a:prstGeom prst="trapezoid">
            <a:avLst>
              <a:gd name="adj" fmla="val 66428"/>
            </a:avLst>
          </a:prstGeom>
          <a:solidFill>
            <a:schemeClr val="accent4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梯形 30"/>
          <p:cNvSpPr/>
          <p:nvPr/>
        </p:nvSpPr>
        <p:spPr>
          <a:xfrm>
            <a:off x="1329560" y="4037886"/>
            <a:ext cx="3722246" cy="725959"/>
          </a:xfrm>
          <a:prstGeom prst="trapezoid">
            <a:avLst>
              <a:gd name="adj" fmla="val 66428"/>
            </a:avLst>
          </a:prstGeom>
          <a:solidFill>
            <a:schemeClr val="accent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梯形 31"/>
          <p:cNvSpPr/>
          <p:nvPr/>
        </p:nvSpPr>
        <p:spPr>
          <a:xfrm>
            <a:off x="641307" y="4966419"/>
            <a:ext cx="5127653" cy="815243"/>
          </a:xfrm>
          <a:prstGeom prst="trapezoid">
            <a:avLst>
              <a:gd name="adj" fmla="val 66428"/>
            </a:avLst>
          </a:prstGeom>
          <a:solidFill>
            <a:schemeClr val="accent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3" name="直接连接符 11"/>
          <p:cNvCxnSpPr/>
          <p:nvPr/>
        </p:nvCxnSpPr>
        <p:spPr>
          <a:xfrm>
            <a:off x="3846754" y="2380247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7"/>
          <p:cNvSpPr txBox="1"/>
          <p:nvPr/>
        </p:nvSpPr>
        <p:spPr>
          <a:xfrm>
            <a:off x="5561755" y="2195581"/>
            <a:ext cx="1250663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5561755" y="2511464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2" name="直接连接符 11"/>
          <p:cNvCxnSpPr/>
          <p:nvPr/>
        </p:nvCxnSpPr>
        <p:spPr>
          <a:xfrm>
            <a:off x="4487489" y="3255304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7"/>
          <p:cNvSpPr txBox="1"/>
          <p:nvPr/>
        </p:nvSpPr>
        <p:spPr>
          <a:xfrm>
            <a:off x="6202490" y="3070638"/>
            <a:ext cx="1250663" cy="369332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22"/>
          <p:cNvSpPr txBox="1"/>
          <p:nvPr/>
        </p:nvSpPr>
        <p:spPr>
          <a:xfrm>
            <a:off x="6202490" y="3386521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6" name="直接连接符 11"/>
          <p:cNvCxnSpPr/>
          <p:nvPr/>
        </p:nvCxnSpPr>
        <p:spPr>
          <a:xfrm>
            <a:off x="5128224" y="4130361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7"/>
          <p:cNvSpPr txBox="1"/>
          <p:nvPr/>
        </p:nvSpPr>
        <p:spPr>
          <a:xfrm>
            <a:off x="6843225" y="3945695"/>
            <a:ext cx="1250663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6843225" y="4261578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70" name="直接连接符 11"/>
          <p:cNvCxnSpPr/>
          <p:nvPr/>
        </p:nvCxnSpPr>
        <p:spPr>
          <a:xfrm>
            <a:off x="5768960" y="5005419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7"/>
          <p:cNvSpPr txBox="1"/>
          <p:nvPr/>
        </p:nvSpPr>
        <p:spPr>
          <a:xfrm>
            <a:off x="7483961" y="4820753"/>
            <a:ext cx="125066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22"/>
          <p:cNvSpPr txBox="1"/>
          <p:nvPr/>
        </p:nvSpPr>
        <p:spPr>
          <a:xfrm>
            <a:off x="7483961" y="5136636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577718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9" name="等腰三角形 6"/>
          <p:cNvSpPr/>
          <p:nvPr/>
        </p:nvSpPr>
        <p:spPr>
          <a:xfrm>
            <a:off x="2451066" y="1644397"/>
            <a:ext cx="1452571" cy="1047756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梯形 29"/>
          <p:cNvSpPr/>
          <p:nvPr/>
        </p:nvSpPr>
        <p:spPr>
          <a:xfrm>
            <a:off x="1912681" y="2909475"/>
            <a:ext cx="2514834" cy="679731"/>
          </a:xfrm>
          <a:prstGeom prst="trapezoid">
            <a:avLst>
              <a:gd name="adj" fmla="val 66428"/>
            </a:avLst>
          </a:prstGeom>
          <a:solidFill>
            <a:schemeClr val="accent4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梯形 30"/>
          <p:cNvSpPr/>
          <p:nvPr/>
        </p:nvSpPr>
        <p:spPr>
          <a:xfrm>
            <a:off x="1329560" y="3806529"/>
            <a:ext cx="3722246" cy="725959"/>
          </a:xfrm>
          <a:prstGeom prst="trapezoid">
            <a:avLst>
              <a:gd name="adj" fmla="val 66428"/>
            </a:avLst>
          </a:prstGeom>
          <a:solidFill>
            <a:schemeClr val="accent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梯形 31"/>
          <p:cNvSpPr/>
          <p:nvPr/>
        </p:nvSpPr>
        <p:spPr>
          <a:xfrm>
            <a:off x="641307" y="4735062"/>
            <a:ext cx="5127653" cy="815243"/>
          </a:xfrm>
          <a:prstGeom prst="trapezoid">
            <a:avLst>
              <a:gd name="adj" fmla="val 66428"/>
            </a:avLst>
          </a:prstGeom>
          <a:solidFill>
            <a:schemeClr val="accent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3" name="直接连接符 11"/>
          <p:cNvCxnSpPr/>
          <p:nvPr/>
        </p:nvCxnSpPr>
        <p:spPr>
          <a:xfrm>
            <a:off x="3846754" y="2148890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7"/>
          <p:cNvSpPr txBox="1"/>
          <p:nvPr/>
        </p:nvSpPr>
        <p:spPr>
          <a:xfrm>
            <a:off x="5561755" y="1964224"/>
            <a:ext cx="1250663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5561755" y="2280107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2" name="直接连接符 11"/>
          <p:cNvCxnSpPr/>
          <p:nvPr/>
        </p:nvCxnSpPr>
        <p:spPr>
          <a:xfrm>
            <a:off x="4487489" y="3023947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7"/>
          <p:cNvSpPr txBox="1"/>
          <p:nvPr/>
        </p:nvSpPr>
        <p:spPr>
          <a:xfrm>
            <a:off x="6202490" y="2839281"/>
            <a:ext cx="1250663" cy="369332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22"/>
          <p:cNvSpPr txBox="1"/>
          <p:nvPr/>
        </p:nvSpPr>
        <p:spPr>
          <a:xfrm>
            <a:off x="6202490" y="3155164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6" name="直接连接符 11"/>
          <p:cNvCxnSpPr/>
          <p:nvPr/>
        </p:nvCxnSpPr>
        <p:spPr>
          <a:xfrm>
            <a:off x="5128224" y="3899004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7"/>
          <p:cNvSpPr txBox="1"/>
          <p:nvPr/>
        </p:nvSpPr>
        <p:spPr>
          <a:xfrm>
            <a:off x="6843225" y="3714338"/>
            <a:ext cx="1250663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6843225" y="4030221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70" name="直接连接符 11"/>
          <p:cNvCxnSpPr/>
          <p:nvPr/>
        </p:nvCxnSpPr>
        <p:spPr>
          <a:xfrm>
            <a:off x="5768960" y="4774062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7"/>
          <p:cNvSpPr txBox="1"/>
          <p:nvPr/>
        </p:nvSpPr>
        <p:spPr>
          <a:xfrm>
            <a:off x="7483961" y="4589396"/>
            <a:ext cx="125066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22"/>
          <p:cNvSpPr txBox="1"/>
          <p:nvPr/>
        </p:nvSpPr>
        <p:spPr>
          <a:xfrm>
            <a:off x="7483961" y="4905279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415200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9" name="等腰三角形 6"/>
          <p:cNvSpPr/>
          <p:nvPr/>
        </p:nvSpPr>
        <p:spPr>
          <a:xfrm>
            <a:off x="2451066" y="1633380"/>
            <a:ext cx="1452571" cy="1047756"/>
          </a:xfrm>
          <a:prstGeom prst="triangle">
            <a:avLst/>
          </a:prstGeom>
          <a:solidFill>
            <a:schemeClr val="accent1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梯形 29"/>
          <p:cNvSpPr/>
          <p:nvPr/>
        </p:nvSpPr>
        <p:spPr>
          <a:xfrm>
            <a:off x="1912681" y="2898458"/>
            <a:ext cx="2514834" cy="679731"/>
          </a:xfrm>
          <a:prstGeom prst="trapezoid">
            <a:avLst>
              <a:gd name="adj" fmla="val 66428"/>
            </a:avLst>
          </a:prstGeom>
          <a:solidFill>
            <a:schemeClr val="accent4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梯形 30"/>
          <p:cNvSpPr/>
          <p:nvPr/>
        </p:nvSpPr>
        <p:spPr>
          <a:xfrm>
            <a:off x="1329560" y="3795512"/>
            <a:ext cx="3722246" cy="725959"/>
          </a:xfrm>
          <a:prstGeom prst="trapezoid">
            <a:avLst>
              <a:gd name="adj" fmla="val 66428"/>
            </a:avLst>
          </a:prstGeom>
          <a:solidFill>
            <a:schemeClr val="accent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梯形 31"/>
          <p:cNvSpPr/>
          <p:nvPr/>
        </p:nvSpPr>
        <p:spPr>
          <a:xfrm>
            <a:off x="641307" y="4724045"/>
            <a:ext cx="5127653" cy="815243"/>
          </a:xfrm>
          <a:prstGeom prst="trapezoid">
            <a:avLst>
              <a:gd name="adj" fmla="val 66428"/>
            </a:avLst>
          </a:prstGeom>
          <a:solidFill>
            <a:schemeClr val="accent2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3" name="直接连接符 11"/>
          <p:cNvCxnSpPr/>
          <p:nvPr/>
        </p:nvCxnSpPr>
        <p:spPr>
          <a:xfrm>
            <a:off x="3846754" y="2137873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7"/>
          <p:cNvSpPr txBox="1"/>
          <p:nvPr/>
        </p:nvSpPr>
        <p:spPr>
          <a:xfrm>
            <a:off x="5561755" y="1953207"/>
            <a:ext cx="1250663" cy="369332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TextBox 22"/>
          <p:cNvSpPr txBox="1"/>
          <p:nvPr/>
        </p:nvSpPr>
        <p:spPr>
          <a:xfrm>
            <a:off x="5561755" y="2269090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2" name="直接连接符 11"/>
          <p:cNvCxnSpPr/>
          <p:nvPr/>
        </p:nvCxnSpPr>
        <p:spPr>
          <a:xfrm>
            <a:off x="4487489" y="3012930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7"/>
          <p:cNvSpPr txBox="1"/>
          <p:nvPr/>
        </p:nvSpPr>
        <p:spPr>
          <a:xfrm>
            <a:off x="6202490" y="2828264"/>
            <a:ext cx="1250663" cy="369332"/>
          </a:xfrm>
          <a:prstGeom prst="rect">
            <a:avLst/>
          </a:prstGeom>
          <a:solidFill>
            <a:schemeClr val="accent4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TextBox 22"/>
          <p:cNvSpPr txBox="1"/>
          <p:nvPr/>
        </p:nvSpPr>
        <p:spPr>
          <a:xfrm>
            <a:off x="6202490" y="3144147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66" name="直接连接符 11"/>
          <p:cNvCxnSpPr/>
          <p:nvPr/>
        </p:nvCxnSpPr>
        <p:spPr>
          <a:xfrm>
            <a:off x="5128224" y="3887987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17"/>
          <p:cNvSpPr txBox="1"/>
          <p:nvPr/>
        </p:nvSpPr>
        <p:spPr>
          <a:xfrm>
            <a:off x="6843225" y="3703321"/>
            <a:ext cx="1250663" cy="369332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8" name="TextBox 22"/>
          <p:cNvSpPr txBox="1"/>
          <p:nvPr/>
        </p:nvSpPr>
        <p:spPr>
          <a:xfrm>
            <a:off x="6843225" y="4019204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cxnSp>
        <p:nvCxnSpPr>
          <p:cNvPr id="70" name="直接连接符 11"/>
          <p:cNvCxnSpPr/>
          <p:nvPr/>
        </p:nvCxnSpPr>
        <p:spPr>
          <a:xfrm>
            <a:off x="5768960" y="4763045"/>
            <a:ext cx="159294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17"/>
          <p:cNvSpPr txBox="1"/>
          <p:nvPr/>
        </p:nvSpPr>
        <p:spPr>
          <a:xfrm>
            <a:off x="7483961" y="4578379"/>
            <a:ext cx="1250663" cy="369332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defTabSz="914400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TEXT HERE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TextBox 22"/>
          <p:cNvSpPr txBox="1"/>
          <p:nvPr/>
        </p:nvSpPr>
        <p:spPr>
          <a:xfrm>
            <a:off x="7483961" y="4957825"/>
            <a:ext cx="4198141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13546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9245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733</Words>
  <Application>Microsoft Office PowerPoint</Application>
  <PresentationFormat>宽屏</PresentationFormat>
  <Paragraphs>34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1_Office 主题</vt:lpstr>
      <vt:lpstr>3_Office 主题</vt:lpstr>
      <vt:lpstr>4_Office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49</cp:revision>
  <dcterms:created xsi:type="dcterms:W3CDTF">2015-07-29T10:05:36Z</dcterms:created>
  <dcterms:modified xsi:type="dcterms:W3CDTF">2016-05-17T02:09:26Z</dcterms:modified>
</cp:coreProperties>
</file>