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  <p:sldMasterId id="2147483667" r:id="rId2"/>
    <p:sldMasterId id="2147483669" r:id="rId3"/>
    <p:sldMasterId id="2147483672" r:id="rId4"/>
  </p:sldMasterIdLst>
  <p:notesMasterIdLst>
    <p:notesMasterId r:id="rId9"/>
  </p:notesMasterIdLst>
  <p:sldIdLst>
    <p:sldId id="262" r:id="rId5"/>
    <p:sldId id="263" r:id="rId6"/>
    <p:sldId id="264" r:id="rId7"/>
    <p:sldId id="265" r:id="rId8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15151"/>
    <a:srgbClr val="6A6773"/>
    <a:srgbClr val="EB5569"/>
    <a:srgbClr val="F0BD4D"/>
    <a:srgbClr val="9FD574"/>
    <a:srgbClr val="5BCBAD"/>
    <a:srgbClr val="F2C0D2"/>
    <a:srgbClr val="E993B2"/>
    <a:srgbClr val="DE5C8A"/>
    <a:srgbClr val="B324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45" autoAdjust="0"/>
    <p:restoredTop sz="94712"/>
  </p:normalViewPr>
  <p:slideViewPr>
    <p:cSldViewPr snapToGrid="0" snapToObjects="1">
      <p:cViewPr varScale="1">
        <p:scale>
          <a:sx n="110" d="100"/>
          <a:sy n="110" d="100"/>
        </p:scale>
        <p:origin x="66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package" Target="../embeddings/Microsoft_Excel_Worksheet1.xlsx"/><Relationship Id="rId4" Type="http://schemas.openxmlformats.org/officeDocument/2006/relationships/image" Target="../media/image2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microsoft.com/office/2011/relationships/chartColorStyle" Target="colors2.xml"/><Relationship Id="rId1" Type="http://schemas.microsoft.com/office/2011/relationships/chartStyle" Target="style2.xml"/><Relationship Id="rId5" Type="http://schemas.openxmlformats.org/officeDocument/2006/relationships/package" Target="../embeddings/Microsoft_Excel_Worksheet12.xlsx"/><Relationship Id="rId4" Type="http://schemas.openxmlformats.org/officeDocument/2006/relationships/image" Target="../media/image4.png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microsoft.com/office/2011/relationships/chartColorStyle" Target="colors3.xml"/><Relationship Id="rId1" Type="http://schemas.microsoft.com/office/2011/relationships/chartStyle" Target="style3.xml"/><Relationship Id="rId5" Type="http://schemas.openxmlformats.org/officeDocument/2006/relationships/package" Target="../embeddings/Microsoft_Excel_Worksheet23.xlsx"/><Relationship Id="rId4" Type="http://schemas.openxmlformats.org/officeDocument/2006/relationships/image" Target="../media/image5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全部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3-37AD-4E57-9E58-62FC8CE4E7FA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7AD-4E57-9E58-62FC8CE4E7F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部分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10</c:v>
                </c:pt>
                <c:pt idx="1">
                  <c:v>25</c:v>
                </c:pt>
                <c:pt idx="2">
                  <c:v>60</c:v>
                </c:pt>
                <c:pt idx="3">
                  <c:v>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7AD-4E57-9E58-62FC8CE4E7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8"/>
        <c:overlap val="100"/>
        <c:axId val="258975464"/>
        <c:axId val="258975848"/>
      </c:barChart>
      <c:catAx>
        <c:axId val="2589754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58975848"/>
        <c:crosses val="autoZero"/>
        <c:auto val="1"/>
        <c:lblAlgn val="ctr"/>
        <c:lblOffset val="100"/>
        <c:noMultiLvlLbl val="0"/>
      </c:catAx>
      <c:valAx>
        <c:axId val="25897584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58975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5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全部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3-37AD-4E57-9E58-62FC8CE4E7FA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7AD-4E57-9E58-62FC8CE4E7F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部分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10</c:v>
                </c:pt>
                <c:pt idx="1">
                  <c:v>25</c:v>
                </c:pt>
                <c:pt idx="2">
                  <c:v>60</c:v>
                </c:pt>
                <c:pt idx="3">
                  <c:v>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7AD-4E57-9E58-62FC8CE4E7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8"/>
        <c:overlap val="100"/>
        <c:axId val="371389816"/>
        <c:axId val="371390600"/>
      </c:barChart>
      <c:catAx>
        <c:axId val="3713898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71390600"/>
        <c:crosses val="autoZero"/>
        <c:auto val="1"/>
        <c:lblAlgn val="ctr"/>
        <c:lblOffset val="100"/>
        <c:noMultiLvlLbl val="0"/>
      </c:catAx>
      <c:valAx>
        <c:axId val="3713906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71389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5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全部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3-37AD-4E57-9E58-62FC8CE4E7FA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7AD-4E57-9E58-62FC8CE4E7F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部分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10</c:v>
                </c:pt>
                <c:pt idx="1">
                  <c:v>25</c:v>
                </c:pt>
                <c:pt idx="2">
                  <c:v>60</c:v>
                </c:pt>
                <c:pt idx="3">
                  <c:v>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7AD-4E57-9E58-62FC8CE4E7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8"/>
        <c:overlap val="100"/>
        <c:axId val="371391776"/>
        <c:axId val="371392168"/>
      </c:barChart>
      <c:catAx>
        <c:axId val="3713917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71392168"/>
        <c:crosses val="autoZero"/>
        <c:auto val="1"/>
        <c:lblAlgn val="ctr"/>
        <c:lblOffset val="100"/>
        <c:noMultiLvlLbl val="0"/>
      </c:catAx>
      <c:valAx>
        <c:axId val="37139216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713917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5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D63677-1A70-42CE-AAAC-65D5EC78FAE2}" type="datetimeFigureOut">
              <a:rPr lang="zh-CN" altLang="en-US" smtClean="0"/>
              <a:t>2016/4/24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971E5-9D64-4831-8057-383DD3AC8C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92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25686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59" y="395988"/>
            <a:ext cx="1684867" cy="5513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438559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38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372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9347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5285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0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159" y="395988"/>
            <a:ext cx="1684867" cy="5513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13249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159" y="395988"/>
            <a:ext cx="1684867" cy="5513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27687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20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419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4140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9432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755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434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3468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370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1181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47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939819582"/>
              </p:ext>
            </p:extLst>
          </p:nvPr>
        </p:nvGraphicFramePr>
        <p:xfrm>
          <a:off x="854478" y="1078171"/>
          <a:ext cx="6942667" cy="477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2218266" y="2651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87026" y="379290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6937627" y="1469159"/>
            <a:ext cx="45719" cy="59448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83346" y="1410627"/>
            <a:ext cx="4584767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顶部“开始”面板中可以对字体、字号、颜色、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行距等进行修改。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983346" y="2526180"/>
            <a:ext cx="4584767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顶部“开始”面板中可以对字体、字号、颜色、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行距等进行修改。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66627" y="1540420"/>
            <a:ext cx="4539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  <a:cs typeface="+mn-ea"/>
                <a:sym typeface="+mn-lt"/>
              </a:rPr>
              <a:t>A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66627" y="2609889"/>
            <a:ext cx="3930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  <a:cs typeface="+mn-ea"/>
                <a:sym typeface="+mn-lt"/>
              </a:rPr>
              <a:t>B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66627" y="3719478"/>
            <a:ext cx="4651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  <a:cs typeface="+mn-ea"/>
                <a:sym typeface="+mn-lt"/>
              </a:rPr>
              <a:t>C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66627" y="4885407"/>
            <a:ext cx="4363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  <a:cs typeface="+mn-ea"/>
                <a:sym typeface="+mn-lt"/>
              </a:rPr>
              <a:t>D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983346" y="3641733"/>
            <a:ext cx="4584767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顶部“开始”面板中可以对字体、字号、颜色、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行距等进行修改。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983346" y="4757285"/>
            <a:ext cx="4584767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顶部“开始”面板中可以对字体、字号、颜色、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行距等进行修改。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937627" y="2562141"/>
            <a:ext cx="45719" cy="59448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937627" y="3687840"/>
            <a:ext cx="45719" cy="59448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937627" y="4815290"/>
            <a:ext cx="45719" cy="59448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43478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1918502651"/>
              </p:ext>
            </p:extLst>
          </p:nvPr>
        </p:nvGraphicFramePr>
        <p:xfrm>
          <a:off x="854478" y="1078171"/>
          <a:ext cx="6942667" cy="477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2218266" y="2651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87026" y="379290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66627" y="1540420"/>
            <a:ext cx="4539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  <a:cs typeface="+mn-ea"/>
                <a:sym typeface="+mn-lt"/>
              </a:rPr>
              <a:t>A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66627" y="2609889"/>
            <a:ext cx="3930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  <a:cs typeface="+mn-ea"/>
                <a:sym typeface="+mn-lt"/>
              </a:rPr>
              <a:t>B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66627" y="3719478"/>
            <a:ext cx="4651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  <a:cs typeface="+mn-ea"/>
                <a:sym typeface="+mn-lt"/>
              </a:rPr>
              <a:t>C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66627" y="4885407"/>
            <a:ext cx="4363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  <a:cs typeface="+mn-ea"/>
                <a:sym typeface="+mn-lt"/>
              </a:rPr>
              <a:t>D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937627" y="1469159"/>
            <a:ext cx="45719" cy="59448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983346" y="1410627"/>
            <a:ext cx="4584767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顶部“开始”面板中可以对字体、字号、颜色、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行距等进行修改。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983346" y="2526180"/>
            <a:ext cx="4584767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顶部“开始”面板中可以对字体、字号、颜色、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行距等进行修改。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983346" y="3641733"/>
            <a:ext cx="4584767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顶部“开始”面板中可以对字体、字号、颜色、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行距等进行修改。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983346" y="4757285"/>
            <a:ext cx="4584767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顶部“开始”面板中可以对字体、字号、颜色、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行距等进行修改。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937627" y="2562141"/>
            <a:ext cx="45719" cy="59448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937627" y="3687840"/>
            <a:ext cx="45719" cy="59448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937627" y="4815290"/>
            <a:ext cx="45719" cy="59448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9182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1975960378"/>
              </p:ext>
            </p:extLst>
          </p:nvPr>
        </p:nvGraphicFramePr>
        <p:xfrm>
          <a:off x="854478" y="1078171"/>
          <a:ext cx="6942667" cy="477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2218266" y="2651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87026" y="379290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66627" y="1540420"/>
            <a:ext cx="4539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  <a:cs typeface="+mn-ea"/>
                <a:sym typeface="+mn-lt"/>
              </a:rPr>
              <a:t>A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66627" y="2609889"/>
            <a:ext cx="3930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  <a:cs typeface="+mn-ea"/>
                <a:sym typeface="+mn-lt"/>
              </a:rPr>
              <a:t>B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66627" y="3719478"/>
            <a:ext cx="4651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  <a:cs typeface="+mn-ea"/>
                <a:sym typeface="+mn-lt"/>
              </a:rPr>
              <a:t>C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66627" y="4885407"/>
            <a:ext cx="4363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  <a:cs typeface="+mn-ea"/>
                <a:sym typeface="+mn-lt"/>
              </a:rPr>
              <a:t>D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937627" y="1469159"/>
            <a:ext cx="45719" cy="59448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983346" y="1410627"/>
            <a:ext cx="4584767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顶部“开始”面板中可以对字体、字号、颜色、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行距等进行修改。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983346" y="2526180"/>
            <a:ext cx="4584767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顶部“开始”面板中可以对字体、字号、颜色、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行距等进行修改。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983346" y="3641733"/>
            <a:ext cx="4584767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顶部“开始”面板中可以对字体、字号、颜色、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行距等进行修改。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983346" y="4757285"/>
            <a:ext cx="4584767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顶部“开始”面板中可以对字体、字号、颜色、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行距等进行修改。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937627" y="2562141"/>
            <a:ext cx="45719" cy="59448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937627" y="3687840"/>
            <a:ext cx="45719" cy="59448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937627" y="4815290"/>
            <a:ext cx="45719" cy="59448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17423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28686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黄绿色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黄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紫罗兰色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</TotalTime>
  <Words>457</Words>
  <Application>Microsoft Office PowerPoint</Application>
  <PresentationFormat>宽屏</PresentationFormat>
  <Paragraphs>46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4</vt:i4>
      </vt:variant>
    </vt:vector>
  </HeadingPairs>
  <TitlesOfParts>
    <vt:vector size="16" baseType="lpstr">
      <vt:lpstr>Meiryo</vt:lpstr>
      <vt:lpstr>等线</vt:lpstr>
      <vt:lpstr>宋体</vt:lpstr>
      <vt:lpstr>微软雅黑</vt:lpstr>
      <vt:lpstr>Arial</vt:lpstr>
      <vt:lpstr>Calibri</vt:lpstr>
      <vt:lpstr>Calibri Light</vt:lpstr>
      <vt:lpstr>Century Gothic</vt:lpstr>
      <vt:lpstr>Office 主题</vt:lpstr>
      <vt:lpstr>1_Office 主题​​</vt:lpstr>
      <vt:lpstr>2_Office 主题​​</vt:lpstr>
      <vt:lpstr>Office Theme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/>
  <cp:keywords/>
  <dc:description/>
  <cp:lastModifiedBy>kan</cp:lastModifiedBy>
  <cp:revision>38</cp:revision>
  <dcterms:created xsi:type="dcterms:W3CDTF">2015-08-18T02:51:41Z</dcterms:created>
  <dcterms:modified xsi:type="dcterms:W3CDTF">2016-04-24T04:05:22Z</dcterms:modified>
  <cp:category/>
</cp:coreProperties>
</file>