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5"/>
  </p:notesMasterIdLst>
  <p:sldIdLst>
    <p:sldId id="273" r:id="rId3"/>
    <p:sldId id="283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3FCA83-EB87-4AF5-85BC-93A2BAEB8147}" type="datetimeFigureOut">
              <a:rPr lang="zh-CN" altLang="en-US" smtClean="0"/>
              <a:t>2016/3/30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C2040F-813D-46B0-BC84-739901A2EB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0899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60481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3E6EA-1929-4AFF-A081-F60D41E55679}" type="datetimeFigureOut">
              <a:rPr lang="zh-CN" altLang="en-US" smtClean="0"/>
              <a:t>2016/3/30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EF370-5CB4-4082-BAB4-A3CA48E8E8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9891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3E6EA-1929-4AFF-A081-F60D41E55679}" type="datetimeFigureOut">
              <a:rPr lang="zh-CN" altLang="en-US" smtClean="0"/>
              <a:t>2016/3/30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EF370-5CB4-4082-BAB4-A3CA48E8E8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938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3E6EA-1929-4AFF-A081-F60D41E55679}" type="datetimeFigureOut">
              <a:rPr lang="zh-CN" altLang="en-US" smtClean="0"/>
              <a:t>2016/3/30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EF370-5CB4-4082-BAB4-A3CA48E8E8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0705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21402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03034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58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5933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93784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88800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24945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77260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3E6EA-1929-4AFF-A081-F60D41E55679}" type="datetimeFigureOut">
              <a:rPr lang="zh-CN" altLang="en-US" smtClean="0"/>
              <a:t>2016/3/30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EF370-5CB4-4082-BAB4-A3CA48E8E8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2420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2561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46173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05856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3E6EA-1929-4AFF-A081-F60D41E55679}" type="datetimeFigureOut">
              <a:rPr lang="zh-CN" altLang="en-US" smtClean="0"/>
              <a:t>2016/3/30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EF370-5CB4-4082-BAB4-A3CA48E8E8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3623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3E6EA-1929-4AFF-A081-F60D41E55679}" type="datetimeFigureOut">
              <a:rPr lang="zh-CN" altLang="en-US" smtClean="0"/>
              <a:t>2016/3/30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EF370-5CB4-4082-BAB4-A3CA48E8E8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3411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3E6EA-1929-4AFF-A081-F60D41E55679}" type="datetimeFigureOut">
              <a:rPr lang="zh-CN" altLang="en-US" smtClean="0"/>
              <a:t>2016/3/30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EF370-5CB4-4082-BAB4-A3CA48E8E8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560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3E6EA-1929-4AFF-A081-F60D41E55679}" type="datetimeFigureOut">
              <a:rPr lang="zh-CN" altLang="en-US" smtClean="0"/>
              <a:t>2016/3/30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EF370-5CB4-4082-BAB4-A3CA48E8E8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9758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3E6EA-1929-4AFF-A081-F60D41E55679}" type="datetimeFigureOut">
              <a:rPr lang="zh-CN" altLang="en-US" smtClean="0"/>
              <a:t>2016/3/30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EF370-5CB4-4082-BAB4-A3CA48E8E8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2489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3E6EA-1929-4AFF-A081-F60D41E55679}" type="datetimeFigureOut">
              <a:rPr lang="zh-CN" altLang="en-US" smtClean="0"/>
              <a:t>2016/3/30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EF370-5CB4-4082-BAB4-A3CA48E8E8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61121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3E6EA-1929-4AFF-A081-F60D41E55679}" type="datetimeFigureOut">
              <a:rPr lang="zh-CN" altLang="en-US" smtClean="0"/>
              <a:t>2016/3/30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EF370-5CB4-4082-BAB4-A3CA48E8E8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78326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E5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53E6EA-1929-4AFF-A081-F60D41E55679}" type="datetimeFigureOut">
              <a:rPr lang="zh-CN" altLang="en-US" smtClean="0"/>
              <a:t>2016/3/30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BEF370-5CB4-4082-BAB4-A3CA48E8E8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36926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5923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94755" y="240022"/>
            <a:ext cx="6834966" cy="1084631"/>
            <a:chOff x="694755" y="240022"/>
            <a:chExt cx="6834966" cy="1084631"/>
          </a:xfrm>
        </p:grpSpPr>
        <p:sp>
          <p:nvSpPr>
            <p:cNvPr id="3" name="文本框 2"/>
            <p:cNvSpPr txBox="1"/>
            <p:nvPr/>
          </p:nvSpPr>
          <p:spPr>
            <a:xfrm>
              <a:off x="785190" y="240022"/>
              <a:ext cx="383081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Agency FB" panose="020B0503020202020204" pitchFamily="34" charset="0"/>
                </a:rPr>
                <a:t>Tittle Here</a:t>
              </a:r>
              <a:endParaRPr kumimoji="0" lang="zh-CN" alt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Agency FB" panose="020B0503020202020204" pitchFamily="34" charset="0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694755" y="397656"/>
              <a:ext cx="90436" cy="51573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785190" y="924543"/>
              <a:ext cx="67445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Nunc viverra imperdiet enim. Fusce est. Vivamus a </a:t>
              </a:r>
              <a:r>
                <a:rPr kumimoji="0" lang="en-US" altLang="zh-CN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tellus</a:t>
              </a:r>
              <a:r>
                <a:rPr kumimoji="0" lang="en-US" altLang="zh-C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777777"/>
                  </a:solidFill>
                  <a:effectLst/>
                  <a:uLnTx/>
                  <a:uFillTx/>
                  <a:latin typeface="Calibri" panose="020F0502020204030204" pitchFamily="34" charset="0"/>
                </a:rPr>
                <a:t>.</a:t>
              </a:r>
            </a:p>
          </p:txBody>
        </p:sp>
      </p:grpSp>
      <p:sp>
        <p:nvSpPr>
          <p:cNvPr id="6" name="矩形 5"/>
          <p:cNvSpPr/>
          <p:nvPr/>
        </p:nvSpPr>
        <p:spPr>
          <a:xfrm>
            <a:off x="0" y="3356658"/>
            <a:ext cx="12192000" cy="12732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400536" y="1926599"/>
            <a:ext cx="1875098" cy="1476961"/>
            <a:chOff x="1400536" y="1926599"/>
            <a:chExt cx="1875098" cy="1476961"/>
          </a:xfrm>
        </p:grpSpPr>
        <p:sp>
          <p:nvSpPr>
            <p:cNvPr id="24" name="任意多边形 23"/>
            <p:cNvSpPr/>
            <p:nvPr/>
          </p:nvSpPr>
          <p:spPr>
            <a:xfrm>
              <a:off x="1400536" y="1926599"/>
              <a:ext cx="1875098" cy="1476961"/>
            </a:xfrm>
            <a:custGeom>
              <a:avLst/>
              <a:gdLst>
                <a:gd name="connsiteX0" fmla="*/ 937549 w 1875098"/>
                <a:gd name="connsiteY0" fmla="*/ 0 h 1476961"/>
                <a:gd name="connsiteX1" fmla="*/ 1474579 w 1875098"/>
                <a:gd name="connsiteY1" fmla="*/ 537030 h 1476961"/>
                <a:gd name="connsiteX2" fmla="*/ 1382863 w 1875098"/>
                <a:gd name="connsiteY2" fmla="*/ 837289 h 1476961"/>
                <a:gd name="connsiteX3" fmla="*/ 1325099 w 1875098"/>
                <a:gd name="connsiteY3" fmla="*/ 907299 h 1476961"/>
                <a:gd name="connsiteX4" fmla="*/ 1875098 w 1875098"/>
                <a:gd name="connsiteY4" fmla="*/ 1476961 h 1476961"/>
                <a:gd name="connsiteX5" fmla="*/ 0 w 1875098"/>
                <a:gd name="connsiteY5" fmla="*/ 1476961 h 1476961"/>
                <a:gd name="connsiteX6" fmla="*/ 549999 w 1875098"/>
                <a:gd name="connsiteY6" fmla="*/ 907299 h 1476961"/>
                <a:gd name="connsiteX7" fmla="*/ 492236 w 1875098"/>
                <a:gd name="connsiteY7" fmla="*/ 837289 h 1476961"/>
                <a:gd name="connsiteX8" fmla="*/ 400519 w 1875098"/>
                <a:gd name="connsiteY8" fmla="*/ 537030 h 1476961"/>
                <a:gd name="connsiteX9" fmla="*/ 937549 w 1875098"/>
                <a:gd name="connsiteY9" fmla="*/ 0 h 1476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75098" h="1476961">
                  <a:moveTo>
                    <a:pt x="937549" y="0"/>
                  </a:moveTo>
                  <a:cubicBezTo>
                    <a:pt x="1234142" y="0"/>
                    <a:pt x="1474579" y="240437"/>
                    <a:pt x="1474579" y="537030"/>
                  </a:cubicBezTo>
                  <a:cubicBezTo>
                    <a:pt x="1474579" y="648253"/>
                    <a:pt x="1440768" y="751578"/>
                    <a:pt x="1382863" y="837289"/>
                  </a:cubicBezTo>
                  <a:lnTo>
                    <a:pt x="1325099" y="907299"/>
                  </a:lnTo>
                  <a:lnTo>
                    <a:pt x="1875098" y="1476961"/>
                  </a:lnTo>
                  <a:lnTo>
                    <a:pt x="0" y="1476961"/>
                  </a:lnTo>
                  <a:lnTo>
                    <a:pt x="549999" y="907299"/>
                  </a:lnTo>
                  <a:lnTo>
                    <a:pt x="492236" y="837289"/>
                  </a:lnTo>
                  <a:cubicBezTo>
                    <a:pt x="434331" y="751578"/>
                    <a:pt x="400519" y="648253"/>
                    <a:pt x="400519" y="537030"/>
                  </a:cubicBezTo>
                  <a:cubicBezTo>
                    <a:pt x="400519" y="240437"/>
                    <a:pt x="640956" y="0"/>
                    <a:pt x="937549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1846273" y="1968334"/>
              <a:ext cx="983624" cy="9836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 flipV="1">
            <a:off x="3275634" y="3483980"/>
            <a:ext cx="1875098" cy="1476961"/>
            <a:chOff x="1400536" y="1926599"/>
            <a:chExt cx="1875098" cy="1476961"/>
          </a:xfrm>
        </p:grpSpPr>
        <p:sp>
          <p:nvSpPr>
            <p:cNvPr id="27" name="任意多边形 26"/>
            <p:cNvSpPr/>
            <p:nvPr/>
          </p:nvSpPr>
          <p:spPr>
            <a:xfrm>
              <a:off x="1400536" y="1926599"/>
              <a:ext cx="1875098" cy="1476961"/>
            </a:xfrm>
            <a:custGeom>
              <a:avLst/>
              <a:gdLst>
                <a:gd name="connsiteX0" fmla="*/ 937549 w 1875098"/>
                <a:gd name="connsiteY0" fmla="*/ 0 h 1476961"/>
                <a:gd name="connsiteX1" fmla="*/ 1474579 w 1875098"/>
                <a:gd name="connsiteY1" fmla="*/ 537030 h 1476961"/>
                <a:gd name="connsiteX2" fmla="*/ 1382863 w 1875098"/>
                <a:gd name="connsiteY2" fmla="*/ 837289 h 1476961"/>
                <a:gd name="connsiteX3" fmla="*/ 1325099 w 1875098"/>
                <a:gd name="connsiteY3" fmla="*/ 907299 h 1476961"/>
                <a:gd name="connsiteX4" fmla="*/ 1875098 w 1875098"/>
                <a:gd name="connsiteY4" fmla="*/ 1476961 h 1476961"/>
                <a:gd name="connsiteX5" fmla="*/ 0 w 1875098"/>
                <a:gd name="connsiteY5" fmla="*/ 1476961 h 1476961"/>
                <a:gd name="connsiteX6" fmla="*/ 549999 w 1875098"/>
                <a:gd name="connsiteY6" fmla="*/ 907299 h 1476961"/>
                <a:gd name="connsiteX7" fmla="*/ 492236 w 1875098"/>
                <a:gd name="connsiteY7" fmla="*/ 837289 h 1476961"/>
                <a:gd name="connsiteX8" fmla="*/ 400519 w 1875098"/>
                <a:gd name="connsiteY8" fmla="*/ 537030 h 1476961"/>
                <a:gd name="connsiteX9" fmla="*/ 937549 w 1875098"/>
                <a:gd name="connsiteY9" fmla="*/ 0 h 1476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75098" h="1476961">
                  <a:moveTo>
                    <a:pt x="937549" y="0"/>
                  </a:moveTo>
                  <a:cubicBezTo>
                    <a:pt x="1234142" y="0"/>
                    <a:pt x="1474579" y="240437"/>
                    <a:pt x="1474579" y="537030"/>
                  </a:cubicBezTo>
                  <a:cubicBezTo>
                    <a:pt x="1474579" y="648253"/>
                    <a:pt x="1440768" y="751578"/>
                    <a:pt x="1382863" y="837289"/>
                  </a:cubicBezTo>
                  <a:lnTo>
                    <a:pt x="1325099" y="907299"/>
                  </a:lnTo>
                  <a:lnTo>
                    <a:pt x="1875098" y="1476961"/>
                  </a:lnTo>
                  <a:lnTo>
                    <a:pt x="0" y="1476961"/>
                  </a:lnTo>
                  <a:lnTo>
                    <a:pt x="549999" y="907299"/>
                  </a:lnTo>
                  <a:lnTo>
                    <a:pt x="492236" y="837289"/>
                  </a:lnTo>
                  <a:cubicBezTo>
                    <a:pt x="434331" y="751578"/>
                    <a:pt x="400519" y="648253"/>
                    <a:pt x="400519" y="537030"/>
                  </a:cubicBezTo>
                  <a:cubicBezTo>
                    <a:pt x="400519" y="240437"/>
                    <a:pt x="640956" y="0"/>
                    <a:pt x="937549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1846273" y="1968334"/>
              <a:ext cx="983624" cy="9836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150732" y="1879697"/>
            <a:ext cx="1875098" cy="1476961"/>
            <a:chOff x="1400536" y="1926599"/>
            <a:chExt cx="1875098" cy="1476961"/>
          </a:xfrm>
        </p:grpSpPr>
        <p:sp>
          <p:nvSpPr>
            <p:cNvPr id="30" name="任意多边形 29"/>
            <p:cNvSpPr/>
            <p:nvPr/>
          </p:nvSpPr>
          <p:spPr>
            <a:xfrm>
              <a:off x="1400536" y="1926599"/>
              <a:ext cx="1875098" cy="1476961"/>
            </a:xfrm>
            <a:custGeom>
              <a:avLst/>
              <a:gdLst>
                <a:gd name="connsiteX0" fmla="*/ 937549 w 1875098"/>
                <a:gd name="connsiteY0" fmla="*/ 0 h 1476961"/>
                <a:gd name="connsiteX1" fmla="*/ 1474579 w 1875098"/>
                <a:gd name="connsiteY1" fmla="*/ 537030 h 1476961"/>
                <a:gd name="connsiteX2" fmla="*/ 1382863 w 1875098"/>
                <a:gd name="connsiteY2" fmla="*/ 837289 h 1476961"/>
                <a:gd name="connsiteX3" fmla="*/ 1325099 w 1875098"/>
                <a:gd name="connsiteY3" fmla="*/ 907299 h 1476961"/>
                <a:gd name="connsiteX4" fmla="*/ 1875098 w 1875098"/>
                <a:gd name="connsiteY4" fmla="*/ 1476961 h 1476961"/>
                <a:gd name="connsiteX5" fmla="*/ 0 w 1875098"/>
                <a:gd name="connsiteY5" fmla="*/ 1476961 h 1476961"/>
                <a:gd name="connsiteX6" fmla="*/ 549999 w 1875098"/>
                <a:gd name="connsiteY6" fmla="*/ 907299 h 1476961"/>
                <a:gd name="connsiteX7" fmla="*/ 492236 w 1875098"/>
                <a:gd name="connsiteY7" fmla="*/ 837289 h 1476961"/>
                <a:gd name="connsiteX8" fmla="*/ 400519 w 1875098"/>
                <a:gd name="connsiteY8" fmla="*/ 537030 h 1476961"/>
                <a:gd name="connsiteX9" fmla="*/ 937549 w 1875098"/>
                <a:gd name="connsiteY9" fmla="*/ 0 h 1476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75098" h="1476961">
                  <a:moveTo>
                    <a:pt x="937549" y="0"/>
                  </a:moveTo>
                  <a:cubicBezTo>
                    <a:pt x="1234142" y="0"/>
                    <a:pt x="1474579" y="240437"/>
                    <a:pt x="1474579" y="537030"/>
                  </a:cubicBezTo>
                  <a:cubicBezTo>
                    <a:pt x="1474579" y="648253"/>
                    <a:pt x="1440768" y="751578"/>
                    <a:pt x="1382863" y="837289"/>
                  </a:cubicBezTo>
                  <a:lnTo>
                    <a:pt x="1325099" y="907299"/>
                  </a:lnTo>
                  <a:lnTo>
                    <a:pt x="1875098" y="1476961"/>
                  </a:lnTo>
                  <a:lnTo>
                    <a:pt x="0" y="1476961"/>
                  </a:lnTo>
                  <a:lnTo>
                    <a:pt x="549999" y="907299"/>
                  </a:lnTo>
                  <a:lnTo>
                    <a:pt x="492236" y="837289"/>
                  </a:lnTo>
                  <a:cubicBezTo>
                    <a:pt x="434331" y="751578"/>
                    <a:pt x="400519" y="648253"/>
                    <a:pt x="400519" y="537030"/>
                  </a:cubicBezTo>
                  <a:cubicBezTo>
                    <a:pt x="400519" y="240437"/>
                    <a:pt x="640956" y="0"/>
                    <a:pt x="937549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1846273" y="1968334"/>
              <a:ext cx="983624" cy="9836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 flipV="1">
            <a:off x="7025830" y="3483980"/>
            <a:ext cx="1875098" cy="1476961"/>
            <a:chOff x="1400536" y="1926599"/>
            <a:chExt cx="1875098" cy="1476961"/>
          </a:xfrm>
        </p:grpSpPr>
        <p:sp>
          <p:nvSpPr>
            <p:cNvPr id="33" name="任意多边形 32"/>
            <p:cNvSpPr/>
            <p:nvPr/>
          </p:nvSpPr>
          <p:spPr>
            <a:xfrm>
              <a:off x="1400536" y="1926599"/>
              <a:ext cx="1875098" cy="1476961"/>
            </a:xfrm>
            <a:custGeom>
              <a:avLst/>
              <a:gdLst>
                <a:gd name="connsiteX0" fmla="*/ 937549 w 1875098"/>
                <a:gd name="connsiteY0" fmla="*/ 0 h 1476961"/>
                <a:gd name="connsiteX1" fmla="*/ 1474579 w 1875098"/>
                <a:gd name="connsiteY1" fmla="*/ 537030 h 1476961"/>
                <a:gd name="connsiteX2" fmla="*/ 1382863 w 1875098"/>
                <a:gd name="connsiteY2" fmla="*/ 837289 h 1476961"/>
                <a:gd name="connsiteX3" fmla="*/ 1325099 w 1875098"/>
                <a:gd name="connsiteY3" fmla="*/ 907299 h 1476961"/>
                <a:gd name="connsiteX4" fmla="*/ 1875098 w 1875098"/>
                <a:gd name="connsiteY4" fmla="*/ 1476961 h 1476961"/>
                <a:gd name="connsiteX5" fmla="*/ 0 w 1875098"/>
                <a:gd name="connsiteY5" fmla="*/ 1476961 h 1476961"/>
                <a:gd name="connsiteX6" fmla="*/ 549999 w 1875098"/>
                <a:gd name="connsiteY6" fmla="*/ 907299 h 1476961"/>
                <a:gd name="connsiteX7" fmla="*/ 492236 w 1875098"/>
                <a:gd name="connsiteY7" fmla="*/ 837289 h 1476961"/>
                <a:gd name="connsiteX8" fmla="*/ 400519 w 1875098"/>
                <a:gd name="connsiteY8" fmla="*/ 537030 h 1476961"/>
                <a:gd name="connsiteX9" fmla="*/ 937549 w 1875098"/>
                <a:gd name="connsiteY9" fmla="*/ 0 h 1476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75098" h="1476961">
                  <a:moveTo>
                    <a:pt x="937549" y="0"/>
                  </a:moveTo>
                  <a:cubicBezTo>
                    <a:pt x="1234142" y="0"/>
                    <a:pt x="1474579" y="240437"/>
                    <a:pt x="1474579" y="537030"/>
                  </a:cubicBezTo>
                  <a:cubicBezTo>
                    <a:pt x="1474579" y="648253"/>
                    <a:pt x="1440768" y="751578"/>
                    <a:pt x="1382863" y="837289"/>
                  </a:cubicBezTo>
                  <a:lnTo>
                    <a:pt x="1325099" y="907299"/>
                  </a:lnTo>
                  <a:lnTo>
                    <a:pt x="1875098" y="1476961"/>
                  </a:lnTo>
                  <a:lnTo>
                    <a:pt x="0" y="1476961"/>
                  </a:lnTo>
                  <a:lnTo>
                    <a:pt x="549999" y="907299"/>
                  </a:lnTo>
                  <a:lnTo>
                    <a:pt x="492236" y="837289"/>
                  </a:lnTo>
                  <a:cubicBezTo>
                    <a:pt x="434331" y="751578"/>
                    <a:pt x="400519" y="648253"/>
                    <a:pt x="400519" y="537030"/>
                  </a:cubicBezTo>
                  <a:cubicBezTo>
                    <a:pt x="400519" y="240437"/>
                    <a:pt x="640956" y="0"/>
                    <a:pt x="937549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1846273" y="1968334"/>
              <a:ext cx="983624" cy="9836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900928" y="1903148"/>
            <a:ext cx="1875098" cy="1476961"/>
            <a:chOff x="1400536" y="1926599"/>
            <a:chExt cx="1875098" cy="1476961"/>
          </a:xfrm>
        </p:grpSpPr>
        <p:sp>
          <p:nvSpPr>
            <p:cNvPr id="36" name="任意多边形 35"/>
            <p:cNvSpPr/>
            <p:nvPr/>
          </p:nvSpPr>
          <p:spPr>
            <a:xfrm>
              <a:off x="1400536" y="1926599"/>
              <a:ext cx="1875098" cy="1476961"/>
            </a:xfrm>
            <a:custGeom>
              <a:avLst/>
              <a:gdLst>
                <a:gd name="connsiteX0" fmla="*/ 937549 w 1875098"/>
                <a:gd name="connsiteY0" fmla="*/ 0 h 1476961"/>
                <a:gd name="connsiteX1" fmla="*/ 1474579 w 1875098"/>
                <a:gd name="connsiteY1" fmla="*/ 537030 h 1476961"/>
                <a:gd name="connsiteX2" fmla="*/ 1382863 w 1875098"/>
                <a:gd name="connsiteY2" fmla="*/ 837289 h 1476961"/>
                <a:gd name="connsiteX3" fmla="*/ 1325099 w 1875098"/>
                <a:gd name="connsiteY3" fmla="*/ 907299 h 1476961"/>
                <a:gd name="connsiteX4" fmla="*/ 1875098 w 1875098"/>
                <a:gd name="connsiteY4" fmla="*/ 1476961 h 1476961"/>
                <a:gd name="connsiteX5" fmla="*/ 0 w 1875098"/>
                <a:gd name="connsiteY5" fmla="*/ 1476961 h 1476961"/>
                <a:gd name="connsiteX6" fmla="*/ 549999 w 1875098"/>
                <a:gd name="connsiteY6" fmla="*/ 907299 h 1476961"/>
                <a:gd name="connsiteX7" fmla="*/ 492236 w 1875098"/>
                <a:gd name="connsiteY7" fmla="*/ 837289 h 1476961"/>
                <a:gd name="connsiteX8" fmla="*/ 400519 w 1875098"/>
                <a:gd name="connsiteY8" fmla="*/ 537030 h 1476961"/>
                <a:gd name="connsiteX9" fmla="*/ 937549 w 1875098"/>
                <a:gd name="connsiteY9" fmla="*/ 0 h 1476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75098" h="1476961">
                  <a:moveTo>
                    <a:pt x="937549" y="0"/>
                  </a:moveTo>
                  <a:cubicBezTo>
                    <a:pt x="1234142" y="0"/>
                    <a:pt x="1474579" y="240437"/>
                    <a:pt x="1474579" y="537030"/>
                  </a:cubicBezTo>
                  <a:cubicBezTo>
                    <a:pt x="1474579" y="648253"/>
                    <a:pt x="1440768" y="751578"/>
                    <a:pt x="1382863" y="837289"/>
                  </a:cubicBezTo>
                  <a:lnTo>
                    <a:pt x="1325099" y="907299"/>
                  </a:lnTo>
                  <a:lnTo>
                    <a:pt x="1875098" y="1476961"/>
                  </a:lnTo>
                  <a:lnTo>
                    <a:pt x="0" y="1476961"/>
                  </a:lnTo>
                  <a:lnTo>
                    <a:pt x="549999" y="907299"/>
                  </a:lnTo>
                  <a:lnTo>
                    <a:pt x="492236" y="837289"/>
                  </a:lnTo>
                  <a:cubicBezTo>
                    <a:pt x="434331" y="751578"/>
                    <a:pt x="400519" y="648253"/>
                    <a:pt x="400519" y="537030"/>
                  </a:cubicBezTo>
                  <a:cubicBezTo>
                    <a:pt x="400519" y="240437"/>
                    <a:pt x="640956" y="0"/>
                    <a:pt x="937549" y="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1846273" y="1968334"/>
              <a:ext cx="983624" cy="9836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1867310" y="3888680"/>
            <a:ext cx="9625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30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gency FB" panose="020B0503020202020204" pitchFamily="34" charset="0"/>
              </a:rPr>
              <a:t>Text</a:t>
            </a:r>
            <a:endParaRPr kumimoji="0" lang="zh-CN" altLang="en-US" sz="3200" b="1" i="0" u="none" strike="noStrike" kern="0" cap="none" spc="30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gency FB" panose="020B0503020202020204" pitchFamily="34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315732" y="4473455"/>
            <a:ext cx="204470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Nunc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viverra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imperdiet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enim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.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Fusce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est.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Vivamus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a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tellus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5624237" y="3888680"/>
            <a:ext cx="9625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30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gency FB" panose="020B0503020202020204" pitchFamily="34" charset="0"/>
              </a:rPr>
              <a:t>Text</a:t>
            </a:r>
            <a:endParaRPr kumimoji="0" lang="zh-CN" altLang="en-US" sz="3200" b="1" i="0" u="none" strike="noStrike" kern="0" cap="none" spc="30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gency FB" panose="020B050302020202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072659" y="4473455"/>
            <a:ext cx="204470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Nunc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viverra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imperdiet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enim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.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Fusce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est.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Vivamus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a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tellus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9367735" y="3888266"/>
            <a:ext cx="9625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30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gency FB" panose="020B0503020202020204" pitchFamily="34" charset="0"/>
              </a:rPr>
              <a:t>Text</a:t>
            </a:r>
            <a:endParaRPr kumimoji="0" lang="zh-CN" altLang="en-US" sz="3200" b="1" i="0" u="none" strike="noStrike" kern="0" cap="none" spc="30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gency FB" panose="020B0503020202020204" pitchFamily="34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8816157" y="4473041"/>
            <a:ext cx="204470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Nunc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viverra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imperdiet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enim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.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Fusce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est.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Vivamus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a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tellus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7421301" y="1483438"/>
            <a:ext cx="9625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30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gency FB" panose="020B0503020202020204" pitchFamily="34" charset="0"/>
              </a:rPr>
              <a:t>Text</a:t>
            </a:r>
            <a:endParaRPr kumimoji="0" lang="zh-CN" altLang="en-US" sz="3200" b="1" i="0" u="none" strike="noStrike" kern="0" cap="none" spc="30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gency FB" panose="020B0503020202020204" pitchFamily="34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869723" y="2068213"/>
            <a:ext cx="204470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Nunc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viverra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imperdiet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enim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.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Fusce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est.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Vivamus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a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tellus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.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3671105" y="1473303"/>
            <a:ext cx="9625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30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gency FB" panose="020B0503020202020204" pitchFamily="34" charset="0"/>
              </a:rPr>
              <a:t>Text</a:t>
            </a:r>
            <a:endParaRPr kumimoji="0" lang="zh-CN" altLang="en-US" sz="3200" b="1" i="0" u="none" strike="noStrike" kern="0" cap="none" spc="30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gency FB" panose="020B0503020202020204" pitchFamily="34" charset="0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119527" y="2058078"/>
            <a:ext cx="204470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Nunc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viverra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imperdiet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enim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.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Fusce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est.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Vivamus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 a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tellus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777777"/>
                </a:solidFill>
                <a:effectLst/>
                <a:uLnTx/>
                <a:uFillTx/>
                <a:latin typeface="Calibri" panose="020F0502020204030204" pitchFamily="34" charset="0"/>
              </a:rPr>
              <a:t>.</a:t>
            </a:r>
          </a:p>
        </p:txBody>
      </p:sp>
      <p:grpSp>
        <p:nvGrpSpPr>
          <p:cNvPr id="55" name="组合 54"/>
          <p:cNvGrpSpPr/>
          <p:nvPr/>
        </p:nvGrpSpPr>
        <p:grpSpPr>
          <a:xfrm>
            <a:off x="2243869" y="3591912"/>
            <a:ext cx="178760" cy="314050"/>
            <a:chOff x="-474562" y="2314128"/>
            <a:chExt cx="271268" cy="476571"/>
          </a:xfrm>
        </p:grpSpPr>
        <p:sp>
          <p:nvSpPr>
            <p:cNvPr id="51" name="等腰三角形 50"/>
            <p:cNvSpPr/>
            <p:nvPr/>
          </p:nvSpPr>
          <p:spPr>
            <a:xfrm>
              <a:off x="-474562" y="2314128"/>
              <a:ext cx="271268" cy="233852"/>
            </a:xfrm>
            <a:prstGeom prst="triangle">
              <a:avLst/>
            </a:prstGeom>
            <a:solidFill>
              <a:srgbClr val="777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-474562" y="2585178"/>
              <a:ext cx="271268" cy="45719"/>
            </a:xfrm>
            <a:prstGeom prst="rect">
              <a:avLst/>
            </a:prstGeom>
            <a:solidFill>
              <a:srgbClr val="777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-474562" y="2665079"/>
              <a:ext cx="271268" cy="45719"/>
            </a:xfrm>
            <a:prstGeom prst="rect">
              <a:avLst/>
            </a:prstGeom>
            <a:solidFill>
              <a:srgbClr val="777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-474562" y="2744980"/>
              <a:ext cx="271268" cy="45719"/>
            </a:xfrm>
            <a:prstGeom prst="rect">
              <a:avLst/>
            </a:prstGeom>
            <a:solidFill>
              <a:srgbClr val="777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5998901" y="3585981"/>
            <a:ext cx="178760" cy="314050"/>
            <a:chOff x="-474562" y="2314128"/>
            <a:chExt cx="271268" cy="476571"/>
          </a:xfrm>
        </p:grpSpPr>
        <p:sp>
          <p:nvSpPr>
            <p:cNvPr id="57" name="等腰三角形 56"/>
            <p:cNvSpPr/>
            <p:nvPr/>
          </p:nvSpPr>
          <p:spPr>
            <a:xfrm>
              <a:off x="-474562" y="2314128"/>
              <a:ext cx="271268" cy="233852"/>
            </a:xfrm>
            <a:prstGeom prst="triangle">
              <a:avLst/>
            </a:prstGeom>
            <a:solidFill>
              <a:srgbClr val="777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-474562" y="2585178"/>
              <a:ext cx="271268" cy="45719"/>
            </a:xfrm>
            <a:prstGeom prst="rect">
              <a:avLst/>
            </a:prstGeom>
            <a:solidFill>
              <a:srgbClr val="777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-474562" y="2665079"/>
              <a:ext cx="271268" cy="45719"/>
            </a:xfrm>
            <a:prstGeom prst="rect">
              <a:avLst/>
            </a:prstGeom>
            <a:solidFill>
              <a:srgbClr val="777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-474562" y="2744980"/>
              <a:ext cx="271268" cy="45719"/>
            </a:xfrm>
            <a:prstGeom prst="rect">
              <a:avLst/>
            </a:prstGeom>
            <a:solidFill>
              <a:srgbClr val="777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9749097" y="3571093"/>
            <a:ext cx="178760" cy="314050"/>
            <a:chOff x="-474562" y="2314128"/>
            <a:chExt cx="271268" cy="476571"/>
          </a:xfrm>
        </p:grpSpPr>
        <p:sp>
          <p:nvSpPr>
            <p:cNvPr id="62" name="等腰三角形 61"/>
            <p:cNvSpPr/>
            <p:nvPr/>
          </p:nvSpPr>
          <p:spPr>
            <a:xfrm>
              <a:off x="-474562" y="2314128"/>
              <a:ext cx="271268" cy="233852"/>
            </a:xfrm>
            <a:prstGeom prst="triangle">
              <a:avLst/>
            </a:prstGeom>
            <a:solidFill>
              <a:srgbClr val="777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-474562" y="2585178"/>
              <a:ext cx="271268" cy="45719"/>
            </a:xfrm>
            <a:prstGeom prst="rect">
              <a:avLst/>
            </a:prstGeom>
            <a:solidFill>
              <a:srgbClr val="777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-474562" y="2665079"/>
              <a:ext cx="271268" cy="45719"/>
            </a:xfrm>
            <a:prstGeom prst="rect">
              <a:avLst/>
            </a:prstGeom>
            <a:solidFill>
              <a:srgbClr val="777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-474562" y="2744980"/>
              <a:ext cx="271268" cy="45719"/>
            </a:xfrm>
            <a:prstGeom prst="rect">
              <a:avLst/>
            </a:prstGeom>
            <a:solidFill>
              <a:srgbClr val="777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 flipV="1">
            <a:off x="7813214" y="2875653"/>
            <a:ext cx="178760" cy="314050"/>
            <a:chOff x="-474562" y="2314128"/>
            <a:chExt cx="271268" cy="476571"/>
          </a:xfrm>
        </p:grpSpPr>
        <p:sp>
          <p:nvSpPr>
            <p:cNvPr id="67" name="等腰三角形 66"/>
            <p:cNvSpPr/>
            <p:nvPr/>
          </p:nvSpPr>
          <p:spPr>
            <a:xfrm>
              <a:off x="-474562" y="2314128"/>
              <a:ext cx="271268" cy="233852"/>
            </a:xfrm>
            <a:prstGeom prst="triangle">
              <a:avLst/>
            </a:prstGeom>
            <a:solidFill>
              <a:srgbClr val="777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-474562" y="2585178"/>
              <a:ext cx="271268" cy="45719"/>
            </a:xfrm>
            <a:prstGeom prst="rect">
              <a:avLst/>
            </a:prstGeom>
            <a:solidFill>
              <a:srgbClr val="777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-474562" y="2665079"/>
              <a:ext cx="271268" cy="45719"/>
            </a:xfrm>
            <a:prstGeom prst="rect">
              <a:avLst/>
            </a:prstGeom>
            <a:solidFill>
              <a:srgbClr val="777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-474562" y="2744980"/>
              <a:ext cx="271268" cy="45719"/>
            </a:xfrm>
            <a:prstGeom prst="rect">
              <a:avLst/>
            </a:prstGeom>
            <a:solidFill>
              <a:srgbClr val="777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 flipV="1">
            <a:off x="4063018" y="2840683"/>
            <a:ext cx="178760" cy="314050"/>
            <a:chOff x="-474562" y="2314128"/>
            <a:chExt cx="271268" cy="476571"/>
          </a:xfrm>
        </p:grpSpPr>
        <p:sp>
          <p:nvSpPr>
            <p:cNvPr id="72" name="等腰三角形 71"/>
            <p:cNvSpPr/>
            <p:nvPr/>
          </p:nvSpPr>
          <p:spPr>
            <a:xfrm>
              <a:off x="-474562" y="2314128"/>
              <a:ext cx="271268" cy="233852"/>
            </a:xfrm>
            <a:prstGeom prst="triangle">
              <a:avLst/>
            </a:prstGeom>
            <a:solidFill>
              <a:srgbClr val="777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-474562" y="2585178"/>
              <a:ext cx="271268" cy="45719"/>
            </a:xfrm>
            <a:prstGeom prst="rect">
              <a:avLst/>
            </a:prstGeom>
            <a:solidFill>
              <a:srgbClr val="777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-474562" y="2665079"/>
              <a:ext cx="271268" cy="45719"/>
            </a:xfrm>
            <a:prstGeom prst="rect">
              <a:avLst/>
            </a:prstGeom>
            <a:solidFill>
              <a:srgbClr val="777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-474562" y="2744980"/>
              <a:ext cx="271268" cy="45719"/>
            </a:xfrm>
            <a:prstGeom prst="rect">
              <a:avLst/>
            </a:prstGeom>
            <a:solidFill>
              <a:srgbClr val="777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76" name="文本框 75"/>
          <p:cNvSpPr txBox="1"/>
          <p:nvPr/>
        </p:nvSpPr>
        <p:spPr>
          <a:xfrm>
            <a:off x="5379621" y="2179963"/>
            <a:ext cx="1417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图标</a:t>
            </a:r>
          </a:p>
        </p:txBody>
      </p:sp>
      <p:sp>
        <p:nvSpPr>
          <p:cNvPr id="77" name="文本框 76"/>
          <p:cNvSpPr txBox="1"/>
          <p:nvPr/>
        </p:nvSpPr>
        <p:spPr>
          <a:xfrm>
            <a:off x="1629425" y="2196577"/>
            <a:ext cx="1417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图标</a:t>
            </a:r>
          </a:p>
        </p:txBody>
      </p:sp>
      <p:sp>
        <p:nvSpPr>
          <p:cNvPr id="78" name="文本框 77"/>
          <p:cNvSpPr txBox="1"/>
          <p:nvPr/>
        </p:nvSpPr>
        <p:spPr>
          <a:xfrm>
            <a:off x="3437414" y="4199010"/>
            <a:ext cx="1417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图标</a:t>
            </a:r>
          </a:p>
        </p:txBody>
      </p:sp>
      <p:sp>
        <p:nvSpPr>
          <p:cNvPr id="79" name="文本框 78"/>
          <p:cNvSpPr txBox="1"/>
          <p:nvPr/>
        </p:nvSpPr>
        <p:spPr>
          <a:xfrm>
            <a:off x="7254719" y="4189628"/>
            <a:ext cx="1417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图标</a:t>
            </a:r>
          </a:p>
        </p:txBody>
      </p:sp>
      <p:sp>
        <p:nvSpPr>
          <p:cNvPr id="80" name="文本框 79"/>
          <p:cNvSpPr txBox="1"/>
          <p:nvPr/>
        </p:nvSpPr>
        <p:spPr>
          <a:xfrm>
            <a:off x="9140368" y="2169630"/>
            <a:ext cx="1417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图标</a:t>
            </a:r>
          </a:p>
        </p:txBody>
      </p:sp>
    </p:spTree>
    <p:extLst>
      <p:ext uri="{BB962C8B-B14F-4D97-AF65-F5344CB8AC3E}">
        <p14:creationId xmlns:p14="http://schemas.microsoft.com/office/powerpoint/2010/main" val="481210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684464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162</Words>
  <Application>Microsoft Office PowerPoint</Application>
  <PresentationFormat>宽屏</PresentationFormat>
  <Paragraphs>24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Meiryo</vt:lpstr>
      <vt:lpstr>等线</vt:lpstr>
      <vt:lpstr>等线 Light</vt:lpstr>
      <vt:lpstr>宋体</vt:lpstr>
      <vt:lpstr>微软雅黑</vt:lpstr>
      <vt:lpstr>Agency FB</vt:lpstr>
      <vt:lpstr>Arial</vt:lpstr>
      <vt:lpstr>Calibri</vt:lpstr>
      <vt:lpstr>Calibri Light</vt:lpstr>
      <vt:lpstr>1_Office 主题​​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kan</cp:lastModifiedBy>
  <cp:revision>12</cp:revision>
  <dcterms:created xsi:type="dcterms:W3CDTF">2016-03-06T08:23:01Z</dcterms:created>
  <dcterms:modified xsi:type="dcterms:W3CDTF">2016-03-30T08:39:55Z</dcterms:modified>
</cp:coreProperties>
</file>