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5"/>
  </p:notesMasterIdLst>
  <p:sldIdLst>
    <p:sldId id="339" r:id="rId3"/>
    <p:sldId id="340" r:id="rId4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C"/>
    <a:srgbClr val="5C5C5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7B272-8CC0-4426-B917-B0530C756848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D1EC1-976A-4FFB-9132-5813F3014F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748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6704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8752" y="4801141"/>
            <a:ext cx="3086100" cy="273844"/>
          </a:xfrm>
        </p:spPr>
        <p:txBody>
          <a:bodyPr/>
          <a:lstStyle>
            <a:lvl1pPr algn="l"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smtClean="0"/>
              <a:t>Company Name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271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698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458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571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09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40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13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068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21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288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455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32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7A2C3-0D53-4BA7-A1E6-6AD8121C0EF6}" type="datetimeFigureOut">
              <a:rPr lang="en-GB" smtClean="0"/>
              <a:t>23/08/2018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6D1B1-93FE-48AF-BAF3-4F4E9491A6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0365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898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1450624" y="-330119"/>
            <a:ext cx="6750752" cy="5803739"/>
            <a:chOff x="1705234" y="-433892"/>
            <a:chExt cx="8984907" cy="7725783"/>
          </a:xfrm>
        </p:grpSpPr>
        <p:sp>
          <p:nvSpPr>
            <p:cNvPr id="30" name="矩形 2"/>
            <p:cNvSpPr/>
            <p:nvPr/>
          </p:nvSpPr>
          <p:spPr>
            <a:xfrm rot="20192573">
              <a:off x="1826512" y="515607"/>
              <a:ext cx="576064" cy="6735358"/>
            </a:xfrm>
            <a:custGeom>
              <a:avLst/>
              <a:gdLst/>
              <a:ahLst/>
              <a:cxnLst/>
              <a:rect l="l" t="t" r="r" b="b"/>
              <a:pathLst>
                <a:path w="576064" h="6735358">
                  <a:moveTo>
                    <a:pt x="576064" y="0"/>
                  </a:moveTo>
                  <a:lnTo>
                    <a:pt x="576064" y="6735358"/>
                  </a:lnTo>
                  <a:lnTo>
                    <a:pt x="0" y="6485390"/>
                  </a:lnTo>
                  <a:lnTo>
                    <a:pt x="0" y="1327573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  <a:shade val="30000"/>
                    <a:satMod val="115000"/>
                  </a:sysClr>
                </a:gs>
                <a:gs pos="18000">
                  <a:sysClr val="window" lastClr="FFFFFF">
                    <a:lumMod val="85000"/>
                    <a:shade val="67500"/>
                    <a:satMod val="115000"/>
                  </a:sysClr>
                </a:gs>
                <a:gs pos="74000">
                  <a:sysClr val="window" lastClr="FFFFFF">
                    <a:lumMod val="85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kern="0">
                <a:solidFill>
                  <a:sysClr val="window" lastClr="FFFFFF"/>
                </a:solidFill>
                <a:ea typeface="宋体"/>
              </a:endParaRPr>
            </a:p>
          </p:txBody>
        </p:sp>
        <p:sp>
          <p:nvSpPr>
            <p:cNvPr id="31" name="等腰三角形 1"/>
            <p:cNvSpPr/>
            <p:nvPr/>
          </p:nvSpPr>
          <p:spPr>
            <a:xfrm rot="3992573">
              <a:off x="739760" y="3294159"/>
              <a:ext cx="3696182" cy="1368373"/>
            </a:xfrm>
            <a:custGeom>
              <a:avLst/>
              <a:gdLst>
                <a:gd name="connsiteX0" fmla="*/ 0 w 4392488"/>
                <a:gd name="connsiteY0" fmla="*/ 1080120 h 1080120"/>
                <a:gd name="connsiteX1" fmla="*/ 2315061 w 4392488"/>
                <a:gd name="connsiteY1" fmla="*/ 0 h 1080120"/>
                <a:gd name="connsiteX2" fmla="*/ 4392488 w 4392488"/>
                <a:gd name="connsiteY2" fmla="*/ 1080120 h 1080120"/>
                <a:gd name="connsiteX3" fmla="*/ 0 w 4392488"/>
                <a:gd name="connsiteY3" fmla="*/ 1080120 h 1080120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625811 h 1625811"/>
                <a:gd name="connsiteX1" fmla="*/ 2256068 w 4392488"/>
                <a:gd name="connsiteY1" fmla="*/ 0 h 1625811"/>
                <a:gd name="connsiteX2" fmla="*/ 4392488 w 4392488"/>
                <a:gd name="connsiteY2" fmla="*/ 1625811 h 1625811"/>
                <a:gd name="connsiteX3" fmla="*/ 0 w 4392488"/>
                <a:gd name="connsiteY3" fmla="*/ 1625811 h 16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2488" h="1625811">
                  <a:moveTo>
                    <a:pt x="0" y="1625811"/>
                  </a:moveTo>
                  <a:cubicBezTo>
                    <a:pt x="756939" y="1137952"/>
                    <a:pt x="1661361" y="620595"/>
                    <a:pt x="2256068" y="0"/>
                  </a:cubicBezTo>
                  <a:cubicBezTo>
                    <a:pt x="2992789" y="753330"/>
                    <a:pt x="3685264" y="1137952"/>
                    <a:pt x="4392488" y="1625811"/>
                  </a:cubicBezTo>
                  <a:lnTo>
                    <a:pt x="0" y="1625811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>
              <a:outerShdw blurRad="3302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kern="0">
                <a:solidFill>
                  <a:sysClr val="window" lastClr="FFFFFF"/>
                </a:solidFill>
                <a:ea typeface="宋体"/>
              </a:endParaRPr>
            </a:p>
          </p:txBody>
        </p:sp>
        <p:sp>
          <p:nvSpPr>
            <p:cNvPr id="33" name="矩形 6"/>
            <p:cNvSpPr/>
            <p:nvPr/>
          </p:nvSpPr>
          <p:spPr>
            <a:xfrm rot="20192573">
              <a:off x="3827244" y="-433892"/>
              <a:ext cx="576064" cy="7725782"/>
            </a:xfrm>
            <a:custGeom>
              <a:avLst/>
              <a:gdLst/>
              <a:ahLst/>
              <a:cxnLst/>
              <a:rect l="l" t="t" r="r" b="b"/>
              <a:pathLst>
                <a:path w="576064" h="7725782">
                  <a:moveTo>
                    <a:pt x="576064" y="249967"/>
                  </a:moveTo>
                  <a:lnTo>
                    <a:pt x="576064" y="7725782"/>
                  </a:lnTo>
                  <a:lnTo>
                    <a:pt x="0" y="747581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  <a:shade val="30000"/>
                    <a:satMod val="115000"/>
                  </a:sysClr>
                </a:gs>
                <a:gs pos="18000">
                  <a:sysClr val="window" lastClr="FFFFFF">
                    <a:lumMod val="85000"/>
                    <a:shade val="67500"/>
                    <a:satMod val="115000"/>
                  </a:sysClr>
                </a:gs>
                <a:gs pos="74000">
                  <a:sysClr val="window" lastClr="FFFFFF">
                    <a:lumMod val="85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kern="0">
                <a:solidFill>
                  <a:sysClr val="window" lastClr="FFFFFF"/>
                </a:solidFill>
                <a:ea typeface="宋体"/>
              </a:endParaRPr>
            </a:p>
          </p:txBody>
        </p:sp>
        <p:sp>
          <p:nvSpPr>
            <p:cNvPr id="34" name="等腰三角形 1"/>
            <p:cNvSpPr/>
            <p:nvPr/>
          </p:nvSpPr>
          <p:spPr>
            <a:xfrm rot="3992573">
              <a:off x="2589127" y="2490780"/>
              <a:ext cx="3696182" cy="1368373"/>
            </a:xfrm>
            <a:custGeom>
              <a:avLst/>
              <a:gdLst>
                <a:gd name="connsiteX0" fmla="*/ 0 w 4392488"/>
                <a:gd name="connsiteY0" fmla="*/ 1080120 h 1080120"/>
                <a:gd name="connsiteX1" fmla="*/ 2315061 w 4392488"/>
                <a:gd name="connsiteY1" fmla="*/ 0 h 1080120"/>
                <a:gd name="connsiteX2" fmla="*/ 4392488 w 4392488"/>
                <a:gd name="connsiteY2" fmla="*/ 1080120 h 1080120"/>
                <a:gd name="connsiteX3" fmla="*/ 0 w 4392488"/>
                <a:gd name="connsiteY3" fmla="*/ 1080120 h 1080120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625811 h 1625811"/>
                <a:gd name="connsiteX1" fmla="*/ 2256068 w 4392488"/>
                <a:gd name="connsiteY1" fmla="*/ 0 h 1625811"/>
                <a:gd name="connsiteX2" fmla="*/ 4392488 w 4392488"/>
                <a:gd name="connsiteY2" fmla="*/ 1625811 h 1625811"/>
                <a:gd name="connsiteX3" fmla="*/ 0 w 4392488"/>
                <a:gd name="connsiteY3" fmla="*/ 1625811 h 16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2488" h="1625811">
                  <a:moveTo>
                    <a:pt x="0" y="1625811"/>
                  </a:moveTo>
                  <a:cubicBezTo>
                    <a:pt x="756939" y="1137952"/>
                    <a:pt x="1661361" y="620595"/>
                    <a:pt x="2256068" y="0"/>
                  </a:cubicBezTo>
                  <a:cubicBezTo>
                    <a:pt x="2992789" y="753330"/>
                    <a:pt x="3685264" y="1137952"/>
                    <a:pt x="4392488" y="1625811"/>
                  </a:cubicBezTo>
                  <a:lnTo>
                    <a:pt x="0" y="1625811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>
              <a:outerShdw blurRad="3302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kern="0">
                <a:solidFill>
                  <a:sysClr val="window" lastClr="FFFFFF"/>
                </a:solidFill>
                <a:ea typeface="宋体"/>
              </a:endParaRPr>
            </a:p>
          </p:txBody>
        </p:sp>
        <p:sp>
          <p:nvSpPr>
            <p:cNvPr id="36" name="矩形 10"/>
            <p:cNvSpPr/>
            <p:nvPr/>
          </p:nvSpPr>
          <p:spPr>
            <a:xfrm rot="20192573">
              <a:off x="6025102" y="-433892"/>
              <a:ext cx="576064" cy="7725782"/>
            </a:xfrm>
            <a:custGeom>
              <a:avLst/>
              <a:gdLst/>
              <a:ahLst/>
              <a:cxnLst/>
              <a:rect l="l" t="t" r="r" b="b"/>
              <a:pathLst>
                <a:path w="576064" h="7725782">
                  <a:moveTo>
                    <a:pt x="0" y="0"/>
                  </a:moveTo>
                  <a:lnTo>
                    <a:pt x="576064" y="249968"/>
                  </a:lnTo>
                  <a:lnTo>
                    <a:pt x="576064" y="7725782"/>
                  </a:lnTo>
                  <a:lnTo>
                    <a:pt x="0" y="7475815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  <a:shade val="30000"/>
                    <a:satMod val="115000"/>
                  </a:sysClr>
                </a:gs>
                <a:gs pos="18000">
                  <a:sysClr val="window" lastClr="FFFFFF">
                    <a:lumMod val="85000"/>
                    <a:shade val="67500"/>
                    <a:satMod val="115000"/>
                  </a:sysClr>
                </a:gs>
                <a:gs pos="74000">
                  <a:sysClr val="window" lastClr="FFFFFF">
                    <a:lumMod val="85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kern="0">
                <a:solidFill>
                  <a:sysClr val="window" lastClr="FFFFFF"/>
                </a:solidFill>
                <a:ea typeface="宋体"/>
              </a:endParaRPr>
            </a:p>
          </p:txBody>
        </p:sp>
        <p:sp>
          <p:nvSpPr>
            <p:cNvPr id="37" name="等腰三角形 1"/>
            <p:cNvSpPr/>
            <p:nvPr/>
          </p:nvSpPr>
          <p:spPr>
            <a:xfrm rot="3992573">
              <a:off x="4438494" y="1688988"/>
              <a:ext cx="3696182" cy="1368373"/>
            </a:xfrm>
            <a:custGeom>
              <a:avLst/>
              <a:gdLst>
                <a:gd name="connsiteX0" fmla="*/ 0 w 4392488"/>
                <a:gd name="connsiteY0" fmla="*/ 1080120 h 1080120"/>
                <a:gd name="connsiteX1" fmla="*/ 2315061 w 4392488"/>
                <a:gd name="connsiteY1" fmla="*/ 0 h 1080120"/>
                <a:gd name="connsiteX2" fmla="*/ 4392488 w 4392488"/>
                <a:gd name="connsiteY2" fmla="*/ 1080120 h 1080120"/>
                <a:gd name="connsiteX3" fmla="*/ 0 w 4392488"/>
                <a:gd name="connsiteY3" fmla="*/ 1080120 h 1080120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625811 h 1625811"/>
                <a:gd name="connsiteX1" fmla="*/ 2256068 w 4392488"/>
                <a:gd name="connsiteY1" fmla="*/ 0 h 1625811"/>
                <a:gd name="connsiteX2" fmla="*/ 4392488 w 4392488"/>
                <a:gd name="connsiteY2" fmla="*/ 1625811 h 1625811"/>
                <a:gd name="connsiteX3" fmla="*/ 0 w 4392488"/>
                <a:gd name="connsiteY3" fmla="*/ 1625811 h 16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2488" h="1625811">
                  <a:moveTo>
                    <a:pt x="0" y="1625811"/>
                  </a:moveTo>
                  <a:cubicBezTo>
                    <a:pt x="756939" y="1137952"/>
                    <a:pt x="1661361" y="620595"/>
                    <a:pt x="2256068" y="0"/>
                  </a:cubicBezTo>
                  <a:cubicBezTo>
                    <a:pt x="2992789" y="753330"/>
                    <a:pt x="3685264" y="1137952"/>
                    <a:pt x="4392488" y="1625811"/>
                  </a:cubicBezTo>
                  <a:lnTo>
                    <a:pt x="0" y="1625811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>
              <a:outerShdw blurRad="3302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kern="0">
                <a:solidFill>
                  <a:sysClr val="window" lastClr="FFFFFF"/>
                </a:solidFill>
                <a:ea typeface="宋体"/>
              </a:endParaRPr>
            </a:p>
          </p:txBody>
        </p:sp>
        <p:sp>
          <p:nvSpPr>
            <p:cNvPr id="39" name="矩形 14"/>
            <p:cNvSpPr/>
            <p:nvPr/>
          </p:nvSpPr>
          <p:spPr>
            <a:xfrm rot="20192573">
              <a:off x="8144465" y="-433892"/>
              <a:ext cx="576064" cy="7725783"/>
            </a:xfrm>
            <a:custGeom>
              <a:avLst/>
              <a:gdLst/>
              <a:ahLst/>
              <a:cxnLst/>
              <a:rect l="l" t="t" r="r" b="b"/>
              <a:pathLst>
                <a:path w="576064" h="7725783">
                  <a:moveTo>
                    <a:pt x="576064" y="249967"/>
                  </a:moveTo>
                  <a:lnTo>
                    <a:pt x="576064" y="7725783"/>
                  </a:lnTo>
                  <a:lnTo>
                    <a:pt x="0" y="747581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  <a:shade val="30000"/>
                    <a:satMod val="115000"/>
                  </a:sysClr>
                </a:gs>
                <a:gs pos="18000">
                  <a:sysClr val="window" lastClr="FFFFFF">
                    <a:lumMod val="85000"/>
                    <a:shade val="67500"/>
                    <a:satMod val="115000"/>
                  </a:sysClr>
                </a:gs>
                <a:gs pos="74000">
                  <a:sysClr val="window" lastClr="FFFFFF">
                    <a:lumMod val="85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kern="0">
                <a:solidFill>
                  <a:sysClr val="window" lastClr="FFFFFF"/>
                </a:solidFill>
                <a:ea typeface="宋体"/>
              </a:endParaRPr>
            </a:p>
          </p:txBody>
        </p:sp>
        <p:sp>
          <p:nvSpPr>
            <p:cNvPr id="40" name="等腰三角形 1"/>
            <p:cNvSpPr/>
            <p:nvPr/>
          </p:nvSpPr>
          <p:spPr>
            <a:xfrm rot="3992573">
              <a:off x="6221981" y="914981"/>
              <a:ext cx="3696183" cy="1366785"/>
            </a:xfrm>
            <a:custGeom>
              <a:avLst/>
              <a:gdLst>
                <a:gd name="connsiteX0" fmla="*/ 0 w 4392488"/>
                <a:gd name="connsiteY0" fmla="*/ 1080120 h 1080120"/>
                <a:gd name="connsiteX1" fmla="*/ 2315061 w 4392488"/>
                <a:gd name="connsiteY1" fmla="*/ 0 h 1080120"/>
                <a:gd name="connsiteX2" fmla="*/ 4392488 w 4392488"/>
                <a:gd name="connsiteY2" fmla="*/ 1080120 h 1080120"/>
                <a:gd name="connsiteX3" fmla="*/ 0 w 4392488"/>
                <a:gd name="connsiteY3" fmla="*/ 1080120 h 1080120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463578 h 1463578"/>
                <a:gd name="connsiteX1" fmla="*/ 2270816 w 4392488"/>
                <a:gd name="connsiteY1" fmla="*/ 0 h 1463578"/>
                <a:gd name="connsiteX2" fmla="*/ 4392488 w 4392488"/>
                <a:gd name="connsiteY2" fmla="*/ 1463578 h 1463578"/>
                <a:gd name="connsiteX3" fmla="*/ 0 w 4392488"/>
                <a:gd name="connsiteY3" fmla="*/ 1463578 h 1463578"/>
                <a:gd name="connsiteX0" fmla="*/ 0 w 4392488"/>
                <a:gd name="connsiteY0" fmla="*/ 1625811 h 1625811"/>
                <a:gd name="connsiteX1" fmla="*/ 2256068 w 4392488"/>
                <a:gd name="connsiteY1" fmla="*/ 0 h 1625811"/>
                <a:gd name="connsiteX2" fmla="*/ 4392488 w 4392488"/>
                <a:gd name="connsiteY2" fmla="*/ 1625811 h 1625811"/>
                <a:gd name="connsiteX3" fmla="*/ 0 w 4392488"/>
                <a:gd name="connsiteY3" fmla="*/ 1625811 h 162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92488" h="1625811">
                  <a:moveTo>
                    <a:pt x="0" y="1625811"/>
                  </a:moveTo>
                  <a:cubicBezTo>
                    <a:pt x="756939" y="1137952"/>
                    <a:pt x="1661361" y="620595"/>
                    <a:pt x="2256068" y="0"/>
                  </a:cubicBezTo>
                  <a:cubicBezTo>
                    <a:pt x="2992789" y="753330"/>
                    <a:pt x="3685264" y="1137952"/>
                    <a:pt x="4392488" y="1625811"/>
                  </a:cubicBezTo>
                  <a:lnTo>
                    <a:pt x="0" y="1625811"/>
                  </a:ln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>
              <a:outerShdw blurRad="3302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kern="0">
                <a:solidFill>
                  <a:sysClr val="window" lastClr="FFFFFF"/>
                </a:solidFill>
                <a:ea typeface="宋体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rot="19888867">
              <a:off x="1705234" y="3631780"/>
              <a:ext cx="1130257" cy="38512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1600" dirty="0">
                  <a:latin typeface="+mn-lt"/>
                </a:rPr>
                <a:t>01</a:t>
              </a:r>
              <a:endParaRPr lang="zh-CN" altLang="en-US" sz="1600" dirty="0">
                <a:latin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rot="19979062">
              <a:off x="1921126" y="3987143"/>
              <a:ext cx="1244552" cy="3523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0">
                  <a:solidFill>
                    <a:sysClr val="window" lastClr="FFFFFF"/>
                  </a:solidFill>
                  <a:latin typeface="+mn-lt"/>
                </a:rPr>
                <a:t>Design</a:t>
              </a:r>
              <a:endParaRPr lang="zh-CN" altLang="en-US" sz="1400" b="0" dirty="0">
                <a:solidFill>
                  <a:sysClr val="window" lastClr="FFFFFF"/>
                </a:solidFill>
                <a:latin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rot="19888867">
              <a:off x="3514915" y="2789399"/>
              <a:ext cx="1130257" cy="386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1600" dirty="0">
                  <a:latin typeface="+mn-lt"/>
                </a:rPr>
                <a:t>02</a:t>
              </a:r>
              <a:endParaRPr lang="zh-CN" altLang="en-US" sz="1600" dirty="0">
                <a:latin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19979062">
              <a:off x="3757794" y="3175823"/>
              <a:ext cx="1246140" cy="3523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0">
                  <a:solidFill>
                    <a:sysClr val="window" lastClr="FFFFFF"/>
                  </a:solidFill>
                  <a:latin typeface="+mn-lt"/>
                </a:rPr>
                <a:t>Web</a:t>
              </a:r>
              <a:endParaRPr lang="zh-CN" altLang="en-US" sz="1400" b="0" dirty="0">
                <a:solidFill>
                  <a:sysClr val="window" lastClr="FFFFFF"/>
                </a:solidFill>
                <a:latin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19888867">
              <a:off x="5375394" y="2009144"/>
              <a:ext cx="1130257" cy="38512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1600" dirty="0">
                  <a:latin typeface="+mn-lt"/>
                </a:rPr>
                <a:t>03</a:t>
              </a:r>
              <a:endParaRPr lang="zh-CN" altLang="en-US" sz="1600" dirty="0">
                <a:latin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rot="19979062">
              <a:off x="5632559" y="2393085"/>
              <a:ext cx="1246140" cy="3523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0">
                  <a:solidFill>
                    <a:sysClr val="window" lastClr="FFFFFF"/>
                  </a:solidFill>
                  <a:latin typeface="+mn-lt"/>
                </a:rPr>
                <a:t>Fashion</a:t>
              </a:r>
              <a:endParaRPr lang="zh-CN" altLang="en-US" sz="1400" b="0" dirty="0">
                <a:solidFill>
                  <a:sysClr val="window" lastClr="FFFFFF"/>
                </a:solidFill>
                <a:latin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rot="19888867">
              <a:off x="7102528" y="1185124"/>
              <a:ext cx="1130257" cy="38512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uLnTx/>
                  <a:uFillTx/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1600" dirty="0">
                  <a:latin typeface="+mn-lt"/>
                </a:rPr>
                <a:t>04</a:t>
              </a:r>
              <a:endParaRPr lang="zh-CN" altLang="en-US" sz="1600" dirty="0">
                <a:latin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rot="19979062">
              <a:off x="7402554" y="1554776"/>
              <a:ext cx="1246140" cy="3523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0">
                  <a:solidFill>
                    <a:sysClr val="window" lastClr="FFFFFF"/>
                  </a:solidFill>
                  <a:latin typeface="+mn-lt"/>
                </a:rPr>
                <a:t>Coding</a:t>
              </a:r>
              <a:endParaRPr lang="zh-CN" altLang="en-US" sz="1400" b="0" dirty="0">
                <a:solidFill>
                  <a:sysClr val="window" lastClr="FFFFFF"/>
                </a:solidFill>
                <a:latin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20110182">
              <a:off x="2887877" y="4662205"/>
              <a:ext cx="1720784" cy="13520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00">
                  <a:solidFill>
                    <a:schemeClr val="bg2">
                      <a:lumMod val="50000"/>
                    </a:schemeClr>
                  </a:solidFill>
                </a:rPr>
                <a:t>Lorem ipsum dolor sit amet, consectetuer adipiscing elit, sed diam nonummy nibh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 rot="20110182">
              <a:off x="4775342" y="3898518"/>
              <a:ext cx="1722371" cy="13520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00">
                  <a:solidFill>
                    <a:schemeClr val="bg2">
                      <a:lumMod val="50000"/>
                    </a:schemeClr>
                  </a:solidFill>
                </a:rPr>
                <a:t>Lorem ipsum dolor sit amet, consectetuer adipiscing elit, sed diam nonummy nibh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 rot="20110182">
              <a:off x="6585023" y="3101489"/>
              <a:ext cx="1720784" cy="13520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00">
                  <a:solidFill>
                    <a:schemeClr val="bg2">
                      <a:lumMod val="50000"/>
                    </a:schemeClr>
                  </a:solidFill>
                </a:rPr>
                <a:t>Lorem ipsum dolor sit amet, consectetuer adipiscing elit, sed diam nonummy nibh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 rot="20110182">
              <a:off x="8421690" y="2300491"/>
              <a:ext cx="1720784" cy="13520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00">
                  <a:solidFill>
                    <a:schemeClr val="bg2">
                      <a:lumMod val="50000"/>
                    </a:schemeClr>
                  </a:solidFill>
                </a:rPr>
                <a:t>Lorem ipsum dolor sit amet, consectetuer adipiscing elit, sed diam nonummy nibh</a:t>
              </a:r>
            </a:p>
          </p:txBody>
        </p:sp>
        <p:sp>
          <p:nvSpPr>
            <p:cNvPr id="54" name="矩形 23"/>
            <p:cNvSpPr/>
            <p:nvPr/>
          </p:nvSpPr>
          <p:spPr>
            <a:xfrm rot="20272591">
              <a:off x="3041858" y="5380292"/>
              <a:ext cx="7648283" cy="1008193"/>
            </a:xfrm>
            <a:custGeom>
              <a:avLst/>
              <a:gdLst/>
              <a:ahLst/>
              <a:cxnLst/>
              <a:rect l="l" t="t" r="r" b="b"/>
              <a:pathLst>
                <a:path w="7648785" h="1008112">
                  <a:moveTo>
                    <a:pt x="7648785" y="0"/>
                  </a:moveTo>
                  <a:lnTo>
                    <a:pt x="7238953" y="1008112"/>
                  </a:lnTo>
                  <a:lnTo>
                    <a:pt x="2479764" y="1008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3302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kern="0">
                <a:solidFill>
                  <a:sysClr val="window" lastClr="FFFFFF"/>
                </a:solidFill>
                <a:ea typeface="宋体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 rot="20256548">
              <a:off x="4873763" y="5453596"/>
              <a:ext cx="4882965" cy="4916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5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itchFamily="34" charset="0"/>
                  <a:ea typeface="微软雅黑" pitchFamily="34" charset="-122"/>
                  <a:cs typeface="Calibri" pitchFamily="34" charset="0"/>
                </a:defRPr>
              </a:lvl1pPr>
            </a:lstStyle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kern="0" smtClean="0">
                  <a:solidFill>
                    <a:sysClr val="window" lastClr="FFFFFF"/>
                  </a:solidFill>
                  <a:latin typeface="+mn-lt"/>
                </a:rPr>
                <a:t>CREATIVE INFORGRAPHIC</a:t>
              </a:r>
              <a:endParaRPr lang="zh-CN" altLang="en-US" sz="1800" kern="0" dirty="0">
                <a:solidFill>
                  <a:sysClr val="window" lastClr="FFFFFF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870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15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u chuan">
      <a:dk1>
        <a:srgbClr val="5C5C5C"/>
      </a:dk1>
      <a:lt1>
        <a:srgbClr val="FFFFFF"/>
      </a:lt1>
      <a:dk2>
        <a:srgbClr val="3F3F3F"/>
      </a:dk2>
      <a:lt2>
        <a:srgbClr val="FCFCFC"/>
      </a:lt2>
      <a:accent1>
        <a:srgbClr val="1B6AA3"/>
      </a:accent1>
      <a:accent2>
        <a:srgbClr val="7CC8EC"/>
      </a:accent2>
      <a:accent3>
        <a:srgbClr val="84CBC5"/>
      </a:accent3>
      <a:accent4>
        <a:srgbClr val="F8D35E"/>
      </a:accent4>
      <a:accent5>
        <a:srgbClr val="F47264"/>
      </a:accent5>
      <a:accent6>
        <a:srgbClr val="868AD1"/>
      </a:accent6>
      <a:hlink>
        <a:srgbClr val="0563C1"/>
      </a:hlink>
      <a:folHlink>
        <a:srgbClr val="954F72"/>
      </a:folHlink>
    </a:clrScheme>
    <a:fontScheme name="Business">
      <a:majorFont>
        <a:latin typeface="Calibri Light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5920</TotalTime>
  <Words>158</Words>
  <Application>Microsoft Office PowerPoint</Application>
  <PresentationFormat>全屏显示(16:9)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Roboto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232</cp:revision>
  <dcterms:created xsi:type="dcterms:W3CDTF">2014-12-18T09:45:41Z</dcterms:created>
  <dcterms:modified xsi:type="dcterms:W3CDTF">2018-08-23T02:00:49Z</dcterms:modified>
</cp:coreProperties>
</file>