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</p:sldMasterIdLst>
  <p:notesMasterIdLst>
    <p:notesMasterId r:id="rId5"/>
  </p:notesMasterIdLst>
  <p:handoutMasterIdLst>
    <p:handoutMasterId r:id="rId6"/>
  </p:handoutMasterIdLst>
  <p:sldIdLst>
    <p:sldId id="1729" r:id="rId3"/>
    <p:sldId id="1730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8/29/2017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448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62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1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99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254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85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2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88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696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85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541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1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9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5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Income Management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Income Management</a:t>
            </a:r>
            <a:endParaRPr lang="en-US" dirty="0"/>
          </a:p>
        </p:txBody>
      </p:sp>
      <p:grpSp>
        <p:nvGrpSpPr>
          <p:cNvPr id="2" name="Group 161"/>
          <p:cNvGrpSpPr/>
          <p:nvPr/>
        </p:nvGrpSpPr>
        <p:grpSpPr>
          <a:xfrm>
            <a:off x="965125" y="3848027"/>
            <a:ext cx="837039" cy="510889"/>
            <a:chOff x="4908913" y="4079642"/>
            <a:chExt cx="927614" cy="566172"/>
          </a:xfrm>
        </p:grpSpPr>
        <p:sp>
          <p:nvSpPr>
            <p:cNvPr id="4153" name="Freeform 57"/>
            <p:cNvSpPr>
              <a:spLocks/>
            </p:cNvSpPr>
            <p:nvPr/>
          </p:nvSpPr>
          <p:spPr bwMode="auto">
            <a:xfrm>
              <a:off x="4908913" y="4357673"/>
              <a:ext cx="927614" cy="288141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1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4" y="68"/>
                </a:cxn>
                <a:cxn ang="0">
                  <a:pos x="178" y="68"/>
                </a:cxn>
                <a:cxn ang="0">
                  <a:pos x="161" y="68"/>
                </a:cxn>
                <a:cxn ang="0">
                  <a:pos x="129" y="65"/>
                </a:cxn>
                <a:cxn ang="0">
                  <a:pos x="97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2"/>
                </a:cxn>
                <a:cxn ang="0">
                  <a:pos x="97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8" y="110"/>
                </a:cxn>
                <a:cxn ang="0">
                  <a:pos x="194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1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1" y="13"/>
                    <a:pt x="339" y="25"/>
                    <a:pt x="323" y="35"/>
                  </a:cubicBezTo>
                  <a:cubicBezTo>
                    <a:pt x="314" y="40"/>
                    <a:pt x="303" y="46"/>
                    <a:pt x="291" y="50"/>
                  </a:cubicBezTo>
                  <a:cubicBezTo>
                    <a:pt x="281" y="54"/>
                    <a:pt x="270" y="57"/>
                    <a:pt x="258" y="59"/>
                  </a:cubicBezTo>
                  <a:cubicBezTo>
                    <a:pt x="248" y="62"/>
                    <a:pt x="237" y="64"/>
                    <a:pt x="226" y="65"/>
                  </a:cubicBezTo>
                  <a:cubicBezTo>
                    <a:pt x="216" y="66"/>
                    <a:pt x="205" y="67"/>
                    <a:pt x="194" y="68"/>
                  </a:cubicBezTo>
                  <a:cubicBezTo>
                    <a:pt x="189" y="68"/>
                    <a:pt x="183" y="68"/>
                    <a:pt x="178" y="68"/>
                  </a:cubicBezTo>
                  <a:cubicBezTo>
                    <a:pt x="172" y="68"/>
                    <a:pt x="167" y="68"/>
                    <a:pt x="161" y="68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8" y="64"/>
                    <a:pt x="107" y="62"/>
                    <a:pt x="97" y="59"/>
                  </a:cubicBezTo>
                  <a:cubicBezTo>
                    <a:pt x="85" y="57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5" y="1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5"/>
                    <a:pt x="17" y="66"/>
                    <a:pt x="32" y="76"/>
                  </a:cubicBezTo>
                  <a:cubicBezTo>
                    <a:pt x="41" y="82"/>
                    <a:pt x="52" y="87"/>
                    <a:pt x="64" y="92"/>
                  </a:cubicBezTo>
                  <a:cubicBezTo>
                    <a:pt x="74" y="95"/>
                    <a:pt x="85" y="99"/>
                    <a:pt x="97" y="101"/>
                  </a:cubicBezTo>
                  <a:cubicBezTo>
                    <a:pt x="107" y="104"/>
                    <a:pt x="118" y="106"/>
                    <a:pt x="129" y="107"/>
                  </a:cubicBezTo>
                  <a:cubicBezTo>
                    <a:pt x="139" y="109"/>
                    <a:pt x="150" y="110"/>
                    <a:pt x="161" y="110"/>
                  </a:cubicBezTo>
                  <a:cubicBezTo>
                    <a:pt x="167" y="110"/>
                    <a:pt x="172" y="110"/>
                    <a:pt x="178" y="110"/>
                  </a:cubicBezTo>
                  <a:cubicBezTo>
                    <a:pt x="183" y="110"/>
                    <a:pt x="189" y="110"/>
                    <a:pt x="194" y="110"/>
                  </a:cubicBezTo>
                  <a:cubicBezTo>
                    <a:pt x="205" y="110"/>
                    <a:pt x="216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70" y="99"/>
                    <a:pt x="281" y="96"/>
                    <a:pt x="291" y="92"/>
                  </a:cubicBezTo>
                  <a:cubicBezTo>
                    <a:pt x="303" y="87"/>
                    <a:pt x="314" y="82"/>
                    <a:pt x="323" y="76"/>
                  </a:cubicBezTo>
                  <a:cubicBezTo>
                    <a:pt x="339" y="67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4" name="Oval 58"/>
            <p:cNvSpPr>
              <a:spLocks noChangeArrowheads="1"/>
            </p:cNvSpPr>
            <p:nvPr/>
          </p:nvSpPr>
          <p:spPr bwMode="auto">
            <a:xfrm>
              <a:off x="4908913" y="4079642"/>
              <a:ext cx="927614" cy="42210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5" name="Freeform 59"/>
            <p:cNvSpPr>
              <a:spLocks/>
            </p:cNvSpPr>
            <p:nvPr/>
          </p:nvSpPr>
          <p:spPr bwMode="auto">
            <a:xfrm>
              <a:off x="4908913" y="4302067"/>
              <a:ext cx="927614" cy="285615"/>
            </a:xfrm>
            <a:custGeom>
              <a:avLst/>
              <a:gdLst/>
              <a:ahLst/>
              <a:cxnLst>
                <a:cxn ang="0">
                  <a:pos x="323" y="34"/>
                </a:cxn>
                <a:cxn ang="0">
                  <a:pos x="291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4" y="67"/>
                </a:cxn>
                <a:cxn ang="0">
                  <a:pos x="178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49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5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8" y="110"/>
                </a:cxn>
                <a:cxn ang="0">
                  <a:pos x="194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1" y="91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  <a:cxn ang="0">
                  <a:pos x="323" y="34"/>
                </a:cxn>
              </a:cxnLst>
              <a:rect l="0" t="0" r="r" b="b"/>
              <a:pathLst>
                <a:path w="355" h="110">
                  <a:moveTo>
                    <a:pt x="323" y="34"/>
                  </a:moveTo>
                  <a:cubicBezTo>
                    <a:pt x="314" y="40"/>
                    <a:pt x="303" y="45"/>
                    <a:pt x="291" y="50"/>
                  </a:cubicBezTo>
                  <a:cubicBezTo>
                    <a:pt x="281" y="53"/>
                    <a:pt x="270" y="56"/>
                    <a:pt x="258" y="59"/>
                  </a:cubicBezTo>
                  <a:cubicBezTo>
                    <a:pt x="248" y="61"/>
                    <a:pt x="237" y="63"/>
                    <a:pt x="226" y="65"/>
                  </a:cubicBezTo>
                  <a:cubicBezTo>
                    <a:pt x="215" y="66"/>
                    <a:pt x="205" y="67"/>
                    <a:pt x="194" y="67"/>
                  </a:cubicBezTo>
                  <a:cubicBezTo>
                    <a:pt x="188" y="68"/>
                    <a:pt x="183" y="68"/>
                    <a:pt x="178" y="68"/>
                  </a:cubicBezTo>
                  <a:cubicBezTo>
                    <a:pt x="172" y="68"/>
                    <a:pt x="167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8" y="63"/>
                    <a:pt x="107" y="61"/>
                    <a:pt x="96" y="59"/>
                  </a:cubicBezTo>
                  <a:cubicBezTo>
                    <a:pt x="85" y="56"/>
                    <a:pt x="74" y="53"/>
                    <a:pt x="64" y="49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5" y="12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5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7" y="103"/>
                    <a:pt x="118" y="105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7" y="110"/>
                    <a:pt x="172" y="110"/>
                    <a:pt x="178" y="110"/>
                  </a:cubicBezTo>
                  <a:cubicBezTo>
                    <a:pt x="183" y="110"/>
                    <a:pt x="188" y="110"/>
                    <a:pt x="194" y="110"/>
                  </a:cubicBezTo>
                  <a:cubicBezTo>
                    <a:pt x="205" y="109"/>
                    <a:pt x="215" y="108"/>
                    <a:pt x="226" y="107"/>
                  </a:cubicBezTo>
                  <a:cubicBezTo>
                    <a:pt x="237" y="105"/>
                    <a:pt x="248" y="103"/>
                    <a:pt x="258" y="101"/>
                  </a:cubicBezTo>
                  <a:cubicBezTo>
                    <a:pt x="270" y="98"/>
                    <a:pt x="281" y="95"/>
                    <a:pt x="291" y="91"/>
                  </a:cubicBezTo>
                  <a:cubicBezTo>
                    <a:pt x="303" y="87"/>
                    <a:pt x="314" y="82"/>
                    <a:pt x="323" y="76"/>
                  </a:cubicBezTo>
                  <a:cubicBezTo>
                    <a:pt x="339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1" y="12"/>
                    <a:pt x="339" y="24"/>
                    <a:pt x="323" y="34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6" name="Freeform 60"/>
            <p:cNvSpPr>
              <a:spLocks noEditPoints="1"/>
            </p:cNvSpPr>
            <p:nvPr/>
          </p:nvSpPr>
          <p:spPr bwMode="auto">
            <a:xfrm>
              <a:off x="4987266" y="4112501"/>
              <a:ext cx="773433" cy="328582"/>
            </a:xfrm>
            <a:custGeom>
              <a:avLst/>
              <a:gdLst/>
              <a:ahLst/>
              <a:cxnLst>
                <a:cxn ang="0">
                  <a:pos x="148" y="126"/>
                </a:cxn>
                <a:cxn ang="0">
                  <a:pos x="148" y="126"/>
                </a:cxn>
                <a:cxn ang="0">
                  <a:pos x="0" y="63"/>
                </a:cxn>
                <a:cxn ang="0">
                  <a:pos x="148" y="0"/>
                </a:cxn>
                <a:cxn ang="0">
                  <a:pos x="296" y="63"/>
                </a:cxn>
                <a:cxn ang="0">
                  <a:pos x="148" y="126"/>
                </a:cxn>
                <a:cxn ang="0">
                  <a:pos x="148" y="18"/>
                </a:cxn>
                <a:cxn ang="0">
                  <a:pos x="17" y="63"/>
                </a:cxn>
                <a:cxn ang="0">
                  <a:pos x="148" y="109"/>
                </a:cxn>
                <a:cxn ang="0">
                  <a:pos x="279" y="63"/>
                </a:cxn>
                <a:cxn ang="0">
                  <a:pos x="148" y="18"/>
                </a:cxn>
              </a:cxnLst>
              <a:rect l="0" t="0" r="r" b="b"/>
              <a:pathLst>
                <a:path w="296" h="126">
                  <a:moveTo>
                    <a:pt x="148" y="126"/>
                  </a:moveTo>
                  <a:cubicBezTo>
                    <a:pt x="148" y="126"/>
                    <a:pt x="148" y="126"/>
                    <a:pt x="148" y="126"/>
                  </a:cubicBezTo>
                  <a:cubicBezTo>
                    <a:pt x="76" y="126"/>
                    <a:pt x="0" y="104"/>
                    <a:pt x="0" y="63"/>
                  </a:cubicBezTo>
                  <a:cubicBezTo>
                    <a:pt x="0" y="22"/>
                    <a:pt x="76" y="0"/>
                    <a:pt x="148" y="0"/>
                  </a:cubicBezTo>
                  <a:cubicBezTo>
                    <a:pt x="220" y="0"/>
                    <a:pt x="296" y="22"/>
                    <a:pt x="296" y="63"/>
                  </a:cubicBezTo>
                  <a:cubicBezTo>
                    <a:pt x="296" y="104"/>
                    <a:pt x="220" y="126"/>
                    <a:pt x="148" y="126"/>
                  </a:cubicBezTo>
                  <a:moveTo>
                    <a:pt x="148" y="18"/>
                  </a:moveTo>
                  <a:cubicBezTo>
                    <a:pt x="71" y="18"/>
                    <a:pt x="17" y="42"/>
                    <a:pt x="17" y="63"/>
                  </a:cubicBezTo>
                  <a:cubicBezTo>
                    <a:pt x="17" y="85"/>
                    <a:pt x="71" y="109"/>
                    <a:pt x="148" y="109"/>
                  </a:cubicBezTo>
                  <a:cubicBezTo>
                    <a:pt x="225" y="109"/>
                    <a:pt x="279" y="85"/>
                    <a:pt x="279" y="63"/>
                  </a:cubicBezTo>
                  <a:cubicBezTo>
                    <a:pt x="279" y="42"/>
                    <a:pt x="225" y="18"/>
                    <a:pt x="148" y="18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08"/>
          <p:cNvGrpSpPr/>
          <p:nvPr/>
        </p:nvGrpSpPr>
        <p:grpSpPr>
          <a:xfrm>
            <a:off x="1902347" y="3179230"/>
            <a:ext cx="837039" cy="1171934"/>
            <a:chOff x="2677732" y="1646868"/>
            <a:chExt cx="927614" cy="1298749"/>
          </a:xfrm>
        </p:grpSpPr>
        <p:sp>
          <p:nvSpPr>
            <p:cNvPr id="4101" name="Freeform 5"/>
            <p:cNvSpPr>
              <a:spLocks/>
            </p:cNvSpPr>
            <p:nvPr/>
          </p:nvSpPr>
          <p:spPr bwMode="auto">
            <a:xfrm>
              <a:off x="2677732" y="2657476"/>
              <a:ext cx="927614" cy="288141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" name="Group 198"/>
            <p:cNvGrpSpPr/>
            <p:nvPr/>
          </p:nvGrpSpPr>
          <p:grpSpPr>
            <a:xfrm>
              <a:off x="2677732" y="2373939"/>
              <a:ext cx="927614" cy="505511"/>
              <a:chOff x="2677732" y="2060123"/>
              <a:chExt cx="927614" cy="505511"/>
            </a:xfrm>
          </p:grpSpPr>
          <p:sp>
            <p:nvSpPr>
              <p:cNvPr id="200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202"/>
            <p:cNvGrpSpPr/>
            <p:nvPr/>
          </p:nvGrpSpPr>
          <p:grpSpPr>
            <a:xfrm>
              <a:off x="2677732" y="2230109"/>
              <a:ext cx="927614" cy="540707"/>
              <a:chOff x="2677732" y="1646868"/>
              <a:chExt cx="927614" cy="540707"/>
            </a:xfrm>
          </p:grpSpPr>
          <p:sp>
            <p:nvSpPr>
              <p:cNvPr id="204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" name="Group 204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06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8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" name="Group 184"/>
            <p:cNvGrpSpPr/>
            <p:nvPr/>
          </p:nvGrpSpPr>
          <p:grpSpPr>
            <a:xfrm>
              <a:off x="2677732" y="2084477"/>
              <a:ext cx="927614" cy="540707"/>
              <a:chOff x="2677732" y="1646868"/>
              <a:chExt cx="927614" cy="540707"/>
            </a:xfrm>
          </p:grpSpPr>
          <p:sp>
            <p:nvSpPr>
              <p:cNvPr id="186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" name="Group 186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88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1" name="Group 190"/>
            <p:cNvGrpSpPr/>
            <p:nvPr/>
          </p:nvGrpSpPr>
          <p:grpSpPr>
            <a:xfrm>
              <a:off x="2677732" y="1940647"/>
              <a:ext cx="927614" cy="540707"/>
              <a:chOff x="2677732" y="1646868"/>
              <a:chExt cx="927614" cy="540707"/>
            </a:xfrm>
          </p:grpSpPr>
          <p:sp>
            <p:nvSpPr>
              <p:cNvPr id="19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192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94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178"/>
            <p:cNvGrpSpPr/>
            <p:nvPr/>
          </p:nvGrpSpPr>
          <p:grpSpPr>
            <a:xfrm>
              <a:off x="2677732" y="1790698"/>
              <a:ext cx="927614" cy="540707"/>
              <a:chOff x="2677732" y="1646868"/>
              <a:chExt cx="927614" cy="540707"/>
            </a:xfrm>
          </p:grpSpPr>
          <p:sp>
            <p:nvSpPr>
              <p:cNvPr id="180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4" name="Group 180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82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3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4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5" name="Group 177"/>
            <p:cNvGrpSpPr/>
            <p:nvPr/>
          </p:nvGrpSpPr>
          <p:grpSpPr>
            <a:xfrm>
              <a:off x="2677732" y="1646868"/>
              <a:ext cx="927614" cy="540707"/>
              <a:chOff x="2677732" y="1646868"/>
              <a:chExt cx="927614" cy="540707"/>
            </a:xfrm>
          </p:grpSpPr>
          <p:sp>
            <p:nvSpPr>
              <p:cNvPr id="411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176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11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57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7" name="Group 263"/>
          <p:cNvGrpSpPr/>
          <p:nvPr/>
        </p:nvGrpSpPr>
        <p:grpSpPr>
          <a:xfrm>
            <a:off x="2898157" y="2772130"/>
            <a:ext cx="837039" cy="1579034"/>
            <a:chOff x="3657600" y="1431448"/>
            <a:chExt cx="927614" cy="1749902"/>
          </a:xfrm>
        </p:grpSpPr>
        <p:sp>
          <p:nvSpPr>
            <p:cNvPr id="211" name="Freeform 5"/>
            <p:cNvSpPr>
              <a:spLocks/>
            </p:cNvSpPr>
            <p:nvPr/>
          </p:nvSpPr>
          <p:spPr bwMode="auto">
            <a:xfrm>
              <a:off x="3657600" y="2893209"/>
              <a:ext cx="927614" cy="288141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211"/>
            <p:cNvGrpSpPr/>
            <p:nvPr/>
          </p:nvGrpSpPr>
          <p:grpSpPr>
            <a:xfrm>
              <a:off x="3657600" y="2609672"/>
              <a:ext cx="927614" cy="505511"/>
              <a:chOff x="2677732" y="2060123"/>
              <a:chExt cx="927614" cy="505511"/>
            </a:xfrm>
          </p:grpSpPr>
          <p:sp>
            <p:nvSpPr>
              <p:cNvPr id="243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212"/>
            <p:cNvGrpSpPr/>
            <p:nvPr/>
          </p:nvGrpSpPr>
          <p:grpSpPr>
            <a:xfrm>
              <a:off x="3657600" y="2465842"/>
              <a:ext cx="927614" cy="540707"/>
              <a:chOff x="2677732" y="1646868"/>
              <a:chExt cx="927614" cy="540707"/>
            </a:xfrm>
          </p:grpSpPr>
          <p:sp>
            <p:nvSpPr>
              <p:cNvPr id="23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" name="Group 23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4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1" name="Group 213"/>
            <p:cNvGrpSpPr/>
            <p:nvPr/>
          </p:nvGrpSpPr>
          <p:grpSpPr>
            <a:xfrm>
              <a:off x="3657600" y="2320210"/>
              <a:ext cx="927614" cy="540707"/>
              <a:chOff x="2677732" y="1646868"/>
              <a:chExt cx="927614" cy="540707"/>
            </a:xfrm>
          </p:grpSpPr>
          <p:sp>
            <p:nvSpPr>
              <p:cNvPr id="23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3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3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oup 214"/>
            <p:cNvGrpSpPr/>
            <p:nvPr/>
          </p:nvGrpSpPr>
          <p:grpSpPr>
            <a:xfrm>
              <a:off x="3657600" y="2176380"/>
              <a:ext cx="927614" cy="540707"/>
              <a:chOff x="2677732" y="1646868"/>
              <a:chExt cx="927614" cy="540707"/>
            </a:xfrm>
          </p:grpSpPr>
          <p:sp>
            <p:nvSpPr>
              <p:cNvPr id="22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4" name="Group 22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3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5" name="Group 215"/>
            <p:cNvGrpSpPr/>
            <p:nvPr/>
          </p:nvGrpSpPr>
          <p:grpSpPr>
            <a:xfrm>
              <a:off x="3657600" y="2026431"/>
              <a:ext cx="927614" cy="540707"/>
              <a:chOff x="2677732" y="1646868"/>
              <a:chExt cx="927614" cy="540707"/>
            </a:xfrm>
          </p:grpSpPr>
          <p:sp>
            <p:nvSpPr>
              <p:cNvPr id="22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22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2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7" name="Group 216"/>
            <p:cNvGrpSpPr/>
            <p:nvPr/>
          </p:nvGrpSpPr>
          <p:grpSpPr>
            <a:xfrm>
              <a:off x="3657600" y="1882601"/>
              <a:ext cx="927614" cy="540707"/>
              <a:chOff x="2677732" y="1646868"/>
              <a:chExt cx="927614" cy="540707"/>
            </a:xfrm>
          </p:grpSpPr>
          <p:sp>
            <p:nvSpPr>
              <p:cNvPr id="21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" name="Group 21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2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9" name="Group 245"/>
            <p:cNvGrpSpPr/>
            <p:nvPr/>
          </p:nvGrpSpPr>
          <p:grpSpPr>
            <a:xfrm>
              <a:off x="3657600" y="1729385"/>
              <a:ext cx="927614" cy="540707"/>
              <a:chOff x="2677732" y="1646868"/>
              <a:chExt cx="927614" cy="540707"/>
            </a:xfrm>
          </p:grpSpPr>
          <p:sp>
            <p:nvSpPr>
              <p:cNvPr id="247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1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49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28" name="Group 251"/>
            <p:cNvGrpSpPr/>
            <p:nvPr/>
          </p:nvGrpSpPr>
          <p:grpSpPr>
            <a:xfrm>
              <a:off x="3657600" y="1582398"/>
              <a:ext cx="927614" cy="540707"/>
              <a:chOff x="2677732" y="1646868"/>
              <a:chExt cx="927614" cy="540707"/>
            </a:xfrm>
          </p:grpSpPr>
          <p:sp>
            <p:nvSpPr>
              <p:cNvPr id="25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9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5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0" name="Group 257"/>
            <p:cNvGrpSpPr/>
            <p:nvPr/>
          </p:nvGrpSpPr>
          <p:grpSpPr>
            <a:xfrm>
              <a:off x="3657600" y="1431448"/>
              <a:ext cx="927614" cy="540707"/>
              <a:chOff x="2677732" y="1646868"/>
              <a:chExt cx="927614" cy="540707"/>
            </a:xfrm>
          </p:grpSpPr>
          <p:sp>
            <p:nvSpPr>
              <p:cNvPr id="259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31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61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2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3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33" name="Group 392"/>
          <p:cNvGrpSpPr/>
          <p:nvPr/>
        </p:nvGrpSpPr>
        <p:grpSpPr>
          <a:xfrm>
            <a:off x="3909233" y="2357494"/>
            <a:ext cx="837039" cy="1993670"/>
            <a:chOff x="3865107" y="2415718"/>
            <a:chExt cx="911586" cy="2171228"/>
          </a:xfrm>
        </p:grpSpPr>
        <p:sp>
          <p:nvSpPr>
            <p:cNvPr id="132" name="Freeform 5"/>
            <p:cNvSpPr>
              <a:spLocks/>
            </p:cNvSpPr>
            <p:nvPr/>
          </p:nvSpPr>
          <p:spPr bwMode="auto">
            <a:xfrm>
              <a:off x="3865107" y="4303784"/>
              <a:ext cx="911586" cy="283162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4" name="Group 211"/>
            <p:cNvGrpSpPr/>
            <p:nvPr/>
          </p:nvGrpSpPr>
          <p:grpSpPr>
            <a:xfrm>
              <a:off x="3865107" y="4025146"/>
              <a:ext cx="911586" cy="496776"/>
              <a:chOff x="2677732" y="2060123"/>
              <a:chExt cx="927614" cy="505511"/>
            </a:xfrm>
          </p:grpSpPr>
          <p:sp>
            <p:nvSpPr>
              <p:cNvPr id="191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5" name="Group 212"/>
            <p:cNvGrpSpPr/>
            <p:nvPr/>
          </p:nvGrpSpPr>
          <p:grpSpPr>
            <a:xfrm>
              <a:off x="3865107" y="3883802"/>
              <a:ext cx="911586" cy="531364"/>
              <a:chOff x="2677732" y="1646868"/>
              <a:chExt cx="927614" cy="540707"/>
            </a:xfrm>
          </p:grpSpPr>
          <p:sp>
            <p:nvSpPr>
              <p:cNvPr id="17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36" name="Group 23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81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213"/>
            <p:cNvGrpSpPr/>
            <p:nvPr/>
          </p:nvGrpSpPr>
          <p:grpSpPr>
            <a:xfrm>
              <a:off x="3865107" y="3740686"/>
              <a:ext cx="911586" cy="531364"/>
              <a:chOff x="2677732" y="1646868"/>
              <a:chExt cx="927614" cy="540707"/>
            </a:xfrm>
          </p:grpSpPr>
          <p:sp>
            <p:nvSpPr>
              <p:cNvPr id="17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38" name="Group 23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74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9" name="Group 214"/>
            <p:cNvGrpSpPr/>
            <p:nvPr/>
          </p:nvGrpSpPr>
          <p:grpSpPr>
            <a:xfrm>
              <a:off x="3865107" y="3599342"/>
              <a:ext cx="911586" cy="531364"/>
              <a:chOff x="2677732" y="1646868"/>
              <a:chExt cx="927614" cy="540707"/>
            </a:xfrm>
          </p:grpSpPr>
          <p:sp>
            <p:nvSpPr>
              <p:cNvPr id="167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40" name="Group 22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69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41" name="Group 215"/>
            <p:cNvGrpSpPr/>
            <p:nvPr/>
          </p:nvGrpSpPr>
          <p:grpSpPr>
            <a:xfrm>
              <a:off x="3865107" y="3451984"/>
              <a:ext cx="911586" cy="531364"/>
              <a:chOff x="2677732" y="1646868"/>
              <a:chExt cx="927614" cy="540707"/>
            </a:xfrm>
          </p:grpSpPr>
          <p:sp>
            <p:nvSpPr>
              <p:cNvPr id="16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43" name="Group 22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64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48" name="Group 216"/>
            <p:cNvGrpSpPr/>
            <p:nvPr/>
          </p:nvGrpSpPr>
          <p:grpSpPr>
            <a:xfrm>
              <a:off x="3865107" y="3310639"/>
              <a:ext cx="911586" cy="531364"/>
              <a:chOff x="2677732" y="1646868"/>
              <a:chExt cx="927614" cy="540707"/>
            </a:xfrm>
          </p:grpSpPr>
          <p:sp>
            <p:nvSpPr>
              <p:cNvPr id="157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3" name="Group 21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59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58" name="Group 245"/>
            <p:cNvGrpSpPr/>
            <p:nvPr/>
          </p:nvGrpSpPr>
          <p:grpSpPr>
            <a:xfrm>
              <a:off x="3865107" y="3160071"/>
              <a:ext cx="911586" cy="531364"/>
              <a:chOff x="2677732" y="1646868"/>
              <a:chExt cx="927614" cy="540707"/>
            </a:xfrm>
          </p:grpSpPr>
          <p:sp>
            <p:nvSpPr>
              <p:cNvPr id="15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3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54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68" name="Group 251"/>
            <p:cNvGrpSpPr/>
            <p:nvPr/>
          </p:nvGrpSpPr>
          <p:grpSpPr>
            <a:xfrm>
              <a:off x="3865107" y="3015624"/>
              <a:ext cx="911586" cy="531364"/>
              <a:chOff x="2677732" y="1646868"/>
              <a:chExt cx="927614" cy="540707"/>
            </a:xfrm>
          </p:grpSpPr>
          <p:sp>
            <p:nvSpPr>
              <p:cNvPr id="147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73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49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79" name="Group 257"/>
            <p:cNvGrpSpPr/>
            <p:nvPr/>
          </p:nvGrpSpPr>
          <p:grpSpPr>
            <a:xfrm>
              <a:off x="3865107" y="2867282"/>
              <a:ext cx="911586" cy="531364"/>
              <a:chOff x="2677732" y="1646868"/>
              <a:chExt cx="927614" cy="540707"/>
            </a:xfrm>
          </p:grpSpPr>
          <p:sp>
            <p:nvSpPr>
              <p:cNvPr id="142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8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144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5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6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03" name="Group 245"/>
            <p:cNvGrpSpPr/>
            <p:nvPr/>
          </p:nvGrpSpPr>
          <p:grpSpPr>
            <a:xfrm>
              <a:off x="3865107" y="2708507"/>
              <a:ext cx="911586" cy="531364"/>
              <a:chOff x="2677732" y="1646868"/>
              <a:chExt cx="927614" cy="540707"/>
            </a:xfrm>
          </p:grpSpPr>
          <p:sp>
            <p:nvSpPr>
              <p:cNvPr id="199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2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0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14" name="Group 251"/>
            <p:cNvGrpSpPr/>
            <p:nvPr/>
          </p:nvGrpSpPr>
          <p:grpSpPr>
            <a:xfrm>
              <a:off x="3865107" y="2564060"/>
              <a:ext cx="911586" cy="531364"/>
              <a:chOff x="2677732" y="1646868"/>
              <a:chExt cx="927614" cy="540707"/>
            </a:xfrm>
          </p:grpSpPr>
          <p:sp>
            <p:nvSpPr>
              <p:cNvPr id="21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19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1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24" name="Group 257"/>
            <p:cNvGrpSpPr/>
            <p:nvPr/>
          </p:nvGrpSpPr>
          <p:grpSpPr>
            <a:xfrm>
              <a:off x="3865107" y="2415718"/>
              <a:ext cx="911586" cy="531364"/>
              <a:chOff x="2677732" y="1646868"/>
              <a:chExt cx="927614" cy="540707"/>
            </a:xfrm>
          </p:grpSpPr>
          <p:sp>
            <p:nvSpPr>
              <p:cNvPr id="264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9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66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34" name="Group 263"/>
          <p:cNvGrpSpPr/>
          <p:nvPr/>
        </p:nvGrpSpPr>
        <p:grpSpPr>
          <a:xfrm>
            <a:off x="4924204" y="2772130"/>
            <a:ext cx="837039" cy="1579034"/>
            <a:chOff x="3657600" y="1431448"/>
            <a:chExt cx="927614" cy="1749902"/>
          </a:xfrm>
        </p:grpSpPr>
        <p:sp>
          <p:nvSpPr>
            <p:cNvPr id="276" name="Freeform 5"/>
            <p:cNvSpPr>
              <a:spLocks/>
            </p:cNvSpPr>
            <p:nvPr/>
          </p:nvSpPr>
          <p:spPr bwMode="auto">
            <a:xfrm>
              <a:off x="3657600" y="2893209"/>
              <a:ext cx="927614" cy="288141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9" name="Group 211"/>
            <p:cNvGrpSpPr/>
            <p:nvPr/>
          </p:nvGrpSpPr>
          <p:grpSpPr>
            <a:xfrm>
              <a:off x="3657600" y="2609672"/>
              <a:ext cx="927614" cy="505511"/>
              <a:chOff x="2677732" y="2060123"/>
              <a:chExt cx="927614" cy="505511"/>
            </a:xfrm>
          </p:grpSpPr>
          <p:sp>
            <p:nvSpPr>
              <p:cNvPr id="333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6" name="Group 212"/>
            <p:cNvGrpSpPr/>
            <p:nvPr/>
          </p:nvGrpSpPr>
          <p:grpSpPr>
            <a:xfrm>
              <a:off x="3657600" y="2465842"/>
              <a:ext cx="927614" cy="540707"/>
              <a:chOff x="2677732" y="1646868"/>
              <a:chExt cx="927614" cy="540707"/>
            </a:xfrm>
          </p:grpSpPr>
          <p:sp>
            <p:nvSpPr>
              <p:cNvPr id="32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48" name="Group 23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3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52" name="Group 213"/>
            <p:cNvGrpSpPr/>
            <p:nvPr/>
          </p:nvGrpSpPr>
          <p:grpSpPr>
            <a:xfrm>
              <a:off x="3657600" y="2320210"/>
              <a:ext cx="927614" cy="540707"/>
              <a:chOff x="2677732" y="1646868"/>
              <a:chExt cx="927614" cy="540707"/>
            </a:xfrm>
          </p:grpSpPr>
          <p:sp>
            <p:nvSpPr>
              <p:cNvPr id="32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54" name="Group 23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2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58" name="Group 214"/>
            <p:cNvGrpSpPr/>
            <p:nvPr/>
          </p:nvGrpSpPr>
          <p:grpSpPr>
            <a:xfrm>
              <a:off x="3657600" y="2176380"/>
              <a:ext cx="927614" cy="540707"/>
              <a:chOff x="2677732" y="1646868"/>
              <a:chExt cx="927614" cy="540707"/>
            </a:xfrm>
          </p:grpSpPr>
          <p:sp>
            <p:nvSpPr>
              <p:cNvPr id="31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0" name="Group 22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2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65" name="Group 215"/>
            <p:cNvGrpSpPr/>
            <p:nvPr/>
          </p:nvGrpSpPr>
          <p:grpSpPr>
            <a:xfrm>
              <a:off x="3657600" y="2026431"/>
              <a:ext cx="927614" cy="540707"/>
              <a:chOff x="2677732" y="1646868"/>
              <a:chExt cx="927614" cy="540707"/>
            </a:xfrm>
          </p:grpSpPr>
          <p:sp>
            <p:nvSpPr>
              <p:cNvPr id="31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2" name="Group 22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1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73" name="Group 216"/>
            <p:cNvGrpSpPr/>
            <p:nvPr/>
          </p:nvGrpSpPr>
          <p:grpSpPr>
            <a:xfrm>
              <a:off x="3657600" y="1882601"/>
              <a:ext cx="927614" cy="540707"/>
              <a:chOff x="2677732" y="1646868"/>
              <a:chExt cx="927614" cy="540707"/>
            </a:xfrm>
          </p:grpSpPr>
          <p:sp>
            <p:nvSpPr>
              <p:cNvPr id="30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4" name="Group 21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1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75" name="Group 245"/>
            <p:cNvGrpSpPr/>
            <p:nvPr/>
          </p:nvGrpSpPr>
          <p:grpSpPr>
            <a:xfrm>
              <a:off x="3657600" y="1729385"/>
              <a:ext cx="927614" cy="540707"/>
              <a:chOff x="2677732" y="1646868"/>
              <a:chExt cx="927614" cy="540707"/>
            </a:xfrm>
          </p:grpSpPr>
          <p:sp>
            <p:nvSpPr>
              <p:cNvPr id="30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7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0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78" name="Group 251"/>
            <p:cNvGrpSpPr/>
            <p:nvPr/>
          </p:nvGrpSpPr>
          <p:grpSpPr>
            <a:xfrm>
              <a:off x="3657600" y="1582398"/>
              <a:ext cx="927614" cy="540707"/>
              <a:chOff x="2677732" y="1646868"/>
              <a:chExt cx="927614" cy="540707"/>
            </a:xfrm>
          </p:grpSpPr>
          <p:sp>
            <p:nvSpPr>
              <p:cNvPr id="29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9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0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80" name="Group 257"/>
            <p:cNvGrpSpPr/>
            <p:nvPr/>
          </p:nvGrpSpPr>
          <p:grpSpPr>
            <a:xfrm>
              <a:off x="3657600" y="1431448"/>
              <a:ext cx="927614" cy="540707"/>
              <a:chOff x="2677732" y="1646868"/>
              <a:chExt cx="927614" cy="540707"/>
            </a:xfrm>
          </p:grpSpPr>
          <p:sp>
            <p:nvSpPr>
              <p:cNvPr id="29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1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29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82" name="Group 208"/>
          <p:cNvGrpSpPr/>
          <p:nvPr/>
        </p:nvGrpSpPr>
        <p:grpSpPr>
          <a:xfrm>
            <a:off x="5960272" y="3186069"/>
            <a:ext cx="837039" cy="1171934"/>
            <a:chOff x="2677732" y="1646868"/>
            <a:chExt cx="927614" cy="1298749"/>
          </a:xfrm>
        </p:grpSpPr>
        <p:sp>
          <p:nvSpPr>
            <p:cNvPr id="337" name="Freeform 5"/>
            <p:cNvSpPr>
              <a:spLocks/>
            </p:cNvSpPr>
            <p:nvPr/>
          </p:nvSpPr>
          <p:spPr bwMode="auto">
            <a:xfrm>
              <a:off x="2677732" y="2657476"/>
              <a:ext cx="927614" cy="288141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3" name="Group 198"/>
            <p:cNvGrpSpPr/>
            <p:nvPr/>
          </p:nvGrpSpPr>
          <p:grpSpPr>
            <a:xfrm>
              <a:off x="2677732" y="2373939"/>
              <a:ext cx="927614" cy="505511"/>
              <a:chOff x="2677732" y="2060123"/>
              <a:chExt cx="927614" cy="505511"/>
            </a:xfrm>
          </p:grpSpPr>
          <p:sp>
            <p:nvSpPr>
              <p:cNvPr id="369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4" name="Group 202"/>
            <p:cNvGrpSpPr/>
            <p:nvPr/>
          </p:nvGrpSpPr>
          <p:grpSpPr>
            <a:xfrm>
              <a:off x="2677732" y="2230109"/>
              <a:ext cx="927614" cy="540707"/>
              <a:chOff x="2677732" y="1646868"/>
              <a:chExt cx="927614" cy="540707"/>
            </a:xfrm>
          </p:grpSpPr>
          <p:sp>
            <p:nvSpPr>
              <p:cNvPr id="364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5" name="Group 204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66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7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8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86" name="Group 184"/>
            <p:cNvGrpSpPr/>
            <p:nvPr/>
          </p:nvGrpSpPr>
          <p:grpSpPr>
            <a:xfrm>
              <a:off x="2677732" y="2084477"/>
              <a:ext cx="927614" cy="540707"/>
              <a:chOff x="2677732" y="1646868"/>
              <a:chExt cx="927614" cy="540707"/>
            </a:xfrm>
          </p:grpSpPr>
          <p:sp>
            <p:nvSpPr>
              <p:cNvPr id="359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7" name="Group 186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61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2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3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88" name="Group 190"/>
            <p:cNvGrpSpPr/>
            <p:nvPr/>
          </p:nvGrpSpPr>
          <p:grpSpPr>
            <a:xfrm>
              <a:off x="2677732" y="1940647"/>
              <a:ext cx="927614" cy="540707"/>
              <a:chOff x="2677732" y="1646868"/>
              <a:chExt cx="927614" cy="540707"/>
            </a:xfrm>
          </p:grpSpPr>
          <p:sp>
            <p:nvSpPr>
              <p:cNvPr id="354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9" name="Group 192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56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7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8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90" name="Group 178"/>
            <p:cNvGrpSpPr/>
            <p:nvPr/>
          </p:nvGrpSpPr>
          <p:grpSpPr>
            <a:xfrm>
              <a:off x="2677732" y="1790698"/>
              <a:ext cx="927614" cy="540707"/>
              <a:chOff x="2677732" y="1646868"/>
              <a:chExt cx="927614" cy="540707"/>
            </a:xfrm>
          </p:grpSpPr>
          <p:sp>
            <p:nvSpPr>
              <p:cNvPr id="349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91" name="Group 180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51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2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3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92" name="Group 177"/>
            <p:cNvGrpSpPr/>
            <p:nvPr/>
          </p:nvGrpSpPr>
          <p:grpSpPr>
            <a:xfrm>
              <a:off x="2677732" y="1646868"/>
              <a:ext cx="927614" cy="540707"/>
              <a:chOff x="2677732" y="1646868"/>
              <a:chExt cx="927614" cy="540707"/>
            </a:xfrm>
          </p:grpSpPr>
          <p:sp>
            <p:nvSpPr>
              <p:cNvPr id="344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94" name="Group 176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346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7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8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99" name="Group 265"/>
          <p:cNvGrpSpPr/>
          <p:nvPr/>
        </p:nvGrpSpPr>
        <p:grpSpPr>
          <a:xfrm>
            <a:off x="4304944" y="3687622"/>
            <a:ext cx="882653" cy="878091"/>
            <a:chOff x="5351197" y="2320461"/>
            <a:chExt cx="978165" cy="973110"/>
          </a:xfrm>
        </p:grpSpPr>
        <p:sp>
          <p:nvSpPr>
            <p:cNvPr id="267" name="Freeform 86"/>
            <p:cNvSpPr>
              <a:spLocks/>
            </p:cNvSpPr>
            <p:nvPr/>
          </p:nvSpPr>
          <p:spPr bwMode="auto">
            <a:xfrm>
              <a:off x="5351197" y="2320461"/>
              <a:ext cx="978165" cy="973110"/>
            </a:xfrm>
            <a:custGeom>
              <a:avLst/>
              <a:gdLst/>
              <a:ahLst/>
              <a:cxnLst>
                <a:cxn ang="0">
                  <a:pos x="61" y="76"/>
                </a:cxn>
                <a:cxn ang="0">
                  <a:pos x="297" y="60"/>
                </a:cxn>
                <a:cxn ang="0">
                  <a:pos x="313" y="297"/>
                </a:cxn>
                <a:cxn ang="0">
                  <a:pos x="76" y="313"/>
                </a:cxn>
                <a:cxn ang="0">
                  <a:pos x="61" y="76"/>
                </a:cxn>
              </a:cxnLst>
              <a:rect l="0" t="0" r="r" b="b"/>
              <a:pathLst>
                <a:path w="374" h="373">
                  <a:moveTo>
                    <a:pt x="61" y="76"/>
                  </a:moveTo>
                  <a:cubicBezTo>
                    <a:pt x="121" y="7"/>
                    <a:pt x="227" y="0"/>
                    <a:pt x="297" y="60"/>
                  </a:cubicBezTo>
                  <a:cubicBezTo>
                    <a:pt x="366" y="121"/>
                    <a:pt x="374" y="227"/>
                    <a:pt x="313" y="297"/>
                  </a:cubicBezTo>
                  <a:cubicBezTo>
                    <a:pt x="252" y="366"/>
                    <a:pt x="146" y="373"/>
                    <a:pt x="76" y="313"/>
                  </a:cubicBezTo>
                  <a:cubicBezTo>
                    <a:pt x="7" y="252"/>
                    <a:pt x="0" y="146"/>
                    <a:pt x="61" y="76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7"/>
            <p:cNvSpPr>
              <a:spLocks noEditPoints="1"/>
            </p:cNvSpPr>
            <p:nvPr/>
          </p:nvSpPr>
          <p:spPr bwMode="auto">
            <a:xfrm>
              <a:off x="5444717" y="2411453"/>
              <a:ext cx="788598" cy="791126"/>
            </a:xfrm>
            <a:custGeom>
              <a:avLst/>
              <a:gdLst/>
              <a:ahLst/>
              <a:cxnLst>
                <a:cxn ang="0">
                  <a:pos x="240" y="50"/>
                </a:cxn>
                <a:cxn ang="0">
                  <a:pos x="253" y="241"/>
                </a:cxn>
                <a:cxn ang="0">
                  <a:pos x="62" y="253"/>
                </a:cxn>
                <a:cxn ang="0">
                  <a:pos x="49" y="62"/>
                </a:cxn>
                <a:cxn ang="0">
                  <a:pos x="240" y="50"/>
                </a:cxn>
                <a:cxn ang="0">
                  <a:pos x="76" y="237"/>
                </a:cxn>
                <a:cxn ang="0">
                  <a:pos x="236" y="227"/>
                </a:cxn>
                <a:cxn ang="0">
                  <a:pos x="226" y="66"/>
                </a:cxn>
                <a:cxn ang="0">
                  <a:pos x="65" y="77"/>
                </a:cxn>
                <a:cxn ang="0">
                  <a:pos x="76" y="237"/>
                </a:cxn>
              </a:cxnLst>
              <a:rect l="0" t="0" r="r" b="b"/>
              <a:pathLst>
                <a:path w="302" h="303">
                  <a:moveTo>
                    <a:pt x="240" y="50"/>
                  </a:moveTo>
                  <a:cubicBezTo>
                    <a:pt x="296" y="99"/>
                    <a:pt x="302" y="184"/>
                    <a:pt x="253" y="241"/>
                  </a:cubicBezTo>
                  <a:cubicBezTo>
                    <a:pt x="203" y="297"/>
                    <a:pt x="118" y="303"/>
                    <a:pt x="62" y="253"/>
                  </a:cubicBezTo>
                  <a:cubicBezTo>
                    <a:pt x="5" y="204"/>
                    <a:pt x="0" y="119"/>
                    <a:pt x="49" y="62"/>
                  </a:cubicBezTo>
                  <a:cubicBezTo>
                    <a:pt x="98" y="6"/>
                    <a:pt x="184" y="0"/>
                    <a:pt x="240" y="50"/>
                  </a:cubicBezTo>
                  <a:moveTo>
                    <a:pt x="76" y="237"/>
                  </a:moveTo>
                  <a:cubicBezTo>
                    <a:pt x="123" y="279"/>
                    <a:pt x="195" y="274"/>
                    <a:pt x="236" y="227"/>
                  </a:cubicBezTo>
                  <a:cubicBezTo>
                    <a:pt x="278" y="179"/>
                    <a:pt x="273" y="107"/>
                    <a:pt x="226" y="66"/>
                  </a:cubicBezTo>
                  <a:cubicBezTo>
                    <a:pt x="178" y="24"/>
                    <a:pt x="106" y="29"/>
                    <a:pt x="65" y="77"/>
                  </a:cubicBezTo>
                  <a:cubicBezTo>
                    <a:pt x="23" y="124"/>
                    <a:pt x="28" y="196"/>
                    <a:pt x="76" y="23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8"/>
            <p:cNvSpPr>
              <a:spLocks/>
            </p:cNvSpPr>
            <p:nvPr/>
          </p:nvSpPr>
          <p:spPr bwMode="auto">
            <a:xfrm>
              <a:off x="5669669" y="2631349"/>
              <a:ext cx="338693" cy="356386"/>
            </a:xfrm>
            <a:custGeom>
              <a:avLst/>
              <a:gdLst/>
              <a:ahLst/>
              <a:cxnLst>
                <a:cxn ang="0">
                  <a:pos x="15" y="64"/>
                </a:cxn>
                <a:cxn ang="0">
                  <a:pos x="41" y="87"/>
                </a:cxn>
                <a:cxn ang="0">
                  <a:pos x="37" y="91"/>
                </a:cxn>
                <a:cxn ang="0">
                  <a:pos x="30" y="101"/>
                </a:cxn>
                <a:cxn ang="0">
                  <a:pos x="32" y="107"/>
                </a:cxn>
                <a:cxn ang="0">
                  <a:pos x="38" y="108"/>
                </a:cxn>
                <a:cxn ang="0">
                  <a:pos x="44" y="104"/>
                </a:cxn>
                <a:cxn ang="0">
                  <a:pos x="49" y="93"/>
                </a:cxn>
                <a:cxn ang="0">
                  <a:pos x="43" y="71"/>
                </a:cxn>
                <a:cxn ang="0">
                  <a:pos x="37" y="50"/>
                </a:cxn>
                <a:cxn ang="0">
                  <a:pos x="39" y="35"/>
                </a:cxn>
                <a:cxn ang="0">
                  <a:pos x="50" y="18"/>
                </a:cxn>
                <a:cxn ang="0">
                  <a:pos x="76" y="2"/>
                </a:cxn>
                <a:cxn ang="0">
                  <a:pos x="105" y="10"/>
                </a:cxn>
                <a:cxn ang="0">
                  <a:pos x="113" y="0"/>
                </a:cxn>
                <a:cxn ang="0">
                  <a:pos x="126" y="10"/>
                </a:cxn>
                <a:cxn ang="0">
                  <a:pos x="117" y="21"/>
                </a:cxn>
                <a:cxn ang="0">
                  <a:pos x="128" y="45"/>
                </a:cxn>
                <a:cxn ang="0">
                  <a:pos x="114" y="77"/>
                </a:cxn>
                <a:cxn ang="0">
                  <a:pos x="110" y="82"/>
                </a:cxn>
                <a:cxn ang="0">
                  <a:pos x="83" y="59"/>
                </a:cxn>
                <a:cxn ang="0">
                  <a:pos x="89" y="52"/>
                </a:cxn>
                <a:cxn ang="0">
                  <a:pos x="100" y="38"/>
                </a:cxn>
                <a:cxn ang="0">
                  <a:pos x="98" y="32"/>
                </a:cxn>
                <a:cxn ang="0">
                  <a:pos x="93" y="31"/>
                </a:cxn>
                <a:cxn ang="0">
                  <a:pos x="87" y="35"/>
                </a:cxn>
                <a:cxn ang="0">
                  <a:pos x="77" y="49"/>
                </a:cxn>
                <a:cxn ang="0">
                  <a:pos x="78" y="64"/>
                </a:cxn>
                <a:cxn ang="0">
                  <a:pos x="85" y="90"/>
                </a:cxn>
                <a:cxn ang="0">
                  <a:pos x="83" y="106"/>
                </a:cxn>
                <a:cxn ang="0">
                  <a:pos x="74" y="124"/>
                </a:cxn>
                <a:cxn ang="0">
                  <a:pos x="51" y="136"/>
                </a:cxn>
                <a:cxn ang="0">
                  <a:pos x="24" y="127"/>
                </a:cxn>
                <a:cxn ang="0">
                  <a:pos x="16" y="135"/>
                </a:cxn>
                <a:cxn ang="0">
                  <a:pos x="4" y="125"/>
                </a:cxn>
                <a:cxn ang="0">
                  <a:pos x="11" y="116"/>
                </a:cxn>
                <a:cxn ang="0">
                  <a:pos x="0" y="92"/>
                </a:cxn>
                <a:cxn ang="0">
                  <a:pos x="10" y="69"/>
                </a:cxn>
                <a:cxn ang="0">
                  <a:pos x="15" y="64"/>
                </a:cxn>
              </a:cxnLst>
              <a:rect l="0" t="0" r="r" b="b"/>
              <a:pathLst>
                <a:path w="129" h="137">
                  <a:moveTo>
                    <a:pt x="15" y="64"/>
                  </a:moveTo>
                  <a:cubicBezTo>
                    <a:pt x="41" y="87"/>
                    <a:pt x="41" y="87"/>
                    <a:pt x="41" y="87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3" y="96"/>
                    <a:pt x="31" y="99"/>
                    <a:pt x="30" y="101"/>
                  </a:cubicBezTo>
                  <a:cubicBezTo>
                    <a:pt x="30" y="103"/>
                    <a:pt x="30" y="105"/>
                    <a:pt x="32" y="107"/>
                  </a:cubicBezTo>
                  <a:cubicBezTo>
                    <a:pt x="34" y="108"/>
                    <a:pt x="36" y="109"/>
                    <a:pt x="38" y="108"/>
                  </a:cubicBezTo>
                  <a:cubicBezTo>
                    <a:pt x="40" y="108"/>
                    <a:pt x="42" y="106"/>
                    <a:pt x="44" y="104"/>
                  </a:cubicBezTo>
                  <a:cubicBezTo>
                    <a:pt x="47" y="100"/>
                    <a:pt x="49" y="96"/>
                    <a:pt x="49" y="93"/>
                  </a:cubicBezTo>
                  <a:cubicBezTo>
                    <a:pt x="49" y="90"/>
                    <a:pt x="47" y="82"/>
                    <a:pt x="43" y="71"/>
                  </a:cubicBezTo>
                  <a:cubicBezTo>
                    <a:pt x="40" y="61"/>
                    <a:pt x="38" y="54"/>
                    <a:pt x="37" y="50"/>
                  </a:cubicBezTo>
                  <a:cubicBezTo>
                    <a:pt x="37" y="45"/>
                    <a:pt x="38" y="40"/>
                    <a:pt x="39" y="35"/>
                  </a:cubicBezTo>
                  <a:cubicBezTo>
                    <a:pt x="41" y="30"/>
                    <a:pt x="44" y="24"/>
                    <a:pt x="50" y="18"/>
                  </a:cubicBezTo>
                  <a:cubicBezTo>
                    <a:pt x="58" y="9"/>
                    <a:pt x="67" y="3"/>
                    <a:pt x="76" y="2"/>
                  </a:cubicBezTo>
                  <a:cubicBezTo>
                    <a:pt x="85" y="1"/>
                    <a:pt x="95" y="3"/>
                    <a:pt x="105" y="1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23" y="28"/>
                    <a:pt x="127" y="36"/>
                    <a:pt x="128" y="45"/>
                  </a:cubicBezTo>
                  <a:cubicBezTo>
                    <a:pt x="129" y="54"/>
                    <a:pt x="125" y="65"/>
                    <a:pt x="114" y="77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5" y="45"/>
                    <a:pt x="99" y="40"/>
                    <a:pt x="100" y="38"/>
                  </a:cubicBezTo>
                  <a:cubicBezTo>
                    <a:pt x="101" y="36"/>
                    <a:pt x="100" y="34"/>
                    <a:pt x="98" y="32"/>
                  </a:cubicBezTo>
                  <a:cubicBezTo>
                    <a:pt x="96" y="31"/>
                    <a:pt x="94" y="30"/>
                    <a:pt x="93" y="31"/>
                  </a:cubicBezTo>
                  <a:cubicBezTo>
                    <a:pt x="91" y="31"/>
                    <a:pt x="89" y="32"/>
                    <a:pt x="87" y="35"/>
                  </a:cubicBezTo>
                  <a:cubicBezTo>
                    <a:pt x="81" y="41"/>
                    <a:pt x="78" y="45"/>
                    <a:pt x="77" y="49"/>
                  </a:cubicBezTo>
                  <a:cubicBezTo>
                    <a:pt x="75" y="52"/>
                    <a:pt x="76" y="57"/>
                    <a:pt x="78" y="64"/>
                  </a:cubicBezTo>
                  <a:cubicBezTo>
                    <a:pt x="82" y="76"/>
                    <a:pt x="84" y="85"/>
                    <a:pt x="85" y="90"/>
                  </a:cubicBezTo>
                  <a:cubicBezTo>
                    <a:pt x="85" y="95"/>
                    <a:pt x="85" y="100"/>
                    <a:pt x="83" y="106"/>
                  </a:cubicBezTo>
                  <a:cubicBezTo>
                    <a:pt x="82" y="112"/>
                    <a:pt x="79" y="118"/>
                    <a:pt x="74" y="124"/>
                  </a:cubicBezTo>
                  <a:cubicBezTo>
                    <a:pt x="67" y="132"/>
                    <a:pt x="59" y="136"/>
                    <a:pt x="51" y="136"/>
                  </a:cubicBezTo>
                  <a:cubicBezTo>
                    <a:pt x="43" y="137"/>
                    <a:pt x="33" y="134"/>
                    <a:pt x="24" y="12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4" y="108"/>
                    <a:pt x="1" y="100"/>
                    <a:pt x="0" y="92"/>
                  </a:cubicBezTo>
                  <a:cubicBezTo>
                    <a:pt x="0" y="84"/>
                    <a:pt x="4" y="77"/>
                    <a:pt x="10" y="69"/>
                  </a:cubicBezTo>
                  <a:cubicBezTo>
                    <a:pt x="11" y="68"/>
                    <a:pt x="13" y="66"/>
                    <a:pt x="15" y="64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73" name="Straight Connector 372"/>
          <p:cNvCxnSpPr/>
          <p:nvPr/>
        </p:nvCxnSpPr>
        <p:spPr>
          <a:xfrm rot="5400000" flipH="1" flipV="1">
            <a:off x="1375372" y="2786487"/>
            <a:ext cx="868339" cy="83962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Straight Connector 378"/>
          <p:cNvCxnSpPr/>
          <p:nvPr/>
        </p:nvCxnSpPr>
        <p:spPr>
          <a:xfrm flipV="1">
            <a:off x="2229354" y="2493707"/>
            <a:ext cx="1049526" cy="2784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Straight Connector 382"/>
          <p:cNvCxnSpPr/>
          <p:nvPr/>
        </p:nvCxnSpPr>
        <p:spPr>
          <a:xfrm flipV="1">
            <a:off x="3278880" y="2010986"/>
            <a:ext cx="1026065" cy="4827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Straight Connector 384"/>
          <p:cNvCxnSpPr/>
          <p:nvPr/>
        </p:nvCxnSpPr>
        <p:spPr>
          <a:xfrm>
            <a:off x="4304944" y="2010986"/>
            <a:ext cx="1003023" cy="4827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Straight Connector 390"/>
          <p:cNvCxnSpPr/>
          <p:nvPr/>
        </p:nvCxnSpPr>
        <p:spPr>
          <a:xfrm>
            <a:off x="5307967" y="2493707"/>
            <a:ext cx="1049528" cy="44200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4" name="Group 483"/>
          <p:cNvGrpSpPr/>
          <p:nvPr/>
        </p:nvGrpSpPr>
        <p:grpSpPr>
          <a:xfrm>
            <a:off x="7007216" y="1940124"/>
            <a:ext cx="837039" cy="2417879"/>
            <a:chOff x="7239000" y="1953729"/>
            <a:chExt cx="911586" cy="2633217"/>
          </a:xfrm>
        </p:grpSpPr>
        <p:sp>
          <p:nvSpPr>
            <p:cNvPr id="395" name="Freeform 5"/>
            <p:cNvSpPr>
              <a:spLocks/>
            </p:cNvSpPr>
            <p:nvPr/>
          </p:nvSpPr>
          <p:spPr bwMode="auto">
            <a:xfrm>
              <a:off x="7239000" y="4303784"/>
              <a:ext cx="911586" cy="283162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5" y="0"/>
                </a:cxn>
                <a:cxn ang="0">
                  <a:pos x="323" y="35"/>
                </a:cxn>
                <a:cxn ang="0">
                  <a:pos x="290" y="50"/>
                </a:cxn>
                <a:cxn ang="0">
                  <a:pos x="258" y="59"/>
                </a:cxn>
                <a:cxn ang="0">
                  <a:pos x="226" y="65"/>
                </a:cxn>
                <a:cxn ang="0">
                  <a:pos x="193" y="67"/>
                </a:cxn>
                <a:cxn ang="0">
                  <a:pos x="177" y="68"/>
                </a:cxn>
                <a:cxn ang="0">
                  <a:pos x="161" y="67"/>
                </a:cxn>
                <a:cxn ang="0">
                  <a:pos x="129" y="65"/>
                </a:cxn>
                <a:cxn ang="0">
                  <a:pos x="96" y="59"/>
                </a:cxn>
                <a:cxn ang="0">
                  <a:pos x="64" y="50"/>
                </a:cxn>
                <a:cxn ang="0">
                  <a:pos x="32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32" y="76"/>
                </a:cxn>
                <a:cxn ang="0">
                  <a:pos x="64" y="91"/>
                </a:cxn>
                <a:cxn ang="0">
                  <a:pos x="96" y="101"/>
                </a:cxn>
                <a:cxn ang="0">
                  <a:pos x="129" y="107"/>
                </a:cxn>
                <a:cxn ang="0">
                  <a:pos x="161" y="110"/>
                </a:cxn>
                <a:cxn ang="0">
                  <a:pos x="177" y="110"/>
                </a:cxn>
                <a:cxn ang="0">
                  <a:pos x="193" y="110"/>
                </a:cxn>
                <a:cxn ang="0">
                  <a:pos x="226" y="107"/>
                </a:cxn>
                <a:cxn ang="0">
                  <a:pos x="258" y="101"/>
                </a:cxn>
                <a:cxn ang="0">
                  <a:pos x="290" y="92"/>
                </a:cxn>
                <a:cxn ang="0">
                  <a:pos x="323" y="76"/>
                </a:cxn>
                <a:cxn ang="0">
                  <a:pos x="355" y="43"/>
                </a:cxn>
                <a:cxn ang="0">
                  <a:pos x="355" y="0"/>
                </a:cxn>
              </a:cxnLst>
              <a:rect l="0" t="0" r="r" b="b"/>
              <a:pathLst>
                <a:path w="355" h="110"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50" y="13"/>
                    <a:pt x="339" y="24"/>
                    <a:pt x="323" y="35"/>
                  </a:cubicBezTo>
                  <a:cubicBezTo>
                    <a:pt x="313" y="40"/>
                    <a:pt x="302" y="45"/>
                    <a:pt x="290" y="50"/>
                  </a:cubicBezTo>
                  <a:cubicBezTo>
                    <a:pt x="280" y="53"/>
                    <a:pt x="269" y="57"/>
                    <a:pt x="258" y="59"/>
                  </a:cubicBezTo>
                  <a:cubicBezTo>
                    <a:pt x="248" y="62"/>
                    <a:pt x="237" y="63"/>
                    <a:pt x="226" y="65"/>
                  </a:cubicBezTo>
                  <a:cubicBezTo>
                    <a:pt x="215" y="66"/>
                    <a:pt x="204" y="67"/>
                    <a:pt x="193" y="67"/>
                  </a:cubicBezTo>
                  <a:cubicBezTo>
                    <a:pt x="188" y="68"/>
                    <a:pt x="183" y="68"/>
                    <a:pt x="177" y="68"/>
                  </a:cubicBezTo>
                  <a:cubicBezTo>
                    <a:pt x="172" y="68"/>
                    <a:pt x="166" y="68"/>
                    <a:pt x="161" y="67"/>
                  </a:cubicBezTo>
                  <a:cubicBezTo>
                    <a:pt x="150" y="67"/>
                    <a:pt x="139" y="66"/>
                    <a:pt x="129" y="65"/>
                  </a:cubicBezTo>
                  <a:cubicBezTo>
                    <a:pt x="117" y="63"/>
                    <a:pt x="106" y="61"/>
                    <a:pt x="96" y="59"/>
                  </a:cubicBezTo>
                  <a:cubicBezTo>
                    <a:pt x="85" y="56"/>
                    <a:pt x="74" y="53"/>
                    <a:pt x="64" y="50"/>
                  </a:cubicBezTo>
                  <a:cubicBezTo>
                    <a:pt x="52" y="45"/>
                    <a:pt x="41" y="40"/>
                    <a:pt x="32" y="34"/>
                  </a:cubicBezTo>
                  <a:cubicBezTo>
                    <a:pt x="16" y="24"/>
                    <a:pt x="4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55"/>
                    <a:pt x="16" y="66"/>
                    <a:pt x="32" y="76"/>
                  </a:cubicBezTo>
                  <a:cubicBezTo>
                    <a:pt x="41" y="81"/>
                    <a:pt x="52" y="87"/>
                    <a:pt x="64" y="91"/>
                  </a:cubicBezTo>
                  <a:cubicBezTo>
                    <a:pt x="74" y="95"/>
                    <a:pt x="85" y="98"/>
                    <a:pt x="96" y="101"/>
                  </a:cubicBezTo>
                  <a:cubicBezTo>
                    <a:pt x="106" y="104"/>
                    <a:pt x="117" y="106"/>
                    <a:pt x="129" y="107"/>
                  </a:cubicBezTo>
                  <a:cubicBezTo>
                    <a:pt x="139" y="108"/>
                    <a:pt x="150" y="109"/>
                    <a:pt x="161" y="110"/>
                  </a:cubicBezTo>
                  <a:cubicBezTo>
                    <a:pt x="166" y="110"/>
                    <a:pt x="172" y="110"/>
                    <a:pt x="177" y="110"/>
                  </a:cubicBezTo>
                  <a:cubicBezTo>
                    <a:pt x="183" y="110"/>
                    <a:pt x="188" y="110"/>
                    <a:pt x="193" y="110"/>
                  </a:cubicBezTo>
                  <a:cubicBezTo>
                    <a:pt x="204" y="109"/>
                    <a:pt x="215" y="109"/>
                    <a:pt x="226" y="107"/>
                  </a:cubicBezTo>
                  <a:cubicBezTo>
                    <a:pt x="237" y="106"/>
                    <a:pt x="248" y="104"/>
                    <a:pt x="258" y="101"/>
                  </a:cubicBezTo>
                  <a:cubicBezTo>
                    <a:pt x="269" y="99"/>
                    <a:pt x="280" y="95"/>
                    <a:pt x="290" y="92"/>
                  </a:cubicBezTo>
                  <a:cubicBezTo>
                    <a:pt x="302" y="87"/>
                    <a:pt x="313" y="82"/>
                    <a:pt x="323" y="76"/>
                  </a:cubicBezTo>
                  <a:cubicBezTo>
                    <a:pt x="338" y="66"/>
                    <a:pt x="350" y="55"/>
                    <a:pt x="355" y="43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BDB5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9" name="Group 211"/>
            <p:cNvGrpSpPr/>
            <p:nvPr/>
          </p:nvGrpSpPr>
          <p:grpSpPr>
            <a:xfrm>
              <a:off x="7239000" y="4025146"/>
              <a:ext cx="911586" cy="496776"/>
              <a:chOff x="2677732" y="2060123"/>
              <a:chExt cx="927614" cy="505511"/>
            </a:xfrm>
          </p:grpSpPr>
          <p:sp>
            <p:nvSpPr>
              <p:cNvPr id="463" name="Oval 19"/>
              <p:cNvSpPr>
                <a:spLocks noChangeArrowheads="1"/>
              </p:cNvSpPr>
              <p:nvPr/>
            </p:nvSpPr>
            <p:spPr bwMode="auto">
              <a:xfrm>
                <a:off x="2677732" y="2060123"/>
                <a:ext cx="927614" cy="41957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61"/>
              <p:cNvSpPr>
                <a:spLocks noEditPoints="1"/>
              </p:cNvSpPr>
              <p:nvPr/>
            </p:nvSpPr>
            <p:spPr bwMode="auto">
              <a:xfrm>
                <a:off x="2753559" y="2090454"/>
                <a:ext cx="775961" cy="328582"/>
              </a:xfrm>
              <a:custGeom>
                <a:avLst/>
                <a:gdLst/>
                <a:ahLst/>
                <a:cxnLst>
                  <a:cxn ang="0">
                    <a:pos x="148" y="126"/>
                  </a:cxn>
                  <a:cxn ang="0">
                    <a:pos x="148" y="126"/>
                  </a:cxn>
                  <a:cxn ang="0">
                    <a:pos x="0" y="63"/>
                  </a:cxn>
                  <a:cxn ang="0">
                    <a:pos x="148" y="0"/>
                  </a:cxn>
                  <a:cxn ang="0">
                    <a:pos x="297" y="63"/>
                  </a:cxn>
                  <a:cxn ang="0">
                    <a:pos x="148" y="126"/>
                  </a:cxn>
                  <a:cxn ang="0">
                    <a:pos x="148" y="17"/>
                  </a:cxn>
                  <a:cxn ang="0">
                    <a:pos x="18" y="63"/>
                  </a:cxn>
                  <a:cxn ang="0">
                    <a:pos x="148" y="108"/>
                  </a:cxn>
                  <a:cxn ang="0">
                    <a:pos x="279" y="63"/>
                  </a:cxn>
                  <a:cxn ang="0">
                    <a:pos x="148" y="17"/>
                  </a:cxn>
                </a:cxnLst>
                <a:rect l="0" t="0" r="r" b="b"/>
                <a:pathLst>
                  <a:path w="297" h="126">
                    <a:moveTo>
                      <a:pt x="148" y="126"/>
                    </a:moveTo>
                    <a:cubicBezTo>
                      <a:pt x="148" y="126"/>
                      <a:pt x="148" y="126"/>
                      <a:pt x="148" y="126"/>
                    </a:cubicBezTo>
                    <a:cubicBezTo>
                      <a:pt x="77" y="126"/>
                      <a:pt x="0" y="104"/>
                      <a:pt x="0" y="63"/>
                    </a:cubicBezTo>
                    <a:cubicBezTo>
                      <a:pt x="0" y="22"/>
                      <a:pt x="77" y="0"/>
                      <a:pt x="148" y="0"/>
                    </a:cubicBezTo>
                    <a:cubicBezTo>
                      <a:pt x="220" y="0"/>
                      <a:pt x="297" y="22"/>
                      <a:pt x="297" y="63"/>
                    </a:cubicBezTo>
                    <a:cubicBezTo>
                      <a:pt x="297" y="104"/>
                      <a:pt x="220" y="126"/>
                      <a:pt x="148" y="126"/>
                    </a:cubicBezTo>
                    <a:moveTo>
                      <a:pt x="148" y="17"/>
                    </a:moveTo>
                    <a:cubicBezTo>
                      <a:pt x="71" y="17"/>
                      <a:pt x="18" y="41"/>
                      <a:pt x="18" y="63"/>
                    </a:cubicBezTo>
                    <a:cubicBezTo>
                      <a:pt x="18" y="84"/>
                      <a:pt x="71" y="108"/>
                      <a:pt x="148" y="108"/>
                    </a:cubicBezTo>
                    <a:cubicBezTo>
                      <a:pt x="225" y="108"/>
                      <a:pt x="279" y="84"/>
                      <a:pt x="279" y="63"/>
                    </a:cubicBezTo>
                    <a:cubicBezTo>
                      <a:pt x="279" y="41"/>
                      <a:pt x="225" y="17"/>
                      <a:pt x="148" y="17"/>
                    </a:cubicBez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24"/>
              <p:cNvSpPr>
                <a:spLocks/>
              </p:cNvSpPr>
              <p:nvPr/>
            </p:nvSpPr>
            <p:spPr bwMode="auto">
              <a:xfrm>
                <a:off x="2677732" y="2277493"/>
                <a:ext cx="927614" cy="288141"/>
              </a:xfrm>
              <a:custGeom>
                <a:avLst/>
                <a:gdLst/>
                <a:ahLst/>
                <a:cxnLst>
                  <a:cxn ang="0">
                    <a:pos x="323" y="35"/>
                  </a:cxn>
                  <a:cxn ang="0">
                    <a:pos x="290" y="50"/>
                  </a:cxn>
                  <a:cxn ang="0">
                    <a:pos x="258" y="59"/>
                  </a:cxn>
                  <a:cxn ang="0">
                    <a:pos x="226" y="65"/>
                  </a:cxn>
                  <a:cxn ang="0">
                    <a:pos x="193" y="68"/>
                  </a:cxn>
                  <a:cxn ang="0">
                    <a:pos x="177" y="68"/>
                  </a:cxn>
                  <a:cxn ang="0">
                    <a:pos x="161" y="68"/>
                  </a:cxn>
                  <a:cxn ang="0">
                    <a:pos x="129" y="65"/>
                  </a:cxn>
                  <a:cxn ang="0">
                    <a:pos x="96" y="59"/>
                  </a:cxn>
                  <a:cxn ang="0">
                    <a:pos x="64" y="50"/>
                  </a:cxn>
                  <a:cxn ang="0">
                    <a:pos x="32" y="34"/>
                  </a:cxn>
                  <a:cxn ang="0">
                    <a:pos x="0" y="0"/>
                  </a:cxn>
                  <a:cxn ang="0">
                    <a:pos x="0" y="43"/>
                  </a:cxn>
                  <a:cxn ang="0">
                    <a:pos x="32" y="76"/>
                  </a:cxn>
                  <a:cxn ang="0">
                    <a:pos x="64" y="91"/>
                  </a:cxn>
                  <a:cxn ang="0">
                    <a:pos x="96" y="101"/>
                  </a:cxn>
                  <a:cxn ang="0">
                    <a:pos x="129" y="107"/>
                  </a:cxn>
                  <a:cxn ang="0">
                    <a:pos x="161" y="110"/>
                  </a:cxn>
                  <a:cxn ang="0">
                    <a:pos x="177" y="110"/>
                  </a:cxn>
                  <a:cxn ang="0">
                    <a:pos x="193" y="110"/>
                  </a:cxn>
                  <a:cxn ang="0">
                    <a:pos x="226" y="107"/>
                  </a:cxn>
                  <a:cxn ang="0">
                    <a:pos x="258" y="101"/>
                  </a:cxn>
                  <a:cxn ang="0">
                    <a:pos x="290" y="92"/>
                  </a:cxn>
                  <a:cxn ang="0">
                    <a:pos x="323" y="76"/>
                  </a:cxn>
                  <a:cxn ang="0">
                    <a:pos x="355" y="43"/>
                  </a:cxn>
                  <a:cxn ang="0">
                    <a:pos x="355" y="0"/>
                  </a:cxn>
                  <a:cxn ang="0">
                    <a:pos x="323" y="35"/>
                  </a:cxn>
                </a:cxnLst>
                <a:rect l="0" t="0" r="r" b="b"/>
                <a:pathLst>
                  <a:path w="355" h="110">
                    <a:moveTo>
                      <a:pt x="323" y="35"/>
                    </a:moveTo>
                    <a:cubicBezTo>
                      <a:pt x="313" y="40"/>
                      <a:pt x="302" y="45"/>
                      <a:pt x="290" y="50"/>
                    </a:cubicBezTo>
                    <a:cubicBezTo>
                      <a:pt x="280" y="53"/>
                      <a:pt x="269" y="57"/>
                      <a:pt x="258" y="59"/>
                    </a:cubicBezTo>
                    <a:cubicBezTo>
                      <a:pt x="248" y="62"/>
                      <a:pt x="237" y="63"/>
                      <a:pt x="226" y="65"/>
                    </a:cubicBezTo>
                    <a:cubicBezTo>
                      <a:pt x="215" y="66"/>
                      <a:pt x="204" y="67"/>
                      <a:pt x="193" y="68"/>
                    </a:cubicBezTo>
                    <a:cubicBezTo>
                      <a:pt x="188" y="68"/>
                      <a:pt x="183" y="68"/>
                      <a:pt x="177" y="68"/>
                    </a:cubicBezTo>
                    <a:cubicBezTo>
                      <a:pt x="172" y="68"/>
                      <a:pt x="166" y="68"/>
                      <a:pt x="161" y="68"/>
                    </a:cubicBezTo>
                    <a:cubicBezTo>
                      <a:pt x="150" y="67"/>
                      <a:pt x="139" y="66"/>
                      <a:pt x="129" y="65"/>
                    </a:cubicBezTo>
                    <a:cubicBezTo>
                      <a:pt x="117" y="63"/>
                      <a:pt x="106" y="61"/>
                      <a:pt x="96" y="59"/>
                    </a:cubicBezTo>
                    <a:cubicBezTo>
                      <a:pt x="85" y="56"/>
                      <a:pt x="74" y="53"/>
                      <a:pt x="64" y="50"/>
                    </a:cubicBezTo>
                    <a:cubicBezTo>
                      <a:pt x="52" y="45"/>
                      <a:pt x="41" y="40"/>
                      <a:pt x="32" y="34"/>
                    </a:cubicBezTo>
                    <a:cubicBezTo>
                      <a:pt x="16" y="24"/>
                      <a:pt x="4" y="12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" y="55"/>
                      <a:pt x="16" y="66"/>
                      <a:pt x="32" y="76"/>
                    </a:cubicBezTo>
                    <a:cubicBezTo>
                      <a:pt x="41" y="81"/>
                      <a:pt x="52" y="87"/>
                      <a:pt x="64" y="91"/>
                    </a:cubicBezTo>
                    <a:cubicBezTo>
                      <a:pt x="74" y="95"/>
                      <a:pt x="85" y="98"/>
                      <a:pt x="96" y="101"/>
                    </a:cubicBezTo>
                    <a:cubicBezTo>
                      <a:pt x="106" y="104"/>
                      <a:pt x="117" y="106"/>
                      <a:pt x="129" y="107"/>
                    </a:cubicBezTo>
                    <a:cubicBezTo>
                      <a:pt x="139" y="108"/>
                      <a:pt x="150" y="109"/>
                      <a:pt x="161" y="110"/>
                    </a:cubicBezTo>
                    <a:cubicBezTo>
                      <a:pt x="166" y="110"/>
                      <a:pt x="172" y="110"/>
                      <a:pt x="177" y="110"/>
                    </a:cubicBezTo>
                    <a:cubicBezTo>
                      <a:pt x="183" y="110"/>
                      <a:pt x="188" y="110"/>
                      <a:pt x="193" y="110"/>
                    </a:cubicBezTo>
                    <a:cubicBezTo>
                      <a:pt x="204" y="109"/>
                      <a:pt x="215" y="109"/>
                      <a:pt x="226" y="107"/>
                    </a:cubicBezTo>
                    <a:cubicBezTo>
                      <a:pt x="237" y="106"/>
                      <a:pt x="248" y="104"/>
                      <a:pt x="258" y="101"/>
                    </a:cubicBezTo>
                    <a:cubicBezTo>
                      <a:pt x="269" y="99"/>
                      <a:pt x="280" y="95"/>
                      <a:pt x="290" y="92"/>
                    </a:cubicBezTo>
                    <a:cubicBezTo>
                      <a:pt x="302" y="87"/>
                      <a:pt x="313" y="82"/>
                      <a:pt x="323" y="76"/>
                    </a:cubicBezTo>
                    <a:cubicBezTo>
                      <a:pt x="338" y="66"/>
                      <a:pt x="350" y="55"/>
                      <a:pt x="355" y="43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0" y="13"/>
                      <a:pt x="339" y="25"/>
                      <a:pt x="323" y="3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14" name="Group 212"/>
            <p:cNvGrpSpPr/>
            <p:nvPr/>
          </p:nvGrpSpPr>
          <p:grpSpPr>
            <a:xfrm>
              <a:off x="7239000" y="3883802"/>
              <a:ext cx="911586" cy="531364"/>
              <a:chOff x="2677732" y="1646868"/>
              <a:chExt cx="927614" cy="540707"/>
            </a:xfrm>
          </p:grpSpPr>
          <p:sp>
            <p:nvSpPr>
              <p:cNvPr id="45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19" name="Group 23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6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24" name="Group 213"/>
            <p:cNvGrpSpPr/>
            <p:nvPr/>
          </p:nvGrpSpPr>
          <p:grpSpPr>
            <a:xfrm>
              <a:off x="7239000" y="3740686"/>
              <a:ext cx="911586" cy="531364"/>
              <a:chOff x="2677732" y="1646868"/>
              <a:chExt cx="927614" cy="540707"/>
            </a:xfrm>
          </p:grpSpPr>
          <p:sp>
            <p:nvSpPr>
              <p:cNvPr id="45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29" name="Group 23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5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36" name="Group 214"/>
            <p:cNvGrpSpPr/>
            <p:nvPr/>
          </p:nvGrpSpPr>
          <p:grpSpPr>
            <a:xfrm>
              <a:off x="7239000" y="3599342"/>
              <a:ext cx="911586" cy="531364"/>
              <a:chOff x="2677732" y="1646868"/>
              <a:chExt cx="927614" cy="540707"/>
            </a:xfrm>
          </p:grpSpPr>
          <p:sp>
            <p:nvSpPr>
              <p:cNvPr id="44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38" name="Group 22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5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39" name="Group 215"/>
            <p:cNvGrpSpPr/>
            <p:nvPr/>
          </p:nvGrpSpPr>
          <p:grpSpPr>
            <a:xfrm>
              <a:off x="7239000" y="3451984"/>
              <a:ext cx="911586" cy="531364"/>
              <a:chOff x="2677732" y="1646868"/>
              <a:chExt cx="927614" cy="540707"/>
            </a:xfrm>
          </p:grpSpPr>
          <p:sp>
            <p:nvSpPr>
              <p:cNvPr id="44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40" name="Group 22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4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41" name="Group 216"/>
            <p:cNvGrpSpPr/>
            <p:nvPr/>
          </p:nvGrpSpPr>
          <p:grpSpPr>
            <a:xfrm>
              <a:off x="7239000" y="3310639"/>
              <a:ext cx="911586" cy="531364"/>
              <a:chOff x="2677732" y="1646868"/>
              <a:chExt cx="927614" cy="540707"/>
            </a:xfrm>
          </p:grpSpPr>
          <p:sp>
            <p:nvSpPr>
              <p:cNvPr id="43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42" name="Group 218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4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43" name="Group 245"/>
            <p:cNvGrpSpPr/>
            <p:nvPr/>
          </p:nvGrpSpPr>
          <p:grpSpPr>
            <a:xfrm>
              <a:off x="7239000" y="3160071"/>
              <a:ext cx="911586" cy="531364"/>
              <a:chOff x="2677732" y="1646868"/>
              <a:chExt cx="927614" cy="540707"/>
            </a:xfrm>
          </p:grpSpPr>
          <p:sp>
            <p:nvSpPr>
              <p:cNvPr id="43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45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3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50" name="Group 251"/>
            <p:cNvGrpSpPr/>
            <p:nvPr/>
          </p:nvGrpSpPr>
          <p:grpSpPr>
            <a:xfrm>
              <a:off x="7239000" y="3015624"/>
              <a:ext cx="911586" cy="531364"/>
              <a:chOff x="2677732" y="1646868"/>
              <a:chExt cx="927614" cy="540707"/>
            </a:xfrm>
          </p:grpSpPr>
          <p:sp>
            <p:nvSpPr>
              <p:cNvPr id="42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55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3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60" name="Group 257"/>
            <p:cNvGrpSpPr/>
            <p:nvPr/>
          </p:nvGrpSpPr>
          <p:grpSpPr>
            <a:xfrm>
              <a:off x="7239000" y="2867282"/>
              <a:ext cx="911586" cy="531364"/>
              <a:chOff x="2677732" y="1646868"/>
              <a:chExt cx="927614" cy="540707"/>
            </a:xfrm>
          </p:grpSpPr>
          <p:sp>
            <p:nvSpPr>
              <p:cNvPr id="42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5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2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72" name="Group 245"/>
            <p:cNvGrpSpPr/>
            <p:nvPr/>
          </p:nvGrpSpPr>
          <p:grpSpPr>
            <a:xfrm>
              <a:off x="7239000" y="2708507"/>
              <a:ext cx="911586" cy="531364"/>
              <a:chOff x="2677732" y="1646868"/>
              <a:chExt cx="927614" cy="540707"/>
            </a:xfrm>
          </p:grpSpPr>
          <p:sp>
            <p:nvSpPr>
              <p:cNvPr id="41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74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2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75" name="Group 251"/>
            <p:cNvGrpSpPr/>
            <p:nvPr/>
          </p:nvGrpSpPr>
          <p:grpSpPr>
            <a:xfrm>
              <a:off x="7239000" y="2564060"/>
              <a:ext cx="911586" cy="531364"/>
              <a:chOff x="2677732" y="1646868"/>
              <a:chExt cx="927614" cy="540707"/>
            </a:xfrm>
          </p:grpSpPr>
          <p:sp>
            <p:nvSpPr>
              <p:cNvPr id="41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76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1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77" name="Group 257"/>
            <p:cNvGrpSpPr/>
            <p:nvPr/>
          </p:nvGrpSpPr>
          <p:grpSpPr>
            <a:xfrm>
              <a:off x="7239000" y="2415718"/>
              <a:ext cx="911586" cy="531364"/>
              <a:chOff x="2677732" y="1646868"/>
              <a:chExt cx="927614" cy="540707"/>
            </a:xfrm>
          </p:grpSpPr>
          <p:sp>
            <p:nvSpPr>
              <p:cNvPr id="408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78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10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1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2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80" name="Group 245"/>
            <p:cNvGrpSpPr/>
            <p:nvPr/>
          </p:nvGrpSpPr>
          <p:grpSpPr>
            <a:xfrm>
              <a:off x="7239000" y="2246518"/>
              <a:ext cx="911586" cy="531364"/>
              <a:chOff x="2677732" y="1646868"/>
              <a:chExt cx="927614" cy="540707"/>
            </a:xfrm>
          </p:grpSpPr>
          <p:sp>
            <p:nvSpPr>
              <p:cNvPr id="467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1" name="Group 247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69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0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1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82" name="Group 251"/>
            <p:cNvGrpSpPr/>
            <p:nvPr/>
          </p:nvGrpSpPr>
          <p:grpSpPr>
            <a:xfrm>
              <a:off x="7239000" y="2102071"/>
              <a:ext cx="911586" cy="531364"/>
              <a:chOff x="2677732" y="1646868"/>
              <a:chExt cx="927614" cy="540707"/>
            </a:xfrm>
          </p:grpSpPr>
          <p:sp>
            <p:nvSpPr>
              <p:cNvPr id="473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4" name="Group 253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75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6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86" name="Group 257"/>
            <p:cNvGrpSpPr/>
            <p:nvPr/>
          </p:nvGrpSpPr>
          <p:grpSpPr>
            <a:xfrm>
              <a:off x="7239000" y="1953729"/>
              <a:ext cx="911586" cy="531364"/>
              <a:chOff x="2677732" y="1646868"/>
              <a:chExt cx="927614" cy="540707"/>
            </a:xfrm>
          </p:grpSpPr>
          <p:sp>
            <p:nvSpPr>
              <p:cNvPr id="479" name="Oval 16"/>
              <p:cNvSpPr>
                <a:spLocks noChangeArrowheads="1"/>
              </p:cNvSpPr>
              <p:nvPr/>
            </p:nvSpPr>
            <p:spPr bwMode="auto">
              <a:xfrm>
                <a:off x="2677732" y="1765472"/>
                <a:ext cx="927614" cy="42210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7" name="Group 259"/>
              <p:cNvGrpSpPr/>
              <p:nvPr/>
            </p:nvGrpSpPr>
            <p:grpSpPr>
              <a:xfrm>
                <a:off x="2677732" y="1646868"/>
                <a:ext cx="927614" cy="505511"/>
                <a:chOff x="2677732" y="2060123"/>
                <a:chExt cx="927614" cy="505511"/>
              </a:xfrm>
            </p:grpSpPr>
            <p:sp>
              <p:nvSpPr>
                <p:cNvPr id="481" name="Oval 19"/>
                <p:cNvSpPr>
                  <a:spLocks noChangeArrowheads="1"/>
                </p:cNvSpPr>
                <p:nvPr/>
              </p:nvSpPr>
              <p:spPr bwMode="auto">
                <a:xfrm>
                  <a:off x="2677732" y="2060123"/>
                  <a:ext cx="927614" cy="419574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2" name="Freeform 61"/>
                <p:cNvSpPr>
                  <a:spLocks noEditPoints="1"/>
                </p:cNvSpPr>
                <p:nvPr/>
              </p:nvSpPr>
              <p:spPr bwMode="auto">
                <a:xfrm>
                  <a:off x="2753559" y="2090454"/>
                  <a:ext cx="775961" cy="328582"/>
                </a:xfrm>
                <a:custGeom>
                  <a:avLst/>
                  <a:gdLst/>
                  <a:ahLst/>
                  <a:cxnLst>
                    <a:cxn ang="0">
                      <a:pos x="148" y="126"/>
                    </a:cxn>
                    <a:cxn ang="0">
                      <a:pos x="148" y="126"/>
                    </a:cxn>
                    <a:cxn ang="0">
                      <a:pos x="0" y="63"/>
                    </a:cxn>
                    <a:cxn ang="0">
                      <a:pos x="148" y="0"/>
                    </a:cxn>
                    <a:cxn ang="0">
                      <a:pos x="297" y="63"/>
                    </a:cxn>
                    <a:cxn ang="0">
                      <a:pos x="148" y="126"/>
                    </a:cxn>
                    <a:cxn ang="0">
                      <a:pos x="148" y="17"/>
                    </a:cxn>
                    <a:cxn ang="0">
                      <a:pos x="18" y="63"/>
                    </a:cxn>
                    <a:cxn ang="0">
                      <a:pos x="148" y="108"/>
                    </a:cxn>
                    <a:cxn ang="0">
                      <a:pos x="279" y="63"/>
                    </a:cxn>
                    <a:cxn ang="0">
                      <a:pos x="148" y="17"/>
                    </a:cxn>
                  </a:cxnLst>
                  <a:rect l="0" t="0" r="r" b="b"/>
                  <a:pathLst>
                    <a:path w="297" h="126">
                      <a:moveTo>
                        <a:pt x="148" y="126"/>
                      </a:moveTo>
                      <a:cubicBezTo>
                        <a:pt x="148" y="126"/>
                        <a:pt x="148" y="126"/>
                        <a:pt x="148" y="126"/>
                      </a:cubicBezTo>
                      <a:cubicBezTo>
                        <a:pt x="77" y="126"/>
                        <a:pt x="0" y="104"/>
                        <a:pt x="0" y="63"/>
                      </a:cubicBezTo>
                      <a:cubicBezTo>
                        <a:pt x="0" y="22"/>
                        <a:pt x="77" y="0"/>
                        <a:pt x="148" y="0"/>
                      </a:cubicBezTo>
                      <a:cubicBezTo>
                        <a:pt x="220" y="0"/>
                        <a:pt x="297" y="22"/>
                        <a:pt x="297" y="63"/>
                      </a:cubicBezTo>
                      <a:cubicBezTo>
                        <a:pt x="297" y="104"/>
                        <a:pt x="220" y="126"/>
                        <a:pt x="148" y="126"/>
                      </a:cubicBezTo>
                      <a:moveTo>
                        <a:pt x="148" y="17"/>
                      </a:moveTo>
                      <a:cubicBezTo>
                        <a:pt x="71" y="17"/>
                        <a:pt x="18" y="41"/>
                        <a:pt x="18" y="63"/>
                      </a:cubicBezTo>
                      <a:cubicBezTo>
                        <a:pt x="18" y="84"/>
                        <a:pt x="71" y="108"/>
                        <a:pt x="148" y="108"/>
                      </a:cubicBezTo>
                      <a:cubicBezTo>
                        <a:pt x="225" y="108"/>
                        <a:pt x="279" y="84"/>
                        <a:pt x="279" y="63"/>
                      </a:cubicBezTo>
                      <a:cubicBezTo>
                        <a:pt x="279" y="41"/>
                        <a:pt x="225" y="17"/>
                        <a:pt x="148" y="17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3" name="Freeform 24"/>
                <p:cNvSpPr>
                  <a:spLocks/>
                </p:cNvSpPr>
                <p:nvPr/>
              </p:nvSpPr>
              <p:spPr bwMode="auto">
                <a:xfrm>
                  <a:off x="2677732" y="2277493"/>
                  <a:ext cx="927614" cy="288141"/>
                </a:xfrm>
                <a:custGeom>
                  <a:avLst/>
                  <a:gdLst/>
                  <a:ahLst/>
                  <a:cxnLst>
                    <a:cxn ang="0">
                      <a:pos x="323" y="35"/>
                    </a:cxn>
                    <a:cxn ang="0">
                      <a:pos x="290" y="50"/>
                    </a:cxn>
                    <a:cxn ang="0">
                      <a:pos x="258" y="59"/>
                    </a:cxn>
                    <a:cxn ang="0">
                      <a:pos x="226" y="65"/>
                    </a:cxn>
                    <a:cxn ang="0">
                      <a:pos x="193" y="68"/>
                    </a:cxn>
                    <a:cxn ang="0">
                      <a:pos x="177" y="68"/>
                    </a:cxn>
                    <a:cxn ang="0">
                      <a:pos x="161" y="68"/>
                    </a:cxn>
                    <a:cxn ang="0">
                      <a:pos x="129" y="65"/>
                    </a:cxn>
                    <a:cxn ang="0">
                      <a:pos x="96" y="59"/>
                    </a:cxn>
                    <a:cxn ang="0">
                      <a:pos x="64" y="50"/>
                    </a:cxn>
                    <a:cxn ang="0">
                      <a:pos x="32" y="34"/>
                    </a:cxn>
                    <a:cxn ang="0">
                      <a:pos x="0" y="0"/>
                    </a:cxn>
                    <a:cxn ang="0">
                      <a:pos x="0" y="43"/>
                    </a:cxn>
                    <a:cxn ang="0">
                      <a:pos x="32" y="76"/>
                    </a:cxn>
                    <a:cxn ang="0">
                      <a:pos x="64" y="91"/>
                    </a:cxn>
                    <a:cxn ang="0">
                      <a:pos x="96" y="101"/>
                    </a:cxn>
                    <a:cxn ang="0">
                      <a:pos x="129" y="107"/>
                    </a:cxn>
                    <a:cxn ang="0">
                      <a:pos x="161" y="110"/>
                    </a:cxn>
                    <a:cxn ang="0">
                      <a:pos x="177" y="110"/>
                    </a:cxn>
                    <a:cxn ang="0">
                      <a:pos x="193" y="110"/>
                    </a:cxn>
                    <a:cxn ang="0">
                      <a:pos x="226" y="107"/>
                    </a:cxn>
                    <a:cxn ang="0">
                      <a:pos x="258" y="101"/>
                    </a:cxn>
                    <a:cxn ang="0">
                      <a:pos x="290" y="92"/>
                    </a:cxn>
                    <a:cxn ang="0">
                      <a:pos x="323" y="76"/>
                    </a:cxn>
                    <a:cxn ang="0">
                      <a:pos x="355" y="43"/>
                    </a:cxn>
                    <a:cxn ang="0">
                      <a:pos x="355" y="0"/>
                    </a:cxn>
                    <a:cxn ang="0">
                      <a:pos x="323" y="35"/>
                    </a:cxn>
                  </a:cxnLst>
                  <a:rect l="0" t="0" r="r" b="b"/>
                  <a:pathLst>
                    <a:path w="355" h="110">
                      <a:moveTo>
                        <a:pt x="323" y="35"/>
                      </a:moveTo>
                      <a:cubicBezTo>
                        <a:pt x="313" y="40"/>
                        <a:pt x="302" y="45"/>
                        <a:pt x="290" y="50"/>
                      </a:cubicBezTo>
                      <a:cubicBezTo>
                        <a:pt x="280" y="53"/>
                        <a:pt x="269" y="57"/>
                        <a:pt x="258" y="59"/>
                      </a:cubicBezTo>
                      <a:cubicBezTo>
                        <a:pt x="248" y="62"/>
                        <a:pt x="237" y="63"/>
                        <a:pt x="226" y="65"/>
                      </a:cubicBezTo>
                      <a:cubicBezTo>
                        <a:pt x="215" y="66"/>
                        <a:pt x="204" y="67"/>
                        <a:pt x="193" y="68"/>
                      </a:cubicBezTo>
                      <a:cubicBezTo>
                        <a:pt x="188" y="68"/>
                        <a:pt x="183" y="68"/>
                        <a:pt x="177" y="68"/>
                      </a:cubicBezTo>
                      <a:cubicBezTo>
                        <a:pt x="172" y="68"/>
                        <a:pt x="166" y="68"/>
                        <a:pt x="161" y="68"/>
                      </a:cubicBezTo>
                      <a:cubicBezTo>
                        <a:pt x="150" y="67"/>
                        <a:pt x="139" y="66"/>
                        <a:pt x="129" y="65"/>
                      </a:cubicBezTo>
                      <a:cubicBezTo>
                        <a:pt x="117" y="63"/>
                        <a:pt x="106" y="61"/>
                        <a:pt x="96" y="59"/>
                      </a:cubicBezTo>
                      <a:cubicBezTo>
                        <a:pt x="85" y="56"/>
                        <a:pt x="74" y="53"/>
                        <a:pt x="64" y="50"/>
                      </a:cubicBezTo>
                      <a:cubicBezTo>
                        <a:pt x="52" y="45"/>
                        <a:pt x="41" y="40"/>
                        <a:pt x="32" y="34"/>
                      </a:cubicBezTo>
                      <a:cubicBezTo>
                        <a:pt x="16" y="24"/>
                        <a:pt x="4" y="12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5" y="55"/>
                        <a:pt x="16" y="66"/>
                        <a:pt x="32" y="76"/>
                      </a:cubicBezTo>
                      <a:cubicBezTo>
                        <a:pt x="41" y="81"/>
                        <a:pt x="52" y="87"/>
                        <a:pt x="64" y="91"/>
                      </a:cubicBezTo>
                      <a:cubicBezTo>
                        <a:pt x="74" y="95"/>
                        <a:pt x="85" y="98"/>
                        <a:pt x="96" y="101"/>
                      </a:cubicBezTo>
                      <a:cubicBezTo>
                        <a:pt x="106" y="104"/>
                        <a:pt x="117" y="106"/>
                        <a:pt x="129" y="107"/>
                      </a:cubicBezTo>
                      <a:cubicBezTo>
                        <a:pt x="139" y="108"/>
                        <a:pt x="150" y="109"/>
                        <a:pt x="161" y="110"/>
                      </a:cubicBezTo>
                      <a:cubicBezTo>
                        <a:pt x="166" y="110"/>
                        <a:pt x="172" y="110"/>
                        <a:pt x="177" y="110"/>
                      </a:cubicBezTo>
                      <a:cubicBezTo>
                        <a:pt x="183" y="110"/>
                        <a:pt x="188" y="110"/>
                        <a:pt x="193" y="110"/>
                      </a:cubicBezTo>
                      <a:cubicBezTo>
                        <a:pt x="204" y="109"/>
                        <a:pt x="215" y="109"/>
                        <a:pt x="226" y="107"/>
                      </a:cubicBezTo>
                      <a:cubicBezTo>
                        <a:pt x="237" y="106"/>
                        <a:pt x="248" y="104"/>
                        <a:pt x="258" y="101"/>
                      </a:cubicBezTo>
                      <a:cubicBezTo>
                        <a:pt x="269" y="99"/>
                        <a:pt x="280" y="95"/>
                        <a:pt x="290" y="92"/>
                      </a:cubicBezTo>
                      <a:cubicBezTo>
                        <a:pt x="302" y="87"/>
                        <a:pt x="313" y="82"/>
                        <a:pt x="323" y="76"/>
                      </a:cubicBezTo>
                      <a:cubicBezTo>
                        <a:pt x="338" y="66"/>
                        <a:pt x="350" y="55"/>
                        <a:pt x="355" y="43"/>
                      </a:cubicBezTo>
                      <a:cubicBezTo>
                        <a:pt x="355" y="0"/>
                        <a:pt x="355" y="0"/>
                        <a:pt x="355" y="0"/>
                      </a:cubicBezTo>
                      <a:cubicBezTo>
                        <a:pt x="350" y="13"/>
                        <a:pt x="339" y="25"/>
                        <a:pt x="323" y="35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cxnSp>
        <p:nvCxnSpPr>
          <p:cNvPr id="486" name="Straight Connector 485"/>
          <p:cNvCxnSpPr/>
          <p:nvPr/>
        </p:nvCxnSpPr>
        <p:spPr>
          <a:xfrm rot="5400000" flipH="1" flipV="1">
            <a:off x="6133550" y="1612054"/>
            <a:ext cx="1554442" cy="11065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7" name="Oval 486"/>
          <p:cNvSpPr/>
          <p:nvPr/>
        </p:nvSpPr>
        <p:spPr bwMode="auto">
          <a:xfrm>
            <a:off x="1272378" y="3530464"/>
            <a:ext cx="234703" cy="23470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88" name="Oval 487"/>
          <p:cNvSpPr/>
          <p:nvPr/>
        </p:nvSpPr>
        <p:spPr bwMode="auto">
          <a:xfrm>
            <a:off x="2138240" y="2626958"/>
            <a:ext cx="234703" cy="234703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89" name="Oval 488"/>
          <p:cNvSpPr/>
          <p:nvPr/>
        </p:nvSpPr>
        <p:spPr bwMode="auto">
          <a:xfrm>
            <a:off x="3166299" y="2364565"/>
            <a:ext cx="234703" cy="234703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0" name="Oval 489"/>
          <p:cNvSpPr/>
          <p:nvPr/>
        </p:nvSpPr>
        <p:spPr bwMode="auto">
          <a:xfrm>
            <a:off x="4187593" y="1911127"/>
            <a:ext cx="234703" cy="234703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accent4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1" name="Oval 490"/>
          <p:cNvSpPr/>
          <p:nvPr/>
        </p:nvSpPr>
        <p:spPr bwMode="auto">
          <a:xfrm>
            <a:off x="5187597" y="2366240"/>
            <a:ext cx="234703" cy="234703"/>
          </a:xfrm>
          <a:prstGeom prst="ellipse">
            <a:avLst/>
          </a:prstGeom>
          <a:solidFill>
            <a:schemeClr val="accent5"/>
          </a:solidFill>
          <a:ln w="19050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2" name="Oval 491"/>
          <p:cNvSpPr/>
          <p:nvPr/>
        </p:nvSpPr>
        <p:spPr bwMode="auto">
          <a:xfrm>
            <a:off x="6240144" y="2787500"/>
            <a:ext cx="234703" cy="23470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3" name="Oval 492"/>
          <p:cNvSpPr/>
          <p:nvPr/>
        </p:nvSpPr>
        <p:spPr bwMode="auto">
          <a:xfrm>
            <a:off x="7346694" y="1304166"/>
            <a:ext cx="234703" cy="23470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388" name="Group 279"/>
          <p:cNvGrpSpPr/>
          <p:nvPr/>
        </p:nvGrpSpPr>
        <p:grpSpPr>
          <a:xfrm>
            <a:off x="1134564" y="2898078"/>
            <a:ext cx="510331" cy="510329"/>
            <a:chOff x="846989" y="1401020"/>
            <a:chExt cx="877416" cy="877416"/>
          </a:xfrm>
          <a:effectLst/>
        </p:grpSpPr>
        <p:sp>
          <p:nvSpPr>
            <p:cNvPr id="495" name="Teardrop 494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6" name="Oval 495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389" name="Group 279"/>
          <p:cNvGrpSpPr/>
          <p:nvPr/>
        </p:nvGrpSpPr>
        <p:grpSpPr>
          <a:xfrm>
            <a:off x="1999834" y="1976783"/>
            <a:ext cx="510331" cy="510329"/>
            <a:chOff x="846989" y="1401020"/>
            <a:chExt cx="877416" cy="877416"/>
          </a:xfrm>
          <a:effectLst/>
        </p:grpSpPr>
        <p:sp>
          <p:nvSpPr>
            <p:cNvPr id="498" name="Teardrop 49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9" name="Oval 49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30%</a:t>
              </a:r>
            </a:p>
          </p:txBody>
        </p:sp>
      </p:grpSp>
      <p:grpSp>
        <p:nvGrpSpPr>
          <p:cNvPr id="390" name="Group 279"/>
          <p:cNvGrpSpPr/>
          <p:nvPr/>
        </p:nvGrpSpPr>
        <p:grpSpPr>
          <a:xfrm>
            <a:off x="3023714" y="1726181"/>
            <a:ext cx="510331" cy="510329"/>
            <a:chOff x="846989" y="1401020"/>
            <a:chExt cx="877416" cy="877416"/>
          </a:xfrm>
          <a:effectLst/>
        </p:grpSpPr>
        <p:sp>
          <p:nvSpPr>
            <p:cNvPr id="501" name="Teardrop 50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2" name="Oval 50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50%</a:t>
              </a:r>
            </a:p>
          </p:txBody>
        </p:sp>
      </p:grpSp>
      <p:grpSp>
        <p:nvGrpSpPr>
          <p:cNvPr id="392" name="Group 279"/>
          <p:cNvGrpSpPr/>
          <p:nvPr/>
        </p:nvGrpSpPr>
        <p:grpSpPr>
          <a:xfrm>
            <a:off x="4049779" y="1268174"/>
            <a:ext cx="510331" cy="510329"/>
            <a:chOff x="846989" y="1401020"/>
            <a:chExt cx="877416" cy="877416"/>
          </a:xfrm>
          <a:effectLst/>
        </p:grpSpPr>
        <p:sp>
          <p:nvSpPr>
            <p:cNvPr id="504" name="Teardrop 50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5" name="Oval 5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95%</a:t>
              </a:r>
            </a:p>
          </p:txBody>
        </p:sp>
      </p:grpSp>
      <p:grpSp>
        <p:nvGrpSpPr>
          <p:cNvPr id="393" name="Group 279"/>
          <p:cNvGrpSpPr/>
          <p:nvPr/>
        </p:nvGrpSpPr>
        <p:grpSpPr>
          <a:xfrm>
            <a:off x="5047384" y="1723751"/>
            <a:ext cx="510331" cy="510329"/>
            <a:chOff x="846989" y="1401020"/>
            <a:chExt cx="877416" cy="877416"/>
          </a:xfrm>
          <a:effectLst/>
        </p:grpSpPr>
        <p:sp>
          <p:nvSpPr>
            <p:cNvPr id="507" name="Teardrop 50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8" name="Oval 50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85%</a:t>
              </a:r>
            </a:p>
          </p:txBody>
        </p:sp>
      </p:grpSp>
      <p:grpSp>
        <p:nvGrpSpPr>
          <p:cNvPr id="394" name="Group 279"/>
          <p:cNvGrpSpPr/>
          <p:nvPr/>
        </p:nvGrpSpPr>
        <p:grpSpPr>
          <a:xfrm>
            <a:off x="6089918" y="2158174"/>
            <a:ext cx="510331" cy="510329"/>
            <a:chOff x="846989" y="1401020"/>
            <a:chExt cx="877416" cy="877416"/>
          </a:xfrm>
          <a:effectLst/>
        </p:grpSpPr>
        <p:sp>
          <p:nvSpPr>
            <p:cNvPr id="510" name="Teardrop 50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1" name="Oval 51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45%</a:t>
              </a:r>
            </a:p>
          </p:txBody>
        </p:sp>
      </p:grpSp>
      <p:grpSp>
        <p:nvGrpSpPr>
          <p:cNvPr id="396" name="Group 279"/>
          <p:cNvGrpSpPr/>
          <p:nvPr/>
        </p:nvGrpSpPr>
        <p:grpSpPr>
          <a:xfrm>
            <a:off x="7198085" y="666750"/>
            <a:ext cx="510331" cy="510329"/>
            <a:chOff x="846989" y="1401020"/>
            <a:chExt cx="877416" cy="877416"/>
          </a:xfrm>
          <a:effectLst/>
        </p:grpSpPr>
        <p:sp>
          <p:nvSpPr>
            <p:cNvPr id="513" name="Teardrop 51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4" name="Oval 51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99%</a:t>
              </a:r>
            </a:p>
          </p:txBody>
        </p:sp>
      </p:grpSp>
      <p:sp>
        <p:nvSpPr>
          <p:cNvPr id="518" name="TextBox 517"/>
          <p:cNvSpPr txBox="1"/>
          <p:nvPr/>
        </p:nvSpPr>
        <p:spPr>
          <a:xfrm>
            <a:off x="1144991" y="4452290"/>
            <a:ext cx="45525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</a:rPr>
              <a:t>2001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19" name="TextBox 518"/>
          <p:cNvSpPr txBox="1"/>
          <p:nvPr/>
        </p:nvSpPr>
        <p:spPr>
          <a:xfrm>
            <a:off x="2140352" y="4452290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2"/>
                </a:solidFill>
              </a:rPr>
              <a:t>2010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20" name="TextBox 519"/>
          <p:cNvSpPr txBox="1"/>
          <p:nvPr/>
        </p:nvSpPr>
        <p:spPr>
          <a:xfrm>
            <a:off x="3135712" y="4452290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/>
                </a:solidFill>
              </a:rPr>
              <a:t>2012</a:t>
            </a:r>
            <a:endParaRPr lang="en-US" sz="1600" b="1" dirty="0">
              <a:solidFill>
                <a:schemeClr val="accent3"/>
              </a:solidFill>
            </a:endParaRPr>
          </a:p>
        </p:txBody>
      </p:sp>
      <p:sp>
        <p:nvSpPr>
          <p:cNvPr id="521" name="TextBox 520"/>
          <p:cNvSpPr txBox="1"/>
          <p:nvPr/>
        </p:nvSpPr>
        <p:spPr>
          <a:xfrm>
            <a:off x="4081377" y="4452290"/>
            <a:ext cx="4087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</a:rPr>
              <a:t>2013</a:t>
            </a:r>
            <a:endParaRPr lang="en-US" sz="1600" b="1" dirty="0">
              <a:solidFill>
                <a:schemeClr val="accent4"/>
              </a:solidFill>
            </a:endParaRPr>
          </a:p>
        </p:txBody>
      </p:sp>
      <p:sp>
        <p:nvSpPr>
          <p:cNvPr id="522" name="TextBox 521"/>
          <p:cNvSpPr txBox="1"/>
          <p:nvPr/>
        </p:nvSpPr>
        <p:spPr>
          <a:xfrm>
            <a:off x="5176127" y="4452290"/>
            <a:ext cx="4087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5"/>
                </a:solidFill>
              </a:rPr>
              <a:t>2014</a:t>
            </a:r>
            <a:endParaRPr lang="en-US" sz="1600" b="1" dirty="0">
              <a:solidFill>
                <a:schemeClr val="accent5"/>
              </a:solidFill>
            </a:endParaRPr>
          </a:p>
        </p:txBody>
      </p:sp>
      <p:sp>
        <p:nvSpPr>
          <p:cNvPr id="523" name="TextBox 522"/>
          <p:cNvSpPr txBox="1"/>
          <p:nvPr/>
        </p:nvSpPr>
        <p:spPr>
          <a:xfrm>
            <a:off x="6181426" y="4459129"/>
            <a:ext cx="4087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2015</a:t>
            </a:r>
            <a:endParaRPr lang="en-US" sz="1600" b="1" dirty="0">
              <a:solidFill>
                <a:schemeClr val="accent6"/>
              </a:solidFill>
            </a:endParaRPr>
          </a:p>
        </p:txBody>
      </p:sp>
      <p:sp>
        <p:nvSpPr>
          <p:cNvPr id="524" name="TextBox 523"/>
          <p:cNvSpPr txBox="1"/>
          <p:nvPr/>
        </p:nvSpPr>
        <p:spPr>
          <a:xfrm>
            <a:off x="7236419" y="4459129"/>
            <a:ext cx="4087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</a:rPr>
              <a:t>2016</a:t>
            </a:r>
            <a:endParaRPr lang="en-US" sz="1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518" grpId="0"/>
      <p:bldP spid="519" grpId="0"/>
      <p:bldP spid="520" grpId="0"/>
      <p:bldP spid="521" grpId="0"/>
      <p:bldP spid="522" grpId="0"/>
      <p:bldP spid="523" grpId="0"/>
      <p:bldP spid="5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8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43644</TotalTime>
  <Words>120</Words>
  <Application>Microsoft Office PowerPoint</Application>
  <PresentationFormat>全屏显示(16:9)</PresentationFormat>
  <Paragraphs>25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Income Management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Income Management</dc:title>
  <dc:creator/>
  <cp:keywords>http://www.ypppt.com/</cp:keywords>
  <dc:description>http://www.ypppt.com/</dc:description>
  <cp:lastModifiedBy>优品PPT</cp:lastModifiedBy>
  <cp:revision>8818</cp:revision>
  <dcterms:created xsi:type="dcterms:W3CDTF">2014-09-03T19:30:44Z</dcterms:created>
  <dcterms:modified xsi:type="dcterms:W3CDTF">2017-08-29T02:00:21Z</dcterms:modified>
</cp:coreProperties>
</file>