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</p:sldMasterIdLst>
  <p:notesMasterIdLst>
    <p:notesMasterId r:id="rId5"/>
  </p:notesMasterIdLst>
  <p:sldIdLst>
    <p:sldId id="696" r:id="rId3"/>
    <p:sldId id="697" r:id="rId4"/>
  </p:sldIdLst>
  <p:sldSz cx="12192000" cy="6858000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FC0D2"/>
    <a:srgbClr val="1E8A1D"/>
    <a:srgbClr val="EA7100"/>
    <a:srgbClr val="008B7B"/>
    <a:srgbClr val="197CC4"/>
    <a:srgbClr val="1E891D"/>
    <a:srgbClr val="62BB47"/>
    <a:srgbClr val="0DB24B"/>
    <a:srgbClr val="81C9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9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379C1E-980C-4A1D-9BC7-F828BD25A3C6}" type="datetimeFigureOut">
              <a:rPr lang="zh-CN" altLang="en-US" smtClean="0"/>
              <a:t>2021/9/9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17A55A-B5D4-4671-A059-FBFEF8A0C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483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17A55A-B5D4-4671-A059-FBFEF8A0CE8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242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193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&amp; Footer (Light Vers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body" idx="1" hasCustomPrompt="1"/>
          </p:nvPr>
        </p:nvSpPr>
        <p:spPr>
          <a:xfrm>
            <a:off x="838200" y="1308180"/>
            <a:ext cx="10515600" cy="488148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"/>
              <a:t>Body Level One</a:t>
            </a:r>
          </a:p>
          <a:p>
            <a:pPr lvl="1">
              <a:defRPr sz="1800"/>
            </a:pPr>
            <a:r>
              <a:rPr sz="800"/>
              <a:t>Body Level Two</a:t>
            </a:r>
          </a:p>
          <a:p>
            <a:pPr lvl="2">
              <a:defRPr sz="1800"/>
            </a:pPr>
            <a:r>
              <a:rPr sz="800"/>
              <a:t>Body Level Three</a:t>
            </a:r>
          </a:p>
          <a:p>
            <a:pPr lvl="3">
              <a:defRPr sz="1800"/>
            </a:pPr>
            <a:r>
              <a:rPr sz="800"/>
              <a:t>Body Level Four</a:t>
            </a:r>
          </a:p>
          <a:p>
            <a:pPr lvl="4">
              <a:defRPr sz="1800"/>
            </a:pPr>
            <a:r>
              <a:rPr sz="800"/>
              <a:t>Body Level Five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xfrm>
            <a:off x="11518676" y="6578600"/>
            <a:ext cx="185906" cy="203200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091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445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068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672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074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917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89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410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415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563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482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3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0" y="2381272"/>
            <a:ext cx="12192000" cy="4483056"/>
            <a:chOff x="0" y="2381272"/>
            <a:chExt cx="12192000" cy="4483056"/>
          </a:xfrm>
        </p:grpSpPr>
        <p:sp>
          <p:nvSpPr>
            <p:cNvPr id="35" name="world-map_52611"/>
            <p:cNvSpPr>
              <a:spLocks noChangeAspect="1"/>
            </p:cNvSpPr>
            <p:nvPr userDrawn="1"/>
          </p:nvSpPr>
          <p:spPr bwMode="auto">
            <a:xfrm>
              <a:off x="1333500" y="2381272"/>
              <a:ext cx="9334500" cy="3908425"/>
            </a:xfrm>
            <a:custGeom>
              <a:avLst/>
              <a:gdLst>
                <a:gd name="connsiteX0" fmla="*/ 525459 w 605882"/>
                <a:gd name="connsiteY0" fmla="*/ 236661 h 335631"/>
                <a:gd name="connsiteX1" fmla="*/ 531211 w 605882"/>
                <a:gd name="connsiteY1" fmla="*/ 246719 h 335631"/>
                <a:gd name="connsiteX2" fmla="*/ 542715 w 605882"/>
                <a:gd name="connsiteY2" fmla="*/ 261087 h 335631"/>
                <a:gd name="connsiteX3" fmla="*/ 544153 w 605882"/>
                <a:gd name="connsiteY3" fmla="*/ 272582 h 335631"/>
                <a:gd name="connsiteX4" fmla="*/ 539839 w 605882"/>
                <a:gd name="connsiteY4" fmla="*/ 286951 h 335631"/>
                <a:gd name="connsiteX5" fmla="*/ 531211 w 605882"/>
                <a:gd name="connsiteY5" fmla="*/ 291261 h 335631"/>
                <a:gd name="connsiteX6" fmla="*/ 522583 w 605882"/>
                <a:gd name="connsiteY6" fmla="*/ 291261 h 335631"/>
                <a:gd name="connsiteX7" fmla="*/ 515393 w 605882"/>
                <a:gd name="connsiteY7" fmla="*/ 284077 h 335631"/>
                <a:gd name="connsiteX8" fmla="*/ 508204 w 605882"/>
                <a:gd name="connsiteY8" fmla="*/ 278329 h 335631"/>
                <a:gd name="connsiteX9" fmla="*/ 488072 w 605882"/>
                <a:gd name="connsiteY9" fmla="*/ 282640 h 335631"/>
                <a:gd name="connsiteX10" fmla="*/ 479444 w 605882"/>
                <a:gd name="connsiteY10" fmla="*/ 284077 h 335631"/>
                <a:gd name="connsiteX11" fmla="*/ 478006 w 605882"/>
                <a:gd name="connsiteY11" fmla="*/ 271145 h 335631"/>
                <a:gd name="connsiteX12" fmla="*/ 476568 w 605882"/>
                <a:gd name="connsiteY12" fmla="*/ 259650 h 335631"/>
                <a:gd name="connsiteX13" fmla="*/ 488072 w 605882"/>
                <a:gd name="connsiteY13" fmla="*/ 252466 h 335631"/>
                <a:gd name="connsiteX14" fmla="*/ 493824 w 605882"/>
                <a:gd name="connsiteY14" fmla="*/ 245282 h 335631"/>
                <a:gd name="connsiteX15" fmla="*/ 501014 w 605882"/>
                <a:gd name="connsiteY15" fmla="*/ 243845 h 335631"/>
                <a:gd name="connsiteX16" fmla="*/ 509642 w 605882"/>
                <a:gd name="connsiteY16" fmla="*/ 238098 h 335631"/>
                <a:gd name="connsiteX17" fmla="*/ 515393 w 605882"/>
                <a:gd name="connsiteY17" fmla="*/ 239535 h 335631"/>
                <a:gd name="connsiteX18" fmla="*/ 515393 w 605882"/>
                <a:gd name="connsiteY18" fmla="*/ 243845 h 335631"/>
                <a:gd name="connsiteX19" fmla="*/ 525459 w 605882"/>
                <a:gd name="connsiteY19" fmla="*/ 236661 h 335631"/>
                <a:gd name="connsiteX20" fmla="*/ 510755 w 605882"/>
                <a:gd name="connsiteY20" fmla="*/ 218720 h 335631"/>
                <a:gd name="connsiteX21" fmla="*/ 515433 w 605882"/>
                <a:gd name="connsiteY21" fmla="*/ 220895 h 335631"/>
                <a:gd name="connsiteX22" fmla="*/ 525509 w 605882"/>
                <a:gd name="connsiteY22" fmla="*/ 220895 h 335631"/>
                <a:gd name="connsiteX23" fmla="*/ 534145 w 605882"/>
                <a:gd name="connsiteY23" fmla="*/ 225245 h 335631"/>
                <a:gd name="connsiteX24" fmla="*/ 537023 w 605882"/>
                <a:gd name="connsiteY24" fmla="*/ 228145 h 335631"/>
                <a:gd name="connsiteX25" fmla="*/ 539902 w 605882"/>
                <a:gd name="connsiteY25" fmla="*/ 233946 h 335631"/>
                <a:gd name="connsiteX26" fmla="*/ 534145 w 605882"/>
                <a:gd name="connsiteY26" fmla="*/ 235396 h 335631"/>
                <a:gd name="connsiteX27" fmla="*/ 525509 w 605882"/>
                <a:gd name="connsiteY27" fmla="*/ 233946 h 335631"/>
                <a:gd name="connsiteX28" fmla="*/ 516872 w 605882"/>
                <a:gd name="connsiteY28" fmla="*/ 229596 h 335631"/>
                <a:gd name="connsiteX29" fmla="*/ 516872 w 605882"/>
                <a:gd name="connsiteY29" fmla="*/ 225245 h 335631"/>
                <a:gd name="connsiteX30" fmla="*/ 508236 w 605882"/>
                <a:gd name="connsiteY30" fmla="*/ 220895 h 335631"/>
                <a:gd name="connsiteX31" fmla="*/ 510755 w 605882"/>
                <a:gd name="connsiteY31" fmla="*/ 218720 h 335631"/>
                <a:gd name="connsiteX32" fmla="*/ 447040 w 605882"/>
                <a:gd name="connsiteY32" fmla="*/ 207794 h 335631"/>
                <a:gd name="connsiteX33" fmla="*/ 452243 w 605882"/>
                <a:gd name="connsiteY33" fmla="*/ 210841 h 335631"/>
                <a:gd name="connsiteX34" fmla="*/ 462290 w 605882"/>
                <a:gd name="connsiteY34" fmla="*/ 219446 h 335631"/>
                <a:gd name="connsiteX35" fmla="*/ 468031 w 605882"/>
                <a:gd name="connsiteY35" fmla="*/ 215144 h 335631"/>
                <a:gd name="connsiteX36" fmla="*/ 476643 w 605882"/>
                <a:gd name="connsiteY36" fmla="*/ 210841 h 335631"/>
                <a:gd name="connsiteX37" fmla="*/ 480949 w 605882"/>
                <a:gd name="connsiteY37" fmla="*/ 213710 h 335631"/>
                <a:gd name="connsiteX38" fmla="*/ 479514 w 605882"/>
                <a:gd name="connsiteY38" fmla="*/ 220880 h 335631"/>
                <a:gd name="connsiteX39" fmla="*/ 486690 w 605882"/>
                <a:gd name="connsiteY39" fmla="*/ 216578 h 335631"/>
                <a:gd name="connsiteX40" fmla="*/ 493867 w 605882"/>
                <a:gd name="connsiteY40" fmla="*/ 216578 h 335631"/>
                <a:gd name="connsiteX41" fmla="*/ 495302 w 605882"/>
                <a:gd name="connsiteY41" fmla="*/ 225182 h 335631"/>
                <a:gd name="connsiteX42" fmla="*/ 489561 w 605882"/>
                <a:gd name="connsiteY42" fmla="*/ 229485 h 335631"/>
                <a:gd name="connsiteX43" fmla="*/ 482384 w 605882"/>
                <a:gd name="connsiteY43" fmla="*/ 229485 h 335631"/>
                <a:gd name="connsiteX44" fmla="*/ 479514 w 605882"/>
                <a:gd name="connsiteY44" fmla="*/ 232353 h 335631"/>
                <a:gd name="connsiteX45" fmla="*/ 469467 w 605882"/>
                <a:gd name="connsiteY45" fmla="*/ 229485 h 335631"/>
                <a:gd name="connsiteX46" fmla="*/ 462290 w 605882"/>
                <a:gd name="connsiteY46" fmla="*/ 229485 h 335631"/>
                <a:gd name="connsiteX47" fmla="*/ 455114 w 605882"/>
                <a:gd name="connsiteY47" fmla="*/ 223748 h 335631"/>
                <a:gd name="connsiteX48" fmla="*/ 445067 w 605882"/>
                <a:gd name="connsiteY48" fmla="*/ 207973 h 335631"/>
                <a:gd name="connsiteX49" fmla="*/ 447040 w 605882"/>
                <a:gd name="connsiteY49" fmla="*/ 207794 h 335631"/>
                <a:gd name="connsiteX50" fmla="*/ 526863 w 605882"/>
                <a:gd name="connsiteY50" fmla="*/ 122827 h 335631"/>
                <a:gd name="connsiteX51" fmla="*/ 528297 w 605882"/>
                <a:gd name="connsiteY51" fmla="*/ 123544 h 335631"/>
                <a:gd name="connsiteX52" fmla="*/ 529731 w 605882"/>
                <a:gd name="connsiteY52" fmla="*/ 132142 h 335631"/>
                <a:gd name="connsiteX53" fmla="*/ 525429 w 605882"/>
                <a:gd name="connsiteY53" fmla="*/ 139307 h 335631"/>
                <a:gd name="connsiteX54" fmla="*/ 521126 w 605882"/>
                <a:gd name="connsiteY54" fmla="*/ 150772 h 335631"/>
                <a:gd name="connsiteX55" fmla="*/ 503917 w 605882"/>
                <a:gd name="connsiteY55" fmla="*/ 159370 h 335631"/>
                <a:gd name="connsiteX56" fmla="*/ 508219 w 605882"/>
                <a:gd name="connsiteY56" fmla="*/ 152205 h 335631"/>
                <a:gd name="connsiteX57" fmla="*/ 516824 w 605882"/>
                <a:gd name="connsiteY57" fmla="*/ 145039 h 335631"/>
                <a:gd name="connsiteX58" fmla="*/ 521126 w 605882"/>
                <a:gd name="connsiteY58" fmla="*/ 136441 h 335631"/>
                <a:gd name="connsiteX59" fmla="*/ 525429 w 605882"/>
                <a:gd name="connsiteY59" fmla="*/ 126410 h 335631"/>
                <a:gd name="connsiteX60" fmla="*/ 526863 w 605882"/>
                <a:gd name="connsiteY60" fmla="*/ 122827 h 335631"/>
                <a:gd name="connsiteX61" fmla="*/ 15955 w 605882"/>
                <a:gd name="connsiteY61" fmla="*/ 36130 h 335631"/>
                <a:gd name="connsiteX62" fmla="*/ 26006 w 605882"/>
                <a:gd name="connsiteY62" fmla="*/ 36130 h 335631"/>
                <a:gd name="connsiteX63" fmla="*/ 34621 w 605882"/>
                <a:gd name="connsiteY63" fmla="*/ 38996 h 335631"/>
                <a:gd name="connsiteX64" fmla="*/ 51850 w 605882"/>
                <a:gd name="connsiteY64" fmla="*/ 44728 h 335631"/>
                <a:gd name="connsiteX65" fmla="*/ 60465 w 605882"/>
                <a:gd name="connsiteY65" fmla="*/ 41862 h 335631"/>
                <a:gd name="connsiteX66" fmla="*/ 73387 w 605882"/>
                <a:gd name="connsiteY66" fmla="*/ 41862 h 335631"/>
                <a:gd name="connsiteX67" fmla="*/ 80566 w 605882"/>
                <a:gd name="connsiteY67" fmla="*/ 43295 h 335631"/>
                <a:gd name="connsiteX68" fmla="*/ 113589 w 605882"/>
                <a:gd name="connsiteY68" fmla="*/ 47594 h 335631"/>
                <a:gd name="connsiteX69" fmla="*/ 123640 w 605882"/>
                <a:gd name="connsiteY69" fmla="*/ 47594 h 335631"/>
                <a:gd name="connsiteX70" fmla="*/ 137998 w 605882"/>
                <a:gd name="connsiteY70" fmla="*/ 41862 h 335631"/>
                <a:gd name="connsiteX71" fmla="*/ 146613 w 605882"/>
                <a:gd name="connsiteY71" fmla="*/ 56192 h 335631"/>
                <a:gd name="connsiteX72" fmla="*/ 143741 w 605882"/>
                <a:gd name="connsiteY72" fmla="*/ 63357 h 335631"/>
                <a:gd name="connsiteX73" fmla="*/ 146613 w 605882"/>
                <a:gd name="connsiteY73" fmla="*/ 69089 h 335631"/>
                <a:gd name="connsiteX74" fmla="*/ 142305 w 605882"/>
                <a:gd name="connsiteY74" fmla="*/ 71955 h 335631"/>
                <a:gd name="connsiteX75" fmla="*/ 135126 w 605882"/>
                <a:gd name="connsiteY75" fmla="*/ 71955 h 335631"/>
                <a:gd name="connsiteX76" fmla="*/ 127947 w 605882"/>
                <a:gd name="connsiteY76" fmla="*/ 74821 h 335631"/>
                <a:gd name="connsiteX77" fmla="*/ 123640 w 605882"/>
                <a:gd name="connsiteY77" fmla="*/ 86286 h 335631"/>
                <a:gd name="connsiteX78" fmla="*/ 129383 w 605882"/>
                <a:gd name="connsiteY78" fmla="*/ 93451 h 335631"/>
                <a:gd name="connsiteX79" fmla="*/ 140869 w 605882"/>
                <a:gd name="connsiteY79" fmla="*/ 99183 h 335631"/>
                <a:gd name="connsiteX80" fmla="*/ 145177 w 605882"/>
                <a:gd name="connsiteY80" fmla="*/ 106348 h 335631"/>
                <a:gd name="connsiteX81" fmla="*/ 148048 w 605882"/>
                <a:gd name="connsiteY81" fmla="*/ 109214 h 335631"/>
                <a:gd name="connsiteX82" fmla="*/ 150920 w 605882"/>
                <a:gd name="connsiteY82" fmla="*/ 99183 h 335631"/>
                <a:gd name="connsiteX83" fmla="*/ 149484 w 605882"/>
                <a:gd name="connsiteY83" fmla="*/ 90585 h 335631"/>
                <a:gd name="connsiteX84" fmla="*/ 150920 w 605882"/>
                <a:gd name="connsiteY84" fmla="*/ 77687 h 335631"/>
                <a:gd name="connsiteX85" fmla="*/ 156663 w 605882"/>
                <a:gd name="connsiteY85" fmla="*/ 74821 h 335631"/>
                <a:gd name="connsiteX86" fmla="*/ 163842 w 605882"/>
                <a:gd name="connsiteY86" fmla="*/ 77687 h 335631"/>
                <a:gd name="connsiteX87" fmla="*/ 168149 w 605882"/>
                <a:gd name="connsiteY87" fmla="*/ 84853 h 335631"/>
                <a:gd name="connsiteX88" fmla="*/ 173893 w 605882"/>
                <a:gd name="connsiteY88" fmla="*/ 80553 h 335631"/>
                <a:gd name="connsiteX89" fmla="*/ 179636 w 605882"/>
                <a:gd name="connsiteY89" fmla="*/ 86286 h 335631"/>
                <a:gd name="connsiteX90" fmla="*/ 186815 w 605882"/>
                <a:gd name="connsiteY90" fmla="*/ 97750 h 335631"/>
                <a:gd name="connsiteX91" fmla="*/ 195429 w 605882"/>
                <a:gd name="connsiteY91" fmla="*/ 119245 h 335631"/>
                <a:gd name="connsiteX92" fmla="*/ 193994 w 605882"/>
                <a:gd name="connsiteY92" fmla="*/ 123544 h 335631"/>
                <a:gd name="connsiteX93" fmla="*/ 181072 w 605882"/>
                <a:gd name="connsiteY93" fmla="*/ 127843 h 335631"/>
                <a:gd name="connsiteX94" fmla="*/ 171021 w 605882"/>
                <a:gd name="connsiteY94" fmla="*/ 133575 h 335631"/>
                <a:gd name="connsiteX95" fmla="*/ 163842 w 605882"/>
                <a:gd name="connsiteY95" fmla="*/ 139307 h 335631"/>
                <a:gd name="connsiteX96" fmla="*/ 156663 w 605882"/>
                <a:gd name="connsiteY96" fmla="*/ 149338 h 335631"/>
                <a:gd name="connsiteX97" fmla="*/ 148048 w 605882"/>
                <a:gd name="connsiteY97" fmla="*/ 162236 h 335631"/>
                <a:gd name="connsiteX98" fmla="*/ 145177 w 605882"/>
                <a:gd name="connsiteY98" fmla="*/ 170834 h 335631"/>
                <a:gd name="connsiteX99" fmla="*/ 139434 w 605882"/>
                <a:gd name="connsiteY99" fmla="*/ 163669 h 335631"/>
                <a:gd name="connsiteX100" fmla="*/ 123640 w 605882"/>
                <a:gd name="connsiteY100" fmla="*/ 162236 h 335631"/>
                <a:gd name="connsiteX101" fmla="*/ 122204 w 605882"/>
                <a:gd name="connsiteY101" fmla="*/ 180865 h 335631"/>
                <a:gd name="connsiteX102" fmla="*/ 132255 w 605882"/>
                <a:gd name="connsiteY102" fmla="*/ 175133 h 335631"/>
                <a:gd name="connsiteX103" fmla="*/ 136562 w 605882"/>
                <a:gd name="connsiteY103" fmla="*/ 179432 h 335631"/>
                <a:gd name="connsiteX104" fmla="*/ 137998 w 605882"/>
                <a:gd name="connsiteY104" fmla="*/ 188030 h 335631"/>
                <a:gd name="connsiteX105" fmla="*/ 145177 w 605882"/>
                <a:gd name="connsiteY105" fmla="*/ 193762 h 335631"/>
                <a:gd name="connsiteX106" fmla="*/ 156663 w 605882"/>
                <a:gd name="connsiteY106" fmla="*/ 193762 h 335631"/>
                <a:gd name="connsiteX107" fmla="*/ 181072 w 605882"/>
                <a:gd name="connsiteY107" fmla="*/ 198061 h 335631"/>
                <a:gd name="connsiteX108" fmla="*/ 192558 w 605882"/>
                <a:gd name="connsiteY108" fmla="*/ 203793 h 335631"/>
                <a:gd name="connsiteX109" fmla="*/ 206916 w 605882"/>
                <a:gd name="connsiteY109" fmla="*/ 218123 h 335631"/>
                <a:gd name="connsiteX110" fmla="*/ 228453 w 605882"/>
                <a:gd name="connsiteY110" fmla="*/ 223855 h 335631"/>
                <a:gd name="connsiteX111" fmla="*/ 224145 w 605882"/>
                <a:gd name="connsiteY111" fmla="*/ 248217 h 335631"/>
                <a:gd name="connsiteX112" fmla="*/ 214095 w 605882"/>
                <a:gd name="connsiteY112" fmla="*/ 261114 h 335631"/>
                <a:gd name="connsiteX113" fmla="*/ 191122 w 605882"/>
                <a:gd name="connsiteY113" fmla="*/ 288342 h 335631"/>
                <a:gd name="connsiteX114" fmla="*/ 176764 w 605882"/>
                <a:gd name="connsiteY114" fmla="*/ 302672 h 335631"/>
                <a:gd name="connsiteX115" fmla="*/ 173893 w 605882"/>
                <a:gd name="connsiteY115" fmla="*/ 311270 h 335631"/>
                <a:gd name="connsiteX116" fmla="*/ 173893 w 605882"/>
                <a:gd name="connsiteY116" fmla="*/ 319868 h 335631"/>
                <a:gd name="connsiteX117" fmla="*/ 173893 w 605882"/>
                <a:gd name="connsiteY117" fmla="*/ 331332 h 335631"/>
                <a:gd name="connsiteX118" fmla="*/ 173893 w 605882"/>
                <a:gd name="connsiteY118" fmla="*/ 335631 h 335631"/>
                <a:gd name="connsiteX119" fmla="*/ 159535 w 605882"/>
                <a:gd name="connsiteY119" fmla="*/ 327033 h 335631"/>
                <a:gd name="connsiteX120" fmla="*/ 159535 w 605882"/>
                <a:gd name="connsiteY120" fmla="*/ 295507 h 335631"/>
                <a:gd name="connsiteX121" fmla="*/ 163842 w 605882"/>
                <a:gd name="connsiteY121" fmla="*/ 259681 h 335631"/>
                <a:gd name="connsiteX122" fmla="*/ 158099 w 605882"/>
                <a:gd name="connsiteY122" fmla="*/ 246784 h 335631"/>
                <a:gd name="connsiteX123" fmla="*/ 146613 w 605882"/>
                <a:gd name="connsiteY123" fmla="*/ 228154 h 335631"/>
                <a:gd name="connsiteX124" fmla="*/ 148048 w 605882"/>
                <a:gd name="connsiteY124" fmla="*/ 216690 h 335631"/>
                <a:gd name="connsiteX125" fmla="*/ 148048 w 605882"/>
                <a:gd name="connsiteY125" fmla="*/ 205226 h 335631"/>
                <a:gd name="connsiteX126" fmla="*/ 136562 w 605882"/>
                <a:gd name="connsiteY126" fmla="*/ 196628 h 335631"/>
                <a:gd name="connsiteX127" fmla="*/ 127947 w 605882"/>
                <a:gd name="connsiteY127" fmla="*/ 190896 h 335631"/>
                <a:gd name="connsiteX128" fmla="*/ 113589 w 605882"/>
                <a:gd name="connsiteY128" fmla="*/ 186597 h 335631"/>
                <a:gd name="connsiteX129" fmla="*/ 99231 w 605882"/>
                <a:gd name="connsiteY129" fmla="*/ 172267 h 335631"/>
                <a:gd name="connsiteX130" fmla="*/ 97796 w 605882"/>
                <a:gd name="connsiteY130" fmla="*/ 177999 h 335631"/>
                <a:gd name="connsiteX131" fmla="*/ 80566 w 605882"/>
                <a:gd name="connsiteY131" fmla="*/ 155070 h 335631"/>
                <a:gd name="connsiteX132" fmla="*/ 71951 w 605882"/>
                <a:gd name="connsiteY132" fmla="*/ 123544 h 335631"/>
                <a:gd name="connsiteX133" fmla="*/ 57593 w 605882"/>
                <a:gd name="connsiteY133" fmla="*/ 102049 h 335631"/>
                <a:gd name="connsiteX134" fmla="*/ 46107 w 605882"/>
                <a:gd name="connsiteY134" fmla="*/ 87719 h 335631"/>
                <a:gd name="connsiteX135" fmla="*/ 30313 w 605882"/>
                <a:gd name="connsiteY135" fmla="*/ 86286 h 335631"/>
                <a:gd name="connsiteX136" fmla="*/ 8777 w 605882"/>
                <a:gd name="connsiteY136" fmla="*/ 86286 h 335631"/>
                <a:gd name="connsiteX137" fmla="*/ 162 w 605882"/>
                <a:gd name="connsiteY137" fmla="*/ 63357 h 335631"/>
                <a:gd name="connsiteX138" fmla="*/ 4469 w 605882"/>
                <a:gd name="connsiteY138" fmla="*/ 50460 h 335631"/>
                <a:gd name="connsiteX139" fmla="*/ 7341 w 605882"/>
                <a:gd name="connsiteY139" fmla="*/ 43295 h 335631"/>
                <a:gd name="connsiteX140" fmla="*/ 15955 w 605882"/>
                <a:gd name="connsiteY140" fmla="*/ 36130 h 335631"/>
                <a:gd name="connsiteX141" fmla="*/ 186781 w 605882"/>
                <a:gd name="connsiteY141" fmla="*/ 10328 h 335631"/>
                <a:gd name="connsiteX142" fmla="*/ 257129 w 605882"/>
                <a:gd name="connsiteY142" fmla="*/ 10328 h 335631"/>
                <a:gd name="connsiteX143" fmla="*/ 249951 w 605882"/>
                <a:gd name="connsiteY143" fmla="*/ 21790 h 335631"/>
                <a:gd name="connsiteX144" fmla="*/ 251386 w 605882"/>
                <a:gd name="connsiteY144" fmla="*/ 36117 h 335631"/>
                <a:gd name="connsiteX145" fmla="*/ 245644 w 605882"/>
                <a:gd name="connsiteY145" fmla="*/ 47579 h 335631"/>
                <a:gd name="connsiteX146" fmla="*/ 222673 w 605882"/>
                <a:gd name="connsiteY146" fmla="*/ 63340 h 335631"/>
                <a:gd name="connsiteX147" fmla="*/ 215494 w 605882"/>
                <a:gd name="connsiteY147" fmla="*/ 76234 h 335631"/>
                <a:gd name="connsiteX148" fmla="*/ 211187 w 605882"/>
                <a:gd name="connsiteY148" fmla="*/ 89129 h 335631"/>
                <a:gd name="connsiteX149" fmla="*/ 205445 w 605882"/>
                <a:gd name="connsiteY149" fmla="*/ 84831 h 335631"/>
                <a:gd name="connsiteX150" fmla="*/ 195395 w 605882"/>
                <a:gd name="connsiteY150" fmla="*/ 66205 h 335631"/>
                <a:gd name="connsiteX151" fmla="*/ 192524 w 605882"/>
                <a:gd name="connsiteY151" fmla="*/ 49012 h 335631"/>
                <a:gd name="connsiteX152" fmla="*/ 192524 w 605882"/>
                <a:gd name="connsiteY152" fmla="*/ 38983 h 335631"/>
                <a:gd name="connsiteX153" fmla="*/ 189652 w 605882"/>
                <a:gd name="connsiteY153" fmla="*/ 33252 h 335631"/>
                <a:gd name="connsiteX154" fmla="*/ 186781 w 605882"/>
                <a:gd name="connsiteY154" fmla="*/ 10328 h 335631"/>
                <a:gd name="connsiteX155" fmla="*/ 465186 w 605882"/>
                <a:gd name="connsiteY155" fmla="*/ 321 h 335631"/>
                <a:gd name="connsiteX156" fmla="*/ 492463 w 605882"/>
                <a:gd name="connsiteY156" fmla="*/ 17521 h 335631"/>
                <a:gd name="connsiteX157" fmla="*/ 522613 w 605882"/>
                <a:gd name="connsiteY157" fmla="*/ 24688 h 335631"/>
                <a:gd name="connsiteX158" fmla="*/ 549891 w 605882"/>
                <a:gd name="connsiteY158" fmla="*/ 31855 h 335631"/>
                <a:gd name="connsiteX159" fmla="*/ 571426 w 605882"/>
                <a:gd name="connsiteY159" fmla="*/ 36156 h 335631"/>
                <a:gd name="connsiteX160" fmla="*/ 595832 w 605882"/>
                <a:gd name="connsiteY160" fmla="*/ 49056 h 335631"/>
                <a:gd name="connsiteX161" fmla="*/ 605882 w 605882"/>
                <a:gd name="connsiteY161" fmla="*/ 59090 h 335631"/>
                <a:gd name="connsiteX162" fmla="*/ 600139 w 605882"/>
                <a:gd name="connsiteY162" fmla="*/ 67690 h 335631"/>
                <a:gd name="connsiteX163" fmla="*/ 590090 w 605882"/>
                <a:gd name="connsiteY163" fmla="*/ 64824 h 335631"/>
                <a:gd name="connsiteX164" fmla="*/ 587218 w 605882"/>
                <a:gd name="connsiteY164" fmla="*/ 73424 h 335631"/>
                <a:gd name="connsiteX165" fmla="*/ 565683 w 605882"/>
                <a:gd name="connsiteY165" fmla="*/ 86325 h 335631"/>
                <a:gd name="connsiteX166" fmla="*/ 561376 w 605882"/>
                <a:gd name="connsiteY166" fmla="*/ 92058 h 335631"/>
                <a:gd name="connsiteX167" fmla="*/ 555633 w 605882"/>
                <a:gd name="connsiteY167" fmla="*/ 102092 h 335631"/>
                <a:gd name="connsiteX168" fmla="*/ 547019 w 605882"/>
                <a:gd name="connsiteY168" fmla="*/ 116426 h 335631"/>
                <a:gd name="connsiteX169" fmla="*/ 544148 w 605882"/>
                <a:gd name="connsiteY169" fmla="*/ 107826 h 335631"/>
                <a:gd name="connsiteX170" fmla="*/ 534098 w 605882"/>
                <a:gd name="connsiteY170" fmla="*/ 89191 h 335631"/>
                <a:gd name="connsiteX171" fmla="*/ 521177 w 605882"/>
                <a:gd name="connsiteY171" fmla="*/ 99225 h 335631"/>
                <a:gd name="connsiteX172" fmla="*/ 525484 w 605882"/>
                <a:gd name="connsiteY172" fmla="*/ 106392 h 335631"/>
                <a:gd name="connsiteX173" fmla="*/ 522613 w 605882"/>
                <a:gd name="connsiteY173" fmla="*/ 117859 h 335631"/>
                <a:gd name="connsiteX174" fmla="*/ 506820 w 605882"/>
                <a:gd name="connsiteY174" fmla="*/ 137927 h 335631"/>
                <a:gd name="connsiteX175" fmla="*/ 505385 w 605882"/>
                <a:gd name="connsiteY175" fmla="*/ 149394 h 335631"/>
                <a:gd name="connsiteX176" fmla="*/ 496771 w 605882"/>
                <a:gd name="connsiteY176" fmla="*/ 153694 h 335631"/>
                <a:gd name="connsiteX177" fmla="*/ 495335 w 605882"/>
                <a:gd name="connsiteY177" fmla="*/ 142227 h 335631"/>
                <a:gd name="connsiteX178" fmla="*/ 486721 w 605882"/>
                <a:gd name="connsiteY178" fmla="*/ 149394 h 335631"/>
                <a:gd name="connsiteX179" fmla="*/ 489592 w 605882"/>
                <a:gd name="connsiteY179" fmla="*/ 168028 h 335631"/>
                <a:gd name="connsiteX180" fmla="*/ 470928 w 605882"/>
                <a:gd name="connsiteY180" fmla="*/ 179496 h 335631"/>
                <a:gd name="connsiteX181" fmla="*/ 469493 w 605882"/>
                <a:gd name="connsiteY181" fmla="*/ 190963 h 335631"/>
                <a:gd name="connsiteX182" fmla="*/ 462314 w 605882"/>
                <a:gd name="connsiteY182" fmla="*/ 200997 h 335631"/>
                <a:gd name="connsiteX183" fmla="*/ 456572 w 605882"/>
                <a:gd name="connsiteY183" fmla="*/ 198130 h 335631"/>
                <a:gd name="connsiteX184" fmla="*/ 450829 w 605882"/>
                <a:gd name="connsiteY184" fmla="*/ 203863 h 335631"/>
                <a:gd name="connsiteX185" fmla="*/ 449393 w 605882"/>
                <a:gd name="connsiteY185" fmla="*/ 193830 h 335631"/>
                <a:gd name="connsiteX186" fmla="*/ 436472 w 605882"/>
                <a:gd name="connsiteY186" fmla="*/ 179496 h 335631"/>
                <a:gd name="connsiteX187" fmla="*/ 430729 w 605882"/>
                <a:gd name="connsiteY187" fmla="*/ 183796 h 335631"/>
                <a:gd name="connsiteX188" fmla="*/ 419244 w 605882"/>
                <a:gd name="connsiteY188" fmla="*/ 202430 h 335631"/>
                <a:gd name="connsiteX189" fmla="*/ 413501 w 605882"/>
                <a:gd name="connsiteY189" fmla="*/ 205297 h 335631"/>
                <a:gd name="connsiteX190" fmla="*/ 402016 w 605882"/>
                <a:gd name="connsiteY190" fmla="*/ 180929 h 335631"/>
                <a:gd name="connsiteX191" fmla="*/ 384788 w 605882"/>
                <a:gd name="connsiteY191" fmla="*/ 172329 h 335631"/>
                <a:gd name="connsiteX192" fmla="*/ 373302 w 605882"/>
                <a:gd name="connsiteY192" fmla="*/ 166595 h 335631"/>
                <a:gd name="connsiteX193" fmla="*/ 367560 w 605882"/>
                <a:gd name="connsiteY193" fmla="*/ 166595 h 335631"/>
                <a:gd name="connsiteX194" fmla="*/ 376174 w 605882"/>
                <a:gd name="connsiteY194" fmla="*/ 172329 h 335631"/>
                <a:gd name="connsiteX195" fmla="*/ 381916 w 605882"/>
                <a:gd name="connsiteY195" fmla="*/ 180929 h 335631"/>
                <a:gd name="connsiteX196" fmla="*/ 364688 w 605882"/>
                <a:gd name="connsiteY196" fmla="*/ 190963 h 335631"/>
                <a:gd name="connsiteX197" fmla="*/ 350331 w 605882"/>
                <a:gd name="connsiteY197" fmla="*/ 176629 h 335631"/>
                <a:gd name="connsiteX198" fmla="*/ 344589 w 605882"/>
                <a:gd name="connsiteY198" fmla="*/ 173762 h 335631"/>
                <a:gd name="connsiteX199" fmla="*/ 353203 w 605882"/>
                <a:gd name="connsiteY199" fmla="*/ 189529 h 335631"/>
                <a:gd name="connsiteX200" fmla="*/ 368995 w 605882"/>
                <a:gd name="connsiteY200" fmla="*/ 195263 h 335631"/>
                <a:gd name="connsiteX201" fmla="*/ 370431 w 605882"/>
                <a:gd name="connsiteY201" fmla="*/ 200997 h 335631"/>
                <a:gd name="connsiteX202" fmla="*/ 354638 w 605882"/>
                <a:gd name="connsiteY202" fmla="*/ 223931 h 335631"/>
                <a:gd name="connsiteX203" fmla="*/ 353203 w 605882"/>
                <a:gd name="connsiteY203" fmla="*/ 245432 h 335631"/>
                <a:gd name="connsiteX204" fmla="*/ 343153 w 605882"/>
                <a:gd name="connsiteY204" fmla="*/ 255466 h 335631"/>
                <a:gd name="connsiteX205" fmla="*/ 335975 w 605882"/>
                <a:gd name="connsiteY205" fmla="*/ 274100 h 335631"/>
                <a:gd name="connsiteX206" fmla="*/ 318746 w 605882"/>
                <a:gd name="connsiteY206" fmla="*/ 284134 h 335631"/>
                <a:gd name="connsiteX207" fmla="*/ 311568 w 605882"/>
                <a:gd name="connsiteY207" fmla="*/ 271234 h 335631"/>
                <a:gd name="connsiteX208" fmla="*/ 301518 w 605882"/>
                <a:gd name="connsiteY208" fmla="*/ 225364 h 335631"/>
                <a:gd name="connsiteX209" fmla="*/ 298647 w 605882"/>
                <a:gd name="connsiteY209" fmla="*/ 213897 h 335631"/>
                <a:gd name="connsiteX210" fmla="*/ 275676 w 605882"/>
                <a:gd name="connsiteY210" fmla="*/ 209597 h 335631"/>
                <a:gd name="connsiteX211" fmla="*/ 254141 w 605882"/>
                <a:gd name="connsiteY211" fmla="*/ 180929 h 335631"/>
                <a:gd name="connsiteX212" fmla="*/ 269933 w 605882"/>
                <a:gd name="connsiteY212" fmla="*/ 155128 h 335631"/>
                <a:gd name="connsiteX213" fmla="*/ 277112 w 605882"/>
                <a:gd name="connsiteY213" fmla="*/ 150828 h 335631"/>
                <a:gd name="connsiteX214" fmla="*/ 304390 w 605882"/>
                <a:gd name="connsiteY214" fmla="*/ 147961 h 335631"/>
                <a:gd name="connsiteX215" fmla="*/ 314439 w 605882"/>
                <a:gd name="connsiteY215" fmla="*/ 157995 h 335631"/>
                <a:gd name="connsiteX216" fmla="*/ 330232 w 605882"/>
                <a:gd name="connsiteY216" fmla="*/ 157995 h 335631"/>
                <a:gd name="connsiteX217" fmla="*/ 341717 w 605882"/>
                <a:gd name="connsiteY217" fmla="*/ 156561 h 335631"/>
                <a:gd name="connsiteX218" fmla="*/ 341717 w 605882"/>
                <a:gd name="connsiteY218" fmla="*/ 147961 h 335631"/>
                <a:gd name="connsiteX219" fmla="*/ 330232 w 605882"/>
                <a:gd name="connsiteY219" fmla="*/ 145094 h 335631"/>
                <a:gd name="connsiteX220" fmla="*/ 325925 w 605882"/>
                <a:gd name="connsiteY220" fmla="*/ 145094 h 335631"/>
                <a:gd name="connsiteX221" fmla="*/ 320182 w 605882"/>
                <a:gd name="connsiteY221" fmla="*/ 145094 h 335631"/>
                <a:gd name="connsiteX222" fmla="*/ 315875 w 605882"/>
                <a:gd name="connsiteY222" fmla="*/ 142227 h 335631"/>
                <a:gd name="connsiteX223" fmla="*/ 308697 w 605882"/>
                <a:gd name="connsiteY223" fmla="*/ 146527 h 335631"/>
                <a:gd name="connsiteX224" fmla="*/ 308697 w 605882"/>
                <a:gd name="connsiteY224" fmla="*/ 140794 h 335631"/>
                <a:gd name="connsiteX225" fmla="*/ 294340 w 605882"/>
                <a:gd name="connsiteY225" fmla="*/ 132193 h 335631"/>
                <a:gd name="connsiteX226" fmla="*/ 287162 w 605882"/>
                <a:gd name="connsiteY226" fmla="*/ 140794 h 335631"/>
                <a:gd name="connsiteX227" fmla="*/ 274240 w 605882"/>
                <a:gd name="connsiteY227" fmla="*/ 149394 h 335631"/>
                <a:gd name="connsiteX228" fmla="*/ 267062 w 605882"/>
                <a:gd name="connsiteY228" fmla="*/ 143661 h 335631"/>
                <a:gd name="connsiteX229" fmla="*/ 268498 w 605882"/>
                <a:gd name="connsiteY229" fmla="*/ 133627 h 335631"/>
                <a:gd name="connsiteX230" fmla="*/ 279983 w 605882"/>
                <a:gd name="connsiteY230" fmla="*/ 130760 h 335631"/>
                <a:gd name="connsiteX231" fmla="*/ 277112 w 605882"/>
                <a:gd name="connsiteY231" fmla="*/ 120726 h 335631"/>
                <a:gd name="connsiteX232" fmla="*/ 282855 w 605882"/>
                <a:gd name="connsiteY232" fmla="*/ 116426 h 335631"/>
                <a:gd name="connsiteX233" fmla="*/ 295776 w 605882"/>
                <a:gd name="connsiteY233" fmla="*/ 106392 h 335631"/>
                <a:gd name="connsiteX234" fmla="*/ 300083 w 605882"/>
                <a:gd name="connsiteY234" fmla="*/ 102092 h 335631"/>
                <a:gd name="connsiteX235" fmla="*/ 313004 w 605882"/>
                <a:gd name="connsiteY235" fmla="*/ 104959 h 335631"/>
                <a:gd name="connsiteX236" fmla="*/ 321618 w 605882"/>
                <a:gd name="connsiteY236" fmla="*/ 94925 h 335631"/>
                <a:gd name="connsiteX237" fmla="*/ 318746 w 605882"/>
                <a:gd name="connsiteY237" fmla="*/ 87758 h 335631"/>
                <a:gd name="connsiteX238" fmla="*/ 313004 w 605882"/>
                <a:gd name="connsiteY238" fmla="*/ 96358 h 335631"/>
                <a:gd name="connsiteX239" fmla="*/ 304390 w 605882"/>
                <a:gd name="connsiteY239" fmla="*/ 96358 h 335631"/>
                <a:gd name="connsiteX240" fmla="*/ 301518 w 605882"/>
                <a:gd name="connsiteY240" fmla="*/ 89191 h 335631"/>
                <a:gd name="connsiteX241" fmla="*/ 292904 w 605882"/>
                <a:gd name="connsiteY241" fmla="*/ 80591 h 335631"/>
                <a:gd name="connsiteX242" fmla="*/ 304390 w 605882"/>
                <a:gd name="connsiteY242" fmla="*/ 60523 h 335631"/>
                <a:gd name="connsiteX243" fmla="*/ 330232 w 605882"/>
                <a:gd name="connsiteY243" fmla="*/ 34722 h 335631"/>
                <a:gd name="connsiteX244" fmla="*/ 338846 w 605882"/>
                <a:gd name="connsiteY244" fmla="*/ 41889 h 335631"/>
                <a:gd name="connsiteX245" fmla="*/ 346024 w 605882"/>
                <a:gd name="connsiteY245" fmla="*/ 47623 h 335631"/>
                <a:gd name="connsiteX246" fmla="*/ 354638 w 605882"/>
                <a:gd name="connsiteY246" fmla="*/ 53356 h 335631"/>
                <a:gd name="connsiteX247" fmla="*/ 360381 w 605882"/>
                <a:gd name="connsiteY247" fmla="*/ 53356 h 335631"/>
                <a:gd name="connsiteX248" fmla="*/ 380481 w 605882"/>
                <a:gd name="connsiteY248" fmla="*/ 47623 h 335631"/>
                <a:gd name="connsiteX249" fmla="*/ 387659 w 605882"/>
                <a:gd name="connsiteY249" fmla="*/ 44756 h 335631"/>
                <a:gd name="connsiteX250" fmla="*/ 400580 w 605882"/>
                <a:gd name="connsiteY250" fmla="*/ 36156 h 335631"/>
                <a:gd name="connsiteX251" fmla="*/ 410630 w 605882"/>
                <a:gd name="connsiteY251" fmla="*/ 34722 h 335631"/>
                <a:gd name="connsiteX252" fmla="*/ 414937 w 605882"/>
                <a:gd name="connsiteY252" fmla="*/ 28989 h 335631"/>
                <a:gd name="connsiteX253" fmla="*/ 422115 w 605882"/>
                <a:gd name="connsiteY253" fmla="*/ 33289 h 335631"/>
                <a:gd name="connsiteX254" fmla="*/ 422115 w 605882"/>
                <a:gd name="connsiteY254" fmla="*/ 20388 h 335631"/>
                <a:gd name="connsiteX255" fmla="*/ 432165 w 605882"/>
                <a:gd name="connsiteY255" fmla="*/ 17521 h 335631"/>
                <a:gd name="connsiteX256" fmla="*/ 440779 w 605882"/>
                <a:gd name="connsiteY256" fmla="*/ 7488 h 335631"/>
                <a:gd name="connsiteX257" fmla="*/ 465186 w 605882"/>
                <a:gd name="connsiteY257" fmla="*/ 321 h 33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</a:cxnLst>
              <a:rect l="l" t="t" r="r" b="b"/>
              <a:pathLst>
                <a:path w="605882" h="335631">
                  <a:moveTo>
                    <a:pt x="525459" y="236661"/>
                  </a:moveTo>
                  <a:cubicBezTo>
                    <a:pt x="525459" y="233787"/>
                    <a:pt x="529773" y="242408"/>
                    <a:pt x="531211" y="246719"/>
                  </a:cubicBezTo>
                  <a:cubicBezTo>
                    <a:pt x="532649" y="251029"/>
                    <a:pt x="539839" y="258214"/>
                    <a:pt x="542715" y="261087"/>
                  </a:cubicBezTo>
                  <a:cubicBezTo>
                    <a:pt x="547029" y="263961"/>
                    <a:pt x="545591" y="268272"/>
                    <a:pt x="544153" y="272582"/>
                  </a:cubicBezTo>
                  <a:cubicBezTo>
                    <a:pt x="542715" y="275456"/>
                    <a:pt x="541277" y="284077"/>
                    <a:pt x="539839" y="286951"/>
                  </a:cubicBezTo>
                  <a:cubicBezTo>
                    <a:pt x="538401" y="289824"/>
                    <a:pt x="532649" y="291261"/>
                    <a:pt x="531211" y="291261"/>
                  </a:cubicBezTo>
                  <a:cubicBezTo>
                    <a:pt x="529773" y="291261"/>
                    <a:pt x="526897" y="291261"/>
                    <a:pt x="522583" y="291261"/>
                  </a:cubicBezTo>
                  <a:cubicBezTo>
                    <a:pt x="519707" y="289824"/>
                    <a:pt x="518269" y="285514"/>
                    <a:pt x="515393" y="284077"/>
                  </a:cubicBezTo>
                  <a:cubicBezTo>
                    <a:pt x="513955" y="282640"/>
                    <a:pt x="511079" y="279766"/>
                    <a:pt x="508204" y="278329"/>
                  </a:cubicBezTo>
                  <a:cubicBezTo>
                    <a:pt x="506766" y="276893"/>
                    <a:pt x="490948" y="281203"/>
                    <a:pt x="488072" y="282640"/>
                  </a:cubicBezTo>
                  <a:cubicBezTo>
                    <a:pt x="483758" y="284077"/>
                    <a:pt x="482320" y="284077"/>
                    <a:pt x="479444" y="284077"/>
                  </a:cubicBezTo>
                  <a:cubicBezTo>
                    <a:pt x="473692" y="281203"/>
                    <a:pt x="478006" y="274019"/>
                    <a:pt x="478006" y="271145"/>
                  </a:cubicBezTo>
                  <a:cubicBezTo>
                    <a:pt x="478006" y="268272"/>
                    <a:pt x="476568" y="262524"/>
                    <a:pt x="476568" y="259650"/>
                  </a:cubicBezTo>
                  <a:cubicBezTo>
                    <a:pt x="476568" y="255340"/>
                    <a:pt x="485196" y="253903"/>
                    <a:pt x="488072" y="252466"/>
                  </a:cubicBezTo>
                  <a:cubicBezTo>
                    <a:pt x="489510" y="252466"/>
                    <a:pt x="492386" y="246719"/>
                    <a:pt x="493824" y="245282"/>
                  </a:cubicBezTo>
                  <a:cubicBezTo>
                    <a:pt x="496700" y="242408"/>
                    <a:pt x="499576" y="242408"/>
                    <a:pt x="501014" y="243845"/>
                  </a:cubicBezTo>
                  <a:cubicBezTo>
                    <a:pt x="502452" y="243845"/>
                    <a:pt x="503890" y="239535"/>
                    <a:pt x="509642" y="238098"/>
                  </a:cubicBezTo>
                  <a:cubicBezTo>
                    <a:pt x="513955" y="236661"/>
                    <a:pt x="515393" y="238098"/>
                    <a:pt x="515393" y="239535"/>
                  </a:cubicBezTo>
                  <a:cubicBezTo>
                    <a:pt x="515393" y="242408"/>
                    <a:pt x="513955" y="243845"/>
                    <a:pt x="515393" y="243845"/>
                  </a:cubicBezTo>
                  <a:cubicBezTo>
                    <a:pt x="518269" y="243845"/>
                    <a:pt x="524021" y="240971"/>
                    <a:pt x="525459" y="236661"/>
                  </a:cubicBezTo>
                  <a:close/>
                  <a:moveTo>
                    <a:pt x="510755" y="218720"/>
                  </a:moveTo>
                  <a:cubicBezTo>
                    <a:pt x="512555" y="219083"/>
                    <a:pt x="514713" y="220170"/>
                    <a:pt x="515433" y="220895"/>
                  </a:cubicBezTo>
                  <a:cubicBezTo>
                    <a:pt x="516872" y="220895"/>
                    <a:pt x="521190" y="220895"/>
                    <a:pt x="525509" y="220895"/>
                  </a:cubicBezTo>
                  <a:cubicBezTo>
                    <a:pt x="531266" y="222345"/>
                    <a:pt x="529827" y="223795"/>
                    <a:pt x="534145" y="225245"/>
                  </a:cubicBezTo>
                  <a:cubicBezTo>
                    <a:pt x="538463" y="228145"/>
                    <a:pt x="537023" y="226695"/>
                    <a:pt x="537023" y="228145"/>
                  </a:cubicBezTo>
                  <a:cubicBezTo>
                    <a:pt x="537023" y="231046"/>
                    <a:pt x="538463" y="232496"/>
                    <a:pt x="539902" y="233946"/>
                  </a:cubicBezTo>
                  <a:cubicBezTo>
                    <a:pt x="539902" y="235396"/>
                    <a:pt x="537023" y="235396"/>
                    <a:pt x="534145" y="235396"/>
                  </a:cubicBezTo>
                  <a:cubicBezTo>
                    <a:pt x="531266" y="235396"/>
                    <a:pt x="529827" y="232496"/>
                    <a:pt x="525509" y="233946"/>
                  </a:cubicBezTo>
                  <a:cubicBezTo>
                    <a:pt x="522630" y="235396"/>
                    <a:pt x="519751" y="232496"/>
                    <a:pt x="516872" y="229596"/>
                  </a:cubicBezTo>
                  <a:cubicBezTo>
                    <a:pt x="513994" y="228145"/>
                    <a:pt x="518312" y="226695"/>
                    <a:pt x="516872" y="225245"/>
                  </a:cubicBezTo>
                  <a:cubicBezTo>
                    <a:pt x="515433" y="225245"/>
                    <a:pt x="509676" y="223795"/>
                    <a:pt x="508236" y="220895"/>
                  </a:cubicBezTo>
                  <a:cubicBezTo>
                    <a:pt x="507517" y="218720"/>
                    <a:pt x="508956" y="218358"/>
                    <a:pt x="510755" y="218720"/>
                  </a:cubicBezTo>
                  <a:close/>
                  <a:moveTo>
                    <a:pt x="447040" y="207794"/>
                  </a:moveTo>
                  <a:cubicBezTo>
                    <a:pt x="449014" y="209049"/>
                    <a:pt x="451526" y="210841"/>
                    <a:pt x="452243" y="210841"/>
                  </a:cubicBezTo>
                  <a:cubicBezTo>
                    <a:pt x="452243" y="210841"/>
                    <a:pt x="459420" y="216578"/>
                    <a:pt x="462290" y="219446"/>
                  </a:cubicBezTo>
                  <a:cubicBezTo>
                    <a:pt x="465161" y="222314"/>
                    <a:pt x="466596" y="218012"/>
                    <a:pt x="468031" y="215144"/>
                  </a:cubicBezTo>
                  <a:cubicBezTo>
                    <a:pt x="469467" y="212275"/>
                    <a:pt x="472337" y="213710"/>
                    <a:pt x="476643" y="210841"/>
                  </a:cubicBezTo>
                  <a:cubicBezTo>
                    <a:pt x="480949" y="209407"/>
                    <a:pt x="479514" y="212275"/>
                    <a:pt x="480949" y="213710"/>
                  </a:cubicBezTo>
                  <a:cubicBezTo>
                    <a:pt x="480949" y="216578"/>
                    <a:pt x="479514" y="219446"/>
                    <a:pt x="479514" y="220880"/>
                  </a:cubicBezTo>
                  <a:cubicBezTo>
                    <a:pt x="479514" y="222314"/>
                    <a:pt x="483820" y="219446"/>
                    <a:pt x="486690" y="216578"/>
                  </a:cubicBezTo>
                  <a:cubicBezTo>
                    <a:pt x="489561" y="213710"/>
                    <a:pt x="493867" y="213710"/>
                    <a:pt x="493867" y="216578"/>
                  </a:cubicBezTo>
                  <a:cubicBezTo>
                    <a:pt x="495302" y="219446"/>
                    <a:pt x="493867" y="222314"/>
                    <a:pt x="495302" y="225182"/>
                  </a:cubicBezTo>
                  <a:cubicBezTo>
                    <a:pt x="495302" y="228050"/>
                    <a:pt x="492431" y="228050"/>
                    <a:pt x="489561" y="229485"/>
                  </a:cubicBezTo>
                  <a:cubicBezTo>
                    <a:pt x="486690" y="230919"/>
                    <a:pt x="485255" y="229485"/>
                    <a:pt x="482384" y="229485"/>
                  </a:cubicBezTo>
                  <a:cubicBezTo>
                    <a:pt x="479514" y="228050"/>
                    <a:pt x="480949" y="230919"/>
                    <a:pt x="479514" y="232353"/>
                  </a:cubicBezTo>
                  <a:cubicBezTo>
                    <a:pt x="478078" y="233787"/>
                    <a:pt x="472337" y="230919"/>
                    <a:pt x="469467" y="229485"/>
                  </a:cubicBezTo>
                  <a:cubicBezTo>
                    <a:pt x="465161" y="226616"/>
                    <a:pt x="465161" y="228050"/>
                    <a:pt x="462290" y="229485"/>
                  </a:cubicBezTo>
                  <a:cubicBezTo>
                    <a:pt x="459420" y="230919"/>
                    <a:pt x="457984" y="226616"/>
                    <a:pt x="455114" y="223748"/>
                  </a:cubicBezTo>
                  <a:cubicBezTo>
                    <a:pt x="453678" y="220880"/>
                    <a:pt x="447937" y="212275"/>
                    <a:pt x="445067" y="207973"/>
                  </a:cubicBezTo>
                  <a:cubicBezTo>
                    <a:pt x="443632" y="205822"/>
                    <a:pt x="445067" y="206539"/>
                    <a:pt x="447040" y="207794"/>
                  </a:cubicBezTo>
                  <a:close/>
                  <a:moveTo>
                    <a:pt x="526863" y="122827"/>
                  </a:moveTo>
                  <a:cubicBezTo>
                    <a:pt x="527580" y="122111"/>
                    <a:pt x="528297" y="122111"/>
                    <a:pt x="528297" y="123544"/>
                  </a:cubicBezTo>
                  <a:cubicBezTo>
                    <a:pt x="529731" y="126410"/>
                    <a:pt x="531165" y="130709"/>
                    <a:pt x="529731" y="132142"/>
                  </a:cubicBezTo>
                  <a:cubicBezTo>
                    <a:pt x="526863" y="135008"/>
                    <a:pt x="525429" y="135008"/>
                    <a:pt x="525429" y="139307"/>
                  </a:cubicBezTo>
                  <a:cubicBezTo>
                    <a:pt x="525429" y="145039"/>
                    <a:pt x="526863" y="147906"/>
                    <a:pt x="521126" y="150772"/>
                  </a:cubicBezTo>
                  <a:cubicBezTo>
                    <a:pt x="516824" y="153638"/>
                    <a:pt x="501049" y="163669"/>
                    <a:pt x="503917" y="159370"/>
                  </a:cubicBezTo>
                  <a:cubicBezTo>
                    <a:pt x="503917" y="159370"/>
                    <a:pt x="505351" y="155071"/>
                    <a:pt x="508219" y="152205"/>
                  </a:cubicBezTo>
                  <a:cubicBezTo>
                    <a:pt x="512522" y="149339"/>
                    <a:pt x="515390" y="149339"/>
                    <a:pt x="516824" y="145039"/>
                  </a:cubicBezTo>
                  <a:cubicBezTo>
                    <a:pt x="519692" y="140740"/>
                    <a:pt x="518258" y="143606"/>
                    <a:pt x="521126" y="136441"/>
                  </a:cubicBezTo>
                  <a:cubicBezTo>
                    <a:pt x="522560" y="130709"/>
                    <a:pt x="523995" y="130709"/>
                    <a:pt x="525429" y="126410"/>
                  </a:cubicBezTo>
                  <a:cubicBezTo>
                    <a:pt x="525429" y="124977"/>
                    <a:pt x="526146" y="123544"/>
                    <a:pt x="526863" y="122827"/>
                  </a:cubicBezTo>
                  <a:close/>
                  <a:moveTo>
                    <a:pt x="15955" y="36130"/>
                  </a:moveTo>
                  <a:cubicBezTo>
                    <a:pt x="17391" y="34697"/>
                    <a:pt x="23134" y="34697"/>
                    <a:pt x="26006" y="36130"/>
                  </a:cubicBezTo>
                  <a:cubicBezTo>
                    <a:pt x="27442" y="37563"/>
                    <a:pt x="31749" y="37563"/>
                    <a:pt x="34621" y="38996"/>
                  </a:cubicBezTo>
                  <a:cubicBezTo>
                    <a:pt x="36057" y="40429"/>
                    <a:pt x="48979" y="43295"/>
                    <a:pt x="51850" y="44728"/>
                  </a:cubicBezTo>
                  <a:cubicBezTo>
                    <a:pt x="54722" y="44728"/>
                    <a:pt x="57593" y="41862"/>
                    <a:pt x="60465" y="41862"/>
                  </a:cubicBezTo>
                  <a:cubicBezTo>
                    <a:pt x="63337" y="43295"/>
                    <a:pt x="71951" y="43295"/>
                    <a:pt x="73387" y="41862"/>
                  </a:cubicBezTo>
                  <a:cubicBezTo>
                    <a:pt x="76259" y="40429"/>
                    <a:pt x="80566" y="43295"/>
                    <a:pt x="80566" y="43295"/>
                  </a:cubicBezTo>
                  <a:cubicBezTo>
                    <a:pt x="82002" y="44728"/>
                    <a:pt x="106410" y="49027"/>
                    <a:pt x="113589" y="47594"/>
                  </a:cubicBezTo>
                  <a:cubicBezTo>
                    <a:pt x="119332" y="44728"/>
                    <a:pt x="122204" y="43295"/>
                    <a:pt x="123640" y="47594"/>
                  </a:cubicBezTo>
                  <a:cubicBezTo>
                    <a:pt x="125076" y="50460"/>
                    <a:pt x="132255" y="43295"/>
                    <a:pt x="137998" y="41862"/>
                  </a:cubicBezTo>
                  <a:cubicBezTo>
                    <a:pt x="142305" y="40429"/>
                    <a:pt x="146613" y="50460"/>
                    <a:pt x="146613" y="56192"/>
                  </a:cubicBezTo>
                  <a:cubicBezTo>
                    <a:pt x="146613" y="61924"/>
                    <a:pt x="143741" y="59058"/>
                    <a:pt x="143741" y="63357"/>
                  </a:cubicBezTo>
                  <a:cubicBezTo>
                    <a:pt x="143741" y="66223"/>
                    <a:pt x="146613" y="66223"/>
                    <a:pt x="146613" y="69089"/>
                  </a:cubicBezTo>
                  <a:cubicBezTo>
                    <a:pt x="146613" y="70522"/>
                    <a:pt x="143741" y="70522"/>
                    <a:pt x="142305" y="71955"/>
                  </a:cubicBezTo>
                  <a:cubicBezTo>
                    <a:pt x="140869" y="73388"/>
                    <a:pt x="137998" y="73388"/>
                    <a:pt x="135126" y="71955"/>
                  </a:cubicBezTo>
                  <a:cubicBezTo>
                    <a:pt x="132255" y="70522"/>
                    <a:pt x="132255" y="71955"/>
                    <a:pt x="127947" y="74821"/>
                  </a:cubicBezTo>
                  <a:cubicBezTo>
                    <a:pt x="123640" y="79120"/>
                    <a:pt x="125076" y="80553"/>
                    <a:pt x="123640" y="86286"/>
                  </a:cubicBezTo>
                  <a:cubicBezTo>
                    <a:pt x="123640" y="92018"/>
                    <a:pt x="126511" y="90585"/>
                    <a:pt x="129383" y="93451"/>
                  </a:cubicBezTo>
                  <a:cubicBezTo>
                    <a:pt x="133690" y="96317"/>
                    <a:pt x="136562" y="99183"/>
                    <a:pt x="140869" y="99183"/>
                  </a:cubicBezTo>
                  <a:cubicBezTo>
                    <a:pt x="145177" y="99183"/>
                    <a:pt x="145177" y="103482"/>
                    <a:pt x="145177" y="106348"/>
                  </a:cubicBezTo>
                  <a:cubicBezTo>
                    <a:pt x="145177" y="109214"/>
                    <a:pt x="145177" y="109214"/>
                    <a:pt x="148048" y="109214"/>
                  </a:cubicBezTo>
                  <a:cubicBezTo>
                    <a:pt x="150920" y="109214"/>
                    <a:pt x="148048" y="100616"/>
                    <a:pt x="150920" y="99183"/>
                  </a:cubicBezTo>
                  <a:cubicBezTo>
                    <a:pt x="153791" y="97750"/>
                    <a:pt x="152356" y="93451"/>
                    <a:pt x="149484" y="90585"/>
                  </a:cubicBezTo>
                  <a:cubicBezTo>
                    <a:pt x="148048" y="86286"/>
                    <a:pt x="150920" y="80553"/>
                    <a:pt x="150920" y="77687"/>
                  </a:cubicBezTo>
                  <a:cubicBezTo>
                    <a:pt x="150920" y="74821"/>
                    <a:pt x="153791" y="73388"/>
                    <a:pt x="156663" y="74821"/>
                  </a:cubicBezTo>
                  <a:cubicBezTo>
                    <a:pt x="159535" y="74821"/>
                    <a:pt x="162406" y="76254"/>
                    <a:pt x="163842" y="77687"/>
                  </a:cubicBezTo>
                  <a:cubicBezTo>
                    <a:pt x="166714" y="80553"/>
                    <a:pt x="165278" y="80553"/>
                    <a:pt x="168149" y="84853"/>
                  </a:cubicBezTo>
                  <a:cubicBezTo>
                    <a:pt x="169585" y="89152"/>
                    <a:pt x="172457" y="83420"/>
                    <a:pt x="173893" y="80553"/>
                  </a:cubicBezTo>
                  <a:cubicBezTo>
                    <a:pt x="175328" y="77687"/>
                    <a:pt x="178200" y="81987"/>
                    <a:pt x="179636" y="86286"/>
                  </a:cubicBezTo>
                  <a:cubicBezTo>
                    <a:pt x="182507" y="92018"/>
                    <a:pt x="182507" y="93451"/>
                    <a:pt x="186815" y="97750"/>
                  </a:cubicBezTo>
                  <a:cubicBezTo>
                    <a:pt x="191122" y="103482"/>
                    <a:pt x="193994" y="114946"/>
                    <a:pt x="195429" y="119245"/>
                  </a:cubicBezTo>
                  <a:cubicBezTo>
                    <a:pt x="198301" y="123544"/>
                    <a:pt x="196865" y="124977"/>
                    <a:pt x="193994" y="123544"/>
                  </a:cubicBezTo>
                  <a:cubicBezTo>
                    <a:pt x="191122" y="123544"/>
                    <a:pt x="183943" y="126410"/>
                    <a:pt x="181072" y="127843"/>
                  </a:cubicBezTo>
                  <a:cubicBezTo>
                    <a:pt x="179636" y="129276"/>
                    <a:pt x="175328" y="130709"/>
                    <a:pt x="171021" y="133575"/>
                  </a:cubicBezTo>
                  <a:cubicBezTo>
                    <a:pt x="168149" y="136441"/>
                    <a:pt x="166714" y="137874"/>
                    <a:pt x="163842" y="139307"/>
                  </a:cubicBezTo>
                  <a:cubicBezTo>
                    <a:pt x="159535" y="140740"/>
                    <a:pt x="159535" y="143606"/>
                    <a:pt x="156663" y="149338"/>
                  </a:cubicBezTo>
                  <a:cubicBezTo>
                    <a:pt x="153791" y="153637"/>
                    <a:pt x="148048" y="159370"/>
                    <a:pt x="148048" y="162236"/>
                  </a:cubicBezTo>
                  <a:cubicBezTo>
                    <a:pt x="146613" y="166535"/>
                    <a:pt x="148048" y="170834"/>
                    <a:pt x="145177" y="170834"/>
                  </a:cubicBezTo>
                  <a:cubicBezTo>
                    <a:pt x="143741" y="172267"/>
                    <a:pt x="142305" y="166535"/>
                    <a:pt x="139434" y="163669"/>
                  </a:cubicBezTo>
                  <a:cubicBezTo>
                    <a:pt x="137998" y="162236"/>
                    <a:pt x="130819" y="160803"/>
                    <a:pt x="123640" y="162236"/>
                  </a:cubicBezTo>
                  <a:cubicBezTo>
                    <a:pt x="115025" y="165102"/>
                    <a:pt x="120768" y="177999"/>
                    <a:pt x="122204" y="180865"/>
                  </a:cubicBezTo>
                  <a:cubicBezTo>
                    <a:pt x="122204" y="183731"/>
                    <a:pt x="130819" y="177999"/>
                    <a:pt x="132255" y="175133"/>
                  </a:cubicBezTo>
                  <a:cubicBezTo>
                    <a:pt x="135126" y="173700"/>
                    <a:pt x="136562" y="176566"/>
                    <a:pt x="136562" y="179432"/>
                  </a:cubicBezTo>
                  <a:cubicBezTo>
                    <a:pt x="136562" y="183731"/>
                    <a:pt x="135126" y="186597"/>
                    <a:pt x="137998" y="188030"/>
                  </a:cubicBezTo>
                  <a:cubicBezTo>
                    <a:pt x="140869" y="188030"/>
                    <a:pt x="142305" y="189463"/>
                    <a:pt x="145177" y="193762"/>
                  </a:cubicBezTo>
                  <a:cubicBezTo>
                    <a:pt x="146613" y="198061"/>
                    <a:pt x="152356" y="196628"/>
                    <a:pt x="156663" y="193762"/>
                  </a:cubicBezTo>
                  <a:cubicBezTo>
                    <a:pt x="160970" y="190896"/>
                    <a:pt x="179636" y="196628"/>
                    <a:pt x="181072" y="198061"/>
                  </a:cubicBezTo>
                  <a:cubicBezTo>
                    <a:pt x="183943" y="199494"/>
                    <a:pt x="189686" y="200927"/>
                    <a:pt x="192558" y="203793"/>
                  </a:cubicBezTo>
                  <a:cubicBezTo>
                    <a:pt x="195429" y="206659"/>
                    <a:pt x="205480" y="216690"/>
                    <a:pt x="206916" y="218123"/>
                  </a:cubicBezTo>
                  <a:cubicBezTo>
                    <a:pt x="206916" y="218123"/>
                    <a:pt x="222709" y="220989"/>
                    <a:pt x="228453" y="223855"/>
                  </a:cubicBezTo>
                  <a:cubicBezTo>
                    <a:pt x="232760" y="228154"/>
                    <a:pt x="225581" y="241052"/>
                    <a:pt x="224145" y="248217"/>
                  </a:cubicBezTo>
                  <a:cubicBezTo>
                    <a:pt x="222709" y="255382"/>
                    <a:pt x="216966" y="259681"/>
                    <a:pt x="214095" y="261114"/>
                  </a:cubicBezTo>
                  <a:cubicBezTo>
                    <a:pt x="211223" y="262547"/>
                    <a:pt x="193994" y="285475"/>
                    <a:pt x="191122" y="288342"/>
                  </a:cubicBezTo>
                  <a:cubicBezTo>
                    <a:pt x="188250" y="292641"/>
                    <a:pt x="178200" y="299806"/>
                    <a:pt x="176764" y="302672"/>
                  </a:cubicBezTo>
                  <a:cubicBezTo>
                    <a:pt x="173893" y="305538"/>
                    <a:pt x="173893" y="306971"/>
                    <a:pt x="173893" y="311270"/>
                  </a:cubicBezTo>
                  <a:cubicBezTo>
                    <a:pt x="175328" y="314136"/>
                    <a:pt x="175328" y="315569"/>
                    <a:pt x="173893" y="319868"/>
                  </a:cubicBezTo>
                  <a:cubicBezTo>
                    <a:pt x="172457" y="322734"/>
                    <a:pt x="171021" y="327033"/>
                    <a:pt x="173893" y="331332"/>
                  </a:cubicBezTo>
                  <a:cubicBezTo>
                    <a:pt x="175328" y="334198"/>
                    <a:pt x="176764" y="334198"/>
                    <a:pt x="173893" y="335631"/>
                  </a:cubicBezTo>
                  <a:cubicBezTo>
                    <a:pt x="171021" y="335631"/>
                    <a:pt x="163842" y="334198"/>
                    <a:pt x="159535" y="327033"/>
                  </a:cubicBezTo>
                  <a:cubicBezTo>
                    <a:pt x="153791" y="318435"/>
                    <a:pt x="159535" y="301239"/>
                    <a:pt x="159535" y="295507"/>
                  </a:cubicBezTo>
                  <a:cubicBezTo>
                    <a:pt x="159535" y="289775"/>
                    <a:pt x="163842" y="265413"/>
                    <a:pt x="163842" y="259681"/>
                  </a:cubicBezTo>
                  <a:cubicBezTo>
                    <a:pt x="165278" y="252516"/>
                    <a:pt x="160970" y="249650"/>
                    <a:pt x="158099" y="246784"/>
                  </a:cubicBezTo>
                  <a:cubicBezTo>
                    <a:pt x="153791" y="243918"/>
                    <a:pt x="149484" y="232453"/>
                    <a:pt x="146613" y="228154"/>
                  </a:cubicBezTo>
                  <a:cubicBezTo>
                    <a:pt x="145177" y="225288"/>
                    <a:pt x="146613" y="220989"/>
                    <a:pt x="148048" y="216690"/>
                  </a:cubicBezTo>
                  <a:cubicBezTo>
                    <a:pt x="149484" y="212391"/>
                    <a:pt x="149484" y="208092"/>
                    <a:pt x="148048" y="205226"/>
                  </a:cubicBezTo>
                  <a:cubicBezTo>
                    <a:pt x="146613" y="202360"/>
                    <a:pt x="139434" y="198061"/>
                    <a:pt x="136562" y="196628"/>
                  </a:cubicBezTo>
                  <a:cubicBezTo>
                    <a:pt x="133690" y="195195"/>
                    <a:pt x="130819" y="193762"/>
                    <a:pt x="127947" y="190896"/>
                  </a:cubicBezTo>
                  <a:cubicBezTo>
                    <a:pt x="125076" y="188030"/>
                    <a:pt x="120768" y="188030"/>
                    <a:pt x="113589" y="186597"/>
                  </a:cubicBezTo>
                  <a:cubicBezTo>
                    <a:pt x="106410" y="185164"/>
                    <a:pt x="102103" y="175133"/>
                    <a:pt x="99231" y="172267"/>
                  </a:cubicBezTo>
                  <a:cubicBezTo>
                    <a:pt x="97796" y="169401"/>
                    <a:pt x="97796" y="173700"/>
                    <a:pt x="97796" y="177999"/>
                  </a:cubicBezTo>
                  <a:cubicBezTo>
                    <a:pt x="96360" y="182298"/>
                    <a:pt x="87745" y="165102"/>
                    <a:pt x="80566" y="155070"/>
                  </a:cubicBezTo>
                  <a:cubicBezTo>
                    <a:pt x="71951" y="145039"/>
                    <a:pt x="71951" y="127843"/>
                    <a:pt x="71951" y="123544"/>
                  </a:cubicBezTo>
                  <a:cubicBezTo>
                    <a:pt x="71951" y="117812"/>
                    <a:pt x="64772" y="106348"/>
                    <a:pt x="57593" y="102049"/>
                  </a:cubicBezTo>
                  <a:cubicBezTo>
                    <a:pt x="48979" y="99183"/>
                    <a:pt x="47543" y="92018"/>
                    <a:pt x="46107" y="87719"/>
                  </a:cubicBezTo>
                  <a:cubicBezTo>
                    <a:pt x="43236" y="81987"/>
                    <a:pt x="36057" y="81987"/>
                    <a:pt x="30313" y="86286"/>
                  </a:cubicBezTo>
                  <a:cubicBezTo>
                    <a:pt x="24570" y="90585"/>
                    <a:pt x="17391" y="89152"/>
                    <a:pt x="8777" y="86286"/>
                  </a:cubicBezTo>
                  <a:cubicBezTo>
                    <a:pt x="162" y="83420"/>
                    <a:pt x="3033" y="69089"/>
                    <a:pt x="162" y="63357"/>
                  </a:cubicBezTo>
                  <a:cubicBezTo>
                    <a:pt x="-1274" y="59058"/>
                    <a:pt x="7341" y="56192"/>
                    <a:pt x="4469" y="50460"/>
                  </a:cubicBezTo>
                  <a:cubicBezTo>
                    <a:pt x="1598" y="46161"/>
                    <a:pt x="4469" y="46161"/>
                    <a:pt x="7341" y="43295"/>
                  </a:cubicBezTo>
                  <a:cubicBezTo>
                    <a:pt x="10212" y="41862"/>
                    <a:pt x="14520" y="38996"/>
                    <a:pt x="15955" y="36130"/>
                  </a:cubicBezTo>
                  <a:close/>
                  <a:moveTo>
                    <a:pt x="186781" y="10328"/>
                  </a:moveTo>
                  <a:lnTo>
                    <a:pt x="257129" y="10328"/>
                  </a:lnTo>
                  <a:cubicBezTo>
                    <a:pt x="254258" y="13193"/>
                    <a:pt x="251386" y="18924"/>
                    <a:pt x="249951" y="21790"/>
                  </a:cubicBezTo>
                  <a:cubicBezTo>
                    <a:pt x="248515" y="24655"/>
                    <a:pt x="249951" y="30386"/>
                    <a:pt x="251386" y="36117"/>
                  </a:cubicBezTo>
                  <a:cubicBezTo>
                    <a:pt x="252822" y="41848"/>
                    <a:pt x="248515" y="43281"/>
                    <a:pt x="245644" y="47579"/>
                  </a:cubicBezTo>
                  <a:cubicBezTo>
                    <a:pt x="242772" y="50445"/>
                    <a:pt x="228416" y="60474"/>
                    <a:pt x="222673" y="63340"/>
                  </a:cubicBezTo>
                  <a:cubicBezTo>
                    <a:pt x="218366" y="66205"/>
                    <a:pt x="218366" y="70503"/>
                    <a:pt x="215494" y="76234"/>
                  </a:cubicBezTo>
                  <a:cubicBezTo>
                    <a:pt x="214059" y="83398"/>
                    <a:pt x="214059" y="86264"/>
                    <a:pt x="211187" y="89129"/>
                  </a:cubicBezTo>
                  <a:cubicBezTo>
                    <a:pt x="208316" y="90562"/>
                    <a:pt x="209752" y="84831"/>
                    <a:pt x="205445" y="84831"/>
                  </a:cubicBezTo>
                  <a:cubicBezTo>
                    <a:pt x="202573" y="84831"/>
                    <a:pt x="198266" y="74802"/>
                    <a:pt x="195395" y="66205"/>
                  </a:cubicBezTo>
                  <a:cubicBezTo>
                    <a:pt x="191088" y="59041"/>
                    <a:pt x="192524" y="51878"/>
                    <a:pt x="192524" y="49012"/>
                  </a:cubicBezTo>
                  <a:cubicBezTo>
                    <a:pt x="193959" y="46147"/>
                    <a:pt x="193959" y="41848"/>
                    <a:pt x="192524" y="38983"/>
                  </a:cubicBezTo>
                  <a:cubicBezTo>
                    <a:pt x="191088" y="37550"/>
                    <a:pt x="189652" y="38983"/>
                    <a:pt x="189652" y="33252"/>
                  </a:cubicBezTo>
                  <a:cubicBezTo>
                    <a:pt x="189652" y="27521"/>
                    <a:pt x="186781" y="13193"/>
                    <a:pt x="186781" y="10328"/>
                  </a:cubicBezTo>
                  <a:close/>
                  <a:moveTo>
                    <a:pt x="465186" y="321"/>
                  </a:moveTo>
                  <a:cubicBezTo>
                    <a:pt x="479542" y="-2546"/>
                    <a:pt x="485285" y="14655"/>
                    <a:pt x="492463" y="17521"/>
                  </a:cubicBezTo>
                  <a:cubicBezTo>
                    <a:pt x="501078" y="20388"/>
                    <a:pt x="518306" y="24688"/>
                    <a:pt x="522613" y="24688"/>
                  </a:cubicBezTo>
                  <a:cubicBezTo>
                    <a:pt x="531227" y="24688"/>
                    <a:pt x="548455" y="30422"/>
                    <a:pt x="549891" y="31855"/>
                  </a:cubicBezTo>
                  <a:cubicBezTo>
                    <a:pt x="551326" y="31855"/>
                    <a:pt x="564247" y="37589"/>
                    <a:pt x="571426" y="36156"/>
                  </a:cubicBezTo>
                  <a:cubicBezTo>
                    <a:pt x="577168" y="34722"/>
                    <a:pt x="594397" y="47623"/>
                    <a:pt x="595832" y="49056"/>
                  </a:cubicBezTo>
                  <a:cubicBezTo>
                    <a:pt x="598704" y="50490"/>
                    <a:pt x="605882" y="56223"/>
                    <a:pt x="605882" y="59090"/>
                  </a:cubicBezTo>
                  <a:cubicBezTo>
                    <a:pt x="605882" y="60523"/>
                    <a:pt x="601575" y="64824"/>
                    <a:pt x="600139" y="67690"/>
                  </a:cubicBezTo>
                  <a:cubicBezTo>
                    <a:pt x="597268" y="69124"/>
                    <a:pt x="594397" y="64824"/>
                    <a:pt x="590090" y="64824"/>
                  </a:cubicBezTo>
                  <a:cubicBezTo>
                    <a:pt x="585783" y="64824"/>
                    <a:pt x="590090" y="69124"/>
                    <a:pt x="587218" y="73424"/>
                  </a:cubicBezTo>
                  <a:cubicBezTo>
                    <a:pt x="585783" y="77724"/>
                    <a:pt x="569990" y="84891"/>
                    <a:pt x="565683" y="86325"/>
                  </a:cubicBezTo>
                  <a:cubicBezTo>
                    <a:pt x="561376" y="87758"/>
                    <a:pt x="561376" y="89191"/>
                    <a:pt x="561376" y="92058"/>
                  </a:cubicBezTo>
                  <a:cubicBezTo>
                    <a:pt x="561376" y="96358"/>
                    <a:pt x="559940" y="99225"/>
                    <a:pt x="555633" y="102092"/>
                  </a:cubicBezTo>
                  <a:cubicBezTo>
                    <a:pt x="551326" y="106392"/>
                    <a:pt x="548455" y="112126"/>
                    <a:pt x="547019" y="116426"/>
                  </a:cubicBezTo>
                  <a:cubicBezTo>
                    <a:pt x="545584" y="122160"/>
                    <a:pt x="545584" y="112126"/>
                    <a:pt x="544148" y="107826"/>
                  </a:cubicBezTo>
                  <a:cubicBezTo>
                    <a:pt x="544148" y="104959"/>
                    <a:pt x="548455" y="87758"/>
                    <a:pt x="534098" y="89191"/>
                  </a:cubicBezTo>
                  <a:cubicBezTo>
                    <a:pt x="531227" y="89191"/>
                    <a:pt x="525484" y="93492"/>
                    <a:pt x="521177" y="99225"/>
                  </a:cubicBezTo>
                  <a:cubicBezTo>
                    <a:pt x="518306" y="103525"/>
                    <a:pt x="522613" y="102092"/>
                    <a:pt x="525484" y="106392"/>
                  </a:cubicBezTo>
                  <a:cubicBezTo>
                    <a:pt x="526920" y="109259"/>
                    <a:pt x="524048" y="113559"/>
                    <a:pt x="522613" y="117859"/>
                  </a:cubicBezTo>
                  <a:cubicBezTo>
                    <a:pt x="521177" y="123593"/>
                    <a:pt x="508256" y="135060"/>
                    <a:pt x="506820" y="137927"/>
                  </a:cubicBezTo>
                  <a:cubicBezTo>
                    <a:pt x="505385" y="139360"/>
                    <a:pt x="505385" y="146527"/>
                    <a:pt x="505385" y="149394"/>
                  </a:cubicBezTo>
                  <a:cubicBezTo>
                    <a:pt x="505385" y="152261"/>
                    <a:pt x="501078" y="152261"/>
                    <a:pt x="496771" y="153694"/>
                  </a:cubicBezTo>
                  <a:cubicBezTo>
                    <a:pt x="492463" y="155128"/>
                    <a:pt x="496771" y="145094"/>
                    <a:pt x="495335" y="142227"/>
                  </a:cubicBezTo>
                  <a:cubicBezTo>
                    <a:pt x="493899" y="140794"/>
                    <a:pt x="489592" y="143661"/>
                    <a:pt x="486721" y="149394"/>
                  </a:cubicBezTo>
                  <a:cubicBezTo>
                    <a:pt x="483849" y="153694"/>
                    <a:pt x="491028" y="157995"/>
                    <a:pt x="489592" y="168028"/>
                  </a:cubicBezTo>
                  <a:cubicBezTo>
                    <a:pt x="489592" y="176629"/>
                    <a:pt x="473800" y="179496"/>
                    <a:pt x="470928" y="179496"/>
                  </a:cubicBezTo>
                  <a:cubicBezTo>
                    <a:pt x="468057" y="179496"/>
                    <a:pt x="465186" y="183796"/>
                    <a:pt x="469493" y="190963"/>
                  </a:cubicBezTo>
                  <a:cubicBezTo>
                    <a:pt x="473800" y="196696"/>
                    <a:pt x="466621" y="198130"/>
                    <a:pt x="462314" y="200997"/>
                  </a:cubicBezTo>
                  <a:cubicBezTo>
                    <a:pt x="458007" y="203863"/>
                    <a:pt x="458007" y="199563"/>
                    <a:pt x="456572" y="198130"/>
                  </a:cubicBezTo>
                  <a:cubicBezTo>
                    <a:pt x="453700" y="195263"/>
                    <a:pt x="452265" y="200997"/>
                    <a:pt x="450829" y="203863"/>
                  </a:cubicBezTo>
                  <a:cubicBezTo>
                    <a:pt x="449393" y="206730"/>
                    <a:pt x="449393" y="196696"/>
                    <a:pt x="449393" y="193830"/>
                  </a:cubicBezTo>
                  <a:cubicBezTo>
                    <a:pt x="447957" y="189529"/>
                    <a:pt x="439343" y="182362"/>
                    <a:pt x="436472" y="179496"/>
                  </a:cubicBezTo>
                  <a:cubicBezTo>
                    <a:pt x="435036" y="176629"/>
                    <a:pt x="435036" y="180929"/>
                    <a:pt x="430729" y="183796"/>
                  </a:cubicBezTo>
                  <a:cubicBezTo>
                    <a:pt x="426422" y="188096"/>
                    <a:pt x="420680" y="199563"/>
                    <a:pt x="419244" y="202430"/>
                  </a:cubicBezTo>
                  <a:cubicBezTo>
                    <a:pt x="416373" y="206730"/>
                    <a:pt x="414937" y="206730"/>
                    <a:pt x="413501" y="205297"/>
                  </a:cubicBezTo>
                  <a:cubicBezTo>
                    <a:pt x="412066" y="202430"/>
                    <a:pt x="406323" y="183796"/>
                    <a:pt x="402016" y="180929"/>
                  </a:cubicBezTo>
                  <a:cubicBezTo>
                    <a:pt x="399144" y="178062"/>
                    <a:pt x="391966" y="172329"/>
                    <a:pt x="384788" y="172329"/>
                  </a:cubicBezTo>
                  <a:cubicBezTo>
                    <a:pt x="379045" y="170895"/>
                    <a:pt x="377609" y="168028"/>
                    <a:pt x="373302" y="166595"/>
                  </a:cubicBezTo>
                  <a:cubicBezTo>
                    <a:pt x="368995" y="165162"/>
                    <a:pt x="367560" y="163728"/>
                    <a:pt x="367560" y="166595"/>
                  </a:cubicBezTo>
                  <a:cubicBezTo>
                    <a:pt x="367560" y="169462"/>
                    <a:pt x="371867" y="172329"/>
                    <a:pt x="376174" y="172329"/>
                  </a:cubicBezTo>
                  <a:cubicBezTo>
                    <a:pt x="379045" y="170895"/>
                    <a:pt x="381916" y="176629"/>
                    <a:pt x="381916" y="180929"/>
                  </a:cubicBezTo>
                  <a:cubicBezTo>
                    <a:pt x="381916" y="185229"/>
                    <a:pt x="371867" y="188096"/>
                    <a:pt x="364688" y="190963"/>
                  </a:cubicBezTo>
                  <a:cubicBezTo>
                    <a:pt x="357510" y="193830"/>
                    <a:pt x="351767" y="180929"/>
                    <a:pt x="350331" y="176629"/>
                  </a:cubicBezTo>
                  <a:cubicBezTo>
                    <a:pt x="347460" y="172329"/>
                    <a:pt x="344589" y="172329"/>
                    <a:pt x="344589" y="173762"/>
                  </a:cubicBezTo>
                  <a:cubicBezTo>
                    <a:pt x="344589" y="176629"/>
                    <a:pt x="350331" y="185229"/>
                    <a:pt x="353203" y="189529"/>
                  </a:cubicBezTo>
                  <a:cubicBezTo>
                    <a:pt x="354638" y="193830"/>
                    <a:pt x="363252" y="195263"/>
                    <a:pt x="368995" y="195263"/>
                  </a:cubicBezTo>
                  <a:cubicBezTo>
                    <a:pt x="374738" y="195263"/>
                    <a:pt x="371867" y="196696"/>
                    <a:pt x="370431" y="200997"/>
                  </a:cubicBezTo>
                  <a:cubicBezTo>
                    <a:pt x="368995" y="206730"/>
                    <a:pt x="357510" y="221064"/>
                    <a:pt x="354638" y="223931"/>
                  </a:cubicBezTo>
                  <a:cubicBezTo>
                    <a:pt x="351767" y="226798"/>
                    <a:pt x="353203" y="241132"/>
                    <a:pt x="353203" y="245432"/>
                  </a:cubicBezTo>
                  <a:cubicBezTo>
                    <a:pt x="353203" y="251166"/>
                    <a:pt x="347460" y="251166"/>
                    <a:pt x="343153" y="255466"/>
                  </a:cubicBezTo>
                  <a:cubicBezTo>
                    <a:pt x="340282" y="259766"/>
                    <a:pt x="338846" y="266933"/>
                    <a:pt x="335975" y="274100"/>
                  </a:cubicBezTo>
                  <a:cubicBezTo>
                    <a:pt x="333103" y="281267"/>
                    <a:pt x="325925" y="282701"/>
                    <a:pt x="318746" y="284134"/>
                  </a:cubicBezTo>
                  <a:cubicBezTo>
                    <a:pt x="310132" y="284134"/>
                    <a:pt x="313004" y="276967"/>
                    <a:pt x="311568" y="271234"/>
                  </a:cubicBezTo>
                  <a:cubicBezTo>
                    <a:pt x="310132" y="265500"/>
                    <a:pt x="304390" y="229665"/>
                    <a:pt x="301518" y="225364"/>
                  </a:cubicBezTo>
                  <a:cubicBezTo>
                    <a:pt x="298647" y="219631"/>
                    <a:pt x="297211" y="218197"/>
                    <a:pt x="298647" y="213897"/>
                  </a:cubicBezTo>
                  <a:cubicBezTo>
                    <a:pt x="300083" y="209597"/>
                    <a:pt x="291469" y="208164"/>
                    <a:pt x="275676" y="209597"/>
                  </a:cubicBezTo>
                  <a:cubicBezTo>
                    <a:pt x="259884" y="212464"/>
                    <a:pt x="254141" y="189529"/>
                    <a:pt x="254141" y="180929"/>
                  </a:cubicBezTo>
                  <a:cubicBezTo>
                    <a:pt x="254141" y="172329"/>
                    <a:pt x="268498" y="156561"/>
                    <a:pt x="269933" y="155128"/>
                  </a:cubicBezTo>
                  <a:cubicBezTo>
                    <a:pt x="271369" y="152261"/>
                    <a:pt x="272805" y="152261"/>
                    <a:pt x="277112" y="150828"/>
                  </a:cubicBezTo>
                  <a:cubicBezTo>
                    <a:pt x="281419" y="149394"/>
                    <a:pt x="297211" y="145094"/>
                    <a:pt x="304390" y="147961"/>
                  </a:cubicBezTo>
                  <a:cubicBezTo>
                    <a:pt x="311568" y="150828"/>
                    <a:pt x="308697" y="155128"/>
                    <a:pt x="314439" y="157995"/>
                  </a:cubicBezTo>
                  <a:cubicBezTo>
                    <a:pt x="320182" y="160861"/>
                    <a:pt x="325925" y="155128"/>
                    <a:pt x="330232" y="157995"/>
                  </a:cubicBezTo>
                  <a:cubicBezTo>
                    <a:pt x="335975" y="160861"/>
                    <a:pt x="338846" y="159428"/>
                    <a:pt x="341717" y="156561"/>
                  </a:cubicBezTo>
                  <a:cubicBezTo>
                    <a:pt x="346024" y="152261"/>
                    <a:pt x="343153" y="149394"/>
                    <a:pt x="341717" y="147961"/>
                  </a:cubicBezTo>
                  <a:cubicBezTo>
                    <a:pt x="340282" y="147961"/>
                    <a:pt x="333103" y="146527"/>
                    <a:pt x="330232" y="145094"/>
                  </a:cubicBezTo>
                  <a:cubicBezTo>
                    <a:pt x="327361" y="145094"/>
                    <a:pt x="327361" y="142227"/>
                    <a:pt x="325925" y="145094"/>
                  </a:cubicBezTo>
                  <a:cubicBezTo>
                    <a:pt x="324489" y="149394"/>
                    <a:pt x="320182" y="146527"/>
                    <a:pt x="320182" y="145094"/>
                  </a:cubicBezTo>
                  <a:cubicBezTo>
                    <a:pt x="318746" y="145094"/>
                    <a:pt x="317311" y="140794"/>
                    <a:pt x="315875" y="142227"/>
                  </a:cubicBezTo>
                  <a:cubicBezTo>
                    <a:pt x="314439" y="142227"/>
                    <a:pt x="311568" y="145094"/>
                    <a:pt x="308697" y="146527"/>
                  </a:cubicBezTo>
                  <a:cubicBezTo>
                    <a:pt x="305825" y="147961"/>
                    <a:pt x="308697" y="143661"/>
                    <a:pt x="308697" y="140794"/>
                  </a:cubicBezTo>
                  <a:cubicBezTo>
                    <a:pt x="310132" y="139360"/>
                    <a:pt x="300083" y="133627"/>
                    <a:pt x="294340" y="132193"/>
                  </a:cubicBezTo>
                  <a:cubicBezTo>
                    <a:pt x="290033" y="132193"/>
                    <a:pt x="288597" y="137927"/>
                    <a:pt x="287162" y="140794"/>
                  </a:cubicBezTo>
                  <a:cubicBezTo>
                    <a:pt x="284290" y="145094"/>
                    <a:pt x="278548" y="147961"/>
                    <a:pt x="274240" y="149394"/>
                  </a:cubicBezTo>
                  <a:cubicBezTo>
                    <a:pt x="271369" y="150828"/>
                    <a:pt x="268498" y="146527"/>
                    <a:pt x="267062" y="143661"/>
                  </a:cubicBezTo>
                  <a:cubicBezTo>
                    <a:pt x="267062" y="140794"/>
                    <a:pt x="268498" y="137927"/>
                    <a:pt x="268498" y="133627"/>
                  </a:cubicBezTo>
                  <a:cubicBezTo>
                    <a:pt x="268498" y="130760"/>
                    <a:pt x="275676" y="130760"/>
                    <a:pt x="279983" y="130760"/>
                  </a:cubicBezTo>
                  <a:cubicBezTo>
                    <a:pt x="284290" y="130760"/>
                    <a:pt x="279983" y="123593"/>
                    <a:pt x="277112" y="120726"/>
                  </a:cubicBezTo>
                  <a:cubicBezTo>
                    <a:pt x="274240" y="116426"/>
                    <a:pt x="278548" y="117859"/>
                    <a:pt x="282855" y="116426"/>
                  </a:cubicBezTo>
                  <a:cubicBezTo>
                    <a:pt x="287162" y="114993"/>
                    <a:pt x="292904" y="107826"/>
                    <a:pt x="295776" y="106392"/>
                  </a:cubicBezTo>
                  <a:cubicBezTo>
                    <a:pt x="297211" y="104959"/>
                    <a:pt x="298647" y="102092"/>
                    <a:pt x="300083" y="102092"/>
                  </a:cubicBezTo>
                  <a:cubicBezTo>
                    <a:pt x="301518" y="100659"/>
                    <a:pt x="307261" y="104959"/>
                    <a:pt x="313004" y="104959"/>
                  </a:cubicBezTo>
                  <a:cubicBezTo>
                    <a:pt x="318746" y="104959"/>
                    <a:pt x="320182" y="99225"/>
                    <a:pt x="321618" y="94925"/>
                  </a:cubicBezTo>
                  <a:cubicBezTo>
                    <a:pt x="323054" y="90625"/>
                    <a:pt x="321618" y="87758"/>
                    <a:pt x="318746" y="87758"/>
                  </a:cubicBezTo>
                  <a:cubicBezTo>
                    <a:pt x="315875" y="86325"/>
                    <a:pt x="315875" y="90625"/>
                    <a:pt x="313004" y="96358"/>
                  </a:cubicBezTo>
                  <a:cubicBezTo>
                    <a:pt x="310132" y="100659"/>
                    <a:pt x="304390" y="97792"/>
                    <a:pt x="304390" y="96358"/>
                  </a:cubicBezTo>
                  <a:cubicBezTo>
                    <a:pt x="302954" y="94925"/>
                    <a:pt x="302954" y="92058"/>
                    <a:pt x="301518" y="89191"/>
                  </a:cubicBezTo>
                  <a:cubicBezTo>
                    <a:pt x="301518" y="84891"/>
                    <a:pt x="298647" y="86325"/>
                    <a:pt x="292904" y="80591"/>
                  </a:cubicBezTo>
                  <a:cubicBezTo>
                    <a:pt x="287162" y="76291"/>
                    <a:pt x="298647" y="67690"/>
                    <a:pt x="304390" y="60523"/>
                  </a:cubicBezTo>
                  <a:cubicBezTo>
                    <a:pt x="310132" y="53356"/>
                    <a:pt x="325925" y="36156"/>
                    <a:pt x="330232" y="34722"/>
                  </a:cubicBezTo>
                  <a:cubicBezTo>
                    <a:pt x="334539" y="33289"/>
                    <a:pt x="334539" y="37589"/>
                    <a:pt x="338846" y="41889"/>
                  </a:cubicBezTo>
                  <a:cubicBezTo>
                    <a:pt x="341717" y="44756"/>
                    <a:pt x="343153" y="43323"/>
                    <a:pt x="346024" y="47623"/>
                  </a:cubicBezTo>
                  <a:cubicBezTo>
                    <a:pt x="350331" y="51923"/>
                    <a:pt x="354638" y="53356"/>
                    <a:pt x="354638" y="53356"/>
                  </a:cubicBezTo>
                  <a:cubicBezTo>
                    <a:pt x="356074" y="53356"/>
                    <a:pt x="357510" y="50490"/>
                    <a:pt x="360381" y="53356"/>
                  </a:cubicBezTo>
                  <a:cubicBezTo>
                    <a:pt x="363252" y="56223"/>
                    <a:pt x="379045" y="49056"/>
                    <a:pt x="380481" y="47623"/>
                  </a:cubicBezTo>
                  <a:cubicBezTo>
                    <a:pt x="381916" y="47623"/>
                    <a:pt x="383352" y="44756"/>
                    <a:pt x="387659" y="44756"/>
                  </a:cubicBezTo>
                  <a:cubicBezTo>
                    <a:pt x="391966" y="43323"/>
                    <a:pt x="400580" y="39022"/>
                    <a:pt x="400580" y="36156"/>
                  </a:cubicBezTo>
                  <a:cubicBezTo>
                    <a:pt x="402016" y="34722"/>
                    <a:pt x="409194" y="33289"/>
                    <a:pt x="410630" y="34722"/>
                  </a:cubicBezTo>
                  <a:cubicBezTo>
                    <a:pt x="410630" y="36156"/>
                    <a:pt x="413501" y="33289"/>
                    <a:pt x="414937" y="28989"/>
                  </a:cubicBezTo>
                  <a:cubicBezTo>
                    <a:pt x="416373" y="26122"/>
                    <a:pt x="419244" y="30422"/>
                    <a:pt x="422115" y="33289"/>
                  </a:cubicBezTo>
                  <a:cubicBezTo>
                    <a:pt x="424987" y="34722"/>
                    <a:pt x="422115" y="24688"/>
                    <a:pt x="422115" y="20388"/>
                  </a:cubicBezTo>
                  <a:cubicBezTo>
                    <a:pt x="422115" y="17521"/>
                    <a:pt x="429294" y="17521"/>
                    <a:pt x="432165" y="17521"/>
                  </a:cubicBezTo>
                  <a:cubicBezTo>
                    <a:pt x="435036" y="16088"/>
                    <a:pt x="436472" y="11788"/>
                    <a:pt x="440779" y="7488"/>
                  </a:cubicBezTo>
                  <a:cubicBezTo>
                    <a:pt x="445086" y="3187"/>
                    <a:pt x="462314" y="321"/>
                    <a:pt x="465186" y="321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  <a:alpha val="15000"/>
              </a:schemeClr>
            </a:solidFill>
            <a:ln>
              <a:noFill/>
            </a:ln>
          </p:spPr>
        </p:sp>
        <p:sp>
          <p:nvSpPr>
            <p:cNvPr id="36" name="任意多边形: 形状 11"/>
            <p:cNvSpPr/>
            <p:nvPr userDrawn="1"/>
          </p:nvSpPr>
          <p:spPr>
            <a:xfrm>
              <a:off x="0" y="4476728"/>
              <a:ext cx="12192000" cy="2387600"/>
            </a:xfrm>
            <a:custGeom>
              <a:avLst/>
              <a:gdLst>
                <a:gd name="connsiteX0" fmla="*/ 0 w 12192000"/>
                <a:gd name="connsiteY0" fmla="*/ 0 h 1530328"/>
                <a:gd name="connsiteX1" fmla="*/ 6096000 w 12192000"/>
                <a:gd name="connsiteY1" fmla="*/ 1211240 h 1530328"/>
                <a:gd name="connsiteX2" fmla="*/ 12192000 w 12192000"/>
                <a:gd name="connsiteY2" fmla="*/ 0 h 1530328"/>
                <a:gd name="connsiteX3" fmla="*/ 12192000 w 12192000"/>
                <a:gd name="connsiteY3" fmla="*/ 1530328 h 1530328"/>
                <a:gd name="connsiteX4" fmla="*/ 0 w 12192000"/>
                <a:gd name="connsiteY4" fmla="*/ 1530328 h 153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1530328">
                  <a:moveTo>
                    <a:pt x="0" y="0"/>
                  </a:moveTo>
                  <a:cubicBezTo>
                    <a:pt x="0" y="669198"/>
                    <a:pt x="2729789" y="1211240"/>
                    <a:pt x="6096000" y="1211240"/>
                  </a:cubicBezTo>
                  <a:cubicBezTo>
                    <a:pt x="9462211" y="1211240"/>
                    <a:pt x="12192000" y="669198"/>
                    <a:pt x="12192000" y="0"/>
                  </a:cubicBezTo>
                  <a:lnTo>
                    <a:pt x="12192000" y="1530328"/>
                  </a:lnTo>
                  <a:lnTo>
                    <a:pt x="0" y="15303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55600" dist="88900" dir="13500000" algn="br" rotWithShape="0">
                <a:schemeClr val="bg2">
                  <a:lumMod val="75000"/>
                  <a:alpha val="2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14" name="Shape 514"/>
          <p:cNvSpPr/>
          <p:nvPr/>
        </p:nvSpPr>
        <p:spPr>
          <a:xfrm>
            <a:off x="9121973" y="1897658"/>
            <a:ext cx="1722240" cy="27753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600" extrusionOk="0">
                <a:moveTo>
                  <a:pt x="0" y="0"/>
                </a:moveTo>
                <a:lnTo>
                  <a:pt x="0" y="1790"/>
                </a:lnTo>
                <a:lnTo>
                  <a:pt x="3643" y="1790"/>
                </a:lnTo>
                <a:cubicBezTo>
                  <a:pt x="7802" y="1790"/>
                  <a:pt x="11571" y="2809"/>
                  <a:pt x="14305" y="4448"/>
                </a:cubicBezTo>
                <a:cubicBezTo>
                  <a:pt x="17038" y="6089"/>
                  <a:pt x="18717" y="8332"/>
                  <a:pt x="18717" y="10800"/>
                </a:cubicBezTo>
                <a:cubicBezTo>
                  <a:pt x="18717" y="13268"/>
                  <a:pt x="17038" y="15511"/>
                  <a:pt x="14305" y="17152"/>
                </a:cubicBezTo>
                <a:cubicBezTo>
                  <a:pt x="11571" y="18791"/>
                  <a:pt x="7802" y="19812"/>
                  <a:pt x="3643" y="19812"/>
                </a:cubicBezTo>
                <a:lnTo>
                  <a:pt x="0" y="19812"/>
                </a:lnTo>
                <a:lnTo>
                  <a:pt x="0" y="21600"/>
                </a:lnTo>
                <a:lnTo>
                  <a:pt x="3643" y="21600"/>
                </a:lnTo>
                <a:cubicBezTo>
                  <a:pt x="8569" y="21600"/>
                  <a:pt x="13055" y="20390"/>
                  <a:pt x="16308" y="18439"/>
                </a:cubicBezTo>
                <a:cubicBezTo>
                  <a:pt x="19563" y="16489"/>
                  <a:pt x="21600" y="13780"/>
                  <a:pt x="21599" y="10800"/>
                </a:cubicBezTo>
                <a:cubicBezTo>
                  <a:pt x="21600" y="7820"/>
                  <a:pt x="19563" y="5111"/>
                  <a:pt x="16308" y="3161"/>
                </a:cubicBezTo>
                <a:cubicBezTo>
                  <a:pt x="13055" y="1210"/>
                  <a:pt x="8569" y="0"/>
                  <a:pt x="364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sym typeface="Gill Sans"/>
            </a:endParaRPr>
          </a:p>
        </p:txBody>
      </p:sp>
      <p:sp>
        <p:nvSpPr>
          <p:cNvPr id="516" name="Shape 516"/>
          <p:cNvSpPr/>
          <p:nvPr/>
        </p:nvSpPr>
        <p:spPr>
          <a:xfrm>
            <a:off x="6634163" y="4443016"/>
            <a:ext cx="2494161" cy="229990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sym typeface="Gill Sans"/>
            </a:endParaRPr>
          </a:p>
        </p:txBody>
      </p:sp>
      <p:sp>
        <p:nvSpPr>
          <p:cNvPr id="517" name="Shape 517"/>
          <p:cNvSpPr/>
          <p:nvPr/>
        </p:nvSpPr>
        <p:spPr>
          <a:xfrm>
            <a:off x="2051050" y="1897658"/>
            <a:ext cx="2122885" cy="1387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600" extrusionOk="0">
                <a:moveTo>
                  <a:pt x="14569" y="0"/>
                </a:moveTo>
                <a:cubicBezTo>
                  <a:pt x="10573" y="0"/>
                  <a:pt x="6931" y="2419"/>
                  <a:pt x="4292" y="6323"/>
                </a:cubicBezTo>
                <a:cubicBezTo>
                  <a:pt x="1652" y="10223"/>
                  <a:pt x="-1" y="15640"/>
                  <a:pt x="0" y="21600"/>
                </a:cubicBezTo>
                <a:lnTo>
                  <a:pt x="2340" y="21600"/>
                </a:lnTo>
                <a:cubicBezTo>
                  <a:pt x="2340" y="16664"/>
                  <a:pt x="3700" y="12177"/>
                  <a:pt x="5917" y="8896"/>
                </a:cubicBezTo>
                <a:cubicBezTo>
                  <a:pt x="8135" y="5618"/>
                  <a:pt x="11195" y="3580"/>
                  <a:pt x="14569" y="3580"/>
                </a:cubicBezTo>
                <a:lnTo>
                  <a:pt x="21599" y="3580"/>
                </a:lnTo>
                <a:lnTo>
                  <a:pt x="21599" y="0"/>
                </a:lnTo>
                <a:lnTo>
                  <a:pt x="14569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sym typeface="Gill Sans"/>
            </a:endParaRPr>
          </a:p>
        </p:txBody>
      </p:sp>
      <p:sp>
        <p:nvSpPr>
          <p:cNvPr id="518" name="Shape 518"/>
          <p:cNvSpPr/>
          <p:nvPr/>
        </p:nvSpPr>
        <p:spPr>
          <a:xfrm>
            <a:off x="4167584" y="1897658"/>
            <a:ext cx="2472929" cy="229990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sym typeface="Gill Sans"/>
            </a:endParaRPr>
          </a:p>
        </p:txBody>
      </p:sp>
      <p:sp>
        <p:nvSpPr>
          <p:cNvPr id="519" name="Shape 519"/>
          <p:cNvSpPr/>
          <p:nvPr/>
        </p:nvSpPr>
        <p:spPr>
          <a:xfrm>
            <a:off x="6634163" y="1897658"/>
            <a:ext cx="2494161" cy="22999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sym typeface="Gill Sans"/>
            </a:endParaRPr>
          </a:p>
        </p:txBody>
      </p:sp>
      <p:sp>
        <p:nvSpPr>
          <p:cNvPr id="524" name="Shape 524"/>
          <p:cNvSpPr/>
          <p:nvPr/>
        </p:nvSpPr>
        <p:spPr>
          <a:xfrm>
            <a:off x="5609393" y="2443384"/>
            <a:ext cx="2058109" cy="706284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/>
          <a:p>
            <a:pPr algn="ctr" defTabSz="412750">
              <a:lnSpc>
                <a:spcPct val="110000"/>
              </a:lnSpc>
              <a:defRPr sz="1800"/>
            </a:pPr>
            <a:r>
              <a:rPr lang="en-US" altLang="zh-CN" sz="1250" kern="0" dirty="0">
                <a:solidFill>
                  <a:srgbClr val="1E891D"/>
                </a:solidFill>
                <a:latin typeface="Roboto Bold"/>
                <a:ea typeface="Roboto Bold"/>
                <a:cs typeface="Roboto Bold"/>
                <a:sym typeface="Roboto Bold"/>
              </a:rPr>
              <a:t>2018</a:t>
            </a:r>
            <a:r>
              <a:rPr lang="zh-CN" altLang="en-US" sz="1250" kern="0" dirty="0">
                <a:solidFill>
                  <a:srgbClr val="1E891D"/>
                </a:solidFill>
                <a:latin typeface="Roboto Bold"/>
                <a:ea typeface="Roboto Bold"/>
                <a:cs typeface="Roboto Bold"/>
                <a:sym typeface="Roboto Bold"/>
              </a:rPr>
              <a:t>年</a:t>
            </a:r>
            <a:endParaRPr lang="en-US" altLang="zh-CN" sz="1250" kern="0" dirty="0">
              <a:solidFill>
                <a:srgbClr val="1E891D"/>
              </a:solidFill>
              <a:latin typeface="Roboto Bold"/>
              <a:ea typeface="Roboto Bold"/>
              <a:cs typeface="Roboto Bold"/>
              <a:sym typeface="Roboto Bold"/>
            </a:endParaRPr>
          </a:p>
          <a:p>
            <a:pPr algn="ctr" defTabSz="412750">
              <a:lnSpc>
                <a:spcPct val="110000"/>
              </a:lnSpc>
              <a:defRPr sz="1800"/>
            </a:pP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Lorem ipsum dolor sit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amet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,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consectetuer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adipiscing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elit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,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sed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diam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nonummy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.</a:t>
            </a:r>
          </a:p>
        </p:txBody>
      </p:sp>
      <p:sp>
        <p:nvSpPr>
          <p:cNvPr id="525" name="Shape 525"/>
          <p:cNvSpPr/>
          <p:nvPr/>
        </p:nvSpPr>
        <p:spPr>
          <a:xfrm>
            <a:off x="3151168" y="2443384"/>
            <a:ext cx="2058109" cy="706284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/>
          <a:p>
            <a:pPr algn="ctr" defTabSz="412750">
              <a:lnSpc>
                <a:spcPct val="110000"/>
              </a:lnSpc>
              <a:defRPr sz="1800"/>
            </a:pPr>
            <a:r>
              <a:rPr lang="en-US" altLang="zh-CN" sz="1250" kern="0" dirty="0">
                <a:solidFill>
                  <a:srgbClr val="62BB47"/>
                </a:solidFill>
                <a:latin typeface="Roboto Bold"/>
                <a:ea typeface="Roboto Bold"/>
                <a:cs typeface="Roboto Bold"/>
                <a:sym typeface="Roboto Bold"/>
              </a:rPr>
              <a:t>2017</a:t>
            </a:r>
            <a:r>
              <a:rPr lang="zh-CN" altLang="en-US" sz="1250" kern="0" dirty="0">
                <a:solidFill>
                  <a:srgbClr val="62BB47"/>
                </a:solidFill>
                <a:latin typeface="Roboto Bold"/>
                <a:ea typeface="Roboto Bold"/>
                <a:cs typeface="Roboto Bold"/>
                <a:sym typeface="Roboto Bold"/>
              </a:rPr>
              <a:t>年</a:t>
            </a:r>
            <a:endParaRPr lang="en-US" altLang="zh-CN" sz="1250" kern="0" dirty="0">
              <a:solidFill>
                <a:srgbClr val="62BB47"/>
              </a:solidFill>
              <a:latin typeface="Roboto Bold"/>
              <a:ea typeface="Roboto Bold"/>
              <a:cs typeface="Roboto Bold"/>
              <a:sym typeface="Roboto Bold"/>
            </a:endParaRPr>
          </a:p>
          <a:p>
            <a:pPr algn="ctr" defTabSz="412750">
              <a:lnSpc>
                <a:spcPct val="110000"/>
              </a:lnSpc>
              <a:defRPr sz="1800"/>
            </a:pP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Lorem ipsum dolor sit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amet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,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consectetuer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adipiscing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elit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,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sed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diam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nonummy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nibh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.</a:t>
            </a:r>
          </a:p>
        </p:txBody>
      </p:sp>
      <p:sp>
        <p:nvSpPr>
          <p:cNvPr id="526" name="Shape 526"/>
          <p:cNvSpPr/>
          <p:nvPr/>
        </p:nvSpPr>
        <p:spPr>
          <a:xfrm>
            <a:off x="8067618" y="2443384"/>
            <a:ext cx="2058109" cy="706284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/>
          <a:p>
            <a:pPr algn="ctr" defTabSz="412750">
              <a:lnSpc>
                <a:spcPct val="110000"/>
              </a:lnSpc>
              <a:defRPr sz="1800"/>
            </a:pPr>
            <a:r>
              <a:rPr lang="en-US" altLang="zh-CN" sz="1250" kern="0" dirty="0">
                <a:solidFill>
                  <a:srgbClr val="0DB24B"/>
                </a:solidFill>
                <a:latin typeface="Roboto Bold"/>
                <a:ea typeface="Roboto Bold"/>
                <a:cs typeface="Roboto Bold"/>
                <a:sym typeface="Roboto Bold"/>
              </a:rPr>
              <a:t>2019</a:t>
            </a:r>
            <a:r>
              <a:rPr lang="zh-CN" altLang="en-US" sz="1250" kern="0" dirty="0">
                <a:solidFill>
                  <a:srgbClr val="0DB24B"/>
                </a:solidFill>
                <a:latin typeface="Roboto Bold"/>
                <a:ea typeface="Roboto Bold"/>
                <a:cs typeface="Roboto Bold"/>
                <a:sym typeface="Roboto Bold"/>
              </a:rPr>
              <a:t>年</a:t>
            </a:r>
            <a:endParaRPr sz="1250" kern="0" dirty="0">
              <a:solidFill>
                <a:srgbClr val="0DB24B"/>
              </a:solidFill>
              <a:latin typeface="Roboto Bold"/>
              <a:ea typeface="Roboto Bold"/>
              <a:cs typeface="Roboto Bold"/>
              <a:sym typeface="Roboto Bold"/>
            </a:endParaRPr>
          </a:p>
          <a:p>
            <a:pPr algn="ctr" defTabSz="412750">
              <a:lnSpc>
                <a:spcPct val="110000"/>
              </a:lnSpc>
              <a:defRPr sz="1800"/>
            </a:pP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Lorem ipsum dolor sit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amet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,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consectetuer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adipiscing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elit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,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sed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diam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nonummy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nibh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.</a:t>
            </a:r>
          </a:p>
        </p:txBody>
      </p:sp>
      <p:sp>
        <p:nvSpPr>
          <p:cNvPr id="527" name="Shape 527"/>
          <p:cNvSpPr/>
          <p:nvPr/>
        </p:nvSpPr>
        <p:spPr>
          <a:xfrm>
            <a:off x="5609393" y="5066585"/>
            <a:ext cx="2058109" cy="706284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/>
          <a:p>
            <a:pPr algn="ctr" defTabSz="412750">
              <a:lnSpc>
                <a:spcPct val="110000"/>
              </a:lnSpc>
              <a:defRPr sz="1800"/>
            </a:pPr>
            <a:r>
              <a:rPr lang="en-US" altLang="zh-CN" sz="1250" kern="0" dirty="0">
                <a:solidFill>
                  <a:srgbClr val="008B7B"/>
                </a:solidFill>
                <a:latin typeface="Roboto Bold"/>
                <a:ea typeface="Roboto Bold"/>
                <a:cs typeface="Roboto Bold"/>
                <a:sym typeface="Roboto Bold"/>
              </a:rPr>
              <a:t>2021</a:t>
            </a:r>
            <a:r>
              <a:rPr lang="zh-CN" altLang="en-US" sz="1250" kern="0" dirty="0">
                <a:solidFill>
                  <a:srgbClr val="008B7B"/>
                </a:solidFill>
                <a:latin typeface="Roboto Bold"/>
                <a:ea typeface="Roboto Bold"/>
                <a:cs typeface="Roboto Bold"/>
                <a:sym typeface="Roboto Bold"/>
              </a:rPr>
              <a:t>年</a:t>
            </a:r>
            <a:endParaRPr sz="1250" kern="0" dirty="0">
              <a:solidFill>
                <a:srgbClr val="008B7B"/>
              </a:solidFill>
              <a:latin typeface="Roboto Bold"/>
              <a:ea typeface="Roboto Bold"/>
              <a:cs typeface="Roboto Bold"/>
              <a:sym typeface="Roboto Bold"/>
            </a:endParaRPr>
          </a:p>
          <a:p>
            <a:pPr algn="ctr" defTabSz="412750">
              <a:lnSpc>
                <a:spcPct val="110000"/>
              </a:lnSpc>
              <a:defRPr sz="1800"/>
            </a:pP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Lorem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ipsum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dolor sit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amet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,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consectetuer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adipiscing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elit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,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sed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diam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nonummy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nibh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.</a:t>
            </a:r>
          </a:p>
        </p:txBody>
      </p:sp>
      <p:sp>
        <p:nvSpPr>
          <p:cNvPr id="529" name="Shape 529"/>
          <p:cNvSpPr/>
          <p:nvPr/>
        </p:nvSpPr>
        <p:spPr>
          <a:xfrm>
            <a:off x="8067618" y="5066585"/>
            <a:ext cx="2058109" cy="706284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/>
          <a:p>
            <a:pPr algn="ctr" defTabSz="412750">
              <a:lnSpc>
                <a:spcPct val="110000"/>
              </a:lnSpc>
              <a:defRPr sz="1800"/>
            </a:pPr>
            <a:r>
              <a:rPr lang="en-US" sz="1250" kern="0" dirty="0">
                <a:solidFill>
                  <a:srgbClr val="197CC4"/>
                </a:solidFill>
                <a:latin typeface="Roboto Bold"/>
                <a:ea typeface="Roboto Bold"/>
                <a:cs typeface="Roboto Bold"/>
                <a:sym typeface="Roboto Bold"/>
              </a:rPr>
              <a:t>202</a:t>
            </a:r>
            <a:r>
              <a:rPr lang="en-US" altLang="zh-CN" sz="1250" kern="0" dirty="0">
                <a:solidFill>
                  <a:srgbClr val="197CC4"/>
                </a:solidFill>
                <a:latin typeface="Roboto Bold"/>
                <a:ea typeface="Roboto Bold"/>
                <a:cs typeface="Roboto Bold"/>
                <a:sym typeface="Roboto Bold"/>
              </a:rPr>
              <a:t>0</a:t>
            </a:r>
            <a:r>
              <a:rPr lang="zh-CN" altLang="en-US" sz="1250" kern="0" dirty="0">
                <a:solidFill>
                  <a:srgbClr val="197CC4"/>
                </a:solidFill>
                <a:latin typeface="Roboto Bold"/>
                <a:ea typeface="Roboto Bold"/>
                <a:cs typeface="Roboto Bold"/>
                <a:sym typeface="Roboto Bold"/>
              </a:rPr>
              <a:t>年</a:t>
            </a:r>
            <a:endParaRPr sz="1250" kern="0" dirty="0">
              <a:solidFill>
                <a:srgbClr val="197CC4"/>
              </a:solidFill>
              <a:latin typeface="Roboto Bold"/>
              <a:ea typeface="Roboto Bold"/>
              <a:cs typeface="Roboto Bold"/>
              <a:sym typeface="Roboto Bold"/>
            </a:endParaRPr>
          </a:p>
          <a:p>
            <a:pPr algn="ctr" defTabSz="412750">
              <a:lnSpc>
                <a:spcPct val="110000"/>
              </a:lnSpc>
              <a:defRPr sz="1800"/>
            </a:pP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Lorem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ipsum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dolor sit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amet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,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consectetuer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adipiscing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elit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,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sed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diam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nonummy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.</a:t>
            </a:r>
          </a:p>
        </p:txBody>
      </p:sp>
      <p:sp>
        <p:nvSpPr>
          <p:cNvPr id="530" name="Shape 530"/>
          <p:cNvSpPr/>
          <p:nvPr/>
        </p:nvSpPr>
        <p:spPr>
          <a:xfrm>
            <a:off x="600293" y="3183900"/>
            <a:ext cx="1125990" cy="87556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/>
          <a:p>
            <a:pPr algn="r" defTabSz="412750">
              <a:lnSpc>
                <a:spcPct val="110000"/>
              </a:lnSpc>
              <a:defRPr sz="1800"/>
            </a:pPr>
            <a:r>
              <a:rPr lang="en-US" altLang="zh-CN" sz="1250" kern="0" dirty="0">
                <a:solidFill>
                  <a:srgbClr val="0DB24B"/>
                </a:solidFill>
                <a:latin typeface="Roboto Bold"/>
                <a:ea typeface="Roboto Bold"/>
                <a:cs typeface="Roboto Bold"/>
                <a:sym typeface="Roboto Bold"/>
              </a:rPr>
              <a:t>2016</a:t>
            </a:r>
            <a:r>
              <a:rPr lang="zh-CN" altLang="en-US" sz="1250" kern="0" dirty="0">
                <a:solidFill>
                  <a:srgbClr val="0DB24B"/>
                </a:solidFill>
                <a:latin typeface="Roboto Bold"/>
                <a:ea typeface="Roboto Bold"/>
                <a:cs typeface="Roboto Bold"/>
                <a:sym typeface="Roboto Bold"/>
              </a:rPr>
              <a:t>年</a:t>
            </a:r>
            <a:endParaRPr lang="en-US" altLang="zh-CN" sz="1250" kern="0" dirty="0">
              <a:solidFill>
                <a:srgbClr val="0DB24B"/>
              </a:solidFill>
              <a:latin typeface="Roboto Bold"/>
              <a:ea typeface="Roboto Bold"/>
              <a:cs typeface="Roboto Bold"/>
              <a:sym typeface="Roboto Bold"/>
            </a:endParaRPr>
          </a:p>
          <a:p>
            <a:pPr algn="r" defTabSz="412750">
              <a:lnSpc>
                <a:spcPct val="110000"/>
              </a:lnSpc>
              <a:defRPr sz="1800"/>
            </a:pP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Lorem ipsum dolor sit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amet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,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consectetuer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adipiscing</a:t>
            </a:r>
            <a:r>
              <a:rPr sz="1000" kern="0" dirty="0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sz="1000" kern="0" dirty="0" err="1">
                <a:solidFill>
                  <a:srgbClr val="222B31"/>
                </a:solidFill>
                <a:latin typeface="Roboto Light"/>
                <a:ea typeface="Roboto Light"/>
                <a:cs typeface="Roboto Light"/>
                <a:sym typeface="Roboto Light"/>
              </a:rPr>
              <a:t>elit</a:t>
            </a:r>
            <a:endParaRPr sz="1000" kern="0" dirty="0">
              <a:solidFill>
                <a:srgbClr val="222B3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grpSp>
        <p:nvGrpSpPr>
          <p:cNvPr id="533" name="Group 533"/>
          <p:cNvGrpSpPr/>
          <p:nvPr/>
        </p:nvGrpSpPr>
        <p:grpSpPr>
          <a:xfrm>
            <a:off x="8826500" y="4253542"/>
            <a:ext cx="626139" cy="626139"/>
            <a:chOff x="0" y="0"/>
            <a:chExt cx="1252277" cy="1252277"/>
          </a:xfrm>
        </p:grpSpPr>
        <p:sp>
          <p:nvSpPr>
            <p:cNvPr id="531" name="Shape 531"/>
            <p:cNvSpPr/>
            <p:nvPr/>
          </p:nvSpPr>
          <p:spPr>
            <a:xfrm>
              <a:off x="0" y="0"/>
              <a:ext cx="1252278" cy="1252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4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4"/>
                  </a:cubicBezTo>
                  <a:cubicBezTo>
                    <a:pt x="21600" y="3064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sym typeface="Gill Sans"/>
              </a:endParaRPr>
            </a:p>
          </p:txBody>
        </p:sp>
        <p:sp>
          <p:nvSpPr>
            <p:cNvPr id="532" name="Shape 532"/>
            <p:cNvSpPr/>
            <p:nvPr/>
          </p:nvSpPr>
          <p:spPr>
            <a:xfrm>
              <a:off x="202401" y="271813"/>
              <a:ext cx="847476" cy="674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7" h="21600" extrusionOk="0">
                  <a:moveTo>
                    <a:pt x="11836" y="15693"/>
                  </a:moveTo>
                  <a:cubicBezTo>
                    <a:pt x="11625" y="15170"/>
                    <a:pt x="9094" y="9550"/>
                    <a:pt x="8316" y="7930"/>
                  </a:cubicBezTo>
                  <a:lnTo>
                    <a:pt x="8197" y="7677"/>
                  </a:lnTo>
                  <a:lnTo>
                    <a:pt x="6094" y="7677"/>
                  </a:lnTo>
                  <a:lnTo>
                    <a:pt x="5978" y="7930"/>
                  </a:lnTo>
                  <a:cubicBezTo>
                    <a:pt x="5186" y="9585"/>
                    <a:pt x="2786" y="14947"/>
                    <a:pt x="2518" y="15524"/>
                  </a:cubicBezTo>
                  <a:cubicBezTo>
                    <a:pt x="2500" y="15573"/>
                    <a:pt x="2477" y="15631"/>
                    <a:pt x="2452" y="15693"/>
                  </a:cubicBezTo>
                  <a:cubicBezTo>
                    <a:pt x="2452" y="15693"/>
                    <a:pt x="11836" y="15693"/>
                    <a:pt x="11836" y="15693"/>
                  </a:cubicBezTo>
                  <a:close/>
                  <a:moveTo>
                    <a:pt x="14122" y="18116"/>
                  </a:moveTo>
                  <a:cubicBezTo>
                    <a:pt x="14598" y="19922"/>
                    <a:pt x="14073" y="21600"/>
                    <a:pt x="12552" y="21600"/>
                  </a:cubicBezTo>
                  <a:lnTo>
                    <a:pt x="1740" y="21600"/>
                  </a:lnTo>
                  <a:cubicBezTo>
                    <a:pt x="219" y="21600"/>
                    <a:pt x="-306" y="19940"/>
                    <a:pt x="169" y="18134"/>
                  </a:cubicBezTo>
                  <a:cubicBezTo>
                    <a:pt x="169" y="18134"/>
                    <a:pt x="2046" y="13669"/>
                    <a:pt x="5098" y="7259"/>
                  </a:cubicBezTo>
                  <a:lnTo>
                    <a:pt x="5098" y="3551"/>
                  </a:lnTo>
                  <a:lnTo>
                    <a:pt x="4910" y="3551"/>
                  </a:lnTo>
                  <a:cubicBezTo>
                    <a:pt x="4637" y="3551"/>
                    <a:pt x="4415" y="3267"/>
                    <a:pt x="4415" y="2916"/>
                  </a:cubicBezTo>
                  <a:cubicBezTo>
                    <a:pt x="4415" y="2569"/>
                    <a:pt x="4640" y="2285"/>
                    <a:pt x="4910" y="2285"/>
                  </a:cubicBezTo>
                  <a:lnTo>
                    <a:pt x="5696" y="2285"/>
                  </a:lnTo>
                  <a:lnTo>
                    <a:pt x="5231" y="0"/>
                  </a:lnTo>
                  <a:lnTo>
                    <a:pt x="9029" y="0"/>
                  </a:lnTo>
                  <a:lnTo>
                    <a:pt x="8562" y="2285"/>
                  </a:lnTo>
                  <a:lnTo>
                    <a:pt x="9386" y="2285"/>
                  </a:lnTo>
                  <a:cubicBezTo>
                    <a:pt x="9655" y="2285"/>
                    <a:pt x="9877" y="2569"/>
                    <a:pt x="9877" y="2916"/>
                  </a:cubicBezTo>
                  <a:cubicBezTo>
                    <a:pt x="9874" y="3267"/>
                    <a:pt x="9655" y="3551"/>
                    <a:pt x="9382" y="3551"/>
                  </a:cubicBezTo>
                  <a:lnTo>
                    <a:pt x="9194" y="3551"/>
                  </a:lnTo>
                  <a:lnTo>
                    <a:pt x="9194" y="7259"/>
                  </a:lnTo>
                  <a:cubicBezTo>
                    <a:pt x="12247" y="13669"/>
                    <a:pt x="14122" y="18116"/>
                    <a:pt x="14122" y="18116"/>
                  </a:cubicBezTo>
                  <a:cubicBezTo>
                    <a:pt x="14122" y="18116"/>
                    <a:pt x="14122" y="18116"/>
                    <a:pt x="14122" y="18116"/>
                  </a:cubicBezTo>
                  <a:close/>
                  <a:moveTo>
                    <a:pt x="8152" y="11538"/>
                  </a:moveTo>
                  <a:cubicBezTo>
                    <a:pt x="8152" y="11143"/>
                    <a:pt x="7903" y="10819"/>
                    <a:pt x="7592" y="10819"/>
                  </a:cubicBezTo>
                  <a:cubicBezTo>
                    <a:pt x="7283" y="10819"/>
                    <a:pt x="7029" y="11143"/>
                    <a:pt x="7029" y="11538"/>
                  </a:cubicBezTo>
                  <a:cubicBezTo>
                    <a:pt x="7029" y="11933"/>
                    <a:pt x="7283" y="12258"/>
                    <a:pt x="7592" y="12258"/>
                  </a:cubicBezTo>
                  <a:cubicBezTo>
                    <a:pt x="7903" y="12258"/>
                    <a:pt x="8152" y="11933"/>
                    <a:pt x="8152" y="11538"/>
                  </a:cubicBezTo>
                  <a:cubicBezTo>
                    <a:pt x="8152" y="11538"/>
                    <a:pt x="8152" y="11538"/>
                    <a:pt x="8152" y="11538"/>
                  </a:cubicBezTo>
                  <a:close/>
                  <a:moveTo>
                    <a:pt x="5995" y="12284"/>
                  </a:moveTo>
                  <a:cubicBezTo>
                    <a:pt x="5572" y="12284"/>
                    <a:pt x="5231" y="12724"/>
                    <a:pt x="5231" y="13260"/>
                  </a:cubicBezTo>
                  <a:cubicBezTo>
                    <a:pt x="5231" y="13802"/>
                    <a:pt x="5576" y="14241"/>
                    <a:pt x="5995" y="14241"/>
                  </a:cubicBezTo>
                  <a:cubicBezTo>
                    <a:pt x="6419" y="14241"/>
                    <a:pt x="6762" y="13802"/>
                    <a:pt x="6762" y="13260"/>
                  </a:cubicBezTo>
                  <a:cubicBezTo>
                    <a:pt x="6762" y="12724"/>
                    <a:pt x="6419" y="12284"/>
                    <a:pt x="5995" y="12284"/>
                  </a:cubicBezTo>
                  <a:cubicBezTo>
                    <a:pt x="5995" y="12284"/>
                    <a:pt x="5995" y="12284"/>
                    <a:pt x="5995" y="12284"/>
                  </a:cubicBezTo>
                  <a:close/>
                  <a:moveTo>
                    <a:pt x="7458" y="13807"/>
                  </a:moveTo>
                  <a:cubicBezTo>
                    <a:pt x="7458" y="14362"/>
                    <a:pt x="7811" y="14810"/>
                    <a:pt x="8243" y="14810"/>
                  </a:cubicBezTo>
                  <a:cubicBezTo>
                    <a:pt x="8676" y="14810"/>
                    <a:pt x="9029" y="14362"/>
                    <a:pt x="9029" y="13807"/>
                  </a:cubicBezTo>
                  <a:cubicBezTo>
                    <a:pt x="9029" y="13252"/>
                    <a:pt x="8676" y="12803"/>
                    <a:pt x="8243" y="12803"/>
                  </a:cubicBezTo>
                  <a:cubicBezTo>
                    <a:pt x="7811" y="12803"/>
                    <a:pt x="7458" y="13252"/>
                    <a:pt x="7458" y="13807"/>
                  </a:cubicBezTo>
                  <a:cubicBezTo>
                    <a:pt x="7458" y="13807"/>
                    <a:pt x="7458" y="13807"/>
                    <a:pt x="7458" y="13807"/>
                  </a:cubicBezTo>
                  <a:close/>
                  <a:moveTo>
                    <a:pt x="19492" y="7380"/>
                  </a:moveTo>
                  <a:lnTo>
                    <a:pt x="16664" y="3763"/>
                  </a:lnTo>
                  <a:lnTo>
                    <a:pt x="12730" y="8818"/>
                  </a:lnTo>
                  <a:lnTo>
                    <a:pt x="11941" y="9830"/>
                  </a:lnTo>
                  <a:lnTo>
                    <a:pt x="17592" y="9830"/>
                  </a:lnTo>
                  <a:cubicBezTo>
                    <a:pt x="17592" y="9830"/>
                    <a:pt x="19492" y="7380"/>
                    <a:pt x="19492" y="7380"/>
                  </a:cubicBezTo>
                  <a:close/>
                  <a:moveTo>
                    <a:pt x="21107" y="8583"/>
                  </a:moveTo>
                  <a:cubicBezTo>
                    <a:pt x="20923" y="8818"/>
                    <a:pt x="20620" y="8818"/>
                    <a:pt x="20433" y="8583"/>
                  </a:cubicBezTo>
                  <a:lnTo>
                    <a:pt x="20200" y="8286"/>
                  </a:lnTo>
                  <a:lnTo>
                    <a:pt x="14039" y="16163"/>
                  </a:lnTo>
                  <a:lnTo>
                    <a:pt x="10871" y="9355"/>
                  </a:lnTo>
                  <a:lnTo>
                    <a:pt x="15956" y="2857"/>
                  </a:lnTo>
                  <a:lnTo>
                    <a:pt x="15723" y="2562"/>
                  </a:lnTo>
                  <a:cubicBezTo>
                    <a:pt x="15535" y="2325"/>
                    <a:pt x="15539" y="1939"/>
                    <a:pt x="15723" y="1704"/>
                  </a:cubicBezTo>
                  <a:cubicBezTo>
                    <a:pt x="15907" y="1469"/>
                    <a:pt x="16209" y="1465"/>
                    <a:pt x="16397" y="1704"/>
                  </a:cubicBezTo>
                  <a:lnTo>
                    <a:pt x="21107" y="7721"/>
                  </a:lnTo>
                  <a:cubicBezTo>
                    <a:pt x="21294" y="7958"/>
                    <a:pt x="21294" y="8342"/>
                    <a:pt x="21107" y="8583"/>
                  </a:cubicBezTo>
                  <a:cubicBezTo>
                    <a:pt x="21107" y="8583"/>
                    <a:pt x="21107" y="8583"/>
                    <a:pt x="21107" y="8583"/>
                  </a:cubicBezTo>
                  <a:close/>
                  <a:moveTo>
                    <a:pt x="16178" y="6435"/>
                  </a:moveTo>
                  <a:cubicBezTo>
                    <a:pt x="16178" y="6790"/>
                    <a:pt x="16400" y="7073"/>
                    <a:pt x="16678" y="7073"/>
                  </a:cubicBezTo>
                  <a:cubicBezTo>
                    <a:pt x="16952" y="7073"/>
                    <a:pt x="17178" y="6790"/>
                    <a:pt x="17178" y="6435"/>
                  </a:cubicBezTo>
                  <a:cubicBezTo>
                    <a:pt x="17178" y="6084"/>
                    <a:pt x="16952" y="5795"/>
                    <a:pt x="16678" y="5795"/>
                  </a:cubicBezTo>
                  <a:cubicBezTo>
                    <a:pt x="16400" y="5795"/>
                    <a:pt x="16178" y="6084"/>
                    <a:pt x="16178" y="6435"/>
                  </a:cubicBezTo>
                  <a:cubicBezTo>
                    <a:pt x="16178" y="6435"/>
                    <a:pt x="16178" y="6435"/>
                    <a:pt x="16178" y="6435"/>
                  </a:cubicBezTo>
                  <a:close/>
                  <a:moveTo>
                    <a:pt x="15424" y="7718"/>
                  </a:moveTo>
                  <a:cubicBezTo>
                    <a:pt x="15011" y="7718"/>
                    <a:pt x="14674" y="8144"/>
                    <a:pt x="14674" y="8676"/>
                  </a:cubicBezTo>
                  <a:cubicBezTo>
                    <a:pt x="14674" y="9203"/>
                    <a:pt x="15011" y="9634"/>
                    <a:pt x="15424" y="9634"/>
                  </a:cubicBezTo>
                  <a:cubicBezTo>
                    <a:pt x="15841" y="9634"/>
                    <a:pt x="16175" y="9203"/>
                    <a:pt x="16175" y="8676"/>
                  </a:cubicBezTo>
                  <a:cubicBezTo>
                    <a:pt x="16175" y="8144"/>
                    <a:pt x="15841" y="7718"/>
                    <a:pt x="15424" y="7718"/>
                  </a:cubicBezTo>
                  <a:cubicBezTo>
                    <a:pt x="15424" y="7718"/>
                    <a:pt x="15424" y="7718"/>
                    <a:pt x="15424" y="7718"/>
                  </a:cubicBezTo>
                  <a:close/>
                  <a:moveTo>
                    <a:pt x="17095" y="7713"/>
                  </a:moveTo>
                  <a:cubicBezTo>
                    <a:pt x="17297" y="7713"/>
                    <a:pt x="17463" y="7926"/>
                    <a:pt x="17463" y="8184"/>
                  </a:cubicBezTo>
                  <a:cubicBezTo>
                    <a:pt x="17463" y="8445"/>
                    <a:pt x="17297" y="8658"/>
                    <a:pt x="17095" y="8658"/>
                  </a:cubicBezTo>
                  <a:cubicBezTo>
                    <a:pt x="16890" y="8658"/>
                    <a:pt x="16726" y="8445"/>
                    <a:pt x="16726" y="8184"/>
                  </a:cubicBezTo>
                  <a:cubicBezTo>
                    <a:pt x="16726" y="7926"/>
                    <a:pt x="16890" y="7713"/>
                    <a:pt x="17095" y="7713"/>
                  </a:cubicBezTo>
                  <a:cubicBezTo>
                    <a:pt x="17095" y="7713"/>
                    <a:pt x="17095" y="7713"/>
                    <a:pt x="17095" y="771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sym typeface="Gill Sans"/>
              </a:endParaRPr>
            </a:p>
          </p:txBody>
        </p:sp>
      </p:grpSp>
      <p:grpSp>
        <p:nvGrpSpPr>
          <p:cNvPr id="536" name="Group 536"/>
          <p:cNvGrpSpPr/>
          <p:nvPr/>
        </p:nvGrpSpPr>
        <p:grpSpPr>
          <a:xfrm>
            <a:off x="8826500" y="1688142"/>
            <a:ext cx="626139" cy="626143"/>
            <a:chOff x="0" y="0"/>
            <a:chExt cx="1252277" cy="1252283"/>
          </a:xfrm>
        </p:grpSpPr>
        <p:sp>
          <p:nvSpPr>
            <p:cNvPr id="534" name="Shape 534"/>
            <p:cNvSpPr/>
            <p:nvPr/>
          </p:nvSpPr>
          <p:spPr>
            <a:xfrm>
              <a:off x="0" y="0"/>
              <a:ext cx="1252278" cy="1252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5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5"/>
                  </a:cubicBezTo>
                  <a:cubicBezTo>
                    <a:pt x="21600" y="3065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sym typeface="Gill Sans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216765" y="336688"/>
              <a:ext cx="818747" cy="614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8" extrusionOk="0">
                  <a:moveTo>
                    <a:pt x="12681" y="3"/>
                  </a:moveTo>
                  <a:cubicBezTo>
                    <a:pt x="12634" y="9"/>
                    <a:pt x="12588" y="30"/>
                    <a:pt x="12543" y="63"/>
                  </a:cubicBezTo>
                  <a:cubicBezTo>
                    <a:pt x="12453" y="132"/>
                    <a:pt x="12392" y="231"/>
                    <a:pt x="12361" y="368"/>
                  </a:cubicBezTo>
                  <a:lnTo>
                    <a:pt x="7960" y="20658"/>
                  </a:lnTo>
                  <a:cubicBezTo>
                    <a:pt x="7928" y="20795"/>
                    <a:pt x="7938" y="20925"/>
                    <a:pt x="7989" y="21045"/>
                  </a:cubicBezTo>
                  <a:cubicBezTo>
                    <a:pt x="8040" y="21166"/>
                    <a:pt x="8115" y="21247"/>
                    <a:pt x="8218" y="21289"/>
                  </a:cubicBezTo>
                  <a:lnTo>
                    <a:pt x="8949" y="21554"/>
                  </a:lnTo>
                  <a:cubicBezTo>
                    <a:pt x="9043" y="21596"/>
                    <a:pt x="9136" y="21583"/>
                    <a:pt x="9226" y="21515"/>
                  </a:cubicBezTo>
                  <a:cubicBezTo>
                    <a:pt x="9317" y="21447"/>
                    <a:pt x="9377" y="21347"/>
                    <a:pt x="9409" y="21210"/>
                  </a:cubicBezTo>
                  <a:lnTo>
                    <a:pt x="13813" y="920"/>
                  </a:lnTo>
                  <a:cubicBezTo>
                    <a:pt x="13845" y="783"/>
                    <a:pt x="13835" y="653"/>
                    <a:pt x="13784" y="533"/>
                  </a:cubicBezTo>
                  <a:cubicBezTo>
                    <a:pt x="13732" y="412"/>
                    <a:pt x="13655" y="331"/>
                    <a:pt x="13552" y="289"/>
                  </a:cubicBezTo>
                  <a:lnTo>
                    <a:pt x="12821" y="20"/>
                  </a:lnTo>
                  <a:cubicBezTo>
                    <a:pt x="12774" y="0"/>
                    <a:pt x="12727" y="-4"/>
                    <a:pt x="12681" y="3"/>
                  </a:cubicBezTo>
                  <a:close/>
                  <a:moveTo>
                    <a:pt x="5890" y="2919"/>
                  </a:moveTo>
                  <a:cubicBezTo>
                    <a:pt x="5788" y="2919"/>
                    <a:pt x="5698" y="2971"/>
                    <a:pt x="5619" y="3076"/>
                  </a:cubicBezTo>
                  <a:lnTo>
                    <a:pt x="118" y="10400"/>
                  </a:lnTo>
                  <a:cubicBezTo>
                    <a:pt x="39" y="10505"/>
                    <a:pt x="0" y="10624"/>
                    <a:pt x="0" y="10761"/>
                  </a:cubicBezTo>
                  <a:cubicBezTo>
                    <a:pt x="0" y="10897"/>
                    <a:pt x="39" y="11017"/>
                    <a:pt x="118" y="11122"/>
                  </a:cubicBezTo>
                  <a:lnTo>
                    <a:pt x="5619" y="18450"/>
                  </a:lnTo>
                  <a:cubicBezTo>
                    <a:pt x="5698" y="18556"/>
                    <a:pt x="5787" y="18607"/>
                    <a:pt x="5890" y="18607"/>
                  </a:cubicBezTo>
                  <a:cubicBezTo>
                    <a:pt x="5992" y="18607"/>
                    <a:pt x="6086" y="18556"/>
                    <a:pt x="6164" y="18450"/>
                  </a:cubicBezTo>
                  <a:lnTo>
                    <a:pt x="6752" y="17663"/>
                  </a:lnTo>
                  <a:cubicBezTo>
                    <a:pt x="6831" y="17558"/>
                    <a:pt x="6872" y="17438"/>
                    <a:pt x="6872" y="17303"/>
                  </a:cubicBezTo>
                  <a:cubicBezTo>
                    <a:pt x="6872" y="17166"/>
                    <a:pt x="6831" y="17046"/>
                    <a:pt x="6752" y="16942"/>
                  </a:cubicBezTo>
                  <a:lnTo>
                    <a:pt x="2112" y="10761"/>
                  </a:lnTo>
                  <a:lnTo>
                    <a:pt x="6752" y="4584"/>
                  </a:lnTo>
                  <a:cubicBezTo>
                    <a:pt x="6831" y="4480"/>
                    <a:pt x="6872" y="4360"/>
                    <a:pt x="6872" y="4223"/>
                  </a:cubicBezTo>
                  <a:cubicBezTo>
                    <a:pt x="6872" y="4088"/>
                    <a:pt x="6831" y="3969"/>
                    <a:pt x="6752" y="3863"/>
                  </a:cubicBezTo>
                  <a:lnTo>
                    <a:pt x="6164" y="3076"/>
                  </a:lnTo>
                  <a:cubicBezTo>
                    <a:pt x="6086" y="2971"/>
                    <a:pt x="5992" y="2919"/>
                    <a:pt x="5890" y="2919"/>
                  </a:cubicBezTo>
                  <a:close/>
                  <a:moveTo>
                    <a:pt x="15710" y="2919"/>
                  </a:moveTo>
                  <a:cubicBezTo>
                    <a:pt x="15608" y="2919"/>
                    <a:pt x="15518" y="2971"/>
                    <a:pt x="15439" y="3076"/>
                  </a:cubicBezTo>
                  <a:lnTo>
                    <a:pt x="14848" y="3863"/>
                  </a:lnTo>
                  <a:cubicBezTo>
                    <a:pt x="14769" y="3968"/>
                    <a:pt x="14731" y="4087"/>
                    <a:pt x="14731" y="4223"/>
                  </a:cubicBezTo>
                  <a:cubicBezTo>
                    <a:pt x="14731" y="4360"/>
                    <a:pt x="14769" y="4480"/>
                    <a:pt x="14848" y="4584"/>
                  </a:cubicBezTo>
                  <a:lnTo>
                    <a:pt x="19488" y="10761"/>
                  </a:lnTo>
                  <a:lnTo>
                    <a:pt x="14848" y="16942"/>
                  </a:lnTo>
                  <a:cubicBezTo>
                    <a:pt x="14769" y="17046"/>
                    <a:pt x="14731" y="17166"/>
                    <a:pt x="14731" y="17303"/>
                  </a:cubicBezTo>
                  <a:cubicBezTo>
                    <a:pt x="14731" y="17438"/>
                    <a:pt x="14769" y="17558"/>
                    <a:pt x="14848" y="17663"/>
                  </a:cubicBezTo>
                  <a:lnTo>
                    <a:pt x="15439" y="18450"/>
                  </a:lnTo>
                  <a:cubicBezTo>
                    <a:pt x="15518" y="18556"/>
                    <a:pt x="15608" y="18607"/>
                    <a:pt x="15710" y="18607"/>
                  </a:cubicBezTo>
                  <a:cubicBezTo>
                    <a:pt x="15812" y="18607"/>
                    <a:pt x="15903" y="18556"/>
                    <a:pt x="15981" y="18450"/>
                  </a:cubicBezTo>
                  <a:lnTo>
                    <a:pt x="21482" y="11122"/>
                  </a:lnTo>
                  <a:cubicBezTo>
                    <a:pt x="21561" y="11017"/>
                    <a:pt x="21600" y="10897"/>
                    <a:pt x="21600" y="10761"/>
                  </a:cubicBezTo>
                  <a:cubicBezTo>
                    <a:pt x="21600" y="10624"/>
                    <a:pt x="21561" y="10504"/>
                    <a:pt x="21482" y="10400"/>
                  </a:cubicBezTo>
                  <a:lnTo>
                    <a:pt x="15981" y="3076"/>
                  </a:lnTo>
                  <a:cubicBezTo>
                    <a:pt x="15903" y="2971"/>
                    <a:pt x="15812" y="2919"/>
                    <a:pt x="15710" y="291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sym typeface="Gill Sans"/>
              </a:endParaRPr>
            </a:p>
          </p:txBody>
        </p:sp>
      </p:grpSp>
      <p:grpSp>
        <p:nvGrpSpPr>
          <p:cNvPr id="539" name="Group 539"/>
          <p:cNvGrpSpPr/>
          <p:nvPr/>
        </p:nvGrpSpPr>
        <p:grpSpPr>
          <a:xfrm>
            <a:off x="3867150" y="1688142"/>
            <a:ext cx="626145" cy="626143"/>
            <a:chOff x="0" y="0"/>
            <a:chExt cx="1252289" cy="1252283"/>
          </a:xfrm>
        </p:grpSpPr>
        <p:sp>
          <p:nvSpPr>
            <p:cNvPr id="537" name="Shape 537"/>
            <p:cNvSpPr/>
            <p:nvPr/>
          </p:nvSpPr>
          <p:spPr>
            <a:xfrm>
              <a:off x="0" y="0"/>
              <a:ext cx="1252290" cy="1252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5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5"/>
                  </a:cubicBezTo>
                  <a:cubicBezTo>
                    <a:pt x="21600" y="3065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sym typeface="Gill Sans"/>
              </a:endParaRPr>
            </a:p>
          </p:txBody>
        </p:sp>
        <p:sp>
          <p:nvSpPr>
            <p:cNvPr id="538" name="Shape 538"/>
            <p:cNvSpPr/>
            <p:nvPr/>
          </p:nvSpPr>
          <p:spPr>
            <a:xfrm>
              <a:off x="282288" y="292477"/>
              <a:ext cx="687714" cy="687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4" h="21600" extrusionOk="0">
                  <a:moveTo>
                    <a:pt x="15017" y="5596"/>
                  </a:moveTo>
                  <a:lnTo>
                    <a:pt x="8281" y="12346"/>
                  </a:lnTo>
                  <a:cubicBezTo>
                    <a:pt x="8018" y="12609"/>
                    <a:pt x="8018" y="13038"/>
                    <a:pt x="8281" y="13302"/>
                  </a:cubicBezTo>
                  <a:cubicBezTo>
                    <a:pt x="8413" y="13434"/>
                    <a:pt x="8583" y="13499"/>
                    <a:pt x="8755" y="13499"/>
                  </a:cubicBezTo>
                  <a:cubicBezTo>
                    <a:pt x="8929" y="13499"/>
                    <a:pt x="9101" y="13434"/>
                    <a:pt x="9232" y="13302"/>
                  </a:cubicBezTo>
                  <a:lnTo>
                    <a:pt x="15967" y="6552"/>
                  </a:lnTo>
                  <a:cubicBezTo>
                    <a:pt x="16230" y="6288"/>
                    <a:pt x="16230" y="5860"/>
                    <a:pt x="15967" y="5596"/>
                  </a:cubicBezTo>
                  <a:cubicBezTo>
                    <a:pt x="15703" y="5332"/>
                    <a:pt x="15279" y="5332"/>
                    <a:pt x="15017" y="5596"/>
                  </a:cubicBezTo>
                  <a:cubicBezTo>
                    <a:pt x="15017" y="5596"/>
                    <a:pt x="15017" y="5596"/>
                    <a:pt x="15017" y="5596"/>
                  </a:cubicBezTo>
                  <a:close/>
                  <a:moveTo>
                    <a:pt x="19439" y="5820"/>
                  </a:moveTo>
                  <a:lnTo>
                    <a:pt x="18811" y="6450"/>
                  </a:lnTo>
                  <a:cubicBezTo>
                    <a:pt x="18753" y="5484"/>
                    <a:pt x="18351" y="4585"/>
                    <a:pt x="17664" y="3895"/>
                  </a:cubicBezTo>
                  <a:cubicBezTo>
                    <a:pt x="16977" y="3207"/>
                    <a:pt x="16078" y="2808"/>
                    <a:pt x="15115" y="2745"/>
                  </a:cubicBezTo>
                  <a:lnTo>
                    <a:pt x="15746" y="2119"/>
                  </a:lnTo>
                  <a:lnTo>
                    <a:pt x="15746" y="2116"/>
                  </a:lnTo>
                  <a:cubicBezTo>
                    <a:pt x="16240" y="1621"/>
                    <a:pt x="16894" y="1351"/>
                    <a:pt x="17595" y="1351"/>
                  </a:cubicBezTo>
                  <a:cubicBezTo>
                    <a:pt x="18292" y="1351"/>
                    <a:pt x="18946" y="1621"/>
                    <a:pt x="19439" y="2116"/>
                  </a:cubicBezTo>
                  <a:cubicBezTo>
                    <a:pt x="19933" y="2610"/>
                    <a:pt x="20206" y="3268"/>
                    <a:pt x="20206" y="3968"/>
                  </a:cubicBezTo>
                  <a:cubicBezTo>
                    <a:pt x="20206" y="4667"/>
                    <a:pt x="19936" y="5325"/>
                    <a:pt x="19439" y="5820"/>
                  </a:cubicBezTo>
                  <a:cubicBezTo>
                    <a:pt x="19439" y="5820"/>
                    <a:pt x="19439" y="5820"/>
                    <a:pt x="19439" y="5820"/>
                  </a:cubicBezTo>
                  <a:close/>
                  <a:moveTo>
                    <a:pt x="16710" y="8553"/>
                  </a:moveTo>
                  <a:lnTo>
                    <a:pt x="8506" y="16775"/>
                  </a:lnTo>
                  <a:lnTo>
                    <a:pt x="8742" y="15665"/>
                  </a:lnTo>
                  <a:cubicBezTo>
                    <a:pt x="8785" y="15463"/>
                    <a:pt x="8735" y="15259"/>
                    <a:pt x="8608" y="15100"/>
                  </a:cubicBezTo>
                  <a:cubicBezTo>
                    <a:pt x="8478" y="14938"/>
                    <a:pt x="8285" y="14850"/>
                    <a:pt x="8084" y="14850"/>
                  </a:cubicBezTo>
                  <a:lnTo>
                    <a:pt x="6735" y="14850"/>
                  </a:lnTo>
                  <a:lnTo>
                    <a:pt x="6735" y="13499"/>
                  </a:lnTo>
                  <a:cubicBezTo>
                    <a:pt x="6735" y="13126"/>
                    <a:pt x="6433" y="12823"/>
                    <a:pt x="6061" y="12823"/>
                  </a:cubicBezTo>
                  <a:lnTo>
                    <a:pt x="5000" y="12823"/>
                  </a:lnTo>
                  <a:lnTo>
                    <a:pt x="13011" y="4841"/>
                  </a:lnTo>
                  <a:lnTo>
                    <a:pt x="13017" y="4851"/>
                  </a:lnTo>
                  <a:cubicBezTo>
                    <a:pt x="13510" y="4356"/>
                    <a:pt x="14168" y="4084"/>
                    <a:pt x="14865" y="4084"/>
                  </a:cubicBezTo>
                  <a:cubicBezTo>
                    <a:pt x="15562" y="4084"/>
                    <a:pt x="16220" y="4356"/>
                    <a:pt x="16710" y="4851"/>
                  </a:cubicBezTo>
                  <a:cubicBezTo>
                    <a:pt x="17203" y="5346"/>
                    <a:pt x="17476" y="6001"/>
                    <a:pt x="17476" y="6700"/>
                  </a:cubicBezTo>
                  <a:cubicBezTo>
                    <a:pt x="17476" y="7402"/>
                    <a:pt x="17207" y="8058"/>
                    <a:pt x="16710" y="8553"/>
                  </a:cubicBezTo>
                  <a:cubicBezTo>
                    <a:pt x="16710" y="8553"/>
                    <a:pt x="16710" y="8553"/>
                    <a:pt x="16710" y="8553"/>
                  </a:cubicBezTo>
                  <a:close/>
                  <a:moveTo>
                    <a:pt x="6798" y="18334"/>
                  </a:moveTo>
                  <a:lnTo>
                    <a:pt x="4289" y="19109"/>
                  </a:lnTo>
                  <a:cubicBezTo>
                    <a:pt x="4144" y="18677"/>
                    <a:pt x="3917" y="18297"/>
                    <a:pt x="3605" y="17985"/>
                  </a:cubicBezTo>
                  <a:cubicBezTo>
                    <a:pt x="3335" y="17714"/>
                    <a:pt x="3023" y="17506"/>
                    <a:pt x="2694" y="17336"/>
                  </a:cubicBezTo>
                  <a:lnTo>
                    <a:pt x="3839" y="14175"/>
                  </a:lnTo>
                  <a:lnTo>
                    <a:pt x="5387" y="14175"/>
                  </a:lnTo>
                  <a:lnTo>
                    <a:pt x="5387" y="15522"/>
                  </a:lnTo>
                  <a:cubicBezTo>
                    <a:pt x="5387" y="15898"/>
                    <a:pt x="5690" y="16198"/>
                    <a:pt x="6061" y="16198"/>
                  </a:cubicBezTo>
                  <a:lnTo>
                    <a:pt x="7251" y="16198"/>
                  </a:lnTo>
                  <a:cubicBezTo>
                    <a:pt x="7251" y="16198"/>
                    <a:pt x="6798" y="18334"/>
                    <a:pt x="6798" y="18334"/>
                  </a:cubicBezTo>
                  <a:close/>
                  <a:moveTo>
                    <a:pt x="20394" y="1163"/>
                  </a:moveTo>
                  <a:cubicBezTo>
                    <a:pt x="19646" y="412"/>
                    <a:pt x="18651" y="0"/>
                    <a:pt x="17595" y="0"/>
                  </a:cubicBezTo>
                  <a:cubicBezTo>
                    <a:pt x="16536" y="0"/>
                    <a:pt x="15543" y="412"/>
                    <a:pt x="14796" y="1160"/>
                  </a:cubicBezTo>
                  <a:lnTo>
                    <a:pt x="2895" y="13022"/>
                  </a:lnTo>
                  <a:cubicBezTo>
                    <a:pt x="2823" y="13090"/>
                    <a:pt x="2770" y="13176"/>
                    <a:pt x="2733" y="13268"/>
                  </a:cubicBezTo>
                  <a:lnTo>
                    <a:pt x="40" y="20694"/>
                  </a:lnTo>
                  <a:cubicBezTo>
                    <a:pt x="-46" y="20931"/>
                    <a:pt x="11" y="21205"/>
                    <a:pt x="185" y="21389"/>
                  </a:cubicBezTo>
                  <a:cubicBezTo>
                    <a:pt x="316" y="21524"/>
                    <a:pt x="491" y="21600"/>
                    <a:pt x="675" y="21600"/>
                  </a:cubicBezTo>
                  <a:cubicBezTo>
                    <a:pt x="741" y="21600"/>
                    <a:pt x="806" y="21590"/>
                    <a:pt x="872" y="21571"/>
                  </a:cubicBezTo>
                  <a:lnTo>
                    <a:pt x="7571" y="19511"/>
                  </a:lnTo>
                  <a:cubicBezTo>
                    <a:pt x="7676" y="19478"/>
                    <a:pt x="7771" y="19419"/>
                    <a:pt x="7850" y="19343"/>
                  </a:cubicBezTo>
                  <a:lnTo>
                    <a:pt x="20394" y="6771"/>
                  </a:lnTo>
                  <a:cubicBezTo>
                    <a:pt x="21140" y="6025"/>
                    <a:pt x="21554" y="5026"/>
                    <a:pt x="21554" y="3968"/>
                  </a:cubicBezTo>
                  <a:cubicBezTo>
                    <a:pt x="21551" y="2906"/>
                    <a:pt x="21140" y="1912"/>
                    <a:pt x="20394" y="1163"/>
                  </a:cubicBezTo>
                  <a:cubicBezTo>
                    <a:pt x="20394" y="1163"/>
                    <a:pt x="20394" y="1163"/>
                    <a:pt x="20394" y="116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sym typeface="Gill Sans"/>
              </a:endParaRPr>
            </a:p>
          </p:txBody>
        </p:sp>
      </p:grpSp>
      <p:grpSp>
        <p:nvGrpSpPr>
          <p:cNvPr id="542" name="Group 542"/>
          <p:cNvGrpSpPr/>
          <p:nvPr/>
        </p:nvGrpSpPr>
        <p:grpSpPr>
          <a:xfrm>
            <a:off x="6343650" y="4253542"/>
            <a:ext cx="626139" cy="626139"/>
            <a:chOff x="0" y="0"/>
            <a:chExt cx="1252277" cy="1252277"/>
          </a:xfrm>
        </p:grpSpPr>
        <p:sp>
          <p:nvSpPr>
            <p:cNvPr id="540" name="Shape 540"/>
            <p:cNvSpPr/>
            <p:nvPr/>
          </p:nvSpPr>
          <p:spPr>
            <a:xfrm>
              <a:off x="0" y="0"/>
              <a:ext cx="1252278" cy="1252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4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4"/>
                  </a:cubicBezTo>
                  <a:cubicBezTo>
                    <a:pt x="21600" y="3064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sym typeface="Gill Sans"/>
              </a:endParaRPr>
            </a:p>
          </p:txBody>
        </p:sp>
        <p:sp>
          <p:nvSpPr>
            <p:cNvPr id="541" name="Shape 541"/>
            <p:cNvSpPr/>
            <p:nvPr/>
          </p:nvSpPr>
          <p:spPr>
            <a:xfrm>
              <a:off x="292937" y="261367"/>
              <a:ext cx="666403" cy="729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87" y="0"/>
                  </a:moveTo>
                  <a:cubicBezTo>
                    <a:pt x="2408" y="0"/>
                    <a:pt x="2017" y="357"/>
                    <a:pt x="2017" y="795"/>
                  </a:cubicBezTo>
                  <a:lnTo>
                    <a:pt x="2017" y="9673"/>
                  </a:lnTo>
                  <a:cubicBezTo>
                    <a:pt x="2017" y="10110"/>
                    <a:pt x="2408" y="10468"/>
                    <a:pt x="2887" y="10468"/>
                  </a:cubicBezTo>
                  <a:cubicBezTo>
                    <a:pt x="3366" y="10468"/>
                    <a:pt x="3757" y="10110"/>
                    <a:pt x="3757" y="9673"/>
                  </a:cubicBezTo>
                  <a:lnTo>
                    <a:pt x="3757" y="1589"/>
                  </a:lnTo>
                  <a:lnTo>
                    <a:pt x="12607" y="1589"/>
                  </a:lnTo>
                  <a:lnTo>
                    <a:pt x="12607" y="7685"/>
                  </a:lnTo>
                  <a:cubicBezTo>
                    <a:pt x="12607" y="8122"/>
                    <a:pt x="12998" y="8480"/>
                    <a:pt x="13477" y="8480"/>
                  </a:cubicBezTo>
                  <a:lnTo>
                    <a:pt x="19713" y="8480"/>
                  </a:lnTo>
                  <a:cubicBezTo>
                    <a:pt x="19757" y="8480"/>
                    <a:pt x="19817" y="8481"/>
                    <a:pt x="19860" y="8468"/>
                  </a:cubicBezTo>
                  <a:lnTo>
                    <a:pt x="19860" y="20011"/>
                  </a:lnTo>
                  <a:lnTo>
                    <a:pt x="3757" y="20011"/>
                  </a:lnTo>
                  <a:lnTo>
                    <a:pt x="3757" y="16829"/>
                  </a:lnTo>
                  <a:cubicBezTo>
                    <a:pt x="3757" y="16391"/>
                    <a:pt x="3366" y="16034"/>
                    <a:pt x="2887" y="16034"/>
                  </a:cubicBezTo>
                  <a:cubicBezTo>
                    <a:pt x="2408" y="16034"/>
                    <a:pt x="2017" y="16391"/>
                    <a:pt x="2017" y="16829"/>
                  </a:cubicBezTo>
                  <a:lnTo>
                    <a:pt x="2017" y="20805"/>
                  </a:lnTo>
                  <a:cubicBezTo>
                    <a:pt x="2017" y="21243"/>
                    <a:pt x="2408" y="21600"/>
                    <a:pt x="2887" y="21600"/>
                  </a:cubicBezTo>
                  <a:lnTo>
                    <a:pt x="20730" y="21600"/>
                  </a:lnTo>
                  <a:cubicBezTo>
                    <a:pt x="21209" y="21600"/>
                    <a:pt x="21600" y="21243"/>
                    <a:pt x="21600" y="20805"/>
                  </a:cubicBezTo>
                  <a:lnTo>
                    <a:pt x="21600" y="6744"/>
                  </a:lnTo>
                  <a:cubicBezTo>
                    <a:pt x="21600" y="6519"/>
                    <a:pt x="21501" y="6307"/>
                    <a:pt x="21327" y="6161"/>
                  </a:cubicBezTo>
                  <a:lnTo>
                    <a:pt x="14317" y="211"/>
                  </a:lnTo>
                  <a:cubicBezTo>
                    <a:pt x="14158" y="79"/>
                    <a:pt x="13943" y="0"/>
                    <a:pt x="13725" y="0"/>
                  </a:cubicBezTo>
                  <a:lnTo>
                    <a:pt x="2887" y="0"/>
                  </a:lnTo>
                  <a:close/>
                  <a:moveTo>
                    <a:pt x="14347" y="2411"/>
                  </a:moveTo>
                  <a:lnTo>
                    <a:pt x="19612" y="6890"/>
                  </a:lnTo>
                  <a:lnTo>
                    <a:pt x="14347" y="6890"/>
                  </a:lnTo>
                  <a:cubicBezTo>
                    <a:pt x="14347" y="6890"/>
                    <a:pt x="14347" y="2411"/>
                    <a:pt x="14347" y="2411"/>
                  </a:cubicBezTo>
                  <a:close/>
                  <a:moveTo>
                    <a:pt x="7665" y="8599"/>
                  </a:moveTo>
                  <a:cubicBezTo>
                    <a:pt x="7442" y="8610"/>
                    <a:pt x="7224" y="8702"/>
                    <a:pt x="7064" y="8867"/>
                  </a:cubicBezTo>
                  <a:cubicBezTo>
                    <a:pt x="6745" y="9198"/>
                    <a:pt x="6773" y="9701"/>
                    <a:pt x="7136" y="9992"/>
                  </a:cubicBezTo>
                  <a:lnTo>
                    <a:pt x="9981" y="12299"/>
                  </a:lnTo>
                  <a:lnTo>
                    <a:pt x="870" y="12299"/>
                  </a:lnTo>
                  <a:cubicBezTo>
                    <a:pt x="392" y="12299"/>
                    <a:pt x="0" y="12656"/>
                    <a:pt x="0" y="13094"/>
                  </a:cubicBezTo>
                  <a:cubicBezTo>
                    <a:pt x="0" y="13531"/>
                    <a:pt x="392" y="13888"/>
                    <a:pt x="870" y="13888"/>
                  </a:cubicBezTo>
                  <a:lnTo>
                    <a:pt x="9939" y="13888"/>
                  </a:lnTo>
                  <a:lnTo>
                    <a:pt x="7136" y="16168"/>
                  </a:lnTo>
                  <a:cubicBezTo>
                    <a:pt x="6773" y="16460"/>
                    <a:pt x="6744" y="16962"/>
                    <a:pt x="7064" y="17293"/>
                  </a:cubicBezTo>
                  <a:cubicBezTo>
                    <a:pt x="7238" y="17465"/>
                    <a:pt x="7473" y="17558"/>
                    <a:pt x="7720" y="17558"/>
                  </a:cubicBezTo>
                  <a:cubicBezTo>
                    <a:pt x="7923" y="17558"/>
                    <a:pt x="8125" y="17494"/>
                    <a:pt x="8300" y="17362"/>
                  </a:cubicBezTo>
                  <a:lnTo>
                    <a:pt x="12826" y="13677"/>
                  </a:lnTo>
                  <a:cubicBezTo>
                    <a:pt x="13014" y="13532"/>
                    <a:pt x="13115" y="13307"/>
                    <a:pt x="13115" y="13082"/>
                  </a:cubicBezTo>
                  <a:cubicBezTo>
                    <a:pt x="13115" y="12857"/>
                    <a:pt x="13014" y="12641"/>
                    <a:pt x="12826" y="12483"/>
                  </a:cubicBezTo>
                  <a:lnTo>
                    <a:pt x="8300" y="8802"/>
                  </a:lnTo>
                  <a:cubicBezTo>
                    <a:pt x="8118" y="8656"/>
                    <a:pt x="7888" y="8587"/>
                    <a:pt x="7665" y="859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sym typeface="Gill Sans"/>
              </a:endParaRPr>
            </a:p>
          </p:txBody>
        </p:sp>
      </p:grpSp>
      <p:grpSp>
        <p:nvGrpSpPr>
          <p:cNvPr id="545" name="Group 545"/>
          <p:cNvGrpSpPr/>
          <p:nvPr/>
        </p:nvGrpSpPr>
        <p:grpSpPr>
          <a:xfrm>
            <a:off x="6343650" y="1688142"/>
            <a:ext cx="626139" cy="626143"/>
            <a:chOff x="0" y="0"/>
            <a:chExt cx="1252277" cy="1252283"/>
          </a:xfrm>
        </p:grpSpPr>
        <p:sp>
          <p:nvSpPr>
            <p:cNvPr id="543" name="Shape 543"/>
            <p:cNvSpPr/>
            <p:nvPr/>
          </p:nvSpPr>
          <p:spPr>
            <a:xfrm>
              <a:off x="0" y="0"/>
              <a:ext cx="1252278" cy="1252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5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5"/>
                  </a:cubicBezTo>
                  <a:cubicBezTo>
                    <a:pt x="21600" y="3065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sym typeface="Gill Sans"/>
              </a:endParaRPr>
            </a:p>
          </p:txBody>
        </p:sp>
        <p:sp>
          <p:nvSpPr>
            <p:cNvPr id="544" name="Shape 544"/>
            <p:cNvSpPr/>
            <p:nvPr/>
          </p:nvSpPr>
          <p:spPr>
            <a:xfrm>
              <a:off x="274925" y="178870"/>
              <a:ext cx="715140" cy="889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10986" y="13727"/>
                  </a:moveTo>
                  <a:cubicBezTo>
                    <a:pt x="10886" y="13807"/>
                    <a:pt x="10821" y="13909"/>
                    <a:pt x="10796" y="14020"/>
                  </a:cubicBezTo>
                  <a:cubicBezTo>
                    <a:pt x="10633" y="14769"/>
                    <a:pt x="10770" y="15397"/>
                    <a:pt x="10871" y="15855"/>
                  </a:cubicBezTo>
                  <a:cubicBezTo>
                    <a:pt x="11001" y="16451"/>
                    <a:pt x="10988" y="16602"/>
                    <a:pt x="10801" y="16704"/>
                  </a:cubicBezTo>
                  <a:cubicBezTo>
                    <a:pt x="10735" y="16740"/>
                    <a:pt x="10638" y="16782"/>
                    <a:pt x="10550" y="16782"/>
                  </a:cubicBezTo>
                  <a:cubicBezTo>
                    <a:pt x="10314" y="16782"/>
                    <a:pt x="10122" y="16462"/>
                    <a:pt x="10068" y="16363"/>
                  </a:cubicBezTo>
                  <a:cubicBezTo>
                    <a:pt x="9922" y="16094"/>
                    <a:pt x="9539" y="15965"/>
                    <a:pt x="9200" y="16072"/>
                  </a:cubicBezTo>
                  <a:cubicBezTo>
                    <a:pt x="7672" y="16550"/>
                    <a:pt x="8012" y="17811"/>
                    <a:pt x="8260" y="18731"/>
                  </a:cubicBezTo>
                  <a:cubicBezTo>
                    <a:pt x="8389" y="19208"/>
                    <a:pt x="8535" y="19749"/>
                    <a:pt x="8343" y="19941"/>
                  </a:cubicBezTo>
                  <a:cubicBezTo>
                    <a:pt x="8243" y="20040"/>
                    <a:pt x="8009" y="20062"/>
                    <a:pt x="7830" y="20062"/>
                  </a:cubicBezTo>
                  <a:cubicBezTo>
                    <a:pt x="7302" y="20062"/>
                    <a:pt x="6955" y="19979"/>
                    <a:pt x="6796" y="19815"/>
                  </a:cubicBezTo>
                  <a:cubicBezTo>
                    <a:pt x="6502" y="19511"/>
                    <a:pt x="6717" y="18819"/>
                    <a:pt x="6944" y="18086"/>
                  </a:cubicBezTo>
                  <a:cubicBezTo>
                    <a:pt x="7166" y="17371"/>
                    <a:pt x="7417" y="16560"/>
                    <a:pt x="7319" y="15789"/>
                  </a:cubicBezTo>
                  <a:cubicBezTo>
                    <a:pt x="7246" y="15220"/>
                    <a:pt x="6922" y="14932"/>
                    <a:pt x="6356" y="14932"/>
                  </a:cubicBezTo>
                  <a:lnTo>
                    <a:pt x="6356" y="14932"/>
                  </a:lnTo>
                  <a:cubicBezTo>
                    <a:pt x="6230" y="14932"/>
                    <a:pt x="6108" y="14945"/>
                    <a:pt x="5989" y="14958"/>
                  </a:cubicBezTo>
                  <a:cubicBezTo>
                    <a:pt x="5884" y="14969"/>
                    <a:pt x="5786" y="14980"/>
                    <a:pt x="5699" y="14980"/>
                  </a:cubicBezTo>
                  <a:cubicBezTo>
                    <a:pt x="5524" y="14980"/>
                    <a:pt x="5483" y="14931"/>
                    <a:pt x="5454" y="14896"/>
                  </a:cubicBezTo>
                  <a:cubicBezTo>
                    <a:pt x="5379" y="14807"/>
                    <a:pt x="5290" y="14599"/>
                    <a:pt x="5290" y="14121"/>
                  </a:cubicBezTo>
                  <a:lnTo>
                    <a:pt x="5292" y="12768"/>
                  </a:lnTo>
                  <a:cubicBezTo>
                    <a:pt x="5292" y="12623"/>
                    <a:pt x="5221" y="12484"/>
                    <a:pt x="5094" y="12380"/>
                  </a:cubicBezTo>
                  <a:lnTo>
                    <a:pt x="2415" y="10213"/>
                  </a:lnTo>
                  <a:lnTo>
                    <a:pt x="6779" y="6693"/>
                  </a:lnTo>
                  <a:lnTo>
                    <a:pt x="8570" y="8137"/>
                  </a:lnTo>
                  <a:lnTo>
                    <a:pt x="6405" y="10150"/>
                  </a:lnTo>
                  <a:cubicBezTo>
                    <a:pt x="6358" y="10194"/>
                    <a:pt x="6361" y="10259"/>
                    <a:pt x="6411" y="10300"/>
                  </a:cubicBezTo>
                  <a:cubicBezTo>
                    <a:pt x="6438" y="10321"/>
                    <a:pt x="6473" y="10332"/>
                    <a:pt x="6507" y="10332"/>
                  </a:cubicBezTo>
                  <a:cubicBezTo>
                    <a:pt x="6539" y="10332"/>
                    <a:pt x="6571" y="10323"/>
                    <a:pt x="6596" y="10305"/>
                  </a:cubicBezTo>
                  <a:lnTo>
                    <a:pt x="9093" y="8560"/>
                  </a:lnTo>
                  <a:lnTo>
                    <a:pt x="11369" y="10394"/>
                  </a:lnTo>
                  <a:lnTo>
                    <a:pt x="9906" y="11755"/>
                  </a:lnTo>
                  <a:cubicBezTo>
                    <a:pt x="9860" y="11798"/>
                    <a:pt x="9862" y="11864"/>
                    <a:pt x="9913" y="11905"/>
                  </a:cubicBezTo>
                  <a:cubicBezTo>
                    <a:pt x="9939" y="11926"/>
                    <a:pt x="9974" y="11937"/>
                    <a:pt x="10009" y="11937"/>
                  </a:cubicBezTo>
                  <a:cubicBezTo>
                    <a:pt x="10040" y="11937"/>
                    <a:pt x="10072" y="11928"/>
                    <a:pt x="10098" y="11910"/>
                  </a:cubicBezTo>
                  <a:lnTo>
                    <a:pt x="11785" y="10730"/>
                  </a:lnTo>
                  <a:lnTo>
                    <a:pt x="13244" y="11906"/>
                  </a:lnTo>
                  <a:cubicBezTo>
                    <a:pt x="13244" y="11906"/>
                    <a:pt x="10986" y="13727"/>
                    <a:pt x="10986" y="13727"/>
                  </a:cubicBezTo>
                  <a:close/>
                  <a:moveTo>
                    <a:pt x="21534" y="2084"/>
                  </a:moveTo>
                  <a:cubicBezTo>
                    <a:pt x="21534" y="1527"/>
                    <a:pt x="21265" y="1004"/>
                    <a:pt x="20777" y="610"/>
                  </a:cubicBezTo>
                  <a:cubicBezTo>
                    <a:pt x="20289" y="216"/>
                    <a:pt x="19641" y="0"/>
                    <a:pt x="18950" y="0"/>
                  </a:cubicBezTo>
                  <a:cubicBezTo>
                    <a:pt x="18261" y="0"/>
                    <a:pt x="17612" y="216"/>
                    <a:pt x="17124" y="610"/>
                  </a:cubicBezTo>
                  <a:lnTo>
                    <a:pt x="13867" y="3237"/>
                  </a:lnTo>
                  <a:lnTo>
                    <a:pt x="12140" y="1845"/>
                  </a:lnTo>
                  <a:cubicBezTo>
                    <a:pt x="11741" y="1523"/>
                    <a:pt x="11210" y="1346"/>
                    <a:pt x="10646" y="1346"/>
                  </a:cubicBezTo>
                  <a:cubicBezTo>
                    <a:pt x="10082" y="1346"/>
                    <a:pt x="9551" y="1523"/>
                    <a:pt x="9152" y="1845"/>
                  </a:cubicBezTo>
                  <a:lnTo>
                    <a:pt x="5804" y="4545"/>
                  </a:lnTo>
                  <a:cubicBezTo>
                    <a:pt x="5676" y="4648"/>
                    <a:pt x="5604" y="4788"/>
                    <a:pt x="5604" y="4933"/>
                  </a:cubicBezTo>
                  <a:cubicBezTo>
                    <a:pt x="5604" y="5075"/>
                    <a:pt x="5672" y="5211"/>
                    <a:pt x="5794" y="5313"/>
                  </a:cubicBezTo>
                  <a:lnTo>
                    <a:pt x="199" y="9824"/>
                  </a:lnTo>
                  <a:cubicBezTo>
                    <a:pt x="-65" y="10038"/>
                    <a:pt x="-66" y="10385"/>
                    <a:pt x="199" y="10598"/>
                  </a:cubicBezTo>
                  <a:lnTo>
                    <a:pt x="3384" y="13176"/>
                  </a:lnTo>
                  <a:lnTo>
                    <a:pt x="3382" y="14119"/>
                  </a:lnTo>
                  <a:cubicBezTo>
                    <a:pt x="3382" y="14838"/>
                    <a:pt x="3539" y="15359"/>
                    <a:pt x="3874" y="15758"/>
                  </a:cubicBezTo>
                  <a:cubicBezTo>
                    <a:pt x="4226" y="16178"/>
                    <a:pt x="4774" y="16441"/>
                    <a:pt x="5405" y="16504"/>
                  </a:cubicBezTo>
                  <a:cubicBezTo>
                    <a:pt x="5350" y="16886"/>
                    <a:pt x="5220" y="17304"/>
                    <a:pt x="5094" y="17713"/>
                  </a:cubicBezTo>
                  <a:cubicBezTo>
                    <a:pt x="4766" y="18772"/>
                    <a:pt x="4426" y="19866"/>
                    <a:pt x="5293" y="20761"/>
                  </a:cubicBezTo>
                  <a:cubicBezTo>
                    <a:pt x="5831" y="21318"/>
                    <a:pt x="6685" y="21600"/>
                    <a:pt x="7830" y="21600"/>
                  </a:cubicBezTo>
                  <a:cubicBezTo>
                    <a:pt x="8909" y="21600"/>
                    <a:pt x="9512" y="21222"/>
                    <a:pt x="9829" y="20906"/>
                  </a:cubicBezTo>
                  <a:cubicBezTo>
                    <a:pt x="10593" y="20141"/>
                    <a:pt x="10333" y="19179"/>
                    <a:pt x="10124" y="18404"/>
                  </a:cubicBezTo>
                  <a:cubicBezTo>
                    <a:pt x="10114" y="18363"/>
                    <a:pt x="10103" y="18323"/>
                    <a:pt x="10092" y="18282"/>
                  </a:cubicBezTo>
                  <a:cubicBezTo>
                    <a:pt x="10240" y="18308"/>
                    <a:pt x="10393" y="18321"/>
                    <a:pt x="10550" y="18321"/>
                  </a:cubicBezTo>
                  <a:cubicBezTo>
                    <a:pt x="11010" y="18321"/>
                    <a:pt x="11453" y="18206"/>
                    <a:pt x="11870" y="17979"/>
                  </a:cubicBezTo>
                  <a:cubicBezTo>
                    <a:pt x="12464" y="17654"/>
                    <a:pt x="12807" y="17168"/>
                    <a:pt x="12859" y="16573"/>
                  </a:cubicBezTo>
                  <a:cubicBezTo>
                    <a:pt x="12890" y="16231"/>
                    <a:pt x="12818" y="15904"/>
                    <a:pt x="12749" y="15588"/>
                  </a:cubicBezTo>
                  <a:cubicBezTo>
                    <a:pt x="12676" y="15252"/>
                    <a:pt x="12606" y="14934"/>
                    <a:pt x="12633" y="14574"/>
                  </a:cubicBezTo>
                  <a:lnTo>
                    <a:pt x="14956" y="12701"/>
                  </a:lnTo>
                  <a:cubicBezTo>
                    <a:pt x="15082" y="12794"/>
                    <a:pt x="15246" y="12847"/>
                    <a:pt x="15417" y="12847"/>
                  </a:cubicBezTo>
                  <a:cubicBezTo>
                    <a:pt x="15597" y="12847"/>
                    <a:pt x="15771" y="12789"/>
                    <a:pt x="15898" y="12686"/>
                  </a:cubicBezTo>
                  <a:lnTo>
                    <a:pt x="19246" y="9986"/>
                  </a:lnTo>
                  <a:cubicBezTo>
                    <a:pt x="19645" y="9663"/>
                    <a:pt x="19865" y="9236"/>
                    <a:pt x="19865" y="8781"/>
                  </a:cubicBezTo>
                  <a:cubicBezTo>
                    <a:pt x="19865" y="8326"/>
                    <a:pt x="19645" y="7898"/>
                    <a:pt x="19246" y="7576"/>
                  </a:cubicBezTo>
                  <a:lnTo>
                    <a:pt x="17520" y="6184"/>
                  </a:lnTo>
                  <a:lnTo>
                    <a:pt x="20777" y="3557"/>
                  </a:lnTo>
                  <a:cubicBezTo>
                    <a:pt x="21265" y="3163"/>
                    <a:pt x="21534" y="2640"/>
                    <a:pt x="21534" y="2084"/>
                  </a:cubicBezTo>
                  <a:cubicBezTo>
                    <a:pt x="21534" y="2084"/>
                    <a:pt x="21534" y="2084"/>
                    <a:pt x="21534" y="208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sym typeface="Gill Sans"/>
              </a:endParaRPr>
            </a:p>
          </p:txBody>
        </p:sp>
      </p:grpSp>
      <p:sp>
        <p:nvSpPr>
          <p:cNvPr id="546" name="Shape 546"/>
          <p:cNvSpPr/>
          <p:nvPr/>
        </p:nvSpPr>
        <p:spPr>
          <a:xfrm>
            <a:off x="2051747" y="3723419"/>
            <a:ext cx="224708" cy="3141478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2750">
              <a:defRPr sz="3200"/>
            </a:pPr>
            <a:endParaRPr sz="1600" kern="0">
              <a:solidFill>
                <a:sysClr val="windowText" lastClr="000000"/>
              </a:solidFill>
              <a:latin typeface="Helvetica Light"/>
              <a:sym typeface="Helvetica Light"/>
            </a:endParaRPr>
          </a:p>
        </p:txBody>
      </p:sp>
      <p:grpSp>
        <p:nvGrpSpPr>
          <p:cNvPr id="549" name="Group 549"/>
          <p:cNvGrpSpPr/>
          <p:nvPr/>
        </p:nvGrpSpPr>
        <p:grpSpPr>
          <a:xfrm>
            <a:off x="1860550" y="3275642"/>
            <a:ext cx="626151" cy="626142"/>
            <a:chOff x="0" y="0"/>
            <a:chExt cx="1252301" cy="1252283"/>
          </a:xfrm>
        </p:grpSpPr>
        <p:sp>
          <p:nvSpPr>
            <p:cNvPr id="547" name="Shape 547"/>
            <p:cNvSpPr/>
            <p:nvPr/>
          </p:nvSpPr>
          <p:spPr>
            <a:xfrm>
              <a:off x="0" y="0"/>
              <a:ext cx="1252302" cy="1252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7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7"/>
                    <a:pt x="0" y="18535"/>
                  </a:cubicBezTo>
                  <a:lnTo>
                    <a:pt x="0" y="3065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5"/>
                  </a:cubicBezTo>
                  <a:cubicBezTo>
                    <a:pt x="21600" y="3065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sym typeface="Gill Sans"/>
              </a:endParaRPr>
            </a:p>
          </p:txBody>
        </p:sp>
        <p:sp>
          <p:nvSpPr>
            <p:cNvPr id="548" name="Shape 548"/>
            <p:cNvSpPr/>
            <p:nvPr/>
          </p:nvSpPr>
          <p:spPr>
            <a:xfrm>
              <a:off x="219660" y="248677"/>
              <a:ext cx="812981" cy="751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31" y="0"/>
                  </a:moveTo>
                  <a:cubicBezTo>
                    <a:pt x="10354" y="0"/>
                    <a:pt x="10049" y="329"/>
                    <a:pt x="10049" y="738"/>
                  </a:cubicBezTo>
                  <a:lnTo>
                    <a:pt x="10049" y="3384"/>
                  </a:lnTo>
                  <a:cubicBezTo>
                    <a:pt x="10049" y="3790"/>
                    <a:pt x="10354" y="4122"/>
                    <a:pt x="10731" y="4122"/>
                  </a:cubicBezTo>
                  <a:cubicBezTo>
                    <a:pt x="11107" y="4122"/>
                    <a:pt x="11414" y="3790"/>
                    <a:pt x="11414" y="3384"/>
                  </a:cubicBezTo>
                  <a:lnTo>
                    <a:pt x="11414" y="738"/>
                  </a:lnTo>
                  <a:cubicBezTo>
                    <a:pt x="11414" y="329"/>
                    <a:pt x="11107" y="0"/>
                    <a:pt x="10731" y="0"/>
                  </a:cubicBezTo>
                  <a:close/>
                  <a:moveTo>
                    <a:pt x="3570" y="3247"/>
                  </a:moveTo>
                  <a:cubicBezTo>
                    <a:pt x="3388" y="3247"/>
                    <a:pt x="3215" y="3325"/>
                    <a:pt x="3086" y="3466"/>
                  </a:cubicBezTo>
                  <a:cubicBezTo>
                    <a:pt x="2957" y="3603"/>
                    <a:pt x="2888" y="3788"/>
                    <a:pt x="2888" y="3985"/>
                  </a:cubicBezTo>
                  <a:cubicBezTo>
                    <a:pt x="2888" y="4182"/>
                    <a:pt x="2957" y="4368"/>
                    <a:pt x="3086" y="4508"/>
                  </a:cubicBezTo>
                  <a:cubicBezTo>
                    <a:pt x="3086" y="4508"/>
                    <a:pt x="4819" y="6378"/>
                    <a:pt x="4819" y="6378"/>
                  </a:cubicBezTo>
                  <a:cubicBezTo>
                    <a:pt x="4946" y="6516"/>
                    <a:pt x="5117" y="6592"/>
                    <a:pt x="5299" y="6592"/>
                  </a:cubicBezTo>
                  <a:cubicBezTo>
                    <a:pt x="5484" y="6592"/>
                    <a:pt x="5655" y="6518"/>
                    <a:pt x="5783" y="6378"/>
                  </a:cubicBezTo>
                  <a:cubicBezTo>
                    <a:pt x="6050" y="6091"/>
                    <a:pt x="6050" y="5623"/>
                    <a:pt x="5783" y="5336"/>
                  </a:cubicBezTo>
                  <a:lnTo>
                    <a:pt x="4054" y="3466"/>
                  </a:lnTo>
                  <a:cubicBezTo>
                    <a:pt x="3924" y="3328"/>
                    <a:pt x="3753" y="3247"/>
                    <a:pt x="3570" y="3247"/>
                  </a:cubicBezTo>
                  <a:close/>
                  <a:moveTo>
                    <a:pt x="17889" y="3247"/>
                  </a:moveTo>
                  <a:cubicBezTo>
                    <a:pt x="17707" y="3247"/>
                    <a:pt x="17535" y="3325"/>
                    <a:pt x="17406" y="3466"/>
                  </a:cubicBezTo>
                  <a:lnTo>
                    <a:pt x="15677" y="5332"/>
                  </a:lnTo>
                  <a:cubicBezTo>
                    <a:pt x="15547" y="5472"/>
                    <a:pt x="15478" y="5660"/>
                    <a:pt x="15478" y="5855"/>
                  </a:cubicBezTo>
                  <a:cubicBezTo>
                    <a:pt x="15478" y="6054"/>
                    <a:pt x="15547" y="6238"/>
                    <a:pt x="15677" y="6378"/>
                  </a:cubicBezTo>
                  <a:cubicBezTo>
                    <a:pt x="15806" y="6518"/>
                    <a:pt x="15976" y="6592"/>
                    <a:pt x="16160" y="6592"/>
                  </a:cubicBezTo>
                  <a:cubicBezTo>
                    <a:pt x="16342" y="6592"/>
                    <a:pt x="16515" y="6516"/>
                    <a:pt x="16644" y="6378"/>
                  </a:cubicBezTo>
                  <a:lnTo>
                    <a:pt x="18373" y="4504"/>
                  </a:lnTo>
                  <a:cubicBezTo>
                    <a:pt x="18502" y="4364"/>
                    <a:pt x="18572" y="4182"/>
                    <a:pt x="18572" y="3985"/>
                  </a:cubicBezTo>
                  <a:cubicBezTo>
                    <a:pt x="18572" y="3791"/>
                    <a:pt x="18502" y="3602"/>
                    <a:pt x="18373" y="3462"/>
                  </a:cubicBezTo>
                  <a:cubicBezTo>
                    <a:pt x="18244" y="3324"/>
                    <a:pt x="18071" y="3247"/>
                    <a:pt x="17889" y="3247"/>
                  </a:cubicBezTo>
                  <a:close/>
                  <a:moveTo>
                    <a:pt x="10742" y="6245"/>
                  </a:moveTo>
                  <a:cubicBezTo>
                    <a:pt x="8004" y="6245"/>
                    <a:pt x="5775" y="8654"/>
                    <a:pt x="5775" y="11612"/>
                  </a:cubicBezTo>
                  <a:cubicBezTo>
                    <a:pt x="5775" y="13742"/>
                    <a:pt x="6904" y="16089"/>
                    <a:pt x="8457" y="17291"/>
                  </a:cubicBezTo>
                  <a:lnTo>
                    <a:pt x="8457" y="20425"/>
                  </a:lnTo>
                  <a:cubicBezTo>
                    <a:pt x="8457" y="20755"/>
                    <a:pt x="8662" y="21041"/>
                    <a:pt x="8955" y="21124"/>
                  </a:cubicBezTo>
                  <a:lnTo>
                    <a:pt x="10573" y="21577"/>
                  </a:lnTo>
                  <a:cubicBezTo>
                    <a:pt x="10628" y="21591"/>
                    <a:pt x="10685" y="21600"/>
                    <a:pt x="10742" y="21600"/>
                  </a:cubicBezTo>
                  <a:cubicBezTo>
                    <a:pt x="10799" y="21600"/>
                    <a:pt x="10853" y="21591"/>
                    <a:pt x="10908" y="21577"/>
                  </a:cubicBezTo>
                  <a:lnTo>
                    <a:pt x="12525" y="21124"/>
                  </a:lnTo>
                  <a:cubicBezTo>
                    <a:pt x="12819" y="21041"/>
                    <a:pt x="13024" y="20752"/>
                    <a:pt x="13024" y="20425"/>
                  </a:cubicBezTo>
                  <a:lnTo>
                    <a:pt x="13024" y="17291"/>
                  </a:lnTo>
                  <a:cubicBezTo>
                    <a:pt x="14577" y="16089"/>
                    <a:pt x="15705" y="13742"/>
                    <a:pt x="15705" y="11612"/>
                  </a:cubicBezTo>
                  <a:cubicBezTo>
                    <a:pt x="15705" y="8654"/>
                    <a:pt x="13478" y="6245"/>
                    <a:pt x="10742" y="6245"/>
                  </a:cubicBezTo>
                  <a:close/>
                  <a:moveTo>
                    <a:pt x="10742" y="7693"/>
                  </a:moveTo>
                  <a:cubicBezTo>
                    <a:pt x="12741" y="7693"/>
                    <a:pt x="14366" y="9453"/>
                    <a:pt x="14366" y="11616"/>
                  </a:cubicBezTo>
                  <a:cubicBezTo>
                    <a:pt x="14368" y="13412"/>
                    <a:pt x="13315" y="15469"/>
                    <a:pt x="11970" y="16303"/>
                  </a:cubicBezTo>
                  <a:cubicBezTo>
                    <a:pt x="11706" y="16468"/>
                    <a:pt x="11576" y="16801"/>
                    <a:pt x="11655" y="17119"/>
                  </a:cubicBezTo>
                  <a:cubicBezTo>
                    <a:pt x="11664" y="17153"/>
                    <a:pt x="11675" y="17186"/>
                    <a:pt x="11688" y="17217"/>
                  </a:cubicBezTo>
                  <a:lnTo>
                    <a:pt x="11688" y="17896"/>
                  </a:lnTo>
                  <a:lnTo>
                    <a:pt x="9793" y="17896"/>
                  </a:lnTo>
                  <a:lnTo>
                    <a:pt x="9793" y="17217"/>
                  </a:lnTo>
                  <a:cubicBezTo>
                    <a:pt x="9806" y="17186"/>
                    <a:pt x="9816" y="17153"/>
                    <a:pt x="9825" y="17119"/>
                  </a:cubicBezTo>
                  <a:cubicBezTo>
                    <a:pt x="9902" y="16804"/>
                    <a:pt x="9773" y="16468"/>
                    <a:pt x="9511" y="16303"/>
                  </a:cubicBezTo>
                  <a:cubicBezTo>
                    <a:pt x="8167" y="15469"/>
                    <a:pt x="7115" y="13412"/>
                    <a:pt x="7115" y="11616"/>
                  </a:cubicBezTo>
                  <a:cubicBezTo>
                    <a:pt x="7115" y="9453"/>
                    <a:pt x="8741" y="7693"/>
                    <a:pt x="10742" y="7693"/>
                  </a:cubicBezTo>
                  <a:close/>
                  <a:moveTo>
                    <a:pt x="682" y="10866"/>
                  </a:moveTo>
                  <a:cubicBezTo>
                    <a:pt x="305" y="10866"/>
                    <a:pt x="0" y="11196"/>
                    <a:pt x="0" y="11604"/>
                  </a:cubicBezTo>
                  <a:cubicBezTo>
                    <a:pt x="0" y="12009"/>
                    <a:pt x="305" y="12342"/>
                    <a:pt x="682" y="12342"/>
                  </a:cubicBezTo>
                  <a:lnTo>
                    <a:pt x="3130" y="12342"/>
                  </a:lnTo>
                  <a:cubicBezTo>
                    <a:pt x="3505" y="12342"/>
                    <a:pt x="3808" y="12009"/>
                    <a:pt x="3808" y="11604"/>
                  </a:cubicBezTo>
                  <a:cubicBezTo>
                    <a:pt x="3808" y="11196"/>
                    <a:pt x="3505" y="10866"/>
                    <a:pt x="3130" y="10866"/>
                  </a:cubicBezTo>
                  <a:lnTo>
                    <a:pt x="682" y="10866"/>
                  </a:lnTo>
                  <a:close/>
                  <a:moveTo>
                    <a:pt x="18470" y="10866"/>
                  </a:moveTo>
                  <a:cubicBezTo>
                    <a:pt x="18095" y="10866"/>
                    <a:pt x="17788" y="11196"/>
                    <a:pt x="17788" y="11604"/>
                  </a:cubicBezTo>
                  <a:cubicBezTo>
                    <a:pt x="17788" y="12009"/>
                    <a:pt x="18095" y="12342"/>
                    <a:pt x="18470" y="12342"/>
                  </a:cubicBezTo>
                  <a:lnTo>
                    <a:pt x="20918" y="12342"/>
                  </a:lnTo>
                  <a:cubicBezTo>
                    <a:pt x="21295" y="12342"/>
                    <a:pt x="21600" y="12009"/>
                    <a:pt x="21600" y="11604"/>
                  </a:cubicBezTo>
                  <a:cubicBezTo>
                    <a:pt x="21600" y="11196"/>
                    <a:pt x="21295" y="10866"/>
                    <a:pt x="20918" y="10866"/>
                  </a:cubicBezTo>
                  <a:lnTo>
                    <a:pt x="18470" y="10866"/>
                  </a:lnTo>
                  <a:close/>
                  <a:moveTo>
                    <a:pt x="5299" y="16737"/>
                  </a:moveTo>
                  <a:cubicBezTo>
                    <a:pt x="5117" y="16737"/>
                    <a:pt x="4945" y="16811"/>
                    <a:pt x="4815" y="16951"/>
                  </a:cubicBezTo>
                  <a:lnTo>
                    <a:pt x="3086" y="18821"/>
                  </a:lnTo>
                  <a:cubicBezTo>
                    <a:pt x="2820" y="19111"/>
                    <a:pt x="2820" y="19580"/>
                    <a:pt x="3086" y="19867"/>
                  </a:cubicBezTo>
                  <a:cubicBezTo>
                    <a:pt x="3215" y="20007"/>
                    <a:pt x="3388" y="20082"/>
                    <a:pt x="3570" y="20082"/>
                  </a:cubicBezTo>
                  <a:cubicBezTo>
                    <a:pt x="3753" y="20082"/>
                    <a:pt x="3924" y="20007"/>
                    <a:pt x="4054" y="19867"/>
                  </a:cubicBezTo>
                  <a:lnTo>
                    <a:pt x="5783" y="17993"/>
                  </a:lnTo>
                  <a:cubicBezTo>
                    <a:pt x="5912" y="17856"/>
                    <a:pt x="5981" y="17669"/>
                    <a:pt x="5981" y="17474"/>
                  </a:cubicBezTo>
                  <a:cubicBezTo>
                    <a:pt x="5981" y="17277"/>
                    <a:pt x="5912" y="17092"/>
                    <a:pt x="5783" y="16951"/>
                  </a:cubicBezTo>
                  <a:cubicBezTo>
                    <a:pt x="5655" y="16811"/>
                    <a:pt x="5484" y="16737"/>
                    <a:pt x="5299" y="16737"/>
                  </a:cubicBezTo>
                  <a:close/>
                  <a:moveTo>
                    <a:pt x="16160" y="16737"/>
                  </a:moveTo>
                  <a:cubicBezTo>
                    <a:pt x="15978" y="16737"/>
                    <a:pt x="15806" y="16811"/>
                    <a:pt x="15677" y="16951"/>
                  </a:cubicBezTo>
                  <a:cubicBezTo>
                    <a:pt x="15547" y="17092"/>
                    <a:pt x="15478" y="17277"/>
                    <a:pt x="15478" y="17474"/>
                  </a:cubicBezTo>
                  <a:cubicBezTo>
                    <a:pt x="15478" y="17669"/>
                    <a:pt x="15547" y="17856"/>
                    <a:pt x="15677" y="17993"/>
                  </a:cubicBezTo>
                  <a:lnTo>
                    <a:pt x="17409" y="19867"/>
                  </a:lnTo>
                  <a:cubicBezTo>
                    <a:pt x="17536" y="20007"/>
                    <a:pt x="17707" y="20082"/>
                    <a:pt x="17889" y="20082"/>
                  </a:cubicBezTo>
                  <a:cubicBezTo>
                    <a:pt x="18071" y="20082"/>
                    <a:pt x="18244" y="20007"/>
                    <a:pt x="18373" y="19867"/>
                  </a:cubicBezTo>
                  <a:cubicBezTo>
                    <a:pt x="18638" y="19578"/>
                    <a:pt x="18638" y="19108"/>
                    <a:pt x="18373" y="18821"/>
                  </a:cubicBezTo>
                  <a:cubicBezTo>
                    <a:pt x="18373" y="18821"/>
                    <a:pt x="16640" y="16951"/>
                    <a:pt x="16640" y="16951"/>
                  </a:cubicBezTo>
                  <a:cubicBezTo>
                    <a:pt x="16513" y="16811"/>
                    <a:pt x="16342" y="16737"/>
                    <a:pt x="16160" y="16737"/>
                  </a:cubicBezTo>
                  <a:close/>
                  <a:moveTo>
                    <a:pt x="9797" y="18985"/>
                  </a:moveTo>
                  <a:lnTo>
                    <a:pt x="11688" y="18985"/>
                  </a:lnTo>
                  <a:cubicBezTo>
                    <a:pt x="11688" y="18985"/>
                    <a:pt x="11688" y="19863"/>
                    <a:pt x="11688" y="19863"/>
                  </a:cubicBezTo>
                  <a:lnTo>
                    <a:pt x="10742" y="20129"/>
                  </a:lnTo>
                  <a:lnTo>
                    <a:pt x="9797" y="19863"/>
                  </a:lnTo>
                  <a:lnTo>
                    <a:pt x="9797" y="1898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sym typeface="Gill Sans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35716" y="355600"/>
            <a:ext cx="604967" cy="566443"/>
            <a:chOff x="5298550" y="1153134"/>
            <a:chExt cx="695850" cy="707887"/>
          </a:xfrm>
        </p:grpSpPr>
        <p:sp>
          <p:nvSpPr>
            <p:cNvPr id="38" name="椭圆 37"/>
            <p:cNvSpPr/>
            <p:nvPr userDrawn="1"/>
          </p:nvSpPr>
          <p:spPr>
            <a:xfrm>
              <a:off x="5298550" y="1153134"/>
              <a:ext cx="695850" cy="707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50800" dir="2700000" algn="tl" rotWithShape="0">
                <a:schemeClr val="tx1">
                  <a:lumMod val="75000"/>
                  <a:lumOff val="25000"/>
                  <a:alpha val="2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9" name="radio-microphone_14012"/>
            <p:cNvSpPr>
              <a:spLocks noChangeAspect="1"/>
            </p:cNvSpPr>
            <p:nvPr userDrawn="1"/>
          </p:nvSpPr>
          <p:spPr bwMode="auto">
            <a:xfrm>
              <a:off x="5439944" y="1301322"/>
              <a:ext cx="413061" cy="411508"/>
            </a:xfrm>
            <a:custGeom>
              <a:avLst/>
              <a:gdLst>
                <a:gd name="T0" fmla="*/ 6041 w 6238"/>
                <a:gd name="T1" fmla="*/ 198 h 6224"/>
                <a:gd name="T2" fmla="*/ 4976 w 6238"/>
                <a:gd name="T3" fmla="*/ 548 h 6224"/>
                <a:gd name="T4" fmla="*/ 4186 w 6238"/>
                <a:gd name="T5" fmla="*/ 1338 h 6224"/>
                <a:gd name="T6" fmla="*/ 590 w 6238"/>
                <a:gd name="T7" fmla="*/ 1338 h 6224"/>
                <a:gd name="T8" fmla="*/ 416 w 6238"/>
                <a:gd name="T9" fmla="*/ 1483 h 6224"/>
                <a:gd name="T10" fmla="*/ 525 w 6238"/>
                <a:gd name="T11" fmla="*/ 1682 h 6224"/>
                <a:gd name="T12" fmla="*/ 2903 w 6238"/>
                <a:gd name="T13" fmla="*/ 2621 h 6224"/>
                <a:gd name="T14" fmla="*/ 1445 w 6238"/>
                <a:gd name="T15" fmla="*/ 4079 h 6224"/>
                <a:gd name="T16" fmla="*/ 66 w 6238"/>
                <a:gd name="T17" fmla="*/ 4079 h 6224"/>
                <a:gd name="T18" fmla="*/ 5 w 6238"/>
                <a:gd name="T19" fmla="*/ 4129 h 6224"/>
                <a:gd name="T20" fmla="*/ 43 w 6238"/>
                <a:gd name="T21" fmla="*/ 4198 h 6224"/>
                <a:gd name="T22" fmla="*/ 1203 w 6238"/>
                <a:gd name="T23" fmla="*/ 4657 h 6224"/>
                <a:gd name="T24" fmla="*/ 1231 w 6238"/>
                <a:gd name="T25" fmla="*/ 4742 h 6224"/>
                <a:gd name="T26" fmla="*/ 1181 w 6238"/>
                <a:gd name="T27" fmla="*/ 4793 h 6224"/>
                <a:gd name="T28" fmla="*/ 1181 w 6238"/>
                <a:gd name="T29" fmla="*/ 5055 h 6224"/>
                <a:gd name="T30" fmla="*/ 1442 w 6238"/>
                <a:gd name="T31" fmla="*/ 5055 h 6224"/>
                <a:gd name="T32" fmla="*/ 1492 w 6238"/>
                <a:gd name="T33" fmla="*/ 5005 h 6224"/>
                <a:gd name="T34" fmla="*/ 1579 w 6238"/>
                <a:gd name="T35" fmla="*/ 5035 h 6224"/>
                <a:gd name="T36" fmla="*/ 2026 w 6238"/>
                <a:gd name="T37" fmla="*/ 6181 h 6224"/>
                <a:gd name="T38" fmla="*/ 2095 w 6238"/>
                <a:gd name="T39" fmla="*/ 6219 h 6224"/>
                <a:gd name="T40" fmla="*/ 2127 w 6238"/>
                <a:gd name="T41" fmla="*/ 6202 h 6224"/>
                <a:gd name="T42" fmla="*/ 2145 w 6238"/>
                <a:gd name="T43" fmla="*/ 6158 h 6224"/>
                <a:gd name="T44" fmla="*/ 2145 w 6238"/>
                <a:gd name="T45" fmla="*/ 4808 h 6224"/>
                <a:gd name="T46" fmla="*/ 3626 w 6238"/>
                <a:gd name="T47" fmla="*/ 3327 h 6224"/>
                <a:gd name="T48" fmla="*/ 4557 w 6238"/>
                <a:gd name="T49" fmla="*/ 5713 h 6224"/>
                <a:gd name="T50" fmla="*/ 4756 w 6238"/>
                <a:gd name="T51" fmla="*/ 5823 h 6224"/>
                <a:gd name="T52" fmla="*/ 4848 w 6238"/>
                <a:gd name="T53" fmla="*/ 5774 h 6224"/>
                <a:gd name="T54" fmla="*/ 4901 w 6238"/>
                <a:gd name="T55" fmla="*/ 5648 h 6224"/>
                <a:gd name="T56" fmla="*/ 4901 w 6238"/>
                <a:gd name="T57" fmla="*/ 2053 h 6224"/>
                <a:gd name="T58" fmla="*/ 5691 w 6238"/>
                <a:gd name="T59" fmla="*/ 1262 h 6224"/>
                <a:gd name="T60" fmla="*/ 6041 w 6238"/>
                <a:gd name="T61" fmla="*/ 198 h 6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8" h="6224">
                  <a:moveTo>
                    <a:pt x="6041" y="198"/>
                  </a:moveTo>
                  <a:cubicBezTo>
                    <a:pt x="5844" y="0"/>
                    <a:pt x="5174" y="350"/>
                    <a:pt x="4976" y="548"/>
                  </a:cubicBezTo>
                  <a:lnTo>
                    <a:pt x="4186" y="1338"/>
                  </a:lnTo>
                  <a:lnTo>
                    <a:pt x="590" y="1338"/>
                  </a:lnTo>
                  <a:cubicBezTo>
                    <a:pt x="505" y="1338"/>
                    <a:pt x="432" y="1399"/>
                    <a:pt x="416" y="1483"/>
                  </a:cubicBezTo>
                  <a:cubicBezTo>
                    <a:pt x="400" y="1567"/>
                    <a:pt x="446" y="1650"/>
                    <a:pt x="525" y="1682"/>
                  </a:cubicBezTo>
                  <a:lnTo>
                    <a:pt x="2903" y="2621"/>
                  </a:lnTo>
                  <a:lnTo>
                    <a:pt x="1445" y="4079"/>
                  </a:lnTo>
                  <a:lnTo>
                    <a:pt x="66" y="4079"/>
                  </a:lnTo>
                  <a:cubicBezTo>
                    <a:pt x="36" y="4079"/>
                    <a:pt x="11" y="4100"/>
                    <a:pt x="5" y="4129"/>
                  </a:cubicBezTo>
                  <a:cubicBezTo>
                    <a:pt x="0" y="4158"/>
                    <a:pt x="15" y="4187"/>
                    <a:pt x="43" y="4198"/>
                  </a:cubicBezTo>
                  <a:lnTo>
                    <a:pt x="1203" y="4657"/>
                  </a:lnTo>
                  <a:cubicBezTo>
                    <a:pt x="1210" y="4686"/>
                    <a:pt x="1219" y="4714"/>
                    <a:pt x="1231" y="4742"/>
                  </a:cubicBezTo>
                  <a:lnTo>
                    <a:pt x="1181" y="4793"/>
                  </a:lnTo>
                  <a:cubicBezTo>
                    <a:pt x="1108" y="4865"/>
                    <a:pt x="1108" y="4983"/>
                    <a:pt x="1181" y="5055"/>
                  </a:cubicBezTo>
                  <a:cubicBezTo>
                    <a:pt x="1253" y="5127"/>
                    <a:pt x="1370" y="5127"/>
                    <a:pt x="1442" y="5055"/>
                  </a:cubicBezTo>
                  <a:lnTo>
                    <a:pt x="1492" y="5005"/>
                  </a:lnTo>
                  <a:cubicBezTo>
                    <a:pt x="1520" y="5018"/>
                    <a:pt x="1549" y="5028"/>
                    <a:pt x="1579" y="5035"/>
                  </a:cubicBezTo>
                  <a:lnTo>
                    <a:pt x="2026" y="6181"/>
                  </a:lnTo>
                  <a:cubicBezTo>
                    <a:pt x="2037" y="6209"/>
                    <a:pt x="2066" y="6224"/>
                    <a:pt x="2095" y="6219"/>
                  </a:cubicBezTo>
                  <a:cubicBezTo>
                    <a:pt x="2107" y="6217"/>
                    <a:pt x="2118" y="6211"/>
                    <a:pt x="2127" y="6202"/>
                  </a:cubicBezTo>
                  <a:cubicBezTo>
                    <a:pt x="2138" y="6191"/>
                    <a:pt x="2145" y="6175"/>
                    <a:pt x="2145" y="6158"/>
                  </a:cubicBezTo>
                  <a:lnTo>
                    <a:pt x="2145" y="4808"/>
                  </a:lnTo>
                  <a:lnTo>
                    <a:pt x="3626" y="3327"/>
                  </a:lnTo>
                  <a:lnTo>
                    <a:pt x="4557" y="5713"/>
                  </a:lnTo>
                  <a:cubicBezTo>
                    <a:pt x="4588" y="5793"/>
                    <a:pt x="4671" y="5839"/>
                    <a:pt x="4756" y="5823"/>
                  </a:cubicBezTo>
                  <a:cubicBezTo>
                    <a:pt x="4792" y="5816"/>
                    <a:pt x="4824" y="5799"/>
                    <a:pt x="4848" y="5774"/>
                  </a:cubicBezTo>
                  <a:cubicBezTo>
                    <a:pt x="4881" y="5742"/>
                    <a:pt x="4901" y="5697"/>
                    <a:pt x="4901" y="5648"/>
                  </a:cubicBezTo>
                  <a:lnTo>
                    <a:pt x="4901" y="2053"/>
                  </a:lnTo>
                  <a:lnTo>
                    <a:pt x="5691" y="1262"/>
                  </a:lnTo>
                  <a:cubicBezTo>
                    <a:pt x="5888" y="1065"/>
                    <a:pt x="6238" y="395"/>
                    <a:pt x="6041" y="198"/>
                  </a:cubicBezTo>
                  <a:close/>
                </a:path>
              </a:pathLst>
            </a:custGeom>
            <a:solidFill>
              <a:srgbClr val="FF1C1C"/>
            </a:solidFill>
            <a:ln>
              <a:solidFill>
                <a:srgbClr val="FF1C1C"/>
              </a:solidFill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" name="Title 1"/>
          <p:cNvSpPr txBox="1"/>
          <p:nvPr/>
        </p:nvSpPr>
        <p:spPr>
          <a:xfrm>
            <a:off x="1276259" y="483396"/>
            <a:ext cx="3886200" cy="57705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公司企业发展时间轴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90119" y="159798"/>
            <a:ext cx="243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dur="indefinite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dur="indefinite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dur="indefinite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dur="indefinite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indefinite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indefinite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dur="indefinite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indefinite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indefinite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10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9" dur="indefinite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indefinite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" grpId="0" animBg="1" advAuto="0"/>
      <p:bldP spid="516" grpId="0" animBg="1" advAuto="0"/>
      <p:bldP spid="517" grpId="0" animBg="1" advAuto="0"/>
      <p:bldP spid="518" grpId="0" animBg="1" advAuto="0"/>
      <p:bldP spid="519" grpId="0" animBg="1" advAuto="0"/>
      <p:bldP spid="524" grpId="0" animBg="1" advAuto="0"/>
      <p:bldP spid="525" grpId="0" animBg="1" advAuto="0"/>
      <p:bldP spid="526" grpId="0" animBg="1" advAuto="0"/>
      <p:bldP spid="527" grpId="0" animBg="1" advAuto="0"/>
      <p:bldP spid="529" grpId="0" animBg="1" advAuto="0"/>
      <p:bldP spid="530" grpId="0" animBg="1" advAuto="0"/>
      <p:bldP spid="533" grpId="0" animBg="1" advAuto="0"/>
      <p:bldP spid="536" grpId="0" animBg="1" advAuto="0"/>
      <p:bldP spid="539" grpId="0" animBg="1" advAuto="0"/>
      <p:bldP spid="542" grpId="0" animBg="1" advAuto="0"/>
      <p:bldP spid="545" grpId="0" animBg="1" advAuto="0"/>
      <p:bldP spid="546" grpId="0" animBg="1" advAuto="0"/>
      <p:bldP spid="549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685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简约公司企业发展时间轴图表设计PPT模板"/>
</p:tagLst>
</file>

<file path=ppt/theme/theme1.xml><?xml version="1.0" encoding="utf-8"?>
<a:theme xmlns:a="http://schemas.openxmlformats.org/drawingml/2006/main" name="www.2ppt.com">
  <a:themeElements>
    <a:clrScheme name="黄绿色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DB24B"/>
      </a:accent1>
      <a:accent2>
        <a:srgbClr val="62BB47"/>
      </a:accent2>
      <a:accent3>
        <a:srgbClr val="1E891D"/>
      </a:accent3>
      <a:accent4>
        <a:srgbClr val="197CC4"/>
      </a:accent4>
      <a:accent5>
        <a:srgbClr val="008B7B"/>
      </a:accent5>
      <a:accent6>
        <a:srgbClr val="EA7100"/>
      </a:accent6>
      <a:hlink>
        <a:srgbClr val="4472C4"/>
      </a:hlink>
      <a:folHlink>
        <a:srgbClr val="BFBFBF"/>
      </a:folHlink>
    </a:clrScheme>
    <a:fontScheme name="Custom 21">
      <a:majorFont>
        <a:latin typeface="Source Sans Pro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5715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8575">
          <a:solidFill>
            <a:schemeClr val="tx2">
              <a:lumMod val="50000"/>
              <a:lumOff val="5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>
            <a:solidFill>
              <a:schemeClr val="tx2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186</Words>
  <Application>Microsoft Office PowerPoint</Application>
  <PresentationFormat>宽屏</PresentationFormat>
  <Paragraphs>25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6" baseType="lpstr">
      <vt:lpstr>Gill Sans</vt:lpstr>
      <vt:lpstr>Meiryo</vt:lpstr>
      <vt:lpstr>等线</vt:lpstr>
      <vt:lpstr>宋体</vt:lpstr>
      <vt:lpstr>微软雅黑</vt:lpstr>
      <vt:lpstr>Arial</vt:lpstr>
      <vt:lpstr>Calibri</vt:lpstr>
      <vt:lpstr>Calibri Light</vt:lpstr>
      <vt:lpstr>Helvetica Light</vt:lpstr>
      <vt:lpstr>Roboto Bold</vt:lpstr>
      <vt:lpstr>Roboto Light</vt:lpstr>
      <vt:lpstr>Source Sans Pro</vt:lpstr>
      <vt:lpstr>www.2ppt.com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dc:description/>
  <cp:lastModifiedBy>kan</cp:lastModifiedBy>
  <cp:revision>7</cp:revision>
  <dcterms:created xsi:type="dcterms:W3CDTF">2021-05-07T11:00:23Z</dcterms:created>
  <dcterms:modified xsi:type="dcterms:W3CDTF">2021-09-09T13:50:23Z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9F08923E95DE4912867130FC658E2342</vt:lpwstr>
  </property>
  <property fmtid="{D5CDD505-2E9C-101B-9397-08002B2CF9AE}" pid="3" name="KSOProductBuildVer">
    <vt:lpwstr>2052-11.1.0.10463</vt:lpwstr>
  </property>
</Properties>
</file>