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4" r:id="rId2"/>
  </p:sldMasterIdLst>
  <p:notesMasterIdLst>
    <p:notesMasterId r:id="rId5"/>
  </p:notesMasterIdLst>
  <p:handoutMasterIdLst>
    <p:handoutMasterId r:id="rId6"/>
  </p:handoutMasterIdLst>
  <p:sldIdLst>
    <p:sldId id="283" r:id="rId3"/>
    <p:sldId id="284" r:id="rId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771A"/>
    <a:srgbClr val="AD0305"/>
    <a:srgbClr val="C82621"/>
    <a:srgbClr val="8E603B"/>
    <a:srgbClr val="455B9D"/>
    <a:srgbClr val="3AC5FF"/>
    <a:srgbClr val="DEDEDE"/>
    <a:srgbClr val="1771A8"/>
    <a:srgbClr val="F8BD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56" autoAdjust="0"/>
    <p:restoredTop sz="96201" autoAdjust="0"/>
  </p:normalViewPr>
  <p:slideViewPr>
    <p:cSldViewPr snapToGrid="0" snapToObjects="1">
      <p:cViewPr varScale="1">
        <p:scale>
          <a:sx n="139" d="100"/>
          <a:sy n="139" d="100"/>
        </p:scale>
        <p:origin x="822" y="11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374D9D-96A8-054E-B17B-0563C34D1C08}" type="datetimeFigureOut">
              <a:rPr lang="en-US" smtClean="0"/>
              <a:t>9/1/2018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D2970B-A734-BA4F-9A10-E852F6A96E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182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FA49AE-3021-2449-94E5-D48CDE6F3214}" type="datetimeFigureOut">
              <a:rPr lang="en-US" smtClean="0"/>
              <a:t>9/1/2018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19B04C-680F-D944-AF07-61D22023C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8914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84694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imple 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458388" y="740599"/>
            <a:ext cx="8219032" cy="337178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ctr">
              <a:defRPr sz="2500" cap="all">
                <a:solidFill>
                  <a:schemeClr val="tx1">
                    <a:lumMod val="75000"/>
                    <a:lumOff val="25000"/>
                  </a:schemeClr>
                </a:solidFill>
                <a:latin typeface="Lemon/Milk"/>
                <a:cs typeface="Lemon/Milk"/>
              </a:defRPr>
            </a:lvl1pPr>
          </a:lstStyle>
          <a:p>
            <a:r>
              <a:rPr lang="en-US" dirty="0" smtClean="0"/>
              <a:t>title example</a:t>
            </a:r>
            <a:endParaRPr lang="en-US" dirty="0"/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458391" y="370020"/>
            <a:ext cx="8219026" cy="26509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>
              <a:buNone/>
              <a:defRPr sz="1200" cap="all">
                <a:solidFill>
                  <a:schemeClr val="accent1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n-US" dirty="0" err="1" smtClean="0"/>
              <a:t>Subitle</a:t>
            </a:r>
            <a:r>
              <a:rPr lang="en-US" dirty="0" smtClean="0"/>
              <a:t> Example here</a:t>
            </a: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3173994" y="683235"/>
            <a:ext cx="2734733" cy="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6976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124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71318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045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07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2335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8326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9364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4467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25146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862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1627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0287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2018/9/1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007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BUDGET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TABLE SECTION</a:t>
            </a:r>
          </a:p>
        </p:txBody>
      </p:sp>
      <p:graphicFrame>
        <p:nvGraphicFramePr>
          <p:cNvPr id="67" name="Table 1993"/>
          <p:cNvGraphicFramePr/>
          <p:nvPr>
            <p:extLst>
              <p:ext uri="{D42A27DB-BD31-4B8C-83A1-F6EECF244321}">
                <p14:modId xmlns:p14="http://schemas.microsoft.com/office/powerpoint/2010/main" val="3544749698"/>
              </p:ext>
            </p:extLst>
          </p:nvPr>
        </p:nvGraphicFramePr>
        <p:xfrm>
          <a:off x="666750" y="1530067"/>
          <a:ext cx="7810500" cy="3050008"/>
        </p:xfrm>
        <a:graphic>
          <a:graphicData uri="http://schemas.openxmlformats.org/drawingml/2006/table">
            <a:tbl>
              <a:tblPr firstRow="1" firstCol="1" lastRow="1" bandRow="1"/>
              <a:tblGrid>
                <a:gridCol w="1562100"/>
                <a:gridCol w="1562100"/>
                <a:gridCol w="1562100"/>
                <a:gridCol w="1562100"/>
                <a:gridCol w="1562100"/>
              </a:tblGrid>
              <a:tr h="381251">
                <a:tc>
                  <a:txBody>
                    <a:bodyPr/>
                    <a:lstStyle/>
                    <a:p>
                      <a:pPr lvl="0" algn="ctr" defTabSz="914400">
                        <a:defRPr sz="3600" spc="0">
                          <a:latin typeface="Rajdhani"/>
                          <a:ea typeface="Rajdhani"/>
                          <a:cs typeface="Rajdhani"/>
                          <a:sym typeface="Rajdhani"/>
                        </a:defRPr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  <a:latin typeface="Lato Regular"/>
                          <a:cs typeface="Lato Regular"/>
                        </a:rPr>
                        <a:t>Description</a:t>
                      </a:r>
                      <a:endParaRPr lang="en-US" sz="1000" dirty="0">
                        <a:solidFill>
                          <a:schemeClr val="bg1"/>
                        </a:solidFill>
                        <a:latin typeface="Lato Regular"/>
                        <a:cs typeface="Lato Regular"/>
                      </a:endParaRPr>
                    </a:p>
                  </a:txBody>
                  <a:tcPr marL="19050" marR="19050" marT="19050" marB="19050" anchor="ctr" horzOverflow="overflow">
                    <a:lnL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b="0" spc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000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Lato Regular"/>
                          <a:ea typeface="Rajdhani"/>
                          <a:cs typeface="Lato Regular"/>
                          <a:sym typeface="Rajdhani"/>
                        </a:rPr>
                        <a:t>Column Title</a:t>
                      </a:r>
                      <a:endParaRPr lang="en-US" sz="10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19050" marR="19050" marT="19050" marB="19050" anchor="ctr" horzOverflow="overflow">
                    <a:lnL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b="0" spc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000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Lato Regular"/>
                          <a:ea typeface="Rajdhani"/>
                          <a:cs typeface="Lato Regular"/>
                          <a:sym typeface="Rajdhani"/>
                        </a:rPr>
                        <a:t>Column Title</a:t>
                      </a:r>
                      <a:endParaRPr lang="en-US" sz="10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19050" marR="19050" marT="19050" marB="19050" anchor="ctr" horzOverflow="overflow">
                    <a:lnL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b="0" spc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000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Lato Regular"/>
                          <a:ea typeface="Rajdhani"/>
                          <a:cs typeface="Lato Regular"/>
                          <a:sym typeface="Rajdhani"/>
                        </a:rPr>
                        <a:t>Column Title</a:t>
                      </a:r>
                      <a:endParaRPr lang="en-US" sz="10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19050" marR="19050" marT="19050" marB="19050" anchor="ctr" horzOverflow="overflow">
                    <a:lnL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b="0" spc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000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Lato Regular"/>
                          <a:ea typeface="Rajdhani"/>
                          <a:cs typeface="Lato Regular"/>
                          <a:sym typeface="Rajdhani"/>
                        </a:rPr>
                        <a:t>Column Title</a:t>
                      </a:r>
                      <a:endParaRPr lang="en-US" sz="10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19050" marR="19050" marT="19050" marB="19050" anchor="ctr" horzOverflow="overflow">
                    <a:lnL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381251">
                <a:tc>
                  <a:txBody>
                    <a:bodyPr/>
                    <a:lstStyle/>
                    <a:p>
                      <a:pPr lvl="0" algn="ctr" defTabSz="914400">
                        <a:defRPr sz="1800" b="0" spc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000" b="1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ajdhani"/>
                          <a:cs typeface="Lato Regular"/>
                          <a:sym typeface="Rajdhani"/>
                        </a:rPr>
                        <a:t>First</a:t>
                      </a:r>
                      <a:r>
                        <a:rPr lang="en-US" sz="1000" b="1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ajdhani"/>
                          <a:cs typeface="Lato Regular"/>
                          <a:sym typeface="Rajdhani"/>
                        </a:rPr>
                        <a:t> Item</a:t>
                      </a:r>
                      <a:endParaRPr sz="10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19050" marR="19050" marT="19050" marB="19050" anchor="ctr" horzOverflow="overflow">
                    <a:lnL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ajdhani"/>
                          <a:cs typeface="Lato Regular"/>
                          <a:sym typeface="Rajdhani"/>
                        </a:rPr>
                        <a:t>1,987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19050" marR="19050" marT="19050" marB="19050" anchor="ctr" horzOverflow="overflow">
                    <a:lnL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ajdhani"/>
                          <a:cs typeface="Lato Regular"/>
                          <a:sym typeface="Rajdhani"/>
                        </a:rPr>
                        <a:t>358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19050" marR="19050" marT="19050" marB="19050" anchor="ctr" horzOverflow="overflow">
                    <a:lnL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ajdhani"/>
                          <a:cs typeface="Lato Regular"/>
                          <a:sym typeface="Rajdhani"/>
                        </a:rPr>
                        <a:t>658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19050" marR="19050" marT="19050" marB="19050" anchor="ctr" horzOverflow="overflow">
                    <a:lnL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ajdhani"/>
                          <a:cs typeface="Lato Regular"/>
                          <a:sym typeface="Rajdhani"/>
                        </a:rPr>
                        <a:t>489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19050" marR="19050" marT="19050" marB="19050" anchor="ctr" horzOverflow="overflow">
                    <a:lnL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251">
                <a:tc>
                  <a:txBody>
                    <a:bodyPr/>
                    <a:lstStyle/>
                    <a:p>
                      <a:pPr lvl="0" algn="ctr" defTabSz="914400">
                        <a:defRPr sz="1800" b="0" spc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000" b="1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ajdhani"/>
                          <a:cs typeface="Lato Regular"/>
                          <a:sym typeface="Rajdhani"/>
                        </a:rPr>
                        <a:t>Second Item</a:t>
                      </a:r>
                      <a:endParaRPr sz="10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19050" marR="19050" marT="19050" marB="19050" anchor="ctr" horzOverflow="overflow">
                    <a:lnL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ajdhani"/>
                          <a:cs typeface="Lato Regular"/>
                          <a:sym typeface="Rajdhani"/>
                        </a:rPr>
                        <a:t>254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19050" marR="19050" marT="19050" marB="19050" anchor="ctr" horzOverflow="overflow">
                    <a:lnL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ajdhani"/>
                          <a:cs typeface="Lato Regular"/>
                          <a:sym typeface="Rajdhani"/>
                        </a:rPr>
                        <a:t>197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19050" marR="19050" marT="19050" marB="19050" anchor="ctr" horzOverflow="overflow">
                    <a:lnL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ajdhani"/>
                          <a:cs typeface="Lato Regular"/>
                          <a:sym typeface="Rajdhani"/>
                        </a:rPr>
                        <a:t>198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19050" marR="19050" marT="19050" marB="19050" anchor="ctr" horzOverflow="overflow">
                    <a:lnL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ajdhani"/>
                          <a:cs typeface="Lato Regular"/>
                          <a:sym typeface="Rajdhani"/>
                        </a:rPr>
                        <a:t>1,900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19050" marR="19050" marT="19050" marB="19050" anchor="ctr" horzOverflow="overflow">
                    <a:lnL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81251">
                <a:tc>
                  <a:txBody>
                    <a:bodyPr/>
                    <a:lstStyle/>
                    <a:p>
                      <a:pPr lvl="0" algn="ctr" defTabSz="914400">
                        <a:defRPr sz="1800" b="0" spc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000" b="1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ajdhani"/>
                          <a:cs typeface="Lato Regular"/>
                          <a:sym typeface="Rajdhani"/>
                        </a:rPr>
                        <a:t>Third</a:t>
                      </a:r>
                      <a:r>
                        <a:rPr lang="en-US" sz="1000" b="1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ajdhani"/>
                          <a:cs typeface="Lato Regular"/>
                          <a:sym typeface="Rajdhani"/>
                        </a:rPr>
                        <a:t> Item</a:t>
                      </a:r>
                      <a:endParaRPr sz="10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19050" marR="19050" marT="19050" marB="19050" anchor="ctr" horzOverflow="overflow">
                    <a:lnL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ajdhani"/>
                          <a:cs typeface="Lato Regular"/>
                          <a:sym typeface="Rajdhani"/>
                        </a:rPr>
                        <a:t>350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19050" marR="19050" marT="19050" marB="19050" anchor="ctr" horzOverflow="overflow">
                    <a:lnL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ajdhani"/>
                          <a:cs typeface="Lato Regular"/>
                          <a:sym typeface="Rajdhani"/>
                        </a:rPr>
                        <a:t>1,890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19050" marR="19050" marT="19050" marB="19050" anchor="ctr" horzOverflow="overflow">
                    <a:lnL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ajdhani"/>
                          <a:cs typeface="Lato Regular"/>
                          <a:sym typeface="Rajdhani"/>
                        </a:rPr>
                        <a:t>3,058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19050" marR="19050" marT="19050" marB="19050" anchor="ctr" horzOverflow="overflow">
                    <a:lnL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ajdhani"/>
                          <a:cs typeface="Lato Regular"/>
                          <a:sym typeface="Rajdhani"/>
                        </a:rPr>
                        <a:t>974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19050" marR="19050" marT="19050" marB="19050" anchor="ctr" horzOverflow="overflow">
                    <a:lnL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251">
                <a:tc>
                  <a:txBody>
                    <a:bodyPr/>
                    <a:lstStyle/>
                    <a:p>
                      <a:pPr lvl="0" algn="ctr" defTabSz="914400">
                        <a:defRPr sz="1800" b="0" spc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000" b="1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ajdhani"/>
                          <a:cs typeface="Lato Regular"/>
                          <a:sym typeface="Rajdhani"/>
                        </a:rPr>
                        <a:t>Fourth item</a:t>
                      </a:r>
                      <a:endParaRPr sz="10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19050" marR="19050" marT="19050" marB="19050" anchor="ctr" horzOverflow="overflow">
                    <a:lnL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ajdhani"/>
                          <a:cs typeface="Lato Regular"/>
                          <a:sym typeface="Rajdhani"/>
                        </a:rPr>
                        <a:t>1,010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19050" marR="19050" marT="19050" marB="19050" anchor="ctr" horzOverflow="overflow">
                    <a:lnL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ajdhani"/>
                          <a:cs typeface="Lato Regular"/>
                          <a:sym typeface="Rajdhani"/>
                        </a:rPr>
                        <a:t>2,608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19050" marR="19050" marT="19050" marB="19050" anchor="ctr" horzOverflow="overflow">
                    <a:lnL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ajdhani"/>
                          <a:cs typeface="Lato Regular"/>
                          <a:sym typeface="Rajdhani"/>
                        </a:rPr>
                        <a:t>485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19050" marR="19050" marT="19050" marB="19050" anchor="ctr" horzOverflow="overflow">
                    <a:lnL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ajdhani"/>
                          <a:cs typeface="Lato Regular"/>
                          <a:sym typeface="Rajdhani"/>
                        </a:rPr>
                        <a:t>287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19050" marR="19050" marT="19050" marB="19050" anchor="ctr" horzOverflow="overflow">
                    <a:lnL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81251">
                <a:tc>
                  <a:txBody>
                    <a:bodyPr/>
                    <a:lstStyle/>
                    <a:p>
                      <a:pPr lvl="0" algn="ctr" defTabSz="914400">
                        <a:defRPr sz="1800" b="0" spc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000" b="1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ajdhani"/>
                          <a:cs typeface="Lato Regular"/>
                          <a:sym typeface="Rajdhani"/>
                        </a:rPr>
                        <a:t>Fifth Item</a:t>
                      </a:r>
                      <a:endParaRPr sz="10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19050" marR="19050" marT="19050" marB="19050" anchor="ctr" horzOverflow="overflow">
                    <a:lnL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ajdhani"/>
                          <a:cs typeface="Lato Regular"/>
                          <a:sym typeface="Rajdhani"/>
                        </a:rPr>
                        <a:t>38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19050" marR="19050" marT="19050" marB="19050" anchor="ctr" horzOverflow="overflow">
                    <a:lnL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ajdhani"/>
                          <a:cs typeface="Lato Regular"/>
                          <a:sym typeface="Rajdhani"/>
                        </a:rPr>
                        <a:t>248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19050" marR="19050" marT="19050" marB="19050" anchor="ctr" horzOverflow="overflow">
                    <a:lnL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ajdhani"/>
                          <a:cs typeface="Lato Regular"/>
                          <a:sym typeface="Rajdhani"/>
                        </a:rPr>
                        <a:t>987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19050" marR="19050" marT="19050" marB="19050" anchor="ctr" horzOverflow="overflow">
                    <a:lnL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ajdhani"/>
                          <a:cs typeface="Lato Regular"/>
                          <a:sym typeface="Rajdhani"/>
                        </a:rPr>
                        <a:t>5,893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19050" marR="19050" marT="19050" marB="19050" anchor="ctr" horzOverflow="overflow">
                    <a:lnL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251">
                <a:tc>
                  <a:txBody>
                    <a:bodyPr/>
                    <a:lstStyle/>
                    <a:p>
                      <a:pPr lvl="0" algn="ctr" defTabSz="914400">
                        <a:defRPr sz="1800" b="0" spc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000" b="1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ajdhani"/>
                          <a:cs typeface="Lato Regular"/>
                          <a:sym typeface="Rajdhani"/>
                        </a:rPr>
                        <a:t>The Sixth Item</a:t>
                      </a:r>
                      <a:endParaRPr sz="10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19050" marR="19050" marT="19050" marB="19050" anchor="ctr" horzOverflow="overflow">
                    <a:lnL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ajdhani"/>
                          <a:cs typeface="Lato Regular"/>
                          <a:sym typeface="Rajdhani"/>
                        </a:rPr>
                        <a:t>125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19050" marR="19050" marT="19050" marB="19050" anchor="ctr" horzOverflow="overflow">
                    <a:lnL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ajdhani"/>
                          <a:cs typeface="Lato Regular"/>
                          <a:sym typeface="Rajdhani"/>
                        </a:rPr>
                        <a:t>325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19050" marR="19050" marT="19050" marB="19050" anchor="ctr" horzOverflow="overflow">
                    <a:lnL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ajdhani"/>
                          <a:cs typeface="Lato Regular"/>
                          <a:sym typeface="Rajdhani"/>
                        </a:rPr>
                        <a:t>6,587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19050" marR="19050" marT="19050" marB="19050" anchor="ctr" horzOverflow="overflow">
                    <a:lnL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ajdhani"/>
                          <a:cs typeface="Lato Regular"/>
                          <a:sym typeface="Rajdhani"/>
                        </a:rPr>
                        <a:t>6,158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19050" marR="19050" marT="19050" marB="19050" anchor="ctr" horzOverflow="overflow">
                    <a:lnL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81251">
                <a:tc>
                  <a:txBody>
                    <a:bodyPr/>
                    <a:lstStyle/>
                    <a:p>
                      <a:pPr lvl="0" algn="ctr" defTabSz="914400">
                        <a:defRPr sz="1800" b="0" spc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000" b="1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ajdhani"/>
                          <a:cs typeface="Lato Regular"/>
                          <a:sym typeface="Rajdhani"/>
                        </a:rPr>
                        <a:t>Total</a:t>
                      </a:r>
                      <a:endParaRPr sz="10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19050" marR="19050" marT="19050" marB="19050" anchor="ctr" horzOverflow="overflow">
                    <a:lnL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ajdhani"/>
                          <a:cs typeface="Lato Regular"/>
                          <a:sym typeface="Rajdhani"/>
                        </a:rPr>
                        <a:t>4,548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19050" marR="19050" marT="19050" marB="19050" anchor="ctr" horzOverflow="overflow">
                    <a:lnL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ajdhani"/>
                          <a:cs typeface="Lato Regular"/>
                          <a:sym typeface="Rajdhani"/>
                        </a:rPr>
                        <a:t>4,687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19050" marR="19050" marT="19050" marB="19050" anchor="ctr" horzOverflow="overflow">
                    <a:lnL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ajdhani"/>
                          <a:cs typeface="Lato Regular"/>
                          <a:sym typeface="Rajdhani"/>
                        </a:rPr>
                        <a:t>12,058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19050" marR="19050" marT="19050" marB="19050" anchor="ctr" horzOverflow="overflow">
                    <a:lnL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spc="0"/>
                      </a:pPr>
                      <a:r>
                        <a:rPr lang="es-ES_tradnl" sz="10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ajdhani"/>
                          <a:cs typeface="Lato Regular"/>
                          <a:sym typeface="Rajdhani"/>
                        </a:rPr>
                        <a:t>14,568</a:t>
                      </a:r>
                      <a:endParaRPr sz="1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ajdhani"/>
                        <a:cs typeface="Lato Regular"/>
                        <a:sym typeface="Rajdhani"/>
                      </a:endParaRPr>
                    </a:p>
                  </a:txBody>
                  <a:tcPr marL="19050" marR="19050" marT="19050" marB="19050" anchor="ctr" horzOverflow="overflow">
                    <a:lnL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0865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2512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Vair">
      <a:dk1>
        <a:sysClr val="windowText" lastClr="000000"/>
      </a:dk1>
      <a:lt1>
        <a:sysClr val="window" lastClr="FFFFFF"/>
      </a:lt1>
      <a:dk2>
        <a:srgbClr val="202125"/>
      </a:dk2>
      <a:lt2>
        <a:srgbClr val="FFFCFF"/>
      </a:lt2>
      <a:accent1>
        <a:srgbClr val="5CC2BF"/>
      </a:accent1>
      <a:accent2>
        <a:srgbClr val="87C755"/>
      </a:accent2>
      <a:accent3>
        <a:srgbClr val="81725B"/>
      </a:accent3>
      <a:accent4>
        <a:srgbClr val="B0ACA5"/>
      </a:accent4>
      <a:accent5>
        <a:srgbClr val="EE4A4E"/>
      </a:accent5>
      <a:accent6>
        <a:srgbClr val="7E007E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1571</TotalTime>
  <Words>147</Words>
  <Application>Microsoft Office PowerPoint</Application>
  <PresentationFormat>全屏显示(16:9)</PresentationFormat>
  <Paragraphs>50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4" baseType="lpstr">
      <vt:lpstr>Meiryo</vt:lpstr>
      <vt:lpstr>Rajdhani</vt:lpstr>
      <vt:lpstr>宋体</vt:lpstr>
      <vt:lpstr>微软雅黑</vt:lpstr>
      <vt:lpstr>Arial</vt:lpstr>
      <vt:lpstr>Calibri</vt:lpstr>
      <vt:lpstr>Calibri Light</vt:lpstr>
      <vt:lpstr>Lato Black</vt:lpstr>
      <vt:lpstr>Lato Regular</vt:lpstr>
      <vt:lpstr>Lemon/Milk</vt:lpstr>
      <vt:lpstr>Office Theme</vt:lpstr>
      <vt:lpstr>1_Office Theme</vt:lpstr>
      <vt:lpstr>PROJECT BUDGET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 BUDGET</dc:title>
  <dc:subject/>
  <dc:creator>优品PPT</dc:creator>
  <cp:keywords/>
  <dc:description>http://www.ypppt.com/</dc:description>
  <cp:lastModifiedBy>Administrator</cp:lastModifiedBy>
  <cp:revision>409</cp:revision>
  <dcterms:created xsi:type="dcterms:W3CDTF">2016-03-05T14:38:50Z</dcterms:created>
  <dcterms:modified xsi:type="dcterms:W3CDTF">2018-09-01T04:44:21Z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  <property fmtid="{D5CDD505-2E9C-101B-9397-08002B2CF9AE}" pid="3" name="Destination">
    <vt:lpwstr>Creative Market</vt:lpwstr>
  </property>
</Properties>
</file>