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5"/>
  </p:notesMasterIdLst>
  <p:sldIdLst>
    <p:sldId id="303" r:id="rId3"/>
    <p:sldId id="304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549" autoAdjust="0"/>
    <p:restoredTop sz="94660"/>
  </p:normalViewPr>
  <p:slideViewPr>
    <p:cSldViewPr snapToGrid="0">
      <p:cViewPr varScale="1">
        <p:scale>
          <a:sx n="113" d="100"/>
          <a:sy n="113" d="100"/>
        </p:scale>
        <p:origin x="540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10DE699-DAEE-46DC-8CED-39697BB747FD}" type="datetimeFigureOut">
              <a:rPr lang="zh-CN" altLang="en-US" smtClean="0"/>
              <a:t>2020/9/27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B9C0470-E24D-4246-9028-374BDF00933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1319301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9595756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189" indent="0" algn="ctr">
              <a:buNone/>
              <a:defRPr sz="2000"/>
            </a:lvl2pPr>
            <a:lvl3pPr marL="914377" indent="0" algn="ctr">
              <a:buNone/>
              <a:defRPr sz="1800"/>
            </a:lvl3pPr>
            <a:lvl4pPr marL="1371566" indent="0" algn="ctr">
              <a:buNone/>
              <a:defRPr sz="1600"/>
            </a:lvl4pPr>
            <a:lvl5pPr marL="1828754" indent="0" algn="ctr">
              <a:buNone/>
              <a:defRPr sz="1600"/>
            </a:lvl5pPr>
            <a:lvl6pPr marL="2285943" indent="0" algn="ctr">
              <a:buNone/>
              <a:defRPr sz="1600"/>
            </a:lvl6pPr>
            <a:lvl7pPr marL="2743131" indent="0" algn="ctr">
              <a:buNone/>
              <a:defRPr sz="1600"/>
            </a:lvl7pPr>
            <a:lvl8pPr marL="3200320" indent="0" algn="ctr">
              <a:buNone/>
              <a:defRPr sz="1600"/>
            </a:lvl8pPr>
            <a:lvl9pPr marL="3657509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9/27/2020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60209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9/27/2020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33143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1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9/27/2020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693337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225591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8361870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1945876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3475960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4089018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2875866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1673542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308042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9/27/2020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808567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6957642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38463034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704292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1" y="1709740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1" y="4589465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189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377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56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754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594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131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32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50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9/27/2020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16049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9/27/2020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3787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7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9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89" indent="0">
              <a:buNone/>
              <a:defRPr sz="2000" b="1"/>
            </a:lvl2pPr>
            <a:lvl3pPr marL="914377" indent="0">
              <a:buNone/>
              <a:defRPr sz="1800" b="1"/>
            </a:lvl3pPr>
            <a:lvl4pPr marL="1371566" indent="0">
              <a:buNone/>
              <a:defRPr sz="1600" b="1"/>
            </a:lvl4pPr>
            <a:lvl5pPr marL="1828754" indent="0">
              <a:buNone/>
              <a:defRPr sz="1600" b="1"/>
            </a:lvl5pPr>
            <a:lvl6pPr marL="2285943" indent="0">
              <a:buNone/>
              <a:defRPr sz="1600" b="1"/>
            </a:lvl6pPr>
            <a:lvl7pPr marL="2743131" indent="0">
              <a:buNone/>
              <a:defRPr sz="1600" b="1"/>
            </a:lvl7pPr>
            <a:lvl8pPr marL="3200320" indent="0">
              <a:buNone/>
              <a:defRPr sz="1600" b="1"/>
            </a:lvl8pPr>
            <a:lvl9pPr marL="3657509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9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1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89" indent="0">
              <a:buNone/>
              <a:defRPr sz="2000" b="1"/>
            </a:lvl2pPr>
            <a:lvl3pPr marL="914377" indent="0">
              <a:buNone/>
              <a:defRPr sz="1800" b="1"/>
            </a:lvl3pPr>
            <a:lvl4pPr marL="1371566" indent="0">
              <a:buNone/>
              <a:defRPr sz="1600" b="1"/>
            </a:lvl4pPr>
            <a:lvl5pPr marL="1828754" indent="0">
              <a:buNone/>
              <a:defRPr sz="1600" b="1"/>
            </a:lvl5pPr>
            <a:lvl6pPr marL="2285943" indent="0">
              <a:buNone/>
              <a:defRPr sz="1600" b="1"/>
            </a:lvl6pPr>
            <a:lvl7pPr marL="2743131" indent="0">
              <a:buNone/>
              <a:defRPr sz="1600" b="1"/>
            </a:lvl7pPr>
            <a:lvl8pPr marL="3200320" indent="0">
              <a:buNone/>
              <a:defRPr sz="1600" b="1"/>
            </a:lvl8pPr>
            <a:lvl9pPr marL="3657509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1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9/27/2020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75819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9/27/2020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18320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9/27/2020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12664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7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189" indent="0">
              <a:buNone/>
              <a:defRPr sz="1400"/>
            </a:lvl2pPr>
            <a:lvl3pPr marL="914377" indent="0">
              <a:buNone/>
              <a:defRPr sz="1200"/>
            </a:lvl3pPr>
            <a:lvl4pPr marL="1371566" indent="0">
              <a:buNone/>
              <a:defRPr sz="1000"/>
            </a:lvl4pPr>
            <a:lvl5pPr marL="1828754" indent="0">
              <a:buNone/>
              <a:defRPr sz="1000"/>
            </a:lvl5pPr>
            <a:lvl6pPr marL="2285943" indent="0">
              <a:buNone/>
              <a:defRPr sz="1000"/>
            </a:lvl6pPr>
            <a:lvl7pPr marL="2743131" indent="0">
              <a:buNone/>
              <a:defRPr sz="1000"/>
            </a:lvl7pPr>
            <a:lvl8pPr marL="3200320" indent="0">
              <a:buNone/>
              <a:defRPr sz="1000"/>
            </a:lvl8pPr>
            <a:lvl9pPr marL="3657509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9/27/2020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07917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7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189" indent="0">
              <a:buNone/>
              <a:defRPr sz="2800"/>
            </a:lvl2pPr>
            <a:lvl3pPr marL="914377" indent="0">
              <a:buNone/>
              <a:defRPr sz="2400"/>
            </a:lvl3pPr>
            <a:lvl4pPr marL="1371566" indent="0">
              <a:buNone/>
              <a:defRPr sz="2000"/>
            </a:lvl4pPr>
            <a:lvl5pPr marL="1828754" indent="0">
              <a:buNone/>
              <a:defRPr sz="2000"/>
            </a:lvl5pPr>
            <a:lvl6pPr marL="2285943" indent="0">
              <a:buNone/>
              <a:defRPr sz="2000"/>
            </a:lvl6pPr>
            <a:lvl7pPr marL="2743131" indent="0">
              <a:buNone/>
              <a:defRPr sz="2000"/>
            </a:lvl7pPr>
            <a:lvl8pPr marL="3200320" indent="0">
              <a:buNone/>
              <a:defRPr sz="2000"/>
            </a:lvl8pPr>
            <a:lvl9pPr marL="3657509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189" indent="0">
              <a:buNone/>
              <a:defRPr sz="1400"/>
            </a:lvl2pPr>
            <a:lvl3pPr marL="914377" indent="0">
              <a:buNone/>
              <a:defRPr sz="1200"/>
            </a:lvl3pPr>
            <a:lvl4pPr marL="1371566" indent="0">
              <a:buNone/>
              <a:defRPr sz="1000"/>
            </a:lvl4pPr>
            <a:lvl5pPr marL="1828754" indent="0">
              <a:buNone/>
              <a:defRPr sz="1000"/>
            </a:lvl5pPr>
            <a:lvl6pPr marL="2285943" indent="0">
              <a:buNone/>
              <a:defRPr sz="1000"/>
            </a:lvl6pPr>
            <a:lvl7pPr marL="2743131" indent="0">
              <a:buNone/>
              <a:defRPr sz="1000"/>
            </a:lvl7pPr>
            <a:lvl8pPr marL="3200320" indent="0">
              <a:buNone/>
              <a:defRPr sz="1000"/>
            </a:lvl8pPr>
            <a:lvl9pPr marL="3657509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89A50-0280-4DDA-8480-DC2C9D23C65F}" type="datetimeFigureOut">
              <a:rPr lang="en-US" smtClean="0"/>
              <a:t>9/27/2020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28923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7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C89A50-0280-4DDA-8480-DC2C9D23C65F}" type="datetimeFigureOut">
              <a:rPr lang="en-US" smtClean="0"/>
              <a:t>9/27/2020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2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85D8E7-6C0F-45E4-852D-49106AB4C5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54748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377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594" indent="-228594" algn="l" defTabSz="914377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783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971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160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349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537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726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914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103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8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77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566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754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943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131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32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50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2020/9/27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012990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8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 txBox="1">
            <a:spLocks/>
          </p:cNvSpPr>
          <p:nvPr/>
        </p:nvSpPr>
        <p:spPr>
          <a:xfrm>
            <a:off x="907775" y="177009"/>
            <a:ext cx="10515600" cy="697635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id-ID" sz="3200" smtClean="0">
                <a:solidFill>
                  <a:schemeClr val="bg1">
                    <a:lumMod val="50000"/>
                  </a:schemeClr>
                </a:solidFill>
                <a:latin typeface="Roboto Light" panose="02000000000000000000" pitchFamily="2" charset="0"/>
                <a:ea typeface="Roboto Light" panose="02000000000000000000" pitchFamily="2" charset="0"/>
                <a:cs typeface="Lato" panose="020F0502020204030203" pitchFamily="34" charset="0"/>
              </a:rPr>
              <a:t>Timeline</a:t>
            </a:r>
            <a:endParaRPr lang="en-US" sz="3200">
              <a:solidFill>
                <a:schemeClr val="bg1">
                  <a:lumMod val="50000"/>
                </a:schemeClr>
              </a:solidFill>
              <a:latin typeface="Roboto Light" panose="02000000000000000000" pitchFamily="2" charset="0"/>
              <a:ea typeface="Roboto Light" panose="02000000000000000000" pitchFamily="2" charset="0"/>
              <a:cs typeface="Lato" panose="020F0502020204030203" pitchFamily="34" charset="0"/>
            </a:endParaRPr>
          </a:p>
        </p:txBody>
      </p:sp>
      <p:sp>
        <p:nvSpPr>
          <p:cNvPr id="3" name="Text Placeholder 2"/>
          <p:cNvSpPr txBox="1">
            <a:spLocks/>
          </p:cNvSpPr>
          <p:nvPr/>
        </p:nvSpPr>
        <p:spPr>
          <a:xfrm>
            <a:off x="907775" y="821636"/>
            <a:ext cx="10515600" cy="34825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400">
                <a:solidFill>
                  <a:schemeClr val="bg1">
                    <a:lumMod val="65000"/>
                  </a:schemeClr>
                </a:solidFill>
                <a:latin typeface="Roboto Light" panose="02000000000000000000" pitchFamily="2" charset="0"/>
                <a:ea typeface="Roboto Light" panose="02000000000000000000" pitchFamily="2" charset="0"/>
                <a:cs typeface="Lato" panose="020F0502020204030203" pitchFamily="34" charset="0"/>
              </a:rPr>
              <a:t>Put a relevant subtitle in </a:t>
            </a:r>
            <a:r>
              <a:rPr lang="en-US" sz="1400">
                <a:solidFill>
                  <a:schemeClr val="accent2"/>
                </a:solidFill>
                <a:latin typeface="Roboto Light" panose="02000000000000000000" pitchFamily="2" charset="0"/>
                <a:ea typeface="Roboto Light" panose="02000000000000000000" pitchFamily="2" charset="0"/>
                <a:cs typeface="Lato" panose="020F0502020204030203" pitchFamily="34" charset="0"/>
              </a:rPr>
              <a:t>this line</a:t>
            </a:r>
          </a:p>
          <a:p>
            <a:endParaRPr lang="en-US" sz="1400">
              <a:solidFill>
                <a:schemeClr val="accent4"/>
              </a:solidFill>
              <a:latin typeface="Roboto" panose="02000000000000000000" pitchFamily="2" charset="0"/>
              <a:ea typeface="Roboto" panose="02000000000000000000" pitchFamily="2" charset="0"/>
              <a:cs typeface="Lato" panose="020F0502020204030203" pitchFamily="34" charset="0"/>
            </a:endParaRPr>
          </a:p>
        </p:txBody>
      </p:sp>
      <p:grpSp>
        <p:nvGrpSpPr>
          <p:cNvPr id="4" name="Group 3"/>
          <p:cNvGrpSpPr/>
          <p:nvPr/>
        </p:nvGrpSpPr>
        <p:grpSpPr>
          <a:xfrm>
            <a:off x="11534804" y="6370865"/>
            <a:ext cx="320040" cy="320040"/>
            <a:chOff x="11534804" y="6370865"/>
            <a:chExt cx="320040" cy="320040"/>
          </a:xfrm>
          <a:solidFill>
            <a:schemeClr val="bg1">
              <a:lumMod val="50000"/>
            </a:schemeClr>
          </a:solidFill>
        </p:grpSpPr>
        <p:sp>
          <p:nvSpPr>
            <p:cNvPr id="5" name="Freeform 55"/>
            <p:cNvSpPr>
              <a:spLocks noChangeAspect="1" noEditPoints="1"/>
            </p:cNvSpPr>
            <p:nvPr/>
          </p:nvSpPr>
          <p:spPr bwMode="auto">
            <a:xfrm>
              <a:off x="11534804" y="6370865"/>
              <a:ext cx="320040" cy="320040"/>
            </a:xfrm>
            <a:custGeom>
              <a:avLst/>
              <a:gdLst>
                <a:gd name="T0" fmla="*/ 92 w 185"/>
                <a:gd name="T1" fmla="*/ 185 h 185"/>
                <a:gd name="T2" fmla="*/ 0 w 185"/>
                <a:gd name="T3" fmla="*/ 93 h 185"/>
                <a:gd name="T4" fmla="*/ 92 w 185"/>
                <a:gd name="T5" fmla="*/ 0 h 185"/>
                <a:gd name="T6" fmla="*/ 185 w 185"/>
                <a:gd name="T7" fmla="*/ 93 h 185"/>
                <a:gd name="T8" fmla="*/ 92 w 185"/>
                <a:gd name="T9" fmla="*/ 185 h 185"/>
                <a:gd name="T10" fmla="*/ 92 w 185"/>
                <a:gd name="T11" fmla="*/ 8 h 185"/>
                <a:gd name="T12" fmla="*/ 8 w 185"/>
                <a:gd name="T13" fmla="*/ 93 h 185"/>
                <a:gd name="T14" fmla="*/ 92 w 185"/>
                <a:gd name="T15" fmla="*/ 177 h 185"/>
                <a:gd name="T16" fmla="*/ 177 w 185"/>
                <a:gd name="T17" fmla="*/ 93 h 185"/>
                <a:gd name="T18" fmla="*/ 92 w 185"/>
                <a:gd name="T19" fmla="*/ 8 h 1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85" h="185">
                  <a:moveTo>
                    <a:pt x="92" y="185"/>
                  </a:moveTo>
                  <a:cubicBezTo>
                    <a:pt x="41" y="185"/>
                    <a:pt x="0" y="144"/>
                    <a:pt x="0" y="93"/>
                  </a:cubicBezTo>
                  <a:cubicBezTo>
                    <a:pt x="0" y="42"/>
                    <a:pt x="41" y="0"/>
                    <a:pt x="92" y="0"/>
                  </a:cubicBezTo>
                  <a:cubicBezTo>
                    <a:pt x="143" y="0"/>
                    <a:pt x="185" y="42"/>
                    <a:pt x="185" y="93"/>
                  </a:cubicBezTo>
                  <a:cubicBezTo>
                    <a:pt x="185" y="144"/>
                    <a:pt x="143" y="185"/>
                    <a:pt x="92" y="185"/>
                  </a:cubicBezTo>
                  <a:close/>
                  <a:moveTo>
                    <a:pt x="92" y="8"/>
                  </a:moveTo>
                  <a:cubicBezTo>
                    <a:pt x="46" y="8"/>
                    <a:pt x="8" y="46"/>
                    <a:pt x="8" y="93"/>
                  </a:cubicBezTo>
                  <a:cubicBezTo>
                    <a:pt x="8" y="139"/>
                    <a:pt x="46" y="177"/>
                    <a:pt x="92" y="177"/>
                  </a:cubicBezTo>
                  <a:cubicBezTo>
                    <a:pt x="139" y="177"/>
                    <a:pt x="177" y="139"/>
                    <a:pt x="177" y="93"/>
                  </a:cubicBezTo>
                  <a:cubicBezTo>
                    <a:pt x="177" y="46"/>
                    <a:pt x="139" y="8"/>
                    <a:pt x="92" y="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200">
                <a:solidFill>
                  <a:schemeClr val="bg1">
                    <a:lumMod val="75000"/>
                  </a:schemeClr>
                </a:solidFill>
              </a:endParaRPr>
            </a:p>
          </p:txBody>
        </p:sp>
        <p:grpSp>
          <p:nvGrpSpPr>
            <p:cNvPr id="6" name="Group 5"/>
            <p:cNvGrpSpPr>
              <a:grpSpLocks noChangeAspect="1"/>
            </p:cNvGrpSpPr>
            <p:nvPr/>
          </p:nvGrpSpPr>
          <p:grpSpPr>
            <a:xfrm>
              <a:off x="11667930" y="6462305"/>
              <a:ext cx="78706" cy="137160"/>
              <a:chOff x="7018252" y="5092010"/>
              <a:chExt cx="211373" cy="368357"/>
            </a:xfrm>
            <a:grpFill/>
          </p:grpSpPr>
          <p:sp>
            <p:nvSpPr>
              <p:cNvPr id="7" name="Freeform 152"/>
              <p:cNvSpPr>
                <a:spLocks/>
              </p:cNvSpPr>
              <p:nvPr/>
            </p:nvSpPr>
            <p:spPr bwMode="auto">
              <a:xfrm>
                <a:off x="7018252" y="5092010"/>
                <a:ext cx="211373" cy="192831"/>
              </a:xfrm>
              <a:custGeom>
                <a:avLst/>
                <a:gdLst>
                  <a:gd name="T0" fmla="*/ 107 w 111"/>
                  <a:gd name="T1" fmla="*/ 101 h 101"/>
                  <a:gd name="T2" fmla="*/ 104 w 111"/>
                  <a:gd name="T3" fmla="*/ 100 h 101"/>
                  <a:gd name="T4" fmla="*/ 2 w 111"/>
                  <a:gd name="T5" fmla="*/ 8 h 101"/>
                  <a:gd name="T6" fmla="*/ 2 w 111"/>
                  <a:gd name="T7" fmla="*/ 2 h 101"/>
                  <a:gd name="T8" fmla="*/ 7 w 111"/>
                  <a:gd name="T9" fmla="*/ 2 h 101"/>
                  <a:gd name="T10" fmla="*/ 109 w 111"/>
                  <a:gd name="T11" fmla="*/ 94 h 101"/>
                  <a:gd name="T12" fmla="*/ 110 w 111"/>
                  <a:gd name="T13" fmla="*/ 100 h 101"/>
                  <a:gd name="T14" fmla="*/ 107 w 111"/>
                  <a:gd name="T15" fmla="*/ 101 h 1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11" h="101">
                    <a:moveTo>
                      <a:pt x="107" y="101"/>
                    </a:moveTo>
                    <a:cubicBezTo>
                      <a:pt x="106" y="101"/>
                      <a:pt x="105" y="101"/>
                      <a:pt x="104" y="100"/>
                    </a:cubicBezTo>
                    <a:cubicBezTo>
                      <a:pt x="2" y="8"/>
                      <a:pt x="2" y="8"/>
                      <a:pt x="2" y="8"/>
                    </a:cubicBezTo>
                    <a:cubicBezTo>
                      <a:pt x="0" y="6"/>
                      <a:pt x="0" y="4"/>
                      <a:pt x="2" y="2"/>
                    </a:cubicBezTo>
                    <a:cubicBezTo>
                      <a:pt x="3" y="0"/>
                      <a:pt x="6" y="0"/>
                      <a:pt x="7" y="2"/>
                    </a:cubicBezTo>
                    <a:cubicBezTo>
                      <a:pt x="109" y="94"/>
                      <a:pt x="109" y="94"/>
                      <a:pt x="109" y="94"/>
                    </a:cubicBezTo>
                    <a:cubicBezTo>
                      <a:pt x="111" y="95"/>
                      <a:pt x="111" y="98"/>
                      <a:pt x="110" y="100"/>
                    </a:cubicBezTo>
                    <a:cubicBezTo>
                      <a:pt x="109" y="100"/>
                      <a:pt x="108" y="101"/>
                      <a:pt x="107" y="10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" name="Freeform 153"/>
              <p:cNvSpPr>
                <a:spLocks/>
              </p:cNvSpPr>
              <p:nvPr/>
            </p:nvSpPr>
            <p:spPr bwMode="auto">
              <a:xfrm>
                <a:off x="7018252" y="5267536"/>
                <a:ext cx="211373" cy="192831"/>
              </a:xfrm>
              <a:custGeom>
                <a:avLst/>
                <a:gdLst>
                  <a:gd name="T0" fmla="*/ 5 w 111"/>
                  <a:gd name="T1" fmla="*/ 101 h 101"/>
                  <a:gd name="T2" fmla="*/ 2 w 111"/>
                  <a:gd name="T3" fmla="*/ 100 h 101"/>
                  <a:gd name="T4" fmla="*/ 2 w 111"/>
                  <a:gd name="T5" fmla="*/ 94 h 101"/>
                  <a:gd name="T6" fmla="*/ 104 w 111"/>
                  <a:gd name="T7" fmla="*/ 2 h 101"/>
                  <a:gd name="T8" fmla="*/ 110 w 111"/>
                  <a:gd name="T9" fmla="*/ 2 h 101"/>
                  <a:gd name="T10" fmla="*/ 109 w 111"/>
                  <a:gd name="T11" fmla="*/ 8 h 101"/>
                  <a:gd name="T12" fmla="*/ 7 w 111"/>
                  <a:gd name="T13" fmla="*/ 100 h 101"/>
                  <a:gd name="T14" fmla="*/ 5 w 111"/>
                  <a:gd name="T15" fmla="*/ 101 h 1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11" h="101">
                    <a:moveTo>
                      <a:pt x="5" y="101"/>
                    </a:moveTo>
                    <a:cubicBezTo>
                      <a:pt x="4" y="101"/>
                      <a:pt x="3" y="101"/>
                      <a:pt x="2" y="100"/>
                    </a:cubicBezTo>
                    <a:cubicBezTo>
                      <a:pt x="0" y="98"/>
                      <a:pt x="0" y="96"/>
                      <a:pt x="2" y="94"/>
                    </a:cubicBezTo>
                    <a:cubicBezTo>
                      <a:pt x="104" y="2"/>
                      <a:pt x="104" y="2"/>
                      <a:pt x="104" y="2"/>
                    </a:cubicBezTo>
                    <a:cubicBezTo>
                      <a:pt x="106" y="0"/>
                      <a:pt x="108" y="1"/>
                      <a:pt x="110" y="2"/>
                    </a:cubicBezTo>
                    <a:cubicBezTo>
                      <a:pt x="111" y="4"/>
                      <a:pt x="111" y="6"/>
                      <a:pt x="109" y="8"/>
                    </a:cubicBezTo>
                    <a:cubicBezTo>
                      <a:pt x="7" y="100"/>
                      <a:pt x="7" y="100"/>
                      <a:pt x="7" y="100"/>
                    </a:cubicBezTo>
                    <a:cubicBezTo>
                      <a:pt x="7" y="101"/>
                      <a:pt x="6" y="101"/>
                      <a:pt x="5" y="10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9" name="Group 8"/>
          <p:cNvGrpSpPr/>
          <p:nvPr/>
        </p:nvGrpSpPr>
        <p:grpSpPr>
          <a:xfrm>
            <a:off x="11106150" y="6372060"/>
            <a:ext cx="431205" cy="320040"/>
            <a:chOff x="10925647" y="6161744"/>
            <a:chExt cx="431205" cy="320040"/>
          </a:xfrm>
        </p:grpSpPr>
        <p:sp>
          <p:nvSpPr>
            <p:cNvPr id="10" name="Freeform 55"/>
            <p:cNvSpPr>
              <a:spLocks noEditPoints="1"/>
            </p:cNvSpPr>
            <p:nvPr/>
          </p:nvSpPr>
          <p:spPr bwMode="auto">
            <a:xfrm>
              <a:off x="10986442" y="6161744"/>
              <a:ext cx="320040" cy="320040"/>
            </a:xfrm>
            <a:custGeom>
              <a:avLst/>
              <a:gdLst>
                <a:gd name="T0" fmla="*/ 92 w 185"/>
                <a:gd name="T1" fmla="*/ 185 h 185"/>
                <a:gd name="T2" fmla="*/ 0 w 185"/>
                <a:gd name="T3" fmla="*/ 93 h 185"/>
                <a:gd name="T4" fmla="*/ 92 w 185"/>
                <a:gd name="T5" fmla="*/ 0 h 185"/>
                <a:gd name="T6" fmla="*/ 185 w 185"/>
                <a:gd name="T7" fmla="*/ 93 h 185"/>
                <a:gd name="T8" fmla="*/ 92 w 185"/>
                <a:gd name="T9" fmla="*/ 185 h 185"/>
                <a:gd name="T10" fmla="*/ 92 w 185"/>
                <a:gd name="T11" fmla="*/ 8 h 185"/>
                <a:gd name="T12" fmla="*/ 8 w 185"/>
                <a:gd name="T13" fmla="*/ 93 h 185"/>
                <a:gd name="T14" fmla="*/ 92 w 185"/>
                <a:gd name="T15" fmla="*/ 177 h 185"/>
                <a:gd name="T16" fmla="*/ 177 w 185"/>
                <a:gd name="T17" fmla="*/ 93 h 185"/>
                <a:gd name="T18" fmla="*/ 92 w 185"/>
                <a:gd name="T19" fmla="*/ 8 h 1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85" h="185">
                  <a:moveTo>
                    <a:pt x="92" y="185"/>
                  </a:moveTo>
                  <a:cubicBezTo>
                    <a:pt x="41" y="185"/>
                    <a:pt x="0" y="144"/>
                    <a:pt x="0" y="93"/>
                  </a:cubicBezTo>
                  <a:cubicBezTo>
                    <a:pt x="0" y="42"/>
                    <a:pt x="41" y="0"/>
                    <a:pt x="92" y="0"/>
                  </a:cubicBezTo>
                  <a:cubicBezTo>
                    <a:pt x="143" y="0"/>
                    <a:pt x="185" y="42"/>
                    <a:pt x="185" y="93"/>
                  </a:cubicBezTo>
                  <a:cubicBezTo>
                    <a:pt x="185" y="144"/>
                    <a:pt x="143" y="185"/>
                    <a:pt x="92" y="185"/>
                  </a:cubicBezTo>
                  <a:close/>
                  <a:moveTo>
                    <a:pt x="92" y="8"/>
                  </a:moveTo>
                  <a:cubicBezTo>
                    <a:pt x="46" y="8"/>
                    <a:pt x="8" y="46"/>
                    <a:pt x="8" y="93"/>
                  </a:cubicBezTo>
                  <a:cubicBezTo>
                    <a:pt x="8" y="139"/>
                    <a:pt x="46" y="177"/>
                    <a:pt x="92" y="177"/>
                  </a:cubicBezTo>
                  <a:cubicBezTo>
                    <a:pt x="139" y="177"/>
                    <a:pt x="177" y="139"/>
                    <a:pt x="177" y="93"/>
                  </a:cubicBezTo>
                  <a:cubicBezTo>
                    <a:pt x="177" y="46"/>
                    <a:pt x="139" y="8"/>
                    <a:pt x="92" y="8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800" b="1">
                <a:solidFill>
                  <a:schemeClr val="bg1">
                    <a:lumMod val="75000"/>
                  </a:schemeClr>
                </a:solidFill>
                <a:latin typeface="+mj-lt"/>
              </a:endParaRP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10925647" y="6182074"/>
              <a:ext cx="431205" cy="276999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algn="ctr"/>
              <a:fld id="{28817D7A-DA03-4A0A-8236-EF6196D812A4}" type="slidenum">
                <a:rPr lang="id-ID" sz="1200" b="1">
                  <a:solidFill>
                    <a:schemeClr val="bg1">
                      <a:lumMod val="50000"/>
                    </a:schemeClr>
                  </a:solidFill>
                </a:rPr>
                <a:t>1</a:t>
              </a:fld>
              <a:endParaRPr lang="en-US" sz="1200" b="1">
                <a:solidFill>
                  <a:schemeClr val="bg1">
                    <a:lumMod val="50000"/>
                  </a:schemeClr>
                </a:solidFill>
              </a:endParaRPr>
            </a:p>
          </p:txBody>
        </p:sp>
      </p:grpSp>
      <p:grpSp>
        <p:nvGrpSpPr>
          <p:cNvPr id="12" name="Group 11"/>
          <p:cNvGrpSpPr/>
          <p:nvPr/>
        </p:nvGrpSpPr>
        <p:grpSpPr>
          <a:xfrm flipH="1">
            <a:off x="10799084" y="6367643"/>
            <a:ext cx="320040" cy="320040"/>
            <a:chOff x="11534804" y="6370865"/>
            <a:chExt cx="320040" cy="320040"/>
          </a:xfrm>
          <a:solidFill>
            <a:schemeClr val="bg1">
              <a:lumMod val="50000"/>
            </a:schemeClr>
          </a:solidFill>
        </p:grpSpPr>
        <p:sp>
          <p:nvSpPr>
            <p:cNvPr id="13" name="Freeform 55"/>
            <p:cNvSpPr>
              <a:spLocks noChangeAspect="1" noEditPoints="1"/>
            </p:cNvSpPr>
            <p:nvPr/>
          </p:nvSpPr>
          <p:spPr bwMode="auto">
            <a:xfrm>
              <a:off x="11534804" y="6370865"/>
              <a:ext cx="320040" cy="320040"/>
            </a:xfrm>
            <a:custGeom>
              <a:avLst/>
              <a:gdLst>
                <a:gd name="T0" fmla="*/ 92 w 185"/>
                <a:gd name="T1" fmla="*/ 185 h 185"/>
                <a:gd name="T2" fmla="*/ 0 w 185"/>
                <a:gd name="T3" fmla="*/ 93 h 185"/>
                <a:gd name="T4" fmla="*/ 92 w 185"/>
                <a:gd name="T5" fmla="*/ 0 h 185"/>
                <a:gd name="T6" fmla="*/ 185 w 185"/>
                <a:gd name="T7" fmla="*/ 93 h 185"/>
                <a:gd name="T8" fmla="*/ 92 w 185"/>
                <a:gd name="T9" fmla="*/ 185 h 185"/>
                <a:gd name="T10" fmla="*/ 92 w 185"/>
                <a:gd name="T11" fmla="*/ 8 h 185"/>
                <a:gd name="T12" fmla="*/ 8 w 185"/>
                <a:gd name="T13" fmla="*/ 93 h 185"/>
                <a:gd name="T14" fmla="*/ 92 w 185"/>
                <a:gd name="T15" fmla="*/ 177 h 185"/>
                <a:gd name="T16" fmla="*/ 177 w 185"/>
                <a:gd name="T17" fmla="*/ 93 h 185"/>
                <a:gd name="T18" fmla="*/ 92 w 185"/>
                <a:gd name="T19" fmla="*/ 8 h 1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85" h="185">
                  <a:moveTo>
                    <a:pt x="92" y="185"/>
                  </a:moveTo>
                  <a:cubicBezTo>
                    <a:pt x="41" y="185"/>
                    <a:pt x="0" y="144"/>
                    <a:pt x="0" y="93"/>
                  </a:cubicBezTo>
                  <a:cubicBezTo>
                    <a:pt x="0" y="42"/>
                    <a:pt x="41" y="0"/>
                    <a:pt x="92" y="0"/>
                  </a:cubicBezTo>
                  <a:cubicBezTo>
                    <a:pt x="143" y="0"/>
                    <a:pt x="185" y="42"/>
                    <a:pt x="185" y="93"/>
                  </a:cubicBezTo>
                  <a:cubicBezTo>
                    <a:pt x="185" y="144"/>
                    <a:pt x="143" y="185"/>
                    <a:pt x="92" y="185"/>
                  </a:cubicBezTo>
                  <a:close/>
                  <a:moveTo>
                    <a:pt x="92" y="8"/>
                  </a:moveTo>
                  <a:cubicBezTo>
                    <a:pt x="46" y="8"/>
                    <a:pt x="8" y="46"/>
                    <a:pt x="8" y="93"/>
                  </a:cubicBezTo>
                  <a:cubicBezTo>
                    <a:pt x="8" y="139"/>
                    <a:pt x="46" y="177"/>
                    <a:pt x="92" y="177"/>
                  </a:cubicBezTo>
                  <a:cubicBezTo>
                    <a:pt x="139" y="177"/>
                    <a:pt x="177" y="139"/>
                    <a:pt x="177" y="93"/>
                  </a:cubicBezTo>
                  <a:cubicBezTo>
                    <a:pt x="177" y="46"/>
                    <a:pt x="139" y="8"/>
                    <a:pt x="92" y="8"/>
                  </a:cubicBez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200">
                <a:solidFill>
                  <a:schemeClr val="bg1">
                    <a:lumMod val="75000"/>
                  </a:schemeClr>
                </a:solidFill>
              </a:endParaRPr>
            </a:p>
          </p:txBody>
        </p:sp>
        <p:grpSp>
          <p:nvGrpSpPr>
            <p:cNvPr id="14" name="Group 13"/>
            <p:cNvGrpSpPr>
              <a:grpSpLocks noChangeAspect="1"/>
            </p:cNvGrpSpPr>
            <p:nvPr/>
          </p:nvGrpSpPr>
          <p:grpSpPr>
            <a:xfrm>
              <a:off x="11667930" y="6462305"/>
              <a:ext cx="78706" cy="137160"/>
              <a:chOff x="7018252" y="5092010"/>
              <a:chExt cx="211373" cy="368357"/>
            </a:xfrm>
            <a:grpFill/>
          </p:grpSpPr>
          <p:sp>
            <p:nvSpPr>
              <p:cNvPr id="15" name="Freeform 152"/>
              <p:cNvSpPr>
                <a:spLocks/>
              </p:cNvSpPr>
              <p:nvPr/>
            </p:nvSpPr>
            <p:spPr bwMode="auto">
              <a:xfrm>
                <a:off x="7018252" y="5092010"/>
                <a:ext cx="211373" cy="192831"/>
              </a:xfrm>
              <a:custGeom>
                <a:avLst/>
                <a:gdLst>
                  <a:gd name="T0" fmla="*/ 107 w 111"/>
                  <a:gd name="T1" fmla="*/ 101 h 101"/>
                  <a:gd name="T2" fmla="*/ 104 w 111"/>
                  <a:gd name="T3" fmla="*/ 100 h 101"/>
                  <a:gd name="T4" fmla="*/ 2 w 111"/>
                  <a:gd name="T5" fmla="*/ 8 h 101"/>
                  <a:gd name="T6" fmla="*/ 2 w 111"/>
                  <a:gd name="T7" fmla="*/ 2 h 101"/>
                  <a:gd name="T8" fmla="*/ 7 w 111"/>
                  <a:gd name="T9" fmla="*/ 2 h 101"/>
                  <a:gd name="T10" fmla="*/ 109 w 111"/>
                  <a:gd name="T11" fmla="*/ 94 h 101"/>
                  <a:gd name="T12" fmla="*/ 110 w 111"/>
                  <a:gd name="T13" fmla="*/ 100 h 101"/>
                  <a:gd name="T14" fmla="*/ 107 w 111"/>
                  <a:gd name="T15" fmla="*/ 101 h 1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11" h="101">
                    <a:moveTo>
                      <a:pt x="107" y="101"/>
                    </a:moveTo>
                    <a:cubicBezTo>
                      <a:pt x="106" y="101"/>
                      <a:pt x="105" y="101"/>
                      <a:pt x="104" y="100"/>
                    </a:cubicBezTo>
                    <a:cubicBezTo>
                      <a:pt x="2" y="8"/>
                      <a:pt x="2" y="8"/>
                      <a:pt x="2" y="8"/>
                    </a:cubicBezTo>
                    <a:cubicBezTo>
                      <a:pt x="0" y="6"/>
                      <a:pt x="0" y="4"/>
                      <a:pt x="2" y="2"/>
                    </a:cubicBezTo>
                    <a:cubicBezTo>
                      <a:pt x="3" y="0"/>
                      <a:pt x="6" y="0"/>
                      <a:pt x="7" y="2"/>
                    </a:cubicBezTo>
                    <a:cubicBezTo>
                      <a:pt x="109" y="94"/>
                      <a:pt x="109" y="94"/>
                      <a:pt x="109" y="94"/>
                    </a:cubicBezTo>
                    <a:cubicBezTo>
                      <a:pt x="111" y="95"/>
                      <a:pt x="111" y="98"/>
                      <a:pt x="110" y="100"/>
                    </a:cubicBezTo>
                    <a:cubicBezTo>
                      <a:pt x="109" y="100"/>
                      <a:pt x="108" y="101"/>
                      <a:pt x="107" y="10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" name="Freeform 153"/>
              <p:cNvSpPr>
                <a:spLocks/>
              </p:cNvSpPr>
              <p:nvPr/>
            </p:nvSpPr>
            <p:spPr bwMode="auto">
              <a:xfrm>
                <a:off x="7018252" y="5267536"/>
                <a:ext cx="211373" cy="192831"/>
              </a:xfrm>
              <a:custGeom>
                <a:avLst/>
                <a:gdLst>
                  <a:gd name="T0" fmla="*/ 5 w 111"/>
                  <a:gd name="T1" fmla="*/ 101 h 101"/>
                  <a:gd name="T2" fmla="*/ 2 w 111"/>
                  <a:gd name="T3" fmla="*/ 100 h 101"/>
                  <a:gd name="T4" fmla="*/ 2 w 111"/>
                  <a:gd name="T5" fmla="*/ 94 h 101"/>
                  <a:gd name="T6" fmla="*/ 104 w 111"/>
                  <a:gd name="T7" fmla="*/ 2 h 101"/>
                  <a:gd name="T8" fmla="*/ 110 w 111"/>
                  <a:gd name="T9" fmla="*/ 2 h 101"/>
                  <a:gd name="T10" fmla="*/ 109 w 111"/>
                  <a:gd name="T11" fmla="*/ 8 h 101"/>
                  <a:gd name="T12" fmla="*/ 7 w 111"/>
                  <a:gd name="T13" fmla="*/ 100 h 101"/>
                  <a:gd name="T14" fmla="*/ 5 w 111"/>
                  <a:gd name="T15" fmla="*/ 101 h 1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11" h="101">
                    <a:moveTo>
                      <a:pt x="5" y="101"/>
                    </a:moveTo>
                    <a:cubicBezTo>
                      <a:pt x="4" y="101"/>
                      <a:pt x="3" y="101"/>
                      <a:pt x="2" y="100"/>
                    </a:cubicBezTo>
                    <a:cubicBezTo>
                      <a:pt x="0" y="98"/>
                      <a:pt x="0" y="96"/>
                      <a:pt x="2" y="94"/>
                    </a:cubicBezTo>
                    <a:cubicBezTo>
                      <a:pt x="104" y="2"/>
                      <a:pt x="104" y="2"/>
                      <a:pt x="104" y="2"/>
                    </a:cubicBezTo>
                    <a:cubicBezTo>
                      <a:pt x="106" y="0"/>
                      <a:pt x="108" y="1"/>
                      <a:pt x="110" y="2"/>
                    </a:cubicBezTo>
                    <a:cubicBezTo>
                      <a:pt x="111" y="4"/>
                      <a:pt x="111" y="6"/>
                      <a:pt x="109" y="8"/>
                    </a:cubicBezTo>
                    <a:cubicBezTo>
                      <a:pt x="7" y="100"/>
                      <a:pt x="7" y="100"/>
                      <a:pt x="7" y="100"/>
                    </a:cubicBezTo>
                    <a:cubicBezTo>
                      <a:pt x="7" y="101"/>
                      <a:pt x="6" y="101"/>
                      <a:pt x="5" y="10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18" name="Rectangle 17"/>
          <p:cNvSpPr>
            <a:spLocks noChangeArrowheads="1"/>
          </p:cNvSpPr>
          <p:nvPr/>
        </p:nvSpPr>
        <p:spPr bwMode="auto">
          <a:xfrm>
            <a:off x="0" y="4008787"/>
            <a:ext cx="12191999" cy="100031"/>
          </a:xfrm>
          <a:prstGeom prst="rect">
            <a:avLst/>
          </a:prstGeom>
          <a:solidFill>
            <a:srgbClr val="80828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" name="Oval 18"/>
          <p:cNvSpPr>
            <a:spLocks noChangeArrowheads="1"/>
          </p:cNvSpPr>
          <p:nvPr/>
        </p:nvSpPr>
        <p:spPr bwMode="auto">
          <a:xfrm>
            <a:off x="3841515" y="3848450"/>
            <a:ext cx="404813" cy="422275"/>
          </a:xfrm>
          <a:prstGeom prst="ellipse">
            <a:avLst/>
          </a:prstGeom>
          <a:solidFill>
            <a:srgbClr val="80828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" name="Oval 19"/>
          <p:cNvSpPr>
            <a:spLocks noChangeArrowheads="1"/>
          </p:cNvSpPr>
          <p:nvPr/>
        </p:nvSpPr>
        <p:spPr bwMode="auto">
          <a:xfrm>
            <a:off x="3914540" y="3921475"/>
            <a:ext cx="257175" cy="271462"/>
          </a:xfrm>
          <a:prstGeom prst="ellipse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" name="Oval 20"/>
          <p:cNvSpPr>
            <a:spLocks noChangeArrowheads="1"/>
          </p:cNvSpPr>
          <p:nvPr/>
        </p:nvSpPr>
        <p:spPr bwMode="auto">
          <a:xfrm>
            <a:off x="3974865" y="3986562"/>
            <a:ext cx="138113" cy="141287"/>
          </a:xfrm>
          <a:prstGeom prst="ellipse">
            <a:avLst/>
          </a:pr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" name="Oval 21"/>
          <p:cNvSpPr>
            <a:spLocks noChangeArrowheads="1"/>
          </p:cNvSpPr>
          <p:nvPr/>
        </p:nvSpPr>
        <p:spPr bwMode="auto">
          <a:xfrm>
            <a:off x="6330715" y="3848450"/>
            <a:ext cx="404813" cy="422275"/>
          </a:xfrm>
          <a:prstGeom prst="ellipse">
            <a:avLst/>
          </a:prstGeom>
          <a:solidFill>
            <a:srgbClr val="80828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3" name="Oval 22"/>
          <p:cNvSpPr>
            <a:spLocks noChangeArrowheads="1"/>
          </p:cNvSpPr>
          <p:nvPr/>
        </p:nvSpPr>
        <p:spPr bwMode="auto">
          <a:xfrm>
            <a:off x="6403740" y="3921475"/>
            <a:ext cx="257175" cy="271462"/>
          </a:xfrm>
          <a:prstGeom prst="ellipse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" name="Oval 23"/>
          <p:cNvSpPr>
            <a:spLocks noChangeArrowheads="1"/>
          </p:cNvSpPr>
          <p:nvPr/>
        </p:nvSpPr>
        <p:spPr bwMode="auto">
          <a:xfrm>
            <a:off x="6464065" y="3986562"/>
            <a:ext cx="138113" cy="141287"/>
          </a:xfrm>
          <a:prstGeom prst="ellipse">
            <a:avLst/>
          </a:prstGeom>
          <a:solidFill>
            <a:schemeClr val="accent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" name="Oval 24"/>
          <p:cNvSpPr>
            <a:spLocks noChangeArrowheads="1"/>
          </p:cNvSpPr>
          <p:nvPr/>
        </p:nvSpPr>
        <p:spPr bwMode="auto">
          <a:xfrm>
            <a:off x="8819915" y="3848450"/>
            <a:ext cx="409575" cy="422275"/>
          </a:xfrm>
          <a:prstGeom prst="ellipse">
            <a:avLst/>
          </a:prstGeom>
          <a:solidFill>
            <a:srgbClr val="80828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6" name="Oval 25"/>
          <p:cNvSpPr>
            <a:spLocks noChangeArrowheads="1"/>
          </p:cNvSpPr>
          <p:nvPr/>
        </p:nvSpPr>
        <p:spPr bwMode="auto">
          <a:xfrm>
            <a:off x="8894528" y="3921475"/>
            <a:ext cx="260350" cy="271462"/>
          </a:xfrm>
          <a:prstGeom prst="ellipse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" name="Oval 26"/>
          <p:cNvSpPr>
            <a:spLocks noChangeArrowheads="1"/>
          </p:cNvSpPr>
          <p:nvPr/>
        </p:nvSpPr>
        <p:spPr bwMode="auto">
          <a:xfrm>
            <a:off x="8953265" y="3986562"/>
            <a:ext cx="138113" cy="141287"/>
          </a:xfrm>
          <a:prstGeom prst="ellipse">
            <a:avLst/>
          </a:prstGeom>
          <a:solidFill>
            <a:schemeClr val="accent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8" name="Oval 27"/>
          <p:cNvSpPr>
            <a:spLocks noChangeArrowheads="1"/>
          </p:cNvSpPr>
          <p:nvPr/>
        </p:nvSpPr>
        <p:spPr bwMode="auto">
          <a:xfrm>
            <a:off x="7575315" y="3848450"/>
            <a:ext cx="404813" cy="422275"/>
          </a:xfrm>
          <a:prstGeom prst="ellipse">
            <a:avLst/>
          </a:prstGeom>
          <a:solidFill>
            <a:srgbClr val="80828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" name="Oval 28"/>
          <p:cNvSpPr>
            <a:spLocks noChangeArrowheads="1"/>
          </p:cNvSpPr>
          <p:nvPr/>
        </p:nvSpPr>
        <p:spPr bwMode="auto">
          <a:xfrm>
            <a:off x="7649928" y="3921475"/>
            <a:ext cx="260350" cy="271462"/>
          </a:xfrm>
          <a:prstGeom prst="ellipse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" name="Oval 29"/>
          <p:cNvSpPr>
            <a:spLocks noChangeArrowheads="1"/>
          </p:cNvSpPr>
          <p:nvPr/>
        </p:nvSpPr>
        <p:spPr bwMode="auto">
          <a:xfrm>
            <a:off x="7708665" y="3986562"/>
            <a:ext cx="138113" cy="141287"/>
          </a:xfrm>
          <a:prstGeom prst="ellipse">
            <a:avLst/>
          </a:prstGeom>
          <a:solidFill>
            <a:schemeClr val="accent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" name="Oval 30"/>
          <p:cNvSpPr>
            <a:spLocks noChangeArrowheads="1"/>
          </p:cNvSpPr>
          <p:nvPr/>
        </p:nvSpPr>
        <p:spPr bwMode="auto">
          <a:xfrm>
            <a:off x="5086115" y="3848450"/>
            <a:ext cx="404813" cy="422275"/>
          </a:xfrm>
          <a:prstGeom prst="ellipse">
            <a:avLst/>
          </a:prstGeom>
          <a:solidFill>
            <a:srgbClr val="80828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" name="Oval 31"/>
          <p:cNvSpPr>
            <a:spLocks noChangeArrowheads="1"/>
          </p:cNvSpPr>
          <p:nvPr/>
        </p:nvSpPr>
        <p:spPr bwMode="auto">
          <a:xfrm>
            <a:off x="5159140" y="3921475"/>
            <a:ext cx="257175" cy="271462"/>
          </a:xfrm>
          <a:prstGeom prst="ellipse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3" name="Oval 32"/>
          <p:cNvSpPr>
            <a:spLocks noChangeArrowheads="1"/>
          </p:cNvSpPr>
          <p:nvPr/>
        </p:nvSpPr>
        <p:spPr bwMode="auto">
          <a:xfrm>
            <a:off x="5219465" y="3986562"/>
            <a:ext cx="138113" cy="141287"/>
          </a:xfrm>
          <a:prstGeom prst="ellipse">
            <a:avLst/>
          </a:prstGeom>
          <a:solidFill>
            <a:schemeClr val="accent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4" name="Oval 33"/>
          <p:cNvSpPr>
            <a:spLocks noChangeArrowheads="1"/>
          </p:cNvSpPr>
          <p:nvPr/>
        </p:nvSpPr>
        <p:spPr bwMode="auto">
          <a:xfrm>
            <a:off x="2596915" y="3848450"/>
            <a:ext cx="404813" cy="422275"/>
          </a:xfrm>
          <a:prstGeom prst="ellipse">
            <a:avLst/>
          </a:prstGeom>
          <a:solidFill>
            <a:srgbClr val="80828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" name="Oval 34"/>
          <p:cNvSpPr>
            <a:spLocks noChangeArrowheads="1"/>
          </p:cNvSpPr>
          <p:nvPr/>
        </p:nvSpPr>
        <p:spPr bwMode="auto">
          <a:xfrm>
            <a:off x="2669940" y="3921475"/>
            <a:ext cx="257175" cy="271462"/>
          </a:xfrm>
          <a:prstGeom prst="ellipse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6" name="Oval 35"/>
          <p:cNvSpPr>
            <a:spLocks noChangeArrowheads="1"/>
          </p:cNvSpPr>
          <p:nvPr/>
        </p:nvSpPr>
        <p:spPr bwMode="auto">
          <a:xfrm>
            <a:off x="2730265" y="3986562"/>
            <a:ext cx="138113" cy="141287"/>
          </a:xfrm>
          <a:prstGeom prst="ellipse">
            <a:avLst/>
          </a:prstGeom>
          <a:solidFill>
            <a:schemeClr val="accent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7" name="Freeform 36"/>
          <p:cNvSpPr>
            <a:spLocks/>
          </p:cNvSpPr>
          <p:nvPr/>
        </p:nvSpPr>
        <p:spPr bwMode="auto">
          <a:xfrm>
            <a:off x="1876190" y="4270724"/>
            <a:ext cx="1846263" cy="2193925"/>
          </a:xfrm>
          <a:custGeom>
            <a:avLst/>
            <a:gdLst>
              <a:gd name="T0" fmla="*/ 330 w 402"/>
              <a:gd name="T1" fmla="*/ 134 h 477"/>
              <a:gd name="T2" fmla="*/ 331 w 402"/>
              <a:gd name="T3" fmla="*/ 403 h 477"/>
              <a:gd name="T4" fmla="*/ 72 w 402"/>
              <a:gd name="T5" fmla="*/ 403 h 477"/>
              <a:gd name="T6" fmla="*/ 72 w 402"/>
              <a:gd name="T7" fmla="*/ 134 h 477"/>
              <a:gd name="T8" fmla="*/ 201 w 402"/>
              <a:gd name="T9" fmla="*/ 0 h 477"/>
              <a:gd name="T10" fmla="*/ 330 w 402"/>
              <a:gd name="T11" fmla="*/ 134 h 4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02" h="477">
                <a:moveTo>
                  <a:pt x="330" y="134"/>
                </a:moveTo>
                <a:cubicBezTo>
                  <a:pt x="402" y="208"/>
                  <a:pt x="402" y="329"/>
                  <a:pt x="331" y="403"/>
                </a:cubicBezTo>
                <a:cubicBezTo>
                  <a:pt x="259" y="477"/>
                  <a:pt x="143" y="477"/>
                  <a:pt x="72" y="403"/>
                </a:cubicBezTo>
                <a:cubicBezTo>
                  <a:pt x="0" y="329"/>
                  <a:pt x="0" y="208"/>
                  <a:pt x="72" y="134"/>
                </a:cubicBezTo>
                <a:cubicBezTo>
                  <a:pt x="201" y="0"/>
                  <a:pt x="201" y="0"/>
                  <a:pt x="201" y="0"/>
                </a:cubicBezTo>
                <a:lnTo>
                  <a:pt x="330" y="134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8" name="Freeform 37"/>
          <p:cNvSpPr>
            <a:spLocks/>
          </p:cNvSpPr>
          <p:nvPr/>
        </p:nvSpPr>
        <p:spPr bwMode="auto">
          <a:xfrm>
            <a:off x="2027003" y="4372324"/>
            <a:ext cx="1543050" cy="1936750"/>
          </a:xfrm>
          <a:custGeom>
            <a:avLst/>
            <a:gdLst>
              <a:gd name="T0" fmla="*/ 287 w 336"/>
              <a:gd name="T1" fmla="*/ 123 h 421"/>
              <a:gd name="T2" fmla="*/ 298 w 336"/>
              <a:gd name="T3" fmla="*/ 136 h 421"/>
              <a:gd name="T4" fmla="*/ 308 w 336"/>
              <a:gd name="T5" fmla="*/ 151 h 421"/>
              <a:gd name="T6" fmla="*/ 320 w 336"/>
              <a:gd name="T7" fmla="*/ 173 h 421"/>
              <a:gd name="T8" fmla="*/ 329 w 336"/>
              <a:gd name="T9" fmla="*/ 197 h 421"/>
              <a:gd name="T10" fmla="*/ 334 w 336"/>
              <a:gd name="T11" fmla="*/ 221 h 421"/>
              <a:gd name="T12" fmla="*/ 336 w 336"/>
              <a:gd name="T13" fmla="*/ 246 h 421"/>
              <a:gd name="T14" fmla="*/ 334 w 336"/>
              <a:gd name="T15" fmla="*/ 271 h 421"/>
              <a:gd name="T16" fmla="*/ 329 w 336"/>
              <a:gd name="T17" fmla="*/ 296 h 421"/>
              <a:gd name="T18" fmla="*/ 324 w 336"/>
              <a:gd name="T19" fmla="*/ 312 h 421"/>
              <a:gd name="T20" fmla="*/ 313 w 336"/>
              <a:gd name="T21" fmla="*/ 335 h 421"/>
              <a:gd name="T22" fmla="*/ 304 w 336"/>
              <a:gd name="T23" fmla="*/ 349 h 421"/>
              <a:gd name="T24" fmla="*/ 293 w 336"/>
              <a:gd name="T25" fmla="*/ 363 h 421"/>
              <a:gd name="T26" fmla="*/ 281 w 336"/>
              <a:gd name="T27" fmla="*/ 376 h 421"/>
              <a:gd name="T28" fmla="*/ 268 w 336"/>
              <a:gd name="T29" fmla="*/ 387 h 421"/>
              <a:gd name="T30" fmla="*/ 254 w 336"/>
              <a:gd name="T31" fmla="*/ 396 h 421"/>
              <a:gd name="T32" fmla="*/ 231 w 336"/>
              <a:gd name="T33" fmla="*/ 408 h 421"/>
              <a:gd name="T34" fmla="*/ 208 w 336"/>
              <a:gd name="T35" fmla="*/ 416 h 421"/>
              <a:gd name="T36" fmla="*/ 184 w 336"/>
              <a:gd name="T37" fmla="*/ 420 h 421"/>
              <a:gd name="T38" fmla="*/ 160 w 336"/>
              <a:gd name="T39" fmla="*/ 420 h 421"/>
              <a:gd name="T40" fmla="*/ 136 w 336"/>
              <a:gd name="T41" fmla="*/ 417 h 421"/>
              <a:gd name="T42" fmla="*/ 112 w 336"/>
              <a:gd name="T43" fmla="*/ 411 h 421"/>
              <a:gd name="T44" fmla="*/ 97 w 336"/>
              <a:gd name="T45" fmla="*/ 404 h 421"/>
              <a:gd name="T46" fmla="*/ 76 w 336"/>
              <a:gd name="T47" fmla="*/ 392 h 421"/>
              <a:gd name="T48" fmla="*/ 62 w 336"/>
              <a:gd name="T49" fmla="*/ 382 h 421"/>
              <a:gd name="T50" fmla="*/ 49 w 336"/>
              <a:gd name="T51" fmla="*/ 370 h 421"/>
              <a:gd name="T52" fmla="*/ 38 w 336"/>
              <a:gd name="T53" fmla="*/ 356 h 421"/>
              <a:gd name="T54" fmla="*/ 28 w 336"/>
              <a:gd name="T55" fmla="*/ 342 h 421"/>
              <a:gd name="T56" fmla="*/ 19 w 336"/>
              <a:gd name="T57" fmla="*/ 327 h 421"/>
              <a:gd name="T58" fmla="*/ 10 w 336"/>
              <a:gd name="T59" fmla="*/ 304 h 421"/>
              <a:gd name="T60" fmla="*/ 3 w 336"/>
              <a:gd name="T61" fmla="*/ 280 h 421"/>
              <a:gd name="T62" fmla="*/ 0 w 336"/>
              <a:gd name="T63" fmla="*/ 255 h 421"/>
              <a:gd name="T64" fmla="*/ 1 w 336"/>
              <a:gd name="T65" fmla="*/ 230 h 421"/>
              <a:gd name="T66" fmla="*/ 5 w 336"/>
              <a:gd name="T67" fmla="*/ 205 h 421"/>
              <a:gd name="T68" fmla="*/ 12 w 336"/>
              <a:gd name="T69" fmla="*/ 181 h 421"/>
              <a:gd name="T70" fmla="*/ 23 w 336"/>
              <a:gd name="T71" fmla="*/ 158 h 421"/>
              <a:gd name="T72" fmla="*/ 33 w 336"/>
              <a:gd name="T73" fmla="*/ 143 h 421"/>
              <a:gd name="T74" fmla="*/ 43 w 336"/>
              <a:gd name="T75" fmla="*/ 129 h 421"/>
              <a:gd name="T76" fmla="*/ 168 w 336"/>
              <a:gd name="T77" fmla="*/ 0 h 421"/>
              <a:gd name="T78" fmla="*/ 287 w 336"/>
              <a:gd name="T79" fmla="*/ 123 h 4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336" h="421">
                <a:moveTo>
                  <a:pt x="287" y="123"/>
                </a:moveTo>
                <a:cubicBezTo>
                  <a:pt x="298" y="136"/>
                  <a:pt x="298" y="136"/>
                  <a:pt x="298" y="136"/>
                </a:cubicBezTo>
                <a:cubicBezTo>
                  <a:pt x="308" y="151"/>
                  <a:pt x="308" y="151"/>
                  <a:pt x="308" y="151"/>
                </a:cubicBezTo>
                <a:cubicBezTo>
                  <a:pt x="313" y="158"/>
                  <a:pt x="317" y="165"/>
                  <a:pt x="320" y="173"/>
                </a:cubicBezTo>
                <a:cubicBezTo>
                  <a:pt x="324" y="181"/>
                  <a:pt x="326" y="189"/>
                  <a:pt x="329" y="197"/>
                </a:cubicBezTo>
                <a:cubicBezTo>
                  <a:pt x="331" y="205"/>
                  <a:pt x="333" y="213"/>
                  <a:pt x="334" y="221"/>
                </a:cubicBezTo>
                <a:cubicBezTo>
                  <a:pt x="335" y="230"/>
                  <a:pt x="336" y="238"/>
                  <a:pt x="336" y="246"/>
                </a:cubicBezTo>
                <a:cubicBezTo>
                  <a:pt x="336" y="255"/>
                  <a:pt x="335" y="263"/>
                  <a:pt x="334" y="271"/>
                </a:cubicBezTo>
                <a:cubicBezTo>
                  <a:pt x="333" y="280"/>
                  <a:pt x="331" y="288"/>
                  <a:pt x="329" y="296"/>
                </a:cubicBezTo>
                <a:cubicBezTo>
                  <a:pt x="324" y="312"/>
                  <a:pt x="324" y="312"/>
                  <a:pt x="324" y="312"/>
                </a:cubicBezTo>
                <a:cubicBezTo>
                  <a:pt x="320" y="320"/>
                  <a:pt x="317" y="327"/>
                  <a:pt x="313" y="335"/>
                </a:cubicBezTo>
                <a:cubicBezTo>
                  <a:pt x="304" y="349"/>
                  <a:pt x="304" y="349"/>
                  <a:pt x="304" y="349"/>
                </a:cubicBezTo>
                <a:cubicBezTo>
                  <a:pt x="293" y="363"/>
                  <a:pt x="293" y="363"/>
                  <a:pt x="293" y="363"/>
                </a:cubicBezTo>
                <a:cubicBezTo>
                  <a:pt x="281" y="376"/>
                  <a:pt x="281" y="376"/>
                  <a:pt x="281" y="376"/>
                </a:cubicBezTo>
                <a:cubicBezTo>
                  <a:pt x="268" y="387"/>
                  <a:pt x="268" y="387"/>
                  <a:pt x="268" y="387"/>
                </a:cubicBezTo>
                <a:cubicBezTo>
                  <a:pt x="254" y="396"/>
                  <a:pt x="254" y="396"/>
                  <a:pt x="254" y="396"/>
                </a:cubicBezTo>
                <a:cubicBezTo>
                  <a:pt x="246" y="401"/>
                  <a:pt x="239" y="404"/>
                  <a:pt x="231" y="408"/>
                </a:cubicBezTo>
                <a:cubicBezTo>
                  <a:pt x="224" y="411"/>
                  <a:pt x="216" y="413"/>
                  <a:pt x="208" y="416"/>
                </a:cubicBezTo>
                <a:cubicBezTo>
                  <a:pt x="200" y="417"/>
                  <a:pt x="192" y="419"/>
                  <a:pt x="184" y="420"/>
                </a:cubicBezTo>
                <a:cubicBezTo>
                  <a:pt x="176" y="420"/>
                  <a:pt x="168" y="421"/>
                  <a:pt x="160" y="420"/>
                </a:cubicBezTo>
                <a:cubicBezTo>
                  <a:pt x="152" y="420"/>
                  <a:pt x="144" y="419"/>
                  <a:pt x="136" y="417"/>
                </a:cubicBezTo>
                <a:cubicBezTo>
                  <a:pt x="128" y="416"/>
                  <a:pt x="120" y="413"/>
                  <a:pt x="112" y="411"/>
                </a:cubicBezTo>
                <a:cubicBezTo>
                  <a:pt x="97" y="404"/>
                  <a:pt x="97" y="404"/>
                  <a:pt x="97" y="404"/>
                </a:cubicBezTo>
                <a:cubicBezTo>
                  <a:pt x="90" y="401"/>
                  <a:pt x="83" y="397"/>
                  <a:pt x="76" y="392"/>
                </a:cubicBezTo>
                <a:cubicBezTo>
                  <a:pt x="62" y="382"/>
                  <a:pt x="62" y="382"/>
                  <a:pt x="62" y="382"/>
                </a:cubicBezTo>
                <a:cubicBezTo>
                  <a:pt x="49" y="370"/>
                  <a:pt x="49" y="370"/>
                  <a:pt x="49" y="370"/>
                </a:cubicBezTo>
                <a:cubicBezTo>
                  <a:pt x="38" y="356"/>
                  <a:pt x="38" y="356"/>
                  <a:pt x="38" y="356"/>
                </a:cubicBezTo>
                <a:cubicBezTo>
                  <a:pt x="28" y="342"/>
                  <a:pt x="28" y="342"/>
                  <a:pt x="28" y="342"/>
                </a:cubicBezTo>
                <a:cubicBezTo>
                  <a:pt x="19" y="327"/>
                  <a:pt x="19" y="327"/>
                  <a:pt x="19" y="327"/>
                </a:cubicBezTo>
                <a:cubicBezTo>
                  <a:pt x="16" y="320"/>
                  <a:pt x="12" y="312"/>
                  <a:pt x="10" y="304"/>
                </a:cubicBezTo>
                <a:cubicBezTo>
                  <a:pt x="7" y="296"/>
                  <a:pt x="5" y="288"/>
                  <a:pt x="3" y="280"/>
                </a:cubicBezTo>
                <a:cubicBezTo>
                  <a:pt x="2" y="271"/>
                  <a:pt x="1" y="263"/>
                  <a:pt x="0" y="255"/>
                </a:cubicBezTo>
                <a:cubicBezTo>
                  <a:pt x="0" y="246"/>
                  <a:pt x="0" y="238"/>
                  <a:pt x="1" y="230"/>
                </a:cubicBezTo>
                <a:cubicBezTo>
                  <a:pt x="2" y="221"/>
                  <a:pt x="3" y="213"/>
                  <a:pt x="5" y="205"/>
                </a:cubicBezTo>
                <a:cubicBezTo>
                  <a:pt x="7" y="196"/>
                  <a:pt x="10" y="189"/>
                  <a:pt x="12" y="181"/>
                </a:cubicBezTo>
                <a:cubicBezTo>
                  <a:pt x="16" y="173"/>
                  <a:pt x="19" y="165"/>
                  <a:pt x="23" y="158"/>
                </a:cubicBezTo>
                <a:cubicBezTo>
                  <a:pt x="33" y="143"/>
                  <a:pt x="33" y="143"/>
                  <a:pt x="33" y="143"/>
                </a:cubicBezTo>
                <a:cubicBezTo>
                  <a:pt x="43" y="129"/>
                  <a:pt x="43" y="129"/>
                  <a:pt x="43" y="129"/>
                </a:cubicBezTo>
                <a:cubicBezTo>
                  <a:pt x="168" y="0"/>
                  <a:pt x="168" y="0"/>
                  <a:pt x="168" y="0"/>
                </a:cubicBezTo>
                <a:lnTo>
                  <a:pt x="287" y="123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" name="Freeform 38"/>
          <p:cNvSpPr>
            <a:spLocks/>
          </p:cNvSpPr>
          <p:nvPr/>
        </p:nvSpPr>
        <p:spPr bwMode="auto">
          <a:xfrm>
            <a:off x="2096853" y="4473924"/>
            <a:ext cx="1404938" cy="1760537"/>
          </a:xfrm>
          <a:custGeom>
            <a:avLst/>
            <a:gdLst>
              <a:gd name="T0" fmla="*/ 261 w 306"/>
              <a:gd name="T1" fmla="*/ 112 h 383"/>
              <a:gd name="T2" fmla="*/ 276 w 306"/>
              <a:gd name="T3" fmla="*/ 131 h 383"/>
              <a:gd name="T4" fmla="*/ 288 w 306"/>
              <a:gd name="T5" fmla="*/ 151 h 383"/>
              <a:gd name="T6" fmla="*/ 297 w 306"/>
              <a:gd name="T7" fmla="*/ 172 h 383"/>
              <a:gd name="T8" fmla="*/ 303 w 306"/>
              <a:gd name="T9" fmla="*/ 194 h 383"/>
              <a:gd name="T10" fmla="*/ 306 w 306"/>
              <a:gd name="T11" fmla="*/ 217 h 383"/>
              <a:gd name="T12" fmla="*/ 305 w 306"/>
              <a:gd name="T13" fmla="*/ 240 h 383"/>
              <a:gd name="T14" fmla="*/ 301 w 306"/>
              <a:gd name="T15" fmla="*/ 262 h 383"/>
              <a:gd name="T16" fmla="*/ 295 w 306"/>
              <a:gd name="T17" fmla="*/ 284 h 383"/>
              <a:gd name="T18" fmla="*/ 285 w 306"/>
              <a:gd name="T19" fmla="*/ 305 h 383"/>
              <a:gd name="T20" fmla="*/ 272 w 306"/>
              <a:gd name="T21" fmla="*/ 324 h 383"/>
              <a:gd name="T22" fmla="*/ 256 w 306"/>
              <a:gd name="T23" fmla="*/ 342 h 383"/>
              <a:gd name="T24" fmla="*/ 237 w 306"/>
              <a:gd name="T25" fmla="*/ 357 h 383"/>
              <a:gd name="T26" fmla="*/ 218 w 306"/>
              <a:gd name="T27" fmla="*/ 368 h 383"/>
              <a:gd name="T28" fmla="*/ 197 w 306"/>
              <a:gd name="T29" fmla="*/ 376 h 383"/>
              <a:gd name="T30" fmla="*/ 175 w 306"/>
              <a:gd name="T31" fmla="*/ 381 h 383"/>
              <a:gd name="T32" fmla="*/ 153 w 306"/>
              <a:gd name="T33" fmla="*/ 383 h 383"/>
              <a:gd name="T34" fmla="*/ 131 w 306"/>
              <a:gd name="T35" fmla="*/ 381 h 383"/>
              <a:gd name="T36" fmla="*/ 109 w 306"/>
              <a:gd name="T37" fmla="*/ 376 h 383"/>
              <a:gd name="T38" fmla="*/ 89 w 306"/>
              <a:gd name="T39" fmla="*/ 368 h 383"/>
              <a:gd name="T40" fmla="*/ 69 w 306"/>
              <a:gd name="T41" fmla="*/ 357 h 383"/>
              <a:gd name="T42" fmla="*/ 51 w 306"/>
              <a:gd name="T43" fmla="*/ 342 h 383"/>
              <a:gd name="T44" fmla="*/ 34 w 306"/>
              <a:gd name="T45" fmla="*/ 324 h 383"/>
              <a:gd name="T46" fmla="*/ 21 w 306"/>
              <a:gd name="T47" fmla="*/ 305 h 383"/>
              <a:gd name="T48" fmla="*/ 11 w 306"/>
              <a:gd name="T49" fmla="*/ 284 h 383"/>
              <a:gd name="T50" fmla="*/ 5 w 306"/>
              <a:gd name="T51" fmla="*/ 262 h 383"/>
              <a:gd name="T52" fmla="*/ 1 w 306"/>
              <a:gd name="T53" fmla="*/ 240 h 383"/>
              <a:gd name="T54" fmla="*/ 1 w 306"/>
              <a:gd name="T55" fmla="*/ 217 h 383"/>
              <a:gd name="T56" fmla="*/ 3 w 306"/>
              <a:gd name="T57" fmla="*/ 194 h 383"/>
              <a:gd name="T58" fmla="*/ 9 w 306"/>
              <a:gd name="T59" fmla="*/ 172 h 383"/>
              <a:gd name="T60" fmla="*/ 18 w 306"/>
              <a:gd name="T61" fmla="*/ 150 h 383"/>
              <a:gd name="T62" fmla="*/ 30 w 306"/>
              <a:gd name="T63" fmla="*/ 130 h 383"/>
              <a:gd name="T64" fmla="*/ 45 w 306"/>
              <a:gd name="T65" fmla="*/ 112 h 383"/>
              <a:gd name="T66" fmla="*/ 153 w 306"/>
              <a:gd name="T67" fmla="*/ 0 h 383"/>
              <a:gd name="T68" fmla="*/ 261 w 306"/>
              <a:gd name="T69" fmla="*/ 112 h 3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306" h="383">
                <a:moveTo>
                  <a:pt x="261" y="112"/>
                </a:moveTo>
                <a:cubicBezTo>
                  <a:pt x="266" y="118"/>
                  <a:pt x="271" y="124"/>
                  <a:pt x="276" y="131"/>
                </a:cubicBezTo>
                <a:cubicBezTo>
                  <a:pt x="281" y="137"/>
                  <a:pt x="284" y="144"/>
                  <a:pt x="288" y="151"/>
                </a:cubicBezTo>
                <a:cubicBezTo>
                  <a:pt x="292" y="158"/>
                  <a:pt x="294" y="165"/>
                  <a:pt x="297" y="172"/>
                </a:cubicBezTo>
                <a:cubicBezTo>
                  <a:pt x="299" y="179"/>
                  <a:pt x="301" y="187"/>
                  <a:pt x="303" y="194"/>
                </a:cubicBezTo>
                <a:cubicBezTo>
                  <a:pt x="304" y="202"/>
                  <a:pt x="305" y="209"/>
                  <a:pt x="306" y="217"/>
                </a:cubicBezTo>
                <a:cubicBezTo>
                  <a:pt x="306" y="225"/>
                  <a:pt x="306" y="232"/>
                  <a:pt x="305" y="240"/>
                </a:cubicBezTo>
                <a:cubicBezTo>
                  <a:pt x="304" y="247"/>
                  <a:pt x="303" y="255"/>
                  <a:pt x="301" y="262"/>
                </a:cubicBezTo>
                <a:cubicBezTo>
                  <a:pt x="300" y="270"/>
                  <a:pt x="297" y="277"/>
                  <a:pt x="295" y="284"/>
                </a:cubicBezTo>
                <a:cubicBezTo>
                  <a:pt x="292" y="291"/>
                  <a:pt x="288" y="298"/>
                  <a:pt x="285" y="305"/>
                </a:cubicBezTo>
                <a:cubicBezTo>
                  <a:pt x="281" y="312"/>
                  <a:pt x="276" y="318"/>
                  <a:pt x="272" y="324"/>
                </a:cubicBezTo>
                <a:cubicBezTo>
                  <a:pt x="267" y="331"/>
                  <a:pt x="261" y="336"/>
                  <a:pt x="256" y="342"/>
                </a:cubicBezTo>
                <a:cubicBezTo>
                  <a:pt x="250" y="347"/>
                  <a:pt x="244" y="352"/>
                  <a:pt x="237" y="357"/>
                </a:cubicBezTo>
                <a:cubicBezTo>
                  <a:pt x="231" y="361"/>
                  <a:pt x="224" y="365"/>
                  <a:pt x="218" y="368"/>
                </a:cubicBezTo>
                <a:cubicBezTo>
                  <a:pt x="211" y="371"/>
                  <a:pt x="204" y="374"/>
                  <a:pt x="197" y="376"/>
                </a:cubicBezTo>
                <a:cubicBezTo>
                  <a:pt x="190" y="378"/>
                  <a:pt x="183" y="380"/>
                  <a:pt x="175" y="381"/>
                </a:cubicBezTo>
                <a:cubicBezTo>
                  <a:pt x="168" y="382"/>
                  <a:pt x="161" y="383"/>
                  <a:pt x="153" y="383"/>
                </a:cubicBezTo>
                <a:cubicBezTo>
                  <a:pt x="146" y="383"/>
                  <a:pt x="139" y="382"/>
                  <a:pt x="131" y="381"/>
                </a:cubicBezTo>
                <a:cubicBezTo>
                  <a:pt x="124" y="380"/>
                  <a:pt x="117" y="378"/>
                  <a:pt x="109" y="376"/>
                </a:cubicBezTo>
                <a:cubicBezTo>
                  <a:pt x="102" y="374"/>
                  <a:pt x="96" y="371"/>
                  <a:pt x="89" y="368"/>
                </a:cubicBezTo>
                <a:cubicBezTo>
                  <a:pt x="82" y="365"/>
                  <a:pt x="75" y="361"/>
                  <a:pt x="69" y="357"/>
                </a:cubicBezTo>
                <a:cubicBezTo>
                  <a:pt x="63" y="352"/>
                  <a:pt x="57" y="347"/>
                  <a:pt x="51" y="342"/>
                </a:cubicBezTo>
                <a:cubicBezTo>
                  <a:pt x="45" y="336"/>
                  <a:pt x="40" y="331"/>
                  <a:pt x="34" y="324"/>
                </a:cubicBezTo>
                <a:cubicBezTo>
                  <a:pt x="30" y="318"/>
                  <a:pt x="26" y="312"/>
                  <a:pt x="21" y="305"/>
                </a:cubicBezTo>
                <a:cubicBezTo>
                  <a:pt x="18" y="298"/>
                  <a:pt x="15" y="291"/>
                  <a:pt x="11" y="284"/>
                </a:cubicBezTo>
                <a:cubicBezTo>
                  <a:pt x="9" y="277"/>
                  <a:pt x="7" y="270"/>
                  <a:pt x="5" y="262"/>
                </a:cubicBezTo>
                <a:cubicBezTo>
                  <a:pt x="3" y="255"/>
                  <a:pt x="2" y="247"/>
                  <a:pt x="1" y="240"/>
                </a:cubicBezTo>
                <a:cubicBezTo>
                  <a:pt x="0" y="232"/>
                  <a:pt x="0" y="224"/>
                  <a:pt x="1" y="217"/>
                </a:cubicBezTo>
                <a:cubicBezTo>
                  <a:pt x="1" y="209"/>
                  <a:pt x="2" y="202"/>
                  <a:pt x="3" y="194"/>
                </a:cubicBezTo>
                <a:cubicBezTo>
                  <a:pt x="5" y="186"/>
                  <a:pt x="7" y="179"/>
                  <a:pt x="9" y="172"/>
                </a:cubicBezTo>
                <a:cubicBezTo>
                  <a:pt x="12" y="164"/>
                  <a:pt x="14" y="157"/>
                  <a:pt x="18" y="150"/>
                </a:cubicBezTo>
                <a:cubicBezTo>
                  <a:pt x="22" y="143"/>
                  <a:pt x="25" y="137"/>
                  <a:pt x="30" y="130"/>
                </a:cubicBezTo>
                <a:cubicBezTo>
                  <a:pt x="35" y="124"/>
                  <a:pt x="40" y="118"/>
                  <a:pt x="45" y="112"/>
                </a:cubicBezTo>
                <a:cubicBezTo>
                  <a:pt x="153" y="0"/>
                  <a:pt x="153" y="0"/>
                  <a:pt x="153" y="0"/>
                </a:cubicBezTo>
                <a:lnTo>
                  <a:pt x="261" y="112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0" name="Freeform 39"/>
          <p:cNvSpPr>
            <a:spLocks/>
          </p:cNvSpPr>
          <p:nvPr/>
        </p:nvSpPr>
        <p:spPr bwMode="auto">
          <a:xfrm>
            <a:off x="2138128" y="4423124"/>
            <a:ext cx="1322388" cy="781050"/>
          </a:xfrm>
          <a:custGeom>
            <a:avLst/>
            <a:gdLst>
              <a:gd name="T0" fmla="*/ 416 w 833"/>
              <a:gd name="T1" fmla="*/ 0 h 492"/>
              <a:gd name="T2" fmla="*/ 833 w 833"/>
              <a:gd name="T3" fmla="*/ 431 h 492"/>
              <a:gd name="T4" fmla="*/ 833 w 833"/>
              <a:gd name="T5" fmla="*/ 492 h 492"/>
              <a:gd name="T6" fmla="*/ 0 w 833"/>
              <a:gd name="T7" fmla="*/ 492 h 492"/>
              <a:gd name="T8" fmla="*/ 0 w 833"/>
              <a:gd name="T9" fmla="*/ 431 h 492"/>
              <a:gd name="T10" fmla="*/ 416 w 833"/>
              <a:gd name="T11" fmla="*/ 0 h 4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33" h="492">
                <a:moveTo>
                  <a:pt x="416" y="0"/>
                </a:moveTo>
                <a:lnTo>
                  <a:pt x="833" y="431"/>
                </a:lnTo>
                <a:lnTo>
                  <a:pt x="833" y="492"/>
                </a:lnTo>
                <a:lnTo>
                  <a:pt x="0" y="492"/>
                </a:lnTo>
                <a:lnTo>
                  <a:pt x="0" y="431"/>
                </a:lnTo>
                <a:lnTo>
                  <a:pt x="416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1" name="Freeform 40"/>
          <p:cNvSpPr>
            <a:spLocks/>
          </p:cNvSpPr>
          <p:nvPr/>
        </p:nvSpPr>
        <p:spPr bwMode="auto">
          <a:xfrm>
            <a:off x="4365390" y="4270724"/>
            <a:ext cx="1846263" cy="2193925"/>
          </a:xfrm>
          <a:custGeom>
            <a:avLst/>
            <a:gdLst>
              <a:gd name="T0" fmla="*/ 331 w 402"/>
              <a:gd name="T1" fmla="*/ 134 h 477"/>
              <a:gd name="T2" fmla="*/ 331 w 402"/>
              <a:gd name="T3" fmla="*/ 403 h 477"/>
              <a:gd name="T4" fmla="*/ 72 w 402"/>
              <a:gd name="T5" fmla="*/ 403 h 477"/>
              <a:gd name="T6" fmla="*/ 72 w 402"/>
              <a:gd name="T7" fmla="*/ 134 h 477"/>
              <a:gd name="T8" fmla="*/ 201 w 402"/>
              <a:gd name="T9" fmla="*/ 0 h 477"/>
              <a:gd name="T10" fmla="*/ 331 w 402"/>
              <a:gd name="T11" fmla="*/ 134 h 4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02" h="477">
                <a:moveTo>
                  <a:pt x="331" y="134"/>
                </a:moveTo>
                <a:cubicBezTo>
                  <a:pt x="402" y="208"/>
                  <a:pt x="402" y="329"/>
                  <a:pt x="331" y="403"/>
                </a:cubicBezTo>
                <a:cubicBezTo>
                  <a:pt x="259" y="477"/>
                  <a:pt x="143" y="477"/>
                  <a:pt x="72" y="403"/>
                </a:cubicBezTo>
                <a:cubicBezTo>
                  <a:pt x="0" y="329"/>
                  <a:pt x="0" y="208"/>
                  <a:pt x="72" y="134"/>
                </a:cubicBezTo>
                <a:cubicBezTo>
                  <a:pt x="201" y="0"/>
                  <a:pt x="201" y="0"/>
                  <a:pt x="201" y="0"/>
                </a:cubicBezTo>
                <a:lnTo>
                  <a:pt x="331" y="134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2" name="Freeform 41"/>
          <p:cNvSpPr>
            <a:spLocks/>
          </p:cNvSpPr>
          <p:nvPr/>
        </p:nvSpPr>
        <p:spPr bwMode="auto">
          <a:xfrm>
            <a:off x="4516203" y="4372324"/>
            <a:ext cx="1544638" cy="1936750"/>
          </a:xfrm>
          <a:custGeom>
            <a:avLst/>
            <a:gdLst>
              <a:gd name="T0" fmla="*/ 287 w 336"/>
              <a:gd name="T1" fmla="*/ 123 h 421"/>
              <a:gd name="T2" fmla="*/ 298 w 336"/>
              <a:gd name="T3" fmla="*/ 136 h 421"/>
              <a:gd name="T4" fmla="*/ 308 w 336"/>
              <a:gd name="T5" fmla="*/ 151 h 421"/>
              <a:gd name="T6" fmla="*/ 320 w 336"/>
              <a:gd name="T7" fmla="*/ 173 h 421"/>
              <a:gd name="T8" fmla="*/ 329 w 336"/>
              <a:gd name="T9" fmla="*/ 197 h 421"/>
              <a:gd name="T10" fmla="*/ 334 w 336"/>
              <a:gd name="T11" fmla="*/ 221 h 421"/>
              <a:gd name="T12" fmla="*/ 336 w 336"/>
              <a:gd name="T13" fmla="*/ 246 h 421"/>
              <a:gd name="T14" fmla="*/ 334 w 336"/>
              <a:gd name="T15" fmla="*/ 271 h 421"/>
              <a:gd name="T16" fmla="*/ 329 w 336"/>
              <a:gd name="T17" fmla="*/ 296 h 421"/>
              <a:gd name="T18" fmla="*/ 324 w 336"/>
              <a:gd name="T19" fmla="*/ 312 h 421"/>
              <a:gd name="T20" fmla="*/ 313 w 336"/>
              <a:gd name="T21" fmla="*/ 335 h 421"/>
              <a:gd name="T22" fmla="*/ 304 w 336"/>
              <a:gd name="T23" fmla="*/ 349 h 421"/>
              <a:gd name="T24" fmla="*/ 293 w 336"/>
              <a:gd name="T25" fmla="*/ 363 h 421"/>
              <a:gd name="T26" fmla="*/ 281 w 336"/>
              <a:gd name="T27" fmla="*/ 376 h 421"/>
              <a:gd name="T28" fmla="*/ 268 w 336"/>
              <a:gd name="T29" fmla="*/ 387 h 421"/>
              <a:gd name="T30" fmla="*/ 254 w 336"/>
              <a:gd name="T31" fmla="*/ 396 h 421"/>
              <a:gd name="T32" fmla="*/ 232 w 336"/>
              <a:gd name="T33" fmla="*/ 408 h 421"/>
              <a:gd name="T34" fmla="*/ 208 w 336"/>
              <a:gd name="T35" fmla="*/ 416 h 421"/>
              <a:gd name="T36" fmla="*/ 184 w 336"/>
              <a:gd name="T37" fmla="*/ 420 h 421"/>
              <a:gd name="T38" fmla="*/ 160 w 336"/>
              <a:gd name="T39" fmla="*/ 420 h 421"/>
              <a:gd name="T40" fmla="*/ 136 w 336"/>
              <a:gd name="T41" fmla="*/ 417 h 421"/>
              <a:gd name="T42" fmla="*/ 113 w 336"/>
              <a:gd name="T43" fmla="*/ 411 h 421"/>
              <a:gd name="T44" fmla="*/ 97 w 336"/>
              <a:gd name="T45" fmla="*/ 404 h 421"/>
              <a:gd name="T46" fmla="*/ 76 w 336"/>
              <a:gd name="T47" fmla="*/ 392 h 421"/>
              <a:gd name="T48" fmla="*/ 62 w 336"/>
              <a:gd name="T49" fmla="*/ 382 h 421"/>
              <a:gd name="T50" fmla="*/ 49 w 336"/>
              <a:gd name="T51" fmla="*/ 370 h 421"/>
              <a:gd name="T52" fmla="*/ 38 w 336"/>
              <a:gd name="T53" fmla="*/ 356 h 421"/>
              <a:gd name="T54" fmla="*/ 28 w 336"/>
              <a:gd name="T55" fmla="*/ 342 h 421"/>
              <a:gd name="T56" fmla="*/ 19 w 336"/>
              <a:gd name="T57" fmla="*/ 327 h 421"/>
              <a:gd name="T58" fmla="*/ 10 w 336"/>
              <a:gd name="T59" fmla="*/ 304 h 421"/>
              <a:gd name="T60" fmla="*/ 3 w 336"/>
              <a:gd name="T61" fmla="*/ 280 h 421"/>
              <a:gd name="T62" fmla="*/ 0 w 336"/>
              <a:gd name="T63" fmla="*/ 255 h 421"/>
              <a:gd name="T64" fmla="*/ 1 w 336"/>
              <a:gd name="T65" fmla="*/ 230 h 421"/>
              <a:gd name="T66" fmla="*/ 5 w 336"/>
              <a:gd name="T67" fmla="*/ 205 h 421"/>
              <a:gd name="T68" fmla="*/ 13 w 336"/>
              <a:gd name="T69" fmla="*/ 181 h 421"/>
              <a:gd name="T70" fmla="*/ 23 w 336"/>
              <a:gd name="T71" fmla="*/ 158 h 421"/>
              <a:gd name="T72" fmla="*/ 33 w 336"/>
              <a:gd name="T73" fmla="*/ 143 h 421"/>
              <a:gd name="T74" fmla="*/ 43 w 336"/>
              <a:gd name="T75" fmla="*/ 129 h 421"/>
              <a:gd name="T76" fmla="*/ 168 w 336"/>
              <a:gd name="T77" fmla="*/ 0 h 421"/>
              <a:gd name="T78" fmla="*/ 287 w 336"/>
              <a:gd name="T79" fmla="*/ 123 h 4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336" h="421">
                <a:moveTo>
                  <a:pt x="287" y="123"/>
                </a:moveTo>
                <a:cubicBezTo>
                  <a:pt x="298" y="136"/>
                  <a:pt x="298" y="136"/>
                  <a:pt x="298" y="136"/>
                </a:cubicBezTo>
                <a:cubicBezTo>
                  <a:pt x="308" y="151"/>
                  <a:pt x="308" y="151"/>
                  <a:pt x="308" y="151"/>
                </a:cubicBezTo>
                <a:cubicBezTo>
                  <a:pt x="313" y="158"/>
                  <a:pt x="317" y="165"/>
                  <a:pt x="320" y="173"/>
                </a:cubicBezTo>
                <a:cubicBezTo>
                  <a:pt x="324" y="181"/>
                  <a:pt x="327" y="189"/>
                  <a:pt x="329" y="197"/>
                </a:cubicBezTo>
                <a:cubicBezTo>
                  <a:pt x="331" y="205"/>
                  <a:pt x="333" y="213"/>
                  <a:pt x="334" y="221"/>
                </a:cubicBezTo>
                <a:cubicBezTo>
                  <a:pt x="335" y="230"/>
                  <a:pt x="336" y="238"/>
                  <a:pt x="336" y="246"/>
                </a:cubicBezTo>
                <a:cubicBezTo>
                  <a:pt x="336" y="255"/>
                  <a:pt x="335" y="263"/>
                  <a:pt x="334" y="271"/>
                </a:cubicBezTo>
                <a:cubicBezTo>
                  <a:pt x="333" y="280"/>
                  <a:pt x="331" y="288"/>
                  <a:pt x="329" y="296"/>
                </a:cubicBezTo>
                <a:cubicBezTo>
                  <a:pt x="324" y="312"/>
                  <a:pt x="324" y="312"/>
                  <a:pt x="324" y="312"/>
                </a:cubicBezTo>
                <a:cubicBezTo>
                  <a:pt x="321" y="320"/>
                  <a:pt x="317" y="327"/>
                  <a:pt x="313" y="335"/>
                </a:cubicBezTo>
                <a:cubicBezTo>
                  <a:pt x="304" y="349"/>
                  <a:pt x="304" y="349"/>
                  <a:pt x="304" y="349"/>
                </a:cubicBezTo>
                <a:cubicBezTo>
                  <a:pt x="293" y="363"/>
                  <a:pt x="293" y="363"/>
                  <a:pt x="293" y="363"/>
                </a:cubicBezTo>
                <a:cubicBezTo>
                  <a:pt x="281" y="376"/>
                  <a:pt x="281" y="376"/>
                  <a:pt x="281" y="376"/>
                </a:cubicBezTo>
                <a:cubicBezTo>
                  <a:pt x="268" y="387"/>
                  <a:pt x="268" y="387"/>
                  <a:pt x="268" y="387"/>
                </a:cubicBezTo>
                <a:cubicBezTo>
                  <a:pt x="254" y="396"/>
                  <a:pt x="254" y="396"/>
                  <a:pt x="254" y="396"/>
                </a:cubicBezTo>
                <a:cubicBezTo>
                  <a:pt x="246" y="401"/>
                  <a:pt x="239" y="404"/>
                  <a:pt x="232" y="408"/>
                </a:cubicBezTo>
                <a:cubicBezTo>
                  <a:pt x="224" y="411"/>
                  <a:pt x="216" y="413"/>
                  <a:pt x="208" y="416"/>
                </a:cubicBezTo>
                <a:cubicBezTo>
                  <a:pt x="200" y="417"/>
                  <a:pt x="193" y="419"/>
                  <a:pt x="184" y="420"/>
                </a:cubicBezTo>
                <a:cubicBezTo>
                  <a:pt x="176" y="420"/>
                  <a:pt x="168" y="421"/>
                  <a:pt x="160" y="420"/>
                </a:cubicBezTo>
                <a:cubicBezTo>
                  <a:pt x="152" y="420"/>
                  <a:pt x="144" y="419"/>
                  <a:pt x="136" y="417"/>
                </a:cubicBezTo>
                <a:cubicBezTo>
                  <a:pt x="128" y="416"/>
                  <a:pt x="120" y="413"/>
                  <a:pt x="113" y="411"/>
                </a:cubicBezTo>
                <a:cubicBezTo>
                  <a:pt x="97" y="404"/>
                  <a:pt x="97" y="404"/>
                  <a:pt x="97" y="404"/>
                </a:cubicBezTo>
                <a:cubicBezTo>
                  <a:pt x="90" y="401"/>
                  <a:pt x="83" y="397"/>
                  <a:pt x="76" y="392"/>
                </a:cubicBezTo>
                <a:cubicBezTo>
                  <a:pt x="62" y="382"/>
                  <a:pt x="62" y="382"/>
                  <a:pt x="62" y="382"/>
                </a:cubicBezTo>
                <a:cubicBezTo>
                  <a:pt x="49" y="370"/>
                  <a:pt x="49" y="370"/>
                  <a:pt x="49" y="370"/>
                </a:cubicBezTo>
                <a:cubicBezTo>
                  <a:pt x="38" y="356"/>
                  <a:pt x="38" y="356"/>
                  <a:pt x="38" y="356"/>
                </a:cubicBezTo>
                <a:cubicBezTo>
                  <a:pt x="28" y="342"/>
                  <a:pt x="28" y="342"/>
                  <a:pt x="28" y="342"/>
                </a:cubicBezTo>
                <a:cubicBezTo>
                  <a:pt x="19" y="327"/>
                  <a:pt x="19" y="327"/>
                  <a:pt x="19" y="327"/>
                </a:cubicBezTo>
                <a:cubicBezTo>
                  <a:pt x="16" y="320"/>
                  <a:pt x="13" y="312"/>
                  <a:pt x="10" y="304"/>
                </a:cubicBezTo>
                <a:cubicBezTo>
                  <a:pt x="7" y="296"/>
                  <a:pt x="5" y="288"/>
                  <a:pt x="3" y="280"/>
                </a:cubicBezTo>
                <a:cubicBezTo>
                  <a:pt x="2" y="271"/>
                  <a:pt x="1" y="263"/>
                  <a:pt x="0" y="255"/>
                </a:cubicBezTo>
                <a:cubicBezTo>
                  <a:pt x="0" y="246"/>
                  <a:pt x="0" y="238"/>
                  <a:pt x="1" y="230"/>
                </a:cubicBezTo>
                <a:cubicBezTo>
                  <a:pt x="2" y="221"/>
                  <a:pt x="3" y="213"/>
                  <a:pt x="5" y="205"/>
                </a:cubicBezTo>
                <a:cubicBezTo>
                  <a:pt x="7" y="196"/>
                  <a:pt x="10" y="189"/>
                  <a:pt x="13" y="181"/>
                </a:cubicBezTo>
                <a:cubicBezTo>
                  <a:pt x="16" y="173"/>
                  <a:pt x="19" y="165"/>
                  <a:pt x="23" y="158"/>
                </a:cubicBezTo>
                <a:cubicBezTo>
                  <a:pt x="33" y="143"/>
                  <a:pt x="33" y="143"/>
                  <a:pt x="33" y="143"/>
                </a:cubicBezTo>
                <a:cubicBezTo>
                  <a:pt x="43" y="129"/>
                  <a:pt x="43" y="129"/>
                  <a:pt x="43" y="129"/>
                </a:cubicBezTo>
                <a:cubicBezTo>
                  <a:pt x="168" y="0"/>
                  <a:pt x="168" y="0"/>
                  <a:pt x="168" y="0"/>
                </a:cubicBezTo>
                <a:lnTo>
                  <a:pt x="287" y="123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3" name="Freeform 42"/>
          <p:cNvSpPr>
            <a:spLocks/>
          </p:cNvSpPr>
          <p:nvPr/>
        </p:nvSpPr>
        <p:spPr bwMode="auto">
          <a:xfrm>
            <a:off x="4586053" y="4473924"/>
            <a:ext cx="1404938" cy="1760537"/>
          </a:xfrm>
          <a:custGeom>
            <a:avLst/>
            <a:gdLst>
              <a:gd name="T0" fmla="*/ 261 w 306"/>
              <a:gd name="T1" fmla="*/ 112 h 383"/>
              <a:gd name="T2" fmla="*/ 276 w 306"/>
              <a:gd name="T3" fmla="*/ 131 h 383"/>
              <a:gd name="T4" fmla="*/ 288 w 306"/>
              <a:gd name="T5" fmla="*/ 151 h 383"/>
              <a:gd name="T6" fmla="*/ 297 w 306"/>
              <a:gd name="T7" fmla="*/ 172 h 383"/>
              <a:gd name="T8" fmla="*/ 303 w 306"/>
              <a:gd name="T9" fmla="*/ 194 h 383"/>
              <a:gd name="T10" fmla="*/ 306 w 306"/>
              <a:gd name="T11" fmla="*/ 217 h 383"/>
              <a:gd name="T12" fmla="*/ 305 w 306"/>
              <a:gd name="T13" fmla="*/ 240 h 383"/>
              <a:gd name="T14" fmla="*/ 302 w 306"/>
              <a:gd name="T15" fmla="*/ 262 h 383"/>
              <a:gd name="T16" fmla="*/ 295 w 306"/>
              <a:gd name="T17" fmla="*/ 284 h 383"/>
              <a:gd name="T18" fmla="*/ 285 w 306"/>
              <a:gd name="T19" fmla="*/ 305 h 383"/>
              <a:gd name="T20" fmla="*/ 272 w 306"/>
              <a:gd name="T21" fmla="*/ 324 h 383"/>
              <a:gd name="T22" fmla="*/ 256 w 306"/>
              <a:gd name="T23" fmla="*/ 342 h 383"/>
              <a:gd name="T24" fmla="*/ 237 w 306"/>
              <a:gd name="T25" fmla="*/ 357 h 383"/>
              <a:gd name="T26" fmla="*/ 218 w 306"/>
              <a:gd name="T27" fmla="*/ 368 h 383"/>
              <a:gd name="T28" fmla="*/ 197 w 306"/>
              <a:gd name="T29" fmla="*/ 376 h 383"/>
              <a:gd name="T30" fmla="*/ 175 w 306"/>
              <a:gd name="T31" fmla="*/ 381 h 383"/>
              <a:gd name="T32" fmla="*/ 153 w 306"/>
              <a:gd name="T33" fmla="*/ 383 h 383"/>
              <a:gd name="T34" fmla="*/ 131 w 306"/>
              <a:gd name="T35" fmla="*/ 381 h 383"/>
              <a:gd name="T36" fmla="*/ 110 w 306"/>
              <a:gd name="T37" fmla="*/ 376 h 383"/>
              <a:gd name="T38" fmla="*/ 89 w 306"/>
              <a:gd name="T39" fmla="*/ 368 h 383"/>
              <a:gd name="T40" fmla="*/ 69 w 306"/>
              <a:gd name="T41" fmla="*/ 357 h 383"/>
              <a:gd name="T42" fmla="*/ 51 w 306"/>
              <a:gd name="T43" fmla="*/ 342 h 383"/>
              <a:gd name="T44" fmla="*/ 35 w 306"/>
              <a:gd name="T45" fmla="*/ 324 h 383"/>
              <a:gd name="T46" fmla="*/ 22 w 306"/>
              <a:gd name="T47" fmla="*/ 305 h 383"/>
              <a:gd name="T48" fmla="*/ 12 w 306"/>
              <a:gd name="T49" fmla="*/ 284 h 383"/>
              <a:gd name="T50" fmla="*/ 5 w 306"/>
              <a:gd name="T51" fmla="*/ 262 h 383"/>
              <a:gd name="T52" fmla="*/ 1 w 306"/>
              <a:gd name="T53" fmla="*/ 240 h 383"/>
              <a:gd name="T54" fmla="*/ 1 w 306"/>
              <a:gd name="T55" fmla="*/ 217 h 383"/>
              <a:gd name="T56" fmla="*/ 3 w 306"/>
              <a:gd name="T57" fmla="*/ 194 h 383"/>
              <a:gd name="T58" fmla="*/ 9 w 306"/>
              <a:gd name="T59" fmla="*/ 172 h 383"/>
              <a:gd name="T60" fmla="*/ 18 w 306"/>
              <a:gd name="T61" fmla="*/ 150 h 383"/>
              <a:gd name="T62" fmla="*/ 30 w 306"/>
              <a:gd name="T63" fmla="*/ 130 h 383"/>
              <a:gd name="T64" fmla="*/ 45 w 306"/>
              <a:gd name="T65" fmla="*/ 112 h 383"/>
              <a:gd name="T66" fmla="*/ 153 w 306"/>
              <a:gd name="T67" fmla="*/ 0 h 383"/>
              <a:gd name="T68" fmla="*/ 261 w 306"/>
              <a:gd name="T69" fmla="*/ 112 h 3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306" h="383">
                <a:moveTo>
                  <a:pt x="261" y="112"/>
                </a:moveTo>
                <a:cubicBezTo>
                  <a:pt x="266" y="118"/>
                  <a:pt x="271" y="124"/>
                  <a:pt x="276" y="131"/>
                </a:cubicBezTo>
                <a:cubicBezTo>
                  <a:pt x="281" y="137"/>
                  <a:pt x="285" y="144"/>
                  <a:pt x="288" y="151"/>
                </a:cubicBezTo>
                <a:cubicBezTo>
                  <a:pt x="292" y="158"/>
                  <a:pt x="295" y="165"/>
                  <a:pt x="297" y="172"/>
                </a:cubicBezTo>
                <a:cubicBezTo>
                  <a:pt x="300" y="179"/>
                  <a:pt x="301" y="187"/>
                  <a:pt x="303" y="194"/>
                </a:cubicBezTo>
                <a:cubicBezTo>
                  <a:pt x="304" y="202"/>
                  <a:pt x="305" y="209"/>
                  <a:pt x="306" y="217"/>
                </a:cubicBezTo>
                <a:cubicBezTo>
                  <a:pt x="306" y="225"/>
                  <a:pt x="306" y="232"/>
                  <a:pt x="305" y="240"/>
                </a:cubicBezTo>
                <a:cubicBezTo>
                  <a:pt x="304" y="247"/>
                  <a:pt x="303" y="255"/>
                  <a:pt x="302" y="262"/>
                </a:cubicBezTo>
                <a:cubicBezTo>
                  <a:pt x="300" y="270"/>
                  <a:pt x="297" y="277"/>
                  <a:pt x="295" y="284"/>
                </a:cubicBezTo>
                <a:cubicBezTo>
                  <a:pt x="292" y="291"/>
                  <a:pt x="289" y="298"/>
                  <a:pt x="285" y="305"/>
                </a:cubicBezTo>
                <a:cubicBezTo>
                  <a:pt x="281" y="312"/>
                  <a:pt x="277" y="318"/>
                  <a:pt x="272" y="324"/>
                </a:cubicBezTo>
                <a:cubicBezTo>
                  <a:pt x="267" y="331"/>
                  <a:pt x="261" y="336"/>
                  <a:pt x="256" y="342"/>
                </a:cubicBezTo>
                <a:cubicBezTo>
                  <a:pt x="250" y="347"/>
                  <a:pt x="244" y="352"/>
                  <a:pt x="237" y="357"/>
                </a:cubicBezTo>
                <a:cubicBezTo>
                  <a:pt x="231" y="361"/>
                  <a:pt x="225" y="365"/>
                  <a:pt x="218" y="368"/>
                </a:cubicBezTo>
                <a:cubicBezTo>
                  <a:pt x="211" y="371"/>
                  <a:pt x="204" y="374"/>
                  <a:pt x="197" y="376"/>
                </a:cubicBezTo>
                <a:cubicBezTo>
                  <a:pt x="190" y="378"/>
                  <a:pt x="183" y="380"/>
                  <a:pt x="175" y="381"/>
                </a:cubicBezTo>
                <a:cubicBezTo>
                  <a:pt x="168" y="382"/>
                  <a:pt x="161" y="383"/>
                  <a:pt x="153" y="383"/>
                </a:cubicBezTo>
                <a:cubicBezTo>
                  <a:pt x="146" y="383"/>
                  <a:pt x="139" y="382"/>
                  <a:pt x="131" y="381"/>
                </a:cubicBezTo>
                <a:cubicBezTo>
                  <a:pt x="124" y="380"/>
                  <a:pt x="117" y="378"/>
                  <a:pt x="110" y="376"/>
                </a:cubicBezTo>
                <a:cubicBezTo>
                  <a:pt x="102" y="374"/>
                  <a:pt x="96" y="371"/>
                  <a:pt x="89" y="368"/>
                </a:cubicBezTo>
                <a:cubicBezTo>
                  <a:pt x="82" y="365"/>
                  <a:pt x="76" y="361"/>
                  <a:pt x="69" y="357"/>
                </a:cubicBezTo>
                <a:cubicBezTo>
                  <a:pt x="63" y="352"/>
                  <a:pt x="57" y="347"/>
                  <a:pt x="51" y="342"/>
                </a:cubicBezTo>
                <a:cubicBezTo>
                  <a:pt x="45" y="336"/>
                  <a:pt x="40" y="331"/>
                  <a:pt x="35" y="324"/>
                </a:cubicBezTo>
                <a:cubicBezTo>
                  <a:pt x="30" y="318"/>
                  <a:pt x="26" y="312"/>
                  <a:pt x="22" y="305"/>
                </a:cubicBezTo>
                <a:cubicBezTo>
                  <a:pt x="18" y="298"/>
                  <a:pt x="15" y="291"/>
                  <a:pt x="12" y="284"/>
                </a:cubicBezTo>
                <a:cubicBezTo>
                  <a:pt x="9" y="277"/>
                  <a:pt x="7" y="270"/>
                  <a:pt x="5" y="262"/>
                </a:cubicBezTo>
                <a:cubicBezTo>
                  <a:pt x="3" y="255"/>
                  <a:pt x="2" y="247"/>
                  <a:pt x="1" y="240"/>
                </a:cubicBezTo>
                <a:cubicBezTo>
                  <a:pt x="1" y="232"/>
                  <a:pt x="0" y="224"/>
                  <a:pt x="1" y="217"/>
                </a:cubicBezTo>
                <a:cubicBezTo>
                  <a:pt x="1" y="209"/>
                  <a:pt x="2" y="202"/>
                  <a:pt x="3" y="194"/>
                </a:cubicBezTo>
                <a:cubicBezTo>
                  <a:pt x="5" y="186"/>
                  <a:pt x="7" y="179"/>
                  <a:pt x="9" y="172"/>
                </a:cubicBezTo>
                <a:cubicBezTo>
                  <a:pt x="12" y="164"/>
                  <a:pt x="15" y="157"/>
                  <a:pt x="18" y="150"/>
                </a:cubicBezTo>
                <a:cubicBezTo>
                  <a:pt x="22" y="143"/>
                  <a:pt x="26" y="137"/>
                  <a:pt x="30" y="130"/>
                </a:cubicBezTo>
                <a:cubicBezTo>
                  <a:pt x="35" y="124"/>
                  <a:pt x="40" y="118"/>
                  <a:pt x="45" y="112"/>
                </a:cubicBezTo>
                <a:cubicBezTo>
                  <a:pt x="153" y="0"/>
                  <a:pt x="153" y="0"/>
                  <a:pt x="153" y="0"/>
                </a:cubicBezTo>
                <a:lnTo>
                  <a:pt x="261" y="112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" name="Freeform 43"/>
          <p:cNvSpPr>
            <a:spLocks/>
          </p:cNvSpPr>
          <p:nvPr/>
        </p:nvSpPr>
        <p:spPr bwMode="auto">
          <a:xfrm>
            <a:off x="4627328" y="4423124"/>
            <a:ext cx="1322388" cy="781050"/>
          </a:xfrm>
          <a:custGeom>
            <a:avLst/>
            <a:gdLst>
              <a:gd name="T0" fmla="*/ 416 w 833"/>
              <a:gd name="T1" fmla="*/ 0 h 492"/>
              <a:gd name="T2" fmla="*/ 833 w 833"/>
              <a:gd name="T3" fmla="*/ 431 h 492"/>
              <a:gd name="T4" fmla="*/ 833 w 833"/>
              <a:gd name="T5" fmla="*/ 492 h 492"/>
              <a:gd name="T6" fmla="*/ 0 w 833"/>
              <a:gd name="T7" fmla="*/ 492 h 492"/>
              <a:gd name="T8" fmla="*/ 0 w 833"/>
              <a:gd name="T9" fmla="*/ 431 h 492"/>
              <a:gd name="T10" fmla="*/ 416 w 833"/>
              <a:gd name="T11" fmla="*/ 0 h 4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33" h="492">
                <a:moveTo>
                  <a:pt x="416" y="0"/>
                </a:moveTo>
                <a:lnTo>
                  <a:pt x="833" y="431"/>
                </a:lnTo>
                <a:lnTo>
                  <a:pt x="833" y="492"/>
                </a:lnTo>
                <a:lnTo>
                  <a:pt x="0" y="492"/>
                </a:lnTo>
                <a:lnTo>
                  <a:pt x="0" y="431"/>
                </a:lnTo>
                <a:lnTo>
                  <a:pt x="416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5" name="Freeform 44"/>
          <p:cNvSpPr>
            <a:spLocks/>
          </p:cNvSpPr>
          <p:nvPr/>
        </p:nvSpPr>
        <p:spPr bwMode="auto">
          <a:xfrm>
            <a:off x="6854590" y="4270724"/>
            <a:ext cx="1846263" cy="2193925"/>
          </a:xfrm>
          <a:custGeom>
            <a:avLst/>
            <a:gdLst>
              <a:gd name="T0" fmla="*/ 331 w 402"/>
              <a:gd name="T1" fmla="*/ 134 h 477"/>
              <a:gd name="T2" fmla="*/ 331 w 402"/>
              <a:gd name="T3" fmla="*/ 403 h 477"/>
              <a:gd name="T4" fmla="*/ 72 w 402"/>
              <a:gd name="T5" fmla="*/ 403 h 477"/>
              <a:gd name="T6" fmla="*/ 72 w 402"/>
              <a:gd name="T7" fmla="*/ 134 h 477"/>
              <a:gd name="T8" fmla="*/ 201 w 402"/>
              <a:gd name="T9" fmla="*/ 0 h 477"/>
              <a:gd name="T10" fmla="*/ 331 w 402"/>
              <a:gd name="T11" fmla="*/ 134 h 4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02" h="477">
                <a:moveTo>
                  <a:pt x="331" y="134"/>
                </a:moveTo>
                <a:cubicBezTo>
                  <a:pt x="402" y="208"/>
                  <a:pt x="402" y="329"/>
                  <a:pt x="331" y="403"/>
                </a:cubicBezTo>
                <a:cubicBezTo>
                  <a:pt x="260" y="477"/>
                  <a:pt x="143" y="477"/>
                  <a:pt x="72" y="403"/>
                </a:cubicBezTo>
                <a:cubicBezTo>
                  <a:pt x="0" y="329"/>
                  <a:pt x="0" y="208"/>
                  <a:pt x="72" y="134"/>
                </a:cubicBezTo>
                <a:cubicBezTo>
                  <a:pt x="201" y="0"/>
                  <a:pt x="201" y="0"/>
                  <a:pt x="201" y="0"/>
                </a:cubicBezTo>
                <a:lnTo>
                  <a:pt x="331" y="134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6" name="Freeform 45"/>
          <p:cNvSpPr>
            <a:spLocks/>
          </p:cNvSpPr>
          <p:nvPr/>
        </p:nvSpPr>
        <p:spPr bwMode="auto">
          <a:xfrm>
            <a:off x="7005403" y="4372324"/>
            <a:ext cx="1544638" cy="1936750"/>
          </a:xfrm>
          <a:custGeom>
            <a:avLst/>
            <a:gdLst>
              <a:gd name="T0" fmla="*/ 287 w 336"/>
              <a:gd name="T1" fmla="*/ 123 h 421"/>
              <a:gd name="T2" fmla="*/ 298 w 336"/>
              <a:gd name="T3" fmla="*/ 136 h 421"/>
              <a:gd name="T4" fmla="*/ 308 w 336"/>
              <a:gd name="T5" fmla="*/ 151 h 421"/>
              <a:gd name="T6" fmla="*/ 321 w 336"/>
              <a:gd name="T7" fmla="*/ 173 h 421"/>
              <a:gd name="T8" fmla="*/ 329 w 336"/>
              <a:gd name="T9" fmla="*/ 197 h 421"/>
              <a:gd name="T10" fmla="*/ 334 w 336"/>
              <a:gd name="T11" fmla="*/ 221 h 421"/>
              <a:gd name="T12" fmla="*/ 336 w 336"/>
              <a:gd name="T13" fmla="*/ 246 h 421"/>
              <a:gd name="T14" fmla="*/ 334 w 336"/>
              <a:gd name="T15" fmla="*/ 271 h 421"/>
              <a:gd name="T16" fmla="*/ 329 w 336"/>
              <a:gd name="T17" fmla="*/ 296 h 421"/>
              <a:gd name="T18" fmla="*/ 324 w 336"/>
              <a:gd name="T19" fmla="*/ 312 h 421"/>
              <a:gd name="T20" fmla="*/ 313 w 336"/>
              <a:gd name="T21" fmla="*/ 335 h 421"/>
              <a:gd name="T22" fmla="*/ 304 w 336"/>
              <a:gd name="T23" fmla="*/ 349 h 421"/>
              <a:gd name="T24" fmla="*/ 293 w 336"/>
              <a:gd name="T25" fmla="*/ 363 h 421"/>
              <a:gd name="T26" fmla="*/ 281 w 336"/>
              <a:gd name="T27" fmla="*/ 376 h 421"/>
              <a:gd name="T28" fmla="*/ 268 w 336"/>
              <a:gd name="T29" fmla="*/ 387 h 421"/>
              <a:gd name="T30" fmla="*/ 254 w 336"/>
              <a:gd name="T31" fmla="*/ 396 h 421"/>
              <a:gd name="T32" fmla="*/ 232 w 336"/>
              <a:gd name="T33" fmla="*/ 408 h 421"/>
              <a:gd name="T34" fmla="*/ 208 w 336"/>
              <a:gd name="T35" fmla="*/ 416 h 421"/>
              <a:gd name="T36" fmla="*/ 185 w 336"/>
              <a:gd name="T37" fmla="*/ 420 h 421"/>
              <a:gd name="T38" fmla="*/ 160 w 336"/>
              <a:gd name="T39" fmla="*/ 420 h 421"/>
              <a:gd name="T40" fmla="*/ 136 w 336"/>
              <a:gd name="T41" fmla="*/ 417 h 421"/>
              <a:gd name="T42" fmla="*/ 113 w 336"/>
              <a:gd name="T43" fmla="*/ 411 h 421"/>
              <a:gd name="T44" fmla="*/ 97 w 336"/>
              <a:gd name="T45" fmla="*/ 404 h 421"/>
              <a:gd name="T46" fmla="*/ 76 w 336"/>
              <a:gd name="T47" fmla="*/ 392 h 421"/>
              <a:gd name="T48" fmla="*/ 62 w 336"/>
              <a:gd name="T49" fmla="*/ 382 h 421"/>
              <a:gd name="T50" fmla="*/ 49 w 336"/>
              <a:gd name="T51" fmla="*/ 370 h 421"/>
              <a:gd name="T52" fmla="*/ 38 w 336"/>
              <a:gd name="T53" fmla="*/ 356 h 421"/>
              <a:gd name="T54" fmla="*/ 28 w 336"/>
              <a:gd name="T55" fmla="*/ 342 h 421"/>
              <a:gd name="T56" fmla="*/ 20 w 336"/>
              <a:gd name="T57" fmla="*/ 327 h 421"/>
              <a:gd name="T58" fmla="*/ 10 w 336"/>
              <a:gd name="T59" fmla="*/ 304 h 421"/>
              <a:gd name="T60" fmla="*/ 3 w 336"/>
              <a:gd name="T61" fmla="*/ 280 h 421"/>
              <a:gd name="T62" fmla="*/ 1 w 336"/>
              <a:gd name="T63" fmla="*/ 255 h 421"/>
              <a:gd name="T64" fmla="*/ 1 w 336"/>
              <a:gd name="T65" fmla="*/ 230 h 421"/>
              <a:gd name="T66" fmla="*/ 5 w 336"/>
              <a:gd name="T67" fmla="*/ 205 h 421"/>
              <a:gd name="T68" fmla="*/ 13 w 336"/>
              <a:gd name="T69" fmla="*/ 181 h 421"/>
              <a:gd name="T70" fmla="*/ 24 w 336"/>
              <a:gd name="T71" fmla="*/ 158 h 421"/>
              <a:gd name="T72" fmla="*/ 33 w 336"/>
              <a:gd name="T73" fmla="*/ 143 h 421"/>
              <a:gd name="T74" fmla="*/ 44 w 336"/>
              <a:gd name="T75" fmla="*/ 129 h 421"/>
              <a:gd name="T76" fmla="*/ 168 w 336"/>
              <a:gd name="T77" fmla="*/ 0 h 421"/>
              <a:gd name="T78" fmla="*/ 287 w 336"/>
              <a:gd name="T79" fmla="*/ 123 h 4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336" h="421">
                <a:moveTo>
                  <a:pt x="287" y="123"/>
                </a:moveTo>
                <a:cubicBezTo>
                  <a:pt x="298" y="136"/>
                  <a:pt x="298" y="136"/>
                  <a:pt x="298" y="136"/>
                </a:cubicBezTo>
                <a:cubicBezTo>
                  <a:pt x="308" y="151"/>
                  <a:pt x="308" y="151"/>
                  <a:pt x="308" y="151"/>
                </a:cubicBezTo>
                <a:cubicBezTo>
                  <a:pt x="313" y="158"/>
                  <a:pt x="317" y="165"/>
                  <a:pt x="321" y="173"/>
                </a:cubicBezTo>
                <a:cubicBezTo>
                  <a:pt x="324" y="181"/>
                  <a:pt x="327" y="189"/>
                  <a:pt x="329" y="197"/>
                </a:cubicBezTo>
                <a:cubicBezTo>
                  <a:pt x="331" y="205"/>
                  <a:pt x="333" y="213"/>
                  <a:pt x="334" y="221"/>
                </a:cubicBezTo>
                <a:cubicBezTo>
                  <a:pt x="335" y="230"/>
                  <a:pt x="336" y="238"/>
                  <a:pt x="336" y="246"/>
                </a:cubicBezTo>
                <a:cubicBezTo>
                  <a:pt x="336" y="255"/>
                  <a:pt x="335" y="263"/>
                  <a:pt x="334" y="271"/>
                </a:cubicBezTo>
                <a:cubicBezTo>
                  <a:pt x="333" y="280"/>
                  <a:pt x="331" y="288"/>
                  <a:pt x="329" y="296"/>
                </a:cubicBezTo>
                <a:cubicBezTo>
                  <a:pt x="324" y="312"/>
                  <a:pt x="324" y="312"/>
                  <a:pt x="324" y="312"/>
                </a:cubicBezTo>
                <a:cubicBezTo>
                  <a:pt x="321" y="320"/>
                  <a:pt x="317" y="327"/>
                  <a:pt x="313" y="335"/>
                </a:cubicBezTo>
                <a:cubicBezTo>
                  <a:pt x="304" y="349"/>
                  <a:pt x="304" y="349"/>
                  <a:pt x="304" y="349"/>
                </a:cubicBezTo>
                <a:cubicBezTo>
                  <a:pt x="293" y="363"/>
                  <a:pt x="293" y="363"/>
                  <a:pt x="293" y="363"/>
                </a:cubicBezTo>
                <a:cubicBezTo>
                  <a:pt x="281" y="376"/>
                  <a:pt x="281" y="376"/>
                  <a:pt x="281" y="376"/>
                </a:cubicBezTo>
                <a:cubicBezTo>
                  <a:pt x="268" y="387"/>
                  <a:pt x="268" y="387"/>
                  <a:pt x="268" y="387"/>
                </a:cubicBezTo>
                <a:cubicBezTo>
                  <a:pt x="254" y="396"/>
                  <a:pt x="254" y="396"/>
                  <a:pt x="254" y="396"/>
                </a:cubicBezTo>
                <a:cubicBezTo>
                  <a:pt x="247" y="401"/>
                  <a:pt x="239" y="404"/>
                  <a:pt x="232" y="408"/>
                </a:cubicBezTo>
                <a:cubicBezTo>
                  <a:pt x="224" y="411"/>
                  <a:pt x="216" y="413"/>
                  <a:pt x="208" y="416"/>
                </a:cubicBezTo>
                <a:cubicBezTo>
                  <a:pt x="200" y="417"/>
                  <a:pt x="193" y="419"/>
                  <a:pt x="185" y="420"/>
                </a:cubicBezTo>
                <a:cubicBezTo>
                  <a:pt x="176" y="420"/>
                  <a:pt x="168" y="421"/>
                  <a:pt x="160" y="420"/>
                </a:cubicBezTo>
                <a:cubicBezTo>
                  <a:pt x="152" y="420"/>
                  <a:pt x="144" y="419"/>
                  <a:pt x="136" y="417"/>
                </a:cubicBezTo>
                <a:cubicBezTo>
                  <a:pt x="128" y="416"/>
                  <a:pt x="121" y="413"/>
                  <a:pt x="113" y="411"/>
                </a:cubicBezTo>
                <a:cubicBezTo>
                  <a:pt x="97" y="404"/>
                  <a:pt x="97" y="404"/>
                  <a:pt x="97" y="404"/>
                </a:cubicBezTo>
                <a:cubicBezTo>
                  <a:pt x="90" y="401"/>
                  <a:pt x="83" y="397"/>
                  <a:pt x="76" y="392"/>
                </a:cubicBezTo>
                <a:cubicBezTo>
                  <a:pt x="62" y="382"/>
                  <a:pt x="62" y="382"/>
                  <a:pt x="62" y="382"/>
                </a:cubicBezTo>
                <a:cubicBezTo>
                  <a:pt x="49" y="370"/>
                  <a:pt x="49" y="370"/>
                  <a:pt x="49" y="370"/>
                </a:cubicBezTo>
                <a:cubicBezTo>
                  <a:pt x="38" y="356"/>
                  <a:pt x="38" y="356"/>
                  <a:pt x="38" y="356"/>
                </a:cubicBezTo>
                <a:cubicBezTo>
                  <a:pt x="28" y="342"/>
                  <a:pt x="28" y="342"/>
                  <a:pt x="28" y="342"/>
                </a:cubicBezTo>
                <a:cubicBezTo>
                  <a:pt x="20" y="327"/>
                  <a:pt x="20" y="327"/>
                  <a:pt x="20" y="327"/>
                </a:cubicBezTo>
                <a:cubicBezTo>
                  <a:pt x="16" y="320"/>
                  <a:pt x="13" y="312"/>
                  <a:pt x="10" y="304"/>
                </a:cubicBezTo>
                <a:cubicBezTo>
                  <a:pt x="7" y="296"/>
                  <a:pt x="5" y="288"/>
                  <a:pt x="3" y="280"/>
                </a:cubicBezTo>
                <a:cubicBezTo>
                  <a:pt x="2" y="271"/>
                  <a:pt x="1" y="263"/>
                  <a:pt x="1" y="255"/>
                </a:cubicBezTo>
                <a:cubicBezTo>
                  <a:pt x="0" y="246"/>
                  <a:pt x="1" y="238"/>
                  <a:pt x="1" y="230"/>
                </a:cubicBezTo>
                <a:cubicBezTo>
                  <a:pt x="2" y="221"/>
                  <a:pt x="3" y="213"/>
                  <a:pt x="5" y="205"/>
                </a:cubicBezTo>
                <a:cubicBezTo>
                  <a:pt x="7" y="196"/>
                  <a:pt x="10" y="189"/>
                  <a:pt x="13" y="181"/>
                </a:cubicBezTo>
                <a:cubicBezTo>
                  <a:pt x="16" y="173"/>
                  <a:pt x="20" y="165"/>
                  <a:pt x="24" y="158"/>
                </a:cubicBezTo>
                <a:cubicBezTo>
                  <a:pt x="33" y="143"/>
                  <a:pt x="33" y="143"/>
                  <a:pt x="33" y="143"/>
                </a:cubicBezTo>
                <a:cubicBezTo>
                  <a:pt x="44" y="129"/>
                  <a:pt x="44" y="129"/>
                  <a:pt x="44" y="129"/>
                </a:cubicBezTo>
                <a:cubicBezTo>
                  <a:pt x="168" y="0"/>
                  <a:pt x="168" y="0"/>
                  <a:pt x="168" y="0"/>
                </a:cubicBezTo>
                <a:lnTo>
                  <a:pt x="287" y="123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7" name="Freeform 46"/>
          <p:cNvSpPr>
            <a:spLocks/>
          </p:cNvSpPr>
          <p:nvPr/>
        </p:nvSpPr>
        <p:spPr bwMode="auto">
          <a:xfrm>
            <a:off x="7080015" y="4473924"/>
            <a:ext cx="1400175" cy="1760537"/>
          </a:xfrm>
          <a:custGeom>
            <a:avLst/>
            <a:gdLst>
              <a:gd name="T0" fmla="*/ 260 w 305"/>
              <a:gd name="T1" fmla="*/ 112 h 383"/>
              <a:gd name="T2" fmla="*/ 275 w 305"/>
              <a:gd name="T3" fmla="*/ 131 h 383"/>
              <a:gd name="T4" fmla="*/ 287 w 305"/>
              <a:gd name="T5" fmla="*/ 151 h 383"/>
              <a:gd name="T6" fmla="*/ 296 w 305"/>
              <a:gd name="T7" fmla="*/ 172 h 383"/>
              <a:gd name="T8" fmla="*/ 302 w 305"/>
              <a:gd name="T9" fmla="*/ 194 h 383"/>
              <a:gd name="T10" fmla="*/ 305 w 305"/>
              <a:gd name="T11" fmla="*/ 217 h 383"/>
              <a:gd name="T12" fmla="*/ 304 w 305"/>
              <a:gd name="T13" fmla="*/ 240 h 383"/>
              <a:gd name="T14" fmla="*/ 301 w 305"/>
              <a:gd name="T15" fmla="*/ 262 h 383"/>
              <a:gd name="T16" fmla="*/ 294 w 305"/>
              <a:gd name="T17" fmla="*/ 284 h 383"/>
              <a:gd name="T18" fmla="*/ 284 w 305"/>
              <a:gd name="T19" fmla="*/ 305 h 383"/>
              <a:gd name="T20" fmla="*/ 271 w 305"/>
              <a:gd name="T21" fmla="*/ 324 h 383"/>
              <a:gd name="T22" fmla="*/ 255 w 305"/>
              <a:gd name="T23" fmla="*/ 342 h 383"/>
              <a:gd name="T24" fmla="*/ 237 w 305"/>
              <a:gd name="T25" fmla="*/ 357 h 383"/>
              <a:gd name="T26" fmla="*/ 217 w 305"/>
              <a:gd name="T27" fmla="*/ 368 h 383"/>
              <a:gd name="T28" fmla="*/ 196 w 305"/>
              <a:gd name="T29" fmla="*/ 376 h 383"/>
              <a:gd name="T30" fmla="*/ 174 w 305"/>
              <a:gd name="T31" fmla="*/ 381 h 383"/>
              <a:gd name="T32" fmla="*/ 152 w 305"/>
              <a:gd name="T33" fmla="*/ 383 h 383"/>
              <a:gd name="T34" fmla="*/ 130 w 305"/>
              <a:gd name="T35" fmla="*/ 381 h 383"/>
              <a:gd name="T36" fmla="*/ 109 w 305"/>
              <a:gd name="T37" fmla="*/ 376 h 383"/>
              <a:gd name="T38" fmla="*/ 88 w 305"/>
              <a:gd name="T39" fmla="*/ 368 h 383"/>
              <a:gd name="T40" fmla="*/ 68 w 305"/>
              <a:gd name="T41" fmla="*/ 357 h 383"/>
              <a:gd name="T42" fmla="*/ 50 w 305"/>
              <a:gd name="T43" fmla="*/ 342 h 383"/>
              <a:gd name="T44" fmla="*/ 34 w 305"/>
              <a:gd name="T45" fmla="*/ 324 h 383"/>
              <a:gd name="T46" fmla="*/ 21 w 305"/>
              <a:gd name="T47" fmla="*/ 305 h 383"/>
              <a:gd name="T48" fmla="*/ 11 w 305"/>
              <a:gd name="T49" fmla="*/ 284 h 383"/>
              <a:gd name="T50" fmla="*/ 4 w 305"/>
              <a:gd name="T51" fmla="*/ 262 h 383"/>
              <a:gd name="T52" fmla="*/ 0 w 305"/>
              <a:gd name="T53" fmla="*/ 240 h 383"/>
              <a:gd name="T54" fmla="*/ 0 w 305"/>
              <a:gd name="T55" fmla="*/ 217 h 383"/>
              <a:gd name="T56" fmla="*/ 2 w 305"/>
              <a:gd name="T57" fmla="*/ 194 h 383"/>
              <a:gd name="T58" fmla="*/ 8 w 305"/>
              <a:gd name="T59" fmla="*/ 172 h 383"/>
              <a:gd name="T60" fmla="*/ 17 w 305"/>
              <a:gd name="T61" fmla="*/ 150 h 383"/>
              <a:gd name="T62" fmla="*/ 29 w 305"/>
              <a:gd name="T63" fmla="*/ 130 h 383"/>
              <a:gd name="T64" fmla="*/ 44 w 305"/>
              <a:gd name="T65" fmla="*/ 112 h 383"/>
              <a:gd name="T66" fmla="*/ 152 w 305"/>
              <a:gd name="T67" fmla="*/ 0 h 383"/>
              <a:gd name="T68" fmla="*/ 260 w 305"/>
              <a:gd name="T69" fmla="*/ 112 h 3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305" h="383">
                <a:moveTo>
                  <a:pt x="260" y="112"/>
                </a:moveTo>
                <a:cubicBezTo>
                  <a:pt x="265" y="118"/>
                  <a:pt x="270" y="124"/>
                  <a:pt x="275" y="131"/>
                </a:cubicBezTo>
                <a:cubicBezTo>
                  <a:pt x="280" y="137"/>
                  <a:pt x="284" y="144"/>
                  <a:pt x="287" y="151"/>
                </a:cubicBezTo>
                <a:cubicBezTo>
                  <a:pt x="291" y="158"/>
                  <a:pt x="294" y="165"/>
                  <a:pt x="296" y="172"/>
                </a:cubicBezTo>
                <a:cubicBezTo>
                  <a:pt x="299" y="179"/>
                  <a:pt x="301" y="187"/>
                  <a:pt x="302" y="194"/>
                </a:cubicBezTo>
                <a:cubicBezTo>
                  <a:pt x="303" y="202"/>
                  <a:pt x="304" y="209"/>
                  <a:pt x="305" y="217"/>
                </a:cubicBezTo>
                <a:cubicBezTo>
                  <a:pt x="305" y="225"/>
                  <a:pt x="305" y="232"/>
                  <a:pt x="304" y="240"/>
                </a:cubicBezTo>
                <a:cubicBezTo>
                  <a:pt x="303" y="247"/>
                  <a:pt x="302" y="255"/>
                  <a:pt x="301" y="262"/>
                </a:cubicBezTo>
                <a:cubicBezTo>
                  <a:pt x="299" y="270"/>
                  <a:pt x="297" y="277"/>
                  <a:pt x="294" y="284"/>
                </a:cubicBezTo>
                <a:cubicBezTo>
                  <a:pt x="291" y="291"/>
                  <a:pt x="288" y="298"/>
                  <a:pt x="284" y="305"/>
                </a:cubicBezTo>
                <a:cubicBezTo>
                  <a:pt x="280" y="312"/>
                  <a:pt x="276" y="318"/>
                  <a:pt x="271" y="324"/>
                </a:cubicBezTo>
                <a:cubicBezTo>
                  <a:pt x="266" y="331"/>
                  <a:pt x="261" y="336"/>
                  <a:pt x="255" y="342"/>
                </a:cubicBezTo>
                <a:cubicBezTo>
                  <a:pt x="249" y="347"/>
                  <a:pt x="243" y="352"/>
                  <a:pt x="237" y="357"/>
                </a:cubicBezTo>
                <a:cubicBezTo>
                  <a:pt x="230" y="361"/>
                  <a:pt x="224" y="365"/>
                  <a:pt x="217" y="368"/>
                </a:cubicBezTo>
                <a:cubicBezTo>
                  <a:pt x="210" y="371"/>
                  <a:pt x="203" y="374"/>
                  <a:pt x="196" y="376"/>
                </a:cubicBezTo>
                <a:cubicBezTo>
                  <a:pt x="189" y="378"/>
                  <a:pt x="182" y="380"/>
                  <a:pt x="174" y="381"/>
                </a:cubicBezTo>
                <a:cubicBezTo>
                  <a:pt x="167" y="382"/>
                  <a:pt x="160" y="383"/>
                  <a:pt x="152" y="383"/>
                </a:cubicBezTo>
                <a:cubicBezTo>
                  <a:pt x="145" y="383"/>
                  <a:pt x="138" y="382"/>
                  <a:pt x="130" y="381"/>
                </a:cubicBezTo>
                <a:cubicBezTo>
                  <a:pt x="123" y="380"/>
                  <a:pt x="116" y="378"/>
                  <a:pt x="109" y="376"/>
                </a:cubicBezTo>
                <a:cubicBezTo>
                  <a:pt x="102" y="374"/>
                  <a:pt x="95" y="371"/>
                  <a:pt x="88" y="368"/>
                </a:cubicBezTo>
                <a:cubicBezTo>
                  <a:pt x="81" y="365"/>
                  <a:pt x="75" y="361"/>
                  <a:pt x="68" y="357"/>
                </a:cubicBezTo>
                <a:cubicBezTo>
                  <a:pt x="62" y="352"/>
                  <a:pt x="56" y="347"/>
                  <a:pt x="50" y="342"/>
                </a:cubicBezTo>
                <a:cubicBezTo>
                  <a:pt x="44" y="336"/>
                  <a:pt x="39" y="331"/>
                  <a:pt x="34" y="324"/>
                </a:cubicBezTo>
                <a:cubicBezTo>
                  <a:pt x="29" y="318"/>
                  <a:pt x="25" y="312"/>
                  <a:pt x="21" y="305"/>
                </a:cubicBezTo>
                <a:cubicBezTo>
                  <a:pt x="17" y="298"/>
                  <a:pt x="14" y="291"/>
                  <a:pt x="11" y="284"/>
                </a:cubicBezTo>
                <a:cubicBezTo>
                  <a:pt x="8" y="277"/>
                  <a:pt x="6" y="270"/>
                  <a:pt x="4" y="262"/>
                </a:cubicBezTo>
                <a:cubicBezTo>
                  <a:pt x="2" y="255"/>
                  <a:pt x="1" y="247"/>
                  <a:pt x="0" y="240"/>
                </a:cubicBezTo>
                <a:cubicBezTo>
                  <a:pt x="0" y="232"/>
                  <a:pt x="0" y="224"/>
                  <a:pt x="0" y="217"/>
                </a:cubicBezTo>
                <a:cubicBezTo>
                  <a:pt x="0" y="209"/>
                  <a:pt x="1" y="202"/>
                  <a:pt x="2" y="194"/>
                </a:cubicBezTo>
                <a:cubicBezTo>
                  <a:pt x="4" y="186"/>
                  <a:pt x="6" y="179"/>
                  <a:pt x="8" y="172"/>
                </a:cubicBezTo>
                <a:cubicBezTo>
                  <a:pt x="11" y="164"/>
                  <a:pt x="14" y="157"/>
                  <a:pt x="17" y="150"/>
                </a:cubicBezTo>
                <a:cubicBezTo>
                  <a:pt x="21" y="143"/>
                  <a:pt x="25" y="137"/>
                  <a:pt x="29" y="130"/>
                </a:cubicBezTo>
                <a:cubicBezTo>
                  <a:pt x="34" y="124"/>
                  <a:pt x="39" y="118"/>
                  <a:pt x="44" y="112"/>
                </a:cubicBezTo>
                <a:cubicBezTo>
                  <a:pt x="152" y="0"/>
                  <a:pt x="152" y="0"/>
                  <a:pt x="152" y="0"/>
                </a:cubicBezTo>
                <a:lnTo>
                  <a:pt x="260" y="112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" name="Freeform 47"/>
          <p:cNvSpPr>
            <a:spLocks/>
          </p:cNvSpPr>
          <p:nvPr/>
        </p:nvSpPr>
        <p:spPr bwMode="auto">
          <a:xfrm>
            <a:off x="7121290" y="4423124"/>
            <a:ext cx="1317625" cy="781050"/>
          </a:xfrm>
          <a:custGeom>
            <a:avLst/>
            <a:gdLst>
              <a:gd name="T0" fmla="*/ 414 w 830"/>
              <a:gd name="T1" fmla="*/ 0 h 492"/>
              <a:gd name="T2" fmla="*/ 830 w 830"/>
              <a:gd name="T3" fmla="*/ 431 h 492"/>
              <a:gd name="T4" fmla="*/ 830 w 830"/>
              <a:gd name="T5" fmla="*/ 492 h 492"/>
              <a:gd name="T6" fmla="*/ 0 w 830"/>
              <a:gd name="T7" fmla="*/ 492 h 492"/>
              <a:gd name="T8" fmla="*/ 0 w 830"/>
              <a:gd name="T9" fmla="*/ 431 h 492"/>
              <a:gd name="T10" fmla="*/ 414 w 830"/>
              <a:gd name="T11" fmla="*/ 0 h 4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30" h="492">
                <a:moveTo>
                  <a:pt x="414" y="0"/>
                </a:moveTo>
                <a:lnTo>
                  <a:pt x="830" y="431"/>
                </a:lnTo>
                <a:lnTo>
                  <a:pt x="830" y="492"/>
                </a:lnTo>
                <a:lnTo>
                  <a:pt x="0" y="492"/>
                </a:lnTo>
                <a:lnTo>
                  <a:pt x="0" y="431"/>
                </a:lnTo>
                <a:lnTo>
                  <a:pt x="414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9" name="Freeform 48"/>
          <p:cNvSpPr>
            <a:spLocks/>
          </p:cNvSpPr>
          <p:nvPr/>
        </p:nvSpPr>
        <p:spPr bwMode="auto">
          <a:xfrm>
            <a:off x="5609990" y="1654525"/>
            <a:ext cx="1846263" cy="2193925"/>
          </a:xfrm>
          <a:custGeom>
            <a:avLst/>
            <a:gdLst>
              <a:gd name="T0" fmla="*/ 331 w 402"/>
              <a:gd name="T1" fmla="*/ 342 h 477"/>
              <a:gd name="T2" fmla="*/ 331 w 402"/>
              <a:gd name="T3" fmla="*/ 74 h 477"/>
              <a:gd name="T4" fmla="*/ 72 w 402"/>
              <a:gd name="T5" fmla="*/ 74 h 477"/>
              <a:gd name="T6" fmla="*/ 72 w 402"/>
              <a:gd name="T7" fmla="*/ 343 h 477"/>
              <a:gd name="T8" fmla="*/ 201 w 402"/>
              <a:gd name="T9" fmla="*/ 477 h 477"/>
              <a:gd name="T10" fmla="*/ 331 w 402"/>
              <a:gd name="T11" fmla="*/ 342 h 4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02" h="477">
                <a:moveTo>
                  <a:pt x="331" y="342"/>
                </a:moveTo>
                <a:cubicBezTo>
                  <a:pt x="402" y="268"/>
                  <a:pt x="402" y="148"/>
                  <a:pt x="331" y="74"/>
                </a:cubicBezTo>
                <a:cubicBezTo>
                  <a:pt x="259" y="0"/>
                  <a:pt x="143" y="0"/>
                  <a:pt x="72" y="74"/>
                </a:cubicBezTo>
                <a:cubicBezTo>
                  <a:pt x="0" y="148"/>
                  <a:pt x="0" y="269"/>
                  <a:pt x="72" y="343"/>
                </a:cubicBezTo>
                <a:cubicBezTo>
                  <a:pt x="201" y="477"/>
                  <a:pt x="201" y="477"/>
                  <a:pt x="201" y="477"/>
                </a:cubicBezTo>
                <a:lnTo>
                  <a:pt x="331" y="342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0" name="Freeform 49"/>
          <p:cNvSpPr>
            <a:spLocks/>
          </p:cNvSpPr>
          <p:nvPr/>
        </p:nvSpPr>
        <p:spPr bwMode="auto">
          <a:xfrm>
            <a:off x="5760803" y="1810100"/>
            <a:ext cx="1544638" cy="1936750"/>
          </a:xfrm>
          <a:custGeom>
            <a:avLst/>
            <a:gdLst>
              <a:gd name="T0" fmla="*/ 287 w 336"/>
              <a:gd name="T1" fmla="*/ 297 h 421"/>
              <a:gd name="T2" fmla="*/ 298 w 336"/>
              <a:gd name="T3" fmla="*/ 284 h 421"/>
              <a:gd name="T4" fmla="*/ 308 w 336"/>
              <a:gd name="T5" fmla="*/ 270 h 421"/>
              <a:gd name="T6" fmla="*/ 320 w 336"/>
              <a:gd name="T7" fmla="*/ 247 h 421"/>
              <a:gd name="T8" fmla="*/ 329 w 336"/>
              <a:gd name="T9" fmla="*/ 224 h 421"/>
              <a:gd name="T10" fmla="*/ 334 w 336"/>
              <a:gd name="T11" fmla="*/ 199 h 421"/>
              <a:gd name="T12" fmla="*/ 336 w 336"/>
              <a:gd name="T13" fmla="*/ 174 h 421"/>
              <a:gd name="T14" fmla="*/ 334 w 336"/>
              <a:gd name="T15" fmla="*/ 149 h 421"/>
              <a:gd name="T16" fmla="*/ 329 w 336"/>
              <a:gd name="T17" fmla="*/ 124 h 421"/>
              <a:gd name="T18" fmla="*/ 324 w 336"/>
              <a:gd name="T19" fmla="*/ 108 h 421"/>
              <a:gd name="T20" fmla="*/ 313 w 336"/>
              <a:gd name="T21" fmla="*/ 85 h 421"/>
              <a:gd name="T22" fmla="*/ 304 w 336"/>
              <a:gd name="T23" fmla="*/ 71 h 421"/>
              <a:gd name="T24" fmla="*/ 293 w 336"/>
              <a:gd name="T25" fmla="*/ 57 h 421"/>
              <a:gd name="T26" fmla="*/ 281 w 336"/>
              <a:gd name="T27" fmla="*/ 45 h 421"/>
              <a:gd name="T28" fmla="*/ 268 w 336"/>
              <a:gd name="T29" fmla="*/ 34 h 421"/>
              <a:gd name="T30" fmla="*/ 254 w 336"/>
              <a:gd name="T31" fmla="*/ 24 h 421"/>
              <a:gd name="T32" fmla="*/ 232 w 336"/>
              <a:gd name="T33" fmla="*/ 13 h 421"/>
              <a:gd name="T34" fmla="*/ 208 w 336"/>
              <a:gd name="T35" fmla="*/ 5 h 421"/>
              <a:gd name="T36" fmla="*/ 184 w 336"/>
              <a:gd name="T37" fmla="*/ 1 h 421"/>
              <a:gd name="T38" fmla="*/ 160 w 336"/>
              <a:gd name="T39" fmla="*/ 0 h 421"/>
              <a:gd name="T40" fmla="*/ 136 w 336"/>
              <a:gd name="T41" fmla="*/ 3 h 421"/>
              <a:gd name="T42" fmla="*/ 113 w 336"/>
              <a:gd name="T43" fmla="*/ 10 h 421"/>
              <a:gd name="T44" fmla="*/ 97 w 336"/>
              <a:gd name="T45" fmla="*/ 16 h 421"/>
              <a:gd name="T46" fmla="*/ 76 w 336"/>
              <a:gd name="T47" fmla="*/ 29 h 421"/>
              <a:gd name="T48" fmla="*/ 62 w 336"/>
              <a:gd name="T49" fmla="*/ 39 h 421"/>
              <a:gd name="T50" fmla="*/ 49 w 336"/>
              <a:gd name="T51" fmla="*/ 51 h 421"/>
              <a:gd name="T52" fmla="*/ 38 w 336"/>
              <a:gd name="T53" fmla="*/ 64 h 421"/>
              <a:gd name="T54" fmla="*/ 28 w 336"/>
              <a:gd name="T55" fmla="*/ 78 h 421"/>
              <a:gd name="T56" fmla="*/ 20 w 336"/>
              <a:gd name="T57" fmla="*/ 93 h 421"/>
              <a:gd name="T58" fmla="*/ 10 w 336"/>
              <a:gd name="T59" fmla="*/ 116 h 421"/>
              <a:gd name="T60" fmla="*/ 3 w 336"/>
              <a:gd name="T61" fmla="*/ 141 h 421"/>
              <a:gd name="T62" fmla="*/ 1 w 336"/>
              <a:gd name="T63" fmla="*/ 166 h 421"/>
              <a:gd name="T64" fmla="*/ 1 w 336"/>
              <a:gd name="T65" fmla="*/ 191 h 421"/>
              <a:gd name="T66" fmla="*/ 5 w 336"/>
              <a:gd name="T67" fmla="*/ 216 h 421"/>
              <a:gd name="T68" fmla="*/ 13 w 336"/>
              <a:gd name="T69" fmla="*/ 240 h 421"/>
              <a:gd name="T70" fmla="*/ 24 w 336"/>
              <a:gd name="T71" fmla="*/ 263 h 421"/>
              <a:gd name="T72" fmla="*/ 33 w 336"/>
              <a:gd name="T73" fmla="*/ 277 h 421"/>
              <a:gd name="T74" fmla="*/ 43 w 336"/>
              <a:gd name="T75" fmla="*/ 291 h 421"/>
              <a:gd name="T76" fmla="*/ 168 w 336"/>
              <a:gd name="T77" fmla="*/ 421 h 421"/>
              <a:gd name="T78" fmla="*/ 287 w 336"/>
              <a:gd name="T79" fmla="*/ 297 h 4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336" h="421">
                <a:moveTo>
                  <a:pt x="287" y="297"/>
                </a:moveTo>
                <a:cubicBezTo>
                  <a:pt x="298" y="284"/>
                  <a:pt x="298" y="284"/>
                  <a:pt x="298" y="284"/>
                </a:cubicBezTo>
                <a:cubicBezTo>
                  <a:pt x="308" y="270"/>
                  <a:pt x="308" y="270"/>
                  <a:pt x="308" y="270"/>
                </a:cubicBezTo>
                <a:cubicBezTo>
                  <a:pt x="313" y="263"/>
                  <a:pt x="317" y="255"/>
                  <a:pt x="320" y="247"/>
                </a:cubicBezTo>
                <a:cubicBezTo>
                  <a:pt x="324" y="240"/>
                  <a:pt x="327" y="232"/>
                  <a:pt x="329" y="224"/>
                </a:cubicBezTo>
                <a:cubicBezTo>
                  <a:pt x="331" y="215"/>
                  <a:pt x="333" y="207"/>
                  <a:pt x="334" y="199"/>
                </a:cubicBezTo>
                <a:cubicBezTo>
                  <a:pt x="335" y="191"/>
                  <a:pt x="336" y="183"/>
                  <a:pt x="336" y="174"/>
                </a:cubicBezTo>
                <a:cubicBezTo>
                  <a:pt x="336" y="166"/>
                  <a:pt x="335" y="157"/>
                  <a:pt x="334" y="149"/>
                </a:cubicBezTo>
                <a:cubicBezTo>
                  <a:pt x="333" y="141"/>
                  <a:pt x="331" y="133"/>
                  <a:pt x="329" y="124"/>
                </a:cubicBezTo>
                <a:cubicBezTo>
                  <a:pt x="324" y="108"/>
                  <a:pt x="324" y="108"/>
                  <a:pt x="324" y="108"/>
                </a:cubicBezTo>
                <a:cubicBezTo>
                  <a:pt x="321" y="100"/>
                  <a:pt x="317" y="93"/>
                  <a:pt x="313" y="85"/>
                </a:cubicBezTo>
                <a:cubicBezTo>
                  <a:pt x="304" y="71"/>
                  <a:pt x="304" y="71"/>
                  <a:pt x="304" y="71"/>
                </a:cubicBezTo>
                <a:cubicBezTo>
                  <a:pt x="293" y="57"/>
                  <a:pt x="293" y="57"/>
                  <a:pt x="293" y="57"/>
                </a:cubicBezTo>
                <a:cubicBezTo>
                  <a:pt x="281" y="45"/>
                  <a:pt x="281" y="45"/>
                  <a:pt x="281" y="45"/>
                </a:cubicBezTo>
                <a:cubicBezTo>
                  <a:pt x="268" y="34"/>
                  <a:pt x="268" y="34"/>
                  <a:pt x="268" y="34"/>
                </a:cubicBezTo>
                <a:cubicBezTo>
                  <a:pt x="254" y="24"/>
                  <a:pt x="254" y="24"/>
                  <a:pt x="254" y="24"/>
                </a:cubicBezTo>
                <a:cubicBezTo>
                  <a:pt x="246" y="20"/>
                  <a:pt x="239" y="16"/>
                  <a:pt x="232" y="13"/>
                </a:cubicBezTo>
                <a:cubicBezTo>
                  <a:pt x="224" y="10"/>
                  <a:pt x="216" y="7"/>
                  <a:pt x="208" y="5"/>
                </a:cubicBezTo>
                <a:cubicBezTo>
                  <a:pt x="200" y="3"/>
                  <a:pt x="193" y="2"/>
                  <a:pt x="184" y="1"/>
                </a:cubicBezTo>
                <a:cubicBezTo>
                  <a:pt x="176" y="0"/>
                  <a:pt x="168" y="0"/>
                  <a:pt x="160" y="0"/>
                </a:cubicBezTo>
                <a:cubicBezTo>
                  <a:pt x="152" y="1"/>
                  <a:pt x="144" y="2"/>
                  <a:pt x="136" y="3"/>
                </a:cubicBezTo>
                <a:cubicBezTo>
                  <a:pt x="128" y="5"/>
                  <a:pt x="120" y="7"/>
                  <a:pt x="113" y="10"/>
                </a:cubicBezTo>
                <a:cubicBezTo>
                  <a:pt x="97" y="16"/>
                  <a:pt x="97" y="16"/>
                  <a:pt x="97" y="16"/>
                </a:cubicBezTo>
                <a:cubicBezTo>
                  <a:pt x="90" y="20"/>
                  <a:pt x="83" y="24"/>
                  <a:pt x="76" y="29"/>
                </a:cubicBezTo>
                <a:cubicBezTo>
                  <a:pt x="62" y="39"/>
                  <a:pt x="62" y="39"/>
                  <a:pt x="62" y="39"/>
                </a:cubicBezTo>
                <a:cubicBezTo>
                  <a:pt x="49" y="51"/>
                  <a:pt x="49" y="51"/>
                  <a:pt x="49" y="51"/>
                </a:cubicBezTo>
                <a:cubicBezTo>
                  <a:pt x="38" y="64"/>
                  <a:pt x="38" y="64"/>
                  <a:pt x="38" y="64"/>
                </a:cubicBezTo>
                <a:cubicBezTo>
                  <a:pt x="28" y="78"/>
                  <a:pt x="28" y="78"/>
                  <a:pt x="28" y="78"/>
                </a:cubicBezTo>
                <a:cubicBezTo>
                  <a:pt x="20" y="93"/>
                  <a:pt x="20" y="93"/>
                  <a:pt x="20" y="93"/>
                </a:cubicBezTo>
                <a:cubicBezTo>
                  <a:pt x="16" y="101"/>
                  <a:pt x="13" y="108"/>
                  <a:pt x="10" y="116"/>
                </a:cubicBezTo>
                <a:cubicBezTo>
                  <a:pt x="7" y="125"/>
                  <a:pt x="5" y="132"/>
                  <a:pt x="3" y="141"/>
                </a:cubicBezTo>
                <a:cubicBezTo>
                  <a:pt x="2" y="149"/>
                  <a:pt x="1" y="157"/>
                  <a:pt x="1" y="166"/>
                </a:cubicBezTo>
                <a:cubicBezTo>
                  <a:pt x="0" y="174"/>
                  <a:pt x="1" y="182"/>
                  <a:pt x="1" y="191"/>
                </a:cubicBezTo>
                <a:cubicBezTo>
                  <a:pt x="2" y="199"/>
                  <a:pt x="3" y="207"/>
                  <a:pt x="5" y="216"/>
                </a:cubicBezTo>
                <a:cubicBezTo>
                  <a:pt x="7" y="224"/>
                  <a:pt x="10" y="232"/>
                  <a:pt x="13" y="240"/>
                </a:cubicBezTo>
                <a:cubicBezTo>
                  <a:pt x="16" y="248"/>
                  <a:pt x="19" y="255"/>
                  <a:pt x="24" y="263"/>
                </a:cubicBezTo>
                <a:cubicBezTo>
                  <a:pt x="33" y="277"/>
                  <a:pt x="33" y="277"/>
                  <a:pt x="33" y="277"/>
                </a:cubicBezTo>
                <a:cubicBezTo>
                  <a:pt x="43" y="291"/>
                  <a:pt x="43" y="291"/>
                  <a:pt x="43" y="291"/>
                </a:cubicBezTo>
                <a:cubicBezTo>
                  <a:pt x="168" y="421"/>
                  <a:pt x="168" y="421"/>
                  <a:pt x="168" y="421"/>
                </a:cubicBezTo>
                <a:lnTo>
                  <a:pt x="287" y="297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1" name="Freeform 50"/>
          <p:cNvSpPr>
            <a:spLocks/>
          </p:cNvSpPr>
          <p:nvPr/>
        </p:nvSpPr>
        <p:spPr bwMode="auto">
          <a:xfrm>
            <a:off x="5835415" y="1884712"/>
            <a:ext cx="1400175" cy="1755775"/>
          </a:xfrm>
          <a:custGeom>
            <a:avLst/>
            <a:gdLst>
              <a:gd name="T0" fmla="*/ 260 w 305"/>
              <a:gd name="T1" fmla="*/ 270 h 382"/>
              <a:gd name="T2" fmla="*/ 275 w 305"/>
              <a:gd name="T3" fmla="*/ 252 h 382"/>
              <a:gd name="T4" fmla="*/ 287 w 305"/>
              <a:gd name="T5" fmla="*/ 232 h 382"/>
              <a:gd name="T6" fmla="*/ 296 w 305"/>
              <a:gd name="T7" fmla="*/ 211 h 382"/>
              <a:gd name="T8" fmla="*/ 302 w 305"/>
              <a:gd name="T9" fmla="*/ 188 h 382"/>
              <a:gd name="T10" fmla="*/ 305 w 305"/>
              <a:gd name="T11" fmla="*/ 166 h 382"/>
              <a:gd name="T12" fmla="*/ 304 w 305"/>
              <a:gd name="T13" fmla="*/ 143 h 382"/>
              <a:gd name="T14" fmla="*/ 301 w 305"/>
              <a:gd name="T15" fmla="*/ 120 h 382"/>
              <a:gd name="T16" fmla="*/ 294 w 305"/>
              <a:gd name="T17" fmla="*/ 98 h 382"/>
              <a:gd name="T18" fmla="*/ 284 w 305"/>
              <a:gd name="T19" fmla="*/ 77 h 382"/>
              <a:gd name="T20" fmla="*/ 271 w 305"/>
              <a:gd name="T21" fmla="*/ 58 h 382"/>
              <a:gd name="T22" fmla="*/ 255 w 305"/>
              <a:gd name="T23" fmla="*/ 40 h 382"/>
              <a:gd name="T24" fmla="*/ 236 w 305"/>
              <a:gd name="T25" fmla="*/ 26 h 382"/>
              <a:gd name="T26" fmla="*/ 217 w 305"/>
              <a:gd name="T27" fmla="*/ 14 h 382"/>
              <a:gd name="T28" fmla="*/ 196 w 305"/>
              <a:gd name="T29" fmla="*/ 6 h 382"/>
              <a:gd name="T30" fmla="*/ 174 w 305"/>
              <a:gd name="T31" fmla="*/ 1 h 382"/>
              <a:gd name="T32" fmla="*/ 152 w 305"/>
              <a:gd name="T33" fmla="*/ 0 h 382"/>
              <a:gd name="T34" fmla="*/ 130 w 305"/>
              <a:gd name="T35" fmla="*/ 1 h 382"/>
              <a:gd name="T36" fmla="*/ 109 w 305"/>
              <a:gd name="T37" fmla="*/ 6 h 382"/>
              <a:gd name="T38" fmla="*/ 88 w 305"/>
              <a:gd name="T39" fmla="*/ 14 h 382"/>
              <a:gd name="T40" fmla="*/ 68 w 305"/>
              <a:gd name="T41" fmla="*/ 26 h 382"/>
              <a:gd name="T42" fmla="*/ 50 w 305"/>
              <a:gd name="T43" fmla="*/ 40 h 382"/>
              <a:gd name="T44" fmla="*/ 34 w 305"/>
              <a:gd name="T45" fmla="*/ 58 h 382"/>
              <a:gd name="T46" fmla="*/ 21 w 305"/>
              <a:gd name="T47" fmla="*/ 77 h 382"/>
              <a:gd name="T48" fmla="*/ 11 w 305"/>
              <a:gd name="T49" fmla="*/ 98 h 382"/>
              <a:gd name="T50" fmla="*/ 4 w 305"/>
              <a:gd name="T51" fmla="*/ 120 h 382"/>
              <a:gd name="T52" fmla="*/ 0 w 305"/>
              <a:gd name="T53" fmla="*/ 143 h 382"/>
              <a:gd name="T54" fmla="*/ 0 w 305"/>
              <a:gd name="T55" fmla="*/ 166 h 382"/>
              <a:gd name="T56" fmla="*/ 2 w 305"/>
              <a:gd name="T57" fmla="*/ 189 h 382"/>
              <a:gd name="T58" fmla="*/ 8 w 305"/>
              <a:gd name="T59" fmla="*/ 211 h 382"/>
              <a:gd name="T60" fmla="*/ 17 w 305"/>
              <a:gd name="T61" fmla="*/ 232 h 382"/>
              <a:gd name="T62" fmla="*/ 29 w 305"/>
              <a:gd name="T63" fmla="*/ 252 h 382"/>
              <a:gd name="T64" fmla="*/ 44 w 305"/>
              <a:gd name="T65" fmla="*/ 271 h 382"/>
              <a:gd name="T66" fmla="*/ 152 w 305"/>
              <a:gd name="T67" fmla="*/ 382 h 382"/>
              <a:gd name="T68" fmla="*/ 260 w 305"/>
              <a:gd name="T69" fmla="*/ 270 h 3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305" h="382">
                <a:moveTo>
                  <a:pt x="260" y="270"/>
                </a:moveTo>
                <a:cubicBezTo>
                  <a:pt x="265" y="264"/>
                  <a:pt x="270" y="258"/>
                  <a:pt x="275" y="252"/>
                </a:cubicBezTo>
                <a:cubicBezTo>
                  <a:pt x="280" y="245"/>
                  <a:pt x="284" y="239"/>
                  <a:pt x="287" y="232"/>
                </a:cubicBezTo>
                <a:cubicBezTo>
                  <a:pt x="291" y="225"/>
                  <a:pt x="294" y="218"/>
                  <a:pt x="296" y="211"/>
                </a:cubicBezTo>
                <a:cubicBezTo>
                  <a:pt x="299" y="203"/>
                  <a:pt x="300" y="196"/>
                  <a:pt x="302" y="188"/>
                </a:cubicBezTo>
                <a:cubicBezTo>
                  <a:pt x="303" y="181"/>
                  <a:pt x="304" y="173"/>
                  <a:pt x="305" y="166"/>
                </a:cubicBezTo>
                <a:cubicBezTo>
                  <a:pt x="305" y="158"/>
                  <a:pt x="305" y="150"/>
                  <a:pt x="304" y="143"/>
                </a:cubicBezTo>
                <a:cubicBezTo>
                  <a:pt x="303" y="135"/>
                  <a:pt x="302" y="128"/>
                  <a:pt x="301" y="120"/>
                </a:cubicBezTo>
                <a:cubicBezTo>
                  <a:pt x="299" y="113"/>
                  <a:pt x="296" y="106"/>
                  <a:pt x="294" y="98"/>
                </a:cubicBezTo>
                <a:cubicBezTo>
                  <a:pt x="291" y="91"/>
                  <a:pt x="288" y="84"/>
                  <a:pt x="284" y="77"/>
                </a:cubicBezTo>
                <a:cubicBezTo>
                  <a:pt x="280" y="71"/>
                  <a:pt x="276" y="64"/>
                  <a:pt x="271" y="58"/>
                </a:cubicBezTo>
                <a:cubicBezTo>
                  <a:pt x="266" y="52"/>
                  <a:pt x="261" y="46"/>
                  <a:pt x="255" y="40"/>
                </a:cubicBezTo>
                <a:cubicBezTo>
                  <a:pt x="249" y="35"/>
                  <a:pt x="243" y="30"/>
                  <a:pt x="236" y="26"/>
                </a:cubicBezTo>
                <a:cubicBezTo>
                  <a:pt x="230" y="21"/>
                  <a:pt x="224" y="18"/>
                  <a:pt x="217" y="14"/>
                </a:cubicBezTo>
                <a:cubicBezTo>
                  <a:pt x="210" y="11"/>
                  <a:pt x="203" y="9"/>
                  <a:pt x="196" y="6"/>
                </a:cubicBezTo>
                <a:cubicBezTo>
                  <a:pt x="189" y="4"/>
                  <a:pt x="182" y="3"/>
                  <a:pt x="174" y="1"/>
                </a:cubicBezTo>
                <a:cubicBezTo>
                  <a:pt x="167" y="0"/>
                  <a:pt x="160" y="0"/>
                  <a:pt x="152" y="0"/>
                </a:cubicBezTo>
                <a:cubicBezTo>
                  <a:pt x="145" y="0"/>
                  <a:pt x="138" y="0"/>
                  <a:pt x="130" y="1"/>
                </a:cubicBezTo>
                <a:cubicBezTo>
                  <a:pt x="123" y="3"/>
                  <a:pt x="116" y="4"/>
                  <a:pt x="109" y="6"/>
                </a:cubicBezTo>
                <a:cubicBezTo>
                  <a:pt x="101" y="9"/>
                  <a:pt x="95" y="11"/>
                  <a:pt x="88" y="14"/>
                </a:cubicBezTo>
                <a:cubicBezTo>
                  <a:pt x="81" y="18"/>
                  <a:pt x="75" y="21"/>
                  <a:pt x="68" y="26"/>
                </a:cubicBezTo>
                <a:cubicBezTo>
                  <a:pt x="62" y="30"/>
                  <a:pt x="56" y="35"/>
                  <a:pt x="50" y="40"/>
                </a:cubicBezTo>
                <a:cubicBezTo>
                  <a:pt x="44" y="46"/>
                  <a:pt x="39" y="52"/>
                  <a:pt x="34" y="58"/>
                </a:cubicBezTo>
                <a:cubicBezTo>
                  <a:pt x="29" y="64"/>
                  <a:pt x="25" y="71"/>
                  <a:pt x="21" y="77"/>
                </a:cubicBezTo>
                <a:cubicBezTo>
                  <a:pt x="17" y="84"/>
                  <a:pt x="14" y="91"/>
                  <a:pt x="11" y="98"/>
                </a:cubicBezTo>
                <a:cubicBezTo>
                  <a:pt x="8" y="106"/>
                  <a:pt x="6" y="113"/>
                  <a:pt x="4" y="120"/>
                </a:cubicBezTo>
                <a:cubicBezTo>
                  <a:pt x="2" y="128"/>
                  <a:pt x="1" y="135"/>
                  <a:pt x="0" y="143"/>
                </a:cubicBezTo>
                <a:cubicBezTo>
                  <a:pt x="0" y="151"/>
                  <a:pt x="0" y="158"/>
                  <a:pt x="0" y="166"/>
                </a:cubicBezTo>
                <a:cubicBezTo>
                  <a:pt x="0" y="174"/>
                  <a:pt x="1" y="181"/>
                  <a:pt x="2" y="189"/>
                </a:cubicBezTo>
                <a:cubicBezTo>
                  <a:pt x="4" y="196"/>
                  <a:pt x="6" y="203"/>
                  <a:pt x="8" y="211"/>
                </a:cubicBezTo>
                <a:cubicBezTo>
                  <a:pt x="11" y="218"/>
                  <a:pt x="14" y="225"/>
                  <a:pt x="17" y="232"/>
                </a:cubicBezTo>
                <a:cubicBezTo>
                  <a:pt x="21" y="239"/>
                  <a:pt x="25" y="245"/>
                  <a:pt x="29" y="252"/>
                </a:cubicBezTo>
                <a:cubicBezTo>
                  <a:pt x="34" y="259"/>
                  <a:pt x="39" y="265"/>
                  <a:pt x="44" y="271"/>
                </a:cubicBezTo>
                <a:cubicBezTo>
                  <a:pt x="152" y="382"/>
                  <a:pt x="152" y="382"/>
                  <a:pt x="152" y="382"/>
                </a:cubicBezTo>
                <a:lnTo>
                  <a:pt x="260" y="27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2" name="Freeform 51"/>
          <p:cNvSpPr>
            <a:spLocks/>
          </p:cNvSpPr>
          <p:nvPr/>
        </p:nvSpPr>
        <p:spPr bwMode="auto">
          <a:xfrm>
            <a:off x="5871928" y="2915000"/>
            <a:ext cx="1322388" cy="776287"/>
          </a:xfrm>
          <a:custGeom>
            <a:avLst/>
            <a:gdLst>
              <a:gd name="T0" fmla="*/ 416 w 833"/>
              <a:gd name="T1" fmla="*/ 489 h 489"/>
              <a:gd name="T2" fmla="*/ 833 w 833"/>
              <a:gd name="T3" fmla="*/ 57 h 489"/>
              <a:gd name="T4" fmla="*/ 833 w 833"/>
              <a:gd name="T5" fmla="*/ 0 h 489"/>
              <a:gd name="T6" fmla="*/ 0 w 833"/>
              <a:gd name="T7" fmla="*/ 0 h 489"/>
              <a:gd name="T8" fmla="*/ 0 w 833"/>
              <a:gd name="T9" fmla="*/ 57 h 489"/>
              <a:gd name="T10" fmla="*/ 416 w 833"/>
              <a:gd name="T11" fmla="*/ 489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33" h="489">
                <a:moveTo>
                  <a:pt x="416" y="489"/>
                </a:moveTo>
                <a:lnTo>
                  <a:pt x="833" y="57"/>
                </a:lnTo>
                <a:lnTo>
                  <a:pt x="833" y="0"/>
                </a:lnTo>
                <a:lnTo>
                  <a:pt x="0" y="0"/>
                </a:lnTo>
                <a:lnTo>
                  <a:pt x="0" y="57"/>
                </a:lnTo>
                <a:lnTo>
                  <a:pt x="416" y="489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3" name="Freeform 52"/>
          <p:cNvSpPr>
            <a:spLocks/>
          </p:cNvSpPr>
          <p:nvPr/>
        </p:nvSpPr>
        <p:spPr bwMode="auto">
          <a:xfrm>
            <a:off x="8099190" y="1654525"/>
            <a:ext cx="1846263" cy="2193925"/>
          </a:xfrm>
          <a:custGeom>
            <a:avLst/>
            <a:gdLst>
              <a:gd name="T0" fmla="*/ 331 w 402"/>
              <a:gd name="T1" fmla="*/ 342 h 477"/>
              <a:gd name="T2" fmla="*/ 331 w 402"/>
              <a:gd name="T3" fmla="*/ 74 h 477"/>
              <a:gd name="T4" fmla="*/ 72 w 402"/>
              <a:gd name="T5" fmla="*/ 74 h 477"/>
              <a:gd name="T6" fmla="*/ 72 w 402"/>
              <a:gd name="T7" fmla="*/ 343 h 477"/>
              <a:gd name="T8" fmla="*/ 201 w 402"/>
              <a:gd name="T9" fmla="*/ 477 h 477"/>
              <a:gd name="T10" fmla="*/ 331 w 402"/>
              <a:gd name="T11" fmla="*/ 342 h 4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02" h="477">
                <a:moveTo>
                  <a:pt x="331" y="342"/>
                </a:moveTo>
                <a:cubicBezTo>
                  <a:pt x="402" y="268"/>
                  <a:pt x="402" y="148"/>
                  <a:pt x="331" y="74"/>
                </a:cubicBezTo>
                <a:cubicBezTo>
                  <a:pt x="260" y="0"/>
                  <a:pt x="143" y="0"/>
                  <a:pt x="72" y="74"/>
                </a:cubicBezTo>
                <a:cubicBezTo>
                  <a:pt x="0" y="148"/>
                  <a:pt x="0" y="269"/>
                  <a:pt x="72" y="343"/>
                </a:cubicBezTo>
                <a:cubicBezTo>
                  <a:pt x="201" y="477"/>
                  <a:pt x="201" y="477"/>
                  <a:pt x="201" y="477"/>
                </a:cubicBezTo>
                <a:lnTo>
                  <a:pt x="331" y="342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4" name="Freeform 53"/>
          <p:cNvSpPr>
            <a:spLocks/>
          </p:cNvSpPr>
          <p:nvPr/>
        </p:nvSpPr>
        <p:spPr bwMode="auto">
          <a:xfrm>
            <a:off x="8250003" y="1810100"/>
            <a:ext cx="1544638" cy="1936750"/>
          </a:xfrm>
          <a:custGeom>
            <a:avLst/>
            <a:gdLst>
              <a:gd name="T0" fmla="*/ 287 w 336"/>
              <a:gd name="T1" fmla="*/ 297 h 421"/>
              <a:gd name="T2" fmla="*/ 299 w 336"/>
              <a:gd name="T3" fmla="*/ 284 h 421"/>
              <a:gd name="T4" fmla="*/ 308 w 336"/>
              <a:gd name="T5" fmla="*/ 270 h 421"/>
              <a:gd name="T6" fmla="*/ 321 w 336"/>
              <a:gd name="T7" fmla="*/ 247 h 421"/>
              <a:gd name="T8" fmla="*/ 329 w 336"/>
              <a:gd name="T9" fmla="*/ 224 h 421"/>
              <a:gd name="T10" fmla="*/ 334 w 336"/>
              <a:gd name="T11" fmla="*/ 199 h 421"/>
              <a:gd name="T12" fmla="*/ 336 w 336"/>
              <a:gd name="T13" fmla="*/ 174 h 421"/>
              <a:gd name="T14" fmla="*/ 335 w 336"/>
              <a:gd name="T15" fmla="*/ 149 h 421"/>
              <a:gd name="T16" fmla="*/ 329 w 336"/>
              <a:gd name="T17" fmla="*/ 124 h 421"/>
              <a:gd name="T18" fmla="*/ 324 w 336"/>
              <a:gd name="T19" fmla="*/ 108 h 421"/>
              <a:gd name="T20" fmla="*/ 313 w 336"/>
              <a:gd name="T21" fmla="*/ 85 h 421"/>
              <a:gd name="T22" fmla="*/ 304 w 336"/>
              <a:gd name="T23" fmla="*/ 71 h 421"/>
              <a:gd name="T24" fmla="*/ 293 w 336"/>
              <a:gd name="T25" fmla="*/ 57 h 421"/>
              <a:gd name="T26" fmla="*/ 281 w 336"/>
              <a:gd name="T27" fmla="*/ 45 h 421"/>
              <a:gd name="T28" fmla="*/ 268 w 336"/>
              <a:gd name="T29" fmla="*/ 34 h 421"/>
              <a:gd name="T30" fmla="*/ 254 w 336"/>
              <a:gd name="T31" fmla="*/ 24 h 421"/>
              <a:gd name="T32" fmla="*/ 232 w 336"/>
              <a:gd name="T33" fmla="*/ 13 h 421"/>
              <a:gd name="T34" fmla="*/ 208 w 336"/>
              <a:gd name="T35" fmla="*/ 5 h 421"/>
              <a:gd name="T36" fmla="*/ 185 w 336"/>
              <a:gd name="T37" fmla="*/ 1 h 421"/>
              <a:gd name="T38" fmla="*/ 160 w 336"/>
              <a:gd name="T39" fmla="*/ 0 h 421"/>
              <a:gd name="T40" fmla="*/ 136 w 336"/>
              <a:gd name="T41" fmla="*/ 3 h 421"/>
              <a:gd name="T42" fmla="*/ 113 w 336"/>
              <a:gd name="T43" fmla="*/ 10 h 421"/>
              <a:gd name="T44" fmla="*/ 98 w 336"/>
              <a:gd name="T45" fmla="*/ 16 h 421"/>
              <a:gd name="T46" fmla="*/ 76 w 336"/>
              <a:gd name="T47" fmla="*/ 29 h 421"/>
              <a:gd name="T48" fmla="*/ 62 w 336"/>
              <a:gd name="T49" fmla="*/ 39 h 421"/>
              <a:gd name="T50" fmla="*/ 50 w 336"/>
              <a:gd name="T51" fmla="*/ 51 h 421"/>
              <a:gd name="T52" fmla="*/ 38 w 336"/>
              <a:gd name="T53" fmla="*/ 64 h 421"/>
              <a:gd name="T54" fmla="*/ 28 w 336"/>
              <a:gd name="T55" fmla="*/ 78 h 421"/>
              <a:gd name="T56" fmla="*/ 20 w 336"/>
              <a:gd name="T57" fmla="*/ 93 h 421"/>
              <a:gd name="T58" fmla="*/ 10 w 336"/>
              <a:gd name="T59" fmla="*/ 116 h 421"/>
              <a:gd name="T60" fmla="*/ 4 w 336"/>
              <a:gd name="T61" fmla="*/ 141 h 421"/>
              <a:gd name="T62" fmla="*/ 1 w 336"/>
              <a:gd name="T63" fmla="*/ 166 h 421"/>
              <a:gd name="T64" fmla="*/ 1 w 336"/>
              <a:gd name="T65" fmla="*/ 191 h 421"/>
              <a:gd name="T66" fmla="*/ 5 w 336"/>
              <a:gd name="T67" fmla="*/ 216 h 421"/>
              <a:gd name="T68" fmla="*/ 13 w 336"/>
              <a:gd name="T69" fmla="*/ 240 h 421"/>
              <a:gd name="T70" fmla="*/ 24 w 336"/>
              <a:gd name="T71" fmla="*/ 263 h 421"/>
              <a:gd name="T72" fmla="*/ 33 w 336"/>
              <a:gd name="T73" fmla="*/ 277 h 421"/>
              <a:gd name="T74" fmla="*/ 44 w 336"/>
              <a:gd name="T75" fmla="*/ 291 h 421"/>
              <a:gd name="T76" fmla="*/ 168 w 336"/>
              <a:gd name="T77" fmla="*/ 421 h 421"/>
              <a:gd name="T78" fmla="*/ 287 w 336"/>
              <a:gd name="T79" fmla="*/ 297 h 4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336" h="421">
                <a:moveTo>
                  <a:pt x="287" y="297"/>
                </a:moveTo>
                <a:cubicBezTo>
                  <a:pt x="299" y="284"/>
                  <a:pt x="299" y="284"/>
                  <a:pt x="299" y="284"/>
                </a:cubicBezTo>
                <a:cubicBezTo>
                  <a:pt x="308" y="270"/>
                  <a:pt x="308" y="270"/>
                  <a:pt x="308" y="270"/>
                </a:cubicBezTo>
                <a:cubicBezTo>
                  <a:pt x="313" y="263"/>
                  <a:pt x="317" y="255"/>
                  <a:pt x="321" y="247"/>
                </a:cubicBezTo>
                <a:cubicBezTo>
                  <a:pt x="324" y="240"/>
                  <a:pt x="327" y="232"/>
                  <a:pt x="329" y="224"/>
                </a:cubicBezTo>
                <a:cubicBezTo>
                  <a:pt x="331" y="215"/>
                  <a:pt x="333" y="207"/>
                  <a:pt x="334" y="199"/>
                </a:cubicBezTo>
                <a:cubicBezTo>
                  <a:pt x="335" y="191"/>
                  <a:pt x="336" y="183"/>
                  <a:pt x="336" y="174"/>
                </a:cubicBezTo>
                <a:cubicBezTo>
                  <a:pt x="336" y="166"/>
                  <a:pt x="335" y="157"/>
                  <a:pt x="335" y="149"/>
                </a:cubicBezTo>
                <a:cubicBezTo>
                  <a:pt x="333" y="141"/>
                  <a:pt x="332" y="133"/>
                  <a:pt x="329" y="124"/>
                </a:cubicBezTo>
                <a:cubicBezTo>
                  <a:pt x="324" y="108"/>
                  <a:pt x="324" y="108"/>
                  <a:pt x="324" y="108"/>
                </a:cubicBezTo>
                <a:cubicBezTo>
                  <a:pt x="321" y="100"/>
                  <a:pt x="317" y="93"/>
                  <a:pt x="313" y="85"/>
                </a:cubicBezTo>
                <a:cubicBezTo>
                  <a:pt x="304" y="71"/>
                  <a:pt x="304" y="71"/>
                  <a:pt x="304" y="71"/>
                </a:cubicBezTo>
                <a:cubicBezTo>
                  <a:pt x="293" y="57"/>
                  <a:pt x="293" y="57"/>
                  <a:pt x="293" y="57"/>
                </a:cubicBezTo>
                <a:cubicBezTo>
                  <a:pt x="281" y="45"/>
                  <a:pt x="281" y="45"/>
                  <a:pt x="281" y="45"/>
                </a:cubicBezTo>
                <a:cubicBezTo>
                  <a:pt x="268" y="34"/>
                  <a:pt x="268" y="34"/>
                  <a:pt x="268" y="34"/>
                </a:cubicBezTo>
                <a:cubicBezTo>
                  <a:pt x="254" y="24"/>
                  <a:pt x="254" y="24"/>
                  <a:pt x="254" y="24"/>
                </a:cubicBezTo>
                <a:cubicBezTo>
                  <a:pt x="247" y="20"/>
                  <a:pt x="239" y="16"/>
                  <a:pt x="232" y="13"/>
                </a:cubicBezTo>
                <a:cubicBezTo>
                  <a:pt x="224" y="10"/>
                  <a:pt x="216" y="7"/>
                  <a:pt x="208" y="5"/>
                </a:cubicBezTo>
                <a:cubicBezTo>
                  <a:pt x="200" y="3"/>
                  <a:pt x="193" y="2"/>
                  <a:pt x="185" y="1"/>
                </a:cubicBezTo>
                <a:cubicBezTo>
                  <a:pt x="176" y="0"/>
                  <a:pt x="169" y="0"/>
                  <a:pt x="160" y="0"/>
                </a:cubicBezTo>
                <a:cubicBezTo>
                  <a:pt x="152" y="1"/>
                  <a:pt x="144" y="2"/>
                  <a:pt x="136" y="3"/>
                </a:cubicBezTo>
                <a:cubicBezTo>
                  <a:pt x="128" y="5"/>
                  <a:pt x="121" y="7"/>
                  <a:pt x="113" y="10"/>
                </a:cubicBezTo>
                <a:cubicBezTo>
                  <a:pt x="98" y="16"/>
                  <a:pt x="98" y="16"/>
                  <a:pt x="98" y="16"/>
                </a:cubicBezTo>
                <a:cubicBezTo>
                  <a:pt x="90" y="20"/>
                  <a:pt x="83" y="24"/>
                  <a:pt x="76" y="29"/>
                </a:cubicBezTo>
                <a:cubicBezTo>
                  <a:pt x="62" y="39"/>
                  <a:pt x="62" y="39"/>
                  <a:pt x="62" y="39"/>
                </a:cubicBezTo>
                <a:cubicBezTo>
                  <a:pt x="50" y="51"/>
                  <a:pt x="50" y="51"/>
                  <a:pt x="50" y="51"/>
                </a:cubicBezTo>
                <a:cubicBezTo>
                  <a:pt x="38" y="64"/>
                  <a:pt x="38" y="64"/>
                  <a:pt x="38" y="64"/>
                </a:cubicBezTo>
                <a:cubicBezTo>
                  <a:pt x="28" y="78"/>
                  <a:pt x="28" y="78"/>
                  <a:pt x="28" y="78"/>
                </a:cubicBezTo>
                <a:cubicBezTo>
                  <a:pt x="20" y="93"/>
                  <a:pt x="20" y="93"/>
                  <a:pt x="20" y="93"/>
                </a:cubicBezTo>
                <a:cubicBezTo>
                  <a:pt x="16" y="101"/>
                  <a:pt x="13" y="108"/>
                  <a:pt x="10" y="116"/>
                </a:cubicBezTo>
                <a:cubicBezTo>
                  <a:pt x="7" y="125"/>
                  <a:pt x="5" y="132"/>
                  <a:pt x="4" y="141"/>
                </a:cubicBezTo>
                <a:cubicBezTo>
                  <a:pt x="2" y="149"/>
                  <a:pt x="1" y="157"/>
                  <a:pt x="1" y="166"/>
                </a:cubicBezTo>
                <a:cubicBezTo>
                  <a:pt x="0" y="174"/>
                  <a:pt x="1" y="182"/>
                  <a:pt x="1" y="191"/>
                </a:cubicBezTo>
                <a:cubicBezTo>
                  <a:pt x="2" y="199"/>
                  <a:pt x="4" y="207"/>
                  <a:pt x="5" y="216"/>
                </a:cubicBezTo>
                <a:cubicBezTo>
                  <a:pt x="7" y="224"/>
                  <a:pt x="10" y="232"/>
                  <a:pt x="13" y="240"/>
                </a:cubicBezTo>
                <a:cubicBezTo>
                  <a:pt x="16" y="248"/>
                  <a:pt x="20" y="255"/>
                  <a:pt x="24" y="263"/>
                </a:cubicBezTo>
                <a:cubicBezTo>
                  <a:pt x="33" y="277"/>
                  <a:pt x="33" y="277"/>
                  <a:pt x="33" y="277"/>
                </a:cubicBezTo>
                <a:cubicBezTo>
                  <a:pt x="44" y="291"/>
                  <a:pt x="44" y="291"/>
                  <a:pt x="44" y="291"/>
                </a:cubicBezTo>
                <a:cubicBezTo>
                  <a:pt x="168" y="421"/>
                  <a:pt x="168" y="421"/>
                  <a:pt x="168" y="421"/>
                </a:cubicBezTo>
                <a:lnTo>
                  <a:pt x="287" y="297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5" name="Freeform 54"/>
          <p:cNvSpPr>
            <a:spLocks/>
          </p:cNvSpPr>
          <p:nvPr/>
        </p:nvSpPr>
        <p:spPr bwMode="auto">
          <a:xfrm>
            <a:off x="8324615" y="1884712"/>
            <a:ext cx="1400175" cy="1755775"/>
          </a:xfrm>
          <a:custGeom>
            <a:avLst/>
            <a:gdLst>
              <a:gd name="T0" fmla="*/ 260 w 305"/>
              <a:gd name="T1" fmla="*/ 270 h 382"/>
              <a:gd name="T2" fmla="*/ 275 w 305"/>
              <a:gd name="T3" fmla="*/ 252 h 382"/>
              <a:gd name="T4" fmla="*/ 288 w 305"/>
              <a:gd name="T5" fmla="*/ 232 h 382"/>
              <a:gd name="T6" fmla="*/ 296 w 305"/>
              <a:gd name="T7" fmla="*/ 211 h 382"/>
              <a:gd name="T8" fmla="*/ 302 w 305"/>
              <a:gd name="T9" fmla="*/ 188 h 382"/>
              <a:gd name="T10" fmla="*/ 305 w 305"/>
              <a:gd name="T11" fmla="*/ 166 h 382"/>
              <a:gd name="T12" fmla="*/ 304 w 305"/>
              <a:gd name="T13" fmla="*/ 143 h 382"/>
              <a:gd name="T14" fmla="*/ 301 w 305"/>
              <a:gd name="T15" fmla="*/ 120 h 382"/>
              <a:gd name="T16" fmla="*/ 294 w 305"/>
              <a:gd name="T17" fmla="*/ 98 h 382"/>
              <a:gd name="T18" fmla="*/ 284 w 305"/>
              <a:gd name="T19" fmla="*/ 77 h 382"/>
              <a:gd name="T20" fmla="*/ 271 w 305"/>
              <a:gd name="T21" fmla="*/ 58 h 382"/>
              <a:gd name="T22" fmla="*/ 255 w 305"/>
              <a:gd name="T23" fmla="*/ 40 h 382"/>
              <a:gd name="T24" fmla="*/ 237 w 305"/>
              <a:gd name="T25" fmla="*/ 26 h 382"/>
              <a:gd name="T26" fmla="*/ 217 w 305"/>
              <a:gd name="T27" fmla="*/ 14 h 382"/>
              <a:gd name="T28" fmla="*/ 196 w 305"/>
              <a:gd name="T29" fmla="*/ 6 h 382"/>
              <a:gd name="T30" fmla="*/ 174 w 305"/>
              <a:gd name="T31" fmla="*/ 1 h 382"/>
              <a:gd name="T32" fmla="*/ 152 w 305"/>
              <a:gd name="T33" fmla="*/ 0 h 382"/>
              <a:gd name="T34" fmla="*/ 130 w 305"/>
              <a:gd name="T35" fmla="*/ 1 h 382"/>
              <a:gd name="T36" fmla="*/ 109 w 305"/>
              <a:gd name="T37" fmla="*/ 6 h 382"/>
              <a:gd name="T38" fmla="*/ 88 w 305"/>
              <a:gd name="T39" fmla="*/ 14 h 382"/>
              <a:gd name="T40" fmla="*/ 68 w 305"/>
              <a:gd name="T41" fmla="*/ 26 h 382"/>
              <a:gd name="T42" fmla="*/ 50 w 305"/>
              <a:gd name="T43" fmla="*/ 40 h 382"/>
              <a:gd name="T44" fmla="*/ 34 w 305"/>
              <a:gd name="T45" fmla="*/ 58 h 382"/>
              <a:gd name="T46" fmla="*/ 21 w 305"/>
              <a:gd name="T47" fmla="*/ 77 h 382"/>
              <a:gd name="T48" fmla="*/ 11 w 305"/>
              <a:gd name="T49" fmla="*/ 98 h 382"/>
              <a:gd name="T50" fmla="*/ 4 w 305"/>
              <a:gd name="T51" fmla="*/ 120 h 382"/>
              <a:gd name="T52" fmla="*/ 0 w 305"/>
              <a:gd name="T53" fmla="*/ 143 h 382"/>
              <a:gd name="T54" fmla="*/ 0 w 305"/>
              <a:gd name="T55" fmla="*/ 166 h 382"/>
              <a:gd name="T56" fmla="*/ 2 w 305"/>
              <a:gd name="T57" fmla="*/ 189 h 382"/>
              <a:gd name="T58" fmla="*/ 8 w 305"/>
              <a:gd name="T59" fmla="*/ 211 h 382"/>
              <a:gd name="T60" fmla="*/ 17 w 305"/>
              <a:gd name="T61" fmla="*/ 232 h 382"/>
              <a:gd name="T62" fmla="*/ 29 w 305"/>
              <a:gd name="T63" fmla="*/ 252 h 382"/>
              <a:gd name="T64" fmla="*/ 45 w 305"/>
              <a:gd name="T65" fmla="*/ 271 h 382"/>
              <a:gd name="T66" fmla="*/ 152 w 305"/>
              <a:gd name="T67" fmla="*/ 382 h 382"/>
              <a:gd name="T68" fmla="*/ 260 w 305"/>
              <a:gd name="T69" fmla="*/ 270 h 3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305" h="382">
                <a:moveTo>
                  <a:pt x="260" y="270"/>
                </a:moveTo>
                <a:cubicBezTo>
                  <a:pt x="266" y="264"/>
                  <a:pt x="271" y="258"/>
                  <a:pt x="275" y="252"/>
                </a:cubicBezTo>
                <a:cubicBezTo>
                  <a:pt x="280" y="245"/>
                  <a:pt x="284" y="239"/>
                  <a:pt x="288" y="232"/>
                </a:cubicBezTo>
                <a:cubicBezTo>
                  <a:pt x="291" y="225"/>
                  <a:pt x="294" y="218"/>
                  <a:pt x="296" y="211"/>
                </a:cubicBezTo>
                <a:cubicBezTo>
                  <a:pt x="299" y="203"/>
                  <a:pt x="301" y="196"/>
                  <a:pt x="302" y="188"/>
                </a:cubicBezTo>
                <a:cubicBezTo>
                  <a:pt x="303" y="181"/>
                  <a:pt x="304" y="173"/>
                  <a:pt x="305" y="166"/>
                </a:cubicBezTo>
                <a:cubicBezTo>
                  <a:pt x="305" y="158"/>
                  <a:pt x="305" y="150"/>
                  <a:pt x="304" y="143"/>
                </a:cubicBezTo>
                <a:cubicBezTo>
                  <a:pt x="304" y="135"/>
                  <a:pt x="302" y="128"/>
                  <a:pt x="301" y="120"/>
                </a:cubicBezTo>
                <a:cubicBezTo>
                  <a:pt x="299" y="113"/>
                  <a:pt x="297" y="106"/>
                  <a:pt x="294" y="98"/>
                </a:cubicBezTo>
                <a:cubicBezTo>
                  <a:pt x="291" y="91"/>
                  <a:pt x="288" y="84"/>
                  <a:pt x="284" y="77"/>
                </a:cubicBezTo>
                <a:cubicBezTo>
                  <a:pt x="280" y="71"/>
                  <a:pt x="276" y="64"/>
                  <a:pt x="271" y="58"/>
                </a:cubicBezTo>
                <a:cubicBezTo>
                  <a:pt x="266" y="52"/>
                  <a:pt x="261" y="46"/>
                  <a:pt x="255" y="40"/>
                </a:cubicBezTo>
                <a:cubicBezTo>
                  <a:pt x="249" y="35"/>
                  <a:pt x="243" y="30"/>
                  <a:pt x="237" y="26"/>
                </a:cubicBezTo>
                <a:cubicBezTo>
                  <a:pt x="230" y="21"/>
                  <a:pt x="224" y="18"/>
                  <a:pt x="217" y="14"/>
                </a:cubicBezTo>
                <a:cubicBezTo>
                  <a:pt x="210" y="11"/>
                  <a:pt x="203" y="9"/>
                  <a:pt x="196" y="6"/>
                </a:cubicBezTo>
                <a:cubicBezTo>
                  <a:pt x="189" y="4"/>
                  <a:pt x="182" y="3"/>
                  <a:pt x="174" y="1"/>
                </a:cubicBezTo>
                <a:cubicBezTo>
                  <a:pt x="167" y="0"/>
                  <a:pt x="160" y="0"/>
                  <a:pt x="152" y="0"/>
                </a:cubicBezTo>
                <a:cubicBezTo>
                  <a:pt x="145" y="0"/>
                  <a:pt x="138" y="0"/>
                  <a:pt x="130" y="1"/>
                </a:cubicBezTo>
                <a:cubicBezTo>
                  <a:pt x="123" y="3"/>
                  <a:pt x="116" y="4"/>
                  <a:pt x="109" y="6"/>
                </a:cubicBezTo>
                <a:cubicBezTo>
                  <a:pt x="102" y="9"/>
                  <a:pt x="95" y="11"/>
                  <a:pt x="88" y="14"/>
                </a:cubicBezTo>
                <a:cubicBezTo>
                  <a:pt x="81" y="18"/>
                  <a:pt x="75" y="21"/>
                  <a:pt x="68" y="26"/>
                </a:cubicBezTo>
                <a:cubicBezTo>
                  <a:pt x="62" y="30"/>
                  <a:pt x="56" y="35"/>
                  <a:pt x="50" y="40"/>
                </a:cubicBezTo>
                <a:cubicBezTo>
                  <a:pt x="44" y="46"/>
                  <a:pt x="39" y="52"/>
                  <a:pt x="34" y="58"/>
                </a:cubicBezTo>
                <a:cubicBezTo>
                  <a:pt x="29" y="64"/>
                  <a:pt x="25" y="71"/>
                  <a:pt x="21" y="77"/>
                </a:cubicBezTo>
                <a:cubicBezTo>
                  <a:pt x="17" y="84"/>
                  <a:pt x="14" y="91"/>
                  <a:pt x="11" y="98"/>
                </a:cubicBezTo>
                <a:cubicBezTo>
                  <a:pt x="8" y="106"/>
                  <a:pt x="6" y="113"/>
                  <a:pt x="4" y="120"/>
                </a:cubicBezTo>
                <a:cubicBezTo>
                  <a:pt x="2" y="128"/>
                  <a:pt x="1" y="135"/>
                  <a:pt x="0" y="143"/>
                </a:cubicBezTo>
                <a:cubicBezTo>
                  <a:pt x="0" y="151"/>
                  <a:pt x="0" y="158"/>
                  <a:pt x="0" y="166"/>
                </a:cubicBezTo>
                <a:cubicBezTo>
                  <a:pt x="0" y="174"/>
                  <a:pt x="1" y="181"/>
                  <a:pt x="2" y="189"/>
                </a:cubicBezTo>
                <a:cubicBezTo>
                  <a:pt x="4" y="196"/>
                  <a:pt x="6" y="203"/>
                  <a:pt x="8" y="211"/>
                </a:cubicBezTo>
                <a:cubicBezTo>
                  <a:pt x="11" y="218"/>
                  <a:pt x="14" y="225"/>
                  <a:pt x="17" y="232"/>
                </a:cubicBezTo>
                <a:cubicBezTo>
                  <a:pt x="21" y="239"/>
                  <a:pt x="25" y="245"/>
                  <a:pt x="29" y="252"/>
                </a:cubicBezTo>
                <a:cubicBezTo>
                  <a:pt x="34" y="259"/>
                  <a:pt x="39" y="265"/>
                  <a:pt x="45" y="271"/>
                </a:cubicBezTo>
                <a:cubicBezTo>
                  <a:pt x="152" y="382"/>
                  <a:pt x="152" y="382"/>
                  <a:pt x="152" y="382"/>
                </a:cubicBezTo>
                <a:lnTo>
                  <a:pt x="260" y="27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6" name="Freeform 55"/>
          <p:cNvSpPr>
            <a:spLocks/>
          </p:cNvSpPr>
          <p:nvPr/>
        </p:nvSpPr>
        <p:spPr bwMode="auto">
          <a:xfrm>
            <a:off x="8365890" y="2915000"/>
            <a:ext cx="1317625" cy="776287"/>
          </a:xfrm>
          <a:custGeom>
            <a:avLst/>
            <a:gdLst>
              <a:gd name="T0" fmla="*/ 414 w 830"/>
              <a:gd name="T1" fmla="*/ 489 h 489"/>
              <a:gd name="T2" fmla="*/ 830 w 830"/>
              <a:gd name="T3" fmla="*/ 57 h 489"/>
              <a:gd name="T4" fmla="*/ 830 w 830"/>
              <a:gd name="T5" fmla="*/ 0 h 489"/>
              <a:gd name="T6" fmla="*/ 0 w 830"/>
              <a:gd name="T7" fmla="*/ 0 h 489"/>
              <a:gd name="T8" fmla="*/ 0 w 830"/>
              <a:gd name="T9" fmla="*/ 57 h 489"/>
              <a:gd name="T10" fmla="*/ 414 w 830"/>
              <a:gd name="T11" fmla="*/ 489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30" h="489">
                <a:moveTo>
                  <a:pt x="414" y="489"/>
                </a:moveTo>
                <a:lnTo>
                  <a:pt x="830" y="57"/>
                </a:lnTo>
                <a:lnTo>
                  <a:pt x="830" y="0"/>
                </a:lnTo>
                <a:lnTo>
                  <a:pt x="0" y="0"/>
                </a:lnTo>
                <a:lnTo>
                  <a:pt x="0" y="57"/>
                </a:lnTo>
                <a:lnTo>
                  <a:pt x="414" y="489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7" name="Freeform 56"/>
          <p:cNvSpPr>
            <a:spLocks/>
          </p:cNvSpPr>
          <p:nvPr/>
        </p:nvSpPr>
        <p:spPr bwMode="auto">
          <a:xfrm>
            <a:off x="3120790" y="1654525"/>
            <a:ext cx="1846263" cy="2193925"/>
          </a:xfrm>
          <a:custGeom>
            <a:avLst/>
            <a:gdLst>
              <a:gd name="T0" fmla="*/ 330 w 402"/>
              <a:gd name="T1" fmla="*/ 342 h 477"/>
              <a:gd name="T2" fmla="*/ 331 w 402"/>
              <a:gd name="T3" fmla="*/ 74 h 477"/>
              <a:gd name="T4" fmla="*/ 72 w 402"/>
              <a:gd name="T5" fmla="*/ 74 h 477"/>
              <a:gd name="T6" fmla="*/ 72 w 402"/>
              <a:gd name="T7" fmla="*/ 343 h 477"/>
              <a:gd name="T8" fmla="*/ 201 w 402"/>
              <a:gd name="T9" fmla="*/ 477 h 477"/>
              <a:gd name="T10" fmla="*/ 330 w 402"/>
              <a:gd name="T11" fmla="*/ 342 h 4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02" h="477">
                <a:moveTo>
                  <a:pt x="330" y="342"/>
                </a:moveTo>
                <a:cubicBezTo>
                  <a:pt x="402" y="268"/>
                  <a:pt x="402" y="148"/>
                  <a:pt x="331" y="74"/>
                </a:cubicBezTo>
                <a:cubicBezTo>
                  <a:pt x="259" y="0"/>
                  <a:pt x="143" y="0"/>
                  <a:pt x="72" y="74"/>
                </a:cubicBezTo>
                <a:cubicBezTo>
                  <a:pt x="0" y="148"/>
                  <a:pt x="0" y="269"/>
                  <a:pt x="72" y="343"/>
                </a:cubicBezTo>
                <a:cubicBezTo>
                  <a:pt x="201" y="477"/>
                  <a:pt x="201" y="477"/>
                  <a:pt x="201" y="477"/>
                </a:cubicBezTo>
                <a:lnTo>
                  <a:pt x="330" y="342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8" name="Freeform 57"/>
          <p:cNvSpPr>
            <a:spLocks/>
          </p:cNvSpPr>
          <p:nvPr/>
        </p:nvSpPr>
        <p:spPr bwMode="auto">
          <a:xfrm>
            <a:off x="3271603" y="1810100"/>
            <a:ext cx="1543050" cy="1936750"/>
          </a:xfrm>
          <a:custGeom>
            <a:avLst/>
            <a:gdLst>
              <a:gd name="T0" fmla="*/ 287 w 336"/>
              <a:gd name="T1" fmla="*/ 297 h 421"/>
              <a:gd name="T2" fmla="*/ 298 w 336"/>
              <a:gd name="T3" fmla="*/ 284 h 421"/>
              <a:gd name="T4" fmla="*/ 308 w 336"/>
              <a:gd name="T5" fmla="*/ 270 h 421"/>
              <a:gd name="T6" fmla="*/ 320 w 336"/>
              <a:gd name="T7" fmla="*/ 247 h 421"/>
              <a:gd name="T8" fmla="*/ 329 w 336"/>
              <a:gd name="T9" fmla="*/ 224 h 421"/>
              <a:gd name="T10" fmla="*/ 334 w 336"/>
              <a:gd name="T11" fmla="*/ 199 h 421"/>
              <a:gd name="T12" fmla="*/ 336 w 336"/>
              <a:gd name="T13" fmla="*/ 174 h 421"/>
              <a:gd name="T14" fmla="*/ 334 w 336"/>
              <a:gd name="T15" fmla="*/ 149 h 421"/>
              <a:gd name="T16" fmla="*/ 329 w 336"/>
              <a:gd name="T17" fmla="*/ 124 h 421"/>
              <a:gd name="T18" fmla="*/ 324 w 336"/>
              <a:gd name="T19" fmla="*/ 108 h 421"/>
              <a:gd name="T20" fmla="*/ 313 w 336"/>
              <a:gd name="T21" fmla="*/ 85 h 421"/>
              <a:gd name="T22" fmla="*/ 304 w 336"/>
              <a:gd name="T23" fmla="*/ 71 h 421"/>
              <a:gd name="T24" fmla="*/ 293 w 336"/>
              <a:gd name="T25" fmla="*/ 57 h 421"/>
              <a:gd name="T26" fmla="*/ 281 w 336"/>
              <a:gd name="T27" fmla="*/ 45 h 421"/>
              <a:gd name="T28" fmla="*/ 268 w 336"/>
              <a:gd name="T29" fmla="*/ 34 h 421"/>
              <a:gd name="T30" fmla="*/ 254 w 336"/>
              <a:gd name="T31" fmla="*/ 24 h 421"/>
              <a:gd name="T32" fmla="*/ 231 w 336"/>
              <a:gd name="T33" fmla="*/ 13 h 421"/>
              <a:gd name="T34" fmla="*/ 208 w 336"/>
              <a:gd name="T35" fmla="*/ 5 h 421"/>
              <a:gd name="T36" fmla="*/ 184 w 336"/>
              <a:gd name="T37" fmla="*/ 1 h 421"/>
              <a:gd name="T38" fmla="*/ 160 w 336"/>
              <a:gd name="T39" fmla="*/ 0 h 421"/>
              <a:gd name="T40" fmla="*/ 136 w 336"/>
              <a:gd name="T41" fmla="*/ 3 h 421"/>
              <a:gd name="T42" fmla="*/ 112 w 336"/>
              <a:gd name="T43" fmla="*/ 10 h 421"/>
              <a:gd name="T44" fmla="*/ 97 w 336"/>
              <a:gd name="T45" fmla="*/ 16 h 421"/>
              <a:gd name="T46" fmla="*/ 76 w 336"/>
              <a:gd name="T47" fmla="*/ 29 h 421"/>
              <a:gd name="T48" fmla="*/ 62 w 336"/>
              <a:gd name="T49" fmla="*/ 39 h 421"/>
              <a:gd name="T50" fmla="*/ 49 w 336"/>
              <a:gd name="T51" fmla="*/ 51 h 421"/>
              <a:gd name="T52" fmla="*/ 38 w 336"/>
              <a:gd name="T53" fmla="*/ 64 h 421"/>
              <a:gd name="T54" fmla="*/ 28 w 336"/>
              <a:gd name="T55" fmla="*/ 78 h 421"/>
              <a:gd name="T56" fmla="*/ 19 w 336"/>
              <a:gd name="T57" fmla="*/ 93 h 421"/>
              <a:gd name="T58" fmla="*/ 10 w 336"/>
              <a:gd name="T59" fmla="*/ 116 h 421"/>
              <a:gd name="T60" fmla="*/ 3 w 336"/>
              <a:gd name="T61" fmla="*/ 141 h 421"/>
              <a:gd name="T62" fmla="*/ 0 w 336"/>
              <a:gd name="T63" fmla="*/ 166 h 421"/>
              <a:gd name="T64" fmla="*/ 1 w 336"/>
              <a:gd name="T65" fmla="*/ 191 h 421"/>
              <a:gd name="T66" fmla="*/ 5 w 336"/>
              <a:gd name="T67" fmla="*/ 216 h 421"/>
              <a:gd name="T68" fmla="*/ 13 w 336"/>
              <a:gd name="T69" fmla="*/ 240 h 421"/>
              <a:gd name="T70" fmla="*/ 23 w 336"/>
              <a:gd name="T71" fmla="*/ 263 h 421"/>
              <a:gd name="T72" fmla="*/ 33 w 336"/>
              <a:gd name="T73" fmla="*/ 277 h 421"/>
              <a:gd name="T74" fmla="*/ 43 w 336"/>
              <a:gd name="T75" fmla="*/ 291 h 421"/>
              <a:gd name="T76" fmla="*/ 168 w 336"/>
              <a:gd name="T77" fmla="*/ 421 h 421"/>
              <a:gd name="T78" fmla="*/ 287 w 336"/>
              <a:gd name="T79" fmla="*/ 297 h 4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336" h="421">
                <a:moveTo>
                  <a:pt x="287" y="297"/>
                </a:moveTo>
                <a:cubicBezTo>
                  <a:pt x="298" y="284"/>
                  <a:pt x="298" y="284"/>
                  <a:pt x="298" y="284"/>
                </a:cubicBezTo>
                <a:cubicBezTo>
                  <a:pt x="308" y="270"/>
                  <a:pt x="308" y="270"/>
                  <a:pt x="308" y="270"/>
                </a:cubicBezTo>
                <a:cubicBezTo>
                  <a:pt x="313" y="263"/>
                  <a:pt x="317" y="255"/>
                  <a:pt x="320" y="247"/>
                </a:cubicBezTo>
                <a:cubicBezTo>
                  <a:pt x="324" y="240"/>
                  <a:pt x="326" y="232"/>
                  <a:pt x="329" y="224"/>
                </a:cubicBezTo>
                <a:cubicBezTo>
                  <a:pt x="331" y="215"/>
                  <a:pt x="333" y="207"/>
                  <a:pt x="334" y="199"/>
                </a:cubicBezTo>
                <a:cubicBezTo>
                  <a:pt x="335" y="191"/>
                  <a:pt x="336" y="183"/>
                  <a:pt x="336" y="174"/>
                </a:cubicBezTo>
                <a:cubicBezTo>
                  <a:pt x="336" y="166"/>
                  <a:pt x="335" y="157"/>
                  <a:pt x="334" y="149"/>
                </a:cubicBezTo>
                <a:cubicBezTo>
                  <a:pt x="333" y="141"/>
                  <a:pt x="331" y="133"/>
                  <a:pt x="329" y="124"/>
                </a:cubicBezTo>
                <a:cubicBezTo>
                  <a:pt x="324" y="108"/>
                  <a:pt x="324" y="108"/>
                  <a:pt x="324" y="108"/>
                </a:cubicBezTo>
                <a:cubicBezTo>
                  <a:pt x="320" y="100"/>
                  <a:pt x="317" y="93"/>
                  <a:pt x="313" y="85"/>
                </a:cubicBezTo>
                <a:cubicBezTo>
                  <a:pt x="304" y="71"/>
                  <a:pt x="304" y="71"/>
                  <a:pt x="304" y="71"/>
                </a:cubicBezTo>
                <a:cubicBezTo>
                  <a:pt x="293" y="57"/>
                  <a:pt x="293" y="57"/>
                  <a:pt x="293" y="57"/>
                </a:cubicBezTo>
                <a:cubicBezTo>
                  <a:pt x="281" y="45"/>
                  <a:pt x="281" y="45"/>
                  <a:pt x="281" y="45"/>
                </a:cubicBezTo>
                <a:cubicBezTo>
                  <a:pt x="268" y="34"/>
                  <a:pt x="268" y="34"/>
                  <a:pt x="268" y="34"/>
                </a:cubicBezTo>
                <a:cubicBezTo>
                  <a:pt x="254" y="24"/>
                  <a:pt x="254" y="24"/>
                  <a:pt x="254" y="24"/>
                </a:cubicBezTo>
                <a:cubicBezTo>
                  <a:pt x="246" y="20"/>
                  <a:pt x="239" y="16"/>
                  <a:pt x="231" y="13"/>
                </a:cubicBezTo>
                <a:cubicBezTo>
                  <a:pt x="224" y="10"/>
                  <a:pt x="216" y="7"/>
                  <a:pt x="208" y="5"/>
                </a:cubicBezTo>
                <a:cubicBezTo>
                  <a:pt x="200" y="3"/>
                  <a:pt x="192" y="2"/>
                  <a:pt x="184" y="1"/>
                </a:cubicBezTo>
                <a:cubicBezTo>
                  <a:pt x="176" y="0"/>
                  <a:pt x="168" y="0"/>
                  <a:pt x="160" y="0"/>
                </a:cubicBezTo>
                <a:cubicBezTo>
                  <a:pt x="152" y="1"/>
                  <a:pt x="144" y="2"/>
                  <a:pt x="136" y="3"/>
                </a:cubicBezTo>
                <a:cubicBezTo>
                  <a:pt x="128" y="5"/>
                  <a:pt x="120" y="7"/>
                  <a:pt x="112" y="10"/>
                </a:cubicBezTo>
                <a:cubicBezTo>
                  <a:pt x="97" y="16"/>
                  <a:pt x="97" y="16"/>
                  <a:pt x="97" y="16"/>
                </a:cubicBezTo>
                <a:cubicBezTo>
                  <a:pt x="90" y="20"/>
                  <a:pt x="83" y="24"/>
                  <a:pt x="76" y="29"/>
                </a:cubicBezTo>
                <a:cubicBezTo>
                  <a:pt x="62" y="39"/>
                  <a:pt x="62" y="39"/>
                  <a:pt x="62" y="39"/>
                </a:cubicBezTo>
                <a:cubicBezTo>
                  <a:pt x="49" y="51"/>
                  <a:pt x="49" y="51"/>
                  <a:pt x="49" y="51"/>
                </a:cubicBezTo>
                <a:cubicBezTo>
                  <a:pt x="38" y="64"/>
                  <a:pt x="38" y="64"/>
                  <a:pt x="38" y="64"/>
                </a:cubicBezTo>
                <a:cubicBezTo>
                  <a:pt x="28" y="78"/>
                  <a:pt x="28" y="78"/>
                  <a:pt x="28" y="78"/>
                </a:cubicBezTo>
                <a:cubicBezTo>
                  <a:pt x="19" y="93"/>
                  <a:pt x="19" y="93"/>
                  <a:pt x="19" y="93"/>
                </a:cubicBezTo>
                <a:cubicBezTo>
                  <a:pt x="16" y="101"/>
                  <a:pt x="13" y="108"/>
                  <a:pt x="10" y="116"/>
                </a:cubicBezTo>
                <a:cubicBezTo>
                  <a:pt x="7" y="125"/>
                  <a:pt x="5" y="132"/>
                  <a:pt x="3" y="141"/>
                </a:cubicBezTo>
                <a:cubicBezTo>
                  <a:pt x="2" y="149"/>
                  <a:pt x="1" y="157"/>
                  <a:pt x="0" y="166"/>
                </a:cubicBezTo>
                <a:cubicBezTo>
                  <a:pt x="0" y="174"/>
                  <a:pt x="0" y="182"/>
                  <a:pt x="1" y="191"/>
                </a:cubicBezTo>
                <a:cubicBezTo>
                  <a:pt x="2" y="199"/>
                  <a:pt x="3" y="207"/>
                  <a:pt x="5" y="216"/>
                </a:cubicBezTo>
                <a:cubicBezTo>
                  <a:pt x="7" y="224"/>
                  <a:pt x="10" y="232"/>
                  <a:pt x="13" y="240"/>
                </a:cubicBezTo>
                <a:cubicBezTo>
                  <a:pt x="16" y="248"/>
                  <a:pt x="19" y="255"/>
                  <a:pt x="23" y="263"/>
                </a:cubicBezTo>
                <a:cubicBezTo>
                  <a:pt x="33" y="277"/>
                  <a:pt x="33" y="277"/>
                  <a:pt x="33" y="277"/>
                </a:cubicBezTo>
                <a:cubicBezTo>
                  <a:pt x="43" y="291"/>
                  <a:pt x="43" y="291"/>
                  <a:pt x="43" y="291"/>
                </a:cubicBezTo>
                <a:cubicBezTo>
                  <a:pt x="168" y="421"/>
                  <a:pt x="168" y="421"/>
                  <a:pt x="168" y="421"/>
                </a:cubicBezTo>
                <a:lnTo>
                  <a:pt x="287" y="297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9" name="Freeform 58"/>
          <p:cNvSpPr>
            <a:spLocks/>
          </p:cNvSpPr>
          <p:nvPr/>
        </p:nvSpPr>
        <p:spPr bwMode="auto">
          <a:xfrm>
            <a:off x="3341453" y="1884712"/>
            <a:ext cx="1404938" cy="1755775"/>
          </a:xfrm>
          <a:custGeom>
            <a:avLst/>
            <a:gdLst>
              <a:gd name="T0" fmla="*/ 261 w 306"/>
              <a:gd name="T1" fmla="*/ 270 h 382"/>
              <a:gd name="T2" fmla="*/ 276 w 306"/>
              <a:gd name="T3" fmla="*/ 252 h 382"/>
              <a:gd name="T4" fmla="*/ 288 w 306"/>
              <a:gd name="T5" fmla="*/ 232 h 382"/>
              <a:gd name="T6" fmla="*/ 297 w 306"/>
              <a:gd name="T7" fmla="*/ 211 h 382"/>
              <a:gd name="T8" fmla="*/ 303 w 306"/>
              <a:gd name="T9" fmla="*/ 188 h 382"/>
              <a:gd name="T10" fmla="*/ 306 w 306"/>
              <a:gd name="T11" fmla="*/ 166 h 382"/>
              <a:gd name="T12" fmla="*/ 305 w 306"/>
              <a:gd name="T13" fmla="*/ 143 h 382"/>
              <a:gd name="T14" fmla="*/ 302 w 306"/>
              <a:gd name="T15" fmla="*/ 120 h 382"/>
              <a:gd name="T16" fmla="*/ 295 w 306"/>
              <a:gd name="T17" fmla="*/ 98 h 382"/>
              <a:gd name="T18" fmla="*/ 285 w 306"/>
              <a:gd name="T19" fmla="*/ 77 h 382"/>
              <a:gd name="T20" fmla="*/ 272 w 306"/>
              <a:gd name="T21" fmla="*/ 58 h 382"/>
              <a:gd name="T22" fmla="*/ 256 w 306"/>
              <a:gd name="T23" fmla="*/ 40 h 382"/>
              <a:gd name="T24" fmla="*/ 237 w 306"/>
              <a:gd name="T25" fmla="*/ 26 h 382"/>
              <a:gd name="T26" fmla="*/ 218 w 306"/>
              <a:gd name="T27" fmla="*/ 14 h 382"/>
              <a:gd name="T28" fmla="*/ 197 w 306"/>
              <a:gd name="T29" fmla="*/ 6 h 382"/>
              <a:gd name="T30" fmla="*/ 175 w 306"/>
              <a:gd name="T31" fmla="*/ 1 h 382"/>
              <a:gd name="T32" fmla="*/ 153 w 306"/>
              <a:gd name="T33" fmla="*/ 0 h 382"/>
              <a:gd name="T34" fmla="*/ 131 w 306"/>
              <a:gd name="T35" fmla="*/ 1 h 382"/>
              <a:gd name="T36" fmla="*/ 110 w 306"/>
              <a:gd name="T37" fmla="*/ 6 h 382"/>
              <a:gd name="T38" fmla="*/ 89 w 306"/>
              <a:gd name="T39" fmla="*/ 14 h 382"/>
              <a:gd name="T40" fmla="*/ 69 w 306"/>
              <a:gd name="T41" fmla="*/ 26 h 382"/>
              <a:gd name="T42" fmla="*/ 51 w 306"/>
              <a:gd name="T43" fmla="*/ 40 h 382"/>
              <a:gd name="T44" fmla="*/ 35 w 306"/>
              <a:gd name="T45" fmla="*/ 58 h 382"/>
              <a:gd name="T46" fmla="*/ 21 w 306"/>
              <a:gd name="T47" fmla="*/ 77 h 382"/>
              <a:gd name="T48" fmla="*/ 12 w 306"/>
              <a:gd name="T49" fmla="*/ 98 h 382"/>
              <a:gd name="T50" fmla="*/ 5 w 306"/>
              <a:gd name="T51" fmla="*/ 120 h 382"/>
              <a:gd name="T52" fmla="*/ 1 w 306"/>
              <a:gd name="T53" fmla="*/ 143 h 382"/>
              <a:gd name="T54" fmla="*/ 1 w 306"/>
              <a:gd name="T55" fmla="*/ 166 h 382"/>
              <a:gd name="T56" fmla="*/ 3 w 306"/>
              <a:gd name="T57" fmla="*/ 189 h 382"/>
              <a:gd name="T58" fmla="*/ 9 w 306"/>
              <a:gd name="T59" fmla="*/ 211 h 382"/>
              <a:gd name="T60" fmla="*/ 18 w 306"/>
              <a:gd name="T61" fmla="*/ 232 h 382"/>
              <a:gd name="T62" fmla="*/ 30 w 306"/>
              <a:gd name="T63" fmla="*/ 252 h 382"/>
              <a:gd name="T64" fmla="*/ 45 w 306"/>
              <a:gd name="T65" fmla="*/ 271 h 382"/>
              <a:gd name="T66" fmla="*/ 153 w 306"/>
              <a:gd name="T67" fmla="*/ 382 h 382"/>
              <a:gd name="T68" fmla="*/ 261 w 306"/>
              <a:gd name="T69" fmla="*/ 270 h 3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306" h="382">
                <a:moveTo>
                  <a:pt x="261" y="270"/>
                </a:moveTo>
                <a:cubicBezTo>
                  <a:pt x="266" y="264"/>
                  <a:pt x="271" y="258"/>
                  <a:pt x="276" y="252"/>
                </a:cubicBezTo>
                <a:cubicBezTo>
                  <a:pt x="281" y="245"/>
                  <a:pt x="285" y="239"/>
                  <a:pt x="288" y="232"/>
                </a:cubicBezTo>
                <a:cubicBezTo>
                  <a:pt x="292" y="225"/>
                  <a:pt x="295" y="218"/>
                  <a:pt x="297" y="211"/>
                </a:cubicBezTo>
                <a:cubicBezTo>
                  <a:pt x="299" y="203"/>
                  <a:pt x="301" y="196"/>
                  <a:pt x="303" y="188"/>
                </a:cubicBezTo>
                <a:cubicBezTo>
                  <a:pt x="304" y="181"/>
                  <a:pt x="305" y="173"/>
                  <a:pt x="306" y="166"/>
                </a:cubicBezTo>
                <a:cubicBezTo>
                  <a:pt x="306" y="158"/>
                  <a:pt x="306" y="150"/>
                  <a:pt x="305" y="143"/>
                </a:cubicBezTo>
                <a:cubicBezTo>
                  <a:pt x="304" y="135"/>
                  <a:pt x="303" y="128"/>
                  <a:pt x="302" y="120"/>
                </a:cubicBezTo>
                <a:cubicBezTo>
                  <a:pt x="300" y="113"/>
                  <a:pt x="297" y="106"/>
                  <a:pt x="295" y="98"/>
                </a:cubicBezTo>
                <a:cubicBezTo>
                  <a:pt x="292" y="91"/>
                  <a:pt x="289" y="84"/>
                  <a:pt x="285" y="77"/>
                </a:cubicBezTo>
                <a:cubicBezTo>
                  <a:pt x="281" y="71"/>
                  <a:pt x="277" y="64"/>
                  <a:pt x="272" y="58"/>
                </a:cubicBezTo>
                <a:cubicBezTo>
                  <a:pt x="267" y="52"/>
                  <a:pt x="261" y="46"/>
                  <a:pt x="256" y="40"/>
                </a:cubicBezTo>
                <a:cubicBezTo>
                  <a:pt x="250" y="35"/>
                  <a:pt x="244" y="30"/>
                  <a:pt x="237" y="26"/>
                </a:cubicBezTo>
                <a:cubicBezTo>
                  <a:pt x="231" y="21"/>
                  <a:pt x="225" y="18"/>
                  <a:pt x="218" y="14"/>
                </a:cubicBezTo>
                <a:cubicBezTo>
                  <a:pt x="211" y="11"/>
                  <a:pt x="204" y="9"/>
                  <a:pt x="197" y="6"/>
                </a:cubicBezTo>
                <a:cubicBezTo>
                  <a:pt x="190" y="4"/>
                  <a:pt x="183" y="3"/>
                  <a:pt x="175" y="1"/>
                </a:cubicBezTo>
                <a:cubicBezTo>
                  <a:pt x="168" y="0"/>
                  <a:pt x="161" y="0"/>
                  <a:pt x="153" y="0"/>
                </a:cubicBezTo>
                <a:cubicBezTo>
                  <a:pt x="146" y="0"/>
                  <a:pt x="139" y="0"/>
                  <a:pt x="131" y="1"/>
                </a:cubicBezTo>
                <a:cubicBezTo>
                  <a:pt x="124" y="3"/>
                  <a:pt x="117" y="4"/>
                  <a:pt x="110" y="6"/>
                </a:cubicBezTo>
                <a:cubicBezTo>
                  <a:pt x="102" y="9"/>
                  <a:pt x="96" y="11"/>
                  <a:pt x="89" y="14"/>
                </a:cubicBezTo>
                <a:cubicBezTo>
                  <a:pt x="82" y="18"/>
                  <a:pt x="75" y="21"/>
                  <a:pt x="69" y="26"/>
                </a:cubicBezTo>
                <a:cubicBezTo>
                  <a:pt x="63" y="30"/>
                  <a:pt x="57" y="35"/>
                  <a:pt x="51" y="40"/>
                </a:cubicBezTo>
                <a:cubicBezTo>
                  <a:pt x="45" y="46"/>
                  <a:pt x="40" y="52"/>
                  <a:pt x="35" y="58"/>
                </a:cubicBezTo>
                <a:cubicBezTo>
                  <a:pt x="30" y="64"/>
                  <a:pt x="26" y="71"/>
                  <a:pt x="21" y="77"/>
                </a:cubicBezTo>
                <a:cubicBezTo>
                  <a:pt x="18" y="84"/>
                  <a:pt x="15" y="91"/>
                  <a:pt x="12" y="98"/>
                </a:cubicBezTo>
                <a:cubicBezTo>
                  <a:pt x="9" y="106"/>
                  <a:pt x="7" y="113"/>
                  <a:pt x="5" y="120"/>
                </a:cubicBezTo>
                <a:cubicBezTo>
                  <a:pt x="3" y="128"/>
                  <a:pt x="2" y="135"/>
                  <a:pt x="1" y="143"/>
                </a:cubicBezTo>
                <a:cubicBezTo>
                  <a:pt x="1" y="151"/>
                  <a:pt x="0" y="158"/>
                  <a:pt x="1" y="166"/>
                </a:cubicBezTo>
                <a:cubicBezTo>
                  <a:pt x="1" y="174"/>
                  <a:pt x="2" y="181"/>
                  <a:pt x="3" y="189"/>
                </a:cubicBezTo>
                <a:cubicBezTo>
                  <a:pt x="5" y="196"/>
                  <a:pt x="7" y="203"/>
                  <a:pt x="9" y="211"/>
                </a:cubicBezTo>
                <a:cubicBezTo>
                  <a:pt x="12" y="218"/>
                  <a:pt x="14" y="225"/>
                  <a:pt x="18" y="232"/>
                </a:cubicBezTo>
                <a:cubicBezTo>
                  <a:pt x="22" y="239"/>
                  <a:pt x="25" y="245"/>
                  <a:pt x="30" y="252"/>
                </a:cubicBezTo>
                <a:cubicBezTo>
                  <a:pt x="35" y="259"/>
                  <a:pt x="40" y="265"/>
                  <a:pt x="45" y="271"/>
                </a:cubicBezTo>
                <a:cubicBezTo>
                  <a:pt x="153" y="382"/>
                  <a:pt x="153" y="382"/>
                  <a:pt x="153" y="382"/>
                </a:cubicBezTo>
                <a:lnTo>
                  <a:pt x="261" y="27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0" name="Freeform 59"/>
          <p:cNvSpPr>
            <a:spLocks/>
          </p:cNvSpPr>
          <p:nvPr/>
        </p:nvSpPr>
        <p:spPr bwMode="auto">
          <a:xfrm>
            <a:off x="3382728" y="2915000"/>
            <a:ext cx="1322388" cy="776287"/>
          </a:xfrm>
          <a:custGeom>
            <a:avLst/>
            <a:gdLst>
              <a:gd name="T0" fmla="*/ 416 w 833"/>
              <a:gd name="T1" fmla="*/ 489 h 489"/>
              <a:gd name="T2" fmla="*/ 833 w 833"/>
              <a:gd name="T3" fmla="*/ 57 h 489"/>
              <a:gd name="T4" fmla="*/ 833 w 833"/>
              <a:gd name="T5" fmla="*/ 0 h 489"/>
              <a:gd name="T6" fmla="*/ 0 w 833"/>
              <a:gd name="T7" fmla="*/ 0 h 489"/>
              <a:gd name="T8" fmla="*/ 0 w 833"/>
              <a:gd name="T9" fmla="*/ 57 h 489"/>
              <a:gd name="T10" fmla="*/ 416 w 833"/>
              <a:gd name="T11" fmla="*/ 489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33" h="489">
                <a:moveTo>
                  <a:pt x="416" y="489"/>
                </a:moveTo>
                <a:lnTo>
                  <a:pt x="833" y="57"/>
                </a:lnTo>
                <a:lnTo>
                  <a:pt x="833" y="0"/>
                </a:lnTo>
                <a:lnTo>
                  <a:pt x="0" y="0"/>
                </a:lnTo>
                <a:lnTo>
                  <a:pt x="0" y="57"/>
                </a:lnTo>
                <a:lnTo>
                  <a:pt x="416" y="489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4" name="Rectangle 1436"/>
          <p:cNvSpPr>
            <a:spLocks noChangeArrowheads="1"/>
          </p:cNvSpPr>
          <p:nvPr/>
        </p:nvSpPr>
        <p:spPr bwMode="auto">
          <a:xfrm>
            <a:off x="3545986" y="2590991"/>
            <a:ext cx="1026628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id-ID" sz="1600" b="1" smtClean="0">
                <a:solidFill>
                  <a:schemeClr val="bg1"/>
                </a:solidFill>
                <a:cs typeface="Arial" pitchFamily="34" charset="0"/>
              </a:rPr>
              <a:t>Web Coding</a:t>
            </a:r>
            <a:endParaRPr lang="en-US" sz="1600" b="1" dirty="0">
              <a:solidFill>
                <a:schemeClr val="bg1"/>
              </a:solidFill>
              <a:cs typeface="Arial" pitchFamily="34" charset="0"/>
            </a:endParaRPr>
          </a:p>
        </p:txBody>
      </p:sp>
      <p:sp>
        <p:nvSpPr>
          <p:cNvPr id="65" name="Rectangle 1436"/>
          <p:cNvSpPr>
            <a:spLocks noChangeArrowheads="1"/>
          </p:cNvSpPr>
          <p:nvPr/>
        </p:nvSpPr>
        <p:spPr bwMode="auto">
          <a:xfrm>
            <a:off x="6083155" y="2590991"/>
            <a:ext cx="937757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id-ID" sz="1600" b="1" smtClean="0">
                <a:solidFill>
                  <a:schemeClr val="bg1"/>
                </a:solidFill>
                <a:cs typeface="Arial" pitchFamily="34" charset="0"/>
              </a:rPr>
              <a:t>Worldwide</a:t>
            </a:r>
            <a:endParaRPr lang="en-US" sz="1600" b="1" dirty="0">
              <a:solidFill>
                <a:schemeClr val="bg1"/>
              </a:solidFill>
              <a:cs typeface="Arial" pitchFamily="34" charset="0"/>
            </a:endParaRPr>
          </a:p>
        </p:txBody>
      </p:sp>
      <p:sp>
        <p:nvSpPr>
          <p:cNvPr id="66" name="Rectangle 1436"/>
          <p:cNvSpPr>
            <a:spLocks noChangeArrowheads="1"/>
          </p:cNvSpPr>
          <p:nvPr/>
        </p:nvSpPr>
        <p:spPr bwMode="auto">
          <a:xfrm>
            <a:off x="2404506" y="5272436"/>
            <a:ext cx="794072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id-ID" sz="1600" b="1" smtClean="0">
                <a:solidFill>
                  <a:schemeClr val="bg1"/>
                </a:solidFill>
                <a:cs typeface="Arial" pitchFamily="34" charset="0"/>
              </a:rPr>
              <a:t>Price Tag</a:t>
            </a:r>
            <a:endParaRPr lang="en-US" sz="1600" b="1" dirty="0">
              <a:solidFill>
                <a:schemeClr val="bg1"/>
              </a:solidFill>
              <a:cs typeface="Arial" pitchFamily="34" charset="0"/>
            </a:endParaRPr>
          </a:p>
        </p:txBody>
      </p:sp>
      <p:sp>
        <p:nvSpPr>
          <p:cNvPr id="67" name="Rectangle 1436"/>
          <p:cNvSpPr>
            <a:spLocks noChangeArrowheads="1"/>
          </p:cNvSpPr>
          <p:nvPr/>
        </p:nvSpPr>
        <p:spPr bwMode="auto">
          <a:xfrm>
            <a:off x="8615341" y="2586229"/>
            <a:ext cx="871392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id-ID" sz="1600" b="1" smtClean="0">
                <a:solidFill>
                  <a:schemeClr val="bg1"/>
                </a:solidFill>
                <a:cs typeface="Arial" pitchFamily="34" charset="0"/>
              </a:rPr>
              <a:t>Big Basket</a:t>
            </a:r>
            <a:endParaRPr lang="en-US" sz="1600" b="1" dirty="0">
              <a:solidFill>
                <a:schemeClr val="bg1"/>
              </a:solidFill>
              <a:cs typeface="Arial" pitchFamily="34" charset="0"/>
            </a:endParaRPr>
          </a:p>
        </p:txBody>
      </p:sp>
      <p:sp>
        <p:nvSpPr>
          <p:cNvPr id="68" name="Rectangle 1436"/>
          <p:cNvSpPr>
            <a:spLocks noChangeArrowheads="1"/>
          </p:cNvSpPr>
          <p:nvPr/>
        </p:nvSpPr>
        <p:spPr bwMode="auto">
          <a:xfrm>
            <a:off x="4814653" y="5273784"/>
            <a:ext cx="998698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id-ID" sz="1600" b="1" smtClean="0">
                <a:solidFill>
                  <a:schemeClr val="bg1"/>
                </a:solidFill>
                <a:cs typeface="Arial" pitchFamily="34" charset="0"/>
              </a:rPr>
              <a:t>Blue Cone</a:t>
            </a:r>
            <a:endParaRPr lang="en-US" sz="1600" b="1" dirty="0">
              <a:solidFill>
                <a:schemeClr val="bg1"/>
              </a:solidFill>
              <a:cs typeface="Arial" pitchFamily="34" charset="0"/>
            </a:endParaRPr>
          </a:p>
        </p:txBody>
      </p:sp>
      <p:sp>
        <p:nvSpPr>
          <p:cNvPr id="69" name="Rectangle 1436"/>
          <p:cNvSpPr>
            <a:spLocks noChangeArrowheads="1"/>
          </p:cNvSpPr>
          <p:nvPr/>
        </p:nvSpPr>
        <p:spPr bwMode="auto">
          <a:xfrm>
            <a:off x="7456253" y="5269262"/>
            <a:ext cx="794072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id-ID" sz="1600" b="1" smtClean="0">
                <a:solidFill>
                  <a:schemeClr val="bg1"/>
                </a:solidFill>
                <a:cs typeface="Arial" pitchFamily="34" charset="0"/>
              </a:rPr>
              <a:t>Nature</a:t>
            </a:r>
            <a:endParaRPr lang="en-US" sz="1600" b="1" dirty="0">
              <a:solidFill>
                <a:schemeClr val="bg1"/>
              </a:solidFill>
              <a:cs typeface="Arial" pitchFamily="34" charset="0"/>
            </a:endParaRPr>
          </a:p>
        </p:txBody>
      </p:sp>
      <p:sp>
        <p:nvSpPr>
          <p:cNvPr id="70" name="Freeform 61"/>
          <p:cNvSpPr>
            <a:spLocks noEditPoints="1"/>
          </p:cNvSpPr>
          <p:nvPr/>
        </p:nvSpPr>
        <p:spPr bwMode="auto">
          <a:xfrm>
            <a:off x="6273471" y="1993969"/>
            <a:ext cx="488951" cy="507185"/>
          </a:xfrm>
          <a:custGeom>
            <a:avLst/>
            <a:gdLst>
              <a:gd name="T0" fmla="*/ 2 w 278"/>
              <a:gd name="T1" fmla="*/ 160 h 277"/>
              <a:gd name="T2" fmla="*/ 15 w 278"/>
              <a:gd name="T3" fmla="*/ 202 h 277"/>
              <a:gd name="T4" fmla="*/ 70 w 278"/>
              <a:gd name="T5" fmla="*/ 259 h 277"/>
              <a:gd name="T6" fmla="*/ 183 w 278"/>
              <a:gd name="T7" fmla="*/ 270 h 277"/>
              <a:gd name="T8" fmla="*/ 242 w 278"/>
              <a:gd name="T9" fmla="*/ 232 h 277"/>
              <a:gd name="T10" fmla="*/ 267 w 278"/>
              <a:gd name="T11" fmla="*/ 193 h 277"/>
              <a:gd name="T12" fmla="*/ 278 w 278"/>
              <a:gd name="T13" fmla="*/ 139 h 277"/>
              <a:gd name="T14" fmla="*/ 268 w 278"/>
              <a:gd name="T15" fmla="*/ 88 h 277"/>
              <a:gd name="T16" fmla="*/ 237 w 278"/>
              <a:gd name="T17" fmla="*/ 40 h 277"/>
              <a:gd name="T18" fmla="*/ 196 w 278"/>
              <a:gd name="T19" fmla="*/ 12 h 277"/>
              <a:gd name="T20" fmla="*/ 171 w 278"/>
              <a:gd name="T21" fmla="*/ 3 h 277"/>
              <a:gd name="T22" fmla="*/ 94 w 278"/>
              <a:gd name="T23" fmla="*/ 7 h 277"/>
              <a:gd name="T24" fmla="*/ 48 w 278"/>
              <a:gd name="T25" fmla="*/ 34 h 277"/>
              <a:gd name="T26" fmla="*/ 15 w 278"/>
              <a:gd name="T27" fmla="*/ 75 h 277"/>
              <a:gd name="T28" fmla="*/ 115 w 278"/>
              <a:gd name="T29" fmla="*/ 9 h 277"/>
              <a:gd name="T30" fmla="*/ 136 w 278"/>
              <a:gd name="T31" fmla="*/ 7 h 277"/>
              <a:gd name="T32" fmla="*/ 155 w 278"/>
              <a:gd name="T33" fmla="*/ 14 h 277"/>
              <a:gd name="T34" fmla="*/ 172 w 278"/>
              <a:gd name="T35" fmla="*/ 14 h 277"/>
              <a:gd name="T36" fmla="*/ 187 w 278"/>
              <a:gd name="T37" fmla="*/ 18 h 277"/>
              <a:gd name="T38" fmla="*/ 183 w 278"/>
              <a:gd name="T39" fmla="*/ 21 h 277"/>
              <a:gd name="T40" fmla="*/ 161 w 278"/>
              <a:gd name="T41" fmla="*/ 30 h 277"/>
              <a:gd name="T42" fmla="*/ 164 w 278"/>
              <a:gd name="T43" fmla="*/ 44 h 277"/>
              <a:gd name="T44" fmla="*/ 177 w 278"/>
              <a:gd name="T45" fmla="*/ 53 h 277"/>
              <a:gd name="T46" fmla="*/ 197 w 278"/>
              <a:gd name="T47" fmla="*/ 27 h 277"/>
              <a:gd name="T48" fmla="*/ 211 w 278"/>
              <a:gd name="T49" fmla="*/ 32 h 277"/>
              <a:gd name="T50" fmla="*/ 223 w 278"/>
              <a:gd name="T51" fmla="*/ 38 h 277"/>
              <a:gd name="T52" fmla="*/ 229 w 278"/>
              <a:gd name="T53" fmla="*/ 57 h 277"/>
              <a:gd name="T54" fmla="*/ 225 w 278"/>
              <a:gd name="T55" fmla="*/ 67 h 277"/>
              <a:gd name="T56" fmla="*/ 218 w 278"/>
              <a:gd name="T57" fmla="*/ 59 h 277"/>
              <a:gd name="T58" fmla="*/ 200 w 278"/>
              <a:gd name="T59" fmla="*/ 62 h 277"/>
              <a:gd name="T60" fmla="*/ 212 w 278"/>
              <a:gd name="T61" fmla="*/ 69 h 277"/>
              <a:gd name="T62" fmla="*/ 183 w 278"/>
              <a:gd name="T63" fmla="*/ 80 h 277"/>
              <a:gd name="T64" fmla="*/ 169 w 278"/>
              <a:gd name="T65" fmla="*/ 90 h 277"/>
              <a:gd name="T66" fmla="*/ 151 w 278"/>
              <a:gd name="T67" fmla="*/ 107 h 277"/>
              <a:gd name="T68" fmla="*/ 140 w 278"/>
              <a:gd name="T69" fmla="*/ 118 h 277"/>
              <a:gd name="T70" fmla="*/ 116 w 278"/>
              <a:gd name="T71" fmla="*/ 116 h 277"/>
              <a:gd name="T72" fmla="*/ 97 w 278"/>
              <a:gd name="T73" fmla="*/ 140 h 277"/>
              <a:gd name="T74" fmla="*/ 122 w 278"/>
              <a:gd name="T75" fmla="*/ 138 h 277"/>
              <a:gd name="T76" fmla="*/ 118 w 278"/>
              <a:gd name="T77" fmla="*/ 153 h 277"/>
              <a:gd name="T78" fmla="*/ 144 w 278"/>
              <a:gd name="T79" fmla="*/ 172 h 277"/>
              <a:gd name="T80" fmla="*/ 163 w 278"/>
              <a:gd name="T81" fmla="*/ 164 h 277"/>
              <a:gd name="T82" fmla="*/ 179 w 278"/>
              <a:gd name="T83" fmla="*/ 170 h 277"/>
              <a:gd name="T84" fmla="*/ 195 w 278"/>
              <a:gd name="T85" fmla="*/ 175 h 277"/>
              <a:gd name="T86" fmla="*/ 217 w 278"/>
              <a:gd name="T87" fmla="*/ 190 h 277"/>
              <a:gd name="T88" fmla="*/ 234 w 278"/>
              <a:gd name="T89" fmla="*/ 202 h 277"/>
              <a:gd name="T90" fmla="*/ 170 w 278"/>
              <a:gd name="T91" fmla="*/ 266 h 277"/>
              <a:gd name="T92" fmla="*/ 150 w 278"/>
              <a:gd name="T93" fmla="*/ 237 h 277"/>
              <a:gd name="T94" fmla="*/ 135 w 278"/>
              <a:gd name="T95" fmla="*/ 210 h 277"/>
              <a:gd name="T96" fmla="*/ 142 w 278"/>
              <a:gd name="T97" fmla="*/ 191 h 277"/>
              <a:gd name="T98" fmla="*/ 137 w 278"/>
              <a:gd name="T99" fmla="*/ 177 h 277"/>
              <a:gd name="T100" fmla="*/ 119 w 278"/>
              <a:gd name="T101" fmla="*/ 161 h 277"/>
              <a:gd name="T102" fmla="*/ 91 w 278"/>
              <a:gd name="T103" fmla="*/ 152 h 277"/>
              <a:gd name="T104" fmla="*/ 75 w 278"/>
              <a:gd name="T105" fmla="*/ 139 h 277"/>
              <a:gd name="T106" fmla="*/ 62 w 278"/>
              <a:gd name="T107" fmla="*/ 112 h 277"/>
              <a:gd name="T108" fmla="*/ 65 w 278"/>
              <a:gd name="T109" fmla="*/ 133 h 277"/>
              <a:gd name="T110" fmla="*/ 54 w 278"/>
              <a:gd name="T111" fmla="*/ 115 h 277"/>
              <a:gd name="T112" fmla="*/ 47 w 278"/>
              <a:gd name="T113" fmla="*/ 92 h 277"/>
              <a:gd name="T114" fmla="*/ 61 w 278"/>
              <a:gd name="T115" fmla="*/ 63 h 277"/>
              <a:gd name="T116" fmla="*/ 58 w 278"/>
              <a:gd name="T117" fmla="*/ 46 h 2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278" h="277">
                <a:moveTo>
                  <a:pt x="3" y="111"/>
                </a:moveTo>
                <a:cubicBezTo>
                  <a:pt x="2" y="113"/>
                  <a:pt x="2" y="115"/>
                  <a:pt x="2" y="117"/>
                </a:cubicBezTo>
                <a:cubicBezTo>
                  <a:pt x="1" y="120"/>
                  <a:pt x="1" y="122"/>
                  <a:pt x="1" y="124"/>
                </a:cubicBezTo>
                <a:cubicBezTo>
                  <a:pt x="0" y="129"/>
                  <a:pt x="0" y="134"/>
                  <a:pt x="0" y="139"/>
                </a:cubicBezTo>
                <a:cubicBezTo>
                  <a:pt x="0" y="143"/>
                  <a:pt x="0" y="148"/>
                  <a:pt x="1" y="153"/>
                </a:cubicBezTo>
                <a:cubicBezTo>
                  <a:pt x="1" y="155"/>
                  <a:pt x="1" y="157"/>
                  <a:pt x="2" y="160"/>
                </a:cubicBezTo>
                <a:cubicBezTo>
                  <a:pt x="2" y="162"/>
                  <a:pt x="2" y="164"/>
                  <a:pt x="3" y="167"/>
                </a:cubicBezTo>
                <a:cubicBezTo>
                  <a:pt x="3" y="169"/>
                  <a:pt x="4" y="171"/>
                  <a:pt x="4" y="173"/>
                </a:cubicBezTo>
                <a:cubicBezTo>
                  <a:pt x="5" y="178"/>
                  <a:pt x="7" y="182"/>
                  <a:pt x="8" y="186"/>
                </a:cubicBezTo>
                <a:cubicBezTo>
                  <a:pt x="9" y="188"/>
                  <a:pt x="10" y="191"/>
                  <a:pt x="11" y="193"/>
                </a:cubicBezTo>
                <a:cubicBezTo>
                  <a:pt x="12" y="195"/>
                  <a:pt x="13" y="197"/>
                  <a:pt x="14" y="199"/>
                </a:cubicBezTo>
                <a:cubicBezTo>
                  <a:pt x="14" y="200"/>
                  <a:pt x="15" y="201"/>
                  <a:pt x="15" y="202"/>
                </a:cubicBezTo>
                <a:cubicBezTo>
                  <a:pt x="16" y="204"/>
                  <a:pt x="17" y="206"/>
                  <a:pt x="18" y="208"/>
                </a:cubicBezTo>
                <a:cubicBezTo>
                  <a:pt x="22" y="214"/>
                  <a:pt x="25" y="219"/>
                  <a:pt x="30" y="224"/>
                </a:cubicBezTo>
                <a:cubicBezTo>
                  <a:pt x="32" y="227"/>
                  <a:pt x="34" y="230"/>
                  <a:pt x="36" y="232"/>
                </a:cubicBezTo>
                <a:cubicBezTo>
                  <a:pt x="38" y="234"/>
                  <a:pt x="39" y="235"/>
                  <a:pt x="41" y="237"/>
                </a:cubicBezTo>
                <a:cubicBezTo>
                  <a:pt x="42" y="238"/>
                  <a:pt x="44" y="240"/>
                  <a:pt x="45" y="241"/>
                </a:cubicBezTo>
                <a:cubicBezTo>
                  <a:pt x="53" y="248"/>
                  <a:pt x="61" y="254"/>
                  <a:pt x="70" y="259"/>
                </a:cubicBezTo>
                <a:cubicBezTo>
                  <a:pt x="72" y="260"/>
                  <a:pt x="74" y="261"/>
                  <a:pt x="76" y="262"/>
                </a:cubicBezTo>
                <a:cubicBezTo>
                  <a:pt x="80" y="264"/>
                  <a:pt x="84" y="266"/>
                  <a:pt x="88" y="268"/>
                </a:cubicBezTo>
                <a:cubicBezTo>
                  <a:pt x="90" y="269"/>
                  <a:pt x="92" y="269"/>
                  <a:pt x="94" y="270"/>
                </a:cubicBezTo>
                <a:cubicBezTo>
                  <a:pt x="108" y="275"/>
                  <a:pt x="123" y="277"/>
                  <a:pt x="139" y="277"/>
                </a:cubicBezTo>
                <a:cubicBezTo>
                  <a:pt x="149" y="277"/>
                  <a:pt x="160" y="276"/>
                  <a:pt x="170" y="274"/>
                </a:cubicBezTo>
                <a:cubicBezTo>
                  <a:pt x="174" y="273"/>
                  <a:pt x="179" y="272"/>
                  <a:pt x="183" y="270"/>
                </a:cubicBezTo>
                <a:cubicBezTo>
                  <a:pt x="186" y="269"/>
                  <a:pt x="188" y="269"/>
                  <a:pt x="190" y="268"/>
                </a:cubicBezTo>
                <a:cubicBezTo>
                  <a:pt x="194" y="266"/>
                  <a:pt x="198" y="264"/>
                  <a:pt x="202" y="262"/>
                </a:cubicBezTo>
                <a:cubicBezTo>
                  <a:pt x="204" y="261"/>
                  <a:pt x="206" y="260"/>
                  <a:pt x="208" y="259"/>
                </a:cubicBezTo>
                <a:cubicBezTo>
                  <a:pt x="217" y="254"/>
                  <a:pt x="225" y="248"/>
                  <a:pt x="232" y="241"/>
                </a:cubicBezTo>
                <a:cubicBezTo>
                  <a:pt x="234" y="240"/>
                  <a:pt x="236" y="238"/>
                  <a:pt x="237" y="237"/>
                </a:cubicBezTo>
                <a:cubicBezTo>
                  <a:pt x="239" y="235"/>
                  <a:pt x="240" y="234"/>
                  <a:pt x="242" y="232"/>
                </a:cubicBezTo>
                <a:cubicBezTo>
                  <a:pt x="244" y="230"/>
                  <a:pt x="246" y="227"/>
                  <a:pt x="248" y="224"/>
                </a:cubicBezTo>
                <a:cubicBezTo>
                  <a:pt x="251" y="220"/>
                  <a:pt x="254" y="216"/>
                  <a:pt x="257" y="211"/>
                </a:cubicBezTo>
                <a:cubicBezTo>
                  <a:pt x="258" y="210"/>
                  <a:pt x="259" y="209"/>
                  <a:pt x="259" y="208"/>
                </a:cubicBezTo>
                <a:cubicBezTo>
                  <a:pt x="260" y="206"/>
                  <a:pt x="262" y="204"/>
                  <a:pt x="263" y="202"/>
                </a:cubicBezTo>
                <a:cubicBezTo>
                  <a:pt x="263" y="201"/>
                  <a:pt x="264" y="200"/>
                  <a:pt x="264" y="199"/>
                </a:cubicBezTo>
                <a:cubicBezTo>
                  <a:pt x="265" y="197"/>
                  <a:pt x="266" y="195"/>
                  <a:pt x="267" y="193"/>
                </a:cubicBezTo>
                <a:cubicBezTo>
                  <a:pt x="268" y="191"/>
                  <a:pt x="269" y="188"/>
                  <a:pt x="269" y="186"/>
                </a:cubicBezTo>
                <a:cubicBezTo>
                  <a:pt x="271" y="182"/>
                  <a:pt x="272" y="178"/>
                  <a:pt x="273" y="173"/>
                </a:cubicBezTo>
                <a:cubicBezTo>
                  <a:pt x="274" y="171"/>
                  <a:pt x="274" y="169"/>
                  <a:pt x="275" y="167"/>
                </a:cubicBezTo>
                <a:cubicBezTo>
                  <a:pt x="275" y="164"/>
                  <a:pt x="276" y="162"/>
                  <a:pt x="276" y="160"/>
                </a:cubicBezTo>
                <a:cubicBezTo>
                  <a:pt x="277" y="157"/>
                  <a:pt x="277" y="155"/>
                  <a:pt x="277" y="153"/>
                </a:cubicBezTo>
                <a:cubicBezTo>
                  <a:pt x="278" y="148"/>
                  <a:pt x="278" y="143"/>
                  <a:pt x="278" y="139"/>
                </a:cubicBezTo>
                <a:cubicBezTo>
                  <a:pt x="278" y="134"/>
                  <a:pt x="278" y="129"/>
                  <a:pt x="277" y="124"/>
                </a:cubicBezTo>
                <a:cubicBezTo>
                  <a:pt x="277" y="122"/>
                  <a:pt x="277" y="120"/>
                  <a:pt x="276" y="117"/>
                </a:cubicBezTo>
                <a:cubicBezTo>
                  <a:pt x="276" y="115"/>
                  <a:pt x="275" y="113"/>
                  <a:pt x="275" y="111"/>
                </a:cubicBezTo>
                <a:cubicBezTo>
                  <a:pt x="274" y="108"/>
                  <a:pt x="274" y="106"/>
                  <a:pt x="273" y="104"/>
                </a:cubicBezTo>
                <a:cubicBezTo>
                  <a:pt x="272" y="99"/>
                  <a:pt x="271" y="95"/>
                  <a:pt x="269" y="91"/>
                </a:cubicBezTo>
                <a:cubicBezTo>
                  <a:pt x="269" y="90"/>
                  <a:pt x="269" y="89"/>
                  <a:pt x="268" y="88"/>
                </a:cubicBezTo>
                <a:cubicBezTo>
                  <a:pt x="267" y="85"/>
                  <a:pt x="266" y="81"/>
                  <a:pt x="264" y="78"/>
                </a:cubicBezTo>
                <a:cubicBezTo>
                  <a:pt x="264" y="77"/>
                  <a:pt x="263" y="76"/>
                  <a:pt x="263" y="75"/>
                </a:cubicBezTo>
                <a:cubicBezTo>
                  <a:pt x="262" y="73"/>
                  <a:pt x="260" y="71"/>
                  <a:pt x="259" y="69"/>
                </a:cubicBezTo>
                <a:cubicBezTo>
                  <a:pt x="256" y="64"/>
                  <a:pt x="252" y="58"/>
                  <a:pt x="248" y="53"/>
                </a:cubicBezTo>
                <a:cubicBezTo>
                  <a:pt x="246" y="50"/>
                  <a:pt x="244" y="48"/>
                  <a:pt x="242" y="45"/>
                </a:cubicBezTo>
                <a:cubicBezTo>
                  <a:pt x="240" y="44"/>
                  <a:pt x="239" y="42"/>
                  <a:pt x="237" y="40"/>
                </a:cubicBezTo>
                <a:cubicBezTo>
                  <a:pt x="236" y="39"/>
                  <a:pt x="234" y="37"/>
                  <a:pt x="232" y="36"/>
                </a:cubicBezTo>
                <a:cubicBezTo>
                  <a:pt x="229" y="33"/>
                  <a:pt x="226" y="30"/>
                  <a:pt x="222" y="28"/>
                </a:cubicBezTo>
                <a:cubicBezTo>
                  <a:pt x="218" y="24"/>
                  <a:pt x="213" y="21"/>
                  <a:pt x="208" y="18"/>
                </a:cubicBezTo>
                <a:cubicBezTo>
                  <a:pt x="206" y="17"/>
                  <a:pt x="204" y="16"/>
                  <a:pt x="202" y="15"/>
                </a:cubicBezTo>
                <a:cubicBezTo>
                  <a:pt x="201" y="14"/>
                  <a:pt x="200" y="14"/>
                  <a:pt x="199" y="14"/>
                </a:cubicBezTo>
                <a:cubicBezTo>
                  <a:pt x="198" y="13"/>
                  <a:pt x="197" y="12"/>
                  <a:pt x="196" y="12"/>
                </a:cubicBezTo>
                <a:cubicBezTo>
                  <a:pt x="196" y="12"/>
                  <a:pt x="195" y="12"/>
                  <a:pt x="195" y="11"/>
                </a:cubicBezTo>
                <a:cubicBezTo>
                  <a:pt x="193" y="11"/>
                  <a:pt x="191" y="10"/>
                  <a:pt x="190" y="9"/>
                </a:cubicBezTo>
                <a:cubicBezTo>
                  <a:pt x="190" y="9"/>
                  <a:pt x="190" y="9"/>
                  <a:pt x="190" y="9"/>
                </a:cubicBezTo>
                <a:cubicBezTo>
                  <a:pt x="188" y="9"/>
                  <a:pt x="186" y="8"/>
                  <a:pt x="184" y="7"/>
                </a:cubicBezTo>
                <a:cubicBezTo>
                  <a:pt x="184" y="7"/>
                  <a:pt x="184" y="7"/>
                  <a:pt x="183" y="7"/>
                </a:cubicBezTo>
                <a:cubicBezTo>
                  <a:pt x="179" y="6"/>
                  <a:pt x="175" y="4"/>
                  <a:pt x="171" y="3"/>
                </a:cubicBezTo>
                <a:cubicBezTo>
                  <a:pt x="169" y="3"/>
                  <a:pt x="168" y="3"/>
                  <a:pt x="167" y="3"/>
                </a:cubicBezTo>
                <a:cubicBezTo>
                  <a:pt x="166" y="2"/>
                  <a:pt x="165" y="2"/>
                  <a:pt x="164" y="2"/>
                </a:cubicBezTo>
                <a:cubicBezTo>
                  <a:pt x="157" y="1"/>
                  <a:pt x="149" y="0"/>
                  <a:pt x="141" y="0"/>
                </a:cubicBezTo>
                <a:cubicBezTo>
                  <a:pt x="141" y="0"/>
                  <a:pt x="140" y="0"/>
                  <a:pt x="139" y="0"/>
                </a:cubicBezTo>
                <a:cubicBezTo>
                  <a:pt x="137" y="0"/>
                  <a:pt x="136" y="0"/>
                  <a:pt x="135" y="0"/>
                </a:cubicBezTo>
                <a:cubicBezTo>
                  <a:pt x="121" y="0"/>
                  <a:pt x="107" y="3"/>
                  <a:pt x="94" y="7"/>
                </a:cubicBezTo>
                <a:cubicBezTo>
                  <a:pt x="92" y="8"/>
                  <a:pt x="90" y="9"/>
                  <a:pt x="88" y="9"/>
                </a:cubicBezTo>
                <a:cubicBezTo>
                  <a:pt x="87" y="10"/>
                  <a:pt x="87" y="10"/>
                  <a:pt x="86" y="10"/>
                </a:cubicBezTo>
                <a:cubicBezTo>
                  <a:pt x="85" y="11"/>
                  <a:pt x="83" y="11"/>
                  <a:pt x="82" y="12"/>
                </a:cubicBezTo>
                <a:cubicBezTo>
                  <a:pt x="80" y="13"/>
                  <a:pt x="78" y="14"/>
                  <a:pt x="76" y="15"/>
                </a:cubicBezTo>
                <a:cubicBezTo>
                  <a:pt x="74" y="16"/>
                  <a:pt x="72" y="17"/>
                  <a:pt x="70" y="18"/>
                </a:cubicBezTo>
                <a:cubicBezTo>
                  <a:pt x="62" y="23"/>
                  <a:pt x="55" y="28"/>
                  <a:pt x="48" y="34"/>
                </a:cubicBezTo>
                <a:cubicBezTo>
                  <a:pt x="47" y="34"/>
                  <a:pt x="46" y="35"/>
                  <a:pt x="45" y="36"/>
                </a:cubicBezTo>
                <a:cubicBezTo>
                  <a:pt x="44" y="37"/>
                  <a:pt x="42" y="39"/>
                  <a:pt x="41" y="40"/>
                </a:cubicBezTo>
                <a:cubicBezTo>
                  <a:pt x="39" y="42"/>
                  <a:pt x="38" y="44"/>
                  <a:pt x="36" y="45"/>
                </a:cubicBezTo>
                <a:cubicBezTo>
                  <a:pt x="34" y="48"/>
                  <a:pt x="32" y="50"/>
                  <a:pt x="30" y="53"/>
                </a:cubicBezTo>
                <a:cubicBezTo>
                  <a:pt x="25" y="58"/>
                  <a:pt x="22" y="64"/>
                  <a:pt x="18" y="69"/>
                </a:cubicBezTo>
                <a:cubicBezTo>
                  <a:pt x="17" y="71"/>
                  <a:pt x="16" y="73"/>
                  <a:pt x="15" y="75"/>
                </a:cubicBezTo>
                <a:cubicBezTo>
                  <a:pt x="15" y="76"/>
                  <a:pt x="14" y="77"/>
                  <a:pt x="14" y="78"/>
                </a:cubicBezTo>
                <a:cubicBezTo>
                  <a:pt x="12" y="81"/>
                  <a:pt x="11" y="85"/>
                  <a:pt x="10" y="88"/>
                </a:cubicBezTo>
                <a:cubicBezTo>
                  <a:pt x="9" y="89"/>
                  <a:pt x="9" y="90"/>
                  <a:pt x="8" y="91"/>
                </a:cubicBezTo>
                <a:cubicBezTo>
                  <a:pt x="7" y="95"/>
                  <a:pt x="5" y="99"/>
                  <a:pt x="4" y="104"/>
                </a:cubicBezTo>
                <a:cubicBezTo>
                  <a:pt x="4" y="106"/>
                  <a:pt x="3" y="108"/>
                  <a:pt x="3" y="111"/>
                </a:cubicBezTo>
                <a:close/>
                <a:moveTo>
                  <a:pt x="115" y="9"/>
                </a:moveTo>
                <a:cubicBezTo>
                  <a:pt x="116" y="10"/>
                  <a:pt x="116" y="10"/>
                  <a:pt x="116" y="10"/>
                </a:cubicBezTo>
                <a:cubicBezTo>
                  <a:pt x="118" y="10"/>
                  <a:pt x="119" y="10"/>
                  <a:pt x="121" y="10"/>
                </a:cubicBezTo>
                <a:cubicBezTo>
                  <a:pt x="122" y="10"/>
                  <a:pt x="123" y="10"/>
                  <a:pt x="125" y="10"/>
                </a:cubicBezTo>
                <a:cubicBezTo>
                  <a:pt x="127" y="10"/>
                  <a:pt x="131" y="13"/>
                  <a:pt x="133" y="12"/>
                </a:cubicBezTo>
                <a:cubicBezTo>
                  <a:pt x="134" y="11"/>
                  <a:pt x="134" y="11"/>
                  <a:pt x="134" y="10"/>
                </a:cubicBezTo>
                <a:cubicBezTo>
                  <a:pt x="135" y="9"/>
                  <a:pt x="135" y="8"/>
                  <a:pt x="136" y="7"/>
                </a:cubicBezTo>
                <a:cubicBezTo>
                  <a:pt x="137" y="7"/>
                  <a:pt x="138" y="7"/>
                  <a:pt x="139" y="7"/>
                </a:cubicBezTo>
                <a:cubicBezTo>
                  <a:pt x="148" y="7"/>
                  <a:pt x="157" y="8"/>
                  <a:pt x="165" y="10"/>
                </a:cubicBezTo>
                <a:cubicBezTo>
                  <a:pt x="165" y="11"/>
                  <a:pt x="164" y="10"/>
                  <a:pt x="163" y="11"/>
                </a:cubicBezTo>
                <a:cubicBezTo>
                  <a:pt x="162" y="11"/>
                  <a:pt x="161" y="12"/>
                  <a:pt x="160" y="12"/>
                </a:cubicBezTo>
                <a:cubicBezTo>
                  <a:pt x="158" y="13"/>
                  <a:pt x="155" y="12"/>
                  <a:pt x="153" y="12"/>
                </a:cubicBezTo>
                <a:cubicBezTo>
                  <a:pt x="153" y="13"/>
                  <a:pt x="154" y="13"/>
                  <a:pt x="155" y="14"/>
                </a:cubicBezTo>
                <a:cubicBezTo>
                  <a:pt x="157" y="15"/>
                  <a:pt x="159" y="15"/>
                  <a:pt x="162" y="14"/>
                </a:cubicBezTo>
                <a:cubicBezTo>
                  <a:pt x="163" y="14"/>
                  <a:pt x="165" y="15"/>
                  <a:pt x="166" y="14"/>
                </a:cubicBezTo>
                <a:cubicBezTo>
                  <a:pt x="167" y="13"/>
                  <a:pt x="167" y="12"/>
                  <a:pt x="168" y="11"/>
                </a:cubicBezTo>
                <a:cubicBezTo>
                  <a:pt x="168" y="11"/>
                  <a:pt x="169" y="11"/>
                  <a:pt x="169" y="11"/>
                </a:cubicBezTo>
                <a:cubicBezTo>
                  <a:pt x="171" y="11"/>
                  <a:pt x="172" y="11"/>
                  <a:pt x="173" y="12"/>
                </a:cubicBezTo>
                <a:cubicBezTo>
                  <a:pt x="173" y="13"/>
                  <a:pt x="172" y="13"/>
                  <a:pt x="172" y="14"/>
                </a:cubicBezTo>
                <a:cubicBezTo>
                  <a:pt x="173" y="14"/>
                  <a:pt x="175" y="14"/>
                  <a:pt x="176" y="12"/>
                </a:cubicBezTo>
                <a:cubicBezTo>
                  <a:pt x="176" y="13"/>
                  <a:pt x="177" y="13"/>
                  <a:pt x="177" y="13"/>
                </a:cubicBezTo>
                <a:cubicBezTo>
                  <a:pt x="179" y="13"/>
                  <a:pt x="181" y="14"/>
                  <a:pt x="183" y="15"/>
                </a:cubicBezTo>
                <a:cubicBezTo>
                  <a:pt x="186" y="16"/>
                  <a:pt x="189" y="17"/>
                  <a:pt x="192" y="18"/>
                </a:cubicBezTo>
                <a:cubicBezTo>
                  <a:pt x="191" y="19"/>
                  <a:pt x="191" y="19"/>
                  <a:pt x="190" y="19"/>
                </a:cubicBezTo>
                <a:cubicBezTo>
                  <a:pt x="189" y="19"/>
                  <a:pt x="189" y="17"/>
                  <a:pt x="187" y="18"/>
                </a:cubicBezTo>
                <a:cubicBezTo>
                  <a:pt x="187" y="20"/>
                  <a:pt x="189" y="20"/>
                  <a:pt x="190" y="21"/>
                </a:cubicBezTo>
                <a:cubicBezTo>
                  <a:pt x="191" y="22"/>
                  <a:pt x="193" y="23"/>
                  <a:pt x="193" y="24"/>
                </a:cubicBezTo>
                <a:cubicBezTo>
                  <a:pt x="192" y="27"/>
                  <a:pt x="190" y="24"/>
                  <a:pt x="188" y="24"/>
                </a:cubicBezTo>
                <a:cubicBezTo>
                  <a:pt x="186" y="24"/>
                  <a:pt x="183" y="28"/>
                  <a:pt x="181" y="25"/>
                </a:cubicBezTo>
                <a:cubicBezTo>
                  <a:pt x="181" y="23"/>
                  <a:pt x="183" y="23"/>
                  <a:pt x="184" y="21"/>
                </a:cubicBezTo>
                <a:cubicBezTo>
                  <a:pt x="183" y="21"/>
                  <a:pt x="183" y="21"/>
                  <a:pt x="183" y="21"/>
                </a:cubicBezTo>
                <a:cubicBezTo>
                  <a:pt x="182" y="22"/>
                  <a:pt x="181" y="22"/>
                  <a:pt x="180" y="22"/>
                </a:cubicBezTo>
                <a:cubicBezTo>
                  <a:pt x="180" y="23"/>
                  <a:pt x="179" y="23"/>
                  <a:pt x="177" y="24"/>
                </a:cubicBezTo>
                <a:cubicBezTo>
                  <a:pt x="176" y="24"/>
                  <a:pt x="175" y="24"/>
                  <a:pt x="174" y="24"/>
                </a:cubicBezTo>
                <a:cubicBezTo>
                  <a:pt x="173" y="25"/>
                  <a:pt x="171" y="26"/>
                  <a:pt x="169" y="27"/>
                </a:cubicBezTo>
                <a:cubicBezTo>
                  <a:pt x="169" y="27"/>
                  <a:pt x="168" y="27"/>
                  <a:pt x="167" y="27"/>
                </a:cubicBezTo>
                <a:cubicBezTo>
                  <a:pt x="165" y="28"/>
                  <a:pt x="163" y="29"/>
                  <a:pt x="161" y="30"/>
                </a:cubicBezTo>
                <a:cubicBezTo>
                  <a:pt x="159" y="31"/>
                  <a:pt x="157" y="32"/>
                  <a:pt x="156" y="33"/>
                </a:cubicBezTo>
                <a:cubicBezTo>
                  <a:pt x="155" y="33"/>
                  <a:pt x="154" y="35"/>
                  <a:pt x="154" y="36"/>
                </a:cubicBezTo>
                <a:cubicBezTo>
                  <a:pt x="154" y="37"/>
                  <a:pt x="156" y="37"/>
                  <a:pt x="156" y="38"/>
                </a:cubicBezTo>
                <a:cubicBezTo>
                  <a:pt x="156" y="39"/>
                  <a:pt x="155" y="40"/>
                  <a:pt x="155" y="41"/>
                </a:cubicBezTo>
                <a:cubicBezTo>
                  <a:pt x="156" y="41"/>
                  <a:pt x="157" y="41"/>
                  <a:pt x="158" y="41"/>
                </a:cubicBezTo>
                <a:cubicBezTo>
                  <a:pt x="161" y="41"/>
                  <a:pt x="162" y="43"/>
                  <a:pt x="164" y="44"/>
                </a:cubicBezTo>
                <a:cubicBezTo>
                  <a:pt x="165" y="45"/>
                  <a:pt x="167" y="46"/>
                  <a:pt x="169" y="46"/>
                </a:cubicBezTo>
                <a:cubicBezTo>
                  <a:pt x="171" y="46"/>
                  <a:pt x="173" y="45"/>
                  <a:pt x="173" y="47"/>
                </a:cubicBezTo>
                <a:cubicBezTo>
                  <a:pt x="174" y="48"/>
                  <a:pt x="171" y="49"/>
                  <a:pt x="171" y="50"/>
                </a:cubicBezTo>
                <a:cubicBezTo>
                  <a:pt x="172" y="51"/>
                  <a:pt x="171" y="52"/>
                  <a:pt x="171" y="53"/>
                </a:cubicBezTo>
                <a:cubicBezTo>
                  <a:pt x="171" y="54"/>
                  <a:pt x="172" y="56"/>
                  <a:pt x="173" y="56"/>
                </a:cubicBezTo>
                <a:cubicBezTo>
                  <a:pt x="174" y="56"/>
                  <a:pt x="177" y="55"/>
                  <a:pt x="177" y="53"/>
                </a:cubicBezTo>
                <a:cubicBezTo>
                  <a:pt x="178" y="51"/>
                  <a:pt x="178" y="49"/>
                  <a:pt x="179" y="48"/>
                </a:cubicBezTo>
                <a:cubicBezTo>
                  <a:pt x="186" y="48"/>
                  <a:pt x="192" y="44"/>
                  <a:pt x="191" y="37"/>
                </a:cubicBezTo>
                <a:cubicBezTo>
                  <a:pt x="191" y="37"/>
                  <a:pt x="191" y="36"/>
                  <a:pt x="191" y="35"/>
                </a:cubicBezTo>
                <a:cubicBezTo>
                  <a:pt x="191" y="34"/>
                  <a:pt x="193" y="33"/>
                  <a:pt x="193" y="31"/>
                </a:cubicBezTo>
                <a:cubicBezTo>
                  <a:pt x="194" y="31"/>
                  <a:pt x="194" y="30"/>
                  <a:pt x="195" y="30"/>
                </a:cubicBezTo>
                <a:cubicBezTo>
                  <a:pt x="195" y="29"/>
                  <a:pt x="196" y="28"/>
                  <a:pt x="197" y="27"/>
                </a:cubicBezTo>
                <a:cubicBezTo>
                  <a:pt x="197" y="27"/>
                  <a:pt x="197" y="27"/>
                  <a:pt x="197" y="27"/>
                </a:cubicBezTo>
                <a:cubicBezTo>
                  <a:pt x="198" y="27"/>
                  <a:pt x="198" y="27"/>
                  <a:pt x="199" y="27"/>
                </a:cubicBezTo>
                <a:cubicBezTo>
                  <a:pt x="200" y="28"/>
                  <a:pt x="201" y="28"/>
                  <a:pt x="203" y="28"/>
                </a:cubicBezTo>
                <a:cubicBezTo>
                  <a:pt x="203" y="28"/>
                  <a:pt x="204" y="27"/>
                  <a:pt x="205" y="28"/>
                </a:cubicBezTo>
                <a:cubicBezTo>
                  <a:pt x="207" y="28"/>
                  <a:pt x="207" y="30"/>
                  <a:pt x="209" y="30"/>
                </a:cubicBezTo>
                <a:cubicBezTo>
                  <a:pt x="210" y="31"/>
                  <a:pt x="211" y="31"/>
                  <a:pt x="211" y="32"/>
                </a:cubicBezTo>
                <a:cubicBezTo>
                  <a:pt x="211" y="34"/>
                  <a:pt x="209" y="34"/>
                  <a:pt x="209" y="35"/>
                </a:cubicBezTo>
                <a:cubicBezTo>
                  <a:pt x="209" y="35"/>
                  <a:pt x="209" y="35"/>
                  <a:pt x="209" y="35"/>
                </a:cubicBezTo>
                <a:cubicBezTo>
                  <a:pt x="210" y="37"/>
                  <a:pt x="211" y="38"/>
                  <a:pt x="212" y="38"/>
                </a:cubicBezTo>
                <a:cubicBezTo>
                  <a:pt x="213" y="38"/>
                  <a:pt x="214" y="37"/>
                  <a:pt x="215" y="37"/>
                </a:cubicBezTo>
                <a:cubicBezTo>
                  <a:pt x="217" y="36"/>
                  <a:pt x="218" y="35"/>
                  <a:pt x="219" y="34"/>
                </a:cubicBezTo>
                <a:cubicBezTo>
                  <a:pt x="220" y="35"/>
                  <a:pt x="222" y="36"/>
                  <a:pt x="223" y="38"/>
                </a:cubicBezTo>
                <a:cubicBezTo>
                  <a:pt x="223" y="38"/>
                  <a:pt x="223" y="39"/>
                  <a:pt x="223" y="39"/>
                </a:cubicBezTo>
                <a:cubicBezTo>
                  <a:pt x="224" y="41"/>
                  <a:pt x="223" y="42"/>
                  <a:pt x="223" y="44"/>
                </a:cubicBezTo>
                <a:cubicBezTo>
                  <a:pt x="223" y="46"/>
                  <a:pt x="227" y="46"/>
                  <a:pt x="228" y="47"/>
                </a:cubicBezTo>
                <a:cubicBezTo>
                  <a:pt x="229" y="48"/>
                  <a:pt x="229" y="49"/>
                  <a:pt x="229" y="49"/>
                </a:cubicBezTo>
                <a:cubicBezTo>
                  <a:pt x="230" y="50"/>
                  <a:pt x="231" y="50"/>
                  <a:pt x="231" y="51"/>
                </a:cubicBezTo>
                <a:cubicBezTo>
                  <a:pt x="231" y="54"/>
                  <a:pt x="229" y="54"/>
                  <a:pt x="229" y="57"/>
                </a:cubicBezTo>
                <a:cubicBezTo>
                  <a:pt x="228" y="58"/>
                  <a:pt x="227" y="58"/>
                  <a:pt x="227" y="59"/>
                </a:cubicBezTo>
                <a:cubicBezTo>
                  <a:pt x="227" y="62"/>
                  <a:pt x="231" y="60"/>
                  <a:pt x="232" y="62"/>
                </a:cubicBezTo>
                <a:cubicBezTo>
                  <a:pt x="232" y="63"/>
                  <a:pt x="231" y="64"/>
                  <a:pt x="231" y="65"/>
                </a:cubicBezTo>
                <a:cubicBezTo>
                  <a:pt x="232" y="66"/>
                  <a:pt x="232" y="69"/>
                  <a:pt x="230" y="69"/>
                </a:cubicBezTo>
                <a:cubicBezTo>
                  <a:pt x="229" y="69"/>
                  <a:pt x="229" y="67"/>
                  <a:pt x="227" y="67"/>
                </a:cubicBezTo>
                <a:cubicBezTo>
                  <a:pt x="227" y="67"/>
                  <a:pt x="226" y="67"/>
                  <a:pt x="225" y="67"/>
                </a:cubicBezTo>
                <a:cubicBezTo>
                  <a:pt x="224" y="66"/>
                  <a:pt x="223" y="66"/>
                  <a:pt x="222" y="66"/>
                </a:cubicBezTo>
                <a:cubicBezTo>
                  <a:pt x="221" y="66"/>
                  <a:pt x="219" y="66"/>
                  <a:pt x="218" y="65"/>
                </a:cubicBezTo>
                <a:cubicBezTo>
                  <a:pt x="219" y="63"/>
                  <a:pt x="222" y="61"/>
                  <a:pt x="224" y="59"/>
                </a:cubicBezTo>
                <a:cubicBezTo>
                  <a:pt x="225" y="58"/>
                  <a:pt x="226" y="58"/>
                  <a:pt x="226" y="56"/>
                </a:cubicBezTo>
                <a:cubicBezTo>
                  <a:pt x="224" y="55"/>
                  <a:pt x="223" y="57"/>
                  <a:pt x="222" y="57"/>
                </a:cubicBezTo>
                <a:cubicBezTo>
                  <a:pt x="220" y="58"/>
                  <a:pt x="219" y="59"/>
                  <a:pt x="218" y="59"/>
                </a:cubicBezTo>
                <a:cubicBezTo>
                  <a:pt x="215" y="60"/>
                  <a:pt x="212" y="58"/>
                  <a:pt x="210" y="60"/>
                </a:cubicBezTo>
                <a:cubicBezTo>
                  <a:pt x="209" y="61"/>
                  <a:pt x="212" y="60"/>
                  <a:pt x="212" y="62"/>
                </a:cubicBezTo>
                <a:cubicBezTo>
                  <a:pt x="211" y="62"/>
                  <a:pt x="210" y="62"/>
                  <a:pt x="209" y="62"/>
                </a:cubicBezTo>
                <a:cubicBezTo>
                  <a:pt x="208" y="61"/>
                  <a:pt x="209" y="60"/>
                  <a:pt x="208" y="60"/>
                </a:cubicBezTo>
                <a:cubicBezTo>
                  <a:pt x="208" y="59"/>
                  <a:pt x="205" y="59"/>
                  <a:pt x="203" y="59"/>
                </a:cubicBezTo>
                <a:cubicBezTo>
                  <a:pt x="202" y="59"/>
                  <a:pt x="200" y="60"/>
                  <a:pt x="200" y="62"/>
                </a:cubicBezTo>
                <a:cubicBezTo>
                  <a:pt x="202" y="63"/>
                  <a:pt x="205" y="61"/>
                  <a:pt x="206" y="63"/>
                </a:cubicBezTo>
                <a:cubicBezTo>
                  <a:pt x="205" y="65"/>
                  <a:pt x="202" y="66"/>
                  <a:pt x="203" y="68"/>
                </a:cubicBezTo>
                <a:cubicBezTo>
                  <a:pt x="203" y="69"/>
                  <a:pt x="204" y="71"/>
                  <a:pt x="205" y="71"/>
                </a:cubicBezTo>
                <a:cubicBezTo>
                  <a:pt x="206" y="71"/>
                  <a:pt x="206" y="70"/>
                  <a:pt x="207" y="70"/>
                </a:cubicBezTo>
                <a:cubicBezTo>
                  <a:pt x="208" y="70"/>
                  <a:pt x="208" y="71"/>
                  <a:pt x="209" y="71"/>
                </a:cubicBezTo>
                <a:cubicBezTo>
                  <a:pt x="210" y="70"/>
                  <a:pt x="211" y="68"/>
                  <a:pt x="212" y="69"/>
                </a:cubicBezTo>
                <a:cubicBezTo>
                  <a:pt x="214" y="71"/>
                  <a:pt x="211" y="72"/>
                  <a:pt x="209" y="73"/>
                </a:cubicBezTo>
                <a:cubicBezTo>
                  <a:pt x="206" y="74"/>
                  <a:pt x="203" y="74"/>
                  <a:pt x="201" y="75"/>
                </a:cubicBezTo>
                <a:cubicBezTo>
                  <a:pt x="200" y="75"/>
                  <a:pt x="197" y="79"/>
                  <a:pt x="196" y="76"/>
                </a:cubicBezTo>
                <a:cubicBezTo>
                  <a:pt x="196" y="74"/>
                  <a:pt x="198" y="75"/>
                  <a:pt x="198" y="73"/>
                </a:cubicBezTo>
                <a:cubicBezTo>
                  <a:pt x="196" y="73"/>
                  <a:pt x="194" y="74"/>
                  <a:pt x="192" y="75"/>
                </a:cubicBezTo>
                <a:cubicBezTo>
                  <a:pt x="189" y="76"/>
                  <a:pt x="184" y="77"/>
                  <a:pt x="183" y="80"/>
                </a:cubicBezTo>
                <a:cubicBezTo>
                  <a:pt x="183" y="81"/>
                  <a:pt x="183" y="82"/>
                  <a:pt x="183" y="83"/>
                </a:cubicBezTo>
                <a:cubicBezTo>
                  <a:pt x="183" y="83"/>
                  <a:pt x="180" y="83"/>
                  <a:pt x="179" y="83"/>
                </a:cubicBezTo>
                <a:cubicBezTo>
                  <a:pt x="178" y="84"/>
                  <a:pt x="177" y="85"/>
                  <a:pt x="176" y="85"/>
                </a:cubicBezTo>
                <a:cubicBezTo>
                  <a:pt x="175" y="85"/>
                  <a:pt x="174" y="85"/>
                  <a:pt x="174" y="85"/>
                </a:cubicBezTo>
                <a:cubicBezTo>
                  <a:pt x="173" y="86"/>
                  <a:pt x="172" y="87"/>
                  <a:pt x="171" y="88"/>
                </a:cubicBezTo>
                <a:cubicBezTo>
                  <a:pt x="170" y="89"/>
                  <a:pt x="169" y="89"/>
                  <a:pt x="169" y="90"/>
                </a:cubicBezTo>
                <a:cubicBezTo>
                  <a:pt x="168" y="90"/>
                  <a:pt x="168" y="92"/>
                  <a:pt x="166" y="93"/>
                </a:cubicBezTo>
                <a:cubicBezTo>
                  <a:pt x="165" y="93"/>
                  <a:pt x="165" y="92"/>
                  <a:pt x="164" y="93"/>
                </a:cubicBezTo>
                <a:cubicBezTo>
                  <a:pt x="164" y="94"/>
                  <a:pt x="165" y="97"/>
                  <a:pt x="164" y="99"/>
                </a:cubicBezTo>
                <a:cubicBezTo>
                  <a:pt x="162" y="100"/>
                  <a:pt x="160" y="101"/>
                  <a:pt x="158" y="103"/>
                </a:cubicBezTo>
                <a:cubicBezTo>
                  <a:pt x="157" y="103"/>
                  <a:pt x="155" y="104"/>
                  <a:pt x="154" y="104"/>
                </a:cubicBezTo>
                <a:cubicBezTo>
                  <a:pt x="153" y="105"/>
                  <a:pt x="152" y="106"/>
                  <a:pt x="151" y="107"/>
                </a:cubicBezTo>
                <a:cubicBezTo>
                  <a:pt x="148" y="108"/>
                  <a:pt x="144" y="110"/>
                  <a:pt x="144" y="115"/>
                </a:cubicBezTo>
                <a:cubicBezTo>
                  <a:pt x="144" y="116"/>
                  <a:pt x="145" y="117"/>
                  <a:pt x="145" y="118"/>
                </a:cubicBezTo>
                <a:cubicBezTo>
                  <a:pt x="145" y="118"/>
                  <a:pt x="145" y="119"/>
                  <a:pt x="145" y="120"/>
                </a:cubicBezTo>
                <a:cubicBezTo>
                  <a:pt x="145" y="121"/>
                  <a:pt x="146" y="123"/>
                  <a:pt x="145" y="124"/>
                </a:cubicBezTo>
                <a:cubicBezTo>
                  <a:pt x="143" y="123"/>
                  <a:pt x="140" y="123"/>
                  <a:pt x="139" y="122"/>
                </a:cubicBezTo>
                <a:cubicBezTo>
                  <a:pt x="139" y="120"/>
                  <a:pt x="140" y="119"/>
                  <a:pt x="140" y="118"/>
                </a:cubicBezTo>
                <a:cubicBezTo>
                  <a:pt x="139" y="117"/>
                  <a:pt x="138" y="115"/>
                  <a:pt x="137" y="115"/>
                </a:cubicBezTo>
                <a:cubicBezTo>
                  <a:pt x="136" y="114"/>
                  <a:pt x="135" y="115"/>
                  <a:pt x="134" y="115"/>
                </a:cubicBezTo>
                <a:cubicBezTo>
                  <a:pt x="133" y="115"/>
                  <a:pt x="132" y="114"/>
                  <a:pt x="131" y="114"/>
                </a:cubicBezTo>
                <a:cubicBezTo>
                  <a:pt x="129" y="113"/>
                  <a:pt x="127" y="114"/>
                  <a:pt x="125" y="114"/>
                </a:cubicBezTo>
                <a:cubicBezTo>
                  <a:pt x="123" y="115"/>
                  <a:pt x="122" y="117"/>
                  <a:pt x="119" y="117"/>
                </a:cubicBezTo>
                <a:cubicBezTo>
                  <a:pt x="118" y="117"/>
                  <a:pt x="117" y="116"/>
                  <a:pt x="116" y="116"/>
                </a:cubicBezTo>
                <a:cubicBezTo>
                  <a:pt x="115" y="115"/>
                  <a:pt x="113" y="115"/>
                  <a:pt x="112" y="115"/>
                </a:cubicBezTo>
                <a:cubicBezTo>
                  <a:pt x="109" y="115"/>
                  <a:pt x="107" y="117"/>
                  <a:pt x="105" y="118"/>
                </a:cubicBezTo>
                <a:cubicBezTo>
                  <a:pt x="103" y="119"/>
                  <a:pt x="101" y="121"/>
                  <a:pt x="100" y="123"/>
                </a:cubicBezTo>
                <a:cubicBezTo>
                  <a:pt x="100" y="124"/>
                  <a:pt x="100" y="125"/>
                  <a:pt x="100" y="126"/>
                </a:cubicBezTo>
                <a:cubicBezTo>
                  <a:pt x="99" y="127"/>
                  <a:pt x="99" y="128"/>
                  <a:pt x="98" y="128"/>
                </a:cubicBezTo>
                <a:cubicBezTo>
                  <a:pt x="97" y="131"/>
                  <a:pt x="95" y="135"/>
                  <a:pt x="97" y="140"/>
                </a:cubicBezTo>
                <a:cubicBezTo>
                  <a:pt x="97" y="140"/>
                  <a:pt x="99" y="144"/>
                  <a:pt x="99" y="145"/>
                </a:cubicBezTo>
                <a:cubicBezTo>
                  <a:pt x="100" y="146"/>
                  <a:pt x="102" y="147"/>
                  <a:pt x="104" y="147"/>
                </a:cubicBezTo>
                <a:cubicBezTo>
                  <a:pt x="105" y="147"/>
                  <a:pt x="106" y="146"/>
                  <a:pt x="107" y="146"/>
                </a:cubicBezTo>
                <a:cubicBezTo>
                  <a:pt x="108" y="146"/>
                  <a:pt x="110" y="146"/>
                  <a:pt x="111" y="146"/>
                </a:cubicBezTo>
                <a:cubicBezTo>
                  <a:pt x="114" y="145"/>
                  <a:pt x="113" y="140"/>
                  <a:pt x="117" y="139"/>
                </a:cubicBezTo>
                <a:cubicBezTo>
                  <a:pt x="118" y="138"/>
                  <a:pt x="120" y="138"/>
                  <a:pt x="122" y="138"/>
                </a:cubicBezTo>
                <a:cubicBezTo>
                  <a:pt x="123" y="138"/>
                  <a:pt x="123" y="140"/>
                  <a:pt x="123" y="141"/>
                </a:cubicBezTo>
                <a:cubicBezTo>
                  <a:pt x="123" y="141"/>
                  <a:pt x="122" y="142"/>
                  <a:pt x="122" y="143"/>
                </a:cubicBezTo>
                <a:cubicBezTo>
                  <a:pt x="122" y="144"/>
                  <a:pt x="122" y="145"/>
                  <a:pt x="121" y="146"/>
                </a:cubicBezTo>
                <a:cubicBezTo>
                  <a:pt x="121" y="147"/>
                  <a:pt x="120" y="148"/>
                  <a:pt x="119" y="149"/>
                </a:cubicBezTo>
                <a:cubicBezTo>
                  <a:pt x="119" y="149"/>
                  <a:pt x="119" y="150"/>
                  <a:pt x="119" y="151"/>
                </a:cubicBezTo>
                <a:cubicBezTo>
                  <a:pt x="119" y="152"/>
                  <a:pt x="118" y="152"/>
                  <a:pt x="118" y="153"/>
                </a:cubicBezTo>
                <a:cubicBezTo>
                  <a:pt x="121" y="155"/>
                  <a:pt x="125" y="153"/>
                  <a:pt x="128" y="153"/>
                </a:cubicBezTo>
                <a:cubicBezTo>
                  <a:pt x="129" y="154"/>
                  <a:pt x="132" y="155"/>
                  <a:pt x="132" y="157"/>
                </a:cubicBezTo>
                <a:cubicBezTo>
                  <a:pt x="132" y="158"/>
                  <a:pt x="131" y="159"/>
                  <a:pt x="130" y="161"/>
                </a:cubicBezTo>
                <a:cubicBezTo>
                  <a:pt x="130" y="162"/>
                  <a:pt x="129" y="165"/>
                  <a:pt x="129" y="166"/>
                </a:cubicBezTo>
                <a:cubicBezTo>
                  <a:pt x="129" y="169"/>
                  <a:pt x="133" y="173"/>
                  <a:pt x="136" y="173"/>
                </a:cubicBezTo>
                <a:cubicBezTo>
                  <a:pt x="138" y="173"/>
                  <a:pt x="140" y="170"/>
                  <a:pt x="144" y="172"/>
                </a:cubicBezTo>
                <a:cubicBezTo>
                  <a:pt x="145" y="172"/>
                  <a:pt x="146" y="174"/>
                  <a:pt x="147" y="174"/>
                </a:cubicBezTo>
                <a:cubicBezTo>
                  <a:pt x="148" y="174"/>
                  <a:pt x="150" y="172"/>
                  <a:pt x="150" y="171"/>
                </a:cubicBezTo>
                <a:cubicBezTo>
                  <a:pt x="151" y="169"/>
                  <a:pt x="151" y="168"/>
                  <a:pt x="153" y="167"/>
                </a:cubicBezTo>
                <a:cubicBezTo>
                  <a:pt x="154" y="166"/>
                  <a:pt x="156" y="167"/>
                  <a:pt x="158" y="166"/>
                </a:cubicBezTo>
                <a:cubicBezTo>
                  <a:pt x="159" y="166"/>
                  <a:pt x="159" y="165"/>
                  <a:pt x="160" y="164"/>
                </a:cubicBezTo>
                <a:cubicBezTo>
                  <a:pt x="161" y="164"/>
                  <a:pt x="162" y="163"/>
                  <a:pt x="163" y="164"/>
                </a:cubicBezTo>
                <a:cubicBezTo>
                  <a:pt x="164" y="165"/>
                  <a:pt x="161" y="165"/>
                  <a:pt x="162" y="167"/>
                </a:cubicBezTo>
                <a:cubicBezTo>
                  <a:pt x="164" y="168"/>
                  <a:pt x="165" y="165"/>
                  <a:pt x="167" y="165"/>
                </a:cubicBezTo>
                <a:cubicBezTo>
                  <a:pt x="167" y="165"/>
                  <a:pt x="169" y="166"/>
                  <a:pt x="170" y="166"/>
                </a:cubicBezTo>
                <a:cubicBezTo>
                  <a:pt x="171" y="167"/>
                  <a:pt x="171" y="168"/>
                  <a:pt x="173" y="168"/>
                </a:cubicBezTo>
                <a:cubicBezTo>
                  <a:pt x="173" y="168"/>
                  <a:pt x="175" y="168"/>
                  <a:pt x="176" y="168"/>
                </a:cubicBezTo>
                <a:cubicBezTo>
                  <a:pt x="177" y="168"/>
                  <a:pt x="178" y="170"/>
                  <a:pt x="179" y="170"/>
                </a:cubicBezTo>
                <a:cubicBezTo>
                  <a:pt x="181" y="169"/>
                  <a:pt x="182" y="168"/>
                  <a:pt x="183" y="168"/>
                </a:cubicBezTo>
                <a:cubicBezTo>
                  <a:pt x="185" y="167"/>
                  <a:pt x="186" y="168"/>
                  <a:pt x="188" y="170"/>
                </a:cubicBezTo>
                <a:cubicBezTo>
                  <a:pt x="189" y="170"/>
                  <a:pt x="189" y="168"/>
                  <a:pt x="190" y="169"/>
                </a:cubicBezTo>
                <a:cubicBezTo>
                  <a:pt x="189" y="170"/>
                  <a:pt x="190" y="171"/>
                  <a:pt x="191" y="172"/>
                </a:cubicBezTo>
                <a:cubicBezTo>
                  <a:pt x="191" y="172"/>
                  <a:pt x="191" y="173"/>
                  <a:pt x="191" y="173"/>
                </a:cubicBezTo>
                <a:cubicBezTo>
                  <a:pt x="192" y="174"/>
                  <a:pt x="194" y="174"/>
                  <a:pt x="195" y="175"/>
                </a:cubicBezTo>
                <a:cubicBezTo>
                  <a:pt x="196" y="175"/>
                  <a:pt x="196" y="177"/>
                  <a:pt x="198" y="178"/>
                </a:cubicBezTo>
                <a:cubicBezTo>
                  <a:pt x="199" y="179"/>
                  <a:pt x="201" y="181"/>
                  <a:pt x="203" y="181"/>
                </a:cubicBezTo>
                <a:cubicBezTo>
                  <a:pt x="204" y="181"/>
                  <a:pt x="206" y="181"/>
                  <a:pt x="207" y="181"/>
                </a:cubicBezTo>
                <a:cubicBezTo>
                  <a:pt x="210" y="181"/>
                  <a:pt x="212" y="183"/>
                  <a:pt x="214" y="184"/>
                </a:cubicBezTo>
                <a:cubicBezTo>
                  <a:pt x="215" y="185"/>
                  <a:pt x="217" y="186"/>
                  <a:pt x="217" y="187"/>
                </a:cubicBezTo>
                <a:cubicBezTo>
                  <a:pt x="217" y="188"/>
                  <a:pt x="217" y="189"/>
                  <a:pt x="217" y="190"/>
                </a:cubicBezTo>
                <a:cubicBezTo>
                  <a:pt x="218" y="192"/>
                  <a:pt x="221" y="193"/>
                  <a:pt x="220" y="196"/>
                </a:cubicBezTo>
                <a:cubicBezTo>
                  <a:pt x="220" y="197"/>
                  <a:pt x="221" y="197"/>
                  <a:pt x="222" y="198"/>
                </a:cubicBezTo>
                <a:cubicBezTo>
                  <a:pt x="223" y="198"/>
                  <a:pt x="224" y="199"/>
                  <a:pt x="225" y="199"/>
                </a:cubicBezTo>
                <a:cubicBezTo>
                  <a:pt x="225" y="200"/>
                  <a:pt x="226" y="199"/>
                  <a:pt x="227" y="199"/>
                </a:cubicBezTo>
                <a:cubicBezTo>
                  <a:pt x="228" y="199"/>
                  <a:pt x="229" y="200"/>
                  <a:pt x="231" y="201"/>
                </a:cubicBezTo>
                <a:cubicBezTo>
                  <a:pt x="232" y="201"/>
                  <a:pt x="233" y="201"/>
                  <a:pt x="234" y="202"/>
                </a:cubicBezTo>
                <a:cubicBezTo>
                  <a:pt x="234" y="202"/>
                  <a:pt x="235" y="204"/>
                  <a:pt x="235" y="204"/>
                </a:cubicBezTo>
                <a:cubicBezTo>
                  <a:pt x="236" y="205"/>
                  <a:pt x="237" y="204"/>
                  <a:pt x="238" y="204"/>
                </a:cubicBezTo>
                <a:cubicBezTo>
                  <a:pt x="240" y="204"/>
                  <a:pt x="242" y="205"/>
                  <a:pt x="244" y="205"/>
                </a:cubicBezTo>
                <a:cubicBezTo>
                  <a:pt x="245" y="205"/>
                  <a:pt x="245" y="205"/>
                  <a:pt x="246" y="205"/>
                </a:cubicBezTo>
                <a:cubicBezTo>
                  <a:pt x="248" y="205"/>
                  <a:pt x="249" y="206"/>
                  <a:pt x="251" y="208"/>
                </a:cubicBezTo>
                <a:cubicBezTo>
                  <a:pt x="233" y="237"/>
                  <a:pt x="204" y="258"/>
                  <a:pt x="170" y="266"/>
                </a:cubicBezTo>
                <a:cubicBezTo>
                  <a:pt x="170" y="265"/>
                  <a:pt x="169" y="264"/>
                  <a:pt x="169" y="262"/>
                </a:cubicBezTo>
                <a:cubicBezTo>
                  <a:pt x="169" y="260"/>
                  <a:pt x="169" y="258"/>
                  <a:pt x="169" y="255"/>
                </a:cubicBezTo>
                <a:cubicBezTo>
                  <a:pt x="169" y="253"/>
                  <a:pt x="168" y="250"/>
                  <a:pt x="168" y="249"/>
                </a:cubicBezTo>
                <a:cubicBezTo>
                  <a:pt x="167" y="247"/>
                  <a:pt x="164" y="245"/>
                  <a:pt x="162" y="244"/>
                </a:cubicBezTo>
                <a:cubicBezTo>
                  <a:pt x="161" y="244"/>
                  <a:pt x="160" y="243"/>
                  <a:pt x="159" y="243"/>
                </a:cubicBezTo>
                <a:cubicBezTo>
                  <a:pt x="156" y="242"/>
                  <a:pt x="151" y="239"/>
                  <a:pt x="150" y="237"/>
                </a:cubicBezTo>
                <a:cubicBezTo>
                  <a:pt x="150" y="236"/>
                  <a:pt x="150" y="235"/>
                  <a:pt x="150" y="234"/>
                </a:cubicBezTo>
                <a:cubicBezTo>
                  <a:pt x="149" y="233"/>
                  <a:pt x="148" y="231"/>
                  <a:pt x="147" y="230"/>
                </a:cubicBezTo>
                <a:cubicBezTo>
                  <a:pt x="145" y="227"/>
                  <a:pt x="143" y="224"/>
                  <a:pt x="142" y="221"/>
                </a:cubicBezTo>
                <a:cubicBezTo>
                  <a:pt x="141" y="219"/>
                  <a:pt x="140" y="218"/>
                  <a:pt x="139" y="216"/>
                </a:cubicBezTo>
                <a:cubicBezTo>
                  <a:pt x="138" y="216"/>
                  <a:pt x="136" y="215"/>
                  <a:pt x="136" y="214"/>
                </a:cubicBezTo>
                <a:cubicBezTo>
                  <a:pt x="136" y="213"/>
                  <a:pt x="135" y="211"/>
                  <a:pt x="135" y="210"/>
                </a:cubicBezTo>
                <a:cubicBezTo>
                  <a:pt x="135" y="208"/>
                  <a:pt x="138" y="207"/>
                  <a:pt x="138" y="206"/>
                </a:cubicBezTo>
                <a:cubicBezTo>
                  <a:pt x="138" y="205"/>
                  <a:pt x="136" y="204"/>
                  <a:pt x="136" y="203"/>
                </a:cubicBezTo>
                <a:cubicBezTo>
                  <a:pt x="135" y="201"/>
                  <a:pt x="136" y="200"/>
                  <a:pt x="137" y="198"/>
                </a:cubicBezTo>
                <a:cubicBezTo>
                  <a:pt x="138" y="197"/>
                  <a:pt x="138" y="196"/>
                  <a:pt x="138" y="196"/>
                </a:cubicBezTo>
                <a:cubicBezTo>
                  <a:pt x="139" y="195"/>
                  <a:pt x="140" y="195"/>
                  <a:pt x="141" y="194"/>
                </a:cubicBezTo>
                <a:cubicBezTo>
                  <a:pt x="141" y="193"/>
                  <a:pt x="141" y="192"/>
                  <a:pt x="142" y="191"/>
                </a:cubicBezTo>
                <a:cubicBezTo>
                  <a:pt x="143" y="190"/>
                  <a:pt x="145" y="189"/>
                  <a:pt x="145" y="188"/>
                </a:cubicBezTo>
                <a:cubicBezTo>
                  <a:pt x="146" y="187"/>
                  <a:pt x="146" y="181"/>
                  <a:pt x="145" y="180"/>
                </a:cubicBezTo>
                <a:cubicBezTo>
                  <a:pt x="145" y="178"/>
                  <a:pt x="144" y="178"/>
                  <a:pt x="144" y="177"/>
                </a:cubicBezTo>
                <a:cubicBezTo>
                  <a:pt x="143" y="175"/>
                  <a:pt x="143" y="173"/>
                  <a:pt x="141" y="173"/>
                </a:cubicBezTo>
                <a:cubicBezTo>
                  <a:pt x="140" y="173"/>
                  <a:pt x="139" y="174"/>
                  <a:pt x="138" y="175"/>
                </a:cubicBezTo>
                <a:cubicBezTo>
                  <a:pt x="138" y="176"/>
                  <a:pt x="138" y="177"/>
                  <a:pt x="137" y="177"/>
                </a:cubicBezTo>
                <a:cubicBezTo>
                  <a:pt x="135" y="178"/>
                  <a:pt x="135" y="176"/>
                  <a:pt x="133" y="175"/>
                </a:cubicBezTo>
                <a:cubicBezTo>
                  <a:pt x="132" y="175"/>
                  <a:pt x="131" y="175"/>
                  <a:pt x="130" y="175"/>
                </a:cubicBezTo>
                <a:cubicBezTo>
                  <a:pt x="129" y="174"/>
                  <a:pt x="128" y="172"/>
                  <a:pt x="127" y="171"/>
                </a:cubicBezTo>
                <a:cubicBezTo>
                  <a:pt x="126" y="170"/>
                  <a:pt x="124" y="171"/>
                  <a:pt x="124" y="170"/>
                </a:cubicBezTo>
                <a:cubicBezTo>
                  <a:pt x="123" y="169"/>
                  <a:pt x="124" y="168"/>
                  <a:pt x="124" y="167"/>
                </a:cubicBezTo>
                <a:cubicBezTo>
                  <a:pt x="122" y="166"/>
                  <a:pt x="120" y="162"/>
                  <a:pt x="119" y="161"/>
                </a:cubicBezTo>
                <a:cubicBezTo>
                  <a:pt x="117" y="161"/>
                  <a:pt x="115" y="161"/>
                  <a:pt x="114" y="160"/>
                </a:cubicBezTo>
                <a:cubicBezTo>
                  <a:pt x="113" y="160"/>
                  <a:pt x="112" y="160"/>
                  <a:pt x="112" y="159"/>
                </a:cubicBezTo>
                <a:cubicBezTo>
                  <a:pt x="111" y="159"/>
                  <a:pt x="110" y="159"/>
                  <a:pt x="109" y="159"/>
                </a:cubicBezTo>
                <a:cubicBezTo>
                  <a:pt x="106" y="157"/>
                  <a:pt x="104" y="153"/>
                  <a:pt x="101" y="153"/>
                </a:cubicBezTo>
                <a:cubicBezTo>
                  <a:pt x="99" y="153"/>
                  <a:pt x="98" y="154"/>
                  <a:pt x="96" y="154"/>
                </a:cubicBezTo>
                <a:cubicBezTo>
                  <a:pt x="95" y="154"/>
                  <a:pt x="93" y="153"/>
                  <a:pt x="91" y="152"/>
                </a:cubicBezTo>
                <a:cubicBezTo>
                  <a:pt x="89" y="151"/>
                  <a:pt x="87" y="151"/>
                  <a:pt x="85" y="150"/>
                </a:cubicBezTo>
                <a:cubicBezTo>
                  <a:pt x="84" y="150"/>
                  <a:pt x="83" y="148"/>
                  <a:pt x="82" y="148"/>
                </a:cubicBezTo>
                <a:cubicBezTo>
                  <a:pt x="82" y="148"/>
                  <a:pt x="80" y="148"/>
                  <a:pt x="80" y="147"/>
                </a:cubicBezTo>
                <a:cubicBezTo>
                  <a:pt x="79" y="147"/>
                  <a:pt x="78" y="146"/>
                  <a:pt x="77" y="145"/>
                </a:cubicBezTo>
                <a:cubicBezTo>
                  <a:pt x="75" y="144"/>
                  <a:pt x="74" y="143"/>
                  <a:pt x="74" y="142"/>
                </a:cubicBezTo>
                <a:cubicBezTo>
                  <a:pt x="74" y="141"/>
                  <a:pt x="75" y="140"/>
                  <a:pt x="75" y="139"/>
                </a:cubicBezTo>
                <a:cubicBezTo>
                  <a:pt x="76" y="135"/>
                  <a:pt x="73" y="133"/>
                  <a:pt x="71" y="130"/>
                </a:cubicBezTo>
                <a:cubicBezTo>
                  <a:pt x="70" y="129"/>
                  <a:pt x="69" y="128"/>
                  <a:pt x="68" y="126"/>
                </a:cubicBezTo>
                <a:cubicBezTo>
                  <a:pt x="68" y="125"/>
                  <a:pt x="68" y="125"/>
                  <a:pt x="68" y="124"/>
                </a:cubicBezTo>
                <a:cubicBezTo>
                  <a:pt x="67" y="123"/>
                  <a:pt x="66" y="122"/>
                  <a:pt x="65" y="121"/>
                </a:cubicBezTo>
                <a:cubicBezTo>
                  <a:pt x="64" y="119"/>
                  <a:pt x="62" y="118"/>
                  <a:pt x="62" y="117"/>
                </a:cubicBezTo>
                <a:cubicBezTo>
                  <a:pt x="62" y="115"/>
                  <a:pt x="63" y="114"/>
                  <a:pt x="62" y="112"/>
                </a:cubicBezTo>
                <a:cubicBezTo>
                  <a:pt x="61" y="109"/>
                  <a:pt x="57" y="110"/>
                  <a:pt x="58" y="114"/>
                </a:cubicBezTo>
                <a:cubicBezTo>
                  <a:pt x="58" y="115"/>
                  <a:pt x="59" y="116"/>
                  <a:pt x="60" y="117"/>
                </a:cubicBezTo>
                <a:cubicBezTo>
                  <a:pt x="60" y="118"/>
                  <a:pt x="60" y="119"/>
                  <a:pt x="60" y="121"/>
                </a:cubicBezTo>
                <a:cubicBezTo>
                  <a:pt x="61" y="122"/>
                  <a:pt x="62" y="123"/>
                  <a:pt x="62" y="124"/>
                </a:cubicBezTo>
                <a:cubicBezTo>
                  <a:pt x="63" y="126"/>
                  <a:pt x="63" y="128"/>
                  <a:pt x="64" y="130"/>
                </a:cubicBezTo>
                <a:cubicBezTo>
                  <a:pt x="64" y="131"/>
                  <a:pt x="66" y="132"/>
                  <a:pt x="65" y="133"/>
                </a:cubicBezTo>
                <a:cubicBezTo>
                  <a:pt x="63" y="133"/>
                  <a:pt x="63" y="132"/>
                  <a:pt x="62" y="131"/>
                </a:cubicBezTo>
                <a:cubicBezTo>
                  <a:pt x="62" y="131"/>
                  <a:pt x="60" y="130"/>
                  <a:pt x="60" y="129"/>
                </a:cubicBezTo>
                <a:cubicBezTo>
                  <a:pt x="59" y="128"/>
                  <a:pt x="60" y="127"/>
                  <a:pt x="60" y="126"/>
                </a:cubicBezTo>
                <a:cubicBezTo>
                  <a:pt x="59" y="124"/>
                  <a:pt x="55" y="124"/>
                  <a:pt x="55" y="121"/>
                </a:cubicBezTo>
                <a:cubicBezTo>
                  <a:pt x="55" y="120"/>
                  <a:pt x="57" y="120"/>
                  <a:pt x="57" y="119"/>
                </a:cubicBezTo>
                <a:cubicBezTo>
                  <a:pt x="57" y="117"/>
                  <a:pt x="55" y="116"/>
                  <a:pt x="54" y="115"/>
                </a:cubicBezTo>
                <a:cubicBezTo>
                  <a:pt x="54" y="114"/>
                  <a:pt x="54" y="112"/>
                  <a:pt x="54" y="110"/>
                </a:cubicBezTo>
                <a:cubicBezTo>
                  <a:pt x="54" y="109"/>
                  <a:pt x="54" y="107"/>
                  <a:pt x="54" y="106"/>
                </a:cubicBezTo>
                <a:cubicBezTo>
                  <a:pt x="53" y="105"/>
                  <a:pt x="52" y="103"/>
                  <a:pt x="51" y="103"/>
                </a:cubicBezTo>
                <a:cubicBezTo>
                  <a:pt x="49" y="102"/>
                  <a:pt x="48" y="103"/>
                  <a:pt x="48" y="101"/>
                </a:cubicBezTo>
                <a:cubicBezTo>
                  <a:pt x="47" y="101"/>
                  <a:pt x="47" y="99"/>
                  <a:pt x="47" y="98"/>
                </a:cubicBezTo>
                <a:cubicBezTo>
                  <a:pt x="46" y="96"/>
                  <a:pt x="47" y="94"/>
                  <a:pt x="47" y="92"/>
                </a:cubicBezTo>
                <a:cubicBezTo>
                  <a:pt x="46" y="90"/>
                  <a:pt x="46" y="88"/>
                  <a:pt x="47" y="86"/>
                </a:cubicBezTo>
                <a:cubicBezTo>
                  <a:pt x="47" y="85"/>
                  <a:pt x="49" y="84"/>
                  <a:pt x="49" y="83"/>
                </a:cubicBezTo>
                <a:cubicBezTo>
                  <a:pt x="50" y="82"/>
                  <a:pt x="50" y="80"/>
                  <a:pt x="51" y="79"/>
                </a:cubicBezTo>
                <a:cubicBezTo>
                  <a:pt x="52" y="77"/>
                  <a:pt x="54" y="76"/>
                  <a:pt x="56" y="74"/>
                </a:cubicBezTo>
                <a:cubicBezTo>
                  <a:pt x="57" y="72"/>
                  <a:pt x="59" y="70"/>
                  <a:pt x="60" y="67"/>
                </a:cubicBezTo>
                <a:cubicBezTo>
                  <a:pt x="60" y="66"/>
                  <a:pt x="61" y="64"/>
                  <a:pt x="61" y="63"/>
                </a:cubicBezTo>
                <a:cubicBezTo>
                  <a:pt x="61" y="62"/>
                  <a:pt x="58" y="61"/>
                  <a:pt x="58" y="59"/>
                </a:cubicBezTo>
                <a:cubicBezTo>
                  <a:pt x="59" y="58"/>
                  <a:pt x="60" y="58"/>
                  <a:pt x="61" y="57"/>
                </a:cubicBezTo>
                <a:cubicBezTo>
                  <a:pt x="61" y="57"/>
                  <a:pt x="61" y="55"/>
                  <a:pt x="61" y="54"/>
                </a:cubicBezTo>
                <a:cubicBezTo>
                  <a:pt x="61" y="53"/>
                  <a:pt x="60" y="51"/>
                  <a:pt x="61" y="50"/>
                </a:cubicBezTo>
                <a:cubicBezTo>
                  <a:pt x="61" y="49"/>
                  <a:pt x="63" y="48"/>
                  <a:pt x="62" y="47"/>
                </a:cubicBezTo>
                <a:cubicBezTo>
                  <a:pt x="61" y="45"/>
                  <a:pt x="59" y="47"/>
                  <a:pt x="58" y="46"/>
                </a:cubicBezTo>
                <a:cubicBezTo>
                  <a:pt x="57" y="46"/>
                  <a:pt x="58" y="45"/>
                  <a:pt x="58" y="43"/>
                </a:cubicBezTo>
                <a:cubicBezTo>
                  <a:pt x="58" y="42"/>
                  <a:pt x="58" y="42"/>
                  <a:pt x="58" y="41"/>
                </a:cubicBezTo>
                <a:cubicBezTo>
                  <a:pt x="58" y="41"/>
                  <a:pt x="59" y="39"/>
                  <a:pt x="59" y="39"/>
                </a:cubicBezTo>
                <a:cubicBezTo>
                  <a:pt x="58" y="38"/>
                  <a:pt x="58" y="37"/>
                  <a:pt x="57" y="36"/>
                </a:cubicBezTo>
                <a:cubicBezTo>
                  <a:pt x="74" y="23"/>
                  <a:pt x="94" y="13"/>
                  <a:pt x="115" y="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1" name="Freeform 70"/>
          <p:cNvSpPr>
            <a:spLocks noEditPoints="1"/>
          </p:cNvSpPr>
          <p:nvPr/>
        </p:nvSpPr>
        <p:spPr bwMode="auto">
          <a:xfrm>
            <a:off x="3912718" y="2164039"/>
            <a:ext cx="368300" cy="366713"/>
          </a:xfrm>
          <a:custGeom>
            <a:avLst/>
            <a:gdLst>
              <a:gd name="T0" fmla="*/ 127 w 182"/>
              <a:gd name="T1" fmla="*/ 93 h 181"/>
              <a:gd name="T2" fmla="*/ 135 w 182"/>
              <a:gd name="T3" fmla="*/ 56 h 181"/>
              <a:gd name="T4" fmla="*/ 136 w 182"/>
              <a:gd name="T5" fmla="*/ 50 h 181"/>
              <a:gd name="T6" fmla="*/ 130 w 182"/>
              <a:gd name="T7" fmla="*/ 49 h 181"/>
              <a:gd name="T8" fmla="*/ 120 w 182"/>
              <a:gd name="T9" fmla="*/ 49 h 181"/>
              <a:gd name="T10" fmla="*/ 61 w 182"/>
              <a:gd name="T11" fmla="*/ 66 h 181"/>
              <a:gd name="T12" fmla="*/ 43 w 182"/>
              <a:gd name="T13" fmla="*/ 109 h 181"/>
              <a:gd name="T14" fmla="*/ 77 w 182"/>
              <a:gd name="T15" fmla="*/ 137 h 181"/>
              <a:gd name="T16" fmla="*/ 104 w 182"/>
              <a:gd name="T17" fmla="*/ 128 h 181"/>
              <a:gd name="T18" fmla="*/ 130 w 182"/>
              <a:gd name="T19" fmla="*/ 137 h 181"/>
              <a:gd name="T20" fmla="*/ 170 w 182"/>
              <a:gd name="T21" fmla="*/ 114 h 181"/>
              <a:gd name="T22" fmla="*/ 182 w 182"/>
              <a:gd name="T23" fmla="*/ 75 h 181"/>
              <a:gd name="T24" fmla="*/ 152 w 182"/>
              <a:gd name="T25" fmla="*/ 17 h 181"/>
              <a:gd name="T26" fmla="*/ 98 w 182"/>
              <a:gd name="T27" fmla="*/ 0 h 181"/>
              <a:gd name="T28" fmla="*/ 24 w 182"/>
              <a:gd name="T29" fmla="*/ 35 h 181"/>
              <a:gd name="T30" fmla="*/ 0 w 182"/>
              <a:gd name="T31" fmla="*/ 105 h 181"/>
              <a:gd name="T32" fmla="*/ 27 w 182"/>
              <a:gd name="T33" fmla="*/ 163 h 181"/>
              <a:gd name="T34" fmla="*/ 84 w 182"/>
              <a:gd name="T35" fmla="*/ 181 h 181"/>
              <a:gd name="T36" fmla="*/ 162 w 182"/>
              <a:gd name="T37" fmla="*/ 162 h 181"/>
              <a:gd name="T38" fmla="*/ 166 w 182"/>
              <a:gd name="T39" fmla="*/ 159 h 181"/>
              <a:gd name="T40" fmla="*/ 164 w 182"/>
              <a:gd name="T41" fmla="*/ 155 h 181"/>
              <a:gd name="T42" fmla="*/ 157 w 182"/>
              <a:gd name="T43" fmla="*/ 139 h 181"/>
              <a:gd name="T44" fmla="*/ 155 w 182"/>
              <a:gd name="T45" fmla="*/ 134 h 181"/>
              <a:gd name="T46" fmla="*/ 150 w 182"/>
              <a:gd name="T47" fmla="*/ 136 h 181"/>
              <a:gd name="T48" fmla="*/ 86 w 182"/>
              <a:gd name="T49" fmla="*/ 155 h 181"/>
              <a:gd name="T50" fmla="*/ 46 w 182"/>
              <a:gd name="T51" fmla="*/ 142 h 181"/>
              <a:gd name="T52" fmla="*/ 32 w 182"/>
              <a:gd name="T53" fmla="*/ 105 h 181"/>
              <a:gd name="T54" fmla="*/ 96 w 182"/>
              <a:gd name="T55" fmla="*/ 26 h 181"/>
              <a:gd name="T56" fmla="*/ 135 w 182"/>
              <a:gd name="T57" fmla="*/ 40 h 181"/>
              <a:gd name="T58" fmla="*/ 150 w 182"/>
              <a:gd name="T59" fmla="*/ 76 h 181"/>
              <a:gd name="T60" fmla="*/ 145 w 182"/>
              <a:gd name="T61" fmla="*/ 98 h 181"/>
              <a:gd name="T62" fmla="*/ 130 w 182"/>
              <a:gd name="T63" fmla="*/ 110 h 181"/>
              <a:gd name="T64" fmla="*/ 125 w 182"/>
              <a:gd name="T65" fmla="*/ 106 h 181"/>
              <a:gd name="T66" fmla="*/ 127 w 182"/>
              <a:gd name="T67" fmla="*/ 96 h 181"/>
              <a:gd name="T68" fmla="*/ 127 w 182"/>
              <a:gd name="T69" fmla="*/ 93 h 181"/>
              <a:gd name="T70" fmla="*/ 99 w 182"/>
              <a:gd name="T71" fmla="*/ 77 h 181"/>
              <a:gd name="T72" fmla="*/ 78 w 182"/>
              <a:gd name="T73" fmla="*/ 110 h 181"/>
              <a:gd name="T74" fmla="*/ 75 w 182"/>
              <a:gd name="T75" fmla="*/ 108 h 181"/>
              <a:gd name="T76" fmla="*/ 88 w 182"/>
              <a:gd name="T77" fmla="*/ 81 h 181"/>
              <a:gd name="T78" fmla="*/ 99 w 182"/>
              <a:gd name="T79" fmla="*/ 77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182" h="181">
                <a:moveTo>
                  <a:pt x="127" y="93"/>
                </a:moveTo>
                <a:cubicBezTo>
                  <a:pt x="135" y="56"/>
                  <a:pt x="135" y="56"/>
                  <a:pt x="135" y="56"/>
                </a:cubicBezTo>
                <a:cubicBezTo>
                  <a:pt x="136" y="50"/>
                  <a:pt x="136" y="50"/>
                  <a:pt x="136" y="50"/>
                </a:cubicBezTo>
                <a:cubicBezTo>
                  <a:pt x="130" y="49"/>
                  <a:pt x="130" y="49"/>
                  <a:pt x="130" y="49"/>
                </a:cubicBezTo>
                <a:cubicBezTo>
                  <a:pt x="126" y="49"/>
                  <a:pt x="123" y="49"/>
                  <a:pt x="120" y="49"/>
                </a:cubicBezTo>
                <a:cubicBezTo>
                  <a:pt x="85" y="49"/>
                  <a:pt x="71" y="56"/>
                  <a:pt x="61" y="66"/>
                </a:cubicBezTo>
                <a:cubicBezTo>
                  <a:pt x="51" y="77"/>
                  <a:pt x="43" y="95"/>
                  <a:pt x="43" y="109"/>
                </a:cubicBezTo>
                <a:cubicBezTo>
                  <a:pt x="43" y="125"/>
                  <a:pt x="57" y="137"/>
                  <a:pt x="77" y="137"/>
                </a:cubicBezTo>
                <a:cubicBezTo>
                  <a:pt x="89" y="137"/>
                  <a:pt x="96" y="133"/>
                  <a:pt x="104" y="128"/>
                </a:cubicBezTo>
                <a:cubicBezTo>
                  <a:pt x="111" y="134"/>
                  <a:pt x="117" y="137"/>
                  <a:pt x="130" y="137"/>
                </a:cubicBezTo>
                <a:cubicBezTo>
                  <a:pt x="147" y="137"/>
                  <a:pt x="161" y="129"/>
                  <a:pt x="170" y="114"/>
                </a:cubicBezTo>
                <a:cubicBezTo>
                  <a:pt x="177" y="103"/>
                  <a:pt x="182" y="89"/>
                  <a:pt x="182" y="75"/>
                </a:cubicBezTo>
                <a:cubicBezTo>
                  <a:pt x="182" y="45"/>
                  <a:pt x="166" y="27"/>
                  <a:pt x="152" y="17"/>
                </a:cubicBezTo>
                <a:cubicBezTo>
                  <a:pt x="138" y="7"/>
                  <a:pt x="117" y="0"/>
                  <a:pt x="98" y="0"/>
                </a:cubicBezTo>
                <a:cubicBezTo>
                  <a:pt x="60" y="0"/>
                  <a:pt x="37" y="19"/>
                  <a:pt x="24" y="35"/>
                </a:cubicBezTo>
                <a:cubicBezTo>
                  <a:pt x="8" y="54"/>
                  <a:pt x="0" y="79"/>
                  <a:pt x="0" y="105"/>
                </a:cubicBezTo>
                <a:cubicBezTo>
                  <a:pt x="0" y="129"/>
                  <a:pt x="9" y="149"/>
                  <a:pt x="27" y="163"/>
                </a:cubicBezTo>
                <a:cubicBezTo>
                  <a:pt x="42" y="175"/>
                  <a:pt x="63" y="181"/>
                  <a:pt x="84" y="181"/>
                </a:cubicBezTo>
                <a:cubicBezTo>
                  <a:pt x="111" y="181"/>
                  <a:pt x="138" y="174"/>
                  <a:pt x="162" y="162"/>
                </a:cubicBezTo>
                <a:cubicBezTo>
                  <a:pt x="166" y="159"/>
                  <a:pt x="166" y="159"/>
                  <a:pt x="166" y="159"/>
                </a:cubicBezTo>
                <a:cubicBezTo>
                  <a:pt x="164" y="155"/>
                  <a:pt x="164" y="155"/>
                  <a:pt x="164" y="155"/>
                </a:cubicBezTo>
                <a:cubicBezTo>
                  <a:pt x="157" y="139"/>
                  <a:pt x="157" y="139"/>
                  <a:pt x="157" y="139"/>
                </a:cubicBezTo>
                <a:cubicBezTo>
                  <a:pt x="155" y="134"/>
                  <a:pt x="155" y="134"/>
                  <a:pt x="155" y="134"/>
                </a:cubicBezTo>
                <a:cubicBezTo>
                  <a:pt x="150" y="136"/>
                  <a:pt x="150" y="136"/>
                  <a:pt x="150" y="136"/>
                </a:cubicBezTo>
                <a:cubicBezTo>
                  <a:pt x="131" y="146"/>
                  <a:pt x="111" y="155"/>
                  <a:pt x="86" y="155"/>
                </a:cubicBezTo>
                <a:cubicBezTo>
                  <a:pt x="69" y="155"/>
                  <a:pt x="56" y="150"/>
                  <a:pt x="46" y="142"/>
                </a:cubicBezTo>
                <a:cubicBezTo>
                  <a:pt x="37" y="133"/>
                  <a:pt x="32" y="120"/>
                  <a:pt x="32" y="105"/>
                </a:cubicBezTo>
                <a:cubicBezTo>
                  <a:pt x="32" y="53"/>
                  <a:pt x="64" y="26"/>
                  <a:pt x="96" y="26"/>
                </a:cubicBezTo>
                <a:cubicBezTo>
                  <a:pt x="112" y="26"/>
                  <a:pt x="126" y="31"/>
                  <a:pt x="135" y="40"/>
                </a:cubicBezTo>
                <a:cubicBezTo>
                  <a:pt x="145" y="49"/>
                  <a:pt x="150" y="61"/>
                  <a:pt x="150" y="76"/>
                </a:cubicBezTo>
                <a:cubicBezTo>
                  <a:pt x="150" y="81"/>
                  <a:pt x="148" y="91"/>
                  <a:pt x="145" y="98"/>
                </a:cubicBezTo>
                <a:cubicBezTo>
                  <a:pt x="141" y="106"/>
                  <a:pt x="136" y="110"/>
                  <a:pt x="130" y="110"/>
                </a:cubicBezTo>
                <a:cubicBezTo>
                  <a:pt x="127" y="110"/>
                  <a:pt x="125" y="109"/>
                  <a:pt x="125" y="106"/>
                </a:cubicBezTo>
                <a:cubicBezTo>
                  <a:pt x="125" y="104"/>
                  <a:pt x="126" y="99"/>
                  <a:pt x="127" y="96"/>
                </a:cubicBezTo>
                <a:cubicBezTo>
                  <a:pt x="127" y="95"/>
                  <a:pt x="127" y="94"/>
                  <a:pt x="127" y="93"/>
                </a:cubicBezTo>
                <a:close/>
                <a:moveTo>
                  <a:pt x="99" y="77"/>
                </a:moveTo>
                <a:cubicBezTo>
                  <a:pt x="92" y="105"/>
                  <a:pt x="84" y="110"/>
                  <a:pt x="78" y="110"/>
                </a:cubicBezTo>
                <a:cubicBezTo>
                  <a:pt x="77" y="110"/>
                  <a:pt x="75" y="110"/>
                  <a:pt x="75" y="108"/>
                </a:cubicBezTo>
                <a:cubicBezTo>
                  <a:pt x="75" y="100"/>
                  <a:pt x="81" y="88"/>
                  <a:pt x="88" y="81"/>
                </a:cubicBezTo>
                <a:cubicBezTo>
                  <a:pt x="90" y="79"/>
                  <a:pt x="95" y="78"/>
                  <a:pt x="99" y="77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72" name="Group 71"/>
          <p:cNvGrpSpPr/>
          <p:nvPr/>
        </p:nvGrpSpPr>
        <p:grpSpPr>
          <a:xfrm>
            <a:off x="8819915" y="2063941"/>
            <a:ext cx="484188" cy="434975"/>
            <a:chOff x="3735387" y="2789704"/>
            <a:chExt cx="484188" cy="434975"/>
          </a:xfrm>
          <a:solidFill>
            <a:schemeClr val="bg1"/>
          </a:solidFill>
        </p:grpSpPr>
        <p:sp>
          <p:nvSpPr>
            <p:cNvPr id="73" name="Freeform 26"/>
            <p:cNvSpPr>
              <a:spLocks/>
            </p:cNvSpPr>
            <p:nvPr/>
          </p:nvSpPr>
          <p:spPr bwMode="auto">
            <a:xfrm>
              <a:off x="3797300" y="2846854"/>
              <a:ext cx="131763" cy="122238"/>
            </a:xfrm>
            <a:custGeom>
              <a:avLst/>
              <a:gdLst>
                <a:gd name="T0" fmla="*/ 42 w 60"/>
                <a:gd name="T1" fmla="*/ 0 h 56"/>
                <a:gd name="T2" fmla="*/ 0 w 60"/>
                <a:gd name="T3" fmla="*/ 56 h 56"/>
                <a:gd name="T4" fmla="*/ 27 w 60"/>
                <a:gd name="T5" fmla="*/ 56 h 56"/>
                <a:gd name="T6" fmla="*/ 60 w 60"/>
                <a:gd name="T7" fmla="*/ 13 h 56"/>
                <a:gd name="T8" fmla="*/ 42 w 60"/>
                <a:gd name="T9" fmla="*/ 0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0" h="56">
                  <a:moveTo>
                    <a:pt x="42" y="0"/>
                  </a:moveTo>
                  <a:cubicBezTo>
                    <a:pt x="0" y="56"/>
                    <a:pt x="0" y="56"/>
                    <a:pt x="0" y="56"/>
                  </a:cubicBezTo>
                  <a:cubicBezTo>
                    <a:pt x="27" y="56"/>
                    <a:pt x="27" y="56"/>
                    <a:pt x="27" y="56"/>
                  </a:cubicBezTo>
                  <a:cubicBezTo>
                    <a:pt x="60" y="13"/>
                    <a:pt x="60" y="13"/>
                    <a:pt x="60" y="13"/>
                  </a:cubicBezTo>
                  <a:cubicBezTo>
                    <a:pt x="52" y="12"/>
                    <a:pt x="45" y="7"/>
                    <a:pt x="42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4" name="Freeform 27"/>
            <p:cNvSpPr>
              <a:spLocks/>
            </p:cNvSpPr>
            <p:nvPr/>
          </p:nvSpPr>
          <p:spPr bwMode="auto">
            <a:xfrm>
              <a:off x="3897312" y="2789704"/>
              <a:ext cx="73025" cy="69850"/>
            </a:xfrm>
            <a:custGeom>
              <a:avLst/>
              <a:gdLst>
                <a:gd name="T0" fmla="*/ 17 w 33"/>
                <a:gd name="T1" fmla="*/ 32 h 32"/>
                <a:gd name="T2" fmla="*/ 19 w 33"/>
                <a:gd name="T3" fmla="*/ 32 h 32"/>
                <a:gd name="T4" fmla="*/ 21 w 33"/>
                <a:gd name="T5" fmla="*/ 31 h 32"/>
                <a:gd name="T6" fmla="*/ 33 w 33"/>
                <a:gd name="T7" fmla="*/ 16 h 32"/>
                <a:gd name="T8" fmla="*/ 33 w 33"/>
                <a:gd name="T9" fmla="*/ 15 h 32"/>
                <a:gd name="T10" fmla="*/ 33 w 33"/>
                <a:gd name="T11" fmla="*/ 12 h 32"/>
                <a:gd name="T12" fmla="*/ 17 w 33"/>
                <a:gd name="T13" fmla="*/ 0 h 32"/>
                <a:gd name="T14" fmla="*/ 14 w 33"/>
                <a:gd name="T15" fmla="*/ 1 h 32"/>
                <a:gd name="T16" fmla="*/ 2 w 33"/>
                <a:gd name="T17" fmla="*/ 18 h 32"/>
                <a:gd name="T18" fmla="*/ 2 w 33"/>
                <a:gd name="T19" fmla="*/ 19 h 32"/>
                <a:gd name="T20" fmla="*/ 17 w 33"/>
                <a:gd name="T21" fmla="*/ 32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3" h="32">
                  <a:moveTo>
                    <a:pt x="17" y="32"/>
                  </a:moveTo>
                  <a:cubicBezTo>
                    <a:pt x="18" y="32"/>
                    <a:pt x="18" y="32"/>
                    <a:pt x="19" y="32"/>
                  </a:cubicBezTo>
                  <a:cubicBezTo>
                    <a:pt x="20" y="31"/>
                    <a:pt x="20" y="31"/>
                    <a:pt x="21" y="31"/>
                  </a:cubicBezTo>
                  <a:cubicBezTo>
                    <a:pt x="28" y="30"/>
                    <a:pt x="33" y="23"/>
                    <a:pt x="33" y="16"/>
                  </a:cubicBezTo>
                  <a:cubicBezTo>
                    <a:pt x="33" y="16"/>
                    <a:pt x="33" y="15"/>
                    <a:pt x="33" y="15"/>
                  </a:cubicBezTo>
                  <a:cubicBezTo>
                    <a:pt x="33" y="14"/>
                    <a:pt x="33" y="13"/>
                    <a:pt x="33" y="12"/>
                  </a:cubicBezTo>
                  <a:cubicBezTo>
                    <a:pt x="31" y="5"/>
                    <a:pt x="24" y="0"/>
                    <a:pt x="17" y="0"/>
                  </a:cubicBezTo>
                  <a:cubicBezTo>
                    <a:pt x="16" y="0"/>
                    <a:pt x="15" y="0"/>
                    <a:pt x="14" y="1"/>
                  </a:cubicBezTo>
                  <a:cubicBezTo>
                    <a:pt x="6" y="2"/>
                    <a:pt x="0" y="10"/>
                    <a:pt x="2" y="18"/>
                  </a:cubicBezTo>
                  <a:cubicBezTo>
                    <a:pt x="2" y="19"/>
                    <a:pt x="2" y="19"/>
                    <a:pt x="2" y="19"/>
                  </a:cubicBezTo>
                  <a:cubicBezTo>
                    <a:pt x="4" y="27"/>
                    <a:pt x="10" y="32"/>
                    <a:pt x="17" y="3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5" name="Freeform 28"/>
            <p:cNvSpPr>
              <a:spLocks/>
            </p:cNvSpPr>
            <p:nvPr/>
          </p:nvSpPr>
          <p:spPr bwMode="auto">
            <a:xfrm>
              <a:off x="4029075" y="2846854"/>
              <a:ext cx="131763" cy="122238"/>
            </a:xfrm>
            <a:custGeom>
              <a:avLst/>
              <a:gdLst>
                <a:gd name="T0" fmla="*/ 32 w 60"/>
                <a:gd name="T1" fmla="*/ 56 h 56"/>
                <a:gd name="T2" fmla="*/ 60 w 60"/>
                <a:gd name="T3" fmla="*/ 56 h 56"/>
                <a:gd name="T4" fmla="*/ 17 w 60"/>
                <a:gd name="T5" fmla="*/ 0 h 56"/>
                <a:gd name="T6" fmla="*/ 0 w 60"/>
                <a:gd name="T7" fmla="*/ 13 h 56"/>
                <a:gd name="T8" fmla="*/ 32 w 60"/>
                <a:gd name="T9" fmla="*/ 56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0" h="56">
                  <a:moveTo>
                    <a:pt x="32" y="56"/>
                  </a:moveTo>
                  <a:cubicBezTo>
                    <a:pt x="60" y="56"/>
                    <a:pt x="60" y="56"/>
                    <a:pt x="60" y="56"/>
                  </a:cubicBezTo>
                  <a:cubicBezTo>
                    <a:pt x="17" y="0"/>
                    <a:pt x="17" y="0"/>
                    <a:pt x="17" y="0"/>
                  </a:cubicBezTo>
                  <a:cubicBezTo>
                    <a:pt x="14" y="7"/>
                    <a:pt x="7" y="12"/>
                    <a:pt x="0" y="13"/>
                  </a:cubicBezTo>
                  <a:lnTo>
                    <a:pt x="32" y="5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6" name="Freeform 29"/>
            <p:cNvSpPr>
              <a:spLocks/>
            </p:cNvSpPr>
            <p:nvPr/>
          </p:nvSpPr>
          <p:spPr bwMode="auto">
            <a:xfrm>
              <a:off x="3986212" y="2789704"/>
              <a:ext cx="71438" cy="69850"/>
            </a:xfrm>
            <a:custGeom>
              <a:avLst/>
              <a:gdLst>
                <a:gd name="T0" fmla="*/ 20 w 33"/>
                <a:gd name="T1" fmla="*/ 1 h 32"/>
                <a:gd name="T2" fmla="*/ 16 w 33"/>
                <a:gd name="T3" fmla="*/ 0 h 32"/>
                <a:gd name="T4" fmla="*/ 1 w 33"/>
                <a:gd name="T5" fmla="*/ 12 h 32"/>
                <a:gd name="T6" fmla="*/ 0 w 33"/>
                <a:gd name="T7" fmla="*/ 15 h 32"/>
                <a:gd name="T8" fmla="*/ 0 w 33"/>
                <a:gd name="T9" fmla="*/ 16 h 32"/>
                <a:gd name="T10" fmla="*/ 12 w 33"/>
                <a:gd name="T11" fmla="*/ 31 h 32"/>
                <a:gd name="T12" fmla="*/ 14 w 33"/>
                <a:gd name="T13" fmla="*/ 32 h 32"/>
                <a:gd name="T14" fmla="*/ 16 w 33"/>
                <a:gd name="T15" fmla="*/ 32 h 32"/>
                <a:gd name="T16" fmla="*/ 31 w 33"/>
                <a:gd name="T17" fmla="*/ 19 h 32"/>
                <a:gd name="T18" fmla="*/ 32 w 33"/>
                <a:gd name="T19" fmla="*/ 18 h 32"/>
                <a:gd name="T20" fmla="*/ 20 w 33"/>
                <a:gd name="T21" fmla="*/ 1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3" h="32">
                  <a:moveTo>
                    <a:pt x="20" y="1"/>
                  </a:moveTo>
                  <a:cubicBezTo>
                    <a:pt x="18" y="0"/>
                    <a:pt x="17" y="0"/>
                    <a:pt x="16" y="0"/>
                  </a:cubicBezTo>
                  <a:cubicBezTo>
                    <a:pt x="9" y="0"/>
                    <a:pt x="2" y="5"/>
                    <a:pt x="1" y="12"/>
                  </a:cubicBezTo>
                  <a:cubicBezTo>
                    <a:pt x="0" y="13"/>
                    <a:pt x="0" y="14"/>
                    <a:pt x="0" y="15"/>
                  </a:cubicBezTo>
                  <a:cubicBezTo>
                    <a:pt x="0" y="15"/>
                    <a:pt x="0" y="16"/>
                    <a:pt x="0" y="16"/>
                  </a:cubicBezTo>
                  <a:cubicBezTo>
                    <a:pt x="0" y="23"/>
                    <a:pt x="5" y="30"/>
                    <a:pt x="12" y="31"/>
                  </a:cubicBezTo>
                  <a:cubicBezTo>
                    <a:pt x="13" y="31"/>
                    <a:pt x="14" y="31"/>
                    <a:pt x="14" y="32"/>
                  </a:cubicBezTo>
                  <a:cubicBezTo>
                    <a:pt x="15" y="32"/>
                    <a:pt x="15" y="32"/>
                    <a:pt x="16" y="32"/>
                  </a:cubicBezTo>
                  <a:cubicBezTo>
                    <a:pt x="23" y="32"/>
                    <a:pt x="30" y="27"/>
                    <a:pt x="31" y="19"/>
                  </a:cubicBezTo>
                  <a:cubicBezTo>
                    <a:pt x="31" y="19"/>
                    <a:pt x="31" y="19"/>
                    <a:pt x="32" y="18"/>
                  </a:cubicBezTo>
                  <a:cubicBezTo>
                    <a:pt x="33" y="10"/>
                    <a:pt x="28" y="2"/>
                    <a:pt x="20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7" name="Freeform 30"/>
            <p:cNvSpPr>
              <a:spLocks/>
            </p:cNvSpPr>
            <p:nvPr/>
          </p:nvSpPr>
          <p:spPr bwMode="auto">
            <a:xfrm>
              <a:off x="3735387" y="2983379"/>
              <a:ext cx="484188" cy="241300"/>
            </a:xfrm>
            <a:custGeom>
              <a:avLst/>
              <a:gdLst>
                <a:gd name="T0" fmla="*/ 0 w 305"/>
                <a:gd name="T1" fmla="*/ 0 h 152"/>
                <a:gd name="T2" fmla="*/ 40 w 305"/>
                <a:gd name="T3" fmla="*/ 152 h 152"/>
                <a:gd name="T4" fmla="*/ 265 w 305"/>
                <a:gd name="T5" fmla="*/ 152 h 152"/>
                <a:gd name="T6" fmla="*/ 305 w 305"/>
                <a:gd name="T7" fmla="*/ 0 h 152"/>
                <a:gd name="T8" fmla="*/ 275 w 305"/>
                <a:gd name="T9" fmla="*/ 0 h 152"/>
                <a:gd name="T10" fmla="*/ 236 w 305"/>
                <a:gd name="T11" fmla="*/ 0 h 152"/>
                <a:gd name="T12" fmla="*/ 69 w 305"/>
                <a:gd name="T13" fmla="*/ 0 h 152"/>
                <a:gd name="T14" fmla="*/ 32 w 305"/>
                <a:gd name="T15" fmla="*/ 0 h 152"/>
                <a:gd name="T16" fmla="*/ 0 w 305"/>
                <a:gd name="T17" fmla="*/ 0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05" h="152">
                  <a:moveTo>
                    <a:pt x="0" y="0"/>
                  </a:moveTo>
                  <a:lnTo>
                    <a:pt x="40" y="152"/>
                  </a:lnTo>
                  <a:lnTo>
                    <a:pt x="265" y="152"/>
                  </a:lnTo>
                  <a:lnTo>
                    <a:pt x="305" y="0"/>
                  </a:lnTo>
                  <a:lnTo>
                    <a:pt x="275" y="0"/>
                  </a:lnTo>
                  <a:lnTo>
                    <a:pt x="236" y="0"/>
                  </a:lnTo>
                  <a:lnTo>
                    <a:pt x="69" y="0"/>
                  </a:lnTo>
                  <a:lnTo>
                    <a:pt x="32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78" name="Group 77"/>
          <p:cNvGrpSpPr/>
          <p:nvPr/>
        </p:nvGrpSpPr>
        <p:grpSpPr>
          <a:xfrm>
            <a:off x="2539764" y="5620256"/>
            <a:ext cx="517525" cy="390525"/>
            <a:chOff x="5374621" y="2980018"/>
            <a:chExt cx="517525" cy="390525"/>
          </a:xfrm>
          <a:solidFill>
            <a:schemeClr val="bg1"/>
          </a:solidFill>
        </p:grpSpPr>
        <p:sp>
          <p:nvSpPr>
            <p:cNvPr id="79" name="Freeform 78"/>
            <p:cNvSpPr>
              <a:spLocks/>
            </p:cNvSpPr>
            <p:nvPr/>
          </p:nvSpPr>
          <p:spPr bwMode="auto">
            <a:xfrm>
              <a:off x="5411134" y="2980018"/>
              <a:ext cx="61913" cy="104775"/>
            </a:xfrm>
            <a:custGeom>
              <a:avLst/>
              <a:gdLst>
                <a:gd name="T0" fmla="*/ 23 w 29"/>
                <a:gd name="T1" fmla="*/ 48 h 48"/>
                <a:gd name="T2" fmla="*/ 23 w 29"/>
                <a:gd name="T3" fmla="*/ 25 h 48"/>
                <a:gd name="T4" fmla="*/ 29 w 29"/>
                <a:gd name="T5" fmla="*/ 14 h 48"/>
                <a:gd name="T6" fmla="*/ 14 w 29"/>
                <a:gd name="T7" fmla="*/ 0 h 48"/>
                <a:gd name="T8" fmla="*/ 0 w 29"/>
                <a:gd name="T9" fmla="*/ 14 h 48"/>
                <a:gd name="T10" fmla="*/ 5 w 29"/>
                <a:gd name="T11" fmla="*/ 25 h 48"/>
                <a:gd name="T12" fmla="*/ 5 w 29"/>
                <a:gd name="T13" fmla="*/ 48 h 48"/>
                <a:gd name="T14" fmla="*/ 23 w 29"/>
                <a:gd name="T15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9" h="48">
                  <a:moveTo>
                    <a:pt x="23" y="48"/>
                  </a:moveTo>
                  <a:cubicBezTo>
                    <a:pt x="23" y="25"/>
                    <a:pt x="23" y="25"/>
                    <a:pt x="23" y="25"/>
                  </a:cubicBezTo>
                  <a:cubicBezTo>
                    <a:pt x="27" y="23"/>
                    <a:pt x="29" y="19"/>
                    <a:pt x="29" y="14"/>
                  </a:cubicBezTo>
                  <a:cubicBezTo>
                    <a:pt x="29" y="6"/>
                    <a:pt x="22" y="0"/>
                    <a:pt x="14" y="0"/>
                  </a:cubicBezTo>
                  <a:cubicBezTo>
                    <a:pt x="6" y="0"/>
                    <a:pt x="0" y="6"/>
                    <a:pt x="0" y="14"/>
                  </a:cubicBezTo>
                  <a:cubicBezTo>
                    <a:pt x="0" y="19"/>
                    <a:pt x="2" y="23"/>
                    <a:pt x="5" y="25"/>
                  </a:cubicBezTo>
                  <a:cubicBezTo>
                    <a:pt x="5" y="48"/>
                    <a:pt x="5" y="48"/>
                    <a:pt x="5" y="48"/>
                  </a:cubicBezTo>
                  <a:lnTo>
                    <a:pt x="23" y="4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0" name="Freeform 79"/>
            <p:cNvSpPr>
              <a:spLocks/>
            </p:cNvSpPr>
            <p:nvPr/>
          </p:nvSpPr>
          <p:spPr bwMode="auto">
            <a:xfrm>
              <a:off x="5792134" y="2980018"/>
              <a:ext cx="60325" cy="104775"/>
            </a:xfrm>
            <a:custGeom>
              <a:avLst/>
              <a:gdLst>
                <a:gd name="T0" fmla="*/ 23 w 28"/>
                <a:gd name="T1" fmla="*/ 48 h 48"/>
                <a:gd name="T2" fmla="*/ 23 w 28"/>
                <a:gd name="T3" fmla="*/ 25 h 48"/>
                <a:gd name="T4" fmla="*/ 28 w 28"/>
                <a:gd name="T5" fmla="*/ 14 h 48"/>
                <a:gd name="T6" fmla="*/ 14 w 28"/>
                <a:gd name="T7" fmla="*/ 0 h 48"/>
                <a:gd name="T8" fmla="*/ 0 w 28"/>
                <a:gd name="T9" fmla="*/ 14 h 48"/>
                <a:gd name="T10" fmla="*/ 5 w 28"/>
                <a:gd name="T11" fmla="*/ 25 h 48"/>
                <a:gd name="T12" fmla="*/ 5 w 28"/>
                <a:gd name="T13" fmla="*/ 48 h 48"/>
                <a:gd name="T14" fmla="*/ 23 w 28"/>
                <a:gd name="T15" fmla="*/ 4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" h="48">
                  <a:moveTo>
                    <a:pt x="23" y="48"/>
                  </a:moveTo>
                  <a:cubicBezTo>
                    <a:pt x="23" y="25"/>
                    <a:pt x="23" y="25"/>
                    <a:pt x="23" y="25"/>
                  </a:cubicBezTo>
                  <a:cubicBezTo>
                    <a:pt x="26" y="23"/>
                    <a:pt x="28" y="19"/>
                    <a:pt x="28" y="14"/>
                  </a:cubicBezTo>
                  <a:cubicBezTo>
                    <a:pt x="28" y="6"/>
                    <a:pt x="22" y="0"/>
                    <a:pt x="14" y="0"/>
                  </a:cubicBezTo>
                  <a:cubicBezTo>
                    <a:pt x="6" y="0"/>
                    <a:pt x="0" y="6"/>
                    <a:pt x="0" y="14"/>
                  </a:cubicBezTo>
                  <a:cubicBezTo>
                    <a:pt x="0" y="19"/>
                    <a:pt x="1" y="23"/>
                    <a:pt x="5" y="25"/>
                  </a:cubicBezTo>
                  <a:cubicBezTo>
                    <a:pt x="5" y="48"/>
                    <a:pt x="5" y="48"/>
                    <a:pt x="5" y="48"/>
                  </a:cubicBezTo>
                  <a:lnTo>
                    <a:pt x="23" y="4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1" name="Freeform 80"/>
            <p:cNvSpPr>
              <a:spLocks/>
            </p:cNvSpPr>
            <p:nvPr/>
          </p:nvSpPr>
          <p:spPr bwMode="auto">
            <a:xfrm>
              <a:off x="5573059" y="3210206"/>
              <a:ext cx="26988" cy="41275"/>
            </a:xfrm>
            <a:custGeom>
              <a:avLst/>
              <a:gdLst>
                <a:gd name="T0" fmla="*/ 0 w 17"/>
                <a:gd name="T1" fmla="*/ 26 h 26"/>
                <a:gd name="T2" fmla="*/ 17 w 17"/>
                <a:gd name="T3" fmla="*/ 26 h 26"/>
                <a:gd name="T4" fmla="*/ 8 w 17"/>
                <a:gd name="T5" fmla="*/ 0 h 26"/>
                <a:gd name="T6" fmla="*/ 0 w 17"/>
                <a:gd name="T7" fmla="*/ 26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7" h="26">
                  <a:moveTo>
                    <a:pt x="0" y="26"/>
                  </a:moveTo>
                  <a:lnTo>
                    <a:pt x="17" y="26"/>
                  </a:lnTo>
                  <a:lnTo>
                    <a:pt x="8" y="0"/>
                  </a:lnTo>
                  <a:lnTo>
                    <a:pt x="0" y="2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2" name="Freeform 81"/>
            <p:cNvSpPr>
              <a:spLocks noEditPoints="1"/>
            </p:cNvSpPr>
            <p:nvPr/>
          </p:nvSpPr>
          <p:spPr bwMode="auto">
            <a:xfrm>
              <a:off x="5374621" y="3099081"/>
              <a:ext cx="517525" cy="271462"/>
            </a:xfrm>
            <a:custGeom>
              <a:avLst/>
              <a:gdLst>
                <a:gd name="T0" fmla="*/ 40 w 239"/>
                <a:gd name="T1" fmla="*/ 0 h 125"/>
                <a:gd name="T2" fmla="*/ 0 w 239"/>
                <a:gd name="T3" fmla="*/ 0 h 125"/>
                <a:gd name="T4" fmla="*/ 239 w 239"/>
                <a:gd name="T5" fmla="*/ 125 h 125"/>
                <a:gd name="T6" fmla="*/ 216 w 239"/>
                <a:gd name="T7" fmla="*/ 0 h 125"/>
                <a:gd name="T8" fmla="*/ 63 w 239"/>
                <a:gd name="T9" fmla="*/ 82 h 125"/>
                <a:gd name="T10" fmla="*/ 42 w 239"/>
                <a:gd name="T11" fmla="*/ 91 h 125"/>
                <a:gd name="T12" fmla="*/ 17 w 239"/>
                <a:gd name="T13" fmla="*/ 72 h 125"/>
                <a:gd name="T14" fmla="*/ 35 w 239"/>
                <a:gd name="T15" fmla="*/ 77 h 125"/>
                <a:gd name="T16" fmla="*/ 48 w 239"/>
                <a:gd name="T17" fmla="*/ 79 h 125"/>
                <a:gd name="T18" fmla="*/ 48 w 239"/>
                <a:gd name="T19" fmla="*/ 71 h 125"/>
                <a:gd name="T20" fmla="*/ 24 w 239"/>
                <a:gd name="T21" fmla="*/ 62 h 125"/>
                <a:gd name="T22" fmla="*/ 22 w 239"/>
                <a:gd name="T23" fmla="*/ 44 h 125"/>
                <a:gd name="T24" fmla="*/ 42 w 239"/>
                <a:gd name="T25" fmla="*/ 36 h 125"/>
                <a:gd name="T26" fmla="*/ 64 w 239"/>
                <a:gd name="T27" fmla="*/ 52 h 125"/>
                <a:gd name="T28" fmla="*/ 46 w 239"/>
                <a:gd name="T29" fmla="*/ 47 h 125"/>
                <a:gd name="T30" fmla="*/ 36 w 239"/>
                <a:gd name="T31" fmla="*/ 47 h 125"/>
                <a:gd name="T32" fmla="*/ 36 w 239"/>
                <a:gd name="T33" fmla="*/ 52 h 125"/>
                <a:gd name="T34" fmla="*/ 57 w 239"/>
                <a:gd name="T35" fmla="*/ 59 h 125"/>
                <a:gd name="T36" fmla="*/ 66 w 239"/>
                <a:gd name="T37" fmla="*/ 73 h 125"/>
                <a:gd name="T38" fmla="*/ 110 w 239"/>
                <a:gd name="T39" fmla="*/ 90 h 125"/>
                <a:gd name="T40" fmla="*/ 88 w 239"/>
                <a:gd name="T41" fmla="*/ 81 h 125"/>
                <a:gd name="T42" fmla="*/ 69 w 239"/>
                <a:gd name="T43" fmla="*/ 90 h 125"/>
                <a:gd name="T44" fmla="*/ 107 w 239"/>
                <a:gd name="T45" fmla="*/ 37 h 125"/>
                <a:gd name="T46" fmla="*/ 110 w 239"/>
                <a:gd name="T47" fmla="*/ 90 h 125"/>
                <a:gd name="T48" fmla="*/ 132 w 239"/>
                <a:gd name="T49" fmla="*/ 90 h 125"/>
                <a:gd name="T50" fmla="*/ 149 w 239"/>
                <a:gd name="T51" fmla="*/ 37 h 125"/>
                <a:gd name="T52" fmla="*/ 175 w 239"/>
                <a:gd name="T53" fmla="*/ 77 h 125"/>
                <a:gd name="T54" fmla="*/ 226 w 239"/>
                <a:gd name="T55" fmla="*/ 37 h 125"/>
                <a:gd name="T56" fmla="*/ 199 w 239"/>
                <a:gd name="T57" fmla="*/ 49 h 125"/>
                <a:gd name="T58" fmla="*/ 224 w 239"/>
                <a:gd name="T59" fmla="*/ 56 h 125"/>
                <a:gd name="T60" fmla="*/ 199 w 239"/>
                <a:gd name="T61" fmla="*/ 67 h 125"/>
                <a:gd name="T62" fmla="*/ 226 w 239"/>
                <a:gd name="T63" fmla="*/ 77 h 125"/>
                <a:gd name="T64" fmla="*/ 182 w 239"/>
                <a:gd name="T65" fmla="*/ 90 h 125"/>
                <a:gd name="T66" fmla="*/ 226 w 239"/>
                <a:gd name="T67" fmla="*/ 37 h 1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239" h="125">
                  <a:moveTo>
                    <a:pt x="198" y="0"/>
                  </a:moveTo>
                  <a:cubicBezTo>
                    <a:pt x="40" y="0"/>
                    <a:pt x="40" y="0"/>
                    <a:pt x="40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25"/>
                    <a:pt x="0" y="125"/>
                    <a:pt x="0" y="125"/>
                  </a:cubicBezTo>
                  <a:cubicBezTo>
                    <a:pt x="239" y="125"/>
                    <a:pt x="239" y="125"/>
                    <a:pt x="239" y="125"/>
                  </a:cubicBezTo>
                  <a:cubicBezTo>
                    <a:pt x="239" y="0"/>
                    <a:pt x="239" y="0"/>
                    <a:pt x="239" y="0"/>
                  </a:cubicBezTo>
                  <a:cubicBezTo>
                    <a:pt x="216" y="0"/>
                    <a:pt x="216" y="0"/>
                    <a:pt x="216" y="0"/>
                  </a:cubicBezTo>
                  <a:lnTo>
                    <a:pt x="198" y="0"/>
                  </a:lnTo>
                  <a:close/>
                  <a:moveTo>
                    <a:pt x="63" y="82"/>
                  </a:moveTo>
                  <a:cubicBezTo>
                    <a:pt x="61" y="85"/>
                    <a:pt x="58" y="87"/>
                    <a:pt x="55" y="89"/>
                  </a:cubicBezTo>
                  <a:cubicBezTo>
                    <a:pt x="52" y="90"/>
                    <a:pt x="47" y="91"/>
                    <a:pt x="42" y="91"/>
                  </a:cubicBezTo>
                  <a:cubicBezTo>
                    <a:pt x="33" y="91"/>
                    <a:pt x="27" y="89"/>
                    <a:pt x="23" y="86"/>
                  </a:cubicBezTo>
                  <a:cubicBezTo>
                    <a:pt x="20" y="82"/>
                    <a:pt x="18" y="78"/>
                    <a:pt x="17" y="72"/>
                  </a:cubicBezTo>
                  <a:cubicBezTo>
                    <a:pt x="33" y="71"/>
                    <a:pt x="33" y="71"/>
                    <a:pt x="33" y="71"/>
                  </a:cubicBezTo>
                  <a:cubicBezTo>
                    <a:pt x="33" y="74"/>
                    <a:pt x="34" y="76"/>
                    <a:pt x="35" y="77"/>
                  </a:cubicBezTo>
                  <a:cubicBezTo>
                    <a:pt x="37" y="79"/>
                    <a:pt x="39" y="81"/>
                    <a:pt x="42" y="81"/>
                  </a:cubicBezTo>
                  <a:cubicBezTo>
                    <a:pt x="45" y="81"/>
                    <a:pt x="47" y="80"/>
                    <a:pt x="48" y="79"/>
                  </a:cubicBezTo>
                  <a:cubicBezTo>
                    <a:pt x="49" y="78"/>
                    <a:pt x="50" y="77"/>
                    <a:pt x="50" y="75"/>
                  </a:cubicBezTo>
                  <a:cubicBezTo>
                    <a:pt x="50" y="74"/>
                    <a:pt x="49" y="72"/>
                    <a:pt x="48" y="71"/>
                  </a:cubicBezTo>
                  <a:cubicBezTo>
                    <a:pt x="47" y="70"/>
                    <a:pt x="44" y="69"/>
                    <a:pt x="40" y="68"/>
                  </a:cubicBezTo>
                  <a:cubicBezTo>
                    <a:pt x="32" y="67"/>
                    <a:pt x="27" y="64"/>
                    <a:pt x="24" y="62"/>
                  </a:cubicBezTo>
                  <a:cubicBezTo>
                    <a:pt x="21" y="59"/>
                    <a:pt x="19" y="56"/>
                    <a:pt x="19" y="51"/>
                  </a:cubicBezTo>
                  <a:cubicBezTo>
                    <a:pt x="19" y="49"/>
                    <a:pt x="20" y="46"/>
                    <a:pt x="22" y="44"/>
                  </a:cubicBezTo>
                  <a:cubicBezTo>
                    <a:pt x="23" y="41"/>
                    <a:pt x="26" y="39"/>
                    <a:pt x="29" y="38"/>
                  </a:cubicBezTo>
                  <a:cubicBezTo>
                    <a:pt x="32" y="37"/>
                    <a:pt x="37" y="36"/>
                    <a:pt x="42" y="36"/>
                  </a:cubicBezTo>
                  <a:cubicBezTo>
                    <a:pt x="49" y="36"/>
                    <a:pt x="54" y="37"/>
                    <a:pt x="58" y="40"/>
                  </a:cubicBezTo>
                  <a:cubicBezTo>
                    <a:pt x="61" y="42"/>
                    <a:pt x="63" y="46"/>
                    <a:pt x="64" y="52"/>
                  </a:cubicBezTo>
                  <a:cubicBezTo>
                    <a:pt x="49" y="53"/>
                    <a:pt x="49" y="53"/>
                    <a:pt x="49" y="53"/>
                  </a:cubicBezTo>
                  <a:cubicBezTo>
                    <a:pt x="48" y="50"/>
                    <a:pt x="47" y="48"/>
                    <a:pt x="46" y="47"/>
                  </a:cubicBezTo>
                  <a:cubicBezTo>
                    <a:pt x="45" y="46"/>
                    <a:pt x="43" y="46"/>
                    <a:pt x="40" y="46"/>
                  </a:cubicBezTo>
                  <a:cubicBezTo>
                    <a:pt x="39" y="46"/>
                    <a:pt x="37" y="46"/>
                    <a:pt x="36" y="47"/>
                  </a:cubicBezTo>
                  <a:cubicBezTo>
                    <a:pt x="35" y="48"/>
                    <a:pt x="35" y="49"/>
                    <a:pt x="35" y="50"/>
                  </a:cubicBezTo>
                  <a:cubicBezTo>
                    <a:pt x="35" y="51"/>
                    <a:pt x="35" y="52"/>
                    <a:pt x="36" y="52"/>
                  </a:cubicBezTo>
                  <a:cubicBezTo>
                    <a:pt x="37" y="53"/>
                    <a:pt x="38" y="54"/>
                    <a:pt x="41" y="54"/>
                  </a:cubicBezTo>
                  <a:cubicBezTo>
                    <a:pt x="49" y="56"/>
                    <a:pt x="54" y="57"/>
                    <a:pt x="57" y="59"/>
                  </a:cubicBezTo>
                  <a:cubicBezTo>
                    <a:pt x="60" y="61"/>
                    <a:pt x="62" y="62"/>
                    <a:pt x="64" y="65"/>
                  </a:cubicBezTo>
                  <a:cubicBezTo>
                    <a:pt x="65" y="67"/>
                    <a:pt x="66" y="70"/>
                    <a:pt x="66" y="73"/>
                  </a:cubicBezTo>
                  <a:cubicBezTo>
                    <a:pt x="66" y="76"/>
                    <a:pt x="65" y="79"/>
                    <a:pt x="63" y="82"/>
                  </a:cubicBezTo>
                  <a:close/>
                  <a:moveTo>
                    <a:pt x="110" y="90"/>
                  </a:moveTo>
                  <a:cubicBezTo>
                    <a:pt x="107" y="81"/>
                    <a:pt x="107" y="81"/>
                    <a:pt x="107" y="81"/>
                  </a:cubicBezTo>
                  <a:cubicBezTo>
                    <a:pt x="88" y="81"/>
                    <a:pt x="88" y="81"/>
                    <a:pt x="88" y="81"/>
                  </a:cubicBezTo>
                  <a:cubicBezTo>
                    <a:pt x="86" y="90"/>
                    <a:pt x="86" y="90"/>
                    <a:pt x="86" y="90"/>
                  </a:cubicBezTo>
                  <a:cubicBezTo>
                    <a:pt x="69" y="90"/>
                    <a:pt x="69" y="90"/>
                    <a:pt x="69" y="90"/>
                  </a:cubicBezTo>
                  <a:cubicBezTo>
                    <a:pt x="89" y="37"/>
                    <a:pt x="89" y="37"/>
                    <a:pt x="89" y="37"/>
                  </a:cubicBezTo>
                  <a:cubicBezTo>
                    <a:pt x="107" y="37"/>
                    <a:pt x="107" y="37"/>
                    <a:pt x="107" y="37"/>
                  </a:cubicBezTo>
                  <a:cubicBezTo>
                    <a:pt x="127" y="90"/>
                    <a:pt x="127" y="90"/>
                    <a:pt x="127" y="90"/>
                  </a:cubicBezTo>
                  <a:lnTo>
                    <a:pt x="110" y="90"/>
                  </a:lnTo>
                  <a:close/>
                  <a:moveTo>
                    <a:pt x="175" y="90"/>
                  </a:moveTo>
                  <a:cubicBezTo>
                    <a:pt x="132" y="90"/>
                    <a:pt x="132" y="90"/>
                    <a:pt x="132" y="90"/>
                  </a:cubicBezTo>
                  <a:cubicBezTo>
                    <a:pt x="132" y="37"/>
                    <a:pt x="132" y="37"/>
                    <a:pt x="132" y="37"/>
                  </a:cubicBezTo>
                  <a:cubicBezTo>
                    <a:pt x="149" y="37"/>
                    <a:pt x="149" y="37"/>
                    <a:pt x="149" y="37"/>
                  </a:cubicBezTo>
                  <a:cubicBezTo>
                    <a:pt x="149" y="77"/>
                    <a:pt x="149" y="77"/>
                    <a:pt x="149" y="77"/>
                  </a:cubicBezTo>
                  <a:cubicBezTo>
                    <a:pt x="175" y="77"/>
                    <a:pt x="175" y="77"/>
                    <a:pt x="175" y="77"/>
                  </a:cubicBezTo>
                  <a:lnTo>
                    <a:pt x="175" y="90"/>
                  </a:lnTo>
                  <a:close/>
                  <a:moveTo>
                    <a:pt x="226" y="37"/>
                  </a:moveTo>
                  <a:cubicBezTo>
                    <a:pt x="226" y="49"/>
                    <a:pt x="226" y="49"/>
                    <a:pt x="226" y="49"/>
                  </a:cubicBezTo>
                  <a:cubicBezTo>
                    <a:pt x="199" y="49"/>
                    <a:pt x="199" y="49"/>
                    <a:pt x="199" y="49"/>
                  </a:cubicBezTo>
                  <a:cubicBezTo>
                    <a:pt x="199" y="56"/>
                    <a:pt x="199" y="56"/>
                    <a:pt x="199" y="56"/>
                  </a:cubicBezTo>
                  <a:cubicBezTo>
                    <a:pt x="224" y="56"/>
                    <a:pt x="224" y="56"/>
                    <a:pt x="224" y="56"/>
                  </a:cubicBezTo>
                  <a:cubicBezTo>
                    <a:pt x="224" y="67"/>
                    <a:pt x="224" y="67"/>
                    <a:pt x="224" y="67"/>
                  </a:cubicBezTo>
                  <a:cubicBezTo>
                    <a:pt x="199" y="67"/>
                    <a:pt x="199" y="67"/>
                    <a:pt x="199" y="67"/>
                  </a:cubicBezTo>
                  <a:cubicBezTo>
                    <a:pt x="199" y="77"/>
                    <a:pt x="199" y="77"/>
                    <a:pt x="199" y="77"/>
                  </a:cubicBezTo>
                  <a:cubicBezTo>
                    <a:pt x="226" y="77"/>
                    <a:pt x="226" y="77"/>
                    <a:pt x="226" y="77"/>
                  </a:cubicBezTo>
                  <a:cubicBezTo>
                    <a:pt x="226" y="90"/>
                    <a:pt x="226" y="90"/>
                    <a:pt x="226" y="90"/>
                  </a:cubicBezTo>
                  <a:cubicBezTo>
                    <a:pt x="182" y="90"/>
                    <a:pt x="182" y="90"/>
                    <a:pt x="182" y="90"/>
                  </a:cubicBezTo>
                  <a:cubicBezTo>
                    <a:pt x="182" y="37"/>
                    <a:pt x="182" y="37"/>
                    <a:pt x="182" y="37"/>
                  </a:cubicBezTo>
                  <a:lnTo>
                    <a:pt x="226" y="3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83" name="Group 82"/>
          <p:cNvGrpSpPr/>
          <p:nvPr/>
        </p:nvGrpSpPr>
        <p:grpSpPr>
          <a:xfrm>
            <a:off x="5086115" y="5589498"/>
            <a:ext cx="498475" cy="415925"/>
            <a:chOff x="3080684" y="2967318"/>
            <a:chExt cx="498475" cy="415925"/>
          </a:xfrm>
          <a:solidFill>
            <a:schemeClr val="bg1"/>
          </a:solidFill>
        </p:grpSpPr>
        <p:sp>
          <p:nvSpPr>
            <p:cNvPr id="84" name="Freeform 83"/>
            <p:cNvSpPr>
              <a:spLocks noEditPoints="1"/>
            </p:cNvSpPr>
            <p:nvPr/>
          </p:nvSpPr>
          <p:spPr bwMode="auto">
            <a:xfrm>
              <a:off x="3080684" y="3151468"/>
              <a:ext cx="498475" cy="231775"/>
            </a:xfrm>
            <a:custGeom>
              <a:avLst/>
              <a:gdLst>
                <a:gd name="T0" fmla="*/ 314 w 314"/>
                <a:gd name="T1" fmla="*/ 146 h 146"/>
                <a:gd name="T2" fmla="*/ 0 w 314"/>
                <a:gd name="T3" fmla="*/ 0 h 146"/>
                <a:gd name="T4" fmla="*/ 259 w 314"/>
                <a:gd name="T5" fmla="*/ 132 h 146"/>
                <a:gd name="T6" fmla="*/ 53 w 314"/>
                <a:gd name="T7" fmla="*/ 105 h 146"/>
                <a:gd name="T8" fmla="*/ 259 w 314"/>
                <a:gd name="T9" fmla="*/ 132 h 146"/>
                <a:gd name="T10" fmla="*/ 40 w 314"/>
                <a:gd name="T11" fmla="*/ 61 h 146"/>
                <a:gd name="T12" fmla="*/ 67 w 314"/>
                <a:gd name="T13" fmla="*/ 89 h 146"/>
                <a:gd name="T14" fmla="*/ 81 w 314"/>
                <a:gd name="T15" fmla="*/ 89 h 146"/>
                <a:gd name="T16" fmla="*/ 109 w 314"/>
                <a:gd name="T17" fmla="*/ 61 h 146"/>
                <a:gd name="T18" fmla="*/ 81 w 314"/>
                <a:gd name="T19" fmla="*/ 89 h 146"/>
                <a:gd name="T20" fmla="*/ 123 w 314"/>
                <a:gd name="T21" fmla="*/ 61 h 146"/>
                <a:gd name="T22" fmla="*/ 150 w 314"/>
                <a:gd name="T23" fmla="*/ 89 h 146"/>
                <a:gd name="T24" fmla="*/ 164 w 314"/>
                <a:gd name="T25" fmla="*/ 89 h 146"/>
                <a:gd name="T26" fmla="*/ 191 w 314"/>
                <a:gd name="T27" fmla="*/ 61 h 146"/>
                <a:gd name="T28" fmla="*/ 164 w 314"/>
                <a:gd name="T29" fmla="*/ 89 h 146"/>
                <a:gd name="T30" fmla="*/ 205 w 314"/>
                <a:gd name="T31" fmla="*/ 61 h 146"/>
                <a:gd name="T32" fmla="*/ 232 w 314"/>
                <a:gd name="T33" fmla="*/ 89 h 146"/>
                <a:gd name="T34" fmla="*/ 273 w 314"/>
                <a:gd name="T35" fmla="*/ 89 h 146"/>
                <a:gd name="T36" fmla="*/ 246 w 314"/>
                <a:gd name="T37" fmla="*/ 61 h 146"/>
                <a:gd name="T38" fmla="*/ 273 w 314"/>
                <a:gd name="T39" fmla="*/ 89 h 146"/>
                <a:gd name="T40" fmla="*/ 293 w 314"/>
                <a:gd name="T41" fmla="*/ 21 h 146"/>
                <a:gd name="T42" fmla="*/ 266 w 314"/>
                <a:gd name="T43" fmla="*/ 48 h 146"/>
                <a:gd name="T44" fmla="*/ 225 w 314"/>
                <a:gd name="T45" fmla="*/ 21 h 146"/>
                <a:gd name="T46" fmla="*/ 253 w 314"/>
                <a:gd name="T47" fmla="*/ 48 h 146"/>
                <a:gd name="T48" fmla="*/ 225 w 314"/>
                <a:gd name="T49" fmla="*/ 21 h 146"/>
                <a:gd name="T50" fmla="*/ 212 w 314"/>
                <a:gd name="T51" fmla="*/ 21 h 146"/>
                <a:gd name="T52" fmla="*/ 184 w 314"/>
                <a:gd name="T53" fmla="*/ 48 h 146"/>
                <a:gd name="T54" fmla="*/ 143 w 314"/>
                <a:gd name="T55" fmla="*/ 21 h 146"/>
                <a:gd name="T56" fmla="*/ 171 w 314"/>
                <a:gd name="T57" fmla="*/ 48 h 146"/>
                <a:gd name="T58" fmla="*/ 143 w 314"/>
                <a:gd name="T59" fmla="*/ 21 h 146"/>
                <a:gd name="T60" fmla="*/ 130 w 314"/>
                <a:gd name="T61" fmla="*/ 21 h 146"/>
                <a:gd name="T62" fmla="*/ 103 w 314"/>
                <a:gd name="T63" fmla="*/ 48 h 146"/>
                <a:gd name="T64" fmla="*/ 60 w 314"/>
                <a:gd name="T65" fmla="*/ 21 h 146"/>
                <a:gd name="T66" fmla="*/ 88 w 314"/>
                <a:gd name="T67" fmla="*/ 48 h 146"/>
                <a:gd name="T68" fmla="*/ 60 w 314"/>
                <a:gd name="T69" fmla="*/ 21 h 146"/>
                <a:gd name="T70" fmla="*/ 47 w 314"/>
                <a:gd name="T71" fmla="*/ 21 h 146"/>
                <a:gd name="T72" fmla="*/ 19 w 314"/>
                <a:gd name="T73" fmla="*/ 48 h 1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314" h="146">
                  <a:moveTo>
                    <a:pt x="0" y="146"/>
                  </a:moveTo>
                  <a:lnTo>
                    <a:pt x="314" y="146"/>
                  </a:lnTo>
                  <a:lnTo>
                    <a:pt x="314" y="0"/>
                  </a:lnTo>
                  <a:lnTo>
                    <a:pt x="0" y="0"/>
                  </a:lnTo>
                  <a:lnTo>
                    <a:pt x="0" y="146"/>
                  </a:lnTo>
                  <a:close/>
                  <a:moveTo>
                    <a:pt x="259" y="132"/>
                  </a:moveTo>
                  <a:lnTo>
                    <a:pt x="53" y="132"/>
                  </a:lnTo>
                  <a:lnTo>
                    <a:pt x="53" y="105"/>
                  </a:lnTo>
                  <a:lnTo>
                    <a:pt x="259" y="105"/>
                  </a:lnTo>
                  <a:lnTo>
                    <a:pt x="259" y="132"/>
                  </a:lnTo>
                  <a:close/>
                  <a:moveTo>
                    <a:pt x="40" y="89"/>
                  </a:moveTo>
                  <a:lnTo>
                    <a:pt x="40" y="61"/>
                  </a:lnTo>
                  <a:lnTo>
                    <a:pt x="67" y="61"/>
                  </a:lnTo>
                  <a:lnTo>
                    <a:pt x="67" y="89"/>
                  </a:lnTo>
                  <a:lnTo>
                    <a:pt x="40" y="89"/>
                  </a:lnTo>
                  <a:close/>
                  <a:moveTo>
                    <a:pt x="81" y="89"/>
                  </a:moveTo>
                  <a:lnTo>
                    <a:pt x="81" y="61"/>
                  </a:lnTo>
                  <a:lnTo>
                    <a:pt x="109" y="61"/>
                  </a:lnTo>
                  <a:lnTo>
                    <a:pt x="109" y="89"/>
                  </a:lnTo>
                  <a:lnTo>
                    <a:pt x="81" y="89"/>
                  </a:lnTo>
                  <a:close/>
                  <a:moveTo>
                    <a:pt x="123" y="89"/>
                  </a:moveTo>
                  <a:lnTo>
                    <a:pt x="123" y="61"/>
                  </a:lnTo>
                  <a:lnTo>
                    <a:pt x="150" y="61"/>
                  </a:lnTo>
                  <a:lnTo>
                    <a:pt x="150" y="89"/>
                  </a:lnTo>
                  <a:lnTo>
                    <a:pt x="123" y="89"/>
                  </a:lnTo>
                  <a:close/>
                  <a:moveTo>
                    <a:pt x="164" y="89"/>
                  </a:moveTo>
                  <a:lnTo>
                    <a:pt x="164" y="61"/>
                  </a:lnTo>
                  <a:lnTo>
                    <a:pt x="191" y="61"/>
                  </a:lnTo>
                  <a:lnTo>
                    <a:pt x="191" y="89"/>
                  </a:lnTo>
                  <a:lnTo>
                    <a:pt x="164" y="89"/>
                  </a:lnTo>
                  <a:close/>
                  <a:moveTo>
                    <a:pt x="205" y="89"/>
                  </a:moveTo>
                  <a:lnTo>
                    <a:pt x="205" y="61"/>
                  </a:lnTo>
                  <a:lnTo>
                    <a:pt x="232" y="61"/>
                  </a:lnTo>
                  <a:lnTo>
                    <a:pt x="232" y="89"/>
                  </a:lnTo>
                  <a:lnTo>
                    <a:pt x="205" y="89"/>
                  </a:lnTo>
                  <a:close/>
                  <a:moveTo>
                    <a:pt x="273" y="89"/>
                  </a:moveTo>
                  <a:lnTo>
                    <a:pt x="246" y="89"/>
                  </a:lnTo>
                  <a:lnTo>
                    <a:pt x="246" y="61"/>
                  </a:lnTo>
                  <a:lnTo>
                    <a:pt x="273" y="61"/>
                  </a:lnTo>
                  <a:lnTo>
                    <a:pt x="273" y="89"/>
                  </a:lnTo>
                  <a:close/>
                  <a:moveTo>
                    <a:pt x="266" y="21"/>
                  </a:moveTo>
                  <a:lnTo>
                    <a:pt x="293" y="21"/>
                  </a:lnTo>
                  <a:lnTo>
                    <a:pt x="293" y="48"/>
                  </a:lnTo>
                  <a:lnTo>
                    <a:pt x="266" y="48"/>
                  </a:lnTo>
                  <a:lnTo>
                    <a:pt x="266" y="21"/>
                  </a:lnTo>
                  <a:close/>
                  <a:moveTo>
                    <a:pt x="225" y="21"/>
                  </a:moveTo>
                  <a:lnTo>
                    <a:pt x="253" y="21"/>
                  </a:lnTo>
                  <a:lnTo>
                    <a:pt x="253" y="48"/>
                  </a:lnTo>
                  <a:lnTo>
                    <a:pt x="225" y="48"/>
                  </a:lnTo>
                  <a:lnTo>
                    <a:pt x="225" y="21"/>
                  </a:lnTo>
                  <a:close/>
                  <a:moveTo>
                    <a:pt x="184" y="21"/>
                  </a:moveTo>
                  <a:lnTo>
                    <a:pt x="212" y="21"/>
                  </a:lnTo>
                  <a:lnTo>
                    <a:pt x="212" y="48"/>
                  </a:lnTo>
                  <a:lnTo>
                    <a:pt x="184" y="48"/>
                  </a:lnTo>
                  <a:lnTo>
                    <a:pt x="184" y="21"/>
                  </a:lnTo>
                  <a:close/>
                  <a:moveTo>
                    <a:pt x="143" y="21"/>
                  </a:moveTo>
                  <a:lnTo>
                    <a:pt x="171" y="21"/>
                  </a:lnTo>
                  <a:lnTo>
                    <a:pt x="171" y="48"/>
                  </a:lnTo>
                  <a:lnTo>
                    <a:pt x="143" y="48"/>
                  </a:lnTo>
                  <a:lnTo>
                    <a:pt x="143" y="21"/>
                  </a:lnTo>
                  <a:close/>
                  <a:moveTo>
                    <a:pt x="103" y="21"/>
                  </a:moveTo>
                  <a:lnTo>
                    <a:pt x="130" y="21"/>
                  </a:lnTo>
                  <a:lnTo>
                    <a:pt x="130" y="48"/>
                  </a:lnTo>
                  <a:lnTo>
                    <a:pt x="103" y="48"/>
                  </a:lnTo>
                  <a:lnTo>
                    <a:pt x="103" y="21"/>
                  </a:lnTo>
                  <a:close/>
                  <a:moveTo>
                    <a:pt x="60" y="21"/>
                  </a:moveTo>
                  <a:lnTo>
                    <a:pt x="88" y="21"/>
                  </a:lnTo>
                  <a:lnTo>
                    <a:pt x="88" y="48"/>
                  </a:lnTo>
                  <a:lnTo>
                    <a:pt x="60" y="48"/>
                  </a:lnTo>
                  <a:lnTo>
                    <a:pt x="60" y="21"/>
                  </a:lnTo>
                  <a:close/>
                  <a:moveTo>
                    <a:pt x="19" y="21"/>
                  </a:moveTo>
                  <a:lnTo>
                    <a:pt x="47" y="21"/>
                  </a:lnTo>
                  <a:lnTo>
                    <a:pt x="47" y="48"/>
                  </a:lnTo>
                  <a:lnTo>
                    <a:pt x="19" y="48"/>
                  </a:lnTo>
                  <a:lnTo>
                    <a:pt x="19" y="2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5" name="Freeform 84"/>
            <p:cNvSpPr>
              <a:spLocks/>
            </p:cNvSpPr>
            <p:nvPr/>
          </p:nvSpPr>
          <p:spPr bwMode="auto">
            <a:xfrm>
              <a:off x="3174346" y="3045106"/>
              <a:ext cx="287338" cy="69850"/>
            </a:xfrm>
            <a:custGeom>
              <a:avLst/>
              <a:gdLst>
                <a:gd name="T0" fmla="*/ 0 w 133"/>
                <a:gd name="T1" fmla="*/ 16 h 32"/>
                <a:gd name="T2" fmla="*/ 9 w 133"/>
                <a:gd name="T3" fmla="*/ 32 h 32"/>
                <a:gd name="T4" fmla="*/ 67 w 133"/>
                <a:gd name="T5" fmla="*/ 19 h 32"/>
                <a:gd name="T6" fmla="*/ 124 w 133"/>
                <a:gd name="T7" fmla="*/ 32 h 32"/>
                <a:gd name="T8" fmla="*/ 133 w 133"/>
                <a:gd name="T9" fmla="*/ 16 h 32"/>
                <a:gd name="T10" fmla="*/ 67 w 133"/>
                <a:gd name="T11" fmla="*/ 0 h 32"/>
                <a:gd name="T12" fmla="*/ 0 w 133"/>
                <a:gd name="T13" fmla="*/ 16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3" h="32">
                  <a:moveTo>
                    <a:pt x="0" y="16"/>
                  </a:moveTo>
                  <a:cubicBezTo>
                    <a:pt x="9" y="32"/>
                    <a:pt x="9" y="32"/>
                    <a:pt x="9" y="32"/>
                  </a:cubicBezTo>
                  <a:cubicBezTo>
                    <a:pt x="25" y="24"/>
                    <a:pt x="46" y="19"/>
                    <a:pt x="67" y="19"/>
                  </a:cubicBezTo>
                  <a:cubicBezTo>
                    <a:pt x="88" y="19"/>
                    <a:pt x="108" y="24"/>
                    <a:pt x="124" y="32"/>
                  </a:cubicBezTo>
                  <a:cubicBezTo>
                    <a:pt x="133" y="16"/>
                    <a:pt x="133" y="16"/>
                    <a:pt x="133" y="16"/>
                  </a:cubicBezTo>
                  <a:cubicBezTo>
                    <a:pt x="114" y="6"/>
                    <a:pt x="91" y="0"/>
                    <a:pt x="67" y="0"/>
                  </a:cubicBezTo>
                  <a:cubicBezTo>
                    <a:pt x="43" y="0"/>
                    <a:pt x="19" y="6"/>
                    <a:pt x="0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6" name="Freeform 85"/>
            <p:cNvSpPr>
              <a:spLocks/>
            </p:cNvSpPr>
            <p:nvPr/>
          </p:nvSpPr>
          <p:spPr bwMode="auto">
            <a:xfrm>
              <a:off x="3126721" y="2967318"/>
              <a:ext cx="382588" cy="82550"/>
            </a:xfrm>
            <a:custGeom>
              <a:avLst/>
              <a:gdLst>
                <a:gd name="T0" fmla="*/ 177 w 177"/>
                <a:gd name="T1" fmla="*/ 21 h 38"/>
                <a:gd name="T2" fmla="*/ 89 w 177"/>
                <a:gd name="T3" fmla="*/ 0 h 38"/>
                <a:gd name="T4" fmla="*/ 0 w 177"/>
                <a:gd name="T5" fmla="*/ 21 h 38"/>
                <a:gd name="T6" fmla="*/ 9 w 177"/>
                <a:gd name="T7" fmla="*/ 38 h 38"/>
                <a:gd name="T8" fmla="*/ 89 w 177"/>
                <a:gd name="T9" fmla="*/ 19 h 38"/>
                <a:gd name="T10" fmla="*/ 168 w 177"/>
                <a:gd name="T11" fmla="*/ 38 h 38"/>
                <a:gd name="T12" fmla="*/ 177 w 177"/>
                <a:gd name="T13" fmla="*/ 21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7" h="38">
                  <a:moveTo>
                    <a:pt x="177" y="21"/>
                  </a:moveTo>
                  <a:cubicBezTo>
                    <a:pt x="152" y="8"/>
                    <a:pt x="121" y="0"/>
                    <a:pt x="89" y="0"/>
                  </a:cubicBezTo>
                  <a:cubicBezTo>
                    <a:pt x="56" y="0"/>
                    <a:pt x="25" y="8"/>
                    <a:pt x="0" y="21"/>
                  </a:cubicBezTo>
                  <a:cubicBezTo>
                    <a:pt x="9" y="38"/>
                    <a:pt x="9" y="38"/>
                    <a:pt x="9" y="38"/>
                  </a:cubicBezTo>
                  <a:cubicBezTo>
                    <a:pt x="31" y="26"/>
                    <a:pt x="60" y="19"/>
                    <a:pt x="89" y="19"/>
                  </a:cubicBezTo>
                  <a:cubicBezTo>
                    <a:pt x="118" y="19"/>
                    <a:pt x="146" y="26"/>
                    <a:pt x="168" y="38"/>
                  </a:cubicBezTo>
                  <a:lnTo>
                    <a:pt x="177" y="2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87" name="Freeform 86"/>
          <p:cNvSpPr>
            <a:spLocks noEditPoints="1"/>
          </p:cNvSpPr>
          <p:nvPr/>
        </p:nvSpPr>
        <p:spPr bwMode="auto">
          <a:xfrm>
            <a:off x="7569617" y="5569041"/>
            <a:ext cx="495300" cy="496888"/>
          </a:xfrm>
          <a:custGeom>
            <a:avLst/>
            <a:gdLst>
              <a:gd name="T0" fmla="*/ 28 w 235"/>
              <a:gd name="T1" fmla="*/ 207 h 236"/>
              <a:gd name="T2" fmla="*/ 36 w 235"/>
              <a:gd name="T3" fmla="*/ 215 h 236"/>
              <a:gd name="T4" fmla="*/ 76 w 235"/>
              <a:gd name="T5" fmla="*/ 175 h 236"/>
              <a:gd name="T6" fmla="*/ 161 w 235"/>
              <a:gd name="T7" fmla="*/ 219 h 236"/>
              <a:gd name="T8" fmla="*/ 200 w 235"/>
              <a:gd name="T9" fmla="*/ 157 h 236"/>
              <a:gd name="T10" fmla="*/ 235 w 235"/>
              <a:gd name="T11" fmla="*/ 0 h 236"/>
              <a:gd name="T12" fmla="*/ 79 w 235"/>
              <a:gd name="T13" fmla="*/ 35 h 236"/>
              <a:gd name="T14" fmla="*/ 17 w 235"/>
              <a:gd name="T15" fmla="*/ 74 h 236"/>
              <a:gd name="T16" fmla="*/ 61 w 235"/>
              <a:gd name="T17" fmla="*/ 159 h 236"/>
              <a:gd name="T18" fmla="*/ 21 w 235"/>
              <a:gd name="T19" fmla="*/ 200 h 236"/>
              <a:gd name="T20" fmla="*/ 28 w 235"/>
              <a:gd name="T21" fmla="*/ 207 h 236"/>
              <a:gd name="T22" fmla="*/ 44 w 235"/>
              <a:gd name="T23" fmla="*/ 77 h 236"/>
              <a:gd name="T24" fmla="*/ 89 w 235"/>
              <a:gd name="T25" fmla="*/ 56 h 236"/>
              <a:gd name="T26" fmla="*/ 206 w 235"/>
              <a:gd name="T27" fmla="*/ 29 h 236"/>
              <a:gd name="T28" fmla="*/ 179 w 235"/>
              <a:gd name="T29" fmla="*/ 146 h 236"/>
              <a:gd name="T30" fmla="*/ 159 w 235"/>
              <a:gd name="T31" fmla="*/ 192 h 236"/>
              <a:gd name="T32" fmla="*/ 101 w 235"/>
              <a:gd name="T33" fmla="*/ 167 h 236"/>
              <a:gd name="T34" fmla="*/ 145 w 235"/>
              <a:gd name="T35" fmla="*/ 167 h 236"/>
              <a:gd name="T36" fmla="*/ 156 w 235"/>
              <a:gd name="T37" fmla="*/ 164 h 236"/>
              <a:gd name="T38" fmla="*/ 162 w 235"/>
              <a:gd name="T39" fmla="*/ 145 h 236"/>
              <a:gd name="T40" fmla="*/ 106 w 235"/>
              <a:gd name="T41" fmla="*/ 145 h 236"/>
              <a:gd name="T42" fmla="*/ 124 w 235"/>
              <a:gd name="T43" fmla="*/ 127 h 236"/>
              <a:gd name="T44" fmla="*/ 144 w 235"/>
              <a:gd name="T45" fmla="*/ 126 h 236"/>
              <a:gd name="T46" fmla="*/ 165 w 235"/>
              <a:gd name="T47" fmla="*/ 125 h 236"/>
              <a:gd name="T48" fmla="*/ 172 w 235"/>
              <a:gd name="T49" fmla="*/ 103 h 236"/>
              <a:gd name="T50" fmla="*/ 148 w 235"/>
              <a:gd name="T51" fmla="*/ 103 h 236"/>
              <a:gd name="T52" fmla="*/ 175 w 235"/>
              <a:gd name="T53" fmla="*/ 76 h 236"/>
              <a:gd name="T54" fmla="*/ 183 w 235"/>
              <a:gd name="T55" fmla="*/ 53 h 236"/>
              <a:gd name="T56" fmla="*/ 159 w 235"/>
              <a:gd name="T57" fmla="*/ 61 h 236"/>
              <a:gd name="T58" fmla="*/ 133 w 235"/>
              <a:gd name="T59" fmla="*/ 88 h 236"/>
              <a:gd name="T60" fmla="*/ 133 w 235"/>
              <a:gd name="T61" fmla="*/ 64 h 236"/>
              <a:gd name="T62" fmla="*/ 110 w 235"/>
              <a:gd name="T63" fmla="*/ 71 h 236"/>
              <a:gd name="T64" fmla="*/ 109 w 235"/>
              <a:gd name="T65" fmla="*/ 91 h 236"/>
              <a:gd name="T66" fmla="*/ 109 w 235"/>
              <a:gd name="T67" fmla="*/ 112 h 236"/>
              <a:gd name="T68" fmla="*/ 91 w 235"/>
              <a:gd name="T69" fmla="*/ 129 h 236"/>
              <a:gd name="T70" fmla="*/ 91 w 235"/>
              <a:gd name="T71" fmla="*/ 74 h 236"/>
              <a:gd name="T72" fmla="*/ 71 w 235"/>
              <a:gd name="T73" fmla="*/ 80 h 236"/>
              <a:gd name="T74" fmla="*/ 69 w 235"/>
              <a:gd name="T75" fmla="*/ 91 h 236"/>
              <a:gd name="T76" fmla="*/ 69 w 235"/>
              <a:gd name="T77" fmla="*/ 135 h 236"/>
              <a:gd name="T78" fmla="*/ 44 w 235"/>
              <a:gd name="T79" fmla="*/ 77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235" h="236">
                <a:moveTo>
                  <a:pt x="28" y="207"/>
                </a:moveTo>
                <a:cubicBezTo>
                  <a:pt x="36" y="215"/>
                  <a:pt x="36" y="215"/>
                  <a:pt x="36" y="215"/>
                </a:cubicBezTo>
                <a:cubicBezTo>
                  <a:pt x="76" y="175"/>
                  <a:pt x="76" y="175"/>
                  <a:pt x="76" y="175"/>
                </a:cubicBezTo>
                <a:cubicBezTo>
                  <a:pt x="85" y="212"/>
                  <a:pt x="125" y="236"/>
                  <a:pt x="161" y="219"/>
                </a:cubicBezTo>
                <a:cubicBezTo>
                  <a:pt x="187" y="207"/>
                  <a:pt x="194" y="182"/>
                  <a:pt x="200" y="157"/>
                </a:cubicBezTo>
                <a:cubicBezTo>
                  <a:pt x="214" y="105"/>
                  <a:pt x="226" y="53"/>
                  <a:pt x="235" y="0"/>
                </a:cubicBezTo>
                <a:cubicBezTo>
                  <a:pt x="183" y="10"/>
                  <a:pt x="131" y="22"/>
                  <a:pt x="79" y="35"/>
                </a:cubicBezTo>
                <a:cubicBezTo>
                  <a:pt x="54" y="42"/>
                  <a:pt x="29" y="48"/>
                  <a:pt x="17" y="74"/>
                </a:cubicBezTo>
                <a:cubicBezTo>
                  <a:pt x="0" y="110"/>
                  <a:pt x="24" y="151"/>
                  <a:pt x="61" y="159"/>
                </a:cubicBezTo>
                <a:cubicBezTo>
                  <a:pt x="21" y="200"/>
                  <a:pt x="21" y="200"/>
                  <a:pt x="21" y="200"/>
                </a:cubicBezTo>
                <a:lnTo>
                  <a:pt x="28" y="207"/>
                </a:lnTo>
                <a:close/>
                <a:moveTo>
                  <a:pt x="44" y="77"/>
                </a:moveTo>
                <a:cubicBezTo>
                  <a:pt x="55" y="63"/>
                  <a:pt x="73" y="61"/>
                  <a:pt x="89" y="56"/>
                </a:cubicBezTo>
                <a:cubicBezTo>
                  <a:pt x="128" y="46"/>
                  <a:pt x="167" y="36"/>
                  <a:pt x="206" y="29"/>
                </a:cubicBezTo>
                <a:cubicBezTo>
                  <a:pt x="200" y="69"/>
                  <a:pt x="189" y="108"/>
                  <a:pt x="179" y="146"/>
                </a:cubicBezTo>
                <a:cubicBezTo>
                  <a:pt x="175" y="162"/>
                  <a:pt x="172" y="181"/>
                  <a:pt x="159" y="192"/>
                </a:cubicBezTo>
                <a:cubicBezTo>
                  <a:pt x="136" y="210"/>
                  <a:pt x="103" y="196"/>
                  <a:pt x="101" y="167"/>
                </a:cubicBezTo>
                <a:cubicBezTo>
                  <a:pt x="115" y="167"/>
                  <a:pt x="130" y="167"/>
                  <a:pt x="145" y="167"/>
                </a:cubicBezTo>
                <a:cubicBezTo>
                  <a:pt x="149" y="167"/>
                  <a:pt x="155" y="169"/>
                  <a:pt x="156" y="164"/>
                </a:cubicBezTo>
                <a:cubicBezTo>
                  <a:pt x="158" y="158"/>
                  <a:pt x="160" y="151"/>
                  <a:pt x="162" y="145"/>
                </a:cubicBezTo>
                <a:cubicBezTo>
                  <a:pt x="106" y="145"/>
                  <a:pt x="106" y="145"/>
                  <a:pt x="106" y="145"/>
                </a:cubicBezTo>
                <a:cubicBezTo>
                  <a:pt x="112" y="139"/>
                  <a:pt x="118" y="133"/>
                  <a:pt x="124" y="127"/>
                </a:cubicBezTo>
                <a:cubicBezTo>
                  <a:pt x="127" y="124"/>
                  <a:pt x="141" y="126"/>
                  <a:pt x="144" y="126"/>
                </a:cubicBezTo>
                <a:cubicBezTo>
                  <a:pt x="148" y="126"/>
                  <a:pt x="164" y="128"/>
                  <a:pt x="165" y="125"/>
                </a:cubicBezTo>
                <a:cubicBezTo>
                  <a:pt x="167" y="118"/>
                  <a:pt x="169" y="110"/>
                  <a:pt x="172" y="103"/>
                </a:cubicBezTo>
                <a:cubicBezTo>
                  <a:pt x="148" y="103"/>
                  <a:pt x="148" y="103"/>
                  <a:pt x="148" y="103"/>
                </a:cubicBezTo>
                <a:cubicBezTo>
                  <a:pt x="157" y="94"/>
                  <a:pt x="166" y="85"/>
                  <a:pt x="175" y="76"/>
                </a:cubicBezTo>
                <a:cubicBezTo>
                  <a:pt x="181" y="70"/>
                  <a:pt x="181" y="61"/>
                  <a:pt x="183" y="53"/>
                </a:cubicBezTo>
                <a:cubicBezTo>
                  <a:pt x="174" y="54"/>
                  <a:pt x="166" y="55"/>
                  <a:pt x="159" y="61"/>
                </a:cubicBezTo>
                <a:cubicBezTo>
                  <a:pt x="151" y="70"/>
                  <a:pt x="142" y="79"/>
                  <a:pt x="133" y="88"/>
                </a:cubicBezTo>
                <a:cubicBezTo>
                  <a:pt x="133" y="64"/>
                  <a:pt x="133" y="64"/>
                  <a:pt x="133" y="64"/>
                </a:cubicBezTo>
                <a:cubicBezTo>
                  <a:pt x="126" y="66"/>
                  <a:pt x="118" y="68"/>
                  <a:pt x="110" y="71"/>
                </a:cubicBezTo>
                <a:cubicBezTo>
                  <a:pt x="107" y="72"/>
                  <a:pt x="109" y="88"/>
                  <a:pt x="109" y="91"/>
                </a:cubicBezTo>
                <a:cubicBezTo>
                  <a:pt x="109" y="95"/>
                  <a:pt x="111" y="109"/>
                  <a:pt x="109" y="112"/>
                </a:cubicBezTo>
                <a:cubicBezTo>
                  <a:pt x="103" y="118"/>
                  <a:pt x="97" y="124"/>
                  <a:pt x="91" y="129"/>
                </a:cubicBezTo>
                <a:cubicBezTo>
                  <a:pt x="91" y="74"/>
                  <a:pt x="91" y="74"/>
                  <a:pt x="91" y="74"/>
                </a:cubicBezTo>
                <a:cubicBezTo>
                  <a:pt x="84" y="76"/>
                  <a:pt x="78" y="78"/>
                  <a:pt x="71" y="80"/>
                </a:cubicBezTo>
                <a:cubicBezTo>
                  <a:pt x="67" y="81"/>
                  <a:pt x="69" y="86"/>
                  <a:pt x="69" y="91"/>
                </a:cubicBezTo>
                <a:cubicBezTo>
                  <a:pt x="69" y="106"/>
                  <a:pt x="69" y="120"/>
                  <a:pt x="69" y="135"/>
                </a:cubicBezTo>
                <a:cubicBezTo>
                  <a:pt x="40" y="132"/>
                  <a:pt x="26" y="99"/>
                  <a:pt x="44" y="77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8" name="Content Placeholder 2"/>
          <p:cNvSpPr txBox="1">
            <a:spLocks/>
          </p:cNvSpPr>
          <p:nvPr/>
        </p:nvSpPr>
        <p:spPr>
          <a:xfrm>
            <a:off x="3151057" y="4387264"/>
            <a:ext cx="1691378" cy="557488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50000"/>
              </a:lnSpc>
              <a:buNone/>
            </a:pPr>
            <a:r>
              <a:rPr lang="en-US" sz="800" dirty="0">
                <a:solidFill>
                  <a:schemeClr val="bg1">
                    <a:lumMod val="50000"/>
                  </a:schemeClr>
                </a:solidFill>
              </a:rPr>
              <a:t>Lorem ipsum dolor sit amet, consectetur adipiscing elit. </a:t>
            </a:r>
            <a:r>
              <a:rPr lang="en-US" sz="800" dirty="0" smtClean="0">
                <a:solidFill>
                  <a:schemeClr val="bg1">
                    <a:lumMod val="50000"/>
                  </a:schemeClr>
                </a:solidFill>
              </a:rPr>
              <a:t>Sed imperdiet tincidunt.</a:t>
            </a:r>
            <a:endParaRPr lang="en-US" sz="700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89" name="Content Placeholder 2"/>
          <p:cNvSpPr txBox="1">
            <a:spLocks/>
          </p:cNvSpPr>
          <p:nvPr/>
        </p:nvSpPr>
        <p:spPr>
          <a:xfrm>
            <a:off x="8393672" y="4383180"/>
            <a:ext cx="1395412" cy="557488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50000"/>
              </a:lnSpc>
              <a:buNone/>
            </a:pPr>
            <a:r>
              <a:rPr lang="en-US" sz="800" dirty="0">
                <a:solidFill>
                  <a:schemeClr val="bg1">
                    <a:lumMod val="50000"/>
                  </a:schemeClr>
                </a:solidFill>
              </a:rPr>
              <a:t>Lorem ipsum dolor sit amet, consectetur adipiscing elit. </a:t>
            </a:r>
            <a:r>
              <a:rPr lang="en-US" sz="800" dirty="0" smtClean="0">
                <a:solidFill>
                  <a:schemeClr val="bg1">
                    <a:lumMod val="50000"/>
                  </a:schemeClr>
                </a:solidFill>
              </a:rPr>
              <a:t>Sed imperdiet tincidunt.</a:t>
            </a:r>
            <a:endParaRPr lang="en-US" sz="700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90" name="Content Placeholder 2"/>
          <p:cNvSpPr txBox="1">
            <a:spLocks/>
          </p:cNvSpPr>
          <p:nvPr/>
        </p:nvSpPr>
        <p:spPr>
          <a:xfrm>
            <a:off x="5672257" y="4445730"/>
            <a:ext cx="1691378" cy="557488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50000"/>
              </a:lnSpc>
              <a:buNone/>
            </a:pPr>
            <a:r>
              <a:rPr lang="en-US" sz="800" dirty="0">
                <a:solidFill>
                  <a:schemeClr val="bg1">
                    <a:lumMod val="50000"/>
                  </a:schemeClr>
                </a:solidFill>
              </a:rPr>
              <a:t>Lorem ipsum dolor sit amet, consectetur adipiscing elit. </a:t>
            </a:r>
            <a:r>
              <a:rPr lang="en-US" sz="800" dirty="0" smtClean="0">
                <a:solidFill>
                  <a:schemeClr val="bg1">
                    <a:lumMod val="50000"/>
                  </a:schemeClr>
                </a:solidFill>
              </a:rPr>
              <a:t>Sed imperdiet tincidunt.</a:t>
            </a:r>
            <a:endParaRPr lang="en-US" sz="700" dirty="0">
              <a:solidFill>
                <a:schemeClr val="bg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569883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17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42" presetClass="entr" presetSubtype="0" fill="hold" grpId="0" nodeType="withEffect">
                                  <p:stCondLst>
                                    <p:cond delay="17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2700"/>
                            </p:stCondLst>
                            <p:childTnLst>
                              <p:par>
                                <p:cTn id="1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3200"/>
                            </p:stCondLst>
                            <p:childTnLst>
                              <p:par>
                                <p:cTn id="1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3700"/>
                            </p:stCondLst>
                            <p:childTnLst>
                              <p:par>
                                <p:cTn id="2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88" grpId="0"/>
      <p:bldP spid="89" grpId="0"/>
      <p:bldP spid="90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2242517" y="2946258"/>
            <a:ext cx="596900" cy="656791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2832100" y="2949865"/>
            <a:ext cx="9359900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2182092"/>
            <a:ext cx="9312276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r>
              <a:rPr lang="zh-CN" altLang="en-US" sz="3200" spc="20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</a:t>
            </a:r>
            <a:r>
              <a:rPr lang="zh-CN" altLang="en-US" sz="3200" spc="200" dirty="0" smtClean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</a:t>
            </a: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多精品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9312275" y="2178052"/>
            <a:ext cx="853701" cy="779317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http://www.ypppt.com/ziti/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http://www.ypppt.com/gushi/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4482836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enterpreneur">
      <a:dk1>
        <a:srgbClr val="7E7E7E"/>
      </a:dk1>
      <a:lt1>
        <a:srgbClr val="FFFFFF"/>
      </a:lt1>
      <a:dk2>
        <a:srgbClr val="041B31"/>
      </a:dk2>
      <a:lt2>
        <a:srgbClr val="FFFFFF"/>
      </a:lt2>
      <a:accent1>
        <a:srgbClr val="C42A13"/>
      </a:accent1>
      <a:accent2>
        <a:srgbClr val="F9711C"/>
      </a:accent2>
      <a:accent3>
        <a:srgbClr val="92AF27"/>
      </a:accent3>
      <a:accent4>
        <a:srgbClr val="38B28A"/>
      </a:accent4>
      <a:accent5>
        <a:srgbClr val="16749F"/>
      </a:accent5>
      <a:accent6>
        <a:srgbClr val="041B31"/>
      </a:accent6>
      <a:hlink>
        <a:srgbClr val="F33B48"/>
      </a:hlink>
      <a:folHlink>
        <a:srgbClr val="FFC00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604</TotalTime>
  <Words>133</Words>
  <Application>Microsoft Office PowerPoint</Application>
  <PresentationFormat>宽屏</PresentationFormat>
  <Paragraphs>20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3" baseType="lpstr">
      <vt:lpstr>Meiryo</vt:lpstr>
      <vt:lpstr>宋体</vt:lpstr>
      <vt:lpstr>微软雅黑</vt:lpstr>
      <vt:lpstr>Arial</vt:lpstr>
      <vt:lpstr>Calibri</vt:lpstr>
      <vt:lpstr>Calibri Light</vt:lpstr>
      <vt:lpstr>Lato</vt:lpstr>
      <vt:lpstr>Roboto</vt:lpstr>
      <vt:lpstr>Roboto Light</vt:lpstr>
      <vt:lpstr>Office Theme</vt:lpstr>
      <vt:lpstr>1_Office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优品PPT</dc:creator>
  <cp:keywords>http:/www.ypppt.com</cp:keywords>
  <cp:lastModifiedBy>kan</cp:lastModifiedBy>
  <cp:revision>202</cp:revision>
  <dcterms:created xsi:type="dcterms:W3CDTF">2015-05-05T08:47:37Z</dcterms:created>
  <dcterms:modified xsi:type="dcterms:W3CDTF">2020-09-27T05:02:58Z</dcterms:modified>
</cp:coreProperties>
</file>

<file path=docProps/thumbnail.jpeg>
</file>