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58" r:id="rId5"/>
  </p:sldMasterIdLst>
  <p:notesMasterIdLst>
    <p:notesMasterId r:id="rId8"/>
  </p:notesMasterIdLst>
  <p:handoutMasterIdLst>
    <p:handoutMasterId r:id="rId9"/>
  </p:handoutMasterIdLst>
  <p:sldIdLst>
    <p:sldId id="262" r:id="rId6"/>
    <p:sldId id="263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69" autoAdjust="0"/>
    <p:restoredTop sz="94648"/>
  </p:normalViewPr>
  <p:slideViewPr>
    <p:cSldViewPr snapToGrid="0" snapToObjects="1">
      <p:cViewPr varScale="1">
        <p:scale>
          <a:sx n="145" d="100"/>
          <a:sy n="145" d="100"/>
        </p:scale>
        <p:origin x="288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8513FE-6645-7E43-BC79-B233CD73BA73}" type="datetimeFigureOut">
              <a:rPr kumimoji="1" lang="zh-CN" altLang="en-US" smtClean="0"/>
              <a:t>2015/8/23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4B67D-CD10-D84B-A44C-34838A4CB87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42163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DA651A-77BA-403C-ABE7-791915EC4257}" type="datetimeFigureOut">
              <a:rPr lang="zh-CN" altLang="en-US" smtClean="0"/>
              <a:t>2015/8/23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B3AA0F-6D3F-4FAB-BB94-9AFD5D3B87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011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6119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" y="246923"/>
            <a:ext cx="379254" cy="11464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0" hasCustomPrompt="1"/>
          </p:nvPr>
        </p:nvSpPr>
        <p:spPr>
          <a:xfrm>
            <a:off x="220663" y="4549775"/>
            <a:ext cx="1190625" cy="388938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200" b="1">
                <a:solidFill>
                  <a:srgbClr val="000000"/>
                </a:solidFill>
              </a:defRPr>
            </a:lvl1pPr>
          </a:lstStyle>
          <a:p>
            <a:r>
              <a:rPr kumimoji="1" lang="en-US" altLang="zh-CN" dirty="0" smtClean="0"/>
              <a:t>PIC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449971" y="88502"/>
            <a:ext cx="3968783" cy="431800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800" b="1">
                <a:solidFill>
                  <a:schemeClr val="accent5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863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3733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282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692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713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109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717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803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8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669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305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845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029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9" r:id="rId1"/>
    <p:sldLayoutId id="2147493460" r:id="rId2"/>
    <p:sldLayoutId id="2147493461" r:id="rId3"/>
    <p:sldLayoutId id="2147493462" r:id="rId4"/>
    <p:sldLayoutId id="2147493463" r:id="rId5"/>
    <p:sldLayoutId id="2147493464" r:id="rId6"/>
    <p:sldLayoutId id="2147493465" r:id="rId7"/>
    <p:sldLayoutId id="2147493466" r:id="rId8"/>
    <p:sldLayoutId id="2147493467" r:id="rId9"/>
    <p:sldLayoutId id="2147493468" r:id="rId10"/>
    <p:sldLayoutId id="214749346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449972" y="88502"/>
            <a:ext cx="2857480" cy="431800"/>
          </a:xfrm>
        </p:spPr>
        <p:txBody>
          <a:bodyPr/>
          <a:lstStyle/>
          <a:p>
            <a:r>
              <a:rPr kumimoji="1" lang="en-US" altLang="zh-CN" dirty="0" smtClean="0"/>
              <a:t>FISHBONE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DIAGRAM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4294967295"/>
          </p:nvPr>
        </p:nvSpPr>
        <p:spPr>
          <a:xfrm>
            <a:off x="8150225" y="4673600"/>
            <a:ext cx="714375" cy="371475"/>
          </a:xfrm>
          <a:prstGeom prst="rect">
            <a:avLst/>
          </a:prstGeom>
        </p:spPr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grpSp>
        <p:nvGrpSpPr>
          <p:cNvPr id="94" name="组 93"/>
          <p:cNvGrpSpPr/>
          <p:nvPr/>
        </p:nvGrpSpPr>
        <p:grpSpPr>
          <a:xfrm flipV="1">
            <a:off x="2004535" y="2504047"/>
            <a:ext cx="4529863" cy="1041575"/>
            <a:chOff x="2004535" y="1402171"/>
            <a:chExt cx="4529863" cy="1041575"/>
          </a:xfrm>
        </p:grpSpPr>
        <p:cxnSp>
          <p:nvCxnSpPr>
            <p:cNvPr id="95" name="直线连接符 94"/>
            <p:cNvCxnSpPr/>
            <p:nvPr/>
          </p:nvCxnSpPr>
          <p:spPr>
            <a:xfrm flipH="1" flipV="1">
              <a:off x="2004535" y="1402171"/>
              <a:ext cx="332841" cy="1041575"/>
            </a:xfrm>
            <a:prstGeom prst="line">
              <a:avLst/>
            </a:prstGeom>
            <a:ln w="57150" cmpd="sng"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线连接符 95"/>
            <p:cNvCxnSpPr/>
            <p:nvPr/>
          </p:nvCxnSpPr>
          <p:spPr>
            <a:xfrm flipH="1" flipV="1">
              <a:off x="3403542" y="1402171"/>
              <a:ext cx="332841" cy="1041575"/>
            </a:xfrm>
            <a:prstGeom prst="line">
              <a:avLst/>
            </a:prstGeom>
            <a:ln w="57150" cmpd="sng"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线连接符 96"/>
            <p:cNvCxnSpPr/>
            <p:nvPr/>
          </p:nvCxnSpPr>
          <p:spPr>
            <a:xfrm flipH="1" flipV="1">
              <a:off x="4802549" y="1402171"/>
              <a:ext cx="332841" cy="1041575"/>
            </a:xfrm>
            <a:prstGeom prst="line">
              <a:avLst/>
            </a:prstGeom>
            <a:ln w="57150" cmpd="sng"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线连接符 97"/>
            <p:cNvCxnSpPr/>
            <p:nvPr/>
          </p:nvCxnSpPr>
          <p:spPr>
            <a:xfrm flipH="1" flipV="1">
              <a:off x="6201557" y="1402171"/>
              <a:ext cx="332841" cy="1041575"/>
            </a:xfrm>
            <a:prstGeom prst="line">
              <a:avLst/>
            </a:prstGeom>
            <a:ln w="57150" cmpd="sng"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 98"/>
          <p:cNvGrpSpPr/>
          <p:nvPr/>
        </p:nvGrpSpPr>
        <p:grpSpPr>
          <a:xfrm>
            <a:off x="2004535" y="1402171"/>
            <a:ext cx="4529863" cy="1041575"/>
            <a:chOff x="2004535" y="1402171"/>
            <a:chExt cx="4529863" cy="1041575"/>
          </a:xfrm>
        </p:grpSpPr>
        <p:cxnSp>
          <p:nvCxnSpPr>
            <p:cNvPr id="100" name="直线连接符 99"/>
            <p:cNvCxnSpPr/>
            <p:nvPr/>
          </p:nvCxnSpPr>
          <p:spPr>
            <a:xfrm flipH="1" flipV="1">
              <a:off x="2004535" y="1402171"/>
              <a:ext cx="332841" cy="1041575"/>
            </a:xfrm>
            <a:prstGeom prst="line">
              <a:avLst/>
            </a:prstGeom>
            <a:ln w="57150" cmpd="sng"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/>
            <p:nvPr/>
          </p:nvCxnSpPr>
          <p:spPr>
            <a:xfrm flipH="1" flipV="1">
              <a:off x="3403542" y="1402171"/>
              <a:ext cx="332841" cy="1041575"/>
            </a:xfrm>
            <a:prstGeom prst="line">
              <a:avLst/>
            </a:prstGeom>
            <a:ln w="57150" cmpd="sng"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/>
            <p:nvPr/>
          </p:nvCxnSpPr>
          <p:spPr>
            <a:xfrm flipH="1" flipV="1">
              <a:off x="4802549" y="1402171"/>
              <a:ext cx="332841" cy="1041575"/>
            </a:xfrm>
            <a:prstGeom prst="line">
              <a:avLst/>
            </a:prstGeom>
            <a:ln w="57150" cmpd="sng"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/>
            <p:nvPr/>
          </p:nvCxnSpPr>
          <p:spPr>
            <a:xfrm flipH="1" flipV="1">
              <a:off x="6201557" y="1402171"/>
              <a:ext cx="332841" cy="1041575"/>
            </a:xfrm>
            <a:prstGeom prst="line">
              <a:avLst/>
            </a:prstGeom>
            <a:ln w="57150" cmpd="sng"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103"/>
          <p:cNvSpPr/>
          <p:nvPr/>
        </p:nvSpPr>
        <p:spPr>
          <a:xfrm>
            <a:off x="1468361" y="2435928"/>
            <a:ext cx="6535524" cy="4571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5" name="等腰三角形 6"/>
          <p:cNvSpPr/>
          <p:nvPr/>
        </p:nvSpPr>
        <p:spPr>
          <a:xfrm rot="5400000">
            <a:off x="803950" y="2070712"/>
            <a:ext cx="967504" cy="776150"/>
          </a:xfrm>
          <a:prstGeom prst="triangle">
            <a:avLst/>
          </a:prstGeom>
          <a:solidFill>
            <a:srgbClr val="565F6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6" name="等腰三角形 93"/>
          <p:cNvSpPr/>
          <p:nvPr/>
        </p:nvSpPr>
        <p:spPr>
          <a:xfrm rot="5400000">
            <a:off x="948082" y="2186337"/>
            <a:ext cx="679240" cy="544900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7" name="五边形 106"/>
          <p:cNvSpPr/>
          <p:nvPr/>
        </p:nvSpPr>
        <p:spPr>
          <a:xfrm>
            <a:off x="7492332" y="1925257"/>
            <a:ext cx="1159960" cy="1067061"/>
          </a:xfrm>
          <a:prstGeom prst="homePlate">
            <a:avLst>
              <a:gd name="adj" fmla="val 35345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7346952" y="1925257"/>
            <a:ext cx="145380" cy="1067061"/>
          </a:xfrm>
          <a:prstGeom prst="rect">
            <a:avLst/>
          </a:prstGeom>
          <a:solidFill>
            <a:srgbClr val="969F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2004535" y="2153922"/>
            <a:ext cx="564012" cy="564012"/>
          </a:xfrm>
          <a:prstGeom prst="ellipse">
            <a:avLst/>
          </a:prstGeom>
          <a:solidFill>
            <a:schemeClr val="tx1"/>
          </a:solidFill>
          <a:ln w="38100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3419293" y="2153922"/>
            <a:ext cx="564012" cy="564012"/>
          </a:xfrm>
          <a:prstGeom prst="ellipse">
            <a:avLst/>
          </a:prstGeom>
          <a:solidFill>
            <a:schemeClr val="tx1"/>
          </a:solidFill>
          <a:ln w="38100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4834051" y="2153922"/>
            <a:ext cx="564012" cy="564012"/>
          </a:xfrm>
          <a:prstGeom prst="ellipse">
            <a:avLst/>
          </a:prstGeom>
          <a:solidFill>
            <a:schemeClr val="tx1"/>
          </a:solidFill>
          <a:ln w="38100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6248808" y="2153922"/>
            <a:ext cx="564012" cy="564012"/>
          </a:xfrm>
          <a:prstGeom prst="ellipse">
            <a:avLst/>
          </a:prstGeom>
          <a:solidFill>
            <a:schemeClr val="tx1"/>
          </a:solidFill>
          <a:ln w="38100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3" name="Freeform 217"/>
          <p:cNvSpPr>
            <a:spLocks noEditPoints="1"/>
          </p:cNvSpPr>
          <p:nvPr/>
        </p:nvSpPr>
        <p:spPr bwMode="auto">
          <a:xfrm>
            <a:off x="2157331" y="2333814"/>
            <a:ext cx="275144" cy="200104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176" y="176"/>
              </a:cxn>
              <a:cxn ang="0">
                <a:pos x="352" y="32"/>
              </a:cxn>
              <a:cxn ang="0">
                <a:pos x="352" y="0"/>
              </a:cxn>
              <a:cxn ang="0">
                <a:pos x="0" y="0"/>
              </a:cxn>
              <a:cxn ang="0">
                <a:pos x="0" y="32"/>
              </a:cxn>
              <a:cxn ang="0">
                <a:pos x="0" y="228"/>
              </a:cxn>
              <a:cxn ang="0">
                <a:pos x="86" y="132"/>
              </a:cxn>
              <a:cxn ang="0">
                <a:pos x="0" y="54"/>
              </a:cxn>
              <a:cxn ang="0">
                <a:pos x="0" y="228"/>
              </a:cxn>
              <a:cxn ang="0">
                <a:pos x="352" y="230"/>
              </a:cxn>
              <a:cxn ang="0">
                <a:pos x="262" y="132"/>
              </a:cxn>
              <a:cxn ang="0">
                <a:pos x="352" y="56"/>
              </a:cxn>
              <a:cxn ang="0">
                <a:pos x="352" y="230"/>
              </a:cxn>
              <a:cxn ang="0">
                <a:pos x="176" y="204"/>
              </a:cxn>
              <a:cxn ang="0">
                <a:pos x="104" y="144"/>
              </a:cxn>
              <a:cxn ang="0">
                <a:pos x="0" y="256"/>
              </a:cxn>
              <a:cxn ang="0">
                <a:pos x="352" y="256"/>
              </a:cxn>
              <a:cxn ang="0">
                <a:pos x="248" y="144"/>
              </a:cxn>
              <a:cxn ang="0">
                <a:pos x="176" y="204"/>
              </a:cxn>
            </a:cxnLst>
            <a:rect l="0" t="0" r="r" b="b"/>
            <a:pathLst>
              <a:path w="352" h="256">
                <a:moveTo>
                  <a:pt x="0" y="32"/>
                </a:moveTo>
                <a:lnTo>
                  <a:pt x="176" y="176"/>
                </a:lnTo>
                <a:lnTo>
                  <a:pt x="352" y="32"/>
                </a:lnTo>
                <a:lnTo>
                  <a:pt x="352" y="0"/>
                </a:lnTo>
                <a:lnTo>
                  <a:pt x="0" y="0"/>
                </a:lnTo>
                <a:lnTo>
                  <a:pt x="0" y="32"/>
                </a:lnTo>
                <a:close/>
                <a:moveTo>
                  <a:pt x="0" y="228"/>
                </a:moveTo>
                <a:lnTo>
                  <a:pt x="86" y="132"/>
                </a:lnTo>
                <a:lnTo>
                  <a:pt x="0" y="54"/>
                </a:lnTo>
                <a:lnTo>
                  <a:pt x="0" y="228"/>
                </a:lnTo>
                <a:close/>
                <a:moveTo>
                  <a:pt x="352" y="230"/>
                </a:moveTo>
                <a:lnTo>
                  <a:pt x="262" y="132"/>
                </a:lnTo>
                <a:lnTo>
                  <a:pt x="352" y="56"/>
                </a:lnTo>
                <a:lnTo>
                  <a:pt x="352" y="230"/>
                </a:lnTo>
                <a:close/>
                <a:moveTo>
                  <a:pt x="176" y="204"/>
                </a:moveTo>
                <a:lnTo>
                  <a:pt x="104" y="144"/>
                </a:lnTo>
                <a:lnTo>
                  <a:pt x="0" y="256"/>
                </a:lnTo>
                <a:lnTo>
                  <a:pt x="352" y="256"/>
                </a:lnTo>
                <a:lnTo>
                  <a:pt x="248" y="144"/>
                </a:lnTo>
                <a:lnTo>
                  <a:pt x="176" y="2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19"/>
          <p:cNvSpPr>
            <a:spLocks noEditPoints="1"/>
          </p:cNvSpPr>
          <p:nvPr/>
        </p:nvSpPr>
        <p:spPr bwMode="auto">
          <a:xfrm>
            <a:off x="4979232" y="2300606"/>
            <a:ext cx="270480" cy="270480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5" name="组 114"/>
          <p:cNvGrpSpPr/>
          <p:nvPr/>
        </p:nvGrpSpPr>
        <p:grpSpPr>
          <a:xfrm>
            <a:off x="3548485" y="2217608"/>
            <a:ext cx="322192" cy="386138"/>
            <a:chOff x="2419542" y="1202085"/>
            <a:chExt cx="322192" cy="386138"/>
          </a:xfrm>
        </p:grpSpPr>
        <p:sp>
          <p:nvSpPr>
            <p:cNvPr id="116" name="Freeform 47"/>
            <p:cNvSpPr>
              <a:spLocks/>
            </p:cNvSpPr>
            <p:nvPr/>
          </p:nvSpPr>
          <p:spPr bwMode="auto">
            <a:xfrm>
              <a:off x="2536367" y="1532885"/>
              <a:ext cx="91001" cy="19676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17" name="Freeform 48"/>
            <p:cNvSpPr>
              <a:spLocks/>
            </p:cNvSpPr>
            <p:nvPr/>
          </p:nvSpPr>
          <p:spPr bwMode="auto">
            <a:xfrm>
              <a:off x="2536367" y="1568547"/>
              <a:ext cx="91001" cy="19676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18" name="Freeform 49"/>
            <p:cNvSpPr>
              <a:spLocks noEditPoints="1"/>
            </p:cNvSpPr>
            <p:nvPr/>
          </p:nvSpPr>
          <p:spPr bwMode="auto">
            <a:xfrm>
              <a:off x="2488407" y="1291856"/>
              <a:ext cx="184461" cy="225042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19" name="Rectangle 50"/>
            <p:cNvSpPr>
              <a:spLocks noChangeArrowheads="1"/>
            </p:cNvSpPr>
            <p:nvPr/>
          </p:nvSpPr>
          <p:spPr bwMode="auto">
            <a:xfrm>
              <a:off x="2536367" y="1472628"/>
              <a:ext cx="91001" cy="44271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20" name="Rectangle 51"/>
            <p:cNvSpPr>
              <a:spLocks noChangeArrowheads="1"/>
            </p:cNvSpPr>
            <p:nvPr/>
          </p:nvSpPr>
          <p:spPr bwMode="auto">
            <a:xfrm>
              <a:off x="2536367" y="1532885"/>
              <a:ext cx="91001" cy="1967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21" name="Freeform 52"/>
            <p:cNvSpPr>
              <a:spLocks/>
            </p:cNvSpPr>
            <p:nvPr/>
          </p:nvSpPr>
          <p:spPr bwMode="auto">
            <a:xfrm>
              <a:off x="2570800" y="1202085"/>
              <a:ext cx="20906" cy="7009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22" name="Freeform 53"/>
            <p:cNvSpPr>
              <a:spLocks/>
            </p:cNvSpPr>
            <p:nvPr/>
          </p:nvSpPr>
          <p:spPr bwMode="auto">
            <a:xfrm>
              <a:off x="2482259" y="1221761"/>
              <a:ext cx="50419" cy="68865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23" name="Freeform 54"/>
            <p:cNvSpPr>
              <a:spLocks/>
            </p:cNvSpPr>
            <p:nvPr/>
          </p:nvSpPr>
          <p:spPr bwMode="auto">
            <a:xfrm>
              <a:off x="2419542" y="1284478"/>
              <a:ext cx="70095" cy="50419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24" name="Freeform 55"/>
            <p:cNvSpPr>
              <a:spLocks/>
            </p:cNvSpPr>
            <p:nvPr/>
          </p:nvSpPr>
          <p:spPr bwMode="auto">
            <a:xfrm>
              <a:off x="2672869" y="1284478"/>
              <a:ext cx="68865" cy="50419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25" name="Freeform 56"/>
            <p:cNvSpPr>
              <a:spLocks/>
            </p:cNvSpPr>
            <p:nvPr/>
          </p:nvSpPr>
          <p:spPr bwMode="auto">
            <a:xfrm>
              <a:off x="2628598" y="1221761"/>
              <a:ext cx="50419" cy="68865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grpSp>
        <p:nvGrpSpPr>
          <p:cNvPr id="126" name="组 125"/>
          <p:cNvGrpSpPr/>
          <p:nvPr/>
        </p:nvGrpSpPr>
        <p:grpSpPr>
          <a:xfrm>
            <a:off x="6367978" y="2341601"/>
            <a:ext cx="322430" cy="189520"/>
            <a:chOff x="5239035" y="1326078"/>
            <a:chExt cx="322430" cy="189520"/>
          </a:xfrm>
        </p:grpSpPr>
        <p:sp>
          <p:nvSpPr>
            <p:cNvPr id="127" name="Freeform 230"/>
            <p:cNvSpPr>
              <a:spLocks noEditPoints="1"/>
            </p:cNvSpPr>
            <p:nvPr/>
          </p:nvSpPr>
          <p:spPr bwMode="auto">
            <a:xfrm>
              <a:off x="5312874" y="1326078"/>
              <a:ext cx="174752" cy="18952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31"/>
            <p:cNvSpPr>
              <a:spLocks/>
            </p:cNvSpPr>
            <p:nvPr/>
          </p:nvSpPr>
          <p:spPr bwMode="auto">
            <a:xfrm>
              <a:off x="5458090" y="1326078"/>
              <a:ext cx="73839" cy="72608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32"/>
            <p:cNvSpPr>
              <a:spLocks/>
            </p:cNvSpPr>
            <p:nvPr/>
          </p:nvSpPr>
          <p:spPr bwMode="auto">
            <a:xfrm>
              <a:off x="5454399" y="1428222"/>
              <a:ext cx="107066" cy="60302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33"/>
            <p:cNvSpPr>
              <a:spLocks/>
            </p:cNvSpPr>
            <p:nvPr/>
          </p:nvSpPr>
          <p:spPr bwMode="auto">
            <a:xfrm>
              <a:off x="5458090" y="1326078"/>
              <a:ext cx="73839" cy="72608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34"/>
            <p:cNvSpPr>
              <a:spLocks/>
            </p:cNvSpPr>
            <p:nvPr/>
          </p:nvSpPr>
          <p:spPr bwMode="auto">
            <a:xfrm>
              <a:off x="5454399" y="1428222"/>
              <a:ext cx="107066" cy="60302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35"/>
            <p:cNvSpPr>
              <a:spLocks/>
            </p:cNvSpPr>
            <p:nvPr/>
          </p:nvSpPr>
          <p:spPr bwMode="auto">
            <a:xfrm>
              <a:off x="5268571" y="1326078"/>
              <a:ext cx="72608" cy="72608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36"/>
            <p:cNvSpPr>
              <a:spLocks/>
            </p:cNvSpPr>
            <p:nvPr/>
          </p:nvSpPr>
          <p:spPr bwMode="auto">
            <a:xfrm>
              <a:off x="5239035" y="1428222"/>
              <a:ext cx="107066" cy="60302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4" name="矩形 133"/>
          <p:cNvSpPr/>
          <p:nvPr/>
        </p:nvSpPr>
        <p:spPr>
          <a:xfrm>
            <a:off x="856655" y="1217505"/>
            <a:ext cx="1223412" cy="276999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algn="r"/>
            <a:r>
              <a:rPr kumimoji="1" lang="en-US" altLang="zh-CN" sz="1200" b="1" dirty="0" smtClean="0"/>
              <a:t>EXAMPLE</a:t>
            </a:r>
            <a:r>
              <a:rPr kumimoji="1" lang="zh-CN" altLang="en-US" sz="1200" b="1" dirty="0" smtClean="0"/>
              <a:t> </a:t>
            </a:r>
            <a:r>
              <a:rPr kumimoji="1" lang="en-US" altLang="zh-CN" sz="1200" b="1" dirty="0" smtClean="0"/>
              <a:t>TEXT</a:t>
            </a:r>
            <a:endParaRPr kumimoji="1" lang="zh-CN" altLang="en-US" sz="1200" b="1" dirty="0"/>
          </a:p>
        </p:txBody>
      </p:sp>
      <p:sp>
        <p:nvSpPr>
          <p:cNvPr id="135" name="矩形 134"/>
          <p:cNvSpPr/>
          <p:nvPr/>
        </p:nvSpPr>
        <p:spPr>
          <a:xfrm>
            <a:off x="2257621" y="1217505"/>
            <a:ext cx="1223412" cy="276999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r"/>
            <a:r>
              <a:rPr kumimoji="1" lang="en-US" altLang="zh-CN" sz="1200" b="1" dirty="0" smtClean="0"/>
              <a:t>EXAMPLE</a:t>
            </a:r>
            <a:r>
              <a:rPr kumimoji="1" lang="zh-CN" altLang="en-US" sz="1200" b="1" dirty="0" smtClean="0"/>
              <a:t> </a:t>
            </a:r>
            <a:r>
              <a:rPr kumimoji="1" lang="en-US" altLang="zh-CN" sz="1200" b="1" dirty="0" smtClean="0"/>
              <a:t>TEXT</a:t>
            </a:r>
            <a:endParaRPr kumimoji="1" lang="zh-CN" altLang="en-US" sz="1200" b="1" dirty="0"/>
          </a:p>
        </p:txBody>
      </p:sp>
      <p:sp>
        <p:nvSpPr>
          <p:cNvPr id="136" name="矩形 135"/>
          <p:cNvSpPr/>
          <p:nvPr/>
        </p:nvSpPr>
        <p:spPr>
          <a:xfrm>
            <a:off x="3670442" y="1213767"/>
            <a:ext cx="1223412" cy="276999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algn="r"/>
            <a:r>
              <a:rPr kumimoji="1" lang="en-US" altLang="zh-CN" sz="1200" b="1" dirty="0" smtClean="0"/>
              <a:t>EXAMPLE</a:t>
            </a:r>
            <a:r>
              <a:rPr kumimoji="1" lang="zh-CN" altLang="en-US" sz="1200" b="1" dirty="0" smtClean="0"/>
              <a:t> </a:t>
            </a:r>
            <a:r>
              <a:rPr kumimoji="1" lang="en-US" altLang="zh-CN" sz="1200" b="1" dirty="0" smtClean="0"/>
              <a:t>TEXT</a:t>
            </a:r>
            <a:endParaRPr kumimoji="1" lang="zh-CN" altLang="en-US" sz="1200" b="1" dirty="0"/>
          </a:p>
        </p:txBody>
      </p:sp>
      <p:sp>
        <p:nvSpPr>
          <p:cNvPr id="137" name="矩形 136"/>
          <p:cNvSpPr/>
          <p:nvPr/>
        </p:nvSpPr>
        <p:spPr>
          <a:xfrm>
            <a:off x="5071408" y="1213767"/>
            <a:ext cx="1223412" cy="276999"/>
          </a:xfrm>
          <a:prstGeom prst="rect">
            <a:avLst/>
          </a:prstGeom>
          <a:solidFill>
            <a:schemeClr val="accent6"/>
          </a:solidFill>
        </p:spPr>
        <p:txBody>
          <a:bodyPr wrap="none">
            <a:spAutoFit/>
          </a:bodyPr>
          <a:lstStyle/>
          <a:p>
            <a:pPr algn="r"/>
            <a:r>
              <a:rPr kumimoji="1" lang="en-US" altLang="zh-CN" sz="1200" b="1" dirty="0" smtClean="0"/>
              <a:t>EXAMPLE</a:t>
            </a:r>
            <a:r>
              <a:rPr kumimoji="1" lang="zh-CN" altLang="en-US" sz="1200" b="1" dirty="0" smtClean="0"/>
              <a:t> </a:t>
            </a:r>
            <a:r>
              <a:rPr kumimoji="1" lang="en-US" altLang="zh-CN" sz="1200" b="1" dirty="0" smtClean="0"/>
              <a:t>TEXT</a:t>
            </a:r>
            <a:endParaRPr kumimoji="1" lang="zh-CN" altLang="en-US" sz="1200" b="1" dirty="0"/>
          </a:p>
        </p:txBody>
      </p:sp>
      <p:sp>
        <p:nvSpPr>
          <p:cNvPr id="138" name="矩形 137"/>
          <p:cNvSpPr/>
          <p:nvPr/>
        </p:nvSpPr>
        <p:spPr>
          <a:xfrm>
            <a:off x="868102" y="3484929"/>
            <a:ext cx="1223412" cy="276999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algn="r"/>
            <a:r>
              <a:rPr kumimoji="1" lang="en-US" altLang="zh-CN" sz="1200" b="1" dirty="0" smtClean="0"/>
              <a:t>EXAMPLE</a:t>
            </a:r>
            <a:r>
              <a:rPr kumimoji="1" lang="zh-CN" altLang="en-US" sz="1200" b="1" dirty="0" smtClean="0"/>
              <a:t> </a:t>
            </a:r>
            <a:r>
              <a:rPr kumimoji="1" lang="en-US" altLang="zh-CN" sz="1200" b="1" dirty="0" smtClean="0"/>
              <a:t>TEXT</a:t>
            </a:r>
            <a:endParaRPr kumimoji="1" lang="zh-CN" altLang="en-US" sz="1200" b="1" dirty="0"/>
          </a:p>
        </p:txBody>
      </p:sp>
      <p:sp>
        <p:nvSpPr>
          <p:cNvPr id="139" name="矩形 138"/>
          <p:cNvSpPr/>
          <p:nvPr/>
        </p:nvSpPr>
        <p:spPr>
          <a:xfrm>
            <a:off x="2269068" y="3484929"/>
            <a:ext cx="1223412" cy="276999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r"/>
            <a:r>
              <a:rPr kumimoji="1" lang="en-US" altLang="zh-CN" sz="1200" b="1" dirty="0" smtClean="0"/>
              <a:t>EXAMPLE</a:t>
            </a:r>
            <a:r>
              <a:rPr kumimoji="1" lang="zh-CN" altLang="en-US" sz="1200" b="1" dirty="0" smtClean="0"/>
              <a:t> </a:t>
            </a:r>
            <a:r>
              <a:rPr kumimoji="1" lang="en-US" altLang="zh-CN" sz="1200" b="1" dirty="0" smtClean="0"/>
              <a:t>TEXT</a:t>
            </a:r>
            <a:endParaRPr kumimoji="1" lang="zh-CN" altLang="en-US" sz="1200" b="1" dirty="0"/>
          </a:p>
        </p:txBody>
      </p:sp>
      <p:sp>
        <p:nvSpPr>
          <p:cNvPr id="140" name="矩形 139"/>
          <p:cNvSpPr/>
          <p:nvPr/>
        </p:nvSpPr>
        <p:spPr>
          <a:xfrm>
            <a:off x="3681889" y="3481191"/>
            <a:ext cx="1223412" cy="276999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algn="r"/>
            <a:r>
              <a:rPr kumimoji="1" lang="en-US" altLang="zh-CN" sz="1200" b="1" dirty="0" smtClean="0"/>
              <a:t>EXAMPLE</a:t>
            </a:r>
            <a:r>
              <a:rPr kumimoji="1" lang="zh-CN" altLang="en-US" sz="1200" b="1" dirty="0" smtClean="0"/>
              <a:t> </a:t>
            </a:r>
            <a:r>
              <a:rPr kumimoji="1" lang="en-US" altLang="zh-CN" sz="1200" b="1" dirty="0" smtClean="0"/>
              <a:t>TEXT</a:t>
            </a:r>
            <a:endParaRPr kumimoji="1" lang="zh-CN" altLang="en-US" sz="1200" b="1" dirty="0"/>
          </a:p>
        </p:txBody>
      </p:sp>
      <p:sp>
        <p:nvSpPr>
          <p:cNvPr id="141" name="矩形 140"/>
          <p:cNvSpPr/>
          <p:nvPr/>
        </p:nvSpPr>
        <p:spPr>
          <a:xfrm>
            <a:off x="5082855" y="3481191"/>
            <a:ext cx="1223412" cy="276999"/>
          </a:xfrm>
          <a:prstGeom prst="rect">
            <a:avLst/>
          </a:prstGeom>
          <a:solidFill>
            <a:schemeClr val="accent6"/>
          </a:solidFill>
        </p:spPr>
        <p:txBody>
          <a:bodyPr wrap="none">
            <a:spAutoFit/>
          </a:bodyPr>
          <a:lstStyle/>
          <a:p>
            <a:pPr algn="r"/>
            <a:r>
              <a:rPr kumimoji="1" lang="en-US" altLang="zh-CN" sz="1200" b="1" dirty="0" smtClean="0"/>
              <a:t>EXAMPLE</a:t>
            </a:r>
            <a:r>
              <a:rPr kumimoji="1" lang="zh-CN" altLang="en-US" sz="1200" b="1" dirty="0" smtClean="0"/>
              <a:t> </a:t>
            </a:r>
            <a:r>
              <a:rPr kumimoji="1" lang="en-US" altLang="zh-CN" sz="1200" b="1" dirty="0" smtClean="0"/>
              <a:t>TEXT</a:t>
            </a:r>
            <a:endParaRPr kumimoji="1" lang="zh-CN" altLang="en-US" sz="1200" b="1" dirty="0"/>
          </a:p>
        </p:txBody>
      </p:sp>
      <p:sp>
        <p:nvSpPr>
          <p:cNvPr id="142" name="矩形 141"/>
          <p:cNvSpPr/>
          <p:nvPr/>
        </p:nvSpPr>
        <p:spPr>
          <a:xfrm>
            <a:off x="1130107" y="1631457"/>
            <a:ext cx="8771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en-US" altLang="zh-CN" sz="800" dirty="0">
                <a:solidFill>
                  <a:schemeClr val="accent6"/>
                </a:solidFill>
              </a:rPr>
              <a:t>EXAMPLE</a:t>
            </a:r>
            <a:r>
              <a:rPr kumimoji="1" lang="zh-CN" altLang="en-US" sz="800" dirty="0">
                <a:solidFill>
                  <a:schemeClr val="accent6"/>
                </a:solidFill>
              </a:rPr>
              <a:t> </a:t>
            </a:r>
            <a:r>
              <a:rPr kumimoji="1" lang="en-US" altLang="zh-CN" sz="800" dirty="0">
                <a:solidFill>
                  <a:schemeClr val="accent6"/>
                </a:solidFill>
              </a:rPr>
              <a:t>TEXT</a:t>
            </a:r>
            <a:endParaRPr kumimoji="1" lang="zh-CN" altLang="en-US" sz="800" dirty="0">
              <a:solidFill>
                <a:schemeClr val="accent6"/>
              </a:solidFill>
            </a:endParaRPr>
          </a:p>
        </p:txBody>
      </p:sp>
      <p:sp>
        <p:nvSpPr>
          <p:cNvPr id="143" name="等腰三角形 33"/>
          <p:cNvSpPr/>
          <p:nvPr/>
        </p:nvSpPr>
        <p:spPr>
          <a:xfrm rot="5400000">
            <a:off x="1057336" y="1686267"/>
            <a:ext cx="132298" cy="105825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4" name="矩形 143"/>
          <p:cNvSpPr/>
          <p:nvPr/>
        </p:nvSpPr>
        <p:spPr>
          <a:xfrm>
            <a:off x="1240811" y="1900963"/>
            <a:ext cx="8771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en-US" altLang="zh-CN" sz="800" dirty="0">
                <a:solidFill>
                  <a:schemeClr val="accent6"/>
                </a:solidFill>
              </a:rPr>
              <a:t>EXAMPLE</a:t>
            </a:r>
            <a:r>
              <a:rPr kumimoji="1" lang="zh-CN" altLang="en-US" sz="800" dirty="0">
                <a:solidFill>
                  <a:schemeClr val="accent6"/>
                </a:solidFill>
              </a:rPr>
              <a:t> </a:t>
            </a:r>
            <a:r>
              <a:rPr kumimoji="1" lang="en-US" altLang="zh-CN" sz="800" dirty="0">
                <a:solidFill>
                  <a:schemeClr val="accent6"/>
                </a:solidFill>
              </a:rPr>
              <a:t>TEXT</a:t>
            </a:r>
            <a:endParaRPr kumimoji="1" lang="zh-CN" altLang="en-US" sz="800" dirty="0">
              <a:solidFill>
                <a:schemeClr val="accent6"/>
              </a:solidFill>
            </a:endParaRPr>
          </a:p>
        </p:txBody>
      </p:sp>
      <p:sp>
        <p:nvSpPr>
          <p:cNvPr id="145" name="等腰三角形 138"/>
          <p:cNvSpPr/>
          <p:nvPr/>
        </p:nvSpPr>
        <p:spPr>
          <a:xfrm rot="5400000">
            <a:off x="1168040" y="1955773"/>
            <a:ext cx="132298" cy="105825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2528203" y="1631457"/>
            <a:ext cx="8771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en-US" altLang="zh-CN" sz="800" dirty="0">
                <a:solidFill>
                  <a:schemeClr val="accent6"/>
                </a:solidFill>
              </a:rPr>
              <a:t>EXAMPLE</a:t>
            </a:r>
            <a:r>
              <a:rPr kumimoji="1" lang="zh-CN" altLang="en-US" sz="800" dirty="0">
                <a:solidFill>
                  <a:schemeClr val="accent6"/>
                </a:solidFill>
              </a:rPr>
              <a:t> </a:t>
            </a:r>
            <a:r>
              <a:rPr kumimoji="1" lang="en-US" altLang="zh-CN" sz="800" dirty="0">
                <a:solidFill>
                  <a:schemeClr val="accent6"/>
                </a:solidFill>
              </a:rPr>
              <a:t>TEXT</a:t>
            </a:r>
            <a:endParaRPr kumimoji="1" lang="zh-CN" altLang="en-US" sz="800" dirty="0">
              <a:solidFill>
                <a:schemeClr val="accent6"/>
              </a:solidFill>
            </a:endParaRPr>
          </a:p>
        </p:txBody>
      </p:sp>
      <p:sp>
        <p:nvSpPr>
          <p:cNvPr id="147" name="等腰三角形 145"/>
          <p:cNvSpPr/>
          <p:nvPr/>
        </p:nvSpPr>
        <p:spPr>
          <a:xfrm rot="5400000">
            <a:off x="2455432" y="1686267"/>
            <a:ext cx="132298" cy="105825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8" name="矩形 147"/>
          <p:cNvSpPr/>
          <p:nvPr/>
        </p:nvSpPr>
        <p:spPr>
          <a:xfrm>
            <a:off x="2638907" y="1900963"/>
            <a:ext cx="8771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en-US" altLang="zh-CN" sz="800" dirty="0">
                <a:solidFill>
                  <a:schemeClr val="accent6"/>
                </a:solidFill>
              </a:rPr>
              <a:t>EXAMPLE</a:t>
            </a:r>
            <a:r>
              <a:rPr kumimoji="1" lang="zh-CN" altLang="en-US" sz="800" dirty="0">
                <a:solidFill>
                  <a:schemeClr val="accent6"/>
                </a:solidFill>
              </a:rPr>
              <a:t> </a:t>
            </a:r>
            <a:r>
              <a:rPr kumimoji="1" lang="en-US" altLang="zh-CN" sz="800" dirty="0">
                <a:solidFill>
                  <a:schemeClr val="accent6"/>
                </a:solidFill>
              </a:rPr>
              <a:t>TEXT</a:t>
            </a:r>
            <a:endParaRPr kumimoji="1" lang="zh-CN" altLang="en-US" sz="800" dirty="0">
              <a:solidFill>
                <a:schemeClr val="accent6"/>
              </a:solidFill>
            </a:endParaRPr>
          </a:p>
        </p:txBody>
      </p:sp>
      <p:sp>
        <p:nvSpPr>
          <p:cNvPr id="149" name="等腰三角形 143"/>
          <p:cNvSpPr/>
          <p:nvPr/>
        </p:nvSpPr>
        <p:spPr>
          <a:xfrm rot="5400000">
            <a:off x="2566136" y="1955773"/>
            <a:ext cx="132298" cy="105825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0" name="矩形 149"/>
          <p:cNvSpPr/>
          <p:nvPr/>
        </p:nvSpPr>
        <p:spPr>
          <a:xfrm>
            <a:off x="3926299" y="1631457"/>
            <a:ext cx="8771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en-US" altLang="zh-CN" sz="800" dirty="0">
                <a:solidFill>
                  <a:schemeClr val="accent6"/>
                </a:solidFill>
              </a:rPr>
              <a:t>EXAMPLE</a:t>
            </a:r>
            <a:r>
              <a:rPr kumimoji="1" lang="zh-CN" altLang="en-US" sz="800" dirty="0">
                <a:solidFill>
                  <a:schemeClr val="accent6"/>
                </a:solidFill>
              </a:rPr>
              <a:t> </a:t>
            </a:r>
            <a:r>
              <a:rPr kumimoji="1" lang="en-US" altLang="zh-CN" sz="800" dirty="0">
                <a:solidFill>
                  <a:schemeClr val="accent6"/>
                </a:solidFill>
              </a:rPr>
              <a:t>TEXT</a:t>
            </a:r>
            <a:endParaRPr kumimoji="1" lang="zh-CN" altLang="en-US" sz="800" dirty="0">
              <a:solidFill>
                <a:schemeClr val="accent6"/>
              </a:solidFill>
            </a:endParaRPr>
          </a:p>
        </p:txBody>
      </p:sp>
      <p:sp>
        <p:nvSpPr>
          <p:cNvPr id="151" name="等腰三角形 152"/>
          <p:cNvSpPr/>
          <p:nvPr/>
        </p:nvSpPr>
        <p:spPr>
          <a:xfrm rot="5400000">
            <a:off x="3853528" y="1686267"/>
            <a:ext cx="132298" cy="105825"/>
          </a:xfrm>
          <a:prstGeom prst="triangl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2" name="矩形 151"/>
          <p:cNvSpPr/>
          <p:nvPr/>
        </p:nvSpPr>
        <p:spPr>
          <a:xfrm>
            <a:off x="4037003" y="1900963"/>
            <a:ext cx="8771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en-US" altLang="zh-CN" sz="800" dirty="0">
                <a:solidFill>
                  <a:schemeClr val="accent6"/>
                </a:solidFill>
              </a:rPr>
              <a:t>EXAMPLE</a:t>
            </a:r>
            <a:r>
              <a:rPr kumimoji="1" lang="zh-CN" altLang="en-US" sz="800" dirty="0">
                <a:solidFill>
                  <a:schemeClr val="accent6"/>
                </a:solidFill>
              </a:rPr>
              <a:t> </a:t>
            </a:r>
            <a:r>
              <a:rPr kumimoji="1" lang="en-US" altLang="zh-CN" sz="800" dirty="0">
                <a:solidFill>
                  <a:schemeClr val="accent6"/>
                </a:solidFill>
              </a:rPr>
              <a:t>TEXT</a:t>
            </a:r>
            <a:endParaRPr kumimoji="1" lang="zh-CN" altLang="en-US" sz="800" dirty="0">
              <a:solidFill>
                <a:schemeClr val="accent6"/>
              </a:solidFill>
            </a:endParaRPr>
          </a:p>
        </p:txBody>
      </p:sp>
      <p:sp>
        <p:nvSpPr>
          <p:cNvPr id="153" name="等腰三角形 150"/>
          <p:cNvSpPr/>
          <p:nvPr/>
        </p:nvSpPr>
        <p:spPr>
          <a:xfrm rot="5400000">
            <a:off x="3964232" y="1955773"/>
            <a:ext cx="132298" cy="105825"/>
          </a:xfrm>
          <a:prstGeom prst="triangl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4" name="矩形 153"/>
          <p:cNvSpPr/>
          <p:nvPr/>
        </p:nvSpPr>
        <p:spPr>
          <a:xfrm>
            <a:off x="5324394" y="1631457"/>
            <a:ext cx="8771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en-US" altLang="zh-CN" sz="800" dirty="0">
                <a:solidFill>
                  <a:schemeClr val="accent6"/>
                </a:solidFill>
              </a:rPr>
              <a:t>EXAMPLE</a:t>
            </a:r>
            <a:r>
              <a:rPr kumimoji="1" lang="zh-CN" altLang="en-US" sz="800" dirty="0">
                <a:solidFill>
                  <a:schemeClr val="accent6"/>
                </a:solidFill>
              </a:rPr>
              <a:t> </a:t>
            </a:r>
            <a:r>
              <a:rPr kumimoji="1" lang="en-US" altLang="zh-CN" sz="800" dirty="0">
                <a:solidFill>
                  <a:schemeClr val="accent6"/>
                </a:solidFill>
              </a:rPr>
              <a:t>TEXT</a:t>
            </a:r>
            <a:endParaRPr kumimoji="1" lang="zh-CN" altLang="en-US" sz="800" dirty="0">
              <a:solidFill>
                <a:schemeClr val="accent6"/>
              </a:solidFill>
            </a:endParaRPr>
          </a:p>
        </p:txBody>
      </p:sp>
      <p:sp>
        <p:nvSpPr>
          <p:cNvPr id="155" name="等腰三角形 159"/>
          <p:cNvSpPr/>
          <p:nvPr/>
        </p:nvSpPr>
        <p:spPr>
          <a:xfrm rot="5400000">
            <a:off x="5251623" y="1686267"/>
            <a:ext cx="132298" cy="105825"/>
          </a:xfrm>
          <a:prstGeom prst="triangl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6" name="矩形 155"/>
          <p:cNvSpPr/>
          <p:nvPr/>
        </p:nvSpPr>
        <p:spPr>
          <a:xfrm>
            <a:off x="5435098" y="1900963"/>
            <a:ext cx="8771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en-US" altLang="zh-CN" sz="800" dirty="0">
                <a:solidFill>
                  <a:schemeClr val="accent6"/>
                </a:solidFill>
              </a:rPr>
              <a:t>EXAMPLE</a:t>
            </a:r>
            <a:r>
              <a:rPr kumimoji="1" lang="zh-CN" altLang="en-US" sz="800" dirty="0">
                <a:solidFill>
                  <a:schemeClr val="accent6"/>
                </a:solidFill>
              </a:rPr>
              <a:t> </a:t>
            </a:r>
            <a:r>
              <a:rPr kumimoji="1" lang="en-US" altLang="zh-CN" sz="800" dirty="0">
                <a:solidFill>
                  <a:schemeClr val="accent6"/>
                </a:solidFill>
              </a:rPr>
              <a:t>TEXT</a:t>
            </a:r>
            <a:endParaRPr kumimoji="1" lang="zh-CN" altLang="en-US" sz="800" dirty="0">
              <a:solidFill>
                <a:schemeClr val="accent6"/>
              </a:solidFill>
            </a:endParaRPr>
          </a:p>
        </p:txBody>
      </p:sp>
      <p:sp>
        <p:nvSpPr>
          <p:cNvPr id="157" name="等腰三角形 157"/>
          <p:cNvSpPr/>
          <p:nvPr/>
        </p:nvSpPr>
        <p:spPr>
          <a:xfrm rot="5400000">
            <a:off x="5362327" y="1955773"/>
            <a:ext cx="132298" cy="105825"/>
          </a:xfrm>
          <a:prstGeom prst="triangl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8" name="矩形 157"/>
          <p:cNvSpPr/>
          <p:nvPr/>
        </p:nvSpPr>
        <p:spPr>
          <a:xfrm>
            <a:off x="1217472" y="2833217"/>
            <a:ext cx="8771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en-US" altLang="zh-CN" sz="800" dirty="0">
                <a:solidFill>
                  <a:schemeClr val="accent6"/>
                </a:solidFill>
              </a:rPr>
              <a:t>EXAMPLE</a:t>
            </a:r>
            <a:r>
              <a:rPr kumimoji="1" lang="zh-CN" altLang="en-US" sz="800" dirty="0">
                <a:solidFill>
                  <a:schemeClr val="accent6"/>
                </a:solidFill>
              </a:rPr>
              <a:t> </a:t>
            </a:r>
            <a:r>
              <a:rPr kumimoji="1" lang="en-US" altLang="zh-CN" sz="800" dirty="0">
                <a:solidFill>
                  <a:schemeClr val="accent6"/>
                </a:solidFill>
              </a:rPr>
              <a:t>TEXT</a:t>
            </a:r>
            <a:endParaRPr kumimoji="1" lang="zh-CN" altLang="en-US" sz="800" dirty="0">
              <a:solidFill>
                <a:schemeClr val="accent6"/>
              </a:solidFill>
            </a:endParaRPr>
          </a:p>
        </p:txBody>
      </p:sp>
      <p:sp>
        <p:nvSpPr>
          <p:cNvPr id="159" name="等腰三角形 162"/>
          <p:cNvSpPr/>
          <p:nvPr/>
        </p:nvSpPr>
        <p:spPr>
          <a:xfrm rot="5400000">
            <a:off x="1144701" y="2888027"/>
            <a:ext cx="132298" cy="105825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0" name="矩形 159"/>
          <p:cNvSpPr/>
          <p:nvPr/>
        </p:nvSpPr>
        <p:spPr>
          <a:xfrm>
            <a:off x="1160596" y="3102723"/>
            <a:ext cx="8771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en-US" altLang="zh-CN" sz="800" dirty="0">
                <a:solidFill>
                  <a:schemeClr val="accent6"/>
                </a:solidFill>
              </a:rPr>
              <a:t>EXAMPLE</a:t>
            </a:r>
            <a:r>
              <a:rPr kumimoji="1" lang="zh-CN" altLang="en-US" sz="800" dirty="0">
                <a:solidFill>
                  <a:schemeClr val="accent6"/>
                </a:solidFill>
              </a:rPr>
              <a:t> </a:t>
            </a:r>
            <a:r>
              <a:rPr kumimoji="1" lang="en-US" altLang="zh-CN" sz="800" dirty="0">
                <a:solidFill>
                  <a:schemeClr val="accent6"/>
                </a:solidFill>
              </a:rPr>
              <a:t>TEXT</a:t>
            </a:r>
            <a:endParaRPr kumimoji="1" lang="zh-CN" altLang="en-US" sz="800" dirty="0">
              <a:solidFill>
                <a:schemeClr val="accent6"/>
              </a:solidFill>
            </a:endParaRPr>
          </a:p>
        </p:txBody>
      </p:sp>
      <p:sp>
        <p:nvSpPr>
          <p:cNvPr id="161" name="等腰三角形 164"/>
          <p:cNvSpPr/>
          <p:nvPr/>
        </p:nvSpPr>
        <p:spPr>
          <a:xfrm rot="5400000">
            <a:off x="1087825" y="3157533"/>
            <a:ext cx="132298" cy="105825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2" name="矩形 161"/>
          <p:cNvSpPr/>
          <p:nvPr/>
        </p:nvSpPr>
        <p:spPr>
          <a:xfrm>
            <a:off x="2615568" y="2833217"/>
            <a:ext cx="8771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en-US" altLang="zh-CN" sz="800" dirty="0">
                <a:solidFill>
                  <a:schemeClr val="accent6"/>
                </a:solidFill>
              </a:rPr>
              <a:t>EXAMPLE</a:t>
            </a:r>
            <a:r>
              <a:rPr kumimoji="1" lang="zh-CN" altLang="en-US" sz="800" dirty="0">
                <a:solidFill>
                  <a:schemeClr val="accent6"/>
                </a:solidFill>
              </a:rPr>
              <a:t> </a:t>
            </a:r>
            <a:r>
              <a:rPr kumimoji="1" lang="en-US" altLang="zh-CN" sz="800" dirty="0">
                <a:solidFill>
                  <a:schemeClr val="accent6"/>
                </a:solidFill>
              </a:rPr>
              <a:t>TEXT</a:t>
            </a:r>
            <a:endParaRPr kumimoji="1" lang="zh-CN" altLang="en-US" sz="800" dirty="0">
              <a:solidFill>
                <a:schemeClr val="accent6"/>
              </a:solidFill>
            </a:endParaRPr>
          </a:p>
        </p:txBody>
      </p:sp>
      <p:sp>
        <p:nvSpPr>
          <p:cNvPr id="163" name="等腰三角形 166"/>
          <p:cNvSpPr/>
          <p:nvPr/>
        </p:nvSpPr>
        <p:spPr>
          <a:xfrm rot="5400000">
            <a:off x="2542797" y="2888027"/>
            <a:ext cx="132298" cy="105825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4" name="矩形 163"/>
          <p:cNvSpPr/>
          <p:nvPr/>
        </p:nvSpPr>
        <p:spPr>
          <a:xfrm>
            <a:off x="2558692" y="3102723"/>
            <a:ext cx="8771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en-US" altLang="zh-CN" sz="800" dirty="0">
                <a:solidFill>
                  <a:schemeClr val="accent6"/>
                </a:solidFill>
              </a:rPr>
              <a:t>EXAMPLE</a:t>
            </a:r>
            <a:r>
              <a:rPr kumimoji="1" lang="zh-CN" altLang="en-US" sz="800" dirty="0">
                <a:solidFill>
                  <a:schemeClr val="accent6"/>
                </a:solidFill>
              </a:rPr>
              <a:t> </a:t>
            </a:r>
            <a:r>
              <a:rPr kumimoji="1" lang="en-US" altLang="zh-CN" sz="800" dirty="0">
                <a:solidFill>
                  <a:schemeClr val="accent6"/>
                </a:solidFill>
              </a:rPr>
              <a:t>TEXT</a:t>
            </a:r>
            <a:endParaRPr kumimoji="1" lang="zh-CN" altLang="en-US" sz="800" dirty="0">
              <a:solidFill>
                <a:schemeClr val="accent6"/>
              </a:solidFill>
            </a:endParaRPr>
          </a:p>
        </p:txBody>
      </p:sp>
      <p:sp>
        <p:nvSpPr>
          <p:cNvPr id="165" name="等腰三角形 168"/>
          <p:cNvSpPr/>
          <p:nvPr/>
        </p:nvSpPr>
        <p:spPr>
          <a:xfrm rot="5400000">
            <a:off x="2485921" y="3157533"/>
            <a:ext cx="132298" cy="105825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6" name="矩形 165"/>
          <p:cNvSpPr/>
          <p:nvPr/>
        </p:nvSpPr>
        <p:spPr>
          <a:xfrm>
            <a:off x="4013664" y="2833217"/>
            <a:ext cx="8771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en-US" altLang="zh-CN" sz="800" dirty="0">
                <a:solidFill>
                  <a:schemeClr val="accent6"/>
                </a:solidFill>
              </a:rPr>
              <a:t>EXAMPLE</a:t>
            </a:r>
            <a:r>
              <a:rPr kumimoji="1" lang="zh-CN" altLang="en-US" sz="800" dirty="0">
                <a:solidFill>
                  <a:schemeClr val="accent6"/>
                </a:solidFill>
              </a:rPr>
              <a:t> </a:t>
            </a:r>
            <a:r>
              <a:rPr kumimoji="1" lang="en-US" altLang="zh-CN" sz="800" dirty="0">
                <a:solidFill>
                  <a:schemeClr val="accent6"/>
                </a:solidFill>
              </a:rPr>
              <a:t>TEXT</a:t>
            </a:r>
            <a:endParaRPr kumimoji="1" lang="zh-CN" altLang="en-US" sz="800" dirty="0">
              <a:solidFill>
                <a:schemeClr val="accent6"/>
              </a:solidFill>
            </a:endParaRPr>
          </a:p>
        </p:txBody>
      </p:sp>
      <p:sp>
        <p:nvSpPr>
          <p:cNvPr id="167" name="等腰三角形 170"/>
          <p:cNvSpPr/>
          <p:nvPr/>
        </p:nvSpPr>
        <p:spPr>
          <a:xfrm rot="5400000">
            <a:off x="3940893" y="2888027"/>
            <a:ext cx="132298" cy="105825"/>
          </a:xfrm>
          <a:prstGeom prst="triangl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8" name="矩形 167"/>
          <p:cNvSpPr/>
          <p:nvPr/>
        </p:nvSpPr>
        <p:spPr>
          <a:xfrm>
            <a:off x="3956788" y="3102723"/>
            <a:ext cx="8771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en-US" altLang="zh-CN" sz="800" dirty="0">
                <a:solidFill>
                  <a:schemeClr val="accent6"/>
                </a:solidFill>
              </a:rPr>
              <a:t>EXAMPLE</a:t>
            </a:r>
            <a:r>
              <a:rPr kumimoji="1" lang="zh-CN" altLang="en-US" sz="800" dirty="0">
                <a:solidFill>
                  <a:schemeClr val="accent6"/>
                </a:solidFill>
              </a:rPr>
              <a:t> </a:t>
            </a:r>
            <a:r>
              <a:rPr kumimoji="1" lang="en-US" altLang="zh-CN" sz="800" dirty="0">
                <a:solidFill>
                  <a:schemeClr val="accent6"/>
                </a:solidFill>
              </a:rPr>
              <a:t>TEXT</a:t>
            </a:r>
            <a:endParaRPr kumimoji="1" lang="zh-CN" altLang="en-US" sz="800" dirty="0">
              <a:solidFill>
                <a:schemeClr val="accent6"/>
              </a:solidFill>
            </a:endParaRPr>
          </a:p>
        </p:txBody>
      </p:sp>
      <p:sp>
        <p:nvSpPr>
          <p:cNvPr id="169" name="等腰三角形 172"/>
          <p:cNvSpPr/>
          <p:nvPr/>
        </p:nvSpPr>
        <p:spPr>
          <a:xfrm rot="5400000">
            <a:off x="3884017" y="3157533"/>
            <a:ext cx="132298" cy="105825"/>
          </a:xfrm>
          <a:prstGeom prst="triangl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0" name="矩形 169"/>
          <p:cNvSpPr/>
          <p:nvPr/>
        </p:nvSpPr>
        <p:spPr>
          <a:xfrm>
            <a:off x="5411759" y="2833217"/>
            <a:ext cx="8771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en-US" altLang="zh-CN" sz="800" dirty="0">
                <a:solidFill>
                  <a:schemeClr val="accent6"/>
                </a:solidFill>
              </a:rPr>
              <a:t>EXAMPLE</a:t>
            </a:r>
            <a:r>
              <a:rPr kumimoji="1" lang="zh-CN" altLang="en-US" sz="800" dirty="0">
                <a:solidFill>
                  <a:schemeClr val="accent6"/>
                </a:solidFill>
              </a:rPr>
              <a:t> </a:t>
            </a:r>
            <a:r>
              <a:rPr kumimoji="1" lang="en-US" altLang="zh-CN" sz="800" dirty="0">
                <a:solidFill>
                  <a:schemeClr val="accent6"/>
                </a:solidFill>
              </a:rPr>
              <a:t>TEXT</a:t>
            </a:r>
            <a:endParaRPr kumimoji="1" lang="zh-CN" altLang="en-US" sz="800" dirty="0">
              <a:solidFill>
                <a:schemeClr val="accent6"/>
              </a:solidFill>
            </a:endParaRPr>
          </a:p>
        </p:txBody>
      </p:sp>
      <p:sp>
        <p:nvSpPr>
          <p:cNvPr id="171" name="等腰三角形 174"/>
          <p:cNvSpPr/>
          <p:nvPr/>
        </p:nvSpPr>
        <p:spPr>
          <a:xfrm rot="5400000">
            <a:off x="5338988" y="2888027"/>
            <a:ext cx="132298" cy="105825"/>
          </a:xfrm>
          <a:prstGeom prst="triangl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2" name="矩形 171"/>
          <p:cNvSpPr/>
          <p:nvPr/>
        </p:nvSpPr>
        <p:spPr>
          <a:xfrm>
            <a:off x="5354883" y="3102723"/>
            <a:ext cx="8771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en-US" altLang="zh-CN" sz="800" dirty="0">
                <a:solidFill>
                  <a:schemeClr val="accent6"/>
                </a:solidFill>
              </a:rPr>
              <a:t>EXAMPLE</a:t>
            </a:r>
            <a:r>
              <a:rPr kumimoji="1" lang="zh-CN" altLang="en-US" sz="800" dirty="0">
                <a:solidFill>
                  <a:schemeClr val="accent6"/>
                </a:solidFill>
              </a:rPr>
              <a:t> </a:t>
            </a:r>
            <a:r>
              <a:rPr kumimoji="1" lang="en-US" altLang="zh-CN" sz="800" dirty="0">
                <a:solidFill>
                  <a:schemeClr val="accent6"/>
                </a:solidFill>
              </a:rPr>
              <a:t>TEXT</a:t>
            </a:r>
            <a:endParaRPr kumimoji="1" lang="zh-CN" altLang="en-US" sz="800" dirty="0">
              <a:solidFill>
                <a:schemeClr val="accent6"/>
              </a:solidFill>
            </a:endParaRPr>
          </a:p>
        </p:txBody>
      </p:sp>
      <p:sp>
        <p:nvSpPr>
          <p:cNvPr id="173" name="等腰三角形 176"/>
          <p:cNvSpPr/>
          <p:nvPr/>
        </p:nvSpPr>
        <p:spPr>
          <a:xfrm rot="5400000">
            <a:off x="5282112" y="3157533"/>
            <a:ext cx="132298" cy="105825"/>
          </a:xfrm>
          <a:prstGeom prst="triangl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4" name="矩形 173"/>
          <p:cNvSpPr/>
          <p:nvPr/>
        </p:nvSpPr>
        <p:spPr>
          <a:xfrm>
            <a:off x="7676098" y="2269690"/>
            <a:ext cx="655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kumimoji="1" lang="en-US" altLang="zh-CN" b="1" dirty="0"/>
              <a:t>TEXT</a:t>
            </a:r>
            <a:endParaRPr kumimoji="1"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007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7687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27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0FCAB7"/>
      </a:accent1>
      <a:accent2>
        <a:srgbClr val="FDD031"/>
      </a:accent2>
      <a:accent3>
        <a:srgbClr val="FD828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elements/1.1/"/>
    <ds:schemaRef ds:uri="http://schemas.openxmlformats.org/package/2006/metadata/core-properties"/>
    <ds:schemaRef ds:uri="http://purl.org/dc/terms/"/>
    <ds:schemaRef ds:uri="http://www.w3.org/XML/1998/namespace"/>
    <ds:schemaRef ds:uri="http://schemas.microsoft.com/office/infopath/2007/PartnerControls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316</TotalTime>
  <Words>125</Words>
  <Application>Microsoft Office PowerPoint</Application>
  <PresentationFormat>全屏显示(16:9)</PresentationFormat>
  <Paragraphs>34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1_Office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kan</dc:creator>
  <cp:keywords/>
  <dc:description/>
  <cp:lastModifiedBy>kan</cp:lastModifiedBy>
  <cp:revision>83</cp:revision>
  <dcterms:created xsi:type="dcterms:W3CDTF">2010-04-12T23:12:02Z</dcterms:created>
  <dcterms:modified xsi:type="dcterms:W3CDTF">2015-08-23T07:18:14Z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