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5"/>
  </p:notesMasterIdLst>
  <p:sldIdLst>
    <p:sldId id="257" r:id="rId3"/>
    <p:sldId id="258" r:id="rId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11" autoAdjust="0"/>
    <p:restoredTop sz="94660"/>
  </p:normalViewPr>
  <p:slideViewPr>
    <p:cSldViewPr snapToGrid="0">
      <p:cViewPr varScale="1">
        <p:scale>
          <a:sx n="91" d="100"/>
          <a:sy n="91" d="100"/>
        </p:scale>
        <p:origin x="108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497932-CDD7-4CE9-BED0-80F15DB99FCF}" type="datetimeFigureOut">
              <a:rPr lang="zh-CN" altLang="en-US" smtClean="0"/>
              <a:t>2016/5/24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3F6677-2142-4DE1-93AA-2C79C5C37A8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6956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57872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904EE-2846-4B7B-8EAB-984ED11452D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03360-FBA5-42A7-BCF0-30ADDB347A3C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75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7527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3361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949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87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309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01898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141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539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51955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6384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451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88DBF-1ACE-49F0-A6CD-40C994997587}" type="datetimeFigureOut">
              <a:rPr lang="zh-CN" altLang="en-US" smtClean="0"/>
              <a:t>2016/5/24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0D9EE9-4AF0-47CA-BF8C-75B125F427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9843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2016/5/24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205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矩形 239"/>
          <p:cNvSpPr/>
          <p:nvPr/>
        </p:nvSpPr>
        <p:spPr>
          <a:xfrm>
            <a:off x="6218350" y="642022"/>
            <a:ext cx="3573415" cy="461665"/>
          </a:xfrm>
          <a:prstGeom prst="rect">
            <a:avLst/>
          </a:prstGeom>
        </p:spPr>
        <p:txBody>
          <a:bodyPr wrap="none" lIns="91438" tIns="45719" rIns="91438" bIns="45719">
            <a:spAutoFit/>
          </a:bodyPr>
          <a:lstStyle/>
          <a:p>
            <a:pPr defTabSz="914377"/>
            <a:r>
              <a:rPr lang="zh-CN" altLang="en-US" sz="2400" b="1" dirty="0">
                <a:solidFill>
                  <a:srgbClr val="EEC900"/>
                </a:solidFill>
                <a:latin typeface="方正水柱简体" panose="02010601030101010101" pitchFamily="2" charset="-122"/>
                <a:ea typeface="方正水柱简体" panose="02010601030101010101" pitchFamily="2" charset="-122"/>
              </a:rPr>
              <a:t>扁平立体柱状图</a:t>
            </a:r>
            <a:r>
              <a:rPr lang="en-US" altLang="zh-CN" sz="2400" b="1" dirty="0">
                <a:solidFill>
                  <a:srgbClr val="EEC900"/>
                </a:solidFill>
                <a:latin typeface="方正水柱简体" panose="02010601030101010101" pitchFamily="2" charset="-122"/>
                <a:ea typeface="方正水柱简体" panose="02010601030101010101" pitchFamily="2" charset="-122"/>
              </a:rPr>
              <a:t>PPT</a:t>
            </a:r>
            <a:r>
              <a:rPr lang="zh-CN" altLang="en-US" sz="2400" b="1" dirty="0">
                <a:solidFill>
                  <a:srgbClr val="EEC900"/>
                </a:solidFill>
                <a:latin typeface="方正水柱简体" panose="02010601030101010101" pitchFamily="2" charset="-122"/>
                <a:ea typeface="方正水柱简体" panose="02010601030101010101" pitchFamily="2" charset="-122"/>
              </a:rPr>
              <a:t>图表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1151657" y="1685668"/>
            <a:ext cx="2511245" cy="4089715"/>
            <a:chOff x="1151655" y="1685668"/>
            <a:chExt cx="2511245" cy="4089714"/>
          </a:xfrm>
        </p:grpSpPr>
        <p:grpSp>
          <p:nvGrpSpPr>
            <p:cNvPr id="209" name="组合 208"/>
            <p:cNvGrpSpPr>
              <a:grpSpLocks noChangeAspect="1"/>
            </p:cNvGrpSpPr>
            <p:nvPr/>
          </p:nvGrpSpPr>
          <p:grpSpPr>
            <a:xfrm>
              <a:off x="1151655" y="1685668"/>
              <a:ext cx="629366" cy="629366"/>
              <a:chOff x="-5821363" y="2478088"/>
              <a:chExt cx="1368425" cy="1368425"/>
            </a:xfrm>
          </p:grpSpPr>
          <p:sp>
            <p:nvSpPr>
              <p:cNvPr id="210" name="Freeform 29"/>
              <p:cNvSpPr>
                <a:spLocks/>
              </p:cNvSpPr>
              <p:nvPr/>
            </p:nvSpPr>
            <p:spPr bwMode="auto">
              <a:xfrm flipH="1">
                <a:off x="-5821363" y="2478088"/>
                <a:ext cx="1368425" cy="1368425"/>
              </a:xfrm>
              <a:custGeom>
                <a:avLst/>
                <a:gdLst>
                  <a:gd name="T0" fmla="*/ 528 w 528"/>
                  <a:gd name="T1" fmla="*/ 488 h 528"/>
                  <a:gd name="T2" fmla="*/ 488 w 528"/>
                  <a:gd name="T3" fmla="*/ 528 h 528"/>
                  <a:gd name="T4" fmla="*/ 40 w 528"/>
                  <a:gd name="T5" fmla="*/ 528 h 528"/>
                  <a:gd name="T6" fmla="*/ 0 w 528"/>
                  <a:gd name="T7" fmla="*/ 488 h 528"/>
                  <a:gd name="T8" fmla="*/ 0 w 528"/>
                  <a:gd name="T9" fmla="*/ 40 h 528"/>
                  <a:gd name="T10" fmla="*/ 40 w 528"/>
                  <a:gd name="T11" fmla="*/ 0 h 528"/>
                  <a:gd name="T12" fmla="*/ 488 w 528"/>
                  <a:gd name="T13" fmla="*/ 0 h 528"/>
                  <a:gd name="T14" fmla="*/ 528 w 528"/>
                  <a:gd name="T15" fmla="*/ 40 h 528"/>
                  <a:gd name="T16" fmla="*/ 528 w 528"/>
                  <a:gd name="T17" fmla="*/ 488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8" h="528">
                    <a:moveTo>
                      <a:pt x="528" y="488"/>
                    </a:moveTo>
                    <a:cubicBezTo>
                      <a:pt x="528" y="510"/>
                      <a:pt x="510" y="528"/>
                      <a:pt x="488" y="528"/>
                    </a:cubicBezTo>
                    <a:cubicBezTo>
                      <a:pt x="40" y="528"/>
                      <a:pt x="40" y="528"/>
                      <a:pt x="40" y="528"/>
                    </a:cubicBezTo>
                    <a:cubicBezTo>
                      <a:pt x="18" y="528"/>
                      <a:pt x="0" y="510"/>
                      <a:pt x="0" y="488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88" y="0"/>
                      <a:pt x="488" y="0"/>
                      <a:pt x="488" y="0"/>
                    </a:cubicBezTo>
                    <a:cubicBezTo>
                      <a:pt x="510" y="0"/>
                      <a:pt x="528" y="18"/>
                      <a:pt x="528" y="40"/>
                    </a:cubicBezTo>
                    <a:cubicBezTo>
                      <a:pt x="528" y="488"/>
                      <a:pt x="528" y="488"/>
                      <a:pt x="528" y="488"/>
                    </a:cubicBezTo>
                  </a:path>
                </a:pathLst>
              </a:custGeom>
              <a:solidFill>
                <a:srgbClr val="EEC9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>
                  <a:defRPr/>
                </a:pPr>
                <a:endParaRPr lang="zh-CN" altLang="en-US" sz="19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1" name="Freeform 30"/>
              <p:cNvSpPr>
                <a:spLocks/>
              </p:cNvSpPr>
              <p:nvPr/>
            </p:nvSpPr>
            <p:spPr bwMode="auto">
              <a:xfrm flipH="1">
                <a:off x="-5386388" y="2841625"/>
                <a:ext cx="933450" cy="1004888"/>
              </a:xfrm>
              <a:custGeom>
                <a:avLst/>
                <a:gdLst>
                  <a:gd name="T0" fmla="*/ 272 w 360"/>
                  <a:gd name="T1" fmla="*/ 0 h 388"/>
                  <a:gd name="T2" fmla="*/ 233 w 360"/>
                  <a:gd name="T3" fmla="*/ 39 h 388"/>
                  <a:gd name="T4" fmla="*/ 153 w 360"/>
                  <a:gd name="T5" fmla="*/ 13 h 388"/>
                  <a:gd name="T6" fmla="*/ 0 w 360"/>
                  <a:gd name="T7" fmla="*/ 166 h 388"/>
                  <a:gd name="T8" fmla="*/ 0 w 360"/>
                  <a:gd name="T9" fmla="*/ 348 h 388"/>
                  <a:gd name="T10" fmla="*/ 40 w 360"/>
                  <a:gd name="T11" fmla="*/ 388 h 388"/>
                  <a:gd name="T12" fmla="*/ 147 w 360"/>
                  <a:gd name="T13" fmla="*/ 388 h 388"/>
                  <a:gd name="T14" fmla="*/ 296 w 360"/>
                  <a:gd name="T15" fmla="*/ 239 h 388"/>
                  <a:gd name="T16" fmla="*/ 282 w 360"/>
                  <a:gd name="T17" fmla="*/ 181 h 388"/>
                  <a:gd name="T18" fmla="*/ 344 w 360"/>
                  <a:gd name="T19" fmla="*/ 119 h 388"/>
                  <a:gd name="T20" fmla="*/ 307 w 360"/>
                  <a:gd name="T21" fmla="*/ 92 h 388"/>
                  <a:gd name="T22" fmla="*/ 360 w 360"/>
                  <a:gd name="T23" fmla="*/ 39 h 388"/>
                  <a:gd name="T24" fmla="*/ 287 w 360"/>
                  <a:gd name="T25" fmla="*/ 34 h 388"/>
                  <a:gd name="T26" fmla="*/ 262 w 360"/>
                  <a:gd name="T27" fmla="*/ 53 h 388"/>
                  <a:gd name="T28" fmla="*/ 272 w 360"/>
                  <a:gd name="T29" fmla="*/ 0 h 3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0" h="388">
                    <a:moveTo>
                      <a:pt x="272" y="0"/>
                    </a:moveTo>
                    <a:cubicBezTo>
                      <a:pt x="233" y="39"/>
                      <a:pt x="233" y="39"/>
                      <a:pt x="233" y="39"/>
                    </a:cubicBezTo>
                    <a:cubicBezTo>
                      <a:pt x="153" y="13"/>
                      <a:pt x="153" y="13"/>
                      <a:pt x="153" y="13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348"/>
                      <a:pt x="0" y="348"/>
                      <a:pt x="0" y="348"/>
                    </a:cubicBezTo>
                    <a:cubicBezTo>
                      <a:pt x="0" y="370"/>
                      <a:pt x="18" y="388"/>
                      <a:pt x="40" y="388"/>
                    </a:cubicBezTo>
                    <a:cubicBezTo>
                      <a:pt x="147" y="388"/>
                      <a:pt x="147" y="388"/>
                      <a:pt x="147" y="388"/>
                    </a:cubicBezTo>
                    <a:cubicBezTo>
                      <a:pt x="296" y="239"/>
                      <a:pt x="296" y="239"/>
                      <a:pt x="296" y="239"/>
                    </a:cubicBezTo>
                    <a:cubicBezTo>
                      <a:pt x="282" y="181"/>
                      <a:pt x="282" y="181"/>
                      <a:pt x="282" y="181"/>
                    </a:cubicBezTo>
                    <a:cubicBezTo>
                      <a:pt x="344" y="119"/>
                      <a:pt x="344" y="119"/>
                      <a:pt x="344" y="119"/>
                    </a:cubicBezTo>
                    <a:cubicBezTo>
                      <a:pt x="307" y="92"/>
                      <a:pt x="307" y="92"/>
                      <a:pt x="307" y="92"/>
                    </a:cubicBezTo>
                    <a:cubicBezTo>
                      <a:pt x="360" y="39"/>
                      <a:pt x="360" y="39"/>
                      <a:pt x="360" y="39"/>
                    </a:cubicBezTo>
                    <a:cubicBezTo>
                      <a:pt x="287" y="34"/>
                      <a:pt x="287" y="34"/>
                      <a:pt x="287" y="34"/>
                    </a:cubicBezTo>
                    <a:cubicBezTo>
                      <a:pt x="262" y="53"/>
                      <a:pt x="262" y="53"/>
                      <a:pt x="262" y="53"/>
                    </a:cubicBezTo>
                    <a:cubicBezTo>
                      <a:pt x="272" y="0"/>
                      <a:pt x="272" y="0"/>
                      <a:pt x="272" y="0"/>
                    </a:cubicBezTo>
                  </a:path>
                </a:pathLst>
              </a:custGeom>
              <a:solidFill>
                <a:srgbClr val="DE9B2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>
                  <a:defRPr/>
                </a:pPr>
                <a:endParaRPr lang="zh-CN" altLang="en-US" sz="19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2" name="Freeform 31"/>
              <p:cNvSpPr>
                <a:spLocks/>
              </p:cNvSpPr>
              <p:nvPr/>
            </p:nvSpPr>
            <p:spPr bwMode="auto">
              <a:xfrm flipH="1">
                <a:off x="-5222876" y="3089275"/>
                <a:ext cx="103188" cy="371475"/>
              </a:xfrm>
              <a:custGeom>
                <a:avLst/>
                <a:gdLst>
                  <a:gd name="T0" fmla="*/ 15 w 40"/>
                  <a:gd name="T1" fmla="*/ 0 h 143"/>
                  <a:gd name="T2" fmla="*/ 10 w 40"/>
                  <a:gd name="T3" fmla="*/ 12 h 143"/>
                  <a:gd name="T4" fmla="*/ 0 w 40"/>
                  <a:gd name="T5" fmla="*/ 143 h 143"/>
                  <a:gd name="T6" fmla="*/ 39 w 40"/>
                  <a:gd name="T7" fmla="*/ 143 h 143"/>
                  <a:gd name="T8" fmla="*/ 34 w 40"/>
                  <a:gd name="T9" fmla="*/ 13 h 143"/>
                  <a:gd name="T10" fmla="*/ 15 w 40"/>
                  <a:gd name="T11" fmla="*/ 0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0" h="143">
                    <a:moveTo>
                      <a:pt x="15" y="0"/>
                    </a:moveTo>
                    <a:cubicBezTo>
                      <a:pt x="10" y="12"/>
                      <a:pt x="10" y="12"/>
                      <a:pt x="10" y="12"/>
                    </a:cubicBezTo>
                    <a:cubicBezTo>
                      <a:pt x="14" y="41"/>
                      <a:pt x="14" y="85"/>
                      <a:pt x="0" y="143"/>
                    </a:cubicBezTo>
                    <a:cubicBezTo>
                      <a:pt x="39" y="143"/>
                      <a:pt x="39" y="143"/>
                      <a:pt x="39" y="143"/>
                    </a:cubicBezTo>
                    <a:cubicBezTo>
                      <a:pt x="39" y="143"/>
                      <a:pt x="40" y="57"/>
                      <a:pt x="34" y="13"/>
                    </a:cubicBez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>
                  <a:defRPr/>
                </a:pPr>
                <a:endParaRPr lang="zh-CN" altLang="en-US" sz="19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13" name="Freeform 32"/>
              <p:cNvSpPr>
                <a:spLocks/>
              </p:cNvSpPr>
              <p:nvPr/>
            </p:nvSpPr>
            <p:spPr bwMode="auto">
              <a:xfrm flipH="1">
                <a:off x="-5386388" y="2800350"/>
                <a:ext cx="536575" cy="411163"/>
              </a:xfrm>
              <a:custGeom>
                <a:avLst/>
                <a:gdLst>
                  <a:gd name="T0" fmla="*/ 126 w 207"/>
                  <a:gd name="T1" fmla="*/ 67 h 159"/>
                  <a:gd name="T2" fmla="*/ 207 w 207"/>
                  <a:gd name="T3" fmla="*/ 55 h 159"/>
                  <a:gd name="T4" fmla="*/ 168 w 207"/>
                  <a:gd name="T5" fmla="*/ 41 h 159"/>
                  <a:gd name="T6" fmla="*/ 117 w 207"/>
                  <a:gd name="T7" fmla="*/ 56 h 159"/>
                  <a:gd name="T8" fmla="*/ 159 w 207"/>
                  <a:gd name="T9" fmla="*/ 0 h 159"/>
                  <a:gd name="T10" fmla="*/ 99 w 207"/>
                  <a:gd name="T11" fmla="*/ 55 h 159"/>
                  <a:gd name="T12" fmla="*/ 25 w 207"/>
                  <a:gd name="T13" fmla="*/ 24 h 159"/>
                  <a:gd name="T14" fmla="*/ 0 w 207"/>
                  <a:gd name="T15" fmla="*/ 29 h 159"/>
                  <a:gd name="T16" fmla="*/ 78 w 207"/>
                  <a:gd name="T17" fmla="*/ 62 h 159"/>
                  <a:gd name="T18" fmla="*/ 9 w 207"/>
                  <a:gd name="T19" fmla="*/ 135 h 159"/>
                  <a:gd name="T20" fmla="*/ 84 w 207"/>
                  <a:gd name="T21" fmla="*/ 79 h 159"/>
                  <a:gd name="T22" fmla="*/ 77 w 207"/>
                  <a:gd name="T23" fmla="*/ 159 h 159"/>
                  <a:gd name="T24" fmla="*/ 112 w 207"/>
                  <a:gd name="T25" fmla="*/ 83 h 159"/>
                  <a:gd name="T26" fmla="*/ 191 w 207"/>
                  <a:gd name="T27" fmla="*/ 135 h 159"/>
                  <a:gd name="T28" fmla="*/ 126 w 207"/>
                  <a:gd name="T29" fmla="*/ 67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07" h="159">
                    <a:moveTo>
                      <a:pt x="126" y="67"/>
                    </a:moveTo>
                    <a:cubicBezTo>
                      <a:pt x="207" y="55"/>
                      <a:pt x="207" y="55"/>
                      <a:pt x="207" y="55"/>
                    </a:cubicBezTo>
                    <a:cubicBezTo>
                      <a:pt x="194" y="47"/>
                      <a:pt x="180" y="41"/>
                      <a:pt x="168" y="41"/>
                    </a:cubicBezTo>
                    <a:cubicBezTo>
                      <a:pt x="140" y="41"/>
                      <a:pt x="117" y="56"/>
                      <a:pt x="117" y="56"/>
                    </a:cubicBezTo>
                    <a:cubicBezTo>
                      <a:pt x="159" y="0"/>
                      <a:pt x="159" y="0"/>
                      <a:pt x="159" y="0"/>
                    </a:cubicBezTo>
                    <a:cubicBezTo>
                      <a:pt x="106" y="1"/>
                      <a:pt x="99" y="55"/>
                      <a:pt x="99" y="55"/>
                    </a:cubicBezTo>
                    <a:cubicBezTo>
                      <a:pt x="69" y="27"/>
                      <a:pt x="43" y="24"/>
                      <a:pt x="25" y="24"/>
                    </a:cubicBezTo>
                    <a:cubicBezTo>
                      <a:pt x="10" y="24"/>
                      <a:pt x="0" y="29"/>
                      <a:pt x="0" y="29"/>
                    </a:cubicBezTo>
                    <a:cubicBezTo>
                      <a:pt x="78" y="62"/>
                      <a:pt x="78" y="62"/>
                      <a:pt x="78" y="62"/>
                    </a:cubicBezTo>
                    <a:cubicBezTo>
                      <a:pt x="9" y="76"/>
                      <a:pt x="9" y="135"/>
                      <a:pt x="9" y="135"/>
                    </a:cubicBezTo>
                    <a:cubicBezTo>
                      <a:pt x="84" y="79"/>
                      <a:pt x="84" y="79"/>
                      <a:pt x="84" y="79"/>
                    </a:cubicBezTo>
                    <a:cubicBezTo>
                      <a:pt x="71" y="114"/>
                      <a:pt x="77" y="159"/>
                      <a:pt x="77" y="159"/>
                    </a:cubicBezTo>
                    <a:cubicBezTo>
                      <a:pt x="112" y="83"/>
                      <a:pt x="112" y="83"/>
                      <a:pt x="112" y="83"/>
                    </a:cubicBezTo>
                    <a:cubicBezTo>
                      <a:pt x="191" y="135"/>
                      <a:pt x="191" y="135"/>
                      <a:pt x="191" y="135"/>
                    </a:cubicBezTo>
                    <a:cubicBezTo>
                      <a:pt x="188" y="88"/>
                      <a:pt x="126" y="67"/>
                      <a:pt x="126" y="6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>
                  <a:defRPr/>
                </a:pPr>
                <a:endParaRPr lang="zh-CN" altLang="en-US" sz="190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218" name="组合 217"/>
            <p:cNvGrpSpPr>
              <a:grpSpLocks noChangeAspect="1"/>
            </p:cNvGrpSpPr>
            <p:nvPr/>
          </p:nvGrpSpPr>
          <p:grpSpPr>
            <a:xfrm>
              <a:off x="1151655" y="5146016"/>
              <a:ext cx="629365" cy="629366"/>
              <a:chOff x="-5821363" y="695325"/>
              <a:chExt cx="1368425" cy="1368426"/>
            </a:xfrm>
          </p:grpSpPr>
          <p:sp>
            <p:nvSpPr>
              <p:cNvPr id="219" name="Freeform 15"/>
              <p:cNvSpPr>
                <a:spLocks/>
              </p:cNvSpPr>
              <p:nvPr/>
            </p:nvSpPr>
            <p:spPr bwMode="auto">
              <a:xfrm flipH="1">
                <a:off x="-5821363" y="695325"/>
                <a:ext cx="1368425" cy="1368425"/>
              </a:xfrm>
              <a:custGeom>
                <a:avLst/>
                <a:gdLst>
                  <a:gd name="T0" fmla="*/ 528 w 528"/>
                  <a:gd name="T1" fmla="*/ 488 h 528"/>
                  <a:gd name="T2" fmla="*/ 488 w 528"/>
                  <a:gd name="T3" fmla="*/ 528 h 528"/>
                  <a:gd name="T4" fmla="*/ 40 w 528"/>
                  <a:gd name="T5" fmla="*/ 528 h 528"/>
                  <a:gd name="T6" fmla="*/ 0 w 528"/>
                  <a:gd name="T7" fmla="*/ 488 h 528"/>
                  <a:gd name="T8" fmla="*/ 0 w 528"/>
                  <a:gd name="T9" fmla="*/ 40 h 528"/>
                  <a:gd name="T10" fmla="*/ 40 w 528"/>
                  <a:gd name="T11" fmla="*/ 0 h 528"/>
                  <a:gd name="T12" fmla="*/ 488 w 528"/>
                  <a:gd name="T13" fmla="*/ 0 h 528"/>
                  <a:gd name="T14" fmla="*/ 528 w 528"/>
                  <a:gd name="T15" fmla="*/ 40 h 528"/>
                  <a:gd name="T16" fmla="*/ 528 w 528"/>
                  <a:gd name="T17" fmla="*/ 488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8" h="528">
                    <a:moveTo>
                      <a:pt x="528" y="488"/>
                    </a:moveTo>
                    <a:cubicBezTo>
                      <a:pt x="528" y="510"/>
                      <a:pt x="510" y="528"/>
                      <a:pt x="488" y="528"/>
                    </a:cubicBezTo>
                    <a:cubicBezTo>
                      <a:pt x="40" y="528"/>
                      <a:pt x="40" y="528"/>
                      <a:pt x="40" y="528"/>
                    </a:cubicBezTo>
                    <a:cubicBezTo>
                      <a:pt x="18" y="528"/>
                      <a:pt x="0" y="510"/>
                      <a:pt x="0" y="488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88" y="0"/>
                      <a:pt x="488" y="0"/>
                      <a:pt x="488" y="0"/>
                    </a:cubicBezTo>
                    <a:cubicBezTo>
                      <a:pt x="510" y="0"/>
                      <a:pt x="528" y="18"/>
                      <a:pt x="528" y="40"/>
                    </a:cubicBezTo>
                    <a:cubicBezTo>
                      <a:pt x="528" y="488"/>
                      <a:pt x="528" y="488"/>
                      <a:pt x="528" y="488"/>
                    </a:cubicBezTo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>
                  <a:defRPr/>
                </a:pPr>
                <a:endParaRPr lang="zh-CN" altLang="en-US" sz="19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0" name="Freeform 16"/>
              <p:cNvSpPr>
                <a:spLocks/>
              </p:cNvSpPr>
              <p:nvPr/>
            </p:nvSpPr>
            <p:spPr bwMode="auto">
              <a:xfrm flipH="1">
                <a:off x="-5534026" y="1100138"/>
                <a:ext cx="1081088" cy="963613"/>
              </a:xfrm>
              <a:custGeom>
                <a:avLst/>
                <a:gdLst>
                  <a:gd name="T0" fmla="*/ 253 w 417"/>
                  <a:gd name="T1" fmla="*/ 0 h 372"/>
                  <a:gd name="T2" fmla="*/ 155 w 417"/>
                  <a:gd name="T3" fmla="*/ 25 h 372"/>
                  <a:gd name="T4" fmla="*/ 0 w 417"/>
                  <a:gd name="T5" fmla="*/ 181 h 372"/>
                  <a:gd name="T6" fmla="*/ 0 w 417"/>
                  <a:gd name="T7" fmla="*/ 332 h 372"/>
                  <a:gd name="T8" fmla="*/ 40 w 417"/>
                  <a:gd name="T9" fmla="*/ 372 h 372"/>
                  <a:gd name="T10" fmla="*/ 216 w 417"/>
                  <a:gd name="T11" fmla="*/ 372 h 372"/>
                  <a:gd name="T12" fmla="*/ 359 w 417"/>
                  <a:gd name="T13" fmla="*/ 229 h 372"/>
                  <a:gd name="T14" fmla="*/ 347 w 417"/>
                  <a:gd name="T15" fmla="*/ 42 h 372"/>
                  <a:gd name="T16" fmla="*/ 253 w 417"/>
                  <a:gd name="T17" fmla="*/ 0 h 3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7" h="372">
                    <a:moveTo>
                      <a:pt x="253" y="0"/>
                    </a:moveTo>
                    <a:cubicBezTo>
                      <a:pt x="202" y="0"/>
                      <a:pt x="155" y="25"/>
                      <a:pt x="155" y="25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332"/>
                      <a:pt x="0" y="332"/>
                      <a:pt x="0" y="332"/>
                    </a:cubicBezTo>
                    <a:cubicBezTo>
                      <a:pt x="0" y="354"/>
                      <a:pt x="18" y="372"/>
                      <a:pt x="40" y="372"/>
                    </a:cubicBezTo>
                    <a:cubicBezTo>
                      <a:pt x="216" y="372"/>
                      <a:pt x="216" y="372"/>
                      <a:pt x="216" y="372"/>
                    </a:cubicBezTo>
                    <a:cubicBezTo>
                      <a:pt x="359" y="229"/>
                      <a:pt x="359" y="229"/>
                      <a:pt x="359" y="229"/>
                    </a:cubicBezTo>
                    <a:cubicBezTo>
                      <a:pt x="359" y="229"/>
                      <a:pt x="417" y="124"/>
                      <a:pt x="347" y="42"/>
                    </a:cubicBezTo>
                    <a:cubicBezTo>
                      <a:pt x="320" y="10"/>
                      <a:pt x="286" y="0"/>
                      <a:pt x="253" y="0"/>
                    </a:cubicBezTo>
                  </a:path>
                </a:pathLst>
              </a:custGeom>
              <a:solidFill>
                <a:srgbClr val="5E656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>
                  <a:defRPr/>
                </a:pPr>
                <a:endParaRPr lang="zh-CN" altLang="en-US" sz="19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1" name="Freeform 17"/>
              <p:cNvSpPr>
                <a:spLocks noEditPoints="1"/>
              </p:cNvSpPr>
              <p:nvPr/>
            </p:nvSpPr>
            <p:spPr bwMode="auto">
              <a:xfrm flipH="1">
                <a:off x="-5276851" y="1270000"/>
                <a:ext cx="320675" cy="322263"/>
              </a:xfrm>
              <a:custGeom>
                <a:avLst/>
                <a:gdLst>
                  <a:gd name="T0" fmla="*/ 124 w 124"/>
                  <a:gd name="T1" fmla="*/ 0 h 124"/>
                  <a:gd name="T2" fmla="*/ 39 w 124"/>
                  <a:gd name="T3" fmla="*/ 39 h 124"/>
                  <a:gd name="T4" fmla="*/ 0 w 124"/>
                  <a:gd name="T5" fmla="*/ 124 h 124"/>
                  <a:gd name="T6" fmla="*/ 85 w 124"/>
                  <a:gd name="T7" fmla="*/ 85 h 124"/>
                  <a:gd name="T8" fmla="*/ 124 w 124"/>
                  <a:gd name="T9" fmla="*/ 0 h 124"/>
                  <a:gd name="T10" fmla="*/ 62 w 124"/>
                  <a:gd name="T11" fmla="*/ 78 h 124"/>
                  <a:gd name="T12" fmla="*/ 46 w 124"/>
                  <a:gd name="T13" fmla="*/ 62 h 124"/>
                  <a:gd name="T14" fmla="*/ 62 w 124"/>
                  <a:gd name="T15" fmla="*/ 46 h 124"/>
                  <a:gd name="T16" fmla="*/ 78 w 124"/>
                  <a:gd name="T17" fmla="*/ 62 h 124"/>
                  <a:gd name="T18" fmla="*/ 62 w 124"/>
                  <a:gd name="T19" fmla="*/ 78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4" h="124">
                    <a:moveTo>
                      <a:pt x="124" y="0"/>
                    </a:moveTo>
                    <a:cubicBezTo>
                      <a:pt x="39" y="39"/>
                      <a:pt x="39" y="39"/>
                      <a:pt x="39" y="39"/>
                    </a:cubicBezTo>
                    <a:cubicBezTo>
                      <a:pt x="0" y="124"/>
                      <a:pt x="0" y="124"/>
                      <a:pt x="0" y="124"/>
                    </a:cubicBezTo>
                    <a:cubicBezTo>
                      <a:pt x="85" y="85"/>
                      <a:pt x="85" y="85"/>
                      <a:pt x="85" y="85"/>
                    </a:cubicBezTo>
                    <a:lnTo>
                      <a:pt x="124" y="0"/>
                    </a:lnTo>
                    <a:close/>
                    <a:moveTo>
                      <a:pt x="62" y="78"/>
                    </a:moveTo>
                    <a:cubicBezTo>
                      <a:pt x="53" y="78"/>
                      <a:pt x="46" y="71"/>
                      <a:pt x="46" y="62"/>
                    </a:cubicBezTo>
                    <a:cubicBezTo>
                      <a:pt x="46" y="53"/>
                      <a:pt x="53" y="46"/>
                      <a:pt x="62" y="46"/>
                    </a:cubicBezTo>
                    <a:cubicBezTo>
                      <a:pt x="71" y="46"/>
                      <a:pt x="78" y="53"/>
                      <a:pt x="78" y="62"/>
                    </a:cubicBezTo>
                    <a:cubicBezTo>
                      <a:pt x="78" y="71"/>
                      <a:pt x="71" y="78"/>
                      <a:pt x="62" y="7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>
                  <a:defRPr/>
                </a:pPr>
                <a:endParaRPr lang="zh-CN" altLang="en-US" sz="19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2" name="Freeform 18"/>
              <p:cNvSpPr>
                <a:spLocks noEditPoints="1"/>
              </p:cNvSpPr>
              <p:nvPr/>
            </p:nvSpPr>
            <p:spPr bwMode="auto">
              <a:xfrm flipH="1">
                <a:off x="-5489576" y="1058863"/>
                <a:ext cx="746125" cy="746125"/>
              </a:xfrm>
              <a:custGeom>
                <a:avLst/>
                <a:gdLst>
                  <a:gd name="T0" fmla="*/ 144 w 288"/>
                  <a:gd name="T1" fmla="*/ 0 h 288"/>
                  <a:gd name="T2" fmla="*/ 0 w 288"/>
                  <a:gd name="T3" fmla="*/ 144 h 288"/>
                  <a:gd name="T4" fmla="*/ 144 w 288"/>
                  <a:gd name="T5" fmla="*/ 288 h 288"/>
                  <a:gd name="T6" fmla="*/ 288 w 288"/>
                  <a:gd name="T7" fmla="*/ 144 h 288"/>
                  <a:gd name="T8" fmla="*/ 144 w 288"/>
                  <a:gd name="T9" fmla="*/ 0 h 288"/>
                  <a:gd name="T10" fmla="*/ 144 w 288"/>
                  <a:gd name="T11" fmla="*/ 256 h 288"/>
                  <a:gd name="T12" fmla="*/ 32 w 288"/>
                  <a:gd name="T13" fmla="*/ 144 h 288"/>
                  <a:gd name="T14" fmla="*/ 144 w 288"/>
                  <a:gd name="T15" fmla="*/ 32 h 288"/>
                  <a:gd name="T16" fmla="*/ 256 w 288"/>
                  <a:gd name="T17" fmla="*/ 144 h 288"/>
                  <a:gd name="T18" fmla="*/ 144 w 288"/>
                  <a:gd name="T19" fmla="*/ 256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88" h="288">
                    <a:moveTo>
                      <a:pt x="144" y="0"/>
                    </a:moveTo>
                    <a:cubicBezTo>
                      <a:pt x="64" y="0"/>
                      <a:pt x="0" y="64"/>
                      <a:pt x="0" y="144"/>
                    </a:cubicBezTo>
                    <a:cubicBezTo>
                      <a:pt x="0" y="224"/>
                      <a:pt x="64" y="288"/>
                      <a:pt x="144" y="288"/>
                    </a:cubicBezTo>
                    <a:cubicBezTo>
                      <a:pt x="224" y="288"/>
                      <a:pt x="288" y="224"/>
                      <a:pt x="288" y="144"/>
                    </a:cubicBezTo>
                    <a:cubicBezTo>
                      <a:pt x="288" y="64"/>
                      <a:pt x="224" y="0"/>
                      <a:pt x="144" y="0"/>
                    </a:cubicBezTo>
                    <a:close/>
                    <a:moveTo>
                      <a:pt x="144" y="256"/>
                    </a:moveTo>
                    <a:cubicBezTo>
                      <a:pt x="82" y="256"/>
                      <a:pt x="32" y="206"/>
                      <a:pt x="32" y="144"/>
                    </a:cubicBezTo>
                    <a:cubicBezTo>
                      <a:pt x="32" y="82"/>
                      <a:pt x="82" y="32"/>
                      <a:pt x="144" y="32"/>
                    </a:cubicBezTo>
                    <a:cubicBezTo>
                      <a:pt x="206" y="32"/>
                      <a:pt x="256" y="82"/>
                      <a:pt x="256" y="144"/>
                    </a:cubicBezTo>
                    <a:cubicBezTo>
                      <a:pt x="256" y="206"/>
                      <a:pt x="206" y="256"/>
                      <a:pt x="144" y="2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>
                  <a:defRPr/>
                </a:pPr>
                <a:endParaRPr lang="zh-CN" altLang="en-US" sz="190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223" name="组合 222"/>
            <p:cNvGrpSpPr>
              <a:grpSpLocks noChangeAspect="1"/>
            </p:cNvGrpSpPr>
            <p:nvPr/>
          </p:nvGrpSpPr>
          <p:grpSpPr>
            <a:xfrm>
              <a:off x="1151655" y="2836137"/>
              <a:ext cx="629366" cy="629366"/>
              <a:chOff x="-4141788" y="2478088"/>
              <a:chExt cx="1368425" cy="1368425"/>
            </a:xfrm>
          </p:grpSpPr>
          <p:sp>
            <p:nvSpPr>
              <p:cNvPr id="224" name="Freeform 34"/>
              <p:cNvSpPr>
                <a:spLocks/>
              </p:cNvSpPr>
              <p:nvPr/>
            </p:nvSpPr>
            <p:spPr bwMode="auto">
              <a:xfrm flipH="1">
                <a:off x="-4141788" y="2478088"/>
                <a:ext cx="1368425" cy="1368425"/>
              </a:xfrm>
              <a:custGeom>
                <a:avLst/>
                <a:gdLst>
                  <a:gd name="T0" fmla="*/ 528 w 528"/>
                  <a:gd name="T1" fmla="*/ 488 h 528"/>
                  <a:gd name="T2" fmla="*/ 488 w 528"/>
                  <a:gd name="T3" fmla="*/ 528 h 528"/>
                  <a:gd name="T4" fmla="*/ 40 w 528"/>
                  <a:gd name="T5" fmla="*/ 528 h 528"/>
                  <a:gd name="T6" fmla="*/ 0 w 528"/>
                  <a:gd name="T7" fmla="*/ 488 h 528"/>
                  <a:gd name="T8" fmla="*/ 0 w 528"/>
                  <a:gd name="T9" fmla="*/ 40 h 528"/>
                  <a:gd name="T10" fmla="*/ 40 w 528"/>
                  <a:gd name="T11" fmla="*/ 0 h 528"/>
                  <a:gd name="T12" fmla="*/ 488 w 528"/>
                  <a:gd name="T13" fmla="*/ 0 h 528"/>
                  <a:gd name="T14" fmla="*/ 528 w 528"/>
                  <a:gd name="T15" fmla="*/ 40 h 528"/>
                  <a:gd name="T16" fmla="*/ 528 w 528"/>
                  <a:gd name="T17" fmla="*/ 488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8" h="528">
                    <a:moveTo>
                      <a:pt x="528" y="488"/>
                    </a:moveTo>
                    <a:cubicBezTo>
                      <a:pt x="528" y="510"/>
                      <a:pt x="510" y="528"/>
                      <a:pt x="488" y="528"/>
                    </a:cubicBezTo>
                    <a:cubicBezTo>
                      <a:pt x="40" y="528"/>
                      <a:pt x="40" y="528"/>
                      <a:pt x="40" y="528"/>
                    </a:cubicBezTo>
                    <a:cubicBezTo>
                      <a:pt x="18" y="528"/>
                      <a:pt x="0" y="510"/>
                      <a:pt x="0" y="488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88" y="0"/>
                      <a:pt x="488" y="0"/>
                      <a:pt x="488" y="0"/>
                    </a:cubicBezTo>
                    <a:cubicBezTo>
                      <a:pt x="510" y="0"/>
                      <a:pt x="528" y="18"/>
                      <a:pt x="528" y="40"/>
                    </a:cubicBezTo>
                    <a:cubicBezTo>
                      <a:pt x="528" y="488"/>
                      <a:pt x="528" y="488"/>
                      <a:pt x="528" y="488"/>
                    </a:cubicBezTo>
                  </a:path>
                </a:pathLst>
              </a:custGeom>
              <a:solidFill>
                <a:srgbClr val="2FC1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>
                  <a:defRPr/>
                </a:pPr>
                <a:endParaRPr lang="zh-CN" altLang="en-US" sz="19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5" name="Freeform 35"/>
              <p:cNvSpPr>
                <a:spLocks/>
              </p:cNvSpPr>
              <p:nvPr/>
            </p:nvSpPr>
            <p:spPr bwMode="auto">
              <a:xfrm flipH="1">
                <a:off x="-3632201" y="2801938"/>
                <a:ext cx="858838" cy="1044575"/>
              </a:xfrm>
              <a:custGeom>
                <a:avLst/>
                <a:gdLst>
                  <a:gd name="T0" fmla="*/ 273 w 331"/>
                  <a:gd name="T1" fmla="*/ 0 h 403"/>
                  <a:gd name="T2" fmla="*/ 188 w 331"/>
                  <a:gd name="T3" fmla="*/ 15 h 403"/>
                  <a:gd name="T4" fmla="*/ 0 w 331"/>
                  <a:gd name="T5" fmla="*/ 203 h 403"/>
                  <a:gd name="T6" fmla="*/ 0 w 331"/>
                  <a:gd name="T7" fmla="*/ 363 h 403"/>
                  <a:gd name="T8" fmla="*/ 40 w 331"/>
                  <a:gd name="T9" fmla="*/ 403 h 403"/>
                  <a:gd name="T10" fmla="*/ 136 w 331"/>
                  <a:gd name="T11" fmla="*/ 403 h 403"/>
                  <a:gd name="T12" fmla="*/ 283 w 331"/>
                  <a:gd name="T13" fmla="*/ 257 h 403"/>
                  <a:gd name="T14" fmla="*/ 262 w 331"/>
                  <a:gd name="T15" fmla="*/ 234 h 403"/>
                  <a:gd name="T16" fmla="*/ 298 w 331"/>
                  <a:gd name="T17" fmla="*/ 197 h 403"/>
                  <a:gd name="T18" fmla="*/ 331 w 331"/>
                  <a:gd name="T19" fmla="*/ 39 h 403"/>
                  <a:gd name="T20" fmla="*/ 273 w 331"/>
                  <a:gd name="T21" fmla="*/ 0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1" h="403">
                    <a:moveTo>
                      <a:pt x="273" y="0"/>
                    </a:moveTo>
                    <a:cubicBezTo>
                      <a:pt x="188" y="15"/>
                      <a:pt x="188" y="15"/>
                      <a:pt x="188" y="15"/>
                    </a:cubicBezTo>
                    <a:cubicBezTo>
                      <a:pt x="0" y="203"/>
                      <a:pt x="0" y="203"/>
                      <a:pt x="0" y="203"/>
                    </a:cubicBezTo>
                    <a:cubicBezTo>
                      <a:pt x="0" y="363"/>
                      <a:pt x="0" y="363"/>
                      <a:pt x="0" y="363"/>
                    </a:cubicBezTo>
                    <a:cubicBezTo>
                      <a:pt x="0" y="385"/>
                      <a:pt x="18" y="403"/>
                      <a:pt x="40" y="403"/>
                    </a:cubicBezTo>
                    <a:cubicBezTo>
                      <a:pt x="136" y="403"/>
                      <a:pt x="136" y="403"/>
                      <a:pt x="136" y="403"/>
                    </a:cubicBezTo>
                    <a:cubicBezTo>
                      <a:pt x="283" y="257"/>
                      <a:pt x="283" y="257"/>
                      <a:pt x="283" y="257"/>
                    </a:cubicBezTo>
                    <a:cubicBezTo>
                      <a:pt x="262" y="234"/>
                      <a:pt x="262" y="234"/>
                      <a:pt x="262" y="234"/>
                    </a:cubicBezTo>
                    <a:cubicBezTo>
                      <a:pt x="298" y="197"/>
                      <a:pt x="298" y="197"/>
                      <a:pt x="298" y="197"/>
                    </a:cubicBezTo>
                    <a:cubicBezTo>
                      <a:pt x="331" y="39"/>
                      <a:pt x="331" y="39"/>
                      <a:pt x="331" y="39"/>
                    </a:cubicBezTo>
                    <a:cubicBezTo>
                      <a:pt x="273" y="0"/>
                      <a:pt x="273" y="0"/>
                      <a:pt x="273" y="0"/>
                    </a:cubicBezTo>
                  </a:path>
                </a:pathLst>
              </a:custGeom>
              <a:solidFill>
                <a:srgbClr val="348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>
                  <a:defRPr/>
                </a:pPr>
                <a:endParaRPr lang="zh-CN" altLang="en-US" sz="19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6" name="Freeform 36"/>
              <p:cNvSpPr>
                <a:spLocks/>
              </p:cNvSpPr>
              <p:nvPr/>
            </p:nvSpPr>
            <p:spPr bwMode="auto">
              <a:xfrm flipH="1">
                <a:off x="-3540126" y="3370263"/>
                <a:ext cx="206375" cy="123825"/>
              </a:xfrm>
              <a:custGeom>
                <a:avLst/>
                <a:gdLst>
                  <a:gd name="T0" fmla="*/ 73 w 80"/>
                  <a:gd name="T1" fmla="*/ 2 h 48"/>
                  <a:gd name="T2" fmla="*/ 44 w 80"/>
                  <a:gd name="T3" fmla="*/ 8 h 48"/>
                  <a:gd name="T4" fmla="*/ 40 w 80"/>
                  <a:gd name="T5" fmla="*/ 8 h 48"/>
                  <a:gd name="T6" fmla="*/ 36 w 80"/>
                  <a:gd name="T7" fmla="*/ 8 h 48"/>
                  <a:gd name="T8" fmla="*/ 7 w 80"/>
                  <a:gd name="T9" fmla="*/ 2 h 48"/>
                  <a:gd name="T10" fmla="*/ 0 w 80"/>
                  <a:gd name="T11" fmla="*/ 0 h 48"/>
                  <a:gd name="T12" fmla="*/ 0 w 80"/>
                  <a:gd name="T13" fmla="*/ 0 h 48"/>
                  <a:gd name="T14" fmla="*/ 40 w 80"/>
                  <a:gd name="T15" fmla="*/ 48 h 48"/>
                  <a:gd name="T16" fmla="*/ 80 w 80"/>
                  <a:gd name="T17" fmla="*/ 0 h 48"/>
                  <a:gd name="T18" fmla="*/ 80 w 80"/>
                  <a:gd name="T19" fmla="*/ 0 h 48"/>
                  <a:gd name="T20" fmla="*/ 73 w 80"/>
                  <a:gd name="T21" fmla="*/ 2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0" h="48">
                    <a:moveTo>
                      <a:pt x="73" y="2"/>
                    </a:moveTo>
                    <a:cubicBezTo>
                      <a:pt x="65" y="5"/>
                      <a:pt x="55" y="7"/>
                      <a:pt x="44" y="8"/>
                    </a:cubicBezTo>
                    <a:cubicBezTo>
                      <a:pt x="42" y="8"/>
                      <a:pt x="41" y="8"/>
                      <a:pt x="40" y="8"/>
                    </a:cubicBezTo>
                    <a:cubicBezTo>
                      <a:pt x="39" y="8"/>
                      <a:pt x="38" y="8"/>
                      <a:pt x="36" y="8"/>
                    </a:cubicBezTo>
                    <a:cubicBezTo>
                      <a:pt x="25" y="7"/>
                      <a:pt x="15" y="5"/>
                      <a:pt x="7" y="2"/>
                    </a:cubicBezTo>
                    <a:cubicBezTo>
                      <a:pt x="3" y="1"/>
                      <a:pt x="0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7"/>
                      <a:pt x="13" y="48"/>
                      <a:pt x="40" y="48"/>
                    </a:cubicBezTo>
                    <a:cubicBezTo>
                      <a:pt x="67" y="48"/>
                      <a:pt x="80" y="27"/>
                      <a:pt x="80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80" y="0"/>
                      <a:pt x="77" y="1"/>
                      <a:pt x="73" y="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>
                  <a:defRPr/>
                </a:pPr>
                <a:endParaRPr lang="zh-CN" altLang="en-US" sz="19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27" name="Freeform 37"/>
              <p:cNvSpPr>
                <a:spLocks noEditPoints="1"/>
              </p:cNvSpPr>
              <p:nvPr/>
            </p:nvSpPr>
            <p:spPr bwMode="auto">
              <a:xfrm flipH="1">
                <a:off x="-3686176" y="2768600"/>
                <a:ext cx="498475" cy="581025"/>
              </a:xfrm>
              <a:custGeom>
                <a:avLst/>
                <a:gdLst>
                  <a:gd name="T0" fmla="*/ 96 w 192"/>
                  <a:gd name="T1" fmla="*/ 0 h 224"/>
                  <a:gd name="T2" fmla="*/ 0 w 192"/>
                  <a:gd name="T3" fmla="*/ 96 h 224"/>
                  <a:gd name="T4" fmla="*/ 48 w 192"/>
                  <a:gd name="T5" fmla="*/ 200 h 224"/>
                  <a:gd name="T6" fmla="*/ 67 w 192"/>
                  <a:gd name="T7" fmla="*/ 219 h 224"/>
                  <a:gd name="T8" fmla="*/ 90 w 192"/>
                  <a:gd name="T9" fmla="*/ 224 h 224"/>
                  <a:gd name="T10" fmla="*/ 96 w 192"/>
                  <a:gd name="T11" fmla="*/ 224 h 224"/>
                  <a:gd name="T12" fmla="*/ 125 w 192"/>
                  <a:gd name="T13" fmla="*/ 218 h 224"/>
                  <a:gd name="T14" fmla="*/ 144 w 192"/>
                  <a:gd name="T15" fmla="*/ 200 h 224"/>
                  <a:gd name="T16" fmla="*/ 192 w 192"/>
                  <a:gd name="T17" fmla="*/ 96 h 224"/>
                  <a:gd name="T18" fmla="*/ 96 w 192"/>
                  <a:gd name="T19" fmla="*/ 0 h 224"/>
                  <a:gd name="T20" fmla="*/ 113 w 192"/>
                  <a:gd name="T21" fmla="*/ 40 h 224"/>
                  <a:gd name="T22" fmla="*/ 31 w 192"/>
                  <a:gd name="T23" fmla="*/ 121 h 224"/>
                  <a:gd name="T24" fmla="*/ 31 w 192"/>
                  <a:gd name="T25" fmla="*/ 128 h 224"/>
                  <a:gd name="T26" fmla="*/ 24 w 192"/>
                  <a:gd name="T27" fmla="*/ 98 h 224"/>
                  <a:gd name="T28" fmla="*/ 99 w 192"/>
                  <a:gd name="T29" fmla="*/ 24 h 224"/>
                  <a:gd name="T30" fmla="*/ 160 w 192"/>
                  <a:gd name="T31" fmla="*/ 54 h 224"/>
                  <a:gd name="T32" fmla="*/ 113 w 192"/>
                  <a:gd name="T33" fmla="*/ 4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2" h="224">
                    <a:moveTo>
                      <a:pt x="96" y="0"/>
                    </a:moveTo>
                    <a:cubicBezTo>
                      <a:pt x="43" y="0"/>
                      <a:pt x="0" y="43"/>
                      <a:pt x="0" y="96"/>
                    </a:cubicBezTo>
                    <a:cubicBezTo>
                      <a:pt x="0" y="144"/>
                      <a:pt x="48" y="184"/>
                      <a:pt x="48" y="200"/>
                    </a:cubicBezTo>
                    <a:cubicBezTo>
                      <a:pt x="48" y="205"/>
                      <a:pt x="54" y="213"/>
                      <a:pt x="67" y="219"/>
                    </a:cubicBezTo>
                    <a:cubicBezTo>
                      <a:pt x="73" y="220"/>
                      <a:pt x="82" y="223"/>
                      <a:pt x="90" y="224"/>
                    </a:cubicBezTo>
                    <a:cubicBezTo>
                      <a:pt x="92" y="224"/>
                      <a:pt x="94" y="224"/>
                      <a:pt x="96" y="224"/>
                    </a:cubicBezTo>
                    <a:cubicBezTo>
                      <a:pt x="103" y="224"/>
                      <a:pt x="113" y="222"/>
                      <a:pt x="125" y="218"/>
                    </a:cubicBezTo>
                    <a:cubicBezTo>
                      <a:pt x="138" y="213"/>
                      <a:pt x="144" y="205"/>
                      <a:pt x="144" y="200"/>
                    </a:cubicBezTo>
                    <a:cubicBezTo>
                      <a:pt x="144" y="184"/>
                      <a:pt x="192" y="144"/>
                      <a:pt x="192" y="96"/>
                    </a:cubicBezTo>
                    <a:cubicBezTo>
                      <a:pt x="192" y="43"/>
                      <a:pt x="149" y="0"/>
                      <a:pt x="96" y="0"/>
                    </a:cubicBezTo>
                    <a:close/>
                    <a:moveTo>
                      <a:pt x="113" y="40"/>
                    </a:moveTo>
                    <a:cubicBezTo>
                      <a:pt x="68" y="40"/>
                      <a:pt x="31" y="76"/>
                      <a:pt x="31" y="121"/>
                    </a:cubicBezTo>
                    <a:cubicBezTo>
                      <a:pt x="31" y="123"/>
                      <a:pt x="31" y="126"/>
                      <a:pt x="31" y="128"/>
                    </a:cubicBezTo>
                    <a:cubicBezTo>
                      <a:pt x="27" y="119"/>
                      <a:pt x="24" y="109"/>
                      <a:pt x="24" y="98"/>
                    </a:cubicBezTo>
                    <a:cubicBezTo>
                      <a:pt x="24" y="57"/>
                      <a:pt x="58" y="24"/>
                      <a:pt x="99" y="24"/>
                    </a:cubicBezTo>
                    <a:cubicBezTo>
                      <a:pt x="124" y="24"/>
                      <a:pt x="146" y="36"/>
                      <a:pt x="160" y="54"/>
                    </a:cubicBezTo>
                    <a:cubicBezTo>
                      <a:pt x="147" y="45"/>
                      <a:pt x="131" y="40"/>
                      <a:pt x="113" y="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>
                  <a:defRPr/>
                </a:pPr>
                <a:endParaRPr lang="zh-CN" altLang="en-US" sz="190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229" name="组合 228"/>
            <p:cNvGrpSpPr>
              <a:grpSpLocks noChangeAspect="1"/>
            </p:cNvGrpSpPr>
            <p:nvPr/>
          </p:nvGrpSpPr>
          <p:grpSpPr>
            <a:xfrm>
              <a:off x="1151655" y="3986606"/>
              <a:ext cx="638306" cy="638307"/>
              <a:chOff x="-9180513" y="695325"/>
              <a:chExt cx="1368425" cy="1368426"/>
            </a:xfrm>
          </p:grpSpPr>
          <p:sp>
            <p:nvSpPr>
              <p:cNvPr id="230" name="Freeform 24"/>
              <p:cNvSpPr>
                <a:spLocks/>
              </p:cNvSpPr>
              <p:nvPr/>
            </p:nvSpPr>
            <p:spPr bwMode="auto">
              <a:xfrm flipH="1">
                <a:off x="-9180513" y="695325"/>
                <a:ext cx="1368425" cy="1368425"/>
              </a:xfrm>
              <a:custGeom>
                <a:avLst/>
                <a:gdLst>
                  <a:gd name="T0" fmla="*/ 528 w 528"/>
                  <a:gd name="T1" fmla="*/ 488 h 528"/>
                  <a:gd name="T2" fmla="*/ 488 w 528"/>
                  <a:gd name="T3" fmla="*/ 528 h 528"/>
                  <a:gd name="T4" fmla="*/ 40 w 528"/>
                  <a:gd name="T5" fmla="*/ 528 h 528"/>
                  <a:gd name="T6" fmla="*/ 0 w 528"/>
                  <a:gd name="T7" fmla="*/ 488 h 528"/>
                  <a:gd name="T8" fmla="*/ 0 w 528"/>
                  <a:gd name="T9" fmla="*/ 40 h 528"/>
                  <a:gd name="T10" fmla="*/ 40 w 528"/>
                  <a:gd name="T11" fmla="*/ 0 h 528"/>
                  <a:gd name="T12" fmla="*/ 488 w 528"/>
                  <a:gd name="T13" fmla="*/ 0 h 528"/>
                  <a:gd name="T14" fmla="*/ 528 w 528"/>
                  <a:gd name="T15" fmla="*/ 40 h 528"/>
                  <a:gd name="T16" fmla="*/ 528 w 528"/>
                  <a:gd name="T17" fmla="*/ 488 h 5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28" h="528">
                    <a:moveTo>
                      <a:pt x="528" y="488"/>
                    </a:moveTo>
                    <a:cubicBezTo>
                      <a:pt x="528" y="510"/>
                      <a:pt x="510" y="528"/>
                      <a:pt x="488" y="528"/>
                    </a:cubicBezTo>
                    <a:cubicBezTo>
                      <a:pt x="40" y="528"/>
                      <a:pt x="40" y="528"/>
                      <a:pt x="40" y="528"/>
                    </a:cubicBezTo>
                    <a:cubicBezTo>
                      <a:pt x="18" y="528"/>
                      <a:pt x="0" y="510"/>
                      <a:pt x="0" y="488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18"/>
                      <a:pt x="18" y="0"/>
                      <a:pt x="40" y="0"/>
                    </a:cubicBezTo>
                    <a:cubicBezTo>
                      <a:pt x="488" y="0"/>
                      <a:pt x="488" y="0"/>
                      <a:pt x="488" y="0"/>
                    </a:cubicBezTo>
                    <a:cubicBezTo>
                      <a:pt x="510" y="0"/>
                      <a:pt x="528" y="18"/>
                      <a:pt x="528" y="40"/>
                    </a:cubicBezTo>
                    <a:cubicBezTo>
                      <a:pt x="528" y="488"/>
                      <a:pt x="528" y="488"/>
                      <a:pt x="528" y="488"/>
                    </a:cubicBezTo>
                  </a:path>
                </a:pathLst>
              </a:custGeom>
              <a:solidFill>
                <a:srgbClr val="ACE2E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>
                  <a:defRPr/>
                </a:pPr>
                <a:endParaRPr lang="zh-CN" altLang="en-US" sz="19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31" name="Freeform 25"/>
              <p:cNvSpPr>
                <a:spLocks/>
              </p:cNvSpPr>
              <p:nvPr/>
            </p:nvSpPr>
            <p:spPr bwMode="auto">
              <a:xfrm flipH="1">
                <a:off x="-8680451" y="1052513"/>
                <a:ext cx="868363" cy="1011238"/>
              </a:xfrm>
              <a:custGeom>
                <a:avLst/>
                <a:gdLst>
                  <a:gd name="T0" fmla="*/ 273 w 335"/>
                  <a:gd name="T1" fmla="*/ 0 h 390"/>
                  <a:gd name="T2" fmla="*/ 241 w 335"/>
                  <a:gd name="T3" fmla="*/ 1 h 390"/>
                  <a:gd name="T4" fmla="*/ 0 w 335"/>
                  <a:gd name="T5" fmla="*/ 242 h 390"/>
                  <a:gd name="T6" fmla="*/ 0 w 335"/>
                  <a:gd name="T7" fmla="*/ 350 h 390"/>
                  <a:gd name="T8" fmla="*/ 40 w 335"/>
                  <a:gd name="T9" fmla="*/ 390 h 390"/>
                  <a:gd name="T10" fmla="*/ 185 w 335"/>
                  <a:gd name="T11" fmla="*/ 390 h 390"/>
                  <a:gd name="T12" fmla="*/ 318 w 335"/>
                  <a:gd name="T13" fmla="*/ 258 h 390"/>
                  <a:gd name="T14" fmla="*/ 335 w 335"/>
                  <a:gd name="T15" fmla="*/ 201 h 390"/>
                  <a:gd name="T16" fmla="*/ 300 w 335"/>
                  <a:gd name="T17" fmla="*/ 151 h 390"/>
                  <a:gd name="T18" fmla="*/ 298 w 335"/>
                  <a:gd name="T19" fmla="*/ 21 h 390"/>
                  <a:gd name="T20" fmla="*/ 273 w 335"/>
                  <a:gd name="T21" fmla="*/ 0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35" h="390">
                    <a:moveTo>
                      <a:pt x="273" y="0"/>
                    </a:moveTo>
                    <a:cubicBezTo>
                      <a:pt x="241" y="1"/>
                      <a:pt x="241" y="1"/>
                      <a:pt x="241" y="1"/>
                    </a:cubicBezTo>
                    <a:cubicBezTo>
                      <a:pt x="0" y="242"/>
                      <a:pt x="0" y="242"/>
                      <a:pt x="0" y="242"/>
                    </a:cubicBezTo>
                    <a:cubicBezTo>
                      <a:pt x="0" y="350"/>
                      <a:pt x="0" y="350"/>
                      <a:pt x="0" y="350"/>
                    </a:cubicBezTo>
                    <a:cubicBezTo>
                      <a:pt x="0" y="372"/>
                      <a:pt x="18" y="390"/>
                      <a:pt x="40" y="390"/>
                    </a:cubicBezTo>
                    <a:cubicBezTo>
                      <a:pt x="185" y="390"/>
                      <a:pt x="185" y="390"/>
                      <a:pt x="185" y="390"/>
                    </a:cubicBezTo>
                    <a:cubicBezTo>
                      <a:pt x="318" y="258"/>
                      <a:pt x="318" y="258"/>
                      <a:pt x="318" y="258"/>
                    </a:cubicBezTo>
                    <a:cubicBezTo>
                      <a:pt x="335" y="201"/>
                      <a:pt x="335" y="201"/>
                      <a:pt x="335" y="201"/>
                    </a:cubicBezTo>
                    <a:cubicBezTo>
                      <a:pt x="300" y="151"/>
                      <a:pt x="300" y="151"/>
                      <a:pt x="300" y="151"/>
                    </a:cubicBezTo>
                    <a:cubicBezTo>
                      <a:pt x="298" y="21"/>
                      <a:pt x="298" y="21"/>
                      <a:pt x="298" y="21"/>
                    </a:cubicBezTo>
                    <a:cubicBezTo>
                      <a:pt x="273" y="0"/>
                      <a:pt x="273" y="0"/>
                      <a:pt x="273" y="0"/>
                    </a:cubicBezTo>
                  </a:path>
                </a:pathLst>
              </a:custGeom>
              <a:solidFill>
                <a:srgbClr val="6FB8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>
                  <a:defRPr/>
                </a:pPr>
                <a:endParaRPr lang="zh-CN" altLang="en-US" sz="19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32" name="Freeform 26"/>
              <p:cNvSpPr>
                <a:spLocks noEditPoints="1"/>
              </p:cNvSpPr>
              <p:nvPr/>
            </p:nvSpPr>
            <p:spPr bwMode="auto">
              <a:xfrm flipH="1">
                <a:off x="-8693151" y="1027113"/>
                <a:ext cx="373063" cy="746125"/>
              </a:xfrm>
              <a:custGeom>
                <a:avLst/>
                <a:gdLst>
                  <a:gd name="T0" fmla="*/ 112 w 144"/>
                  <a:gd name="T1" fmla="*/ 156 h 288"/>
                  <a:gd name="T2" fmla="*/ 112 w 144"/>
                  <a:gd name="T3" fmla="*/ 40 h 288"/>
                  <a:gd name="T4" fmla="*/ 72 w 144"/>
                  <a:gd name="T5" fmla="*/ 0 h 288"/>
                  <a:gd name="T6" fmla="*/ 32 w 144"/>
                  <a:gd name="T7" fmla="*/ 40 h 288"/>
                  <a:gd name="T8" fmla="*/ 32 w 144"/>
                  <a:gd name="T9" fmla="*/ 156 h 288"/>
                  <a:gd name="T10" fmla="*/ 0 w 144"/>
                  <a:gd name="T11" fmla="*/ 216 h 288"/>
                  <a:gd name="T12" fmla="*/ 72 w 144"/>
                  <a:gd name="T13" fmla="*/ 288 h 288"/>
                  <a:gd name="T14" fmla="*/ 144 w 144"/>
                  <a:gd name="T15" fmla="*/ 216 h 288"/>
                  <a:gd name="T16" fmla="*/ 112 w 144"/>
                  <a:gd name="T17" fmla="*/ 156 h 288"/>
                  <a:gd name="T18" fmla="*/ 72 w 144"/>
                  <a:gd name="T19" fmla="*/ 272 h 288"/>
                  <a:gd name="T20" fmla="*/ 16 w 144"/>
                  <a:gd name="T21" fmla="*/ 216 h 288"/>
                  <a:gd name="T22" fmla="*/ 16 w 144"/>
                  <a:gd name="T23" fmla="*/ 209 h 288"/>
                  <a:gd name="T24" fmla="*/ 17 w 144"/>
                  <a:gd name="T25" fmla="*/ 207 h 288"/>
                  <a:gd name="T26" fmla="*/ 18 w 144"/>
                  <a:gd name="T27" fmla="*/ 202 h 288"/>
                  <a:gd name="T28" fmla="*/ 18 w 144"/>
                  <a:gd name="T29" fmla="*/ 200 h 288"/>
                  <a:gd name="T30" fmla="*/ 20 w 144"/>
                  <a:gd name="T31" fmla="*/ 195 h 288"/>
                  <a:gd name="T32" fmla="*/ 21 w 144"/>
                  <a:gd name="T33" fmla="*/ 193 h 288"/>
                  <a:gd name="T34" fmla="*/ 23 w 144"/>
                  <a:gd name="T35" fmla="*/ 189 h 288"/>
                  <a:gd name="T36" fmla="*/ 24 w 144"/>
                  <a:gd name="T37" fmla="*/ 187 h 288"/>
                  <a:gd name="T38" fmla="*/ 27 w 144"/>
                  <a:gd name="T39" fmla="*/ 183 h 288"/>
                  <a:gd name="T40" fmla="*/ 29 w 144"/>
                  <a:gd name="T41" fmla="*/ 181 h 288"/>
                  <a:gd name="T42" fmla="*/ 32 w 144"/>
                  <a:gd name="T43" fmla="*/ 177 h 288"/>
                  <a:gd name="T44" fmla="*/ 34 w 144"/>
                  <a:gd name="T45" fmla="*/ 175 h 288"/>
                  <a:gd name="T46" fmla="*/ 37 w 144"/>
                  <a:gd name="T47" fmla="*/ 173 h 288"/>
                  <a:gd name="T48" fmla="*/ 39 w 144"/>
                  <a:gd name="T49" fmla="*/ 171 h 288"/>
                  <a:gd name="T50" fmla="*/ 41 w 144"/>
                  <a:gd name="T51" fmla="*/ 169 h 288"/>
                  <a:gd name="T52" fmla="*/ 48 w 144"/>
                  <a:gd name="T53" fmla="*/ 156 h 288"/>
                  <a:gd name="T54" fmla="*/ 48 w 144"/>
                  <a:gd name="T55" fmla="*/ 120 h 288"/>
                  <a:gd name="T56" fmla="*/ 48 w 144"/>
                  <a:gd name="T57" fmla="*/ 40 h 288"/>
                  <a:gd name="T58" fmla="*/ 72 w 144"/>
                  <a:gd name="T59" fmla="*/ 16 h 288"/>
                  <a:gd name="T60" fmla="*/ 96 w 144"/>
                  <a:gd name="T61" fmla="*/ 40 h 288"/>
                  <a:gd name="T62" fmla="*/ 96 w 144"/>
                  <a:gd name="T63" fmla="*/ 120 h 288"/>
                  <a:gd name="T64" fmla="*/ 96 w 144"/>
                  <a:gd name="T65" fmla="*/ 156 h 288"/>
                  <a:gd name="T66" fmla="*/ 103 w 144"/>
                  <a:gd name="T67" fmla="*/ 169 h 288"/>
                  <a:gd name="T68" fmla="*/ 105 w 144"/>
                  <a:gd name="T69" fmla="*/ 171 h 288"/>
                  <a:gd name="T70" fmla="*/ 107 w 144"/>
                  <a:gd name="T71" fmla="*/ 173 h 288"/>
                  <a:gd name="T72" fmla="*/ 110 w 144"/>
                  <a:gd name="T73" fmla="*/ 175 h 288"/>
                  <a:gd name="T74" fmla="*/ 112 w 144"/>
                  <a:gd name="T75" fmla="*/ 177 h 288"/>
                  <a:gd name="T76" fmla="*/ 115 w 144"/>
                  <a:gd name="T77" fmla="*/ 181 h 288"/>
                  <a:gd name="T78" fmla="*/ 117 w 144"/>
                  <a:gd name="T79" fmla="*/ 183 h 288"/>
                  <a:gd name="T80" fmla="*/ 120 w 144"/>
                  <a:gd name="T81" fmla="*/ 187 h 288"/>
                  <a:gd name="T82" fmla="*/ 121 w 144"/>
                  <a:gd name="T83" fmla="*/ 189 h 288"/>
                  <a:gd name="T84" fmla="*/ 123 w 144"/>
                  <a:gd name="T85" fmla="*/ 193 h 288"/>
                  <a:gd name="T86" fmla="*/ 124 w 144"/>
                  <a:gd name="T87" fmla="*/ 195 h 288"/>
                  <a:gd name="T88" fmla="*/ 126 w 144"/>
                  <a:gd name="T89" fmla="*/ 200 h 288"/>
                  <a:gd name="T90" fmla="*/ 126 w 144"/>
                  <a:gd name="T91" fmla="*/ 202 h 288"/>
                  <a:gd name="T92" fmla="*/ 127 w 144"/>
                  <a:gd name="T93" fmla="*/ 207 h 288"/>
                  <a:gd name="T94" fmla="*/ 128 w 144"/>
                  <a:gd name="T95" fmla="*/ 209 h 288"/>
                  <a:gd name="T96" fmla="*/ 128 w 144"/>
                  <a:gd name="T97" fmla="*/ 216 h 288"/>
                  <a:gd name="T98" fmla="*/ 72 w 144"/>
                  <a:gd name="T99" fmla="*/ 272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44" h="288">
                    <a:moveTo>
                      <a:pt x="112" y="156"/>
                    </a:moveTo>
                    <a:cubicBezTo>
                      <a:pt x="112" y="40"/>
                      <a:pt x="112" y="40"/>
                      <a:pt x="112" y="40"/>
                    </a:cubicBezTo>
                    <a:cubicBezTo>
                      <a:pt x="112" y="18"/>
                      <a:pt x="94" y="0"/>
                      <a:pt x="72" y="0"/>
                    </a:cubicBezTo>
                    <a:cubicBezTo>
                      <a:pt x="50" y="0"/>
                      <a:pt x="32" y="18"/>
                      <a:pt x="32" y="40"/>
                    </a:cubicBezTo>
                    <a:cubicBezTo>
                      <a:pt x="32" y="156"/>
                      <a:pt x="32" y="156"/>
                      <a:pt x="32" y="156"/>
                    </a:cubicBezTo>
                    <a:cubicBezTo>
                      <a:pt x="12" y="170"/>
                      <a:pt x="0" y="192"/>
                      <a:pt x="0" y="216"/>
                    </a:cubicBezTo>
                    <a:cubicBezTo>
                      <a:pt x="0" y="256"/>
                      <a:pt x="32" y="288"/>
                      <a:pt x="72" y="288"/>
                    </a:cubicBezTo>
                    <a:cubicBezTo>
                      <a:pt x="112" y="288"/>
                      <a:pt x="144" y="256"/>
                      <a:pt x="144" y="216"/>
                    </a:cubicBezTo>
                    <a:cubicBezTo>
                      <a:pt x="144" y="192"/>
                      <a:pt x="132" y="170"/>
                      <a:pt x="112" y="156"/>
                    </a:cubicBezTo>
                    <a:close/>
                    <a:moveTo>
                      <a:pt x="72" y="272"/>
                    </a:moveTo>
                    <a:cubicBezTo>
                      <a:pt x="41" y="272"/>
                      <a:pt x="16" y="247"/>
                      <a:pt x="16" y="216"/>
                    </a:cubicBezTo>
                    <a:cubicBezTo>
                      <a:pt x="16" y="214"/>
                      <a:pt x="16" y="211"/>
                      <a:pt x="16" y="209"/>
                    </a:cubicBezTo>
                    <a:cubicBezTo>
                      <a:pt x="17" y="208"/>
                      <a:pt x="17" y="208"/>
                      <a:pt x="17" y="207"/>
                    </a:cubicBezTo>
                    <a:cubicBezTo>
                      <a:pt x="17" y="205"/>
                      <a:pt x="17" y="204"/>
                      <a:pt x="18" y="202"/>
                    </a:cubicBezTo>
                    <a:cubicBezTo>
                      <a:pt x="18" y="201"/>
                      <a:pt x="18" y="201"/>
                      <a:pt x="18" y="200"/>
                    </a:cubicBezTo>
                    <a:cubicBezTo>
                      <a:pt x="19" y="198"/>
                      <a:pt x="19" y="197"/>
                      <a:pt x="20" y="195"/>
                    </a:cubicBezTo>
                    <a:cubicBezTo>
                      <a:pt x="20" y="194"/>
                      <a:pt x="21" y="194"/>
                      <a:pt x="21" y="193"/>
                    </a:cubicBezTo>
                    <a:cubicBezTo>
                      <a:pt x="22" y="192"/>
                      <a:pt x="22" y="190"/>
                      <a:pt x="23" y="189"/>
                    </a:cubicBezTo>
                    <a:cubicBezTo>
                      <a:pt x="24" y="188"/>
                      <a:pt x="24" y="187"/>
                      <a:pt x="24" y="187"/>
                    </a:cubicBezTo>
                    <a:cubicBezTo>
                      <a:pt x="25" y="185"/>
                      <a:pt x="26" y="184"/>
                      <a:pt x="27" y="183"/>
                    </a:cubicBezTo>
                    <a:cubicBezTo>
                      <a:pt x="28" y="182"/>
                      <a:pt x="28" y="181"/>
                      <a:pt x="29" y="181"/>
                    </a:cubicBezTo>
                    <a:cubicBezTo>
                      <a:pt x="30" y="180"/>
                      <a:pt x="31" y="179"/>
                      <a:pt x="32" y="177"/>
                    </a:cubicBezTo>
                    <a:cubicBezTo>
                      <a:pt x="32" y="177"/>
                      <a:pt x="33" y="176"/>
                      <a:pt x="34" y="175"/>
                    </a:cubicBezTo>
                    <a:cubicBezTo>
                      <a:pt x="35" y="174"/>
                      <a:pt x="36" y="174"/>
                      <a:pt x="37" y="173"/>
                    </a:cubicBezTo>
                    <a:cubicBezTo>
                      <a:pt x="38" y="172"/>
                      <a:pt x="38" y="171"/>
                      <a:pt x="39" y="171"/>
                    </a:cubicBezTo>
                    <a:cubicBezTo>
                      <a:pt x="40" y="170"/>
                      <a:pt x="40" y="170"/>
                      <a:pt x="41" y="169"/>
                    </a:cubicBezTo>
                    <a:cubicBezTo>
                      <a:pt x="45" y="167"/>
                      <a:pt x="48" y="162"/>
                      <a:pt x="48" y="156"/>
                    </a:cubicBezTo>
                    <a:cubicBezTo>
                      <a:pt x="48" y="120"/>
                      <a:pt x="48" y="120"/>
                      <a:pt x="48" y="120"/>
                    </a:cubicBezTo>
                    <a:cubicBezTo>
                      <a:pt x="48" y="40"/>
                      <a:pt x="48" y="40"/>
                      <a:pt x="48" y="40"/>
                    </a:cubicBezTo>
                    <a:cubicBezTo>
                      <a:pt x="48" y="27"/>
                      <a:pt x="59" y="16"/>
                      <a:pt x="72" y="16"/>
                    </a:cubicBezTo>
                    <a:cubicBezTo>
                      <a:pt x="85" y="16"/>
                      <a:pt x="96" y="27"/>
                      <a:pt x="96" y="40"/>
                    </a:cubicBezTo>
                    <a:cubicBezTo>
                      <a:pt x="96" y="120"/>
                      <a:pt x="96" y="120"/>
                      <a:pt x="96" y="120"/>
                    </a:cubicBezTo>
                    <a:cubicBezTo>
                      <a:pt x="96" y="156"/>
                      <a:pt x="96" y="156"/>
                      <a:pt x="96" y="156"/>
                    </a:cubicBezTo>
                    <a:cubicBezTo>
                      <a:pt x="96" y="162"/>
                      <a:pt x="99" y="167"/>
                      <a:pt x="103" y="169"/>
                    </a:cubicBezTo>
                    <a:cubicBezTo>
                      <a:pt x="104" y="170"/>
                      <a:pt x="104" y="170"/>
                      <a:pt x="105" y="171"/>
                    </a:cubicBezTo>
                    <a:cubicBezTo>
                      <a:pt x="106" y="171"/>
                      <a:pt x="106" y="172"/>
                      <a:pt x="107" y="173"/>
                    </a:cubicBezTo>
                    <a:cubicBezTo>
                      <a:pt x="108" y="174"/>
                      <a:pt x="109" y="174"/>
                      <a:pt x="110" y="175"/>
                    </a:cubicBezTo>
                    <a:cubicBezTo>
                      <a:pt x="111" y="176"/>
                      <a:pt x="112" y="177"/>
                      <a:pt x="112" y="177"/>
                    </a:cubicBezTo>
                    <a:cubicBezTo>
                      <a:pt x="113" y="179"/>
                      <a:pt x="114" y="180"/>
                      <a:pt x="115" y="181"/>
                    </a:cubicBezTo>
                    <a:cubicBezTo>
                      <a:pt x="116" y="181"/>
                      <a:pt x="116" y="182"/>
                      <a:pt x="117" y="183"/>
                    </a:cubicBezTo>
                    <a:cubicBezTo>
                      <a:pt x="118" y="184"/>
                      <a:pt x="119" y="185"/>
                      <a:pt x="120" y="187"/>
                    </a:cubicBezTo>
                    <a:cubicBezTo>
                      <a:pt x="120" y="187"/>
                      <a:pt x="120" y="188"/>
                      <a:pt x="121" y="189"/>
                    </a:cubicBezTo>
                    <a:cubicBezTo>
                      <a:pt x="122" y="190"/>
                      <a:pt x="122" y="192"/>
                      <a:pt x="123" y="193"/>
                    </a:cubicBezTo>
                    <a:cubicBezTo>
                      <a:pt x="123" y="194"/>
                      <a:pt x="124" y="194"/>
                      <a:pt x="124" y="195"/>
                    </a:cubicBezTo>
                    <a:cubicBezTo>
                      <a:pt x="125" y="197"/>
                      <a:pt x="125" y="198"/>
                      <a:pt x="126" y="200"/>
                    </a:cubicBezTo>
                    <a:cubicBezTo>
                      <a:pt x="126" y="201"/>
                      <a:pt x="126" y="201"/>
                      <a:pt x="126" y="202"/>
                    </a:cubicBezTo>
                    <a:cubicBezTo>
                      <a:pt x="127" y="204"/>
                      <a:pt x="127" y="205"/>
                      <a:pt x="127" y="207"/>
                    </a:cubicBezTo>
                    <a:cubicBezTo>
                      <a:pt x="127" y="208"/>
                      <a:pt x="127" y="208"/>
                      <a:pt x="128" y="209"/>
                    </a:cubicBezTo>
                    <a:cubicBezTo>
                      <a:pt x="128" y="211"/>
                      <a:pt x="128" y="214"/>
                      <a:pt x="128" y="216"/>
                    </a:cubicBezTo>
                    <a:cubicBezTo>
                      <a:pt x="128" y="247"/>
                      <a:pt x="103" y="272"/>
                      <a:pt x="72" y="27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>
                  <a:defRPr/>
                </a:pPr>
                <a:endParaRPr lang="zh-CN" altLang="en-US" sz="190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233" name="Freeform 27"/>
              <p:cNvSpPr>
                <a:spLocks/>
              </p:cNvSpPr>
              <p:nvPr/>
            </p:nvSpPr>
            <p:spPr bwMode="auto">
              <a:xfrm flipH="1">
                <a:off x="-8610601" y="1338263"/>
                <a:ext cx="207963" cy="352425"/>
              </a:xfrm>
              <a:custGeom>
                <a:avLst/>
                <a:gdLst>
                  <a:gd name="T0" fmla="*/ 79 w 80"/>
                  <a:gd name="T1" fmla="*/ 90 h 136"/>
                  <a:gd name="T2" fmla="*/ 79 w 80"/>
                  <a:gd name="T3" fmla="*/ 86 h 136"/>
                  <a:gd name="T4" fmla="*/ 78 w 80"/>
                  <a:gd name="T5" fmla="*/ 85 h 136"/>
                  <a:gd name="T6" fmla="*/ 77 w 80"/>
                  <a:gd name="T7" fmla="*/ 81 h 136"/>
                  <a:gd name="T8" fmla="*/ 76 w 80"/>
                  <a:gd name="T9" fmla="*/ 80 h 136"/>
                  <a:gd name="T10" fmla="*/ 75 w 80"/>
                  <a:gd name="T11" fmla="*/ 76 h 136"/>
                  <a:gd name="T12" fmla="*/ 74 w 80"/>
                  <a:gd name="T13" fmla="*/ 75 h 136"/>
                  <a:gd name="T14" fmla="*/ 72 w 80"/>
                  <a:gd name="T15" fmla="*/ 72 h 136"/>
                  <a:gd name="T16" fmla="*/ 71 w 80"/>
                  <a:gd name="T17" fmla="*/ 71 h 136"/>
                  <a:gd name="T18" fmla="*/ 69 w 80"/>
                  <a:gd name="T19" fmla="*/ 68 h 136"/>
                  <a:gd name="T20" fmla="*/ 67 w 80"/>
                  <a:gd name="T21" fmla="*/ 67 h 136"/>
                  <a:gd name="T22" fmla="*/ 65 w 80"/>
                  <a:gd name="T23" fmla="*/ 65 h 136"/>
                  <a:gd name="T24" fmla="*/ 63 w 80"/>
                  <a:gd name="T25" fmla="*/ 64 h 136"/>
                  <a:gd name="T26" fmla="*/ 60 w 80"/>
                  <a:gd name="T27" fmla="*/ 61 h 136"/>
                  <a:gd name="T28" fmla="*/ 48 w 80"/>
                  <a:gd name="T29" fmla="*/ 54 h 136"/>
                  <a:gd name="T30" fmla="*/ 48 w 80"/>
                  <a:gd name="T31" fmla="*/ 36 h 136"/>
                  <a:gd name="T32" fmla="*/ 48 w 80"/>
                  <a:gd name="T33" fmla="*/ 0 h 136"/>
                  <a:gd name="T34" fmla="*/ 32 w 80"/>
                  <a:gd name="T35" fmla="*/ 0 h 136"/>
                  <a:gd name="T36" fmla="*/ 32 w 80"/>
                  <a:gd name="T37" fmla="*/ 36 h 136"/>
                  <a:gd name="T38" fmla="*/ 32 w 80"/>
                  <a:gd name="T39" fmla="*/ 54 h 136"/>
                  <a:gd name="T40" fmla="*/ 20 w 80"/>
                  <a:gd name="T41" fmla="*/ 61 h 136"/>
                  <a:gd name="T42" fmla="*/ 17 w 80"/>
                  <a:gd name="T43" fmla="*/ 64 h 136"/>
                  <a:gd name="T44" fmla="*/ 15 w 80"/>
                  <a:gd name="T45" fmla="*/ 65 h 136"/>
                  <a:gd name="T46" fmla="*/ 13 w 80"/>
                  <a:gd name="T47" fmla="*/ 67 h 136"/>
                  <a:gd name="T48" fmla="*/ 11 w 80"/>
                  <a:gd name="T49" fmla="*/ 68 h 136"/>
                  <a:gd name="T50" fmla="*/ 9 w 80"/>
                  <a:gd name="T51" fmla="*/ 71 h 136"/>
                  <a:gd name="T52" fmla="*/ 8 w 80"/>
                  <a:gd name="T53" fmla="*/ 72 h 136"/>
                  <a:gd name="T54" fmla="*/ 6 w 80"/>
                  <a:gd name="T55" fmla="*/ 75 h 136"/>
                  <a:gd name="T56" fmla="*/ 5 w 80"/>
                  <a:gd name="T57" fmla="*/ 76 h 136"/>
                  <a:gd name="T58" fmla="*/ 4 w 80"/>
                  <a:gd name="T59" fmla="*/ 80 h 136"/>
                  <a:gd name="T60" fmla="*/ 3 w 80"/>
                  <a:gd name="T61" fmla="*/ 81 h 136"/>
                  <a:gd name="T62" fmla="*/ 2 w 80"/>
                  <a:gd name="T63" fmla="*/ 85 h 136"/>
                  <a:gd name="T64" fmla="*/ 1 w 80"/>
                  <a:gd name="T65" fmla="*/ 86 h 136"/>
                  <a:gd name="T66" fmla="*/ 1 w 80"/>
                  <a:gd name="T67" fmla="*/ 90 h 136"/>
                  <a:gd name="T68" fmla="*/ 0 w 80"/>
                  <a:gd name="T69" fmla="*/ 91 h 136"/>
                  <a:gd name="T70" fmla="*/ 0 w 80"/>
                  <a:gd name="T71" fmla="*/ 96 h 136"/>
                  <a:gd name="T72" fmla="*/ 40 w 80"/>
                  <a:gd name="T73" fmla="*/ 136 h 136"/>
                  <a:gd name="T74" fmla="*/ 80 w 80"/>
                  <a:gd name="T75" fmla="*/ 96 h 136"/>
                  <a:gd name="T76" fmla="*/ 80 w 80"/>
                  <a:gd name="T77" fmla="*/ 91 h 136"/>
                  <a:gd name="T78" fmla="*/ 79 w 80"/>
                  <a:gd name="T79" fmla="*/ 90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80" h="136">
                    <a:moveTo>
                      <a:pt x="79" y="90"/>
                    </a:moveTo>
                    <a:cubicBezTo>
                      <a:pt x="79" y="88"/>
                      <a:pt x="79" y="87"/>
                      <a:pt x="79" y="86"/>
                    </a:cubicBezTo>
                    <a:cubicBezTo>
                      <a:pt x="79" y="85"/>
                      <a:pt x="78" y="85"/>
                      <a:pt x="78" y="85"/>
                    </a:cubicBezTo>
                    <a:cubicBezTo>
                      <a:pt x="78" y="83"/>
                      <a:pt x="77" y="82"/>
                      <a:pt x="77" y="81"/>
                    </a:cubicBezTo>
                    <a:cubicBezTo>
                      <a:pt x="77" y="81"/>
                      <a:pt x="77" y="80"/>
                      <a:pt x="76" y="80"/>
                    </a:cubicBezTo>
                    <a:cubicBezTo>
                      <a:pt x="76" y="79"/>
                      <a:pt x="75" y="78"/>
                      <a:pt x="75" y="76"/>
                    </a:cubicBezTo>
                    <a:cubicBezTo>
                      <a:pt x="75" y="76"/>
                      <a:pt x="74" y="76"/>
                      <a:pt x="74" y="75"/>
                    </a:cubicBezTo>
                    <a:cubicBezTo>
                      <a:pt x="73" y="74"/>
                      <a:pt x="73" y="73"/>
                      <a:pt x="72" y="72"/>
                    </a:cubicBezTo>
                    <a:cubicBezTo>
                      <a:pt x="72" y="72"/>
                      <a:pt x="71" y="71"/>
                      <a:pt x="71" y="71"/>
                    </a:cubicBezTo>
                    <a:cubicBezTo>
                      <a:pt x="70" y="70"/>
                      <a:pt x="70" y="69"/>
                      <a:pt x="69" y="68"/>
                    </a:cubicBezTo>
                    <a:cubicBezTo>
                      <a:pt x="68" y="68"/>
                      <a:pt x="68" y="67"/>
                      <a:pt x="67" y="67"/>
                    </a:cubicBezTo>
                    <a:cubicBezTo>
                      <a:pt x="67" y="66"/>
                      <a:pt x="66" y="66"/>
                      <a:pt x="65" y="65"/>
                    </a:cubicBezTo>
                    <a:cubicBezTo>
                      <a:pt x="65" y="65"/>
                      <a:pt x="64" y="64"/>
                      <a:pt x="63" y="64"/>
                    </a:cubicBezTo>
                    <a:cubicBezTo>
                      <a:pt x="62" y="63"/>
                      <a:pt x="61" y="62"/>
                      <a:pt x="60" y="61"/>
                    </a:cubicBezTo>
                    <a:cubicBezTo>
                      <a:pt x="48" y="54"/>
                      <a:pt x="48" y="54"/>
                      <a:pt x="48" y="54"/>
                    </a:cubicBezTo>
                    <a:cubicBezTo>
                      <a:pt x="48" y="36"/>
                      <a:pt x="48" y="36"/>
                      <a:pt x="48" y="36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2" y="36"/>
                      <a:pt x="32" y="36"/>
                      <a:pt x="32" y="36"/>
                    </a:cubicBezTo>
                    <a:cubicBezTo>
                      <a:pt x="32" y="54"/>
                      <a:pt x="32" y="54"/>
                      <a:pt x="32" y="54"/>
                    </a:cubicBezTo>
                    <a:cubicBezTo>
                      <a:pt x="20" y="61"/>
                      <a:pt x="20" y="61"/>
                      <a:pt x="20" y="61"/>
                    </a:cubicBezTo>
                    <a:cubicBezTo>
                      <a:pt x="19" y="62"/>
                      <a:pt x="18" y="63"/>
                      <a:pt x="17" y="64"/>
                    </a:cubicBezTo>
                    <a:cubicBezTo>
                      <a:pt x="16" y="64"/>
                      <a:pt x="15" y="65"/>
                      <a:pt x="15" y="65"/>
                    </a:cubicBezTo>
                    <a:cubicBezTo>
                      <a:pt x="14" y="66"/>
                      <a:pt x="13" y="66"/>
                      <a:pt x="13" y="67"/>
                    </a:cubicBezTo>
                    <a:cubicBezTo>
                      <a:pt x="12" y="67"/>
                      <a:pt x="12" y="68"/>
                      <a:pt x="11" y="68"/>
                    </a:cubicBezTo>
                    <a:cubicBezTo>
                      <a:pt x="10" y="69"/>
                      <a:pt x="10" y="70"/>
                      <a:pt x="9" y="71"/>
                    </a:cubicBezTo>
                    <a:cubicBezTo>
                      <a:pt x="9" y="71"/>
                      <a:pt x="8" y="72"/>
                      <a:pt x="8" y="72"/>
                    </a:cubicBezTo>
                    <a:cubicBezTo>
                      <a:pt x="7" y="73"/>
                      <a:pt x="7" y="74"/>
                      <a:pt x="6" y="75"/>
                    </a:cubicBezTo>
                    <a:cubicBezTo>
                      <a:pt x="6" y="76"/>
                      <a:pt x="5" y="76"/>
                      <a:pt x="5" y="76"/>
                    </a:cubicBezTo>
                    <a:cubicBezTo>
                      <a:pt x="5" y="78"/>
                      <a:pt x="4" y="79"/>
                      <a:pt x="4" y="80"/>
                    </a:cubicBezTo>
                    <a:cubicBezTo>
                      <a:pt x="3" y="80"/>
                      <a:pt x="3" y="81"/>
                      <a:pt x="3" y="81"/>
                    </a:cubicBezTo>
                    <a:cubicBezTo>
                      <a:pt x="2" y="82"/>
                      <a:pt x="2" y="83"/>
                      <a:pt x="2" y="85"/>
                    </a:cubicBezTo>
                    <a:cubicBezTo>
                      <a:pt x="2" y="85"/>
                      <a:pt x="1" y="85"/>
                      <a:pt x="1" y="86"/>
                    </a:cubicBezTo>
                    <a:cubicBezTo>
                      <a:pt x="1" y="87"/>
                      <a:pt x="1" y="88"/>
                      <a:pt x="1" y="90"/>
                    </a:cubicBezTo>
                    <a:cubicBezTo>
                      <a:pt x="0" y="90"/>
                      <a:pt x="0" y="90"/>
                      <a:pt x="0" y="91"/>
                    </a:cubicBezTo>
                    <a:cubicBezTo>
                      <a:pt x="0" y="93"/>
                      <a:pt x="0" y="94"/>
                      <a:pt x="0" y="96"/>
                    </a:cubicBezTo>
                    <a:cubicBezTo>
                      <a:pt x="0" y="118"/>
                      <a:pt x="18" y="136"/>
                      <a:pt x="40" y="136"/>
                    </a:cubicBezTo>
                    <a:cubicBezTo>
                      <a:pt x="62" y="136"/>
                      <a:pt x="80" y="118"/>
                      <a:pt x="80" y="96"/>
                    </a:cubicBezTo>
                    <a:cubicBezTo>
                      <a:pt x="80" y="94"/>
                      <a:pt x="80" y="93"/>
                      <a:pt x="80" y="91"/>
                    </a:cubicBezTo>
                    <a:cubicBezTo>
                      <a:pt x="80" y="90"/>
                      <a:pt x="79" y="90"/>
                      <a:pt x="79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914377">
                  <a:defRPr/>
                </a:pPr>
                <a:endParaRPr lang="zh-CN" altLang="en-US" sz="1900">
                  <a:solidFill>
                    <a:sysClr val="windowText" lastClr="000000"/>
                  </a:solidFill>
                </a:endParaRPr>
              </a:p>
            </p:txBody>
          </p:sp>
        </p:grpSp>
        <p:sp>
          <p:nvSpPr>
            <p:cNvPr id="237" name="文本框 236"/>
            <p:cNvSpPr txBox="1"/>
            <p:nvPr/>
          </p:nvSpPr>
          <p:spPr>
            <a:xfrm>
              <a:off x="2035531" y="2925002"/>
              <a:ext cx="16273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/>
              <a:r>
                <a:rPr lang="zh-CN" altLang="en-US" sz="2800" b="1" dirty="0">
                  <a:solidFill>
                    <a:prstClr val="white">
                      <a:lumMod val="85000"/>
                    </a:prst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</a:p>
          </p:txBody>
        </p:sp>
        <p:sp>
          <p:nvSpPr>
            <p:cNvPr id="238" name="文本框 237"/>
            <p:cNvSpPr txBox="1"/>
            <p:nvPr/>
          </p:nvSpPr>
          <p:spPr>
            <a:xfrm>
              <a:off x="2035531" y="4071372"/>
              <a:ext cx="16273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/>
              <a:r>
                <a:rPr lang="zh-CN" altLang="en-US" sz="2800" b="1" dirty="0">
                  <a:solidFill>
                    <a:prstClr val="white">
                      <a:lumMod val="85000"/>
                    </a:prst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</a:p>
          </p:txBody>
        </p:sp>
        <p:sp>
          <p:nvSpPr>
            <p:cNvPr id="239" name="文本框 238"/>
            <p:cNvSpPr txBox="1"/>
            <p:nvPr/>
          </p:nvSpPr>
          <p:spPr>
            <a:xfrm>
              <a:off x="2035531" y="5217738"/>
              <a:ext cx="16273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/>
              <a:r>
                <a:rPr lang="zh-CN" altLang="en-US" sz="2800" b="1" dirty="0">
                  <a:solidFill>
                    <a:prstClr val="white">
                      <a:lumMod val="85000"/>
                    </a:prst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</a:p>
          </p:txBody>
        </p:sp>
        <p:sp>
          <p:nvSpPr>
            <p:cNvPr id="271" name="文本框 270"/>
            <p:cNvSpPr txBox="1"/>
            <p:nvPr/>
          </p:nvSpPr>
          <p:spPr>
            <a:xfrm>
              <a:off x="2035531" y="1721779"/>
              <a:ext cx="162736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/>
              <a:r>
                <a:rPr lang="zh-CN" altLang="en-US" sz="2800" b="1" dirty="0">
                  <a:solidFill>
                    <a:prstClr val="white">
                      <a:lumMod val="85000"/>
                    </a:prstClr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添加标题</a:t>
              </a:r>
            </a:p>
          </p:txBody>
        </p:sp>
      </p:grpSp>
      <p:sp>
        <p:nvSpPr>
          <p:cNvPr id="123" name="Freeform 7"/>
          <p:cNvSpPr>
            <a:spLocks/>
          </p:cNvSpPr>
          <p:nvPr/>
        </p:nvSpPr>
        <p:spPr bwMode="auto">
          <a:xfrm>
            <a:off x="8219985" y="5989292"/>
            <a:ext cx="240633" cy="200829"/>
          </a:xfrm>
          <a:custGeom>
            <a:avLst/>
            <a:gdLst>
              <a:gd name="T0" fmla="*/ 88 w 266"/>
              <a:gd name="T1" fmla="*/ 222 h 222"/>
              <a:gd name="T2" fmla="*/ 88 w 266"/>
              <a:gd name="T3" fmla="*/ 222 h 222"/>
              <a:gd name="T4" fmla="*/ 62 w 266"/>
              <a:gd name="T5" fmla="*/ 212 h 222"/>
              <a:gd name="T6" fmla="*/ 40 w 266"/>
              <a:gd name="T7" fmla="*/ 206 h 222"/>
              <a:gd name="T8" fmla="*/ 20 w 266"/>
              <a:gd name="T9" fmla="*/ 196 h 222"/>
              <a:gd name="T10" fmla="*/ 12 w 266"/>
              <a:gd name="T11" fmla="*/ 190 h 222"/>
              <a:gd name="T12" fmla="*/ 6 w 266"/>
              <a:gd name="T13" fmla="*/ 184 h 222"/>
              <a:gd name="T14" fmla="*/ 6 w 266"/>
              <a:gd name="T15" fmla="*/ 184 h 222"/>
              <a:gd name="T16" fmla="*/ 2 w 266"/>
              <a:gd name="T17" fmla="*/ 160 h 222"/>
              <a:gd name="T18" fmla="*/ 0 w 266"/>
              <a:gd name="T19" fmla="*/ 132 h 222"/>
              <a:gd name="T20" fmla="*/ 2 w 266"/>
              <a:gd name="T21" fmla="*/ 108 h 222"/>
              <a:gd name="T22" fmla="*/ 4 w 266"/>
              <a:gd name="T23" fmla="*/ 98 h 222"/>
              <a:gd name="T24" fmla="*/ 8 w 266"/>
              <a:gd name="T25" fmla="*/ 88 h 222"/>
              <a:gd name="T26" fmla="*/ 8 w 266"/>
              <a:gd name="T27" fmla="*/ 88 h 222"/>
              <a:gd name="T28" fmla="*/ 26 w 266"/>
              <a:gd name="T29" fmla="*/ 82 h 222"/>
              <a:gd name="T30" fmla="*/ 36 w 266"/>
              <a:gd name="T31" fmla="*/ 78 h 222"/>
              <a:gd name="T32" fmla="*/ 44 w 266"/>
              <a:gd name="T33" fmla="*/ 74 h 222"/>
              <a:gd name="T34" fmla="*/ 44 w 266"/>
              <a:gd name="T35" fmla="*/ 74 h 222"/>
              <a:gd name="T36" fmla="*/ 46 w 266"/>
              <a:gd name="T37" fmla="*/ 36 h 222"/>
              <a:gd name="T38" fmla="*/ 46 w 266"/>
              <a:gd name="T39" fmla="*/ 36 h 222"/>
              <a:gd name="T40" fmla="*/ 52 w 266"/>
              <a:gd name="T41" fmla="*/ 32 h 222"/>
              <a:gd name="T42" fmla="*/ 56 w 266"/>
              <a:gd name="T43" fmla="*/ 30 h 222"/>
              <a:gd name="T44" fmla="*/ 66 w 266"/>
              <a:gd name="T45" fmla="*/ 32 h 222"/>
              <a:gd name="T46" fmla="*/ 76 w 266"/>
              <a:gd name="T47" fmla="*/ 34 h 222"/>
              <a:gd name="T48" fmla="*/ 84 w 266"/>
              <a:gd name="T49" fmla="*/ 34 h 222"/>
              <a:gd name="T50" fmla="*/ 90 w 266"/>
              <a:gd name="T51" fmla="*/ 34 h 222"/>
              <a:gd name="T52" fmla="*/ 90 w 266"/>
              <a:gd name="T53" fmla="*/ 34 h 222"/>
              <a:gd name="T54" fmla="*/ 142 w 266"/>
              <a:gd name="T55" fmla="*/ 6 h 222"/>
              <a:gd name="T56" fmla="*/ 142 w 266"/>
              <a:gd name="T57" fmla="*/ 6 h 222"/>
              <a:gd name="T58" fmla="*/ 234 w 266"/>
              <a:gd name="T59" fmla="*/ 0 h 222"/>
              <a:gd name="T60" fmla="*/ 234 w 266"/>
              <a:gd name="T61" fmla="*/ 0 h 222"/>
              <a:gd name="T62" fmla="*/ 242 w 266"/>
              <a:gd name="T63" fmla="*/ 4 h 222"/>
              <a:gd name="T64" fmla="*/ 250 w 266"/>
              <a:gd name="T65" fmla="*/ 10 h 222"/>
              <a:gd name="T66" fmla="*/ 258 w 266"/>
              <a:gd name="T67" fmla="*/ 20 h 222"/>
              <a:gd name="T68" fmla="*/ 266 w 266"/>
              <a:gd name="T69" fmla="*/ 32 h 222"/>
              <a:gd name="T70" fmla="*/ 266 w 266"/>
              <a:gd name="T71" fmla="*/ 32 h 222"/>
              <a:gd name="T72" fmla="*/ 266 w 266"/>
              <a:gd name="T73" fmla="*/ 52 h 222"/>
              <a:gd name="T74" fmla="*/ 266 w 266"/>
              <a:gd name="T75" fmla="*/ 52 h 222"/>
              <a:gd name="T76" fmla="*/ 262 w 266"/>
              <a:gd name="T77" fmla="*/ 60 h 222"/>
              <a:gd name="T78" fmla="*/ 258 w 266"/>
              <a:gd name="T79" fmla="*/ 68 h 222"/>
              <a:gd name="T80" fmla="*/ 258 w 266"/>
              <a:gd name="T81" fmla="*/ 68 h 222"/>
              <a:gd name="T82" fmla="*/ 236 w 266"/>
              <a:gd name="T83" fmla="*/ 100 h 222"/>
              <a:gd name="T84" fmla="*/ 226 w 266"/>
              <a:gd name="T85" fmla="*/ 116 h 222"/>
              <a:gd name="T86" fmla="*/ 218 w 266"/>
              <a:gd name="T87" fmla="*/ 134 h 222"/>
              <a:gd name="T88" fmla="*/ 218 w 266"/>
              <a:gd name="T89" fmla="*/ 134 h 222"/>
              <a:gd name="T90" fmla="*/ 212 w 266"/>
              <a:gd name="T91" fmla="*/ 148 h 222"/>
              <a:gd name="T92" fmla="*/ 208 w 266"/>
              <a:gd name="T93" fmla="*/ 158 h 222"/>
              <a:gd name="T94" fmla="*/ 202 w 266"/>
              <a:gd name="T95" fmla="*/ 166 h 222"/>
              <a:gd name="T96" fmla="*/ 202 w 266"/>
              <a:gd name="T97" fmla="*/ 166 h 222"/>
              <a:gd name="T98" fmla="*/ 178 w 266"/>
              <a:gd name="T99" fmla="*/ 178 h 222"/>
              <a:gd name="T100" fmla="*/ 156 w 266"/>
              <a:gd name="T101" fmla="*/ 192 h 222"/>
              <a:gd name="T102" fmla="*/ 116 w 266"/>
              <a:gd name="T103" fmla="*/ 218 h 222"/>
              <a:gd name="T104" fmla="*/ 116 w 266"/>
              <a:gd name="T105" fmla="*/ 218 h 222"/>
              <a:gd name="T106" fmla="*/ 88 w 266"/>
              <a:gd name="T107" fmla="*/ 222 h 222"/>
              <a:gd name="T108" fmla="*/ 88 w 266"/>
              <a:gd name="T109" fmla="*/ 222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66" h="222">
                <a:moveTo>
                  <a:pt x="88" y="222"/>
                </a:moveTo>
                <a:lnTo>
                  <a:pt x="88" y="222"/>
                </a:lnTo>
                <a:lnTo>
                  <a:pt x="62" y="212"/>
                </a:lnTo>
                <a:lnTo>
                  <a:pt x="40" y="206"/>
                </a:lnTo>
                <a:lnTo>
                  <a:pt x="20" y="196"/>
                </a:lnTo>
                <a:lnTo>
                  <a:pt x="12" y="190"/>
                </a:lnTo>
                <a:lnTo>
                  <a:pt x="6" y="184"/>
                </a:lnTo>
                <a:lnTo>
                  <a:pt x="6" y="184"/>
                </a:lnTo>
                <a:lnTo>
                  <a:pt x="2" y="160"/>
                </a:lnTo>
                <a:lnTo>
                  <a:pt x="0" y="132"/>
                </a:lnTo>
                <a:lnTo>
                  <a:pt x="2" y="108"/>
                </a:lnTo>
                <a:lnTo>
                  <a:pt x="4" y="98"/>
                </a:lnTo>
                <a:lnTo>
                  <a:pt x="8" y="88"/>
                </a:lnTo>
                <a:lnTo>
                  <a:pt x="8" y="88"/>
                </a:lnTo>
                <a:lnTo>
                  <a:pt x="26" y="82"/>
                </a:lnTo>
                <a:lnTo>
                  <a:pt x="36" y="78"/>
                </a:lnTo>
                <a:lnTo>
                  <a:pt x="44" y="74"/>
                </a:lnTo>
                <a:lnTo>
                  <a:pt x="44" y="74"/>
                </a:lnTo>
                <a:lnTo>
                  <a:pt x="46" y="36"/>
                </a:lnTo>
                <a:lnTo>
                  <a:pt x="46" y="36"/>
                </a:lnTo>
                <a:lnTo>
                  <a:pt x="52" y="32"/>
                </a:lnTo>
                <a:lnTo>
                  <a:pt x="56" y="30"/>
                </a:lnTo>
                <a:lnTo>
                  <a:pt x="66" y="32"/>
                </a:lnTo>
                <a:lnTo>
                  <a:pt x="76" y="34"/>
                </a:lnTo>
                <a:lnTo>
                  <a:pt x="84" y="34"/>
                </a:lnTo>
                <a:lnTo>
                  <a:pt x="90" y="34"/>
                </a:lnTo>
                <a:lnTo>
                  <a:pt x="90" y="34"/>
                </a:lnTo>
                <a:lnTo>
                  <a:pt x="142" y="6"/>
                </a:lnTo>
                <a:lnTo>
                  <a:pt x="142" y="6"/>
                </a:lnTo>
                <a:lnTo>
                  <a:pt x="234" y="0"/>
                </a:lnTo>
                <a:lnTo>
                  <a:pt x="234" y="0"/>
                </a:lnTo>
                <a:lnTo>
                  <a:pt x="242" y="4"/>
                </a:lnTo>
                <a:lnTo>
                  <a:pt x="250" y="10"/>
                </a:lnTo>
                <a:lnTo>
                  <a:pt x="258" y="20"/>
                </a:lnTo>
                <a:lnTo>
                  <a:pt x="266" y="32"/>
                </a:lnTo>
                <a:lnTo>
                  <a:pt x="266" y="32"/>
                </a:lnTo>
                <a:lnTo>
                  <a:pt x="266" y="52"/>
                </a:lnTo>
                <a:lnTo>
                  <a:pt x="266" y="52"/>
                </a:lnTo>
                <a:lnTo>
                  <a:pt x="262" y="60"/>
                </a:lnTo>
                <a:lnTo>
                  <a:pt x="258" y="68"/>
                </a:lnTo>
                <a:lnTo>
                  <a:pt x="258" y="68"/>
                </a:lnTo>
                <a:lnTo>
                  <a:pt x="236" y="100"/>
                </a:lnTo>
                <a:lnTo>
                  <a:pt x="226" y="116"/>
                </a:lnTo>
                <a:lnTo>
                  <a:pt x="218" y="134"/>
                </a:lnTo>
                <a:lnTo>
                  <a:pt x="218" y="134"/>
                </a:lnTo>
                <a:lnTo>
                  <a:pt x="212" y="148"/>
                </a:lnTo>
                <a:lnTo>
                  <a:pt x="208" y="158"/>
                </a:lnTo>
                <a:lnTo>
                  <a:pt x="202" y="166"/>
                </a:lnTo>
                <a:lnTo>
                  <a:pt x="202" y="166"/>
                </a:lnTo>
                <a:lnTo>
                  <a:pt x="178" y="178"/>
                </a:lnTo>
                <a:lnTo>
                  <a:pt x="156" y="192"/>
                </a:lnTo>
                <a:lnTo>
                  <a:pt x="116" y="218"/>
                </a:lnTo>
                <a:lnTo>
                  <a:pt x="116" y="218"/>
                </a:lnTo>
                <a:lnTo>
                  <a:pt x="88" y="222"/>
                </a:lnTo>
                <a:lnTo>
                  <a:pt x="88" y="222"/>
                </a:lnTo>
                <a:close/>
              </a:path>
            </a:pathLst>
          </a:custGeom>
          <a:solidFill>
            <a:srgbClr val="319A93"/>
          </a:solidFill>
          <a:ln>
            <a:noFill/>
          </a:ln>
        </p:spPr>
        <p:txBody>
          <a:bodyPr/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51" name="Freeform 5"/>
          <p:cNvSpPr>
            <a:spLocks/>
          </p:cNvSpPr>
          <p:nvPr/>
        </p:nvSpPr>
        <p:spPr bwMode="auto">
          <a:xfrm>
            <a:off x="4551437" y="1910423"/>
            <a:ext cx="6394385" cy="4076769"/>
          </a:xfrm>
          <a:custGeom>
            <a:avLst/>
            <a:gdLst>
              <a:gd name="T0" fmla="*/ 91 w 466"/>
              <a:gd name="T1" fmla="*/ 57 h 296"/>
              <a:gd name="T2" fmla="*/ 68 w 466"/>
              <a:gd name="T3" fmla="*/ 71 h 296"/>
              <a:gd name="T4" fmla="*/ 63 w 466"/>
              <a:gd name="T5" fmla="*/ 81 h 296"/>
              <a:gd name="T6" fmla="*/ 50 w 466"/>
              <a:gd name="T7" fmla="*/ 85 h 296"/>
              <a:gd name="T8" fmla="*/ 54 w 466"/>
              <a:gd name="T9" fmla="*/ 97 h 296"/>
              <a:gd name="T10" fmla="*/ 50 w 466"/>
              <a:gd name="T11" fmla="*/ 110 h 296"/>
              <a:gd name="T12" fmla="*/ 18 w 466"/>
              <a:gd name="T13" fmla="*/ 126 h 296"/>
              <a:gd name="T14" fmla="*/ 1 w 466"/>
              <a:gd name="T15" fmla="*/ 132 h 296"/>
              <a:gd name="T16" fmla="*/ 9 w 466"/>
              <a:gd name="T17" fmla="*/ 147 h 296"/>
              <a:gd name="T18" fmla="*/ 18 w 466"/>
              <a:gd name="T19" fmla="*/ 159 h 296"/>
              <a:gd name="T20" fmla="*/ 34 w 466"/>
              <a:gd name="T21" fmla="*/ 169 h 296"/>
              <a:gd name="T22" fmla="*/ 40 w 466"/>
              <a:gd name="T23" fmla="*/ 180 h 296"/>
              <a:gd name="T24" fmla="*/ 38 w 466"/>
              <a:gd name="T25" fmla="*/ 197 h 296"/>
              <a:gd name="T26" fmla="*/ 54 w 466"/>
              <a:gd name="T27" fmla="*/ 211 h 296"/>
              <a:gd name="T28" fmla="*/ 62 w 466"/>
              <a:gd name="T29" fmla="*/ 211 h 296"/>
              <a:gd name="T30" fmla="*/ 91 w 466"/>
              <a:gd name="T31" fmla="*/ 229 h 296"/>
              <a:gd name="T32" fmla="*/ 116 w 466"/>
              <a:gd name="T33" fmla="*/ 232 h 296"/>
              <a:gd name="T34" fmla="*/ 135 w 466"/>
              <a:gd name="T35" fmla="*/ 230 h 296"/>
              <a:gd name="T36" fmla="*/ 150 w 466"/>
              <a:gd name="T37" fmla="*/ 224 h 296"/>
              <a:gd name="T38" fmla="*/ 163 w 466"/>
              <a:gd name="T39" fmla="*/ 220 h 296"/>
              <a:gd name="T40" fmla="*/ 174 w 466"/>
              <a:gd name="T41" fmla="*/ 220 h 296"/>
              <a:gd name="T42" fmla="*/ 178 w 466"/>
              <a:gd name="T43" fmla="*/ 227 h 296"/>
              <a:gd name="T44" fmla="*/ 189 w 466"/>
              <a:gd name="T45" fmla="*/ 233 h 296"/>
              <a:gd name="T46" fmla="*/ 183 w 466"/>
              <a:gd name="T47" fmla="*/ 264 h 296"/>
              <a:gd name="T48" fmla="*/ 197 w 466"/>
              <a:gd name="T49" fmla="*/ 275 h 296"/>
              <a:gd name="T50" fmla="*/ 210 w 466"/>
              <a:gd name="T51" fmla="*/ 286 h 296"/>
              <a:gd name="T52" fmla="*/ 234 w 466"/>
              <a:gd name="T53" fmla="*/ 271 h 296"/>
              <a:gd name="T54" fmla="*/ 254 w 466"/>
              <a:gd name="T55" fmla="*/ 284 h 296"/>
              <a:gd name="T56" fmla="*/ 278 w 466"/>
              <a:gd name="T57" fmla="*/ 295 h 296"/>
              <a:gd name="T58" fmla="*/ 310 w 466"/>
              <a:gd name="T59" fmla="*/ 278 h 296"/>
              <a:gd name="T60" fmla="*/ 354 w 466"/>
              <a:gd name="T61" fmla="*/ 246 h 296"/>
              <a:gd name="T62" fmla="*/ 361 w 466"/>
              <a:gd name="T63" fmla="*/ 213 h 296"/>
              <a:gd name="T64" fmla="*/ 352 w 466"/>
              <a:gd name="T65" fmla="*/ 172 h 296"/>
              <a:gd name="T66" fmla="*/ 364 w 466"/>
              <a:gd name="T67" fmla="*/ 149 h 296"/>
              <a:gd name="T68" fmla="*/ 349 w 466"/>
              <a:gd name="T69" fmla="*/ 134 h 296"/>
              <a:gd name="T70" fmla="*/ 367 w 466"/>
              <a:gd name="T71" fmla="*/ 141 h 296"/>
              <a:gd name="T72" fmla="*/ 406 w 466"/>
              <a:gd name="T73" fmla="*/ 109 h 296"/>
              <a:gd name="T74" fmla="*/ 432 w 466"/>
              <a:gd name="T75" fmla="*/ 97 h 296"/>
              <a:gd name="T76" fmla="*/ 441 w 466"/>
              <a:gd name="T77" fmla="*/ 92 h 296"/>
              <a:gd name="T78" fmla="*/ 452 w 466"/>
              <a:gd name="T79" fmla="*/ 77 h 296"/>
              <a:gd name="T80" fmla="*/ 466 w 466"/>
              <a:gd name="T81" fmla="*/ 52 h 296"/>
              <a:gd name="T82" fmla="*/ 436 w 466"/>
              <a:gd name="T83" fmla="*/ 50 h 296"/>
              <a:gd name="T84" fmla="*/ 408 w 466"/>
              <a:gd name="T85" fmla="*/ 22 h 296"/>
              <a:gd name="T86" fmla="*/ 360 w 466"/>
              <a:gd name="T87" fmla="*/ 6 h 296"/>
              <a:gd name="T88" fmla="*/ 346 w 466"/>
              <a:gd name="T89" fmla="*/ 36 h 296"/>
              <a:gd name="T90" fmla="*/ 321 w 466"/>
              <a:gd name="T91" fmla="*/ 50 h 296"/>
              <a:gd name="T92" fmla="*/ 343 w 466"/>
              <a:gd name="T93" fmla="*/ 51 h 296"/>
              <a:gd name="T94" fmla="*/ 355 w 466"/>
              <a:gd name="T95" fmla="*/ 66 h 296"/>
              <a:gd name="T96" fmla="*/ 317 w 466"/>
              <a:gd name="T97" fmla="*/ 79 h 296"/>
              <a:gd name="T98" fmla="*/ 294 w 466"/>
              <a:gd name="T99" fmla="*/ 83 h 296"/>
              <a:gd name="T100" fmla="*/ 278 w 466"/>
              <a:gd name="T101" fmla="*/ 106 h 296"/>
              <a:gd name="T102" fmla="*/ 218 w 466"/>
              <a:gd name="T103" fmla="*/ 109 h 296"/>
              <a:gd name="T104" fmla="*/ 183 w 466"/>
              <a:gd name="T105" fmla="*/ 105 h 296"/>
              <a:gd name="T106" fmla="*/ 132 w 466"/>
              <a:gd name="T107" fmla="*/ 82 h 296"/>
              <a:gd name="T108" fmla="*/ 124 w 466"/>
              <a:gd name="T109" fmla="*/ 54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466" h="296">
                <a:moveTo>
                  <a:pt x="105" y="43"/>
                </a:moveTo>
                <a:cubicBezTo>
                  <a:pt x="105" y="43"/>
                  <a:pt x="104" y="43"/>
                  <a:pt x="104" y="43"/>
                </a:cubicBezTo>
                <a:cubicBezTo>
                  <a:pt x="103" y="44"/>
                  <a:pt x="101" y="45"/>
                  <a:pt x="100" y="47"/>
                </a:cubicBezTo>
                <a:cubicBezTo>
                  <a:pt x="98" y="48"/>
                  <a:pt x="96" y="49"/>
                  <a:pt x="95" y="50"/>
                </a:cubicBezTo>
                <a:cubicBezTo>
                  <a:pt x="94" y="50"/>
                  <a:pt x="93" y="51"/>
                  <a:pt x="92" y="53"/>
                </a:cubicBezTo>
                <a:cubicBezTo>
                  <a:pt x="92" y="55"/>
                  <a:pt x="92" y="56"/>
                  <a:pt x="91" y="57"/>
                </a:cubicBezTo>
                <a:cubicBezTo>
                  <a:pt x="91" y="59"/>
                  <a:pt x="90" y="60"/>
                  <a:pt x="88" y="62"/>
                </a:cubicBezTo>
                <a:cubicBezTo>
                  <a:pt x="86" y="64"/>
                  <a:pt x="84" y="64"/>
                  <a:pt x="82" y="64"/>
                </a:cubicBezTo>
                <a:cubicBezTo>
                  <a:pt x="79" y="64"/>
                  <a:pt x="77" y="64"/>
                  <a:pt x="75" y="63"/>
                </a:cubicBezTo>
                <a:cubicBezTo>
                  <a:pt x="74" y="63"/>
                  <a:pt x="72" y="63"/>
                  <a:pt x="71" y="62"/>
                </a:cubicBezTo>
                <a:cubicBezTo>
                  <a:pt x="71" y="63"/>
                  <a:pt x="71" y="63"/>
                  <a:pt x="71" y="64"/>
                </a:cubicBezTo>
                <a:cubicBezTo>
                  <a:pt x="71" y="65"/>
                  <a:pt x="71" y="68"/>
                  <a:pt x="68" y="71"/>
                </a:cubicBezTo>
                <a:cubicBezTo>
                  <a:pt x="67" y="72"/>
                  <a:pt x="67" y="72"/>
                  <a:pt x="67" y="72"/>
                </a:cubicBezTo>
                <a:cubicBezTo>
                  <a:pt x="67" y="73"/>
                  <a:pt x="68" y="74"/>
                  <a:pt x="68" y="75"/>
                </a:cubicBezTo>
                <a:cubicBezTo>
                  <a:pt x="69" y="76"/>
                  <a:pt x="70" y="77"/>
                  <a:pt x="70" y="79"/>
                </a:cubicBezTo>
                <a:cubicBezTo>
                  <a:pt x="70" y="80"/>
                  <a:pt x="69" y="81"/>
                  <a:pt x="69" y="81"/>
                </a:cubicBezTo>
                <a:cubicBezTo>
                  <a:pt x="68" y="82"/>
                  <a:pt x="67" y="82"/>
                  <a:pt x="66" y="82"/>
                </a:cubicBezTo>
                <a:cubicBezTo>
                  <a:pt x="65" y="82"/>
                  <a:pt x="64" y="82"/>
                  <a:pt x="63" y="81"/>
                </a:cubicBezTo>
                <a:cubicBezTo>
                  <a:pt x="61" y="81"/>
                  <a:pt x="60" y="81"/>
                  <a:pt x="60" y="81"/>
                </a:cubicBezTo>
                <a:cubicBezTo>
                  <a:pt x="59" y="81"/>
                  <a:pt x="59" y="81"/>
                  <a:pt x="58" y="81"/>
                </a:cubicBezTo>
                <a:cubicBezTo>
                  <a:pt x="56" y="81"/>
                  <a:pt x="53" y="81"/>
                  <a:pt x="50" y="82"/>
                </a:cubicBezTo>
                <a:cubicBezTo>
                  <a:pt x="50" y="83"/>
                  <a:pt x="50" y="83"/>
                  <a:pt x="50" y="83"/>
                </a:cubicBezTo>
                <a:cubicBezTo>
                  <a:pt x="50" y="83"/>
                  <a:pt x="50" y="84"/>
                  <a:pt x="50" y="85"/>
                </a:cubicBezTo>
                <a:cubicBezTo>
                  <a:pt x="50" y="85"/>
                  <a:pt x="50" y="85"/>
                  <a:pt x="50" y="85"/>
                </a:cubicBezTo>
                <a:cubicBezTo>
                  <a:pt x="50" y="85"/>
                  <a:pt x="50" y="85"/>
                  <a:pt x="51" y="85"/>
                </a:cubicBezTo>
                <a:cubicBezTo>
                  <a:pt x="51" y="86"/>
                  <a:pt x="51" y="87"/>
                  <a:pt x="51" y="87"/>
                </a:cubicBezTo>
                <a:cubicBezTo>
                  <a:pt x="52" y="89"/>
                  <a:pt x="53" y="90"/>
                  <a:pt x="54" y="92"/>
                </a:cubicBezTo>
                <a:cubicBezTo>
                  <a:pt x="54" y="93"/>
                  <a:pt x="55" y="94"/>
                  <a:pt x="55" y="95"/>
                </a:cubicBezTo>
                <a:cubicBezTo>
                  <a:pt x="55" y="96"/>
                  <a:pt x="55" y="97"/>
                  <a:pt x="54" y="97"/>
                </a:cubicBezTo>
                <a:cubicBezTo>
                  <a:pt x="54" y="97"/>
                  <a:pt x="54" y="97"/>
                  <a:pt x="54" y="97"/>
                </a:cubicBezTo>
                <a:cubicBezTo>
                  <a:pt x="54" y="97"/>
                  <a:pt x="54" y="97"/>
                  <a:pt x="54" y="98"/>
                </a:cubicBezTo>
                <a:cubicBezTo>
                  <a:pt x="54" y="98"/>
                  <a:pt x="54" y="98"/>
                  <a:pt x="54" y="98"/>
                </a:cubicBezTo>
                <a:cubicBezTo>
                  <a:pt x="53" y="99"/>
                  <a:pt x="53" y="100"/>
                  <a:pt x="53" y="101"/>
                </a:cubicBezTo>
                <a:cubicBezTo>
                  <a:pt x="53" y="103"/>
                  <a:pt x="53" y="105"/>
                  <a:pt x="53" y="106"/>
                </a:cubicBezTo>
                <a:cubicBezTo>
                  <a:pt x="53" y="108"/>
                  <a:pt x="52" y="108"/>
                  <a:pt x="51" y="109"/>
                </a:cubicBezTo>
                <a:cubicBezTo>
                  <a:pt x="51" y="109"/>
                  <a:pt x="50" y="110"/>
                  <a:pt x="50" y="110"/>
                </a:cubicBezTo>
                <a:cubicBezTo>
                  <a:pt x="48" y="111"/>
                  <a:pt x="46" y="112"/>
                  <a:pt x="44" y="113"/>
                </a:cubicBezTo>
                <a:cubicBezTo>
                  <a:pt x="41" y="115"/>
                  <a:pt x="36" y="116"/>
                  <a:pt x="35" y="117"/>
                </a:cubicBezTo>
                <a:cubicBezTo>
                  <a:pt x="33" y="118"/>
                  <a:pt x="32" y="119"/>
                  <a:pt x="30" y="119"/>
                </a:cubicBezTo>
                <a:cubicBezTo>
                  <a:pt x="29" y="120"/>
                  <a:pt x="27" y="120"/>
                  <a:pt x="26" y="120"/>
                </a:cubicBezTo>
                <a:cubicBezTo>
                  <a:pt x="25" y="120"/>
                  <a:pt x="25" y="120"/>
                  <a:pt x="24" y="121"/>
                </a:cubicBezTo>
                <a:cubicBezTo>
                  <a:pt x="23" y="122"/>
                  <a:pt x="21" y="124"/>
                  <a:pt x="18" y="126"/>
                </a:cubicBezTo>
                <a:cubicBezTo>
                  <a:pt x="17" y="127"/>
                  <a:pt x="16" y="128"/>
                  <a:pt x="14" y="128"/>
                </a:cubicBezTo>
                <a:cubicBezTo>
                  <a:pt x="13" y="128"/>
                  <a:pt x="12" y="127"/>
                  <a:pt x="11" y="126"/>
                </a:cubicBezTo>
                <a:cubicBezTo>
                  <a:pt x="11" y="126"/>
                  <a:pt x="11" y="125"/>
                  <a:pt x="10" y="125"/>
                </a:cubicBezTo>
                <a:cubicBezTo>
                  <a:pt x="10" y="124"/>
                  <a:pt x="10" y="125"/>
                  <a:pt x="9" y="124"/>
                </a:cubicBezTo>
                <a:cubicBezTo>
                  <a:pt x="8" y="124"/>
                  <a:pt x="7" y="125"/>
                  <a:pt x="5" y="127"/>
                </a:cubicBezTo>
                <a:cubicBezTo>
                  <a:pt x="4" y="128"/>
                  <a:pt x="2" y="130"/>
                  <a:pt x="1" y="132"/>
                </a:cubicBezTo>
                <a:cubicBezTo>
                  <a:pt x="0" y="132"/>
                  <a:pt x="0" y="133"/>
                  <a:pt x="0" y="134"/>
                </a:cubicBezTo>
                <a:cubicBezTo>
                  <a:pt x="0" y="136"/>
                  <a:pt x="0" y="137"/>
                  <a:pt x="2" y="137"/>
                </a:cubicBezTo>
                <a:cubicBezTo>
                  <a:pt x="3" y="137"/>
                  <a:pt x="4" y="138"/>
                  <a:pt x="5" y="138"/>
                </a:cubicBezTo>
                <a:cubicBezTo>
                  <a:pt x="5" y="138"/>
                  <a:pt x="6" y="139"/>
                  <a:pt x="7" y="140"/>
                </a:cubicBezTo>
                <a:cubicBezTo>
                  <a:pt x="7" y="141"/>
                  <a:pt x="7" y="142"/>
                  <a:pt x="8" y="144"/>
                </a:cubicBezTo>
                <a:cubicBezTo>
                  <a:pt x="9" y="145"/>
                  <a:pt x="9" y="146"/>
                  <a:pt x="9" y="147"/>
                </a:cubicBezTo>
                <a:cubicBezTo>
                  <a:pt x="9" y="148"/>
                  <a:pt x="8" y="150"/>
                  <a:pt x="8" y="151"/>
                </a:cubicBezTo>
                <a:cubicBezTo>
                  <a:pt x="8" y="151"/>
                  <a:pt x="8" y="152"/>
                  <a:pt x="7" y="152"/>
                </a:cubicBezTo>
                <a:cubicBezTo>
                  <a:pt x="8" y="152"/>
                  <a:pt x="8" y="152"/>
                  <a:pt x="8" y="152"/>
                </a:cubicBezTo>
                <a:cubicBezTo>
                  <a:pt x="10" y="153"/>
                  <a:pt x="11" y="154"/>
                  <a:pt x="12" y="154"/>
                </a:cubicBezTo>
                <a:cubicBezTo>
                  <a:pt x="14" y="155"/>
                  <a:pt x="15" y="156"/>
                  <a:pt x="16" y="157"/>
                </a:cubicBezTo>
                <a:cubicBezTo>
                  <a:pt x="17" y="158"/>
                  <a:pt x="18" y="159"/>
                  <a:pt x="18" y="159"/>
                </a:cubicBezTo>
                <a:cubicBezTo>
                  <a:pt x="18" y="160"/>
                  <a:pt x="18" y="161"/>
                  <a:pt x="18" y="161"/>
                </a:cubicBezTo>
                <a:cubicBezTo>
                  <a:pt x="18" y="162"/>
                  <a:pt x="18" y="161"/>
                  <a:pt x="20" y="163"/>
                </a:cubicBezTo>
                <a:cubicBezTo>
                  <a:pt x="22" y="165"/>
                  <a:pt x="22" y="165"/>
                  <a:pt x="25" y="165"/>
                </a:cubicBezTo>
                <a:cubicBezTo>
                  <a:pt x="26" y="165"/>
                  <a:pt x="27" y="165"/>
                  <a:pt x="29" y="165"/>
                </a:cubicBezTo>
                <a:cubicBezTo>
                  <a:pt x="30" y="165"/>
                  <a:pt x="31" y="165"/>
                  <a:pt x="32" y="166"/>
                </a:cubicBezTo>
                <a:cubicBezTo>
                  <a:pt x="34" y="167"/>
                  <a:pt x="34" y="168"/>
                  <a:pt x="34" y="169"/>
                </a:cubicBezTo>
                <a:cubicBezTo>
                  <a:pt x="35" y="171"/>
                  <a:pt x="35" y="172"/>
                  <a:pt x="36" y="173"/>
                </a:cubicBezTo>
                <a:cubicBezTo>
                  <a:pt x="38" y="175"/>
                  <a:pt x="39" y="175"/>
                  <a:pt x="39" y="176"/>
                </a:cubicBezTo>
                <a:cubicBezTo>
                  <a:pt x="40" y="177"/>
                  <a:pt x="40" y="177"/>
                  <a:pt x="40" y="178"/>
                </a:cubicBezTo>
                <a:cubicBezTo>
                  <a:pt x="40" y="178"/>
                  <a:pt x="40" y="178"/>
                  <a:pt x="40" y="179"/>
                </a:cubicBezTo>
                <a:cubicBezTo>
                  <a:pt x="40" y="179"/>
                  <a:pt x="40" y="179"/>
                  <a:pt x="40" y="179"/>
                </a:cubicBezTo>
                <a:cubicBezTo>
                  <a:pt x="40" y="179"/>
                  <a:pt x="40" y="179"/>
                  <a:pt x="40" y="180"/>
                </a:cubicBezTo>
                <a:cubicBezTo>
                  <a:pt x="40" y="180"/>
                  <a:pt x="40" y="181"/>
                  <a:pt x="41" y="182"/>
                </a:cubicBezTo>
                <a:cubicBezTo>
                  <a:pt x="41" y="184"/>
                  <a:pt x="42" y="186"/>
                  <a:pt x="43" y="188"/>
                </a:cubicBezTo>
                <a:cubicBezTo>
                  <a:pt x="44" y="189"/>
                  <a:pt x="44" y="190"/>
                  <a:pt x="44" y="191"/>
                </a:cubicBezTo>
                <a:cubicBezTo>
                  <a:pt x="44" y="193"/>
                  <a:pt x="42" y="194"/>
                  <a:pt x="41" y="195"/>
                </a:cubicBezTo>
                <a:cubicBezTo>
                  <a:pt x="40" y="195"/>
                  <a:pt x="39" y="196"/>
                  <a:pt x="38" y="196"/>
                </a:cubicBezTo>
                <a:cubicBezTo>
                  <a:pt x="38" y="196"/>
                  <a:pt x="38" y="196"/>
                  <a:pt x="38" y="197"/>
                </a:cubicBezTo>
                <a:cubicBezTo>
                  <a:pt x="38" y="197"/>
                  <a:pt x="38" y="197"/>
                  <a:pt x="38" y="197"/>
                </a:cubicBezTo>
                <a:cubicBezTo>
                  <a:pt x="38" y="197"/>
                  <a:pt x="38" y="197"/>
                  <a:pt x="38" y="198"/>
                </a:cubicBezTo>
                <a:cubicBezTo>
                  <a:pt x="38" y="198"/>
                  <a:pt x="38" y="199"/>
                  <a:pt x="39" y="200"/>
                </a:cubicBezTo>
                <a:cubicBezTo>
                  <a:pt x="40" y="201"/>
                  <a:pt x="41" y="202"/>
                  <a:pt x="41" y="203"/>
                </a:cubicBezTo>
                <a:cubicBezTo>
                  <a:pt x="42" y="204"/>
                  <a:pt x="50" y="209"/>
                  <a:pt x="53" y="211"/>
                </a:cubicBezTo>
                <a:cubicBezTo>
                  <a:pt x="53" y="211"/>
                  <a:pt x="53" y="211"/>
                  <a:pt x="54" y="211"/>
                </a:cubicBezTo>
                <a:cubicBezTo>
                  <a:pt x="54" y="211"/>
                  <a:pt x="54" y="211"/>
                  <a:pt x="54" y="211"/>
                </a:cubicBezTo>
                <a:cubicBezTo>
                  <a:pt x="55" y="211"/>
                  <a:pt x="55" y="212"/>
                  <a:pt x="55" y="212"/>
                </a:cubicBezTo>
                <a:cubicBezTo>
                  <a:pt x="56" y="212"/>
                  <a:pt x="56" y="211"/>
                  <a:pt x="57" y="211"/>
                </a:cubicBezTo>
                <a:cubicBezTo>
                  <a:pt x="57" y="211"/>
                  <a:pt x="58" y="210"/>
                  <a:pt x="60" y="210"/>
                </a:cubicBezTo>
                <a:cubicBezTo>
                  <a:pt x="61" y="210"/>
                  <a:pt x="62" y="211"/>
                  <a:pt x="62" y="211"/>
                </a:cubicBezTo>
                <a:cubicBezTo>
                  <a:pt x="62" y="211"/>
                  <a:pt x="62" y="211"/>
                  <a:pt x="62" y="211"/>
                </a:cubicBezTo>
                <a:cubicBezTo>
                  <a:pt x="62" y="211"/>
                  <a:pt x="63" y="212"/>
                  <a:pt x="63" y="212"/>
                </a:cubicBezTo>
                <a:cubicBezTo>
                  <a:pt x="63" y="212"/>
                  <a:pt x="63" y="212"/>
                  <a:pt x="64" y="212"/>
                </a:cubicBezTo>
                <a:cubicBezTo>
                  <a:pt x="65" y="213"/>
                  <a:pt x="66" y="213"/>
                  <a:pt x="68" y="214"/>
                </a:cubicBezTo>
                <a:cubicBezTo>
                  <a:pt x="71" y="215"/>
                  <a:pt x="75" y="217"/>
                  <a:pt x="78" y="220"/>
                </a:cubicBezTo>
                <a:cubicBezTo>
                  <a:pt x="83" y="225"/>
                  <a:pt x="88" y="228"/>
                  <a:pt x="90" y="229"/>
                </a:cubicBezTo>
                <a:cubicBezTo>
                  <a:pt x="90" y="229"/>
                  <a:pt x="91" y="229"/>
                  <a:pt x="91" y="229"/>
                </a:cubicBezTo>
                <a:cubicBezTo>
                  <a:pt x="91" y="229"/>
                  <a:pt x="91" y="229"/>
                  <a:pt x="91" y="229"/>
                </a:cubicBezTo>
                <a:cubicBezTo>
                  <a:pt x="91" y="229"/>
                  <a:pt x="92" y="229"/>
                  <a:pt x="93" y="229"/>
                </a:cubicBezTo>
                <a:cubicBezTo>
                  <a:pt x="95" y="230"/>
                  <a:pt x="97" y="230"/>
                  <a:pt x="100" y="231"/>
                </a:cubicBezTo>
                <a:cubicBezTo>
                  <a:pt x="101" y="232"/>
                  <a:pt x="102" y="232"/>
                  <a:pt x="103" y="232"/>
                </a:cubicBezTo>
                <a:cubicBezTo>
                  <a:pt x="105" y="232"/>
                  <a:pt x="109" y="230"/>
                  <a:pt x="112" y="230"/>
                </a:cubicBezTo>
                <a:cubicBezTo>
                  <a:pt x="114" y="230"/>
                  <a:pt x="116" y="231"/>
                  <a:pt x="116" y="232"/>
                </a:cubicBezTo>
                <a:cubicBezTo>
                  <a:pt x="117" y="232"/>
                  <a:pt x="117" y="232"/>
                  <a:pt x="117" y="232"/>
                </a:cubicBezTo>
                <a:cubicBezTo>
                  <a:pt x="118" y="231"/>
                  <a:pt x="119" y="231"/>
                  <a:pt x="120" y="230"/>
                </a:cubicBezTo>
                <a:cubicBezTo>
                  <a:pt x="121" y="229"/>
                  <a:pt x="122" y="228"/>
                  <a:pt x="124" y="228"/>
                </a:cubicBezTo>
                <a:cubicBezTo>
                  <a:pt x="126" y="228"/>
                  <a:pt x="126" y="229"/>
                  <a:pt x="126" y="229"/>
                </a:cubicBezTo>
                <a:cubicBezTo>
                  <a:pt x="127" y="229"/>
                  <a:pt x="128" y="229"/>
                  <a:pt x="129" y="229"/>
                </a:cubicBezTo>
                <a:cubicBezTo>
                  <a:pt x="132" y="229"/>
                  <a:pt x="134" y="229"/>
                  <a:pt x="135" y="230"/>
                </a:cubicBezTo>
                <a:cubicBezTo>
                  <a:pt x="137" y="231"/>
                  <a:pt x="137" y="232"/>
                  <a:pt x="138" y="232"/>
                </a:cubicBezTo>
                <a:cubicBezTo>
                  <a:pt x="138" y="232"/>
                  <a:pt x="139" y="232"/>
                  <a:pt x="139" y="231"/>
                </a:cubicBezTo>
                <a:cubicBezTo>
                  <a:pt x="140" y="230"/>
                  <a:pt x="142" y="229"/>
                  <a:pt x="143" y="229"/>
                </a:cubicBezTo>
                <a:cubicBezTo>
                  <a:pt x="144" y="229"/>
                  <a:pt x="145" y="228"/>
                  <a:pt x="145" y="228"/>
                </a:cubicBezTo>
                <a:cubicBezTo>
                  <a:pt x="146" y="227"/>
                  <a:pt x="147" y="227"/>
                  <a:pt x="147" y="226"/>
                </a:cubicBezTo>
                <a:cubicBezTo>
                  <a:pt x="148" y="225"/>
                  <a:pt x="149" y="225"/>
                  <a:pt x="150" y="224"/>
                </a:cubicBezTo>
                <a:cubicBezTo>
                  <a:pt x="150" y="224"/>
                  <a:pt x="150" y="224"/>
                  <a:pt x="151" y="224"/>
                </a:cubicBezTo>
                <a:cubicBezTo>
                  <a:pt x="151" y="224"/>
                  <a:pt x="152" y="223"/>
                  <a:pt x="152" y="223"/>
                </a:cubicBezTo>
                <a:cubicBezTo>
                  <a:pt x="154" y="222"/>
                  <a:pt x="155" y="220"/>
                  <a:pt x="156" y="220"/>
                </a:cubicBezTo>
                <a:cubicBezTo>
                  <a:pt x="156" y="219"/>
                  <a:pt x="157" y="219"/>
                  <a:pt x="158" y="219"/>
                </a:cubicBezTo>
                <a:cubicBezTo>
                  <a:pt x="160" y="219"/>
                  <a:pt x="161" y="219"/>
                  <a:pt x="161" y="220"/>
                </a:cubicBezTo>
                <a:cubicBezTo>
                  <a:pt x="162" y="220"/>
                  <a:pt x="163" y="220"/>
                  <a:pt x="163" y="220"/>
                </a:cubicBezTo>
                <a:cubicBezTo>
                  <a:pt x="164" y="220"/>
                  <a:pt x="164" y="220"/>
                  <a:pt x="165" y="220"/>
                </a:cubicBezTo>
                <a:cubicBezTo>
                  <a:pt x="166" y="219"/>
                  <a:pt x="167" y="219"/>
                  <a:pt x="168" y="218"/>
                </a:cubicBezTo>
                <a:cubicBezTo>
                  <a:pt x="169" y="218"/>
                  <a:pt x="169" y="218"/>
                  <a:pt x="170" y="218"/>
                </a:cubicBezTo>
                <a:cubicBezTo>
                  <a:pt x="170" y="218"/>
                  <a:pt x="171" y="218"/>
                  <a:pt x="172" y="218"/>
                </a:cubicBezTo>
                <a:cubicBezTo>
                  <a:pt x="172" y="218"/>
                  <a:pt x="172" y="218"/>
                  <a:pt x="172" y="218"/>
                </a:cubicBezTo>
                <a:cubicBezTo>
                  <a:pt x="173" y="219"/>
                  <a:pt x="174" y="219"/>
                  <a:pt x="174" y="220"/>
                </a:cubicBezTo>
                <a:cubicBezTo>
                  <a:pt x="174" y="221"/>
                  <a:pt x="174" y="221"/>
                  <a:pt x="174" y="222"/>
                </a:cubicBezTo>
                <a:cubicBezTo>
                  <a:pt x="175" y="222"/>
                  <a:pt x="175" y="222"/>
                  <a:pt x="175" y="222"/>
                </a:cubicBezTo>
                <a:cubicBezTo>
                  <a:pt x="176" y="222"/>
                  <a:pt x="177" y="223"/>
                  <a:pt x="177" y="224"/>
                </a:cubicBezTo>
                <a:cubicBezTo>
                  <a:pt x="176" y="225"/>
                  <a:pt x="176" y="226"/>
                  <a:pt x="176" y="226"/>
                </a:cubicBezTo>
                <a:cubicBezTo>
                  <a:pt x="177" y="226"/>
                  <a:pt x="178" y="227"/>
                  <a:pt x="178" y="227"/>
                </a:cubicBezTo>
                <a:cubicBezTo>
                  <a:pt x="178" y="227"/>
                  <a:pt x="178" y="227"/>
                  <a:pt x="178" y="227"/>
                </a:cubicBezTo>
                <a:cubicBezTo>
                  <a:pt x="179" y="226"/>
                  <a:pt x="180" y="226"/>
                  <a:pt x="182" y="226"/>
                </a:cubicBezTo>
                <a:cubicBezTo>
                  <a:pt x="183" y="226"/>
                  <a:pt x="184" y="226"/>
                  <a:pt x="184" y="226"/>
                </a:cubicBezTo>
                <a:cubicBezTo>
                  <a:pt x="185" y="227"/>
                  <a:pt x="185" y="227"/>
                  <a:pt x="186" y="228"/>
                </a:cubicBezTo>
                <a:cubicBezTo>
                  <a:pt x="187" y="229"/>
                  <a:pt x="187" y="229"/>
                  <a:pt x="187" y="230"/>
                </a:cubicBezTo>
                <a:cubicBezTo>
                  <a:pt x="188" y="230"/>
                  <a:pt x="188" y="230"/>
                  <a:pt x="188" y="231"/>
                </a:cubicBezTo>
                <a:cubicBezTo>
                  <a:pt x="189" y="232"/>
                  <a:pt x="189" y="233"/>
                  <a:pt x="189" y="233"/>
                </a:cubicBezTo>
                <a:cubicBezTo>
                  <a:pt x="190" y="234"/>
                  <a:pt x="190" y="234"/>
                  <a:pt x="191" y="236"/>
                </a:cubicBezTo>
                <a:cubicBezTo>
                  <a:pt x="193" y="237"/>
                  <a:pt x="193" y="238"/>
                  <a:pt x="193" y="240"/>
                </a:cubicBezTo>
                <a:cubicBezTo>
                  <a:pt x="193" y="243"/>
                  <a:pt x="192" y="244"/>
                  <a:pt x="192" y="249"/>
                </a:cubicBezTo>
                <a:cubicBezTo>
                  <a:pt x="192" y="251"/>
                  <a:pt x="191" y="253"/>
                  <a:pt x="190" y="254"/>
                </a:cubicBezTo>
                <a:cubicBezTo>
                  <a:pt x="189" y="255"/>
                  <a:pt x="188" y="256"/>
                  <a:pt x="187" y="257"/>
                </a:cubicBezTo>
                <a:cubicBezTo>
                  <a:pt x="185" y="258"/>
                  <a:pt x="183" y="259"/>
                  <a:pt x="183" y="264"/>
                </a:cubicBezTo>
                <a:cubicBezTo>
                  <a:pt x="183" y="264"/>
                  <a:pt x="183" y="265"/>
                  <a:pt x="183" y="266"/>
                </a:cubicBezTo>
                <a:cubicBezTo>
                  <a:pt x="184" y="265"/>
                  <a:pt x="185" y="264"/>
                  <a:pt x="187" y="264"/>
                </a:cubicBezTo>
                <a:cubicBezTo>
                  <a:pt x="188" y="264"/>
                  <a:pt x="189" y="264"/>
                  <a:pt x="190" y="265"/>
                </a:cubicBezTo>
                <a:cubicBezTo>
                  <a:pt x="191" y="265"/>
                  <a:pt x="191" y="266"/>
                  <a:pt x="192" y="267"/>
                </a:cubicBezTo>
                <a:cubicBezTo>
                  <a:pt x="192" y="268"/>
                  <a:pt x="192" y="268"/>
                  <a:pt x="194" y="270"/>
                </a:cubicBezTo>
                <a:cubicBezTo>
                  <a:pt x="195" y="271"/>
                  <a:pt x="196" y="273"/>
                  <a:pt x="197" y="275"/>
                </a:cubicBezTo>
                <a:cubicBezTo>
                  <a:pt x="197" y="276"/>
                  <a:pt x="198" y="277"/>
                  <a:pt x="198" y="277"/>
                </a:cubicBezTo>
                <a:cubicBezTo>
                  <a:pt x="199" y="277"/>
                  <a:pt x="199" y="278"/>
                  <a:pt x="199" y="278"/>
                </a:cubicBezTo>
                <a:cubicBezTo>
                  <a:pt x="201" y="278"/>
                  <a:pt x="202" y="278"/>
                  <a:pt x="203" y="279"/>
                </a:cubicBezTo>
                <a:cubicBezTo>
                  <a:pt x="204" y="279"/>
                  <a:pt x="205" y="280"/>
                  <a:pt x="205" y="281"/>
                </a:cubicBezTo>
                <a:cubicBezTo>
                  <a:pt x="206" y="282"/>
                  <a:pt x="207" y="283"/>
                  <a:pt x="210" y="285"/>
                </a:cubicBezTo>
                <a:cubicBezTo>
                  <a:pt x="210" y="286"/>
                  <a:pt x="210" y="286"/>
                  <a:pt x="210" y="286"/>
                </a:cubicBezTo>
                <a:cubicBezTo>
                  <a:pt x="210" y="285"/>
                  <a:pt x="210" y="285"/>
                  <a:pt x="210" y="284"/>
                </a:cubicBezTo>
                <a:cubicBezTo>
                  <a:pt x="210" y="282"/>
                  <a:pt x="210" y="280"/>
                  <a:pt x="210" y="278"/>
                </a:cubicBezTo>
                <a:cubicBezTo>
                  <a:pt x="210" y="276"/>
                  <a:pt x="211" y="274"/>
                  <a:pt x="213" y="273"/>
                </a:cubicBezTo>
                <a:cubicBezTo>
                  <a:pt x="215" y="272"/>
                  <a:pt x="216" y="272"/>
                  <a:pt x="218" y="272"/>
                </a:cubicBezTo>
                <a:cubicBezTo>
                  <a:pt x="221" y="272"/>
                  <a:pt x="223" y="273"/>
                  <a:pt x="225" y="273"/>
                </a:cubicBezTo>
                <a:cubicBezTo>
                  <a:pt x="228" y="273"/>
                  <a:pt x="230" y="272"/>
                  <a:pt x="234" y="271"/>
                </a:cubicBezTo>
                <a:cubicBezTo>
                  <a:pt x="237" y="270"/>
                  <a:pt x="241" y="270"/>
                  <a:pt x="247" y="270"/>
                </a:cubicBezTo>
                <a:cubicBezTo>
                  <a:pt x="249" y="270"/>
                  <a:pt x="251" y="270"/>
                  <a:pt x="253" y="270"/>
                </a:cubicBezTo>
                <a:cubicBezTo>
                  <a:pt x="254" y="271"/>
                  <a:pt x="256" y="273"/>
                  <a:pt x="255" y="274"/>
                </a:cubicBezTo>
                <a:cubicBezTo>
                  <a:pt x="255" y="276"/>
                  <a:pt x="255" y="277"/>
                  <a:pt x="254" y="279"/>
                </a:cubicBezTo>
                <a:cubicBezTo>
                  <a:pt x="254" y="280"/>
                  <a:pt x="253" y="281"/>
                  <a:pt x="253" y="282"/>
                </a:cubicBezTo>
                <a:cubicBezTo>
                  <a:pt x="253" y="283"/>
                  <a:pt x="253" y="283"/>
                  <a:pt x="254" y="284"/>
                </a:cubicBezTo>
                <a:cubicBezTo>
                  <a:pt x="254" y="284"/>
                  <a:pt x="255" y="285"/>
                  <a:pt x="257" y="285"/>
                </a:cubicBezTo>
                <a:cubicBezTo>
                  <a:pt x="258" y="286"/>
                  <a:pt x="260" y="286"/>
                  <a:pt x="261" y="286"/>
                </a:cubicBezTo>
                <a:cubicBezTo>
                  <a:pt x="261" y="286"/>
                  <a:pt x="261" y="286"/>
                  <a:pt x="261" y="286"/>
                </a:cubicBezTo>
                <a:cubicBezTo>
                  <a:pt x="267" y="282"/>
                  <a:pt x="266" y="284"/>
                  <a:pt x="268" y="284"/>
                </a:cubicBezTo>
                <a:cubicBezTo>
                  <a:pt x="270" y="285"/>
                  <a:pt x="272" y="286"/>
                  <a:pt x="276" y="286"/>
                </a:cubicBezTo>
                <a:cubicBezTo>
                  <a:pt x="280" y="286"/>
                  <a:pt x="276" y="296"/>
                  <a:pt x="278" y="295"/>
                </a:cubicBezTo>
                <a:cubicBezTo>
                  <a:pt x="281" y="295"/>
                  <a:pt x="281" y="294"/>
                  <a:pt x="280" y="290"/>
                </a:cubicBezTo>
                <a:cubicBezTo>
                  <a:pt x="278" y="286"/>
                  <a:pt x="281" y="289"/>
                  <a:pt x="283" y="288"/>
                </a:cubicBezTo>
                <a:cubicBezTo>
                  <a:pt x="284" y="287"/>
                  <a:pt x="287" y="286"/>
                  <a:pt x="291" y="285"/>
                </a:cubicBezTo>
                <a:cubicBezTo>
                  <a:pt x="294" y="283"/>
                  <a:pt x="296" y="283"/>
                  <a:pt x="298" y="281"/>
                </a:cubicBezTo>
                <a:cubicBezTo>
                  <a:pt x="301" y="280"/>
                  <a:pt x="303" y="277"/>
                  <a:pt x="305" y="277"/>
                </a:cubicBezTo>
                <a:cubicBezTo>
                  <a:pt x="307" y="277"/>
                  <a:pt x="307" y="278"/>
                  <a:pt x="310" y="278"/>
                </a:cubicBezTo>
                <a:cubicBezTo>
                  <a:pt x="313" y="277"/>
                  <a:pt x="320" y="277"/>
                  <a:pt x="325" y="272"/>
                </a:cubicBezTo>
                <a:cubicBezTo>
                  <a:pt x="329" y="267"/>
                  <a:pt x="330" y="269"/>
                  <a:pt x="335" y="267"/>
                </a:cubicBezTo>
                <a:cubicBezTo>
                  <a:pt x="339" y="265"/>
                  <a:pt x="341" y="264"/>
                  <a:pt x="344" y="261"/>
                </a:cubicBezTo>
                <a:cubicBezTo>
                  <a:pt x="348" y="258"/>
                  <a:pt x="351" y="254"/>
                  <a:pt x="351" y="251"/>
                </a:cubicBezTo>
                <a:cubicBezTo>
                  <a:pt x="351" y="248"/>
                  <a:pt x="350" y="248"/>
                  <a:pt x="351" y="247"/>
                </a:cubicBezTo>
                <a:cubicBezTo>
                  <a:pt x="351" y="245"/>
                  <a:pt x="353" y="247"/>
                  <a:pt x="354" y="246"/>
                </a:cubicBezTo>
                <a:cubicBezTo>
                  <a:pt x="355" y="245"/>
                  <a:pt x="361" y="236"/>
                  <a:pt x="362" y="234"/>
                </a:cubicBezTo>
                <a:cubicBezTo>
                  <a:pt x="364" y="233"/>
                  <a:pt x="363" y="232"/>
                  <a:pt x="363" y="232"/>
                </a:cubicBezTo>
                <a:cubicBezTo>
                  <a:pt x="363" y="232"/>
                  <a:pt x="365" y="226"/>
                  <a:pt x="368" y="221"/>
                </a:cubicBezTo>
                <a:cubicBezTo>
                  <a:pt x="371" y="216"/>
                  <a:pt x="368" y="217"/>
                  <a:pt x="368" y="216"/>
                </a:cubicBezTo>
                <a:cubicBezTo>
                  <a:pt x="367" y="215"/>
                  <a:pt x="362" y="216"/>
                  <a:pt x="359" y="215"/>
                </a:cubicBezTo>
                <a:cubicBezTo>
                  <a:pt x="355" y="213"/>
                  <a:pt x="360" y="213"/>
                  <a:pt x="361" y="213"/>
                </a:cubicBezTo>
                <a:cubicBezTo>
                  <a:pt x="363" y="212"/>
                  <a:pt x="367" y="210"/>
                  <a:pt x="368" y="208"/>
                </a:cubicBezTo>
                <a:cubicBezTo>
                  <a:pt x="369" y="206"/>
                  <a:pt x="363" y="204"/>
                  <a:pt x="363" y="201"/>
                </a:cubicBezTo>
                <a:cubicBezTo>
                  <a:pt x="363" y="198"/>
                  <a:pt x="368" y="200"/>
                  <a:pt x="366" y="198"/>
                </a:cubicBezTo>
                <a:cubicBezTo>
                  <a:pt x="364" y="195"/>
                  <a:pt x="361" y="194"/>
                  <a:pt x="359" y="192"/>
                </a:cubicBezTo>
                <a:cubicBezTo>
                  <a:pt x="357" y="190"/>
                  <a:pt x="359" y="187"/>
                  <a:pt x="358" y="183"/>
                </a:cubicBezTo>
                <a:cubicBezTo>
                  <a:pt x="357" y="179"/>
                  <a:pt x="351" y="177"/>
                  <a:pt x="352" y="172"/>
                </a:cubicBezTo>
                <a:cubicBezTo>
                  <a:pt x="352" y="168"/>
                  <a:pt x="352" y="169"/>
                  <a:pt x="352" y="166"/>
                </a:cubicBezTo>
                <a:cubicBezTo>
                  <a:pt x="353" y="162"/>
                  <a:pt x="356" y="164"/>
                  <a:pt x="359" y="162"/>
                </a:cubicBezTo>
                <a:cubicBezTo>
                  <a:pt x="361" y="161"/>
                  <a:pt x="359" y="160"/>
                  <a:pt x="359" y="159"/>
                </a:cubicBezTo>
                <a:cubicBezTo>
                  <a:pt x="359" y="157"/>
                  <a:pt x="365" y="157"/>
                  <a:pt x="370" y="157"/>
                </a:cubicBezTo>
                <a:cubicBezTo>
                  <a:pt x="375" y="157"/>
                  <a:pt x="376" y="151"/>
                  <a:pt x="373" y="151"/>
                </a:cubicBezTo>
                <a:cubicBezTo>
                  <a:pt x="371" y="151"/>
                  <a:pt x="368" y="149"/>
                  <a:pt x="364" y="149"/>
                </a:cubicBezTo>
                <a:cubicBezTo>
                  <a:pt x="360" y="149"/>
                  <a:pt x="358" y="151"/>
                  <a:pt x="353" y="154"/>
                </a:cubicBezTo>
                <a:cubicBezTo>
                  <a:pt x="348" y="157"/>
                  <a:pt x="348" y="152"/>
                  <a:pt x="349" y="148"/>
                </a:cubicBezTo>
                <a:cubicBezTo>
                  <a:pt x="350" y="144"/>
                  <a:pt x="348" y="146"/>
                  <a:pt x="347" y="146"/>
                </a:cubicBezTo>
                <a:cubicBezTo>
                  <a:pt x="346" y="147"/>
                  <a:pt x="337" y="143"/>
                  <a:pt x="338" y="138"/>
                </a:cubicBezTo>
                <a:cubicBezTo>
                  <a:pt x="339" y="133"/>
                  <a:pt x="339" y="137"/>
                  <a:pt x="341" y="136"/>
                </a:cubicBezTo>
                <a:cubicBezTo>
                  <a:pt x="344" y="136"/>
                  <a:pt x="346" y="137"/>
                  <a:pt x="349" y="134"/>
                </a:cubicBezTo>
                <a:cubicBezTo>
                  <a:pt x="351" y="132"/>
                  <a:pt x="351" y="132"/>
                  <a:pt x="354" y="130"/>
                </a:cubicBezTo>
                <a:cubicBezTo>
                  <a:pt x="357" y="127"/>
                  <a:pt x="358" y="127"/>
                  <a:pt x="360" y="122"/>
                </a:cubicBezTo>
                <a:cubicBezTo>
                  <a:pt x="362" y="118"/>
                  <a:pt x="363" y="122"/>
                  <a:pt x="368" y="122"/>
                </a:cubicBezTo>
                <a:cubicBezTo>
                  <a:pt x="373" y="122"/>
                  <a:pt x="370" y="124"/>
                  <a:pt x="370" y="128"/>
                </a:cubicBezTo>
                <a:cubicBezTo>
                  <a:pt x="369" y="131"/>
                  <a:pt x="369" y="131"/>
                  <a:pt x="363" y="139"/>
                </a:cubicBezTo>
                <a:cubicBezTo>
                  <a:pt x="357" y="147"/>
                  <a:pt x="365" y="141"/>
                  <a:pt x="367" y="141"/>
                </a:cubicBezTo>
                <a:cubicBezTo>
                  <a:pt x="369" y="141"/>
                  <a:pt x="371" y="134"/>
                  <a:pt x="379" y="131"/>
                </a:cubicBezTo>
                <a:cubicBezTo>
                  <a:pt x="382" y="130"/>
                  <a:pt x="384" y="129"/>
                  <a:pt x="385" y="129"/>
                </a:cubicBezTo>
                <a:cubicBezTo>
                  <a:pt x="386" y="129"/>
                  <a:pt x="386" y="128"/>
                  <a:pt x="386" y="128"/>
                </a:cubicBezTo>
                <a:cubicBezTo>
                  <a:pt x="387" y="125"/>
                  <a:pt x="389" y="122"/>
                  <a:pt x="392" y="121"/>
                </a:cubicBezTo>
                <a:cubicBezTo>
                  <a:pt x="396" y="119"/>
                  <a:pt x="399" y="114"/>
                  <a:pt x="402" y="110"/>
                </a:cubicBezTo>
                <a:cubicBezTo>
                  <a:pt x="403" y="109"/>
                  <a:pt x="405" y="109"/>
                  <a:pt x="406" y="109"/>
                </a:cubicBezTo>
                <a:cubicBezTo>
                  <a:pt x="408" y="109"/>
                  <a:pt x="410" y="110"/>
                  <a:pt x="411" y="111"/>
                </a:cubicBezTo>
                <a:cubicBezTo>
                  <a:pt x="413" y="112"/>
                  <a:pt x="414" y="113"/>
                  <a:pt x="415" y="113"/>
                </a:cubicBezTo>
                <a:cubicBezTo>
                  <a:pt x="415" y="113"/>
                  <a:pt x="415" y="113"/>
                  <a:pt x="415" y="113"/>
                </a:cubicBezTo>
                <a:cubicBezTo>
                  <a:pt x="416" y="112"/>
                  <a:pt x="415" y="110"/>
                  <a:pt x="417" y="108"/>
                </a:cubicBezTo>
                <a:cubicBezTo>
                  <a:pt x="419" y="106"/>
                  <a:pt x="423" y="104"/>
                  <a:pt x="427" y="99"/>
                </a:cubicBezTo>
                <a:cubicBezTo>
                  <a:pt x="429" y="98"/>
                  <a:pt x="430" y="97"/>
                  <a:pt x="432" y="97"/>
                </a:cubicBezTo>
                <a:cubicBezTo>
                  <a:pt x="433" y="97"/>
                  <a:pt x="434" y="97"/>
                  <a:pt x="434" y="98"/>
                </a:cubicBezTo>
                <a:cubicBezTo>
                  <a:pt x="435" y="98"/>
                  <a:pt x="435" y="99"/>
                  <a:pt x="435" y="99"/>
                </a:cubicBezTo>
                <a:cubicBezTo>
                  <a:pt x="436" y="100"/>
                  <a:pt x="437" y="100"/>
                  <a:pt x="438" y="101"/>
                </a:cubicBezTo>
                <a:cubicBezTo>
                  <a:pt x="438" y="101"/>
                  <a:pt x="438" y="101"/>
                  <a:pt x="438" y="101"/>
                </a:cubicBezTo>
                <a:cubicBezTo>
                  <a:pt x="438" y="99"/>
                  <a:pt x="438" y="97"/>
                  <a:pt x="440" y="95"/>
                </a:cubicBezTo>
                <a:cubicBezTo>
                  <a:pt x="441" y="93"/>
                  <a:pt x="441" y="92"/>
                  <a:pt x="441" y="92"/>
                </a:cubicBezTo>
                <a:cubicBezTo>
                  <a:pt x="441" y="92"/>
                  <a:pt x="441" y="92"/>
                  <a:pt x="440" y="92"/>
                </a:cubicBezTo>
                <a:cubicBezTo>
                  <a:pt x="440" y="91"/>
                  <a:pt x="439" y="90"/>
                  <a:pt x="439" y="89"/>
                </a:cubicBezTo>
                <a:cubicBezTo>
                  <a:pt x="439" y="88"/>
                  <a:pt x="439" y="87"/>
                  <a:pt x="439" y="86"/>
                </a:cubicBezTo>
                <a:cubicBezTo>
                  <a:pt x="439" y="84"/>
                  <a:pt x="440" y="82"/>
                  <a:pt x="442" y="80"/>
                </a:cubicBezTo>
                <a:cubicBezTo>
                  <a:pt x="444" y="77"/>
                  <a:pt x="447" y="77"/>
                  <a:pt x="449" y="77"/>
                </a:cubicBezTo>
                <a:cubicBezTo>
                  <a:pt x="450" y="77"/>
                  <a:pt x="451" y="77"/>
                  <a:pt x="452" y="77"/>
                </a:cubicBezTo>
                <a:cubicBezTo>
                  <a:pt x="453" y="77"/>
                  <a:pt x="454" y="77"/>
                  <a:pt x="455" y="77"/>
                </a:cubicBezTo>
                <a:cubicBezTo>
                  <a:pt x="456" y="76"/>
                  <a:pt x="457" y="76"/>
                  <a:pt x="457" y="74"/>
                </a:cubicBezTo>
                <a:cubicBezTo>
                  <a:pt x="458" y="73"/>
                  <a:pt x="459" y="70"/>
                  <a:pt x="460" y="67"/>
                </a:cubicBezTo>
                <a:cubicBezTo>
                  <a:pt x="462" y="63"/>
                  <a:pt x="463" y="61"/>
                  <a:pt x="463" y="60"/>
                </a:cubicBezTo>
                <a:cubicBezTo>
                  <a:pt x="464" y="58"/>
                  <a:pt x="464" y="58"/>
                  <a:pt x="464" y="57"/>
                </a:cubicBezTo>
                <a:cubicBezTo>
                  <a:pt x="464" y="54"/>
                  <a:pt x="465" y="53"/>
                  <a:pt x="466" y="52"/>
                </a:cubicBezTo>
                <a:cubicBezTo>
                  <a:pt x="466" y="52"/>
                  <a:pt x="466" y="52"/>
                  <a:pt x="466" y="52"/>
                </a:cubicBezTo>
                <a:cubicBezTo>
                  <a:pt x="465" y="52"/>
                  <a:pt x="465" y="52"/>
                  <a:pt x="464" y="52"/>
                </a:cubicBezTo>
                <a:cubicBezTo>
                  <a:pt x="456" y="52"/>
                  <a:pt x="454" y="54"/>
                  <a:pt x="448" y="56"/>
                </a:cubicBezTo>
                <a:cubicBezTo>
                  <a:pt x="447" y="57"/>
                  <a:pt x="446" y="57"/>
                  <a:pt x="445" y="57"/>
                </a:cubicBezTo>
                <a:cubicBezTo>
                  <a:pt x="443" y="57"/>
                  <a:pt x="441" y="56"/>
                  <a:pt x="440" y="54"/>
                </a:cubicBezTo>
                <a:cubicBezTo>
                  <a:pt x="438" y="53"/>
                  <a:pt x="437" y="52"/>
                  <a:pt x="436" y="50"/>
                </a:cubicBezTo>
                <a:cubicBezTo>
                  <a:pt x="434" y="49"/>
                  <a:pt x="433" y="47"/>
                  <a:pt x="433" y="45"/>
                </a:cubicBezTo>
                <a:cubicBezTo>
                  <a:pt x="431" y="45"/>
                  <a:pt x="430" y="44"/>
                  <a:pt x="428" y="43"/>
                </a:cubicBezTo>
                <a:cubicBezTo>
                  <a:pt x="427" y="42"/>
                  <a:pt x="425" y="41"/>
                  <a:pt x="423" y="40"/>
                </a:cubicBezTo>
                <a:cubicBezTo>
                  <a:pt x="417" y="38"/>
                  <a:pt x="415" y="37"/>
                  <a:pt x="411" y="33"/>
                </a:cubicBezTo>
                <a:cubicBezTo>
                  <a:pt x="408" y="30"/>
                  <a:pt x="408" y="27"/>
                  <a:pt x="408" y="25"/>
                </a:cubicBezTo>
                <a:cubicBezTo>
                  <a:pt x="408" y="24"/>
                  <a:pt x="408" y="23"/>
                  <a:pt x="408" y="22"/>
                </a:cubicBezTo>
                <a:cubicBezTo>
                  <a:pt x="408" y="21"/>
                  <a:pt x="406" y="17"/>
                  <a:pt x="404" y="13"/>
                </a:cubicBezTo>
                <a:cubicBezTo>
                  <a:pt x="402" y="10"/>
                  <a:pt x="400" y="6"/>
                  <a:pt x="398" y="4"/>
                </a:cubicBezTo>
                <a:cubicBezTo>
                  <a:pt x="395" y="1"/>
                  <a:pt x="385" y="0"/>
                  <a:pt x="379" y="0"/>
                </a:cubicBezTo>
                <a:cubicBezTo>
                  <a:pt x="373" y="0"/>
                  <a:pt x="364" y="1"/>
                  <a:pt x="358" y="5"/>
                </a:cubicBezTo>
                <a:cubicBezTo>
                  <a:pt x="358" y="5"/>
                  <a:pt x="357" y="5"/>
                  <a:pt x="357" y="5"/>
                </a:cubicBezTo>
                <a:cubicBezTo>
                  <a:pt x="358" y="5"/>
                  <a:pt x="359" y="5"/>
                  <a:pt x="360" y="6"/>
                </a:cubicBezTo>
                <a:cubicBezTo>
                  <a:pt x="361" y="6"/>
                  <a:pt x="362" y="8"/>
                  <a:pt x="362" y="9"/>
                </a:cubicBezTo>
                <a:cubicBezTo>
                  <a:pt x="362" y="11"/>
                  <a:pt x="362" y="13"/>
                  <a:pt x="361" y="15"/>
                </a:cubicBezTo>
                <a:cubicBezTo>
                  <a:pt x="360" y="16"/>
                  <a:pt x="358" y="18"/>
                  <a:pt x="356" y="20"/>
                </a:cubicBezTo>
                <a:cubicBezTo>
                  <a:pt x="354" y="22"/>
                  <a:pt x="354" y="24"/>
                  <a:pt x="353" y="26"/>
                </a:cubicBezTo>
                <a:cubicBezTo>
                  <a:pt x="353" y="28"/>
                  <a:pt x="353" y="31"/>
                  <a:pt x="351" y="33"/>
                </a:cubicBezTo>
                <a:cubicBezTo>
                  <a:pt x="349" y="35"/>
                  <a:pt x="348" y="36"/>
                  <a:pt x="346" y="36"/>
                </a:cubicBezTo>
                <a:cubicBezTo>
                  <a:pt x="345" y="35"/>
                  <a:pt x="344" y="35"/>
                  <a:pt x="344" y="35"/>
                </a:cubicBezTo>
                <a:cubicBezTo>
                  <a:pt x="344" y="35"/>
                  <a:pt x="343" y="35"/>
                  <a:pt x="341" y="37"/>
                </a:cubicBezTo>
                <a:cubicBezTo>
                  <a:pt x="339" y="39"/>
                  <a:pt x="337" y="40"/>
                  <a:pt x="335" y="40"/>
                </a:cubicBezTo>
                <a:cubicBezTo>
                  <a:pt x="332" y="40"/>
                  <a:pt x="330" y="39"/>
                  <a:pt x="329" y="39"/>
                </a:cubicBezTo>
                <a:cubicBezTo>
                  <a:pt x="328" y="40"/>
                  <a:pt x="328" y="41"/>
                  <a:pt x="327" y="42"/>
                </a:cubicBezTo>
                <a:cubicBezTo>
                  <a:pt x="326" y="45"/>
                  <a:pt x="324" y="47"/>
                  <a:pt x="321" y="50"/>
                </a:cubicBezTo>
                <a:cubicBezTo>
                  <a:pt x="321" y="50"/>
                  <a:pt x="321" y="50"/>
                  <a:pt x="321" y="50"/>
                </a:cubicBezTo>
                <a:cubicBezTo>
                  <a:pt x="321" y="50"/>
                  <a:pt x="322" y="50"/>
                  <a:pt x="323" y="50"/>
                </a:cubicBezTo>
                <a:cubicBezTo>
                  <a:pt x="324" y="51"/>
                  <a:pt x="327" y="51"/>
                  <a:pt x="329" y="51"/>
                </a:cubicBezTo>
                <a:cubicBezTo>
                  <a:pt x="329" y="51"/>
                  <a:pt x="329" y="51"/>
                  <a:pt x="329" y="51"/>
                </a:cubicBezTo>
                <a:cubicBezTo>
                  <a:pt x="333" y="51"/>
                  <a:pt x="336" y="49"/>
                  <a:pt x="339" y="49"/>
                </a:cubicBezTo>
                <a:cubicBezTo>
                  <a:pt x="341" y="49"/>
                  <a:pt x="342" y="50"/>
                  <a:pt x="343" y="51"/>
                </a:cubicBezTo>
                <a:cubicBezTo>
                  <a:pt x="344" y="51"/>
                  <a:pt x="345" y="52"/>
                  <a:pt x="346" y="53"/>
                </a:cubicBezTo>
                <a:cubicBezTo>
                  <a:pt x="348" y="55"/>
                  <a:pt x="350" y="57"/>
                  <a:pt x="354" y="58"/>
                </a:cubicBezTo>
                <a:cubicBezTo>
                  <a:pt x="355" y="58"/>
                  <a:pt x="356" y="59"/>
                  <a:pt x="357" y="59"/>
                </a:cubicBezTo>
                <a:cubicBezTo>
                  <a:pt x="358" y="60"/>
                  <a:pt x="359" y="61"/>
                  <a:pt x="359" y="62"/>
                </a:cubicBezTo>
                <a:cubicBezTo>
                  <a:pt x="359" y="63"/>
                  <a:pt x="358" y="64"/>
                  <a:pt x="357" y="65"/>
                </a:cubicBezTo>
                <a:cubicBezTo>
                  <a:pt x="357" y="65"/>
                  <a:pt x="356" y="65"/>
                  <a:pt x="355" y="66"/>
                </a:cubicBezTo>
                <a:cubicBezTo>
                  <a:pt x="354" y="66"/>
                  <a:pt x="352" y="67"/>
                  <a:pt x="350" y="67"/>
                </a:cubicBezTo>
                <a:cubicBezTo>
                  <a:pt x="349" y="67"/>
                  <a:pt x="348" y="66"/>
                  <a:pt x="347" y="66"/>
                </a:cubicBezTo>
                <a:cubicBezTo>
                  <a:pt x="346" y="66"/>
                  <a:pt x="345" y="66"/>
                  <a:pt x="343" y="66"/>
                </a:cubicBezTo>
                <a:cubicBezTo>
                  <a:pt x="338" y="66"/>
                  <a:pt x="332" y="67"/>
                  <a:pt x="328" y="71"/>
                </a:cubicBezTo>
                <a:cubicBezTo>
                  <a:pt x="325" y="74"/>
                  <a:pt x="323" y="76"/>
                  <a:pt x="322" y="77"/>
                </a:cubicBezTo>
                <a:cubicBezTo>
                  <a:pt x="320" y="79"/>
                  <a:pt x="318" y="79"/>
                  <a:pt x="317" y="79"/>
                </a:cubicBezTo>
                <a:cubicBezTo>
                  <a:pt x="316" y="79"/>
                  <a:pt x="315" y="79"/>
                  <a:pt x="314" y="80"/>
                </a:cubicBezTo>
                <a:cubicBezTo>
                  <a:pt x="313" y="81"/>
                  <a:pt x="312" y="82"/>
                  <a:pt x="309" y="84"/>
                </a:cubicBezTo>
                <a:cubicBezTo>
                  <a:pt x="307" y="85"/>
                  <a:pt x="305" y="85"/>
                  <a:pt x="303" y="85"/>
                </a:cubicBezTo>
                <a:cubicBezTo>
                  <a:pt x="299" y="85"/>
                  <a:pt x="297" y="83"/>
                  <a:pt x="295" y="83"/>
                </a:cubicBezTo>
                <a:cubicBezTo>
                  <a:pt x="294" y="83"/>
                  <a:pt x="294" y="82"/>
                  <a:pt x="294" y="82"/>
                </a:cubicBezTo>
                <a:cubicBezTo>
                  <a:pt x="294" y="83"/>
                  <a:pt x="294" y="83"/>
                  <a:pt x="294" y="83"/>
                </a:cubicBezTo>
                <a:cubicBezTo>
                  <a:pt x="294" y="83"/>
                  <a:pt x="293" y="85"/>
                  <a:pt x="293" y="86"/>
                </a:cubicBezTo>
                <a:cubicBezTo>
                  <a:pt x="293" y="87"/>
                  <a:pt x="293" y="87"/>
                  <a:pt x="293" y="87"/>
                </a:cubicBezTo>
                <a:cubicBezTo>
                  <a:pt x="293" y="87"/>
                  <a:pt x="293" y="88"/>
                  <a:pt x="293" y="89"/>
                </a:cubicBezTo>
                <a:cubicBezTo>
                  <a:pt x="293" y="89"/>
                  <a:pt x="294" y="90"/>
                  <a:pt x="294" y="92"/>
                </a:cubicBezTo>
                <a:cubicBezTo>
                  <a:pt x="294" y="93"/>
                  <a:pt x="294" y="95"/>
                  <a:pt x="292" y="96"/>
                </a:cubicBezTo>
                <a:cubicBezTo>
                  <a:pt x="288" y="100"/>
                  <a:pt x="284" y="101"/>
                  <a:pt x="278" y="106"/>
                </a:cubicBezTo>
                <a:cubicBezTo>
                  <a:pt x="276" y="108"/>
                  <a:pt x="274" y="109"/>
                  <a:pt x="272" y="109"/>
                </a:cubicBezTo>
                <a:cubicBezTo>
                  <a:pt x="268" y="109"/>
                  <a:pt x="265" y="107"/>
                  <a:pt x="256" y="107"/>
                </a:cubicBezTo>
                <a:cubicBezTo>
                  <a:pt x="246" y="107"/>
                  <a:pt x="244" y="110"/>
                  <a:pt x="242" y="112"/>
                </a:cubicBezTo>
                <a:cubicBezTo>
                  <a:pt x="241" y="113"/>
                  <a:pt x="240" y="113"/>
                  <a:pt x="238" y="114"/>
                </a:cubicBezTo>
                <a:cubicBezTo>
                  <a:pt x="237" y="114"/>
                  <a:pt x="235" y="113"/>
                  <a:pt x="233" y="113"/>
                </a:cubicBezTo>
                <a:cubicBezTo>
                  <a:pt x="230" y="112"/>
                  <a:pt x="226" y="111"/>
                  <a:pt x="218" y="109"/>
                </a:cubicBezTo>
                <a:cubicBezTo>
                  <a:pt x="212" y="108"/>
                  <a:pt x="210" y="107"/>
                  <a:pt x="208" y="106"/>
                </a:cubicBezTo>
                <a:cubicBezTo>
                  <a:pt x="208" y="106"/>
                  <a:pt x="208" y="106"/>
                  <a:pt x="208" y="105"/>
                </a:cubicBezTo>
                <a:cubicBezTo>
                  <a:pt x="207" y="105"/>
                  <a:pt x="207" y="105"/>
                  <a:pt x="207" y="105"/>
                </a:cubicBezTo>
                <a:cubicBezTo>
                  <a:pt x="206" y="105"/>
                  <a:pt x="205" y="105"/>
                  <a:pt x="204" y="105"/>
                </a:cubicBezTo>
                <a:cubicBezTo>
                  <a:pt x="200" y="105"/>
                  <a:pt x="194" y="106"/>
                  <a:pt x="188" y="106"/>
                </a:cubicBezTo>
                <a:cubicBezTo>
                  <a:pt x="186" y="106"/>
                  <a:pt x="185" y="106"/>
                  <a:pt x="183" y="105"/>
                </a:cubicBezTo>
                <a:cubicBezTo>
                  <a:pt x="179" y="105"/>
                  <a:pt x="178" y="105"/>
                  <a:pt x="176" y="105"/>
                </a:cubicBezTo>
                <a:cubicBezTo>
                  <a:pt x="175" y="104"/>
                  <a:pt x="174" y="104"/>
                  <a:pt x="171" y="102"/>
                </a:cubicBezTo>
                <a:cubicBezTo>
                  <a:pt x="168" y="101"/>
                  <a:pt x="166" y="99"/>
                  <a:pt x="165" y="98"/>
                </a:cubicBezTo>
                <a:cubicBezTo>
                  <a:pt x="164" y="97"/>
                  <a:pt x="163" y="96"/>
                  <a:pt x="162" y="94"/>
                </a:cubicBezTo>
                <a:cubicBezTo>
                  <a:pt x="159" y="91"/>
                  <a:pt x="152" y="86"/>
                  <a:pt x="149" y="84"/>
                </a:cubicBezTo>
                <a:cubicBezTo>
                  <a:pt x="145" y="82"/>
                  <a:pt x="141" y="83"/>
                  <a:pt x="132" y="82"/>
                </a:cubicBezTo>
                <a:cubicBezTo>
                  <a:pt x="130" y="81"/>
                  <a:pt x="129" y="81"/>
                  <a:pt x="128" y="80"/>
                </a:cubicBezTo>
                <a:cubicBezTo>
                  <a:pt x="127" y="80"/>
                  <a:pt x="126" y="78"/>
                  <a:pt x="126" y="77"/>
                </a:cubicBezTo>
                <a:cubicBezTo>
                  <a:pt x="126" y="75"/>
                  <a:pt x="127" y="74"/>
                  <a:pt x="127" y="73"/>
                </a:cubicBezTo>
                <a:cubicBezTo>
                  <a:pt x="128" y="72"/>
                  <a:pt x="128" y="71"/>
                  <a:pt x="128" y="70"/>
                </a:cubicBezTo>
                <a:cubicBezTo>
                  <a:pt x="128" y="66"/>
                  <a:pt x="128" y="65"/>
                  <a:pt x="126" y="58"/>
                </a:cubicBezTo>
                <a:cubicBezTo>
                  <a:pt x="125" y="55"/>
                  <a:pt x="125" y="54"/>
                  <a:pt x="124" y="54"/>
                </a:cubicBezTo>
                <a:cubicBezTo>
                  <a:pt x="124" y="54"/>
                  <a:pt x="123" y="53"/>
                  <a:pt x="121" y="53"/>
                </a:cubicBezTo>
                <a:cubicBezTo>
                  <a:pt x="120" y="53"/>
                  <a:pt x="119" y="54"/>
                  <a:pt x="118" y="54"/>
                </a:cubicBezTo>
                <a:cubicBezTo>
                  <a:pt x="115" y="53"/>
                  <a:pt x="113" y="52"/>
                  <a:pt x="111" y="50"/>
                </a:cubicBezTo>
                <a:cubicBezTo>
                  <a:pt x="109" y="48"/>
                  <a:pt x="107" y="46"/>
                  <a:pt x="106" y="44"/>
                </a:cubicBezTo>
                <a:cubicBezTo>
                  <a:pt x="106" y="43"/>
                  <a:pt x="105" y="43"/>
                  <a:pt x="105" y="43"/>
                </a:cubicBezTo>
                <a:close/>
              </a:path>
            </a:pathLst>
          </a:custGeom>
          <a:solidFill>
            <a:srgbClr val="319A9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7" name="Freeform 6"/>
          <p:cNvSpPr>
            <a:spLocks noEditPoints="1"/>
          </p:cNvSpPr>
          <p:nvPr/>
        </p:nvSpPr>
        <p:spPr bwMode="auto">
          <a:xfrm rot="16613425">
            <a:off x="7612853" y="4377220"/>
            <a:ext cx="669087" cy="691823"/>
          </a:xfrm>
          <a:custGeom>
            <a:avLst/>
            <a:gdLst>
              <a:gd name="T0" fmla="*/ 64 w 87"/>
              <a:gd name="T1" fmla="*/ 78 h 90"/>
              <a:gd name="T2" fmla="*/ 70 w 87"/>
              <a:gd name="T3" fmla="*/ 84 h 90"/>
              <a:gd name="T4" fmla="*/ 59 w 87"/>
              <a:gd name="T5" fmla="*/ 70 h 90"/>
              <a:gd name="T6" fmla="*/ 56 w 87"/>
              <a:gd name="T7" fmla="*/ 62 h 90"/>
              <a:gd name="T8" fmla="*/ 59 w 87"/>
              <a:gd name="T9" fmla="*/ 70 h 90"/>
              <a:gd name="T10" fmla="*/ 46 w 87"/>
              <a:gd name="T11" fmla="*/ 47 h 90"/>
              <a:gd name="T12" fmla="*/ 51 w 87"/>
              <a:gd name="T13" fmla="*/ 54 h 90"/>
              <a:gd name="T14" fmla="*/ 38 w 87"/>
              <a:gd name="T15" fmla="*/ 31 h 90"/>
              <a:gd name="T16" fmla="*/ 38 w 87"/>
              <a:gd name="T17" fmla="*/ 31 h 90"/>
              <a:gd name="T18" fmla="*/ 38 w 87"/>
              <a:gd name="T19" fmla="*/ 31 h 90"/>
              <a:gd name="T20" fmla="*/ 43 w 87"/>
              <a:gd name="T21" fmla="*/ 38 h 90"/>
              <a:gd name="T22" fmla="*/ 34 w 87"/>
              <a:gd name="T23" fmla="*/ 22 h 90"/>
              <a:gd name="T24" fmla="*/ 32 w 87"/>
              <a:gd name="T25" fmla="*/ 13 h 90"/>
              <a:gd name="T26" fmla="*/ 34 w 87"/>
              <a:gd name="T27" fmla="*/ 22 h 90"/>
              <a:gd name="T28" fmla="*/ 28 w 87"/>
              <a:gd name="T29" fmla="*/ 12 h 90"/>
              <a:gd name="T30" fmla="*/ 23 w 87"/>
              <a:gd name="T31" fmla="*/ 6 h 90"/>
              <a:gd name="T32" fmla="*/ 10 w 87"/>
              <a:gd name="T33" fmla="*/ 16 h 90"/>
              <a:gd name="T34" fmla="*/ 30 w 87"/>
              <a:gd name="T35" fmla="*/ 23 h 90"/>
              <a:gd name="T36" fmla="*/ 42 w 87"/>
              <a:gd name="T37" fmla="*/ 50 h 90"/>
              <a:gd name="T38" fmla="*/ 0 w 87"/>
              <a:gd name="T39" fmla="*/ 62 h 90"/>
              <a:gd name="T40" fmla="*/ 16 w 87"/>
              <a:gd name="T41" fmla="*/ 67 h 90"/>
              <a:gd name="T42" fmla="*/ 24 w 87"/>
              <a:gd name="T43" fmla="*/ 69 h 90"/>
              <a:gd name="T44" fmla="*/ 32 w 87"/>
              <a:gd name="T45" fmla="*/ 67 h 90"/>
              <a:gd name="T46" fmla="*/ 40 w 87"/>
              <a:gd name="T47" fmla="*/ 69 h 90"/>
              <a:gd name="T48" fmla="*/ 51 w 87"/>
              <a:gd name="T49" fmla="*/ 67 h 90"/>
              <a:gd name="T50" fmla="*/ 68 w 87"/>
              <a:gd name="T51" fmla="*/ 90 h 90"/>
              <a:gd name="T52" fmla="*/ 70 w 87"/>
              <a:gd name="T53" fmla="*/ 90 h 90"/>
              <a:gd name="T54" fmla="*/ 70 w 87"/>
              <a:gd name="T55" fmla="*/ 90 h 90"/>
              <a:gd name="T56" fmla="*/ 69 w 87"/>
              <a:gd name="T57" fmla="*/ 78 h 90"/>
              <a:gd name="T58" fmla="*/ 67 w 87"/>
              <a:gd name="T59" fmla="*/ 51 h 90"/>
              <a:gd name="T60" fmla="*/ 73 w 87"/>
              <a:gd name="T61" fmla="*/ 51 h 90"/>
              <a:gd name="T62" fmla="*/ 76 w 87"/>
              <a:gd name="T63" fmla="*/ 38 h 90"/>
              <a:gd name="T64" fmla="*/ 82 w 87"/>
              <a:gd name="T65" fmla="*/ 38 h 90"/>
              <a:gd name="T66" fmla="*/ 87 w 87"/>
              <a:gd name="T67" fmla="*/ 21 h 90"/>
              <a:gd name="T68" fmla="*/ 64 w 87"/>
              <a:gd name="T69" fmla="*/ 38 h 90"/>
              <a:gd name="T70" fmla="*/ 50 w 87"/>
              <a:gd name="T71" fmla="*/ 42 h 90"/>
              <a:gd name="T72" fmla="*/ 43 w 87"/>
              <a:gd name="T73" fmla="*/ 3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7" h="90">
                <a:moveTo>
                  <a:pt x="69" y="85"/>
                </a:moveTo>
                <a:cubicBezTo>
                  <a:pt x="67" y="83"/>
                  <a:pt x="66" y="80"/>
                  <a:pt x="64" y="78"/>
                </a:cubicBezTo>
                <a:cubicBezTo>
                  <a:pt x="65" y="77"/>
                  <a:pt x="65" y="77"/>
                  <a:pt x="65" y="77"/>
                </a:cubicBezTo>
                <a:cubicBezTo>
                  <a:pt x="67" y="79"/>
                  <a:pt x="68" y="82"/>
                  <a:pt x="70" y="84"/>
                </a:cubicBezTo>
                <a:cubicBezTo>
                  <a:pt x="69" y="85"/>
                  <a:pt x="69" y="85"/>
                  <a:pt x="69" y="85"/>
                </a:cubicBezTo>
                <a:moveTo>
                  <a:pt x="59" y="70"/>
                </a:moveTo>
                <a:cubicBezTo>
                  <a:pt x="58" y="68"/>
                  <a:pt x="56" y="65"/>
                  <a:pt x="55" y="63"/>
                </a:cubicBezTo>
                <a:cubicBezTo>
                  <a:pt x="56" y="62"/>
                  <a:pt x="56" y="62"/>
                  <a:pt x="56" y="62"/>
                </a:cubicBezTo>
                <a:cubicBezTo>
                  <a:pt x="57" y="64"/>
                  <a:pt x="59" y="67"/>
                  <a:pt x="60" y="69"/>
                </a:cubicBezTo>
                <a:cubicBezTo>
                  <a:pt x="59" y="70"/>
                  <a:pt x="59" y="70"/>
                  <a:pt x="59" y="70"/>
                </a:cubicBezTo>
                <a:moveTo>
                  <a:pt x="50" y="55"/>
                </a:moveTo>
                <a:cubicBezTo>
                  <a:pt x="49" y="52"/>
                  <a:pt x="47" y="49"/>
                  <a:pt x="46" y="47"/>
                </a:cubicBezTo>
                <a:cubicBezTo>
                  <a:pt x="47" y="46"/>
                  <a:pt x="47" y="46"/>
                  <a:pt x="47" y="46"/>
                </a:cubicBezTo>
                <a:cubicBezTo>
                  <a:pt x="48" y="49"/>
                  <a:pt x="50" y="51"/>
                  <a:pt x="51" y="54"/>
                </a:cubicBezTo>
                <a:cubicBezTo>
                  <a:pt x="50" y="55"/>
                  <a:pt x="50" y="55"/>
                  <a:pt x="50" y="55"/>
                </a:cubicBezTo>
                <a:moveTo>
                  <a:pt x="38" y="31"/>
                </a:moveTo>
                <a:cubicBezTo>
                  <a:pt x="38" y="31"/>
                  <a:pt x="38" y="31"/>
                  <a:pt x="38" y="31"/>
                </a:cubicBezTo>
                <a:cubicBezTo>
                  <a:pt x="38" y="31"/>
                  <a:pt x="38" y="31"/>
                  <a:pt x="38" y="31"/>
                </a:cubicBezTo>
                <a:moveTo>
                  <a:pt x="42" y="39"/>
                </a:moveTo>
                <a:cubicBezTo>
                  <a:pt x="40" y="36"/>
                  <a:pt x="39" y="33"/>
                  <a:pt x="38" y="31"/>
                </a:cubicBezTo>
                <a:cubicBezTo>
                  <a:pt x="39" y="30"/>
                  <a:pt x="39" y="30"/>
                  <a:pt x="39" y="30"/>
                </a:cubicBezTo>
                <a:cubicBezTo>
                  <a:pt x="40" y="33"/>
                  <a:pt x="41" y="35"/>
                  <a:pt x="43" y="38"/>
                </a:cubicBezTo>
                <a:cubicBezTo>
                  <a:pt x="42" y="39"/>
                  <a:pt x="42" y="39"/>
                  <a:pt x="42" y="39"/>
                </a:cubicBezTo>
                <a:moveTo>
                  <a:pt x="34" y="22"/>
                </a:moveTo>
                <a:cubicBezTo>
                  <a:pt x="33" y="20"/>
                  <a:pt x="32" y="17"/>
                  <a:pt x="30" y="14"/>
                </a:cubicBezTo>
                <a:cubicBezTo>
                  <a:pt x="32" y="13"/>
                  <a:pt x="32" y="13"/>
                  <a:pt x="32" y="13"/>
                </a:cubicBezTo>
                <a:cubicBezTo>
                  <a:pt x="33" y="16"/>
                  <a:pt x="34" y="19"/>
                  <a:pt x="35" y="22"/>
                </a:cubicBezTo>
                <a:cubicBezTo>
                  <a:pt x="34" y="22"/>
                  <a:pt x="34" y="22"/>
                  <a:pt x="34" y="22"/>
                </a:cubicBezTo>
                <a:moveTo>
                  <a:pt x="40" y="0"/>
                </a:moveTo>
                <a:cubicBezTo>
                  <a:pt x="28" y="12"/>
                  <a:pt x="28" y="12"/>
                  <a:pt x="28" y="12"/>
                </a:cubicBezTo>
                <a:cubicBezTo>
                  <a:pt x="24" y="5"/>
                  <a:pt x="24" y="5"/>
                  <a:pt x="24" y="5"/>
                </a:cubicBezTo>
                <a:cubicBezTo>
                  <a:pt x="23" y="6"/>
                  <a:pt x="23" y="6"/>
                  <a:pt x="23" y="6"/>
                </a:cubicBezTo>
                <a:cubicBezTo>
                  <a:pt x="27" y="13"/>
                  <a:pt x="27" y="13"/>
                  <a:pt x="27" y="13"/>
                </a:cubicBezTo>
                <a:cubicBezTo>
                  <a:pt x="10" y="16"/>
                  <a:pt x="10" y="16"/>
                  <a:pt x="10" y="16"/>
                </a:cubicBezTo>
                <a:cubicBezTo>
                  <a:pt x="12" y="20"/>
                  <a:pt x="12" y="20"/>
                  <a:pt x="12" y="20"/>
                </a:cubicBezTo>
                <a:cubicBezTo>
                  <a:pt x="30" y="23"/>
                  <a:pt x="30" y="23"/>
                  <a:pt x="30" y="23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41" y="48"/>
                  <a:pt x="42" y="50"/>
                </a:cubicBezTo>
                <a:cubicBezTo>
                  <a:pt x="29" y="57"/>
                  <a:pt x="29" y="57"/>
                  <a:pt x="29" y="57"/>
                </a:cubicBezTo>
                <a:cubicBezTo>
                  <a:pt x="0" y="62"/>
                  <a:pt x="0" y="62"/>
                  <a:pt x="0" y="62"/>
                </a:cubicBezTo>
                <a:cubicBezTo>
                  <a:pt x="3" y="67"/>
                  <a:pt x="3" y="67"/>
                  <a:pt x="3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19" y="72"/>
                  <a:pt x="19" y="72"/>
                  <a:pt x="19" y="72"/>
                </a:cubicBezTo>
                <a:cubicBezTo>
                  <a:pt x="24" y="69"/>
                  <a:pt x="24" y="69"/>
                  <a:pt x="24" y="69"/>
                </a:cubicBezTo>
                <a:cubicBezTo>
                  <a:pt x="23" y="67"/>
                  <a:pt x="23" y="67"/>
                  <a:pt x="23" y="67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72"/>
                  <a:pt x="35" y="72"/>
                  <a:pt x="35" y="72"/>
                </a:cubicBezTo>
                <a:cubicBezTo>
                  <a:pt x="40" y="69"/>
                  <a:pt x="40" y="69"/>
                  <a:pt x="40" y="69"/>
                </a:cubicBezTo>
                <a:cubicBezTo>
                  <a:pt x="39" y="67"/>
                  <a:pt x="39" y="67"/>
                  <a:pt x="39" y="67"/>
                </a:cubicBezTo>
                <a:cubicBezTo>
                  <a:pt x="51" y="67"/>
                  <a:pt x="51" y="67"/>
                  <a:pt x="51" y="67"/>
                </a:cubicBezTo>
                <a:cubicBezTo>
                  <a:pt x="60" y="83"/>
                  <a:pt x="60" y="83"/>
                  <a:pt x="60" y="83"/>
                </a:cubicBezTo>
                <a:cubicBezTo>
                  <a:pt x="63" y="89"/>
                  <a:pt x="66" y="90"/>
                  <a:pt x="68" y="90"/>
                </a:cubicBezTo>
                <a:cubicBezTo>
                  <a:pt x="69" y="90"/>
                  <a:pt x="69" y="90"/>
                  <a:pt x="70" y="90"/>
                </a:cubicBezTo>
                <a:cubicBezTo>
                  <a:pt x="70" y="90"/>
                  <a:pt x="70" y="90"/>
                  <a:pt x="70" y="90"/>
                </a:cubicBezTo>
                <a:cubicBezTo>
                  <a:pt x="70" y="90"/>
                  <a:pt x="70" y="90"/>
                  <a:pt x="70" y="90"/>
                </a:cubicBezTo>
                <a:cubicBezTo>
                  <a:pt x="70" y="90"/>
                  <a:pt x="70" y="90"/>
                  <a:pt x="70" y="90"/>
                </a:cubicBezTo>
                <a:cubicBezTo>
                  <a:pt x="70" y="90"/>
                  <a:pt x="70" y="90"/>
                  <a:pt x="70" y="90"/>
                </a:cubicBezTo>
                <a:cubicBezTo>
                  <a:pt x="71" y="89"/>
                  <a:pt x="73" y="85"/>
                  <a:pt x="69" y="78"/>
                </a:cubicBezTo>
                <a:cubicBezTo>
                  <a:pt x="61" y="62"/>
                  <a:pt x="61" y="62"/>
                  <a:pt x="61" y="62"/>
                </a:cubicBezTo>
                <a:cubicBezTo>
                  <a:pt x="67" y="51"/>
                  <a:pt x="67" y="51"/>
                  <a:pt x="67" y="51"/>
                </a:cubicBezTo>
                <a:cubicBezTo>
                  <a:pt x="68" y="54"/>
                  <a:pt x="68" y="54"/>
                  <a:pt x="68" y="54"/>
                </a:cubicBezTo>
                <a:cubicBezTo>
                  <a:pt x="73" y="51"/>
                  <a:pt x="73" y="51"/>
                  <a:pt x="73" y="51"/>
                </a:cubicBezTo>
                <a:cubicBezTo>
                  <a:pt x="71" y="46"/>
                  <a:pt x="71" y="46"/>
                  <a:pt x="71" y="46"/>
                </a:cubicBezTo>
                <a:cubicBezTo>
                  <a:pt x="76" y="38"/>
                  <a:pt x="76" y="38"/>
                  <a:pt x="76" y="38"/>
                </a:cubicBezTo>
                <a:cubicBezTo>
                  <a:pt x="77" y="40"/>
                  <a:pt x="77" y="40"/>
                  <a:pt x="77" y="40"/>
                </a:cubicBezTo>
                <a:cubicBezTo>
                  <a:pt x="82" y="38"/>
                  <a:pt x="82" y="38"/>
                  <a:pt x="82" y="38"/>
                </a:cubicBezTo>
                <a:cubicBezTo>
                  <a:pt x="79" y="32"/>
                  <a:pt x="79" y="32"/>
                  <a:pt x="79" y="32"/>
                </a:cubicBezTo>
                <a:cubicBezTo>
                  <a:pt x="87" y="21"/>
                  <a:pt x="87" y="21"/>
                  <a:pt x="87" y="21"/>
                </a:cubicBezTo>
                <a:cubicBezTo>
                  <a:pt x="84" y="16"/>
                  <a:pt x="84" y="16"/>
                  <a:pt x="84" y="16"/>
                </a:cubicBezTo>
                <a:cubicBezTo>
                  <a:pt x="64" y="38"/>
                  <a:pt x="64" y="38"/>
                  <a:pt x="64" y="38"/>
                </a:cubicBezTo>
                <a:cubicBezTo>
                  <a:pt x="51" y="45"/>
                  <a:pt x="51" y="45"/>
                  <a:pt x="51" y="45"/>
                </a:cubicBezTo>
                <a:cubicBezTo>
                  <a:pt x="50" y="43"/>
                  <a:pt x="50" y="42"/>
                  <a:pt x="50" y="42"/>
                </a:cubicBezTo>
                <a:cubicBezTo>
                  <a:pt x="35" y="20"/>
                  <a:pt x="35" y="20"/>
                  <a:pt x="35" y="20"/>
                </a:cubicBezTo>
                <a:cubicBezTo>
                  <a:pt x="43" y="3"/>
                  <a:pt x="43" y="3"/>
                  <a:pt x="43" y="3"/>
                </a:cubicBezTo>
                <a:cubicBezTo>
                  <a:pt x="40" y="0"/>
                  <a:pt x="40" y="0"/>
                  <a:pt x="40" y="0"/>
                </a:cubicBezTo>
              </a:path>
            </a:pathLst>
          </a:custGeom>
          <a:solidFill>
            <a:srgbClr val="56596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8" name="Freeform 7"/>
          <p:cNvSpPr>
            <a:spLocks noEditPoints="1"/>
          </p:cNvSpPr>
          <p:nvPr/>
        </p:nvSpPr>
        <p:spPr bwMode="auto">
          <a:xfrm rot="16613425">
            <a:off x="7091839" y="3616528"/>
            <a:ext cx="1572029" cy="2091706"/>
          </a:xfrm>
          <a:custGeom>
            <a:avLst/>
            <a:gdLst>
              <a:gd name="T0" fmla="*/ 204 w 204"/>
              <a:gd name="T1" fmla="*/ 272 h 272"/>
              <a:gd name="T2" fmla="*/ 179 w 204"/>
              <a:gd name="T3" fmla="*/ 269 h 272"/>
              <a:gd name="T4" fmla="*/ 187 w 204"/>
              <a:gd name="T5" fmla="*/ 272 h 272"/>
              <a:gd name="T6" fmla="*/ 162 w 204"/>
              <a:gd name="T7" fmla="*/ 265 h 272"/>
              <a:gd name="T8" fmla="*/ 167 w 204"/>
              <a:gd name="T9" fmla="*/ 268 h 272"/>
              <a:gd name="T10" fmla="*/ 162 w 204"/>
              <a:gd name="T11" fmla="*/ 265 h 272"/>
              <a:gd name="T12" fmla="*/ 149 w 204"/>
              <a:gd name="T13" fmla="*/ 263 h 272"/>
              <a:gd name="T14" fmla="*/ 154 w 204"/>
              <a:gd name="T15" fmla="*/ 263 h 272"/>
              <a:gd name="T16" fmla="*/ 129 w 204"/>
              <a:gd name="T17" fmla="*/ 258 h 272"/>
              <a:gd name="T18" fmla="*/ 129 w 204"/>
              <a:gd name="T19" fmla="*/ 256 h 272"/>
              <a:gd name="T20" fmla="*/ 121 w 204"/>
              <a:gd name="T21" fmla="*/ 255 h 272"/>
              <a:gd name="T22" fmla="*/ 98 w 204"/>
              <a:gd name="T23" fmla="*/ 244 h 272"/>
              <a:gd name="T24" fmla="*/ 105 w 204"/>
              <a:gd name="T25" fmla="*/ 247 h 272"/>
              <a:gd name="T26" fmla="*/ 82 w 204"/>
              <a:gd name="T27" fmla="*/ 238 h 272"/>
              <a:gd name="T28" fmla="*/ 82 w 204"/>
              <a:gd name="T29" fmla="*/ 236 h 272"/>
              <a:gd name="T30" fmla="*/ 74 w 204"/>
              <a:gd name="T31" fmla="*/ 233 h 272"/>
              <a:gd name="T32" fmla="*/ 68 w 204"/>
              <a:gd name="T33" fmla="*/ 227 h 272"/>
              <a:gd name="T34" fmla="*/ 60 w 204"/>
              <a:gd name="T35" fmla="*/ 224 h 272"/>
              <a:gd name="T36" fmla="*/ 41 w 204"/>
              <a:gd name="T37" fmla="*/ 205 h 272"/>
              <a:gd name="T38" fmla="*/ 47 w 204"/>
              <a:gd name="T39" fmla="*/ 211 h 272"/>
              <a:gd name="T40" fmla="*/ 28 w 204"/>
              <a:gd name="T41" fmla="*/ 193 h 272"/>
              <a:gd name="T42" fmla="*/ 29 w 204"/>
              <a:gd name="T43" fmla="*/ 192 h 272"/>
              <a:gd name="T44" fmla="*/ 23 w 204"/>
              <a:gd name="T45" fmla="*/ 186 h 272"/>
              <a:gd name="T46" fmla="*/ 11 w 204"/>
              <a:gd name="T47" fmla="*/ 161 h 272"/>
              <a:gd name="T48" fmla="*/ 15 w 204"/>
              <a:gd name="T49" fmla="*/ 169 h 272"/>
              <a:gd name="T50" fmla="*/ 4 w 204"/>
              <a:gd name="T51" fmla="*/ 144 h 272"/>
              <a:gd name="T52" fmla="*/ 6 w 204"/>
              <a:gd name="T53" fmla="*/ 144 h 272"/>
              <a:gd name="T54" fmla="*/ 2 w 204"/>
              <a:gd name="T55" fmla="*/ 135 h 272"/>
              <a:gd name="T56" fmla="*/ 0 w 204"/>
              <a:gd name="T57" fmla="*/ 89 h 272"/>
              <a:gd name="T58" fmla="*/ 2 w 204"/>
              <a:gd name="T59" fmla="*/ 89 h 272"/>
              <a:gd name="T60" fmla="*/ 1 w 204"/>
              <a:gd name="T61" fmla="*/ 79 h 272"/>
              <a:gd name="T62" fmla="*/ 3 w 204"/>
              <a:gd name="T63" fmla="*/ 70 h 272"/>
              <a:gd name="T64" fmla="*/ 6 w 204"/>
              <a:gd name="T65" fmla="*/ 62 h 272"/>
              <a:gd name="T66" fmla="*/ 16 w 204"/>
              <a:gd name="T67" fmla="*/ 36 h 272"/>
              <a:gd name="T68" fmla="*/ 17 w 204"/>
              <a:gd name="T69" fmla="*/ 37 h 272"/>
              <a:gd name="T70" fmla="*/ 21 w 204"/>
              <a:gd name="T71" fmla="*/ 29 h 272"/>
              <a:gd name="T72" fmla="*/ 28 w 204"/>
              <a:gd name="T73" fmla="*/ 22 h 272"/>
              <a:gd name="T74" fmla="*/ 35 w 204"/>
              <a:gd name="T75" fmla="*/ 18 h 272"/>
              <a:gd name="T76" fmla="*/ 57 w 204"/>
              <a:gd name="T77" fmla="*/ 5 h 272"/>
              <a:gd name="T78" fmla="*/ 58 w 204"/>
              <a:gd name="T79" fmla="*/ 7 h 272"/>
              <a:gd name="T80" fmla="*/ 66 w 204"/>
              <a:gd name="T81" fmla="*/ 3 h 272"/>
              <a:gd name="T82" fmla="*/ 74 w 204"/>
              <a:gd name="T83" fmla="*/ 2 h 272"/>
              <a:gd name="T84" fmla="*/ 91 w 204"/>
              <a:gd name="T85" fmla="*/ 0 h 272"/>
              <a:gd name="T86" fmla="*/ 83 w 204"/>
              <a:gd name="T87" fmla="*/ 2 h 272"/>
              <a:gd name="T88" fmla="*/ 90 w 204"/>
              <a:gd name="T89" fmla="*/ 1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04" h="272">
                <a:moveTo>
                  <a:pt x="196" y="271"/>
                </a:moveTo>
                <a:cubicBezTo>
                  <a:pt x="196" y="271"/>
                  <a:pt x="196" y="271"/>
                  <a:pt x="196" y="271"/>
                </a:cubicBezTo>
                <a:cubicBezTo>
                  <a:pt x="201" y="272"/>
                  <a:pt x="204" y="272"/>
                  <a:pt x="204" y="272"/>
                </a:cubicBezTo>
                <a:cubicBezTo>
                  <a:pt x="204" y="272"/>
                  <a:pt x="201" y="272"/>
                  <a:pt x="196" y="271"/>
                </a:cubicBezTo>
                <a:moveTo>
                  <a:pt x="179" y="269"/>
                </a:moveTo>
                <a:cubicBezTo>
                  <a:pt x="179" y="269"/>
                  <a:pt x="179" y="269"/>
                  <a:pt x="179" y="269"/>
                </a:cubicBezTo>
                <a:cubicBezTo>
                  <a:pt x="181" y="269"/>
                  <a:pt x="184" y="270"/>
                  <a:pt x="186" y="270"/>
                </a:cubicBezTo>
                <a:cubicBezTo>
                  <a:pt x="186" y="271"/>
                  <a:pt x="186" y="271"/>
                  <a:pt x="186" y="271"/>
                </a:cubicBezTo>
                <a:cubicBezTo>
                  <a:pt x="186" y="271"/>
                  <a:pt x="187" y="271"/>
                  <a:pt x="187" y="272"/>
                </a:cubicBezTo>
                <a:cubicBezTo>
                  <a:pt x="187" y="270"/>
                  <a:pt x="187" y="270"/>
                  <a:pt x="187" y="270"/>
                </a:cubicBezTo>
                <a:cubicBezTo>
                  <a:pt x="185" y="270"/>
                  <a:pt x="182" y="269"/>
                  <a:pt x="179" y="269"/>
                </a:cubicBezTo>
                <a:moveTo>
                  <a:pt x="162" y="265"/>
                </a:moveTo>
                <a:cubicBezTo>
                  <a:pt x="162" y="266"/>
                  <a:pt x="162" y="266"/>
                  <a:pt x="162" y="266"/>
                </a:cubicBezTo>
                <a:cubicBezTo>
                  <a:pt x="164" y="266"/>
                  <a:pt x="166" y="267"/>
                  <a:pt x="167" y="267"/>
                </a:cubicBezTo>
                <a:cubicBezTo>
                  <a:pt x="167" y="268"/>
                  <a:pt x="167" y="268"/>
                  <a:pt x="167" y="268"/>
                </a:cubicBezTo>
                <a:cubicBezTo>
                  <a:pt x="168" y="268"/>
                  <a:pt x="169" y="268"/>
                  <a:pt x="170" y="269"/>
                </a:cubicBezTo>
                <a:cubicBezTo>
                  <a:pt x="171" y="267"/>
                  <a:pt x="171" y="267"/>
                  <a:pt x="171" y="267"/>
                </a:cubicBezTo>
                <a:cubicBezTo>
                  <a:pt x="168" y="267"/>
                  <a:pt x="165" y="266"/>
                  <a:pt x="162" y="265"/>
                </a:cubicBezTo>
                <a:moveTo>
                  <a:pt x="146" y="261"/>
                </a:moveTo>
                <a:cubicBezTo>
                  <a:pt x="146" y="263"/>
                  <a:pt x="146" y="263"/>
                  <a:pt x="146" y="263"/>
                </a:cubicBezTo>
                <a:cubicBezTo>
                  <a:pt x="147" y="263"/>
                  <a:pt x="148" y="263"/>
                  <a:pt x="149" y="263"/>
                </a:cubicBezTo>
                <a:cubicBezTo>
                  <a:pt x="149" y="264"/>
                  <a:pt x="149" y="264"/>
                  <a:pt x="149" y="264"/>
                </a:cubicBezTo>
                <a:cubicBezTo>
                  <a:pt x="151" y="264"/>
                  <a:pt x="152" y="265"/>
                  <a:pt x="154" y="265"/>
                </a:cubicBezTo>
                <a:cubicBezTo>
                  <a:pt x="154" y="263"/>
                  <a:pt x="154" y="263"/>
                  <a:pt x="154" y="263"/>
                </a:cubicBezTo>
                <a:cubicBezTo>
                  <a:pt x="151" y="263"/>
                  <a:pt x="149" y="262"/>
                  <a:pt x="146" y="261"/>
                </a:cubicBezTo>
                <a:moveTo>
                  <a:pt x="129" y="256"/>
                </a:moveTo>
                <a:cubicBezTo>
                  <a:pt x="129" y="258"/>
                  <a:pt x="129" y="258"/>
                  <a:pt x="129" y="258"/>
                </a:cubicBezTo>
                <a:cubicBezTo>
                  <a:pt x="132" y="259"/>
                  <a:pt x="135" y="260"/>
                  <a:pt x="137" y="260"/>
                </a:cubicBezTo>
                <a:cubicBezTo>
                  <a:pt x="138" y="259"/>
                  <a:pt x="138" y="259"/>
                  <a:pt x="138" y="259"/>
                </a:cubicBezTo>
                <a:cubicBezTo>
                  <a:pt x="135" y="258"/>
                  <a:pt x="132" y="257"/>
                  <a:pt x="129" y="256"/>
                </a:cubicBezTo>
                <a:moveTo>
                  <a:pt x="113" y="251"/>
                </a:moveTo>
                <a:cubicBezTo>
                  <a:pt x="113" y="252"/>
                  <a:pt x="113" y="252"/>
                  <a:pt x="113" y="252"/>
                </a:cubicBezTo>
                <a:cubicBezTo>
                  <a:pt x="116" y="253"/>
                  <a:pt x="118" y="254"/>
                  <a:pt x="121" y="255"/>
                </a:cubicBezTo>
                <a:cubicBezTo>
                  <a:pt x="121" y="254"/>
                  <a:pt x="121" y="254"/>
                  <a:pt x="121" y="254"/>
                </a:cubicBezTo>
                <a:cubicBezTo>
                  <a:pt x="119" y="253"/>
                  <a:pt x="116" y="252"/>
                  <a:pt x="113" y="251"/>
                </a:cubicBezTo>
                <a:moveTo>
                  <a:pt x="98" y="244"/>
                </a:moveTo>
                <a:cubicBezTo>
                  <a:pt x="97" y="245"/>
                  <a:pt x="97" y="245"/>
                  <a:pt x="97" y="245"/>
                </a:cubicBezTo>
                <a:cubicBezTo>
                  <a:pt x="100" y="247"/>
                  <a:pt x="102" y="248"/>
                  <a:pt x="105" y="249"/>
                </a:cubicBezTo>
                <a:cubicBezTo>
                  <a:pt x="105" y="247"/>
                  <a:pt x="105" y="247"/>
                  <a:pt x="105" y="247"/>
                </a:cubicBezTo>
                <a:cubicBezTo>
                  <a:pt x="103" y="246"/>
                  <a:pt x="100" y="245"/>
                  <a:pt x="98" y="244"/>
                </a:cubicBezTo>
                <a:moveTo>
                  <a:pt x="82" y="236"/>
                </a:moveTo>
                <a:cubicBezTo>
                  <a:pt x="82" y="238"/>
                  <a:pt x="82" y="238"/>
                  <a:pt x="82" y="238"/>
                </a:cubicBezTo>
                <a:cubicBezTo>
                  <a:pt x="84" y="239"/>
                  <a:pt x="87" y="240"/>
                  <a:pt x="89" y="242"/>
                </a:cubicBezTo>
                <a:cubicBezTo>
                  <a:pt x="90" y="240"/>
                  <a:pt x="90" y="240"/>
                  <a:pt x="90" y="240"/>
                </a:cubicBezTo>
                <a:cubicBezTo>
                  <a:pt x="87" y="239"/>
                  <a:pt x="85" y="238"/>
                  <a:pt x="82" y="236"/>
                </a:cubicBezTo>
                <a:moveTo>
                  <a:pt x="68" y="227"/>
                </a:moveTo>
                <a:cubicBezTo>
                  <a:pt x="67" y="229"/>
                  <a:pt x="67" y="229"/>
                  <a:pt x="67" y="229"/>
                </a:cubicBezTo>
                <a:cubicBezTo>
                  <a:pt x="69" y="230"/>
                  <a:pt x="72" y="232"/>
                  <a:pt x="74" y="233"/>
                </a:cubicBezTo>
                <a:cubicBezTo>
                  <a:pt x="75" y="232"/>
                  <a:pt x="75" y="232"/>
                  <a:pt x="75" y="232"/>
                </a:cubicBezTo>
                <a:cubicBezTo>
                  <a:pt x="75" y="232"/>
                  <a:pt x="75" y="232"/>
                  <a:pt x="75" y="232"/>
                </a:cubicBezTo>
                <a:cubicBezTo>
                  <a:pt x="72" y="230"/>
                  <a:pt x="70" y="229"/>
                  <a:pt x="68" y="227"/>
                </a:cubicBezTo>
                <a:moveTo>
                  <a:pt x="54" y="217"/>
                </a:moveTo>
                <a:cubicBezTo>
                  <a:pt x="53" y="218"/>
                  <a:pt x="53" y="218"/>
                  <a:pt x="53" y="218"/>
                </a:cubicBezTo>
                <a:cubicBezTo>
                  <a:pt x="55" y="220"/>
                  <a:pt x="57" y="222"/>
                  <a:pt x="60" y="224"/>
                </a:cubicBezTo>
                <a:cubicBezTo>
                  <a:pt x="60" y="222"/>
                  <a:pt x="60" y="222"/>
                  <a:pt x="60" y="222"/>
                </a:cubicBezTo>
                <a:cubicBezTo>
                  <a:pt x="58" y="221"/>
                  <a:pt x="56" y="219"/>
                  <a:pt x="54" y="217"/>
                </a:cubicBezTo>
                <a:moveTo>
                  <a:pt x="41" y="205"/>
                </a:moveTo>
                <a:cubicBezTo>
                  <a:pt x="40" y="206"/>
                  <a:pt x="40" y="206"/>
                  <a:pt x="40" y="206"/>
                </a:cubicBezTo>
                <a:cubicBezTo>
                  <a:pt x="42" y="208"/>
                  <a:pt x="44" y="210"/>
                  <a:pt x="46" y="212"/>
                </a:cubicBezTo>
                <a:cubicBezTo>
                  <a:pt x="47" y="211"/>
                  <a:pt x="47" y="211"/>
                  <a:pt x="47" y="211"/>
                </a:cubicBezTo>
                <a:cubicBezTo>
                  <a:pt x="45" y="209"/>
                  <a:pt x="43" y="207"/>
                  <a:pt x="41" y="205"/>
                </a:cubicBezTo>
                <a:moveTo>
                  <a:pt x="29" y="192"/>
                </a:moveTo>
                <a:cubicBezTo>
                  <a:pt x="28" y="193"/>
                  <a:pt x="28" y="193"/>
                  <a:pt x="28" y="193"/>
                </a:cubicBezTo>
                <a:cubicBezTo>
                  <a:pt x="30" y="195"/>
                  <a:pt x="32" y="198"/>
                  <a:pt x="34" y="200"/>
                </a:cubicBezTo>
                <a:cubicBezTo>
                  <a:pt x="35" y="199"/>
                  <a:pt x="35" y="199"/>
                  <a:pt x="35" y="199"/>
                </a:cubicBezTo>
                <a:cubicBezTo>
                  <a:pt x="33" y="197"/>
                  <a:pt x="31" y="194"/>
                  <a:pt x="29" y="192"/>
                </a:cubicBezTo>
                <a:moveTo>
                  <a:pt x="19" y="177"/>
                </a:moveTo>
                <a:cubicBezTo>
                  <a:pt x="18" y="178"/>
                  <a:pt x="18" y="178"/>
                  <a:pt x="18" y="178"/>
                </a:cubicBezTo>
                <a:cubicBezTo>
                  <a:pt x="19" y="181"/>
                  <a:pt x="21" y="183"/>
                  <a:pt x="23" y="186"/>
                </a:cubicBezTo>
                <a:cubicBezTo>
                  <a:pt x="24" y="185"/>
                  <a:pt x="24" y="185"/>
                  <a:pt x="24" y="185"/>
                </a:cubicBezTo>
                <a:cubicBezTo>
                  <a:pt x="22" y="182"/>
                  <a:pt x="20" y="180"/>
                  <a:pt x="19" y="177"/>
                </a:cubicBezTo>
                <a:moveTo>
                  <a:pt x="11" y="161"/>
                </a:moveTo>
                <a:cubicBezTo>
                  <a:pt x="10" y="162"/>
                  <a:pt x="10" y="162"/>
                  <a:pt x="10" y="162"/>
                </a:cubicBezTo>
                <a:cubicBezTo>
                  <a:pt x="11" y="164"/>
                  <a:pt x="12" y="167"/>
                  <a:pt x="14" y="170"/>
                </a:cubicBezTo>
                <a:cubicBezTo>
                  <a:pt x="15" y="169"/>
                  <a:pt x="15" y="169"/>
                  <a:pt x="15" y="169"/>
                </a:cubicBezTo>
                <a:cubicBezTo>
                  <a:pt x="13" y="167"/>
                  <a:pt x="12" y="164"/>
                  <a:pt x="11" y="161"/>
                </a:cubicBezTo>
                <a:moveTo>
                  <a:pt x="6" y="144"/>
                </a:moveTo>
                <a:cubicBezTo>
                  <a:pt x="4" y="144"/>
                  <a:pt x="4" y="144"/>
                  <a:pt x="4" y="144"/>
                </a:cubicBezTo>
                <a:cubicBezTo>
                  <a:pt x="5" y="147"/>
                  <a:pt x="6" y="150"/>
                  <a:pt x="7" y="153"/>
                </a:cubicBezTo>
                <a:cubicBezTo>
                  <a:pt x="8" y="152"/>
                  <a:pt x="8" y="152"/>
                  <a:pt x="8" y="152"/>
                </a:cubicBezTo>
                <a:cubicBezTo>
                  <a:pt x="7" y="150"/>
                  <a:pt x="6" y="147"/>
                  <a:pt x="6" y="144"/>
                </a:cubicBezTo>
                <a:moveTo>
                  <a:pt x="3" y="128"/>
                </a:moveTo>
                <a:cubicBezTo>
                  <a:pt x="1" y="129"/>
                  <a:pt x="1" y="129"/>
                  <a:pt x="1" y="129"/>
                </a:cubicBezTo>
                <a:cubicBezTo>
                  <a:pt x="2" y="131"/>
                  <a:pt x="2" y="133"/>
                  <a:pt x="2" y="135"/>
                </a:cubicBezTo>
                <a:cubicBezTo>
                  <a:pt x="4" y="135"/>
                  <a:pt x="4" y="135"/>
                  <a:pt x="4" y="135"/>
                </a:cubicBezTo>
                <a:cubicBezTo>
                  <a:pt x="3" y="133"/>
                  <a:pt x="3" y="130"/>
                  <a:pt x="3" y="128"/>
                </a:cubicBezTo>
                <a:moveTo>
                  <a:pt x="0" y="89"/>
                </a:moveTo>
                <a:cubicBezTo>
                  <a:pt x="0" y="92"/>
                  <a:pt x="0" y="95"/>
                  <a:pt x="0" y="98"/>
                </a:cubicBezTo>
                <a:cubicBezTo>
                  <a:pt x="1" y="98"/>
                  <a:pt x="1" y="98"/>
                  <a:pt x="1" y="98"/>
                </a:cubicBezTo>
                <a:cubicBezTo>
                  <a:pt x="1" y="95"/>
                  <a:pt x="1" y="92"/>
                  <a:pt x="2" y="89"/>
                </a:cubicBezTo>
                <a:cubicBezTo>
                  <a:pt x="0" y="89"/>
                  <a:pt x="0" y="89"/>
                  <a:pt x="0" y="89"/>
                </a:cubicBezTo>
                <a:moveTo>
                  <a:pt x="3" y="70"/>
                </a:moveTo>
                <a:cubicBezTo>
                  <a:pt x="2" y="73"/>
                  <a:pt x="2" y="76"/>
                  <a:pt x="1" y="79"/>
                </a:cubicBezTo>
                <a:cubicBezTo>
                  <a:pt x="3" y="80"/>
                  <a:pt x="3" y="80"/>
                  <a:pt x="3" y="80"/>
                </a:cubicBezTo>
                <a:cubicBezTo>
                  <a:pt x="3" y="77"/>
                  <a:pt x="4" y="74"/>
                  <a:pt x="4" y="71"/>
                </a:cubicBezTo>
                <a:cubicBezTo>
                  <a:pt x="3" y="70"/>
                  <a:pt x="3" y="70"/>
                  <a:pt x="3" y="70"/>
                </a:cubicBezTo>
                <a:moveTo>
                  <a:pt x="8" y="53"/>
                </a:moveTo>
                <a:cubicBezTo>
                  <a:pt x="7" y="55"/>
                  <a:pt x="6" y="58"/>
                  <a:pt x="5" y="61"/>
                </a:cubicBezTo>
                <a:cubicBezTo>
                  <a:pt x="6" y="62"/>
                  <a:pt x="6" y="62"/>
                  <a:pt x="6" y="62"/>
                </a:cubicBezTo>
                <a:cubicBezTo>
                  <a:pt x="7" y="59"/>
                  <a:pt x="8" y="56"/>
                  <a:pt x="9" y="53"/>
                </a:cubicBezTo>
                <a:cubicBezTo>
                  <a:pt x="8" y="53"/>
                  <a:pt x="8" y="53"/>
                  <a:pt x="8" y="53"/>
                </a:cubicBezTo>
                <a:moveTo>
                  <a:pt x="16" y="36"/>
                </a:moveTo>
                <a:cubicBezTo>
                  <a:pt x="14" y="39"/>
                  <a:pt x="13" y="41"/>
                  <a:pt x="12" y="44"/>
                </a:cubicBezTo>
                <a:cubicBezTo>
                  <a:pt x="13" y="45"/>
                  <a:pt x="13" y="45"/>
                  <a:pt x="13" y="45"/>
                </a:cubicBezTo>
                <a:cubicBezTo>
                  <a:pt x="14" y="42"/>
                  <a:pt x="16" y="40"/>
                  <a:pt x="17" y="37"/>
                </a:cubicBezTo>
                <a:cubicBezTo>
                  <a:pt x="16" y="36"/>
                  <a:pt x="16" y="36"/>
                  <a:pt x="16" y="36"/>
                </a:cubicBezTo>
                <a:moveTo>
                  <a:pt x="28" y="22"/>
                </a:moveTo>
                <a:cubicBezTo>
                  <a:pt x="25" y="24"/>
                  <a:pt x="23" y="27"/>
                  <a:pt x="21" y="29"/>
                </a:cubicBezTo>
                <a:cubicBezTo>
                  <a:pt x="22" y="30"/>
                  <a:pt x="22" y="30"/>
                  <a:pt x="22" y="30"/>
                </a:cubicBezTo>
                <a:cubicBezTo>
                  <a:pt x="24" y="28"/>
                  <a:pt x="26" y="26"/>
                  <a:pt x="28" y="24"/>
                </a:cubicBezTo>
                <a:cubicBezTo>
                  <a:pt x="28" y="22"/>
                  <a:pt x="28" y="22"/>
                  <a:pt x="28" y="22"/>
                </a:cubicBezTo>
                <a:moveTo>
                  <a:pt x="42" y="12"/>
                </a:moveTo>
                <a:cubicBezTo>
                  <a:pt x="39" y="13"/>
                  <a:pt x="37" y="15"/>
                  <a:pt x="34" y="17"/>
                </a:cubicBezTo>
                <a:cubicBezTo>
                  <a:pt x="35" y="18"/>
                  <a:pt x="35" y="18"/>
                  <a:pt x="35" y="18"/>
                </a:cubicBezTo>
                <a:cubicBezTo>
                  <a:pt x="37" y="16"/>
                  <a:pt x="40" y="15"/>
                  <a:pt x="42" y="13"/>
                </a:cubicBezTo>
                <a:cubicBezTo>
                  <a:pt x="42" y="12"/>
                  <a:pt x="42" y="12"/>
                  <a:pt x="42" y="12"/>
                </a:cubicBezTo>
                <a:moveTo>
                  <a:pt x="57" y="5"/>
                </a:moveTo>
                <a:cubicBezTo>
                  <a:pt x="55" y="6"/>
                  <a:pt x="52" y="7"/>
                  <a:pt x="49" y="8"/>
                </a:cubicBezTo>
                <a:cubicBezTo>
                  <a:pt x="50" y="10"/>
                  <a:pt x="50" y="10"/>
                  <a:pt x="50" y="10"/>
                </a:cubicBezTo>
                <a:cubicBezTo>
                  <a:pt x="53" y="8"/>
                  <a:pt x="55" y="7"/>
                  <a:pt x="58" y="7"/>
                </a:cubicBezTo>
                <a:cubicBezTo>
                  <a:pt x="57" y="5"/>
                  <a:pt x="57" y="5"/>
                  <a:pt x="57" y="5"/>
                </a:cubicBezTo>
                <a:moveTo>
                  <a:pt x="71" y="2"/>
                </a:moveTo>
                <a:cubicBezTo>
                  <a:pt x="69" y="2"/>
                  <a:pt x="68" y="3"/>
                  <a:pt x="66" y="3"/>
                </a:cubicBezTo>
                <a:cubicBezTo>
                  <a:pt x="66" y="4"/>
                  <a:pt x="66" y="4"/>
                  <a:pt x="66" y="4"/>
                </a:cubicBezTo>
                <a:cubicBezTo>
                  <a:pt x="69" y="4"/>
                  <a:pt x="72" y="3"/>
                  <a:pt x="74" y="3"/>
                </a:cubicBezTo>
                <a:cubicBezTo>
                  <a:pt x="74" y="2"/>
                  <a:pt x="74" y="2"/>
                  <a:pt x="74" y="2"/>
                </a:cubicBezTo>
                <a:cubicBezTo>
                  <a:pt x="73" y="2"/>
                  <a:pt x="72" y="2"/>
                  <a:pt x="71" y="2"/>
                </a:cubicBezTo>
                <a:cubicBezTo>
                  <a:pt x="71" y="2"/>
                  <a:pt x="71" y="2"/>
                  <a:pt x="71" y="2"/>
                </a:cubicBezTo>
                <a:moveTo>
                  <a:pt x="91" y="0"/>
                </a:moveTo>
                <a:cubicBezTo>
                  <a:pt x="90" y="0"/>
                  <a:pt x="90" y="0"/>
                  <a:pt x="89" y="0"/>
                </a:cubicBezTo>
                <a:cubicBezTo>
                  <a:pt x="87" y="0"/>
                  <a:pt x="85" y="0"/>
                  <a:pt x="83" y="1"/>
                </a:cubicBezTo>
                <a:cubicBezTo>
                  <a:pt x="83" y="2"/>
                  <a:pt x="83" y="2"/>
                  <a:pt x="83" y="2"/>
                </a:cubicBezTo>
                <a:cubicBezTo>
                  <a:pt x="85" y="2"/>
                  <a:pt x="87" y="2"/>
                  <a:pt x="89" y="2"/>
                </a:cubicBezTo>
                <a:cubicBezTo>
                  <a:pt x="89" y="2"/>
                  <a:pt x="89" y="2"/>
                  <a:pt x="90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90" y="1"/>
                  <a:pt x="91" y="1"/>
                  <a:pt x="91" y="1"/>
                </a:cubicBezTo>
                <a:cubicBezTo>
                  <a:pt x="91" y="0"/>
                  <a:pt x="91" y="0"/>
                  <a:pt x="91" y="0"/>
                </a:cubicBezTo>
              </a:path>
            </a:pathLst>
          </a:custGeom>
          <a:solidFill>
            <a:srgbClr val="7478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9" name="Freeform 8"/>
          <p:cNvSpPr>
            <a:spLocks noEditPoints="1"/>
          </p:cNvSpPr>
          <p:nvPr/>
        </p:nvSpPr>
        <p:spPr bwMode="auto">
          <a:xfrm rot="16613425">
            <a:off x="7012597" y="3686771"/>
            <a:ext cx="1727933" cy="2107947"/>
          </a:xfrm>
          <a:custGeom>
            <a:avLst/>
            <a:gdLst>
              <a:gd name="T0" fmla="*/ 224 w 224"/>
              <a:gd name="T1" fmla="*/ 272 h 274"/>
              <a:gd name="T2" fmla="*/ 196 w 224"/>
              <a:gd name="T3" fmla="*/ 270 h 274"/>
              <a:gd name="T4" fmla="*/ 206 w 224"/>
              <a:gd name="T5" fmla="*/ 272 h 274"/>
              <a:gd name="T6" fmla="*/ 178 w 224"/>
              <a:gd name="T7" fmla="*/ 265 h 274"/>
              <a:gd name="T8" fmla="*/ 178 w 224"/>
              <a:gd name="T9" fmla="*/ 267 h 274"/>
              <a:gd name="T10" fmla="*/ 169 w 224"/>
              <a:gd name="T11" fmla="*/ 263 h 274"/>
              <a:gd name="T12" fmla="*/ 142 w 224"/>
              <a:gd name="T13" fmla="*/ 258 h 274"/>
              <a:gd name="T14" fmla="*/ 151 w 224"/>
              <a:gd name="T15" fmla="*/ 260 h 274"/>
              <a:gd name="T16" fmla="*/ 125 w 224"/>
              <a:gd name="T17" fmla="*/ 251 h 274"/>
              <a:gd name="T18" fmla="*/ 124 w 224"/>
              <a:gd name="T19" fmla="*/ 252 h 274"/>
              <a:gd name="T20" fmla="*/ 116 w 224"/>
              <a:gd name="T21" fmla="*/ 247 h 274"/>
              <a:gd name="T22" fmla="*/ 90 w 224"/>
              <a:gd name="T23" fmla="*/ 238 h 274"/>
              <a:gd name="T24" fmla="*/ 98 w 224"/>
              <a:gd name="T25" fmla="*/ 242 h 274"/>
              <a:gd name="T26" fmla="*/ 75 w 224"/>
              <a:gd name="T27" fmla="*/ 227 h 274"/>
              <a:gd name="T28" fmla="*/ 74 w 224"/>
              <a:gd name="T29" fmla="*/ 229 h 274"/>
              <a:gd name="T30" fmla="*/ 67 w 224"/>
              <a:gd name="T31" fmla="*/ 222 h 274"/>
              <a:gd name="T32" fmla="*/ 44 w 224"/>
              <a:gd name="T33" fmla="*/ 206 h 274"/>
              <a:gd name="T34" fmla="*/ 51 w 224"/>
              <a:gd name="T35" fmla="*/ 212 h 274"/>
              <a:gd name="T36" fmla="*/ 32 w 224"/>
              <a:gd name="T37" fmla="*/ 192 h 274"/>
              <a:gd name="T38" fmla="*/ 31 w 224"/>
              <a:gd name="T39" fmla="*/ 193 h 274"/>
              <a:gd name="T40" fmla="*/ 27 w 224"/>
              <a:gd name="T41" fmla="*/ 185 h 274"/>
              <a:gd name="T42" fmla="*/ 11 w 224"/>
              <a:gd name="T43" fmla="*/ 162 h 274"/>
              <a:gd name="T44" fmla="*/ 15 w 224"/>
              <a:gd name="T45" fmla="*/ 170 h 274"/>
              <a:gd name="T46" fmla="*/ 7 w 224"/>
              <a:gd name="T47" fmla="*/ 144 h 274"/>
              <a:gd name="T48" fmla="*/ 5 w 224"/>
              <a:gd name="T49" fmla="*/ 144 h 274"/>
              <a:gd name="T50" fmla="*/ 4 w 224"/>
              <a:gd name="T51" fmla="*/ 135 h 274"/>
              <a:gd name="T52" fmla="*/ 0 w 224"/>
              <a:gd name="T53" fmla="*/ 107 h 274"/>
              <a:gd name="T54" fmla="*/ 1 w 224"/>
              <a:gd name="T55" fmla="*/ 117 h 274"/>
              <a:gd name="T56" fmla="*/ 1 w 224"/>
              <a:gd name="T57" fmla="*/ 89 h 274"/>
              <a:gd name="T58" fmla="*/ 0 w 224"/>
              <a:gd name="T59" fmla="*/ 98 h 274"/>
              <a:gd name="T60" fmla="*/ 5 w 224"/>
              <a:gd name="T61" fmla="*/ 71 h 274"/>
              <a:gd name="T62" fmla="*/ 6 w 224"/>
              <a:gd name="T63" fmla="*/ 61 h 274"/>
              <a:gd name="T64" fmla="*/ 7 w 224"/>
              <a:gd name="T65" fmla="*/ 62 h 274"/>
              <a:gd name="T66" fmla="*/ 18 w 224"/>
              <a:gd name="T67" fmla="*/ 36 h 274"/>
              <a:gd name="T68" fmla="*/ 13 w 224"/>
              <a:gd name="T69" fmla="*/ 44 h 274"/>
              <a:gd name="T70" fmla="*/ 32 w 224"/>
              <a:gd name="T71" fmla="*/ 24 h 274"/>
              <a:gd name="T72" fmla="*/ 39 w 224"/>
              <a:gd name="T73" fmla="*/ 18 h 274"/>
              <a:gd name="T74" fmla="*/ 47 w 224"/>
              <a:gd name="T75" fmla="*/ 13 h 274"/>
              <a:gd name="T76" fmla="*/ 64 w 224"/>
              <a:gd name="T77" fmla="*/ 5 h 274"/>
              <a:gd name="T78" fmla="*/ 55 w 224"/>
              <a:gd name="T79" fmla="*/ 8 h 274"/>
              <a:gd name="T80" fmla="*/ 82 w 224"/>
              <a:gd name="T81" fmla="*/ 3 h 274"/>
              <a:gd name="T82" fmla="*/ 110 w 224"/>
              <a:gd name="T83" fmla="*/ 3 h 274"/>
              <a:gd name="T84" fmla="*/ 112 w 224"/>
              <a:gd name="T85" fmla="*/ 3 h 274"/>
              <a:gd name="T86" fmla="*/ 98 w 224"/>
              <a:gd name="T87" fmla="*/ 0 h 274"/>
              <a:gd name="T88" fmla="*/ 98 w 224"/>
              <a:gd name="T89" fmla="*/ 2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4" h="274">
                <a:moveTo>
                  <a:pt x="215" y="273"/>
                </a:moveTo>
                <a:cubicBezTo>
                  <a:pt x="215" y="271"/>
                  <a:pt x="215" y="271"/>
                  <a:pt x="215" y="271"/>
                </a:cubicBezTo>
                <a:cubicBezTo>
                  <a:pt x="221" y="272"/>
                  <a:pt x="224" y="272"/>
                  <a:pt x="224" y="272"/>
                </a:cubicBezTo>
                <a:cubicBezTo>
                  <a:pt x="224" y="274"/>
                  <a:pt x="224" y="274"/>
                  <a:pt x="224" y="274"/>
                </a:cubicBezTo>
                <a:cubicBezTo>
                  <a:pt x="224" y="274"/>
                  <a:pt x="221" y="273"/>
                  <a:pt x="215" y="273"/>
                </a:cubicBezTo>
                <a:moveTo>
                  <a:pt x="196" y="270"/>
                </a:moveTo>
                <a:cubicBezTo>
                  <a:pt x="197" y="269"/>
                  <a:pt x="197" y="269"/>
                  <a:pt x="197" y="269"/>
                </a:cubicBezTo>
                <a:cubicBezTo>
                  <a:pt x="200" y="269"/>
                  <a:pt x="203" y="270"/>
                  <a:pt x="206" y="270"/>
                </a:cubicBezTo>
                <a:cubicBezTo>
                  <a:pt x="206" y="272"/>
                  <a:pt x="206" y="272"/>
                  <a:pt x="206" y="272"/>
                </a:cubicBezTo>
                <a:cubicBezTo>
                  <a:pt x="203" y="271"/>
                  <a:pt x="200" y="271"/>
                  <a:pt x="196" y="270"/>
                </a:cubicBezTo>
                <a:moveTo>
                  <a:pt x="178" y="267"/>
                </a:moveTo>
                <a:cubicBezTo>
                  <a:pt x="178" y="265"/>
                  <a:pt x="178" y="265"/>
                  <a:pt x="178" y="265"/>
                </a:cubicBezTo>
                <a:cubicBezTo>
                  <a:pt x="181" y="266"/>
                  <a:pt x="184" y="267"/>
                  <a:pt x="187" y="267"/>
                </a:cubicBezTo>
                <a:cubicBezTo>
                  <a:pt x="187" y="269"/>
                  <a:pt x="187" y="269"/>
                  <a:pt x="187" y="269"/>
                </a:cubicBezTo>
                <a:cubicBezTo>
                  <a:pt x="184" y="268"/>
                  <a:pt x="181" y="267"/>
                  <a:pt x="178" y="267"/>
                </a:cubicBezTo>
                <a:moveTo>
                  <a:pt x="160" y="263"/>
                </a:moveTo>
                <a:cubicBezTo>
                  <a:pt x="160" y="261"/>
                  <a:pt x="160" y="261"/>
                  <a:pt x="160" y="261"/>
                </a:cubicBezTo>
                <a:cubicBezTo>
                  <a:pt x="163" y="262"/>
                  <a:pt x="166" y="263"/>
                  <a:pt x="169" y="263"/>
                </a:cubicBezTo>
                <a:cubicBezTo>
                  <a:pt x="169" y="265"/>
                  <a:pt x="169" y="265"/>
                  <a:pt x="169" y="265"/>
                </a:cubicBezTo>
                <a:cubicBezTo>
                  <a:pt x="166" y="264"/>
                  <a:pt x="163" y="263"/>
                  <a:pt x="160" y="263"/>
                </a:cubicBezTo>
                <a:moveTo>
                  <a:pt x="142" y="258"/>
                </a:moveTo>
                <a:cubicBezTo>
                  <a:pt x="142" y="256"/>
                  <a:pt x="142" y="256"/>
                  <a:pt x="142" y="256"/>
                </a:cubicBezTo>
                <a:cubicBezTo>
                  <a:pt x="145" y="257"/>
                  <a:pt x="148" y="258"/>
                  <a:pt x="151" y="259"/>
                </a:cubicBezTo>
                <a:cubicBezTo>
                  <a:pt x="151" y="260"/>
                  <a:pt x="151" y="260"/>
                  <a:pt x="151" y="260"/>
                </a:cubicBezTo>
                <a:cubicBezTo>
                  <a:pt x="148" y="260"/>
                  <a:pt x="145" y="259"/>
                  <a:pt x="142" y="258"/>
                </a:cubicBezTo>
                <a:moveTo>
                  <a:pt x="124" y="252"/>
                </a:moveTo>
                <a:cubicBezTo>
                  <a:pt x="125" y="251"/>
                  <a:pt x="125" y="251"/>
                  <a:pt x="125" y="251"/>
                </a:cubicBezTo>
                <a:cubicBezTo>
                  <a:pt x="128" y="252"/>
                  <a:pt x="131" y="253"/>
                  <a:pt x="133" y="254"/>
                </a:cubicBezTo>
                <a:cubicBezTo>
                  <a:pt x="133" y="255"/>
                  <a:pt x="133" y="255"/>
                  <a:pt x="133" y="255"/>
                </a:cubicBezTo>
                <a:cubicBezTo>
                  <a:pt x="130" y="254"/>
                  <a:pt x="127" y="253"/>
                  <a:pt x="124" y="252"/>
                </a:cubicBezTo>
                <a:moveTo>
                  <a:pt x="107" y="245"/>
                </a:moveTo>
                <a:cubicBezTo>
                  <a:pt x="107" y="244"/>
                  <a:pt x="107" y="244"/>
                  <a:pt x="107" y="244"/>
                </a:cubicBezTo>
                <a:cubicBezTo>
                  <a:pt x="110" y="245"/>
                  <a:pt x="113" y="246"/>
                  <a:pt x="116" y="247"/>
                </a:cubicBezTo>
                <a:cubicBezTo>
                  <a:pt x="115" y="249"/>
                  <a:pt x="115" y="249"/>
                  <a:pt x="115" y="249"/>
                </a:cubicBezTo>
                <a:cubicBezTo>
                  <a:pt x="113" y="248"/>
                  <a:pt x="110" y="247"/>
                  <a:pt x="107" y="245"/>
                </a:cubicBezTo>
                <a:moveTo>
                  <a:pt x="90" y="238"/>
                </a:moveTo>
                <a:cubicBezTo>
                  <a:pt x="91" y="236"/>
                  <a:pt x="91" y="236"/>
                  <a:pt x="91" y="236"/>
                </a:cubicBezTo>
                <a:cubicBezTo>
                  <a:pt x="93" y="238"/>
                  <a:pt x="96" y="239"/>
                  <a:pt x="99" y="240"/>
                </a:cubicBezTo>
                <a:cubicBezTo>
                  <a:pt x="98" y="242"/>
                  <a:pt x="98" y="242"/>
                  <a:pt x="98" y="242"/>
                </a:cubicBezTo>
                <a:cubicBezTo>
                  <a:pt x="96" y="240"/>
                  <a:pt x="93" y="239"/>
                  <a:pt x="90" y="238"/>
                </a:cubicBezTo>
                <a:moveTo>
                  <a:pt x="74" y="229"/>
                </a:moveTo>
                <a:cubicBezTo>
                  <a:pt x="75" y="227"/>
                  <a:pt x="75" y="227"/>
                  <a:pt x="75" y="227"/>
                </a:cubicBezTo>
                <a:cubicBezTo>
                  <a:pt x="77" y="229"/>
                  <a:pt x="80" y="230"/>
                  <a:pt x="83" y="232"/>
                </a:cubicBezTo>
                <a:cubicBezTo>
                  <a:pt x="82" y="233"/>
                  <a:pt x="82" y="233"/>
                  <a:pt x="82" y="233"/>
                </a:cubicBezTo>
                <a:cubicBezTo>
                  <a:pt x="79" y="232"/>
                  <a:pt x="76" y="230"/>
                  <a:pt x="74" y="229"/>
                </a:cubicBezTo>
                <a:moveTo>
                  <a:pt x="58" y="218"/>
                </a:moveTo>
                <a:cubicBezTo>
                  <a:pt x="59" y="217"/>
                  <a:pt x="59" y="217"/>
                  <a:pt x="59" y="217"/>
                </a:cubicBezTo>
                <a:cubicBezTo>
                  <a:pt x="62" y="219"/>
                  <a:pt x="64" y="221"/>
                  <a:pt x="67" y="222"/>
                </a:cubicBezTo>
                <a:cubicBezTo>
                  <a:pt x="66" y="224"/>
                  <a:pt x="66" y="224"/>
                  <a:pt x="66" y="224"/>
                </a:cubicBezTo>
                <a:cubicBezTo>
                  <a:pt x="63" y="222"/>
                  <a:pt x="61" y="220"/>
                  <a:pt x="58" y="218"/>
                </a:cubicBezTo>
                <a:moveTo>
                  <a:pt x="44" y="206"/>
                </a:moveTo>
                <a:cubicBezTo>
                  <a:pt x="45" y="205"/>
                  <a:pt x="45" y="205"/>
                  <a:pt x="45" y="205"/>
                </a:cubicBezTo>
                <a:cubicBezTo>
                  <a:pt x="47" y="207"/>
                  <a:pt x="50" y="209"/>
                  <a:pt x="52" y="211"/>
                </a:cubicBezTo>
                <a:cubicBezTo>
                  <a:pt x="51" y="212"/>
                  <a:pt x="51" y="212"/>
                  <a:pt x="51" y="212"/>
                </a:cubicBezTo>
                <a:cubicBezTo>
                  <a:pt x="49" y="210"/>
                  <a:pt x="46" y="208"/>
                  <a:pt x="44" y="206"/>
                </a:cubicBezTo>
                <a:moveTo>
                  <a:pt x="31" y="193"/>
                </a:moveTo>
                <a:cubicBezTo>
                  <a:pt x="32" y="192"/>
                  <a:pt x="32" y="192"/>
                  <a:pt x="32" y="192"/>
                </a:cubicBezTo>
                <a:cubicBezTo>
                  <a:pt x="34" y="194"/>
                  <a:pt x="36" y="197"/>
                  <a:pt x="38" y="199"/>
                </a:cubicBezTo>
                <a:cubicBezTo>
                  <a:pt x="37" y="200"/>
                  <a:pt x="37" y="200"/>
                  <a:pt x="37" y="200"/>
                </a:cubicBezTo>
                <a:cubicBezTo>
                  <a:pt x="35" y="198"/>
                  <a:pt x="33" y="195"/>
                  <a:pt x="31" y="193"/>
                </a:cubicBezTo>
                <a:moveTo>
                  <a:pt x="20" y="178"/>
                </a:moveTo>
                <a:cubicBezTo>
                  <a:pt x="21" y="177"/>
                  <a:pt x="21" y="177"/>
                  <a:pt x="21" y="177"/>
                </a:cubicBezTo>
                <a:cubicBezTo>
                  <a:pt x="23" y="180"/>
                  <a:pt x="25" y="182"/>
                  <a:pt x="27" y="185"/>
                </a:cubicBezTo>
                <a:cubicBezTo>
                  <a:pt x="25" y="186"/>
                  <a:pt x="25" y="186"/>
                  <a:pt x="25" y="186"/>
                </a:cubicBezTo>
                <a:cubicBezTo>
                  <a:pt x="23" y="183"/>
                  <a:pt x="22" y="181"/>
                  <a:pt x="20" y="178"/>
                </a:cubicBezTo>
                <a:moveTo>
                  <a:pt x="11" y="162"/>
                </a:moveTo>
                <a:cubicBezTo>
                  <a:pt x="13" y="161"/>
                  <a:pt x="13" y="161"/>
                  <a:pt x="13" y="161"/>
                </a:cubicBezTo>
                <a:cubicBezTo>
                  <a:pt x="14" y="164"/>
                  <a:pt x="15" y="167"/>
                  <a:pt x="17" y="169"/>
                </a:cubicBezTo>
                <a:cubicBezTo>
                  <a:pt x="15" y="170"/>
                  <a:pt x="15" y="170"/>
                  <a:pt x="15" y="170"/>
                </a:cubicBezTo>
                <a:cubicBezTo>
                  <a:pt x="14" y="167"/>
                  <a:pt x="13" y="164"/>
                  <a:pt x="11" y="162"/>
                </a:cubicBezTo>
                <a:moveTo>
                  <a:pt x="5" y="144"/>
                </a:moveTo>
                <a:cubicBezTo>
                  <a:pt x="7" y="144"/>
                  <a:pt x="7" y="144"/>
                  <a:pt x="7" y="144"/>
                </a:cubicBezTo>
                <a:cubicBezTo>
                  <a:pt x="7" y="147"/>
                  <a:pt x="8" y="150"/>
                  <a:pt x="9" y="152"/>
                </a:cubicBezTo>
                <a:cubicBezTo>
                  <a:pt x="8" y="153"/>
                  <a:pt x="8" y="153"/>
                  <a:pt x="8" y="153"/>
                </a:cubicBezTo>
                <a:cubicBezTo>
                  <a:pt x="7" y="150"/>
                  <a:pt x="6" y="147"/>
                  <a:pt x="5" y="144"/>
                </a:cubicBezTo>
                <a:moveTo>
                  <a:pt x="2" y="126"/>
                </a:moveTo>
                <a:cubicBezTo>
                  <a:pt x="3" y="126"/>
                  <a:pt x="3" y="126"/>
                  <a:pt x="3" y="126"/>
                </a:cubicBezTo>
                <a:cubicBezTo>
                  <a:pt x="3" y="129"/>
                  <a:pt x="4" y="132"/>
                  <a:pt x="4" y="135"/>
                </a:cubicBezTo>
                <a:cubicBezTo>
                  <a:pt x="3" y="135"/>
                  <a:pt x="3" y="135"/>
                  <a:pt x="3" y="135"/>
                </a:cubicBezTo>
                <a:cubicBezTo>
                  <a:pt x="2" y="132"/>
                  <a:pt x="2" y="129"/>
                  <a:pt x="2" y="126"/>
                </a:cubicBezTo>
                <a:moveTo>
                  <a:pt x="0" y="107"/>
                </a:moveTo>
                <a:cubicBezTo>
                  <a:pt x="2" y="107"/>
                  <a:pt x="2" y="107"/>
                  <a:pt x="2" y="107"/>
                </a:cubicBezTo>
                <a:cubicBezTo>
                  <a:pt x="2" y="110"/>
                  <a:pt x="2" y="113"/>
                  <a:pt x="2" y="116"/>
                </a:cubicBezTo>
                <a:cubicBezTo>
                  <a:pt x="1" y="117"/>
                  <a:pt x="1" y="117"/>
                  <a:pt x="1" y="117"/>
                </a:cubicBezTo>
                <a:cubicBezTo>
                  <a:pt x="0" y="113"/>
                  <a:pt x="0" y="110"/>
                  <a:pt x="0" y="107"/>
                </a:cubicBezTo>
                <a:moveTo>
                  <a:pt x="0" y="98"/>
                </a:moveTo>
                <a:cubicBezTo>
                  <a:pt x="0" y="95"/>
                  <a:pt x="1" y="92"/>
                  <a:pt x="1" y="89"/>
                </a:cubicBezTo>
                <a:cubicBezTo>
                  <a:pt x="2" y="89"/>
                  <a:pt x="2" y="89"/>
                  <a:pt x="2" y="89"/>
                </a:cubicBezTo>
                <a:cubicBezTo>
                  <a:pt x="2" y="92"/>
                  <a:pt x="2" y="95"/>
                  <a:pt x="2" y="98"/>
                </a:cubicBezTo>
                <a:cubicBezTo>
                  <a:pt x="0" y="98"/>
                  <a:pt x="0" y="98"/>
                  <a:pt x="0" y="98"/>
                </a:cubicBezTo>
                <a:moveTo>
                  <a:pt x="2" y="79"/>
                </a:moveTo>
                <a:cubicBezTo>
                  <a:pt x="2" y="76"/>
                  <a:pt x="3" y="73"/>
                  <a:pt x="3" y="70"/>
                </a:cubicBezTo>
                <a:cubicBezTo>
                  <a:pt x="5" y="71"/>
                  <a:pt x="5" y="71"/>
                  <a:pt x="5" y="71"/>
                </a:cubicBezTo>
                <a:cubicBezTo>
                  <a:pt x="4" y="74"/>
                  <a:pt x="4" y="77"/>
                  <a:pt x="3" y="80"/>
                </a:cubicBezTo>
                <a:cubicBezTo>
                  <a:pt x="2" y="79"/>
                  <a:pt x="2" y="79"/>
                  <a:pt x="2" y="79"/>
                </a:cubicBezTo>
                <a:moveTo>
                  <a:pt x="6" y="61"/>
                </a:moveTo>
                <a:cubicBezTo>
                  <a:pt x="7" y="58"/>
                  <a:pt x="8" y="55"/>
                  <a:pt x="9" y="53"/>
                </a:cubicBezTo>
                <a:cubicBezTo>
                  <a:pt x="11" y="53"/>
                  <a:pt x="11" y="53"/>
                  <a:pt x="11" y="53"/>
                </a:cubicBezTo>
                <a:cubicBezTo>
                  <a:pt x="9" y="56"/>
                  <a:pt x="8" y="59"/>
                  <a:pt x="7" y="62"/>
                </a:cubicBezTo>
                <a:cubicBezTo>
                  <a:pt x="6" y="61"/>
                  <a:pt x="6" y="61"/>
                  <a:pt x="6" y="61"/>
                </a:cubicBezTo>
                <a:moveTo>
                  <a:pt x="13" y="44"/>
                </a:moveTo>
                <a:cubicBezTo>
                  <a:pt x="15" y="41"/>
                  <a:pt x="16" y="39"/>
                  <a:pt x="18" y="36"/>
                </a:cubicBezTo>
                <a:cubicBezTo>
                  <a:pt x="19" y="37"/>
                  <a:pt x="19" y="37"/>
                  <a:pt x="19" y="37"/>
                </a:cubicBezTo>
                <a:cubicBezTo>
                  <a:pt x="18" y="40"/>
                  <a:pt x="16" y="42"/>
                  <a:pt x="15" y="45"/>
                </a:cubicBezTo>
                <a:cubicBezTo>
                  <a:pt x="13" y="44"/>
                  <a:pt x="13" y="44"/>
                  <a:pt x="13" y="44"/>
                </a:cubicBezTo>
                <a:moveTo>
                  <a:pt x="24" y="29"/>
                </a:moveTo>
                <a:cubicBezTo>
                  <a:pt x="26" y="27"/>
                  <a:pt x="28" y="24"/>
                  <a:pt x="31" y="22"/>
                </a:cubicBezTo>
                <a:cubicBezTo>
                  <a:pt x="32" y="24"/>
                  <a:pt x="32" y="24"/>
                  <a:pt x="32" y="24"/>
                </a:cubicBezTo>
                <a:cubicBezTo>
                  <a:pt x="29" y="26"/>
                  <a:pt x="27" y="28"/>
                  <a:pt x="25" y="30"/>
                </a:cubicBezTo>
                <a:cubicBezTo>
                  <a:pt x="24" y="29"/>
                  <a:pt x="24" y="29"/>
                  <a:pt x="24" y="29"/>
                </a:cubicBezTo>
                <a:moveTo>
                  <a:pt x="39" y="18"/>
                </a:moveTo>
                <a:cubicBezTo>
                  <a:pt x="38" y="17"/>
                  <a:pt x="38" y="17"/>
                  <a:pt x="38" y="17"/>
                </a:cubicBezTo>
                <a:cubicBezTo>
                  <a:pt x="41" y="15"/>
                  <a:pt x="43" y="13"/>
                  <a:pt x="46" y="12"/>
                </a:cubicBezTo>
                <a:cubicBezTo>
                  <a:pt x="47" y="13"/>
                  <a:pt x="47" y="13"/>
                  <a:pt x="47" y="13"/>
                </a:cubicBezTo>
                <a:cubicBezTo>
                  <a:pt x="44" y="15"/>
                  <a:pt x="42" y="16"/>
                  <a:pt x="39" y="18"/>
                </a:cubicBezTo>
                <a:moveTo>
                  <a:pt x="55" y="8"/>
                </a:moveTo>
                <a:cubicBezTo>
                  <a:pt x="58" y="7"/>
                  <a:pt x="61" y="6"/>
                  <a:pt x="64" y="5"/>
                </a:cubicBezTo>
                <a:cubicBezTo>
                  <a:pt x="64" y="7"/>
                  <a:pt x="64" y="7"/>
                  <a:pt x="64" y="7"/>
                </a:cubicBezTo>
                <a:cubicBezTo>
                  <a:pt x="61" y="7"/>
                  <a:pt x="58" y="8"/>
                  <a:pt x="55" y="10"/>
                </a:cubicBezTo>
                <a:cubicBezTo>
                  <a:pt x="55" y="8"/>
                  <a:pt x="55" y="8"/>
                  <a:pt x="55" y="8"/>
                </a:cubicBezTo>
                <a:moveTo>
                  <a:pt x="73" y="3"/>
                </a:moveTo>
                <a:cubicBezTo>
                  <a:pt x="76" y="2"/>
                  <a:pt x="79" y="2"/>
                  <a:pt x="82" y="1"/>
                </a:cubicBezTo>
                <a:cubicBezTo>
                  <a:pt x="82" y="3"/>
                  <a:pt x="82" y="3"/>
                  <a:pt x="82" y="3"/>
                </a:cubicBezTo>
                <a:cubicBezTo>
                  <a:pt x="79" y="3"/>
                  <a:pt x="76" y="4"/>
                  <a:pt x="73" y="4"/>
                </a:cubicBezTo>
                <a:cubicBezTo>
                  <a:pt x="73" y="3"/>
                  <a:pt x="73" y="3"/>
                  <a:pt x="73" y="3"/>
                </a:cubicBezTo>
                <a:moveTo>
                  <a:pt x="110" y="3"/>
                </a:moveTo>
                <a:cubicBezTo>
                  <a:pt x="110" y="1"/>
                  <a:pt x="110" y="1"/>
                  <a:pt x="110" y="1"/>
                </a:cubicBezTo>
                <a:cubicBezTo>
                  <a:pt x="111" y="1"/>
                  <a:pt x="112" y="1"/>
                  <a:pt x="112" y="1"/>
                </a:cubicBezTo>
                <a:cubicBezTo>
                  <a:pt x="112" y="3"/>
                  <a:pt x="112" y="3"/>
                  <a:pt x="112" y="3"/>
                </a:cubicBezTo>
                <a:cubicBezTo>
                  <a:pt x="112" y="3"/>
                  <a:pt x="111" y="3"/>
                  <a:pt x="110" y="3"/>
                </a:cubicBezTo>
                <a:moveTo>
                  <a:pt x="91" y="1"/>
                </a:moveTo>
                <a:cubicBezTo>
                  <a:pt x="94" y="0"/>
                  <a:pt x="96" y="0"/>
                  <a:pt x="98" y="0"/>
                </a:cubicBezTo>
                <a:cubicBezTo>
                  <a:pt x="99" y="0"/>
                  <a:pt x="100" y="0"/>
                  <a:pt x="100" y="0"/>
                </a:cubicBezTo>
                <a:cubicBezTo>
                  <a:pt x="100" y="2"/>
                  <a:pt x="100" y="2"/>
                  <a:pt x="100" y="2"/>
                </a:cubicBezTo>
                <a:cubicBezTo>
                  <a:pt x="100" y="2"/>
                  <a:pt x="99" y="2"/>
                  <a:pt x="98" y="2"/>
                </a:cubicBezTo>
                <a:cubicBezTo>
                  <a:pt x="96" y="2"/>
                  <a:pt x="94" y="2"/>
                  <a:pt x="91" y="2"/>
                </a:cubicBezTo>
                <a:cubicBezTo>
                  <a:pt x="91" y="1"/>
                  <a:pt x="91" y="1"/>
                  <a:pt x="91" y="1"/>
                </a:cubicBezTo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78" name="Freeform 77"/>
          <p:cNvSpPr>
            <a:spLocks/>
          </p:cNvSpPr>
          <p:nvPr/>
        </p:nvSpPr>
        <p:spPr bwMode="auto">
          <a:xfrm rot="16613425">
            <a:off x="6598299" y="3043689"/>
            <a:ext cx="344288" cy="123424"/>
          </a:xfrm>
          <a:custGeom>
            <a:avLst/>
            <a:gdLst>
              <a:gd name="T0" fmla="*/ 106 w 106"/>
              <a:gd name="T1" fmla="*/ 0 h 38"/>
              <a:gd name="T2" fmla="*/ 11 w 106"/>
              <a:gd name="T3" fmla="*/ 22 h 38"/>
              <a:gd name="T4" fmla="*/ 11 w 106"/>
              <a:gd name="T5" fmla="*/ 27 h 38"/>
              <a:gd name="T6" fmla="*/ 7 w 106"/>
              <a:gd name="T7" fmla="*/ 22 h 38"/>
              <a:gd name="T8" fmla="*/ 0 w 106"/>
              <a:gd name="T9" fmla="*/ 24 h 38"/>
              <a:gd name="T10" fmla="*/ 2 w 106"/>
              <a:gd name="T11" fmla="*/ 38 h 38"/>
              <a:gd name="T12" fmla="*/ 106 w 106"/>
              <a:gd name="T13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6" h="38">
                <a:moveTo>
                  <a:pt x="106" y="0"/>
                </a:moveTo>
                <a:lnTo>
                  <a:pt x="11" y="22"/>
                </a:lnTo>
                <a:lnTo>
                  <a:pt x="11" y="27"/>
                </a:lnTo>
                <a:lnTo>
                  <a:pt x="7" y="22"/>
                </a:lnTo>
                <a:lnTo>
                  <a:pt x="0" y="24"/>
                </a:lnTo>
                <a:lnTo>
                  <a:pt x="2" y="38"/>
                </a:lnTo>
                <a:lnTo>
                  <a:pt x="10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80" name="Freeform 79"/>
          <p:cNvSpPr>
            <a:spLocks noEditPoints="1"/>
          </p:cNvSpPr>
          <p:nvPr/>
        </p:nvSpPr>
        <p:spPr bwMode="auto">
          <a:xfrm rot="16613425">
            <a:off x="6471675" y="3500904"/>
            <a:ext cx="815246" cy="331296"/>
          </a:xfrm>
          <a:custGeom>
            <a:avLst/>
            <a:gdLst>
              <a:gd name="T0" fmla="*/ 240 w 251"/>
              <a:gd name="T1" fmla="*/ 2 h 102"/>
              <a:gd name="T2" fmla="*/ 0 w 251"/>
              <a:gd name="T3" fmla="*/ 54 h 102"/>
              <a:gd name="T4" fmla="*/ 0 w 251"/>
              <a:gd name="T5" fmla="*/ 102 h 102"/>
              <a:gd name="T6" fmla="*/ 242 w 251"/>
              <a:gd name="T7" fmla="*/ 16 h 102"/>
              <a:gd name="T8" fmla="*/ 240 w 251"/>
              <a:gd name="T9" fmla="*/ 2 h 102"/>
              <a:gd name="T10" fmla="*/ 251 w 251"/>
              <a:gd name="T11" fmla="*/ 0 h 102"/>
              <a:gd name="T12" fmla="*/ 247 w 251"/>
              <a:gd name="T13" fmla="*/ 0 h 102"/>
              <a:gd name="T14" fmla="*/ 251 w 251"/>
              <a:gd name="T15" fmla="*/ 5 h 102"/>
              <a:gd name="T16" fmla="*/ 251 w 251"/>
              <a:gd name="T17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51" h="102">
                <a:moveTo>
                  <a:pt x="240" y="2"/>
                </a:moveTo>
                <a:lnTo>
                  <a:pt x="0" y="54"/>
                </a:lnTo>
                <a:lnTo>
                  <a:pt x="0" y="102"/>
                </a:lnTo>
                <a:lnTo>
                  <a:pt x="242" y="16"/>
                </a:lnTo>
                <a:lnTo>
                  <a:pt x="240" y="2"/>
                </a:lnTo>
                <a:moveTo>
                  <a:pt x="251" y="0"/>
                </a:moveTo>
                <a:lnTo>
                  <a:pt x="247" y="0"/>
                </a:lnTo>
                <a:lnTo>
                  <a:pt x="251" y="5"/>
                </a:lnTo>
                <a:lnTo>
                  <a:pt x="25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84" name="Freeform 83"/>
          <p:cNvSpPr>
            <a:spLocks/>
          </p:cNvSpPr>
          <p:nvPr/>
        </p:nvSpPr>
        <p:spPr bwMode="auto">
          <a:xfrm rot="16613425">
            <a:off x="8148420" y="2694249"/>
            <a:ext cx="308558" cy="207872"/>
          </a:xfrm>
          <a:custGeom>
            <a:avLst/>
            <a:gdLst>
              <a:gd name="T0" fmla="*/ 81 w 95"/>
              <a:gd name="T1" fmla="*/ 0 h 64"/>
              <a:gd name="T2" fmla="*/ 0 w 95"/>
              <a:gd name="T3" fmla="*/ 16 h 64"/>
              <a:gd name="T4" fmla="*/ 0 w 95"/>
              <a:gd name="T5" fmla="*/ 64 h 64"/>
              <a:gd name="T6" fmla="*/ 95 w 95"/>
              <a:gd name="T7" fmla="*/ 30 h 64"/>
              <a:gd name="T8" fmla="*/ 88 w 95"/>
              <a:gd name="T9" fmla="*/ 4 h 64"/>
              <a:gd name="T10" fmla="*/ 81 w 95"/>
              <a:gd name="T11" fmla="*/ 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95" h="64">
                <a:moveTo>
                  <a:pt x="81" y="0"/>
                </a:moveTo>
                <a:lnTo>
                  <a:pt x="0" y="16"/>
                </a:lnTo>
                <a:lnTo>
                  <a:pt x="0" y="64"/>
                </a:lnTo>
                <a:lnTo>
                  <a:pt x="95" y="30"/>
                </a:lnTo>
                <a:lnTo>
                  <a:pt x="88" y="4"/>
                </a:lnTo>
                <a:lnTo>
                  <a:pt x="8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86" name="Freeform 85"/>
          <p:cNvSpPr>
            <a:spLocks/>
          </p:cNvSpPr>
          <p:nvPr/>
        </p:nvSpPr>
        <p:spPr bwMode="auto">
          <a:xfrm rot="16613425">
            <a:off x="8750560" y="3552597"/>
            <a:ext cx="555407" cy="263088"/>
          </a:xfrm>
          <a:custGeom>
            <a:avLst/>
            <a:gdLst>
              <a:gd name="T0" fmla="*/ 152 w 171"/>
              <a:gd name="T1" fmla="*/ 0 h 81"/>
              <a:gd name="T2" fmla="*/ 0 w 171"/>
              <a:gd name="T3" fmla="*/ 33 h 81"/>
              <a:gd name="T4" fmla="*/ 0 w 171"/>
              <a:gd name="T5" fmla="*/ 81 h 81"/>
              <a:gd name="T6" fmla="*/ 171 w 171"/>
              <a:gd name="T7" fmla="*/ 19 h 81"/>
              <a:gd name="T8" fmla="*/ 166 w 171"/>
              <a:gd name="T9" fmla="*/ 9 h 81"/>
              <a:gd name="T10" fmla="*/ 152 w 171"/>
              <a:gd name="T1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71" h="81">
                <a:moveTo>
                  <a:pt x="152" y="0"/>
                </a:moveTo>
                <a:lnTo>
                  <a:pt x="0" y="33"/>
                </a:lnTo>
                <a:lnTo>
                  <a:pt x="0" y="81"/>
                </a:lnTo>
                <a:lnTo>
                  <a:pt x="171" y="19"/>
                </a:lnTo>
                <a:lnTo>
                  <a:pt x="166" y="9"/>
                </a:lnTo>
                <a:lnTo>
                  <a:pt x="15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88" name="Freeform 87"/>
          <p:cNvSpPr>
            <a:spLocks/>
          </p:cNvSpPr>
          <p:nvPr/>
        </p:nvSpPr>
        <p:spPr bwMode="auto">
          <a:xfrm rot="16613425">
            <a:off x="8607631" y="3035785"/>
            <a:ext cx="630111" cy="201376"/>
          </a:xfrm>
          <a:custGeom>
            <a:avLst/>
            <a:gdLst>
              <a:gd name="T0" fmla="*/ 194 w 194"/>
              <a:gd name="T1" fmla="*/ 0 h 62"/>
              <a:gd name="T2" fmla="*/ 0 w 194"/>
              <a:gd name="T3" fmla="*/ 43 h 62"/>
              <a:gd name="T4" fmla="*/ 14 w 194"/>
              <a:gd name="T5" fmla="*/ 52 h 62"/>
              <a:gd name="T6" fmla="*/ 19 w 194"/>
              <a:gd name="T7" fmla="*/ 62 h 62"/>
              <a:gd name="T8" fmla="*/ 194 w 194"/>
              <a:gd name="T9" fmla="*/ 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4" h="62">
                <a:moveTo>
                  <a:pt x="194" y="0"/>
                </a:moveTo>
                <a:lnTo>
                  <a:pt x="0" y="43"/>
                </a:lnTo>
                <a:lnTo>
                  <a:pt x="14" y="52"/>
                </a:lnTo>
                <a:lnTo>
                  <a:pt x="19" y="62"/>
                </a:lnTo>
                <a:lnTo>
                  <a:pt x="19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90" name="Freeform 89"/>
          <p:cNvSpPr>
            <a:spLocks noEditPoints="1"/>
          </p:cNvSpPr>
          <p:nvPr/>
        </p:nvSpPr>
        <p:spPr bwMode="auto">
          <a:xfrm rot="16613425">
            <a:off x="9175537" y="2450163"/>
            <a:ext cx="948414" cy="331296"/>
          </a:xfrm>
          <a:custGeom>
            <a:avLst/>
            <a:gdLst>
              <a:gd name="T0" fmla="*/ 0 w 292"/>
              <a:gd name="T1" fmla="*/ 87 h 102"/>
              <a:gd name="T2" fmla="*/ 10 w 292"/>
              <a:gd name="T3" fmla="*/ 102 h 102"/>
              <a:gd name="T4" fmla="*/ 31 w 292"/>
              <a:gd name="T5" fmla="*/ 92 h 102"/>
              <a:gd name="T6" fmla="*/ 0 w 292"/>
              <a:gd name="T7" fmla="*/ 87 h 102"/>
              <a:gd name="T8" fmla="*/ 292 w 292"/>
              <a:gd name="T9" fmla="*/ 0 h 102"/>
              <a:gd name="T10" fmla="*/ 86 w 292"/>
              <a:gd name="T11" fmla="*/ 45 h 102"/>
              <a:gd name="T12" fmla="*/ 76 w 292"/>
              <a:gd name="T13" fmla="*/ 66 h 102"/>
              <a:gd name="T14" fmla="*/ 74 w 292"/>
              <a:gd name="T15" fmla="*/ 47 h 102"/>
              <a:gd name="T16" fmla="*/ 71 w 292"/>
              <a:gd name="T17" fmla="*/ 50 h 102"/>
              <a:gd name="T18" fmla="*/ 52 w 292"/>
              <a:gd name="T19" fmla="*/ 85 h 102"/>
              <a:gd name="T20" fmla="*/ 292 w 292"/>
              <a:gd name="T21" fmla="*/ 0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92" h="102">
                <a:moveTo>
                  <a:pt x="0" y="87"/>
                </a:moveTo>
                <a:lnTo>
                  <a:pt x="10" y="102"/>
                </a:lnTo>
                <a:lnTo>
                  <a:pt x="31" y="92"/>
                </a:lnTo>
                <a:lnTo>
                  <a:pt x="0" y="87"/>
                </a:lnTo>
                <a:moveTo>
                  <a:pt x="292" y="0"/>
                </a:moveTo>
                <a:lnTo>
                  <a:pt x="86" y="45"/>
                </a:lnTo>
                <a:lnTo>
                  <a:pt x="76" y="66"/>
                </a:lnTo>
                <a:lnTo>
                  <a:pt x="74" y="47"/>
                </a:lnTo>
                <a:lnTo>
                  <a:pt x="71" y="50"/>
                </a:lnTo>
                <a:lnTo>
                  <a:pt x="52" y="85"/>
                </a:lnTo>
                <a:lnTo>
                  <a:pt x="29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92" name="Freeform 91"/>
          <p:cNvSpPr>
            <a:spLocks noEditPoints="1"/>
          </p:cNvSpPr>
          <p:nvPr/>
        </p:nvSpPr>
        <p:spPr bwMode="auto">
          <a:xfrm rot="16613425">
            <a:off x="9478138" y="2921186"/>
            <a:ext cx="454719" cy="253343"/>
          </a:xfrm>
          <a:custGeom>
            <a:avLst/>
            <a:gdLst>
              <a:gd name="T0" fmla="*/ 125 w 140"/>
              <a:gd name="T1" fmla="*/ 5 h 78"/>
              <a:gd name="T2" fmla="*/ 0 w 140"/>
              <a:gd name="T3" fmla="*/ 31 h 78"/>
              <a:gd name="T4" fmla="*/ 0 w 140"/>
              <a:gd name="T5" fmla="*/ 78 h 78"/>
              <a:gd name="T6" fmla="*/ 64 w 140"/>
              <a:gd name="T7" fmla="*/ 57 h 78"/>
              <a:gd name="T8" fmla="*/ 54 w 140"/>
              <a:gd name="T9" fmla="*/ 42 h 78"/>
              <a:gd name="T10" fmla="*/ 85 w 140"/>
              <a:gd name="T11" fmla="*/ 47 h 78"/>
              <a:gd name="T12" fmla="*/ 106 w 140"/>
              <a:gd name="T13" fmla="*/ 40 h 78"/>
              <a:gd name="T14" fmla="*/ 125 w 140"/>
              <a:gd name="T15" fmla="*/ 5 h 78"/>
              <a:gd name="T16" fmla="*/ 140 w 140"/>
              <a:gd name="T17" fmla="*/ 0 h 78"/>
              <a:gd name="T18" fmla="*/ 128 w 140"/>
              <a:gd name="T19" fmla="*/ 2 h 78"/>
              <a:gd name="T20" fmla="*/ 130 w 140"/>
              <a:gd name="T21" fmla="*/ 21 h 78"/>
              <a:gd name="T22" fmla="*/ 140 w 140"/>
              <a:gd name="T23" fmla="*/ 0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0" h="78">
                <a:moveTo>
                  <a:pt x="125" y="5"/>
                </a:moveTo>
                <a:lnTo>
                  <a:pt x="0" y="31"/>
                </a:lnTo>
                <a:lnTo>
                  <a:pt x="0" y="78"/>
                </a:lnTo>
                <a:lnTo>
                  <a:pt x="64" y="57"/>
                </a:lnTo>
                <a:lnTo>
                  <a:pt x="54" y="42"/>
                </a:lnTo>
                <a:lnTo>
                  <a:pt x="85" y="47"/>
                </a:lnTo>
                <a:lnTo>
                  <a:pt x="106" y="40"/>
                </a:lnTo>
                <a:lnTo>
                  <a:pt x="125" y="5"/>
                </a:lnTo>
                <a:moveTo>
                  <a:pt x="140" y="0"/>
                </a:moveTo>
                <a:lnTo>
                  <a:pt x="128" y="2"/>
                </a:lnTo>
                <a:lnTo>
                  <a:pt x="130" y="21"/>
                </a:lnTo>
                <a:lnTo>
                  <a:pt x="14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95" name="Freeform 94"/>
          <p:cNvSpPr>
            <a:spLocks/>
          </p:cNvSpPr>
          <p:nvPr/>
        </p:nvSpPr>
        <p:spPr bwMode="auto">
          <a:xfrm rot="16613425">
            <a:off x="6298915" y="2787100"/>
            <a:ext cx="32481" cy="22735"/>
          </a:xfrm>
          <a:custGeom>
            <a:avLst/>
            <a:gdLst>
              <a:gd name="T0" fmla="*/ 2 w 4"/>
              <a:gd name="T1" fmla="*/ 0 h 3"/>
              <a:gd name="T2" fmla="*/ 0 w 4"/>
              <a:gd name="T3" fmla="*/ 2 h 3"/>
              <a:gd name="T4" fmla="*/ 0 w 4"/>
              <a:gd name="T5" fmla="*/ 3 h 3"/>
              <a:gd name="T6" fmla="*/ 4 w 4"/>
              <a:gd name="T7" fmla="*/ 1 h 3"/>
              <a:gd name="T8" fmla="*/ 2 w 4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" h="3">
                <a:moveTo>
                  <a:pt x="2" y="0"/>
                </a:moveTo>
                <a:cubicBezTo>
                  <a:pt x="1" y="0"/>
                  <a:pt x="0" y="1"/>
                  <a:pt x="0" y="2"/>
                </a:cubicBezTo>
                <a:cubicBezTo>
                  <a:pt x="0" y="2"/>
                  <a:pt x="0" y="3"/>
                  <a:pt x="0" y="3"/>
                </a:cubicBezTo>
                <a:cubicBezTo>
                  <a:pt x="4" y="1"/>
                  <a:pt x="4" y="1"/>
                  <a:pt x="4" y="1"/>
                </a:cubicBezTo>
                <a:cubicBezTo>
                  <a:pt x="4" y="0"/>
                  <a:pt x="3" y="0"/>
                  <a:pt x="2" y="0"/>
                </a:cubicBezTo>
              </a:path>
            </a:pathLst>
          </a:custGeom>
          <a:solidFill>
            <a:srgbClr val="3A3E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97" name="Freeform 96"/>
          <p:cNvSpPr>
            <a:spLocks noEditPoints="1"/>
          </p:cNvSpPr>
          <p:nvPr/>
        </p:nvSpPr>
        <p:spPr bwMode="auto">
          <a:xfrm rot="16613425">
            <a:off x="5293628" y="2699139"/>
            <a:ext cx="1214750" cy="393007"/>
          </a:xfrm>
          <a:custGeom>
            <a:avLst/>
            <a:gdLst>
              <a:gd name="T0" fmla="*/ 97 w 374"/>
              <a:gd name="T1" fmla="*/ 62 h 121"/>
              <a:gd name="T2" fmla="*/ 0 w 374"/>
              <a:gd name="T3" fmla="*/ 83 h 121"/>
              <a:gd name="T4" fmla="*/ 0 w 374"/>
              <a:gd name="T5" fmla="*/ 90 h 121"/>
              <a:gd name="T6" fmla="*/ 0 w 374"/>
              <a:gd name="T7" fmla="*/ 90 h 121"/>
              <a:gd name="T8" fmla="*/ 30 w 374"/>
              <a:gd name="T9" fmla="*/ 95 h 121"/>
              <a:gd name="T10" fmla="*/ 52 w 374"/>
              <a:gd name="T11" fmla="*/ 102 h 121"/>
              <a:gd name="T12" fmla="*/ 47 w 374"/>
              <a:gd name="T13" fmla="*/ 121 h 121"/>
              <a:gd name="T14" fmla="*/ 71 w 374"/>
              <a:gd name="T15" fmla="*/ 114 h 121"/>
              <a:gd name="T16" fmla="*/ 66 w 374"/>
              <a:gd name="T17" fmla="*/ 105 h 121"/>
              <a:gd name="T18" fmla="*/ 83 w 374"/>
              <a:gd name="T19" fmla="*/ 95 h 121"/>
              <a:gd name="T20" fmla="*/ 99 w 374"/>
              <a:gd name="T21" fmla="*/ 64 h 121"/>
              <a:gd name="T22" fmla="*/ 97 w 374"/>
              <a:gd name="T23" fmla="*/ 62 h 121"/>
              <a:gd name="T24" fmla="*/ 374 w 374"/>
              <a:gd name="T25" fmla="*/ 0 h 121"/>
              <a:gd name="T26" fmla="*/ 225 w 374"/>
              <a:gd name="T27" fmla="*/ 33 h 121"/>
              <a:gd name="T28" fmla="*/ 239 w 374"/>
              <a:gd name="T29" fmla="*/ 52 h 121"/>
              <a:gd name="T30" fmla="*/ 374 w 374"/>
              <a:gd name="T31" fmla="*/ 3 h 121"/>
              <a:gd name="T32" fmla="*/ 374 w 374"/>
              <a:gd name="T33" fmla="*/ 0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4" h="121">
                <a:moveTo>
                  <a:pt x="97" y="62"/>
                </a:moveTo>
                <a:lnTo>
                  <a:pt x="0" y="83"/>
                </a:lnTo>
                <a:lnTo>
                  <a:pt x="0" y="90"/>
                </a:lnTo>
                <a:lnTo>
                  <a:pt x="0" y="90"/>
                </a:lnTo>
                <a:lnTo>
                  <a:pt x="30" y="95"/>
                </a:lnTo>
                <a:lnTo>
                  <a:pt x="52" y="102"/>
                </a:lnTo>
                <a:lnTo>
                  <a:pt x="47" y="121"/>
                </a:lnTo>
                <a:lnTo>
                  <a:pt x="71" y="114"/>
                </a:lnTo>
                <a:lnTo>
                  <a:pt x="66" y="105"/>
                </a:lnTo>
                <a:lnTo>
                  <a:pt x="83" y="95"/>
                </a:lnTo>
                <a:lnTo>
                  <a:pt x="99" y="64"/>
                </a:lnTo>
                <a:lnTo>
                  <a:pt x="97" y="62"/>
                </a:lnTo>
                <a:moveTo>
                  <a:pt x="374" y="0"/>
                </a:moveTo>
                <a:lnTo>
                  <a:pt x="225" y="33"/>
                </a:lnTo>
                <a:lnTo>
                  <a:pt x="239" y="52"/>
                </a:lnTo>
                <a:lnTo>
                  <a:pt x="374" y="3"/>
                </a:lnTo>
                <a:lnTo>
                  <a:pt x="37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98" name="Freeform 97"/>
          <p:cNvSpPr>
            <a:spLocks/>
          </p:cNvSpPr>
          <p:nvPr/>
        </p:nvSpPr>
        <p:spPr bwMode="auto">
          <a:xfrm rot="16613425">
            <a:off x="5745732" y="2222048"/>
            <a:ext cx="71457" cy="22735"/>
          </a:xfrm>
          <a:custGeom>
            <a:avLst/>
            <a:gdLst>
              <a:gd name="T0" fmla="*/ 22 w 22"/>
              <a:gd name="T1" fmla="*/ 0 h 7"/>
              <a:gd name="T2" fmla="*/ 0 w 22"/>
              <a:gd name="T3" fmla="*/ 4 h 7"/>
              <a:gd name="T4" fmla="*/ 0 w 22"/>
              <a:gd name="T5" fmla="*/ 7 h 7"/>
              <a:gd name="T6" fmla="*/ 22 w 22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7">
                <a:moveTo>
                  <a:pt x="22" y="0"/>
                </a:moveTo>
                <a:lnTo>
                  <a:pt x="0" y="4"/>
                </a:lnTo>
                <a:lnTo>
                  <a:pt x="0" y="7"/>
                </a:lnTo>
                <a:lnTo>
                  <a:pt x="22" y="0"/>
                </a:lnTo>
                <a:close/>
              </a:path>
            </a:pathLst>
          </a:custGeom>
          <a:solidFill>
            <a:srgbClr val="3A3E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99" name="Freeform 98"/>
          <p:cNvSpPr>
            <a:spLocks/>
          </p:cNvSpPr>
          <p:nvPr/>
        </p:nvSpPr>
        <p:spPr bwMode="auto">
          <a:xfrm rot="16613425">
            <a:off x="5745732" y="2222048"/>
            <a:ext cx="71457" cy="22735"/>
          </a:xfrm>
          <a:custGeom>
            <a:avLst/>
            <a:gdLst>
              <a:gd name="T0" fmla="*/ 22 w 22"/>
              <a:gd name="T1" fmla="*/ 0 h 7"/>
              <a:gd name="T2" fmla="*/ 0 w 22"/>
              <a:gd name="T3" fmla="*/ 4 h 7"/>
              <a:gd name="T4" fmla="*/ 0 w 22"/>
              <a:gd name="T5" fmla="*/ 7 h 7"/>
              <a:gd name="T6" fmla="*/ 22 w 22"/>
              <a:gd name="T7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7">
                <a:moveTo>
                  <a:pt x="22" y="0"/>
                </a:moveTo>
                <a:lnTo>
                  <a:pt x="0" y="4"/>
                </a:lnTo>
                <a:lnTo>
                  <a:pt x="0" y="7"/>
                </a:lnTo>
                <a:lnTo>
                  <a:pt x="2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01" name="Freeform 100"/>
          <p:cNvSpPr>
            <a:spLocks noEditPoints="1"/>
          </p:cNvSpPr>
          <p:nvPr/>
        </p:nvSpPr>
        <p:spPr bwMode="auto">
          <a:xfrm rot="16613425">
            <a:off x="5270926" y="3215127"/>
            <a:ext cx="1555788" cy="623615"/>
          </a:xfrm>
          <a:custGeom>
            <a:avLst/>
            <a:gdLst>
              <a:gd name="T0" fmla="*/ 240 w 479"/>
              <a:gd name="T1" fmla="*/ 57 h 192"/>
              <a:gd name="T2" fmla="*/ 247 w 479"/>
              <a:gd name="T3" fmla="*/ 102 h 192"/>
              <a:gd name="T4" fmla="*/ 287 w 479"/>
              <a:gd name="T5" fmla="*/ 88 h 192"/>
              <a:gd name="T6" fmla="*/ 292 w 479"/>
              <a:gd name="T7" fmla="*/ 69 h 192"/>
              <a:gd name="T8" fmla="*/ 270 w 479"/>
              <a:gd name="T9" fmla="*/ 62 h 192"/>
              <a:gd name="T10" fmla="*/ 240 w 479"/>
              <a:gd name="T11" fmla="*/ 57 h 192"/>
              <a:gd name="T12" fmla="*/ 240 w 479"/>
              <a:gd name="T13" fmla="*/ 57 h 192"/>
              <a:gd name="T14" fmla="*/ 225 w 479"/>
              <a:gd name="T15" fmla="*/ 53 h 192"/>
              <a:gd name="T16" fmla="*/ 0 w 479"/>
              <a:gd name="T17" fmla="*/ 102 h 192"/>
              <a:gd name="T18" fmla="*/ 0 w 479"/>
              <a:gd name="T19" fmla="*/ 192 h 192"/>
              <a:gd name="T20" fmla="*/ 225 w 479"/>
              <a:gd name="T21" fmla="*/ 109 h 192"/>
              <a:gd name="T22" fmla="*/ 225 w 479"/>
              <a:gd name="T23" fmla="*/ 53 h 192"/>
              <a:gd name="T24" fmla="*/ 465 w 479"/>
              <a:gd name="T25" fmla="*/ 0 h 192"/>
              <a:gd name="T26" fmla="*/ 337 w 479"/>
              <a:gd name="T27" fmla="*/ 29 h 192"/>
              <a:gd name="T28" fmla="*/ 339 w 479"/>
              <a:gd name="T29" fmla="*/ 31 h 192"/>
              <a:gd name="T30" fmla="*/ 323 w 479"/>
              <a:gd name="T31" fmla="*/ 62 h 192"/>
              <a:gd name="T32" fmla="*/ 306 w 479"/>
              <a:gd name="T33" fmla="*/ 72 h 192"/>
              <a:gd name="T34" fmla="*/ 311 w 479"/>
              <a:gd name="T35" fmla="*/ 81 h 192"/>
              <a:gd name="T36" fmla="*/ 479 w 479"/>
              <a:gd name="T37" fmla="*/ 19 h 192"/>
              <a:gd name="T38" fmla="*/ 465 w 479"/>
              <a:gd name="T39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79" h="192">
                <a:moveTo>
                  <a:pt x="240" y="57"/>
                </a:moveTo>
                <a:lnTo>
                  <a:pt x="247" y="102"/>
                </a:lnTo>
                <a:lnTo>
                  <a:pt x="287" y="88"/>
                </a:lnTo>
                <a:lnTo>
                  <a:pt x="292" y="69"/>
                </a:lnTo>
                <a:lnTo>
                  <a:pt x="270" y="62"/>
                </a:lnTo>
                <a:lnTo>
                  <a:pt x="240" y="57"/>
                </a:lnTo>
                <a:lnTo>
                  <a:pt x="240" y="57"/>
                </a:lnTo>
                <a:moveTo>
                  <a:pt x="225" y="53"/>
                </a:moveTo>
                <a:lnTo>
                  <a:pt x="0" y="102"/>
                </a:lnTo>
                <a:lnTo>
                  <a:pt x="0" y="192"/>
                </a:lnTo>
                <a:lnTo>
                  <a:pt x="225" y="109"/>
                </a:lnTo>
                <a:lnTo>
                  <a:pt x="225" y="53"/>
                </a:lnTo>
                <a:moveTo>
                  <a:pt x="465" y="0"/>
                </a:moveTo>
                <a:lnTo>
                  <a:pt x="337" y="29"/>
                </a:lnTo>
                <a:lnTo>
                  <a:pt x="339" y="31"/>
                </a:lnTo>
                <a:lnTo>
                  <a:pt x="323" y="62"/>
                </a:lnTo>
                <a:lnTo>
                  <a:pt x="306" y="72"/>
                </a:lnTo>
                <a:lnTo>
                  <a:pt x="311" y="81"/>
                </a:lnTo>
                <a:lnTo>
                  <a:pt x="479" y="19"/>
                </a:lnTo>
                <a:lnTo>
                  <a:pt x="465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04" name="Freeform 103"/>
          <p:cNvSpPr>
            <a:spLocks noEditPoints="1"/>
          </p:cNvSpPr>
          <p:nvPr/>
        </p:nvSpPr>
        <p:spPr bwMode="auto">
          <a:xfrm rot="16613425">
            <a:off x="7654443" y="5468445"/>
            <a:ext cx="22735" cy="191631"/>
          </a:xfrm>
          <a:custGeom>
            <a:avLst/>
            <a:gdLst>
              <a:gd name="T0" fmla="*/ 2 w 3"/>
              <a:gd name="T1" fmla="*/ 16 h 25"/>
              <a:gd name="T2" fmla="*/ 1 w 3"/>
              <a:gd name="T3" fmla="*/ 16 h 25"/>
              <a:gd name="T4" fmla="*/ 2 w 3"/>
              <a:gd name="T5" fmla="*/ 25 h 25"/>
              <a:gd name="T6" fmla="*/ 3 w 3"/>
              <a:gd name="T7" fmla="*/ 24 h 25"/>
              <a:gd name="T8" fmla="*/ 2 w 3"/>
              <a:gd name="T9" fmla="*/ 16 h 25"/>
              <a:gd name="T10" fmla="*/ 1 w 3"/>
              <a:gd name="T11" fmla="*/ 0 h 25"/>
              <a:gd name="T12" fmla="*/ 0 w 3"/>
              <a:gd name="T13" fmla="*/ 0 h 25"/>
              <a:gd name="T14" fmla="*/ 0 w 3"/>
              <a:gd name="T15" fmla="*/ 7 h 25"/>
              <a:gd name="T16" fmla="*/ 1 w 3"/>
              <a:gd name="T17" fmla="*/ 6 h 25"/>
              <a:gd name="T18" fmla="*/ 1 w 3"/>
              <a:gd name="T19" fmla="*/ 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" h="25">
                <a:moveTo>
                  <a:pt x="2" y="16"/>
                </a:moveTo>
                <a:cubicBezTo>
                  <a:pt x="1" y="16"/>
                  <a:pt x="1" y="16"/>
                  <a:pt x="1" y="16"/>
                </a:cubicBezTo>
                <a:cubicBezTo>
                  <a:pt x="1" y="19"/>
                  <a:pt x="1" y="22"/>
                  <a:pt x="2" y="25"/>
                </a:cubicBezTo>
                <a:cubicBezTo>
                  <a:pt x="3" y="24"/>
                  <a:pt x="3" y="24"/>
                  <a:pt x="3" y="24"/>
                </a:cubicBezTo>
                <a:cubicBezTo>
                  <a:pt x="3" y="22"/>
                  <a:pt x="2" y="19"/>
                  <a:pt x="2" y="16"/>
                </a:cubicBezTo>
                <a:moveTo>
                  <a:pt x="1" y="0"/>
                </a:moveTo>
                <a:cubicBezTo>
                  <a:pt x="0" y="0"/>
                  <a:pt x="0" y="0"/>
                  <a:pt x="0" y="0"/>
                </a:cubicBezTo>
                <a:cubicBezTo>
                  <a:pt x="0" y="7"/>
                  <a:pt x="0" y="7"/>
                  <a:pt x="0" y="7"/>
                </a:cubicBezTo>
                <a:cubicBezTo>
                  <a:pt x="1" y="6"/>
                  <a:pt x="1" y="6"/>
                  <a:pt x="1" y="6"/>
                </a:cubicBezTo>
                <a:cubicBezTo>
                  <a:pt x="1" y="4"/>
                  <a:pt x="1" y="2"/>
                  <a:pt x="1" y="0"/>
                </a:cubicBezTo>
              </a:path>
            </a:pathLst>
          </a:custGeom>
          <a:solidFill>
            <a:srgbClr val="C9CAC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05" name="Freeform 104"/>
          <p:cNvSpPr>
            <a:spLocks/>
          </p:cNvSpPr>
          <p:nvPr/>
        </p:nvSpPr>
        <p:spPr bwMode="auto">
          <a:xfrm rot="16613425">
            <a:off x="7366465" y="4165620"/>
            <a:ext cx="162400" cy="45473"/>
          </a:xfrm>
          <a:custGeom>
            <a:avLst/>
            <a:gdLst>
              <a:gd name="T0" fmla="*/ 50 w 50"/>
              <a:gd name="T1" fmla="*/ 0 h 14"/>
              <a:gd name="T2" fmla="*/ 0 w 50"/>
              <a:gd name="T3" fmla="*/ 9 h 14"/>
              <a:gd name="T4" fmla="*/ 10 w 50"/>
              <a:gd name="T5" fmla="*/ 14 h 14"/>
              <a:gd name="T6" fmla="*/ 50 w 50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" h="14">
                <a:moveTo>
                  <a:pt x="50" y="0"/>
                </a:moveTo>
                <a:lnTo>
                  <a:pt x="0" y="9"/>
                </a:lnTo>
                <a:lnTo>
                  <a:pt x="10" y="14"/>
                </a:lnTo>
                <a:lnTo>
                  <a:pt x="50" y="0"/>
                </a:lnTo>
                <a:close/>
              </a:path>
            </a:pathLst>
          </a:custGeom>
          <a:solidFill>
            <a:srgbClr val="3A3E4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06" name="Freeform 105"/>
          <p:cNvSpPr>
            <a:spLocks/>
          </p:cNvSpPr>
          <p:nvPr/>
        </p:nvSpPr>
        <p:spPr bwMode="auto">
          <a:xfrm rot="16613425">
            <a:off x="7366465" y="4165620"/>
            <a:ext cx="162400" cy="45473"/>
          </a:xfrm>
          <a:custGeom>
            <a:avLst/>
            <a:gdLst>
              <a:gd name="T0" fmla="*/ 50 w 50"/>
              <a:gd name="T1" fmla="*/ 0 h 14"/>
              <a:gd name="T2" fmla="*/ 0 w 50"/>
              <a:gd name="T3" fmla="*/ 9 h 14"/>
              <a:gd name="T4" fmla="*/ 10 w 50"/>
              <a:gd name="T5" fmla="*/ 14 h 14"/>
              <a:gd name="T6" fmla="*/ 50 w 50"/>
              <a:gd name="T7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0" h="14">
                <a:moveTo>
                  <a:pt x="50" y="0"/>
                </a:moveTo>
                <a:lnTo>
                  <a:pt x="0" y="9"/>
                </a:lnTo>
                <a:lnTo>
                  <a:pt x="10" y="14"/>
                </a:lnTo>
                <a:lnTo>
                  <a:pt x="5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09" name="Freeform 108"/>
          <p:cNvSpPr>
            <a:spLocks/>
          </p:cNvSpPr>
          <p:nvPr/>
        </p:nvSpPr>
        <p:spPr bwMode="auto">
          <a:xfrm rot="16613425">
            <a:off x="5968782" y="3015565"/>
            <a:ext cx="110432" cy="1000381"/>
          </a:xfrm>
          <a:custGeom>
            <a:avLst/>
            <a:gdLst>
              <a:gd name="T0" fmla="*/ 0 w 34"/>
              <a:gd name="T1" fmla="*/ 0 h 308"/>
              <a:gd name="T2" fmla="*/ 0 w 34"/>
              <a:gd name="T3" fmla="*/ 308 h 308"/>
              <a:gd name="T4" fmla="*/ 34 w 34"/>
              <a:gd name="T5" fmla="*/ 275 h 308"/>
              <a:gd name="T6" fmla="*/ 0 w 34"/>
              <a:gd name="T7" fmla="*/ 0 h 3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4" h="308">
                <a:moveTo>
                  <a:pt x="0" y="0"/>
                </a:moveTo>
                <a:lnTo>
                  <a:pt x="0" y="308"/>
                </a:lnTo>
                <a:lnTo>
                  <a:pt x="34" y="27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15" name="Freeform 114"/>
          <p:cNvSpPr>
            <a:spLocks/>
          </p:cNvSpPr>
          <p:nvPr/>
        </p:nvSpPr>
        <p:spPr bwMode="auto">
          <a:xfrm rot="16613425">
            <a:off x="5314526" y="3480496"/>
            <a:ext cx="191631" cy="1698700"/>
          </a:xfrm>
          <a:custGeom>
            <a:avLst/>
            <a:gdLst>
              <a:gd name="T0" fmla="*/ 59 w 59"/>
              <a:gd name="T1" fmla="*/ 0 h 523"/>
              <a:gd name="T2" fmla="*/ 59 w 59"/>
              <a:gd name="T3" fmla="*/ 523 h 523"/>
              <a:gd name="T4" fmla="*/ 0 w 59"/>
              <a:gd name="T5" fmla="*/ 467 h 523"/>
              <a:gd name="T6" fmla="*/ 59 w 59"/>
              <a:gd name="T7" fmla="*/ 0 h 5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9" h="523">
                <a:moveTo>
                  <a:pt x="59" y="0"/>
                </a:moveTo>
                <a:lnTo>
                  <a:pt x="59" y="523"/>
                </a:lnTo>
                <a:lnTo>
                  <a:pt x="0" y="467"/>
                </a:lnTo>
                <a:lnTo>
                  <a:pt x="59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21" name="Freeform 120"/>
          <p:cNvSpPr>
            <a:spLocks noEditPoints="1"/>
          </p:cNvSpPr>
          <p:nvPr/>
        </p:nvSpPr>
        <p:spPr bwMode="auto">
          <a:xfrm rot="16613425">
            <a:off x="5946721" y="1999677"/>
            <a:ext cx="1169277" cy="717805"/>
          </a:xfrm>
          <a:custGeom>
            <a:avLst/>
            <a:gdLst>
              <a:gd name="T0" fmla="*/ 150 w 152"/>
              <a:gd name="T1" fmla="*/ 84 h 93"/>
              <a:gd name="T2" fmla="*/ 149 w 152"/>
              <a:gd name="T3" fmla="*/ 93 h 93"/>
              <a:gd name="T4" fmla="*/ 151 w 152"/>
              <a:gd name="T5" fmla="*/ 93 h 93"/>
              <a:gd name="T6" fmla="*/ 152 w 152"/>
              <a:gd name="T7" fmla="*/ 84 h 93"/>
              <a:gd name="T8" fmla="*/ 150 w 152"/>
              <a:gd name="T9" fmla="*/ 84 h 93"/>
              <a:gd name="T10" fmla="*/ 152 w 152"/>
              <a:gd name="T11" fmla="*/ 66 h 93"/>
              <a:gd name="T12" fmla="*/ 149 w 152"/>
              <a:gd name="T13" fmla="*/ 66 h 93"/>
              <a:gd name="T14" fmla="*/ 150 w 152"/>
              <a:gd name="T15" fmla="*/ 75 h 93"/>
              <a:gd name="T16" fmla="*/ 152 w 152"/>
              <a:gd name="T17" fmla="*/ 75 h 93"/>
              <a:gd name="T18" fmla="*/ 152 w 152"/>
              <a:gd name="T19" fmla="*/ 66 h 93"/>
              <a:gd name="T20" fmla="*/ 147 w 152"/>
              <a:gd name="T21" fmla="*/ 47 h 93"/>
              <a:gd name="T22" fmla="*/ 145 w 152"/>
              <a:gd name="T23" fmla="*/ 48 h 93"/>
              <a:gd name="T24" fmla="*/ 148 w 152"/>
              <a:gd name="T25" fmla="*/ 57 h 93"/>
              <a:gd name="T26" fmla="*/ 150 w 152"/>
              <a:gd name="T27" fmla="*/ 56 h 93"/>
              <a:gd name="T28" fmla="*/ 147 w 152"/>
              <a:gd name="T29" fmla="*/ 47 h 93"/>
              <a:gd name="T30" fmla="*/ 136 w 152"/>
              <a:gd name="T31" fmla="*/ 31 h 93"/>
              <a:gd name="T32" fmla="*/ 134 w 152"/>
              <a:gd name="T33" fmla="*/ 31 h 93"/>
              <a:gd name="T34" fmla="*/ 140 w 152"/>
              <a:gd name="T35" fmla="*/ 39 h 93"/>
              <a:gd name="T36" fmla="*/ 142 w 152"/>
              <a:gd name="T37" fmla="*/ 39 h 93"/>
              <a:gd name="T38" fmla="*/ 136 w 152"/>
              <a:gd name="T39" fmla="*/ 31 h 93"/>
              <a:gd name="T40" fmla="*/ 118 w 152"/>
              <a:gd name="T41" fmla="*/ 17 h 93"/>
              <a:gd name="T42" fmla="*/ 117 w 152"/>
              <a:gd name="T43" fmla="*/ 18 h 93"/>
              <a:gd name="T44" fmla="*/ 126 w 152"/>
              <a:gd name="T45" fmla="*/ 24 h 93"/>
              <a:gd name="T46" fmla="*/ 128 w 152"/>
              <a:gd name="T47" fmla="*/ 23 h 93"/>
              <a:gd name="T48" fmla="*/ 118 w 152"/>
              <a:gd name="T49" fmla="*/ 17 h 93"/>
              <a:gd name="T50" fmla="*/ 97 w 152"/>
              <a:gd name="T51" fmla="*/ 8 h 93"/>
              <a:gd name="T52" fmla="*/ 96 w 152"/>
              <a:gd name="T53" fmla="*/ 10 h 93"/>
              <a:gd name="T54" fmla="*/ 107 w 152"/>
              <a:gd name="T55" fmla="*/ 14 h 93"/>
              <a:gd name="T56" fmla="*/ 108 w 152"/>
              <a:gd name="T57" fmla="*/ 12 h 93"/>
              <a:gd name="T58" fmla="*/ 97 w 152"/>
              <a:gd name="T59" fmla="*/ 8 h 93"/>
              <a:gd name="T60" fmla="*/ 73 w 152"/>
              <a:gd name="T61" fmla="*/ 3 h 93"/>
              <a:gd name="T62" fmla="*/ 73 w 152"/>
              <a:gd name="T63" fmla="*/ 5 h 93"/>
              <a:gd name="T64" fmla="*/ 85 w 152"/>
              <a:gd name="T65" fmla="*/ 7 h 93"/>
              <a:gd name="T66" fmla="*/ 85 w 152"/>
              <a:gd name="T67" fmla="*/ 5 h 93"/>
              <a:gd name="T68" fmla="*/ 73 w 152"/>
              <a:gd name="T69" fmla="*/ 3 h 93"/>
              <a:gd name="T70" fmla="*/ 12 w 152"/>
              <a:gd name="T71" fmla="*/ 1 h 93"/>
              <a:gd name="T72" fmla="*/ 0 w 152"/>
              <a:gd name="T73" fmla="*/ 2 h 93"/>
              <a:gd name="T74" fmla="*/ 0 w 152"/>
              <a:gd name="T75" fmla="*/ 3 h 93"/>
              <a:gd name="T76" fmla="*/ 12 w 152"/>
              <a:gd name="T77" fmla="*/ 3 h 93"/>
              <a:gd name="T78" fmla="*/ 12 w 152"/>
              <a:gd name="T79" fmla="*/ 1 h 93"/>
              <a:gd name="T80" fmla="*/ 49 w 152"/>
              <a:gd name="T81" fmla="*/ 1 h 93"/>
              <a:gd name="T82" fmla="*/ 49 w 152"/>
              <a:gd name="T83" fmla="*/ 2 h 93"/>
              <a:gd name="T84" fmla="*/ 61 w 152"/>
              <a:gd name="T85" fmla="*/ 3 h 93"/>
              <a:gd name="T86" fmla="*/ 61 w 152"/>
              <a:gd name="T87" fmla="*/ 2 h 93"/>
              <a:gd name="T88" fmla="*/ 49 w 152"/>
              <a:gd name="T89" fmla="*/ 1 h 93"/>
              <a:gd name="T90" fmla="*/ 36 w 152"/>
              <a:gd name="T91" fmla="*/ 0 h 93"/>
              <a:gd name="T92" fmla="*/ 33 w 152"/>
              <a:gd name="T93" fmla="*/ 0 h 93"/>
              <a:gd name="T94" fmla="*/ 24 w 152"/>
              <a:gd name="T95" fmla="*/ 1 h 93"/>
              <a:gd name="T96" fmla="*/ 24 w 152"/>
              <a:gd name="T97" fmla="*/ 2 h 93"/>
              <a:gd name="T98" fmla="*/ 33 w 152"/>
              <a:gd name="T99" fmla="*/ 2 h 93"/>
              <a:gd name="T100" fmla="*/ 36 w 152"/>
              <a:gd name="T101" fmla="*/ 2 h 93"/>
              <a:gd name="T102" fmla="*/ 36 w 152"/>
              <a:gd name="T103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52" h="93">
                <a:moveTo>
                  <a:pt x="150" y="84"/>
                </a:moveTo>
                <a:cubicBezTo>
                  <a:pt x="150" y="87"/>
                  <a:pt x="149" y="90"/>
                  <a:pt x="149" y="93"/>
                </a:cubicBezTo>
                <a:cubicBezTo>
                  <a:pt x="151" y="93"/>
                  <a:pt x="151" y="93"/>
                  <a:pt x="151" y="93"/>
                </a:cubicBezTo>
                <a:cubicBezTo>
                  <a:pt x="151" y="90"/>
                  <a:pt x="152" y="87"/>
                  <a:pt x="152" y="84"/>
                </a:cubicBezTo>
                <a:cubicBezTo>
                  <a:pt x="150" y="84"/>
                  <a:pt x="150" y="84"/>
                  <a:pt x="150" y="84"/>
                </a:cubicBezTo>
                <a:moveTo>
                  <a:pt x="152" y="66"/>
                </a:moveTo>
                <a:cubicBezTo>
                  <a:pt x="149" y="66"/>
                  <a:pt x="149" y="66"/>
                  <a:pt x="149" y="66"/>
                </a:cubicBezTo>
                <a:cubicBezTo>
                  <a:pt x="150" y="69"/>
                  <a:pt x="150" y="72"/>
                  <a:pt x="150" y="75"/>
                </a:cubicBezTo>
                <a:cubicBezTo>
                  <a:pt x="152" y="75"/>
                  <a:pt x="152" y="75"/>
                  <a:pt x="152" y="75"/>
                </a:cubicBezTo>
                <a:cubicBezTo>
                  <a:pt x="152" y="72"/>
                  <a:pt x="152" y="69"/>
                  <a:pt x="152" y="66"/>
                </a:cubicBezTo>
                <a:moveTo>
                  <a:pt x="147" y="47"/>
                </a:moveTo>
                <a:cubicBezTo>
                  <a:pt x="145" y="48"/>
                  <a:pt x="145" y="48"/>
                  <a:pt x="145" y="48"/>
                </a:cubicBezTo>
                <a:cubicBezTo>
                  <a:pt x="146" y="51"/>
                  <a:pt x="147" y="54"/>
                  <a:pt x="148" y="57"/>
                </a:cubicBezTo>
                <a:cubicBezTo>
                  <a:pt x="150" y="56"/>
                  <a:pt x="150" y="56"/>
                  <a:pt x="150" y="56"/>
                </a:cubicBezTo>
                <a:cubicBezTo>
                  <a:pt x="149" y="53"/>
                  <a:pt x="148" y="50"/>
                  <a:pt x="147" y="47"/>
                </a:cubicBezTo>
                <a:moveTo>
                  <a:pt x="136" y="31"/>
                </a:moveTo>
                <a:cubicBezTo>
                  <a:pt x="134" y="31"/>
                  <a:pt x="134" y="31"/>
                  <a:pt x="134" y="31"/>
                </a:cubicBezTo>
                <a:cubicBezTo>
                  <a:pt x="136" y="34"/>
                  <a:pt x="138" y="37"/>
                  <a:pt x="140" y="39"/>
                </a:cubicBezTo>
                <a:cubicBezTo>
                  <a:pt x="142" y="39"/>
                  <a:pt x="142" y="39"/>
                  <a:pt x="142" y="39"/>
                </a:cubicBezTo>
                <a:cubicBezTo>
                  <a:pt x="140" y="36"/>
                  <a:pt x="138" y="33"/>
                  <a:pt x="136" y="31"/>
                </a:cubicBezTo>
                <a:moveTo>
                  <a:pt x="118" y="17"/>
                </a:moveTo>
                <a:cubicBezTo>
                  <a:pt x="117" y="18"/>
                  <a:pt x="117" y="18"/>
                  <a:pt x="117" y="18"/>
                </a:cubicBezTo>
                <a:cubicBezTo>
                  <a:pt x="120" y="20"/>
                  <a:pt x="123" y="22"/>
                  <a:pt x="126" y="24"/>
                </a:cubicBezTo>
                <a:cubicBezTo>
                  <a:pt x="128" y="23"/>
                  <a:pt x="128" y="23"/>
                  <a:pt x="128" y="23"/>
                </a:cubicBezTo>
                <a:cubicBezTo>
                  <a:pt x="125" y="21"/>
                  <a:pt x="122" y="19"/>
                  <a:pt x="118" y="17"/>
                </a:cubicBezTo>
                <a:moveTo>
                  <a:pt x="97" y="8"/>
                </a:moveTo>
                <a:cubicBezTo>
                  <a:pt x="96" y="10"/>
                  <a:pt x="96" y="10"/>
                  <a:pt x="96" y="10"/>
                </a:cubicBezTo>
                <a:cubicBezTo>
                  <a:pt x="100" y="11"/>
                  <a:pt x="104" y="12"/>
                  <a:pt x="107" y="14"/>
                </a:cubicBezTo>
                <a:cubicBezTo>
                  <a:pt x="108" y="12"/>
                  <a:pt x="108" y="12"/>
                  <a:pt x="108" y="12"/>
                </a:cubicBezTo>
                <a:cubicBezTo>
                  <a:pt x="104" y="11"/>
                  <a:pt x="101" y="9"/>
                  <a:pt x="97" y="8"/>
                </a:cubicBezTo>
                <a:moveTo>
                  <a:pt x="73" y="3"/>
                </a:moveTo>
                <a:cubicBezTo>
                  <a:pt x="73" y="5"/>
                  <a:pt x="73" y="5"/>
                  <a:pt x="73" y="5"/>
                </a:cubicBezTo>
                <a:cubicBezTo>
                  <a:pt x="77" y="5"/>
                  <a:pt x="81" y="6"/>
                  <a:pt x="85" y="7"/>
                </a:cubicBezTo>
                <a:cubicBezTo>
                  <a:pt x="85" y="5"/>
                  <a:pt x="85" y="5"/>
                  <a:pt x="85" y="5"/>
                </a:cubicBezTo>
                <a:cubicBezTo>
                  <a:pt x="81" y="4"/>
                  <a:pt x="77" y="4"/>
                  <a:pt x="73" y="3"/>
                </a:cubicBezTo>
                <a:moveTo>
                  <a:pt x="12" y="1"/>
                </a:moveTo>
                <a:cubicBezTo>
                  <a:pt x="8" y="1"/>
                  <a:pt x="4" y="2"/>
                  <a:pt x="0" y="2"/>
                </a:cubicBezTo>
                <a:cubicBezTo>
                  <a:pt x="0" y="3"/>
                  <a:pt x="0" y="3"/>
                  <a:pt x="0" y="3"/>
                </a:cubicBezTo>
                <a:cubicBezTo>
                  <a:pt x="4" y="3"/>
                  <a:pt x="8" y="3"/>
                  <a:pt x="12" y="3"/>
                </a:cubicBezTo>
                <a:cubicBezTo>
                  <a:pt x="12" y="1"/>
                  <a:pt x="12" y="1"/>
                  <a:pt x="12" y="1"/>
                </a:cubicBezTo>
                <a:moveTo>
                  <a:pt x="49" y="1"/>
                </a:moveTo>
                <a:cubicBezTo>
                  <a:pt x="49" y="2"/>
                  <a:pt x="49" y="2"/>
                  <a:pt x="49" y="2"/>
                </a:cubicBezTo>
                <a:cubicBezTo>
                  <a:pt x="53" y="3"/>
                  <a:pt x="57" y="3"/>
                  <a:pt x="61" y="3"/>
                </a:cubicBezTo>
                <a:cubicBezTo>
                  <a:pt x="61" y="2"/>
                  <a:pt x="61" y="2"/>
                  <a:pt x="61" y="2"/>
                </a:cubicBezTo>
                <a:cubicBezTo>
                  <a:pt x="57" y="1"/>
                  <a:pt x="53" y="1"/>
                  <a:pt x="49" y="1"/>
                </a:cubicBezTo>
                <a:moveTo>
                  <a:pt x="36" y="0"/>
                </a:moveTo>
                <a:cubicBezTo>
                  <a:pt x="35" y="0"/>
                  <a:pt x="34" y="0"/>
                  <a:pt x="33" y="0"/>
                </a:cubicBezTo>
                <a:cubicBezTo>
                  <a:pt x="30" y="0"/>
                  <a:pt x="27" y="1"/>
                  <a:pt x="24" y="1"/>
                </a:cubicBezTo>
                <a:cubicBezTo>
                  <a:pt x="24" y="2"/>
                  <a:pt x="24" y="2"/>
                  <a:pt x="24" y="2"/>
                </a:cubicBezTo>
                <a:cubicBezTo>
                  <a:pt x="27" y="2"/>
                  <a:pt x="30" y="2"/>
                  <a:pt x="33" y="2"/>
                </a:cubicBezTo>
                <a:cubicBezTo>
                  <a:pt x="34" y="2"/>
                  <a:pt x="35" y="2"/>
                  <a:pt x="36" y="2"/>
                </a:cubicBezTo>
                <a:cubicBezTo>
                  <a:pt x="36" y="0"/>
                  <a:pt x="36" y="0"/>
                  <a:pt x="36" y="0"/>
                </a:cubicBezTo>
              </a:path>
            </a:pathLst>
          </a:custGeom>
          <a:solidFill>
            <a:srgbClr val="7478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26" name="Freeform 125"/>
          <p:cNvSpPr>
            <a:spLocks noEditPoints="1"/>
          </p:cNvSpPr>
          <p:nvPr/>
        </p:nvSpPr>
        <p:spPr bwMode="auto">
          <a:xfrm rot="16613425">
            <a:off x="7000134" y="1472142"/>
            <a:ext cx="883454" cy="2280090"/>
          </a:xfrm>
          <a:custGeom>
            <a:avLst/>
            <a:gdLst>
              <a:gd name="T0" fmla="*/ 28 w 115"/>
              <a:gd name="T1" fmla="*/ 287 h 296"/>
              <a:gd name="T2" fmla="*/ 24 w 115"/>
              <a:gd name="T3" fmla="*/ 296 h 296"/>
              <a:gd name="T4" fmla="*/ 22 w 115"/>
              <a:gd name="T5" fmla="*/ 295 h 296"/>
              <a:gd name="T6" fmla="*/ 38 w 115"/>
              <a:gd name="T7" fmla="*/ 271 h 296"/>
              <a:gd name="T8" fmla="*/ 34 w 115"/>
              <a:gd name="T9" fmla="*/ 280 h 296"/>
              <a:gd name="T10" fmla="*/ 42 w 115"/>
              <a:gd name="T11" fmla="*/ 263 h 296"/>
              <a:gd name="T12" fmla="*/ 49 w 115"/>
              <a:gd name="T13" fmla="*/ 256 h 296"/>
              <a:gd name="T14" fmla="*/ 42 w 115"/>
              <a:gd name="T15" fmla="*/ 263 h 296"/>
              <a:gd name="T16" fmla="*/ 56 w 115"/>
              <a:gd name="T17" fmla="*/ 239 h 296"/>
              <a:gd name="T18" fmla="*/ 53 w 115"/>
              <a:gd name="T19" fmla="*/ 248 h 296"/>
              <a:gd name="T20" fmla="*/ 62 w 115"/>
              <a:gd name="T21" fmla="*/ 232 h 296"/>
              <a:gd name="T22" fmla="*/ 61 w 115"/>
              <a:gd name="T23" fmla="*/ 231 h 296"/>
              <a:gd name="T24" fmla="*/ 67 w 115"/>
              <a:gd name="T25" fmla="*/ 224 h 296"/>
              <a:gd name="T26" fmla="*/ 61 w 115"/>
              <a:gd name="T27" fmla="*/ 231 h 296"/>
              <a:gd name="T28" fmla="*/ 74 w 115"/>
              <a:gd name="T29" fmla="*/ 207 h 296"/>
              <a:gd name="T30" fmla="*/ 71 w 115"/>
              <a:gd name="T31" fmla="*/ 216 h 296"/>
              <a:gd name="T32" fmla="*/ 78 w 115"/>
              <a:gd name="T33" fmla="*/ 198 h 296"/>
              <a:gd name="T34" fmla="*/ 83 w 115"/>
              <a:gd name="T35" fmla="*/ 191 h 296"/>
              <a:gd name="T36" fmla="*/ 78 w 115"/>
              <a:gd name="T37" fmla="*/ 198 h 296"/>
              <a:gd name="T38" fmla="*/ 89 w 115"/>
              <a:gd name="T39" fmla="*/ 173 h 296"/>
              <a:gd name="T40" fmla="*/ 87 w 115"/>
              <a:gd name="T41" fmla="*/ 182 h 296"/>
              <a:gd name="T42" fmla="*/ 93 w 115"/>
              <a:gd name="T43" fmla="*/ 164 h 296"/>
              <a:gd name="T44" fmla="*/ 98 w 115"/>
              <a:gd name="T45" fmla="*/ 156 h 296"/>
              <a:gd name="T46" fmla="*/ 93 w 115"/>
              <a:gd name="T47" fmla="*/ 164 h 296"/>
              <a:gd name="T48" fmla="*/ 102 w 115"/>
              <a:gd name="T49" fmla="*/ 138 h 296"/>
              <a:gd name="T50" fmla="*/ 101 w 115"/>
              <a:gd name="T51" fmla="*/ 148 h 296"/>
              <a:gd name="T52" fmla="*/ 105 w 115"/>
              <a:gd name="T53" fmla="*/ 129 h 296"/>
              <a:gd name="T54" fmla="*/ 109 w 115"/>
              <a:gd name="T55" fmla="*/ 121 h 296"/>
              <a:gd name="T56" fmla="*/ 105 w 115"/>
              <a:gd name="T57" fmla="*/ 129 h 296"/>
              <a:gd name="T58" fmla="*/ 111 w 115"/>
              <a:gd name="T59" fmla="*/ 102 h 296"/>
              <a:gd name="T60" fmla="*/ 111 w 115"/>
              <a:gd name="T61" fmla="*/ 112 h 296"/>
              <a:gd name="T62" fmla="*/ 113 w 115"/>
              <a:gd name="T63" fmla="*/ 93 h 296"/>
              <a:gd name="T64" fmla="*/ 115 w 115"/>
              <a:gd name="T65" fmla="*/ 84 h 296"/>
              <a:gd name="T66" fmla="*/ 113 w 115"/>
              <a:gd name="T67" fmla="*/ 93 h 296"/>
              <a:gd name="T68" fmla="*/ 115 w 115"/>
              <a:gd name="T69" fmla="*/ 66 h 296"/>
              <a:gd name="T70" fmla="*/ 114 w 115"/>
              <a:gd name="T71" fmla="*/ 75 h 296"/>
              <a:gd name="T72" fmla="*/ 109 w 115"/>
              <a:gd name="T73" fmla="*/ 48 h 296"/>
              <a:gd name="T74" fmla="*/ 113 w 115"/>
              <a:gd name="T75" fmla="*/ 56 h 296"/>
              <a:gd name="T76" fmla="*/ 109 w 115"/>
              <a:gd name="T77" fmla="*/ 48 h 296"/>
              <a:gd name="T78" fmla="*/ 103 w 115"/>
              <a:gd name="T79" fmla="*/ 31 h 296"/>
              <a:gd name="T80" fmla="*/ 106 w 115"/>
              <a:gd name="T81" fmla="*/ 39 h 296"/>
              <a:gd name="T82" fmla="*/ 89 w 115"/>
              <a:gd name="T83" fmla="*/ 18 h 296"/>
              <a:gd name="T84" fmla="*/ 97 w 115"/>
              <a:gd name="T85" fmla="*/ 23 h 296"/>
              <a:gd name="T86" fmla="*/ 89 w 115"/>
              <a:gd name="T87" fmla="*/ 18 h 296"/>
              <a:gd name="T88" fmla="*/ 73 w 115"/>
              <a:gd name="T89" fmla="*/ 8 h 296"/>
              <a:gd name="T90" fmla="*/ 81 w 115"/>
              <a:gd name="T91" fmla="*/ 14 h 296"/>
              <a:gd name="T92" fmla="*/ 55 w 115"/>
              <a:gd name="T93" fmla="*/ 5 h 296"/>
              <a:gd name="T94" fmla="*/ 64 w 115"/>
              <a:gd name="T95" fmla="*/ 5 h 296"/>
              <a:gd name="T96" fmla="*/ 55 w 115"/>
              <a:gd name="T97" fmla="*/ 5 h 296"/>
              <a:gd name="T98" fmla="*/ 9 w 115"/>
              <a:gd name="T99" fmla="*/ 1 h 296"/>
              <a:gd name="T100" fmla="*/ 0 w 115"/>
              <a:gd name="T101" fmla="*/ 3 h 296"/>
              <a:gd name="T102" fmla="*/ 37 w 115"/>
              <a:gd name="T103" fmla="*/ 2 h 296"/>
              <a:gd name="T104" fmla="*/ 46 w 115"/>
              <a:gd name="T105" fmla="*/ 2 h 296"/>
              <a:gd name="T106" fmla="*/ 37 w 115"/>
              <a:gd name="T107" fmla="*/ 2 h 296"/>
              <a:gd name="T108" fmla="*/ 25 w 115"/>
              <a:gd name="T109" fmla="*/ 0 h 296"/>
              <a:gd name="T110" fmla="*/ 27 w 115"/>
              <a:gd name="T111" fmla="*/ 2 h 296"/>
              <a:gd name="T112" fmla="*/ 18 w 115"/>
              <a:gd name="T113" fmla="*/ 2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5" h="296">
                <a:moveTo>
                  <a:pt x="22" y="295"/>
                </a:moveTo>
                <a:cubicBezTo>
                  <a:pt x="22" y="295"/>
                  <a:pt x="24" y="292"/>
                  <a:pt x="28" y="287"/>
                </a:cubicBezTo>
                <a:cubicBezTo>
                  <a:pt x="29" y="288"/>
                  <a:pt x="29" y="288"/>
                  <a:pt x="29" y="288"/>
                </a:cubicBezTo>
                <a:cubicBezTo>
                  <a:pt x="26" y="293"/>
                  <a:pt x="24" y="296"/>
                  <a:pt x="24" y="296"/>
                </a:cubicBezTo>
                <a:cubicBezTo>
                  <a:pt x="24" y="296"/>
                  <a:pt x="24" y="296"/>
                  <a:pt x="24" y="296"/>
                </a:cubicBezTo>
                <a:lnTo>
                  <a:pt x="22" y="295"/>
                </a:lnTo>
                <a:close/>
                <a:moveTo>
                  <a:pt x="33" y="279"/>
                </a:moveTo>
                <a:cubicBezTo>
                  <a:pt x="34" y="277"/>
                  <a:pt x="36" y="274"/>
                  <a:pt x="38" y="271"/>
                </a:cubicBezTo>
                <a:cubicBezTo>
                  <a:pt x="39" y="272"/>
                  <a:pt x="39" y="272"/>
                  <a:pt x="39" y="272"/>
                </a:cubicBezTo>
                <a:cubicBezTo>
                  <a:pt x="37" y="275"/>
                  <a:pt x="35" y="278"/>
                  <a:pt x="34" y="280"/>
                </a:cubicBezTo>
                <a:lnTo>
                  <a:pt x="33" y="279"/>
                </a:lnTo>
                <a:close/>
                <a:moveTo>
                  <a:pt x="42" y="263"/>
                </a:moveTo>
                <a:cubicBezTo>
                  <a:pt x="44" y="261"/>
                  <a:pt x="46" y="258"/>
                  <a:pt x="47" y="255"/>
                </a:cubicBezTo>
                <a:cubicBezTo>
                  <a:pt x="49" y="256"/>
                  <a:pt x="49" y="256"/>
                  <a:pt x="49" y="256"/>
                </a:cubicBezTo>
                <a:cubicBezTo>
                  <a:pt x="47" y="259"/>
                  <a:pt x="45" y="262"/>
                  <a:pt x="44" y="264"/>
                </a:cubicBezTo>
                <a:lnTo>
                  <a:pt x="42" y="263"/>
                </a:lnTo>
                <a:close/>
                <a:moveTo>
                  <a:pt x="52" y="247"/>
                </a:moveTo>
                <a:cubicBezTo>
                  <a:pt x="53" y="245"/>
                  <a:pt x="55" y="242"/>
                  <a:pt x="56" y="239"/>
                </a:cubicBezTo>
                <a:cubicBezTo>
                  <a:pt x="58" y="240"/>
                  <a:pt x="58" y="240"/>
                  <a:pt x="58" y="240"/>
                </a:cubicBezTo>
                <a:cubicBezTo>
                  <a:pt x="56" y="243"/>
                  <a:pt x="55" y="246"/>
                  <a:pt x="53" y="248"/>
                </a:cubicBezTo>
                <a:lnTo>
                  <a:pt x="52" y="247"/>
                </a:lnTo>
                <a:close/>
                <a:moveTo>
                  <a:pt x="62" y="232"/>
                </a:moveTo>
                <a:cubicBezTo>
                  <a:pt x="62" y="232"/>
                  <a:pt x="62" y="232"/>
                  <a:pt x="62" y="232"/>
                </a:cubicBezTo>
                <a:moveTo>
                  <a:pt x="61" y="231"/>
                </a:moveTo>
                <a:cubicBezTo>
                  <a:pt x="62" y="229"/>
                  <a:pt x="64" y="226"/>
                  <a:pt x="65" y="223"/>
                </a:cubicBezTo>
                <a:cubicBezTo>
                  <a:pt x="67" y="224"/>
                  <a:pt x="67" y="224"/>
                  <a:pt x="67" y="224"/>
                </a:cubicBezTo>
                <a:cubicBezTo>
                  <a:pt x="65" y="227"/>
                  <a:pt x="64" y="229"/>
                  <a:pt x="62" y="232"/>
                </a:cubicBezTo>
                <a:lnTo>
                  <a:pt x="61" y="231"/>
                </a:lnTo>
                <a:close/>
                <a:moveTo>
                  <a:pt x="70" y="215"/>
                </a:moveTo>
                <a:cubicBezTo>
                  <a:pt x="71" y="212"/>
                  <a:pt x="72" y="209"/>
                  <a:pt x="74" y="207"/>
                </a:cubicBezTo>
                <a:cubicBezTo>
                  <a:pt x="75" y="207"/>
                  <a:pt x="75" y="207"/>
                  <a:pt x="75" y="207"/>
                </a:cubicBezTo>
                <a:cubicBezTo>
                  <a:pt x="74" y="210"/>
                  <a:pt x="72" y="213"/>
                  <a:pt x="71" y="216"/>
                </a:cubicBezTo>
                <a:lnTo>
                  <a:pt x="70" y="215"/>
                </a:lnTo>
                <a:close/>
                <a:moveTo>
                  <a:pt x="78" y="198"/>
                </a:moveTo>
                <a:cubicBezTo>
                  <a:pt x="79" y="196"/>
                  <a:pt x="81" y="193"/>
                  <a:pt x="82" y="190"/>
                </a:cubicBezTo>
                <a:cubicBezTo>
                  <a:pt x="83" y="191"/>
                  <a:pt x="83" y="191"/>
                  <a:pt x="83" y="191"/>
                </a:cubicBezTo>
                <a:cubicBezTo>
                  <a:pt x="82" y="193"/>
                  <a:pt x="81" y="196"/>
                  <a:pt x="79" y="199"/>
                </a:cubicBezTo>
                <a:lnTo>
                  <a:pt x="78" y="198"/>
                </a:lnTo>
                <a:close/>
                <a:moveTo>
                  <a:pt x="86" y="182"/>
                </a:moveTo>
                <a:cubicBezTo>
                  <a:pt x="87" y="179"/>
                  <a:pt x="88" y="176"/>
                  <a:pt x="89" y="173"/>
                </a:cubicBezTo>
                <a:cubicBezTo>
                  <a:pt x="91" y="174"/>
                  <a:pt x="91" y="174"/>
                  <a:pt x="91" y="174"/>
                </a:cubicBezTo>
                <a:cubicBezTo>
                  <a:pt x="90" y="176"/>
                  <a:pt x="88" y="179"/>
                  <a:pt x="87" y="182"/>
                </a:cubicBezTo>
                <a:lnTo>
                  <a:pt x="86" y="182"/>
                </a:lnTo>
                <a:close/>
                <a:moveTo>
                  <a:pt x="93" y="164"/>
                </a:moveTo>
                <a:cubicBezTo>
                  <a:pt x="94" y="162"/>
                  <a:pt x="95" y="159"/>
                  <a:pt x="96" y="156"/>
                </a:cubicBezTo>
                <a:cubicBezTo>
                  <a:pt x="98" y="156"/>
                  <a:pt x="98" y="156"/>
                  <a:pt x="98" y="156"/>
                </a:cubicBezTo>
                <a:cubicBezTo>
                  <a:pt x="97" y="159"/>
                  <a:pt x="96" y="162"/>
                  <a:pt x="94" y="165"/>
                </a:cubicBezTo>
                <a:lnTo>
                  <a:pt x="93" y="164"/>
                </a:lnTo>
                <a:close/>
                <a:moveTo>
                  <a:pt x="99" y="147"/>
                </a:moveTo>
                <a:cubicBezTo>
                  <a:pt x="100" y="144"/>
                  <a:pt x="101" y="141"/>
                  <a:pt x="102" y="138"/>
                </a:cubicBezTo>
                <a:cubicBezTo>
                  <a:pt x="104" y="139"/>
                  <a:pt x="104" y="139"/>
                  <a:pt x="104" y="139"/>
                </a:cubicBezTo>
                <a:cubicBezTo>
                  <a:pt x="103" y="142"/>
                  <a:pt x="102" y="145"/>
                  <a:pt x="101" y="148"/>
                </a:cubicBezTo>
                <a:lnTo>
                  <a:pt x="99" y="147"/>
                </a:lnTo>
                <a:close/>
                <a:moveTo>
                  <a:pt x="105" y="129"/>
                </a:moveTo>
                <a:cubicBezTo>
                  <a:pt x="106" y="126"/>
                  <a:pt x="107" y="123"/>
                  <a:pt x="107" y="121"/>
                </a:cubicBezTo>
                <a:cubicBezTo>
                  <a:pt x="109" y="121"/>
                  <a:pt x="109" y="121"/>
                  <a:pt x="109" y="121"/>
                </a:cubicBezTo>
                <a:cubicBezTo>
                  <a:pt x="108" y="124"/>
                  <a:pt x="107" y="127"/>
                  <a:pt x="107" y="130"/>
                </a:cubicBezTo>
                <a:lnTo>
                  <a:pt x="105" y="129"/>
                </a:lnTo>
                <a:close/>
                <a:moveTo>
                  <a:pt x="110" y="112"/>
                </a:moveTo>
                <a:cubicBezTo>
                  <a:pt x="110" y="108"/>
                  <a:pt x="111" y="105"/>
                  <a:pt x="111" y="102"/>
                </a:cubicBezTo>
                <a:cubicBezTo>
                  <a:pt x="113" y="103"/>
                  <a:pt x="113" y="103"/>
                  <a:pt x="113" y="103"/>
                </a:cubicBezTo>
                <a:cubicBezTo>
                  <a:pt x="112" y="106"/>
                  <a:pt x="112" y="109"/>
                  <a:pt x="111" y="112"/>
                </a:cubicBezTo>
                <a:lnTo>
                  <a:pt x="110" y="112"/>
                </a:lnTo>
                <a:close/>
                <a:moveTo>
                  <a:pt x="113" y="93"/>
                </a:moveTo>
                <a:cubicBezTo>
                  <a:pt x="113" y="90"/>
                  <a:pt x="113" y="87"/>
                  <a:pt x="113" y="84"/>
                </a:cubicBezTo>
                <a:cubicBezTo>
                  <a:pt x="115" y="84"/>
                  <a:pt x="115" y="84"/>
                  <a:pt x="115" y="84"/>
                </a:cubicBezTo>
                <a:cubicBezTo>
                  <a:pt x="115" y="87"/>
                  <a:pt x="114" y="90"/>
                  <a:pt x="114" y="93"/>
                </a:cubicBezTo>
                <a:lnTo>
                  <a:pt x="113" y="93"/>
                </a:lnTo>
                <a:close/>
                <a:moveTo>
                  <a:pt x="113" y="66"/>
                </a:moveTo>
                <a:cubicBezTo>
                  <a:pt x="115" y="66"/>
                  <a:pt x="115" y="66"/>
                  <a:pt x="115" y="66"/>
                </a:cubicBezTo>
                <a:cubicBezTo>
                  <a:pt x="115" y="69"/>
                  <a:pt x="115" y="72"/>
                  <a:pt x="115" y="75"/>
                </a:cubicBezTo>
                <a:cubicBezTo>
                  <a:pt x="114" y="75"/>
                  <a:pt x="114" y="75"/>
                  <a:pt x="114" y="75"/>
                </a:cubicBezTo>
                <a:cubicBezTo>
                  <a:pt x="114" y="72"/>
                  <a:pt x="113" y="69"/>
                  <a:pt x="113" y="66"/>
                </a:cubicBezTo>
                <a:close/>
                <a:moveTo>
                  <a:pt x="109" y="48"/>
                </a:moveTo>
                <a:cubicBezTo>
                  <a:pt x="111" y="47"/>
                  <a:pt x="111" y="47"/>
                  <a:pt x="111" y="47"/>
                </a:cubicBezTo>
                <a:cubicBezTo>
                  <a:pt x="112" y="50"/>
                  <a:pt x="113" y="53"/>
                  <a:pt x="113" y="56"/>
                </a:cubicBezTo>
                <a:cubicBezTo>
                  <a:pt x="112" y="57"/>
                  <a:pt x="112" y="57"/>
                  <a:pt x="112" y="57"/>
                </a:cubicBezTo>
                <a:cubicBezTo>
                  <a:pt x="111" y="54"/>
                  <a:pt x="110" y="51"/>
                  <a:pt x="109" y="48"/>
                </a:cubicBezTo>
                <a:close/>
                <a:moveTo>
                  <a:pt x="101" y="31"/>
                </a:moveTo>
                <a:cubicBezTo>
                  <a:pt x="103" y="31"/>
                  <a:pt x="103" y="31"/>
                  <a:pt x="103" y="31"/>
                </a:cubicBezTo>
                <a:cubicBezTo>
                  <a:pt x="104" y="33"/>
                  <a:pt x="106" y="36"/>
                  <a:pt x="107" y="39"/>
                </a:cubicBezTo>
                <a:cubicBezTo>
                  <a:pt x="106" y="39"/>
                  <a:pt x="106" y="39"/>
                  <a:pt x="106" y="39"/>
                </a:cubicBezTo>
                <a:cubicBezTo>
                  <a:pt x="105" y="37"/>
                  <a:pt x="103" y="34"/>
                  <a:pt x="101" y="31"/>
                </a:cubicBezTo>
                <a:close/>
                <a:moveTo>
                  <a:pt x="89" y="18"/>
                </a:moveTo>
                <a:cubicBezTo>
                  <a:pt x="89" y="17"/>
                  <a:pt x="89" y="17"/>
                  <a:pt x="89" y="17"/>
                </a:cubicBezTo>
                <a:cubicBezTo>
                  <a:pt x="92" y="19"/>
                  <a:pt x="94" y="21"/>
                  <a:pt x="97" y="23"/>
                </a:cubicBezTo>
                <a:cubicBezTo>
                  <a:pt x="95" y="24"/>
                  <a:pt x="95" y="24"/>
                  <a:pt x="95" y="24"/>
                </a:cubicBezTo>
                <a:cubicBezTo>
                  <a:pt x="93" y="22"/>
                  <a:pt x="91" y="20"/>
                  <a:pt x="89" y="18"/>
                </a:cubicBezTo>
                <a:close/>
                <a:moveTo>
                  <a:pt x="73" y="10"/>
                </a:moveTo>
                <a:cubicBezTo>
                  <a:pt x="73" y="8"/>
                  <a:pt x="73" y="8"/>
                  <a:pt x="73" y="8"/>
                </a:cubicBezTo>
                <a:cubicBezTo>
                  <a:pt x="76" y="9"/>
                  <a:pt x="79" y="11"/>
                  <a:pt x="82" y="12"/>
                </a:cubicBezTo>
                <a:cubicBezTo>
                  <a:pt x="81" y="14"/>
                  <a:pt x="81" y="14"/>
                  <a:pt x="81" y="14"/>
                </a:cubicBezTo>
                <a:cubicBezTo>
                  <a:pt x="78" y="12"/>
                  <a:pt x="76" y="11"/>
                  <a:pt x="73" y="10"/>
                </a:cubicBezTo>
                <a:close/>
                <a:moveTo>
                  <a:pt x="55" y="5"/>
                </a:moveTo>
                <a:cubicBezTo>
                  <a:pt x="55" y="3"/>
                  <a:pt x="55" y="3"/>
                  <a:pt x="55" y="3"/>
                </a:cubicBezTo>
                <a:cubicBezTo>
                  <a:pt x="58" y="4"/>
                  <a:pt x="61" y="4"/>
                  <a:pt x="64" y="5"/>
                </a:cubicBezTo>
                <a:cubicBezTo>
                  <a:pt x="64" y="7"/>
                  <a:pt x="64" y="7"/>
                  <a:pt x="64" y="7"/>
                </a:cubicBezTo>
                <a:cubicBezTo>
                  <a:pt x="61" y="6"/>
                  <a:pt x="58" y="5"/>
                  <a:pt x="55" y="5"/>
                </a:cubicBezTo>
                <a:close/>
                <a:moveTo>
                  <a:pt x="0" y="2"/>
                </a:moveTo>
                <a:cubicBezTo>
                  <a:pt x="3" y="2"/>
                  <a:pt x="6" y="1"/>
                  <a:pt x="9" y="1"/>
                </a:cubicBezTo>
                <a:cubicBezTo>
                  <a:pt x="9" y="3"/>
                  <a:pt x="9" y="3"/>
                  <a:pt x="9" y="3"/>
                </a:cubicBezTo>
                <a:cubicBezTo>
                  <a:pt x="6" y="3"/>
                  <a:pt x="3" y="3"/>
                  <a:pt x="0" y="3"/>
                </a:cubicBezTo>
                <a:lnTo>
                  <a:pt x="0" y="2"/>
                </a:lnTo>
                <a:close/>
                <a:moveTo>
                  <a:pt x="37" y="2"/>
                </a:moveTo>
                <a:cubicBezTo>
                  <a:pt x="37" y="1"/>
                  <a:pt x="37" y="1"/>
                  <a:pt x="37" y="1"/>
                </a:cubicBezTo>
                <a:cubicBezTo>
                  <a:pt x="40" y="1"/>
                  <a:pt x="43" y="1"/>
                  <a:pt x="46" y="2"/>
                </a:cubicBezTo>
                <a:cubicBezTo>
                  <a:pt x="46" y="3"/>
                  <a:pt x="46" y="3"/>
                  <a:pt x="46" y="3"/>
                </a:cubicBezTo>
                <a:cubicBezTo>
                  <a:pt x="43" y="3"/>
                  <a:pt x="40" y="3"/>
                  <a:pt x="37" y="2"/>
                </a:cubicBezTo>
                <a:close/>
                <a:moveTo>
                  <a:pt x="18" y="1"/>
                </a:moveTo>
                <a:cubicBezTo>
                  <a:pt x="21" y="1"/>
                  <a:pt x="23" y="0"/>
                  <a:pt x="25" y="0"/>
                </a:cubicBezTo>
                <a:cubicBezTo>
                  <a:pt x="26" y="0"/>
                  <a:pt x="27" y="0"/>
                  <a:pt x="27" y="1"/>
                </a:cubicBezTo>
                <a:cubicBezTo>
                  <a:pt x="27" y="2"/>
                  <a:pt x="27" y="2"/>
                  <a:pt x="27" y="2"/>
                </a:cubicBezTo>
                <a:cubicBezTo>
                  <a:pt x="27" y="2"/>
                  <a:pt x="26" y="2"/>
                  <a:pt x="25" y="2"/>
                </a:cubicBezTo>
                <a:cubicBezTo>
                  <a:pt x="23" y="2"/>
                  <a:pt x="21" y="2"/>
                  <a:pt x="18" y="2"/>
                </a:cubicBezTo>
                <a:lnTo>
                  <a:pt x="18" y="1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30" name="Freeform 129"/>
          <p:cNvSpPr>
            <a:spLocks noEditPoints="1"/>
          </p:cNvSpPr>
          <p:nvPr/>
        </p:nvSpPr>
        <p:spPr bwMode="auto">
          <a:xfrm rot="15997974">
            <a:off x="7188648" y="2149730"/>
            <a:ext cx="509143" cy="1863955"/>
          </a:xfrm>
          <a:custGeom>
            <a:avLst/>
            <a:gdLst>
              <a:gd name="T0" fmla="*/ 22 w 57"/>
              <a:gd name="T1" fmla="*/ 206 h 206"/>
              <a:gd name="T2" fmla="*/ 27 w 57"/>
              <a:gd name="T3" fmla="*/ 199 h 206"/>
              <a:gd name="T4" fmla="*/ 33 w 57"/>
              <a:gd name="T5" fmla="*/ 181 h 206"/>
              <a:gd name="T6" fmla="*/ 31 w 57"/>
              <a:gd name="T7" fmla="*/ 190 h 206"/>
              <a:gd name="T8" fmla="*/ 33 w 57"/>
              <a:gd name="T9" fmla="*/ 181 h 206"/>
              <a:gd name="T10" fmla="*/ 36 w 57"/>
              <a:gd name="T11" fmla="*/ 172 h 206"/>
              <a:gd name="T12" fmla="*/ 38 w 57"/>
              <a:gd name="T13" fmla="*/ 173 h 206"/>
              <a:gd name="T14" fmla="*/ 39 w 57"/>
              <a:gd name="T15" fmla="*/ 163 h 206"/>
              <a:gd name="T16" fmla="*/ 42 w 57"/>
              <a:gd name="T17" fmla="*/ 155 h 206"/>
              <a:gd name="T18" fmla="*/ 46 w 57"/>
              <a:gd name="T19" fmla="*/ 146 h 206"/>
              <a:gd name="T20" fmla="*/ 49 w 57"/>
              <a:gd name="T21" fmla="*/ 128 h 206"/>
              <a:gd name="T22" fmla="*/ 49 w 57"/>
              <a:gd name="T23" fmla="*/ 137 h 206"/>
              <a:gd name="T24" fmla="*/ 49 w 57"/>
              <a:gd name="T25" fmla="*/ 128 h 206"/>
              <a:gd name="T26" fmla="*/ 51 w 57"/>
              <a:gd name="T27" fmla="*/ 119 h 206"/>
              <a:gd name="T28" fmla="*/ 55 w 57"/>
              <a:gd name="T29" fmla="*/ 110 h 206"/>
              <a:gd name="T30" fmla="*/ 55 w 57"/>
              <a:gd name="T31" fmla="*/ 91 h 206"/>
              <a:gd name="T32" fmla="*/ 56 w 57"/>
              <a:gd name="T33" fmla="*/ 100 h 206"/>
              <a:gd name="T34" fmla="*/ 55 w 57"/>
              <a:gd name="T35" fmla="*/ 91 h 206"/>
              <a:gd name="T36" fmla="*/ 54 w 57"/>
              <a:gd name="T37" fmla="*/ 73 h 206"/>
              <a:gd name="T38" fmla="*/ 57 w 57"/>
              <a:gd name="T39" fmla="*/ 82 h 206"/>
              <a:gd name="T40" fmla="*/ 53 w 57"/>
              <a:gd name="T41" fmla="*/ 54 h 206"/>
              <a:gd name="T42" fmla="*/ 53 w 57"/>
              <a:gd name="T43" fmla="*/ 63 h 206"/>
              <a:gd name="T44" fmla="*/ 53 w 57"/>
              <a:gd name="T45" fmla="*/ 54 h 206"/>
              <a:gd name="T46" fmla="*/ 45 w 57"/>
              <a:gd name="T47" fmla="*/ 37 h 206"/>
              <a:gd name="T48" fmla="*/ 50 w 57"/>
              <a:gd name="T49" fmla="*/ 45 h 206"/>
              <a:gd name="T50" fmla="*/ 46 w 57"/>
              <a:gd name="T51" fmla="*/ 36 h 206"/>
              <a:gd name="T52" fmla="*/ 34 w 57"/>
              <a:gd name="T53" fmla="*/ 22 h 206"/>
              <a:gd name="T54" fmla="*/ 41 w 57"/>
              <a:gd name="T55" fmla="*/ 28 h 206"/>
              <a:gd name="T56" fmla="*/ 19 w 57"/>
              <a:gd name="T57" fmla="*/ 8 h 206"/>
              <a:gd name="T58" fmla="*/ 27 w 57"/>
              <a:gd name="T59" fmla="*/ 15 h 206"/>
              <a:gd name="T60" fmla="*/ 19 w 57"/>
              <a:gd name="T61" fmla="*/ 8 h 206"/>
              <a:gd name="T62" fmla="*/ 0 w 57"/>
              <a:gd name="T63" fmla="*/ 2 h 206"/>
              <a:gd name="T64" fmla="*/ 10 w 57"/>
              <a:gd name="T65" fmla="*/ 4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7" h="206">
                <a:moveTo>
                  <a:pt x="25" y="198"/>
                </a:moveTo>
                <a:cubicBezTo>
                  <a:pt x="24" y="202"/>
                  <a:pt x="22" y="204"/>
                  <a:pt x="22" y="206"/>
                </a:cubicBezTo>
                <a:cubicBezTo>
                  <a:pt x="24" y="206"/>
                  <a:pt x="24" y="206"/>
                  <a:pt x="24" y="206"/>
                </a:cubicBezTo>
                <a:cubicBezTo>
                  <a:pt x="24" y="204"/>
                  <a:pt x="25" y="202"/>
                  <a:pt x="27" y="199"/>
                </a:cubicBezTo>
                <a:cubicBezTo>
                  <a:pt x="25" y="198"/>
                  <a:pt x="25" y="198"/>
                  <a:pt x="25" y="198"/>
                </a:cubicBezTo>
                <a:moveTo>
                  <a:pt x="33" y="181"/>
                </a:moveTo>
                <a:cubicBezTo>
                  <a:pt x="31" y="184"/>
                  <a:pt x="30" y="187"/>
                  <a:pt x="29" y="190"/>
                </a:cubicBezTo>
                <a:cubicBezTo>
                  <a:pt x="31" y="190"/>
                  <a:pt x="31" y="190"/>
                  <a:pt x="31" y="190"/>
                </a:cubicBezTo>
                <a:cubicBezTo>
                  <a:pt x="32" y="188"/>
                  <a:pt x="33" y="185"/>
                  <a:pt x="34" y="182"/>
                </a:cubicBezTo>
                <a:cubicBezTo>
                  <a:pt x="33" y="181"/>
                  <a:pt x="33" y="181"/>
                  <a:pt x="33" y="181"/>
                </a:cubicBezTo>
                <a:moveTo>
                  <a:pt x="39" y="163"/>
                </a:moveTo>
                <a:cubicBezTo>
                  <a:pt x="38" y="167"/>
                  <a:pt x="37" y="169"/>
                  <a:pt x="36" y="172"/>
                </a:cubicBezTo>
                <a:cubicBezTo>
                  <a:pt x="38" y="173"/>
                  <a:pt x="38" y="173"/>
                  <a:pt x="38" y="173"/>
                </a:cubicBezTo>
                <a:cubicBezTo>
                  <a:pt x="38" y="173"/>
                  <a:pt x="38" y="173"/>
                  <a:pt x="38" y="173"/>
                </a:cubicBezTo>
                <a:cubicBezTo>
                  <a:pt x="39" y="170"/>
                  <a:pt x="40" y="167"/>
                  <a:pt x="41" y="164"/>
                </a:cubicBezTo>
                <a:cubicBezTo>
                  <a:pt x="39" y="163"/>
                  <a:pt x="39" y="163"/>
                  <a:pt x="39" y="163"/>
                </a:cubicBezTo>
                <a:moveTo>
                  <a:pt x="45" y="146"/>
                </a:moveTo>
                <a:cubicBezTo>
                  <a:pt x="44" y="149"/>
                  <a:pt x="43" y="152"/>
                  <a:pt x="42" y="155"/>
                </a:cubicBezTo>
                <a:cubicBezTo>
                  <a:pt x="44" y="155"/>
                  <a:pt x="44" y="155"/>
                  <a:pt x="44" y="155"/>
                </a:cubicBezTo>
                <a:cubicBezTo>
                  <a:pt x="45" y="152"/>
                  <a:pt x="46" y="149"/>
                  <a:pt x="46" y="146"/>
                </a:cubicBezTo>
                <a:cubicBezTo>
                  <a:pt x="45" y="146"/>
                  <a:pt x="45" y="146"/>
                  <a:pt x="45" y="146"/>
                </a:cubicBezTo>
                <a:moveTo>
                  <a:pt x="49" y="128"/>
                </a:moveTo>
                <a:cubicBezTo>
                  <a:pt x="49" y="131"/>
                  <a:pt x="48" y="134"/>
                  <a:pt x="47" y="137"/>
                </a:cubicBezTo>
                <a:cubicBezTo>
                  <a:pt x="49" y="137"/>
                  <a:pt x="49" y="137"/>
                  <a:pt x="49" y="137"/>
                </a:cubicBezTo>
                <a:cubicBezTo>
                  <a:pt x="50" y="134"/>
                  <a:pt x="50" y="131"/>
                  <a:pt x="51" y="128"/>
                </a:cubicBezTo>
                <a:cubicBezTo>
                  <a:pt x="49" y="128"/>
                  <a:pt x="49" y="128"/>
                  <a:pt x="49" y="128"/>
                </a:cubicBezTo>
                <a:moveTo>
                  <a:pt x="53" y="109"/>
                </a:moveTo>
                <a:cubicBezTo>
                  <a:pt x="52" y="112"/>
                  <a:pt x="52" y="116"/>
                  <a:pt x="51" y="119"/>
                </a:cubicBezTo>
                <a:cubicBezTo>
                  <a:pt x="53" y="119"/>
                  <a:pt x="53" y="119"/>
                  <a:pt x="53" y="119"/>
                </a:cubicBezTo>
                <a:cubicBezTo>
                  <a:pt x="54" y="116"/>
                  <a:pt x="54" y="113"/>
                  <a:pt x="55" y="110"/>
                </a:cubicBezTo>
                <a:cubicBezTo>
                  <a:pt x="53" y="109"/>
                  <a:pt x="53" y="109"/>
                  <a:pt x="53" y="109"/>
                </a:cubicBezTo>
                <a:moveTo>
                  <a:pt x="55" y="91"/>
                </a:moveTo>
                <a:cubicBezTo>
                  <a:pt x="54" y="94"/>
                  <a:pt x="54" y="97"/>
                  <a:pt x="54" y="100"/>
                </a:cubicBezTo>
                <a:cubicBezTo>
                  <a:pt x="56" y="100"/>
                  <a:pt x="56" y="100"/>
                  <a:pt x="56" y="100"/>
                </a:cubicBezTo>
                <a:cubicBezTo>
                  <a:pt x="56" y="97"/>
                  <a:pt x="56" y="94"/>
                  <a:pt x="56" y="91"/>
                </a:cubicBezTo>
                <a:cubicBezTo>
                  <a:pt x="55" y="91"/>
                  <a:pt x="55" y="91"/>
                  <a:pt x="55" y="91"/>
                </a:cubicBezTo>
                <a:moveTo>
                  <a:pt x="56" y="72"/>
                </a:moveTo>
                <a:cubicBezTo>
                  <a:pt x="54" y="73"/>
                  <a:pt x="54" y="73"/>
                  <a:pt x="54" y="73"/>
                </a:cubicBezTo>
                <a:cubicBezTo>
                  <a:pt x="55" y="76"/>
                  <a:pt x="55" y="79"/>
                  <a:pt x="55" y="82"/>
                </a:cubicBezTo>
                <a:cubicBezTo>
                  <a:pt x="57" y="82"/>
                  <a:pt x="57" y="82"/>
                  <a:pt x="57" y="82"/>
                </a:cubicBezTo>
                <a:cubicBezTo>
                  <a:pt x="56" y="79"/>
                  <a:pt x="56" y="76"/>
                  <a:pt x="56" y="72"/>
                </a:cubicBezTo>
                <a:moveTo>
                  <a:pt x="53" y="54"/>
                </a:moveTo>
                <a:cubicBezTo>
                  <a:pt x="51" y="54"/>
                  <a:pt x="51" y="54"/>
                  <a:pt x="51" y="54"/>
                </a:cubicBezTo>
                <a:cubicBezTo>
                  <a:pt x="52" y="57"/>
                  <a:pt x="53" y="60"/>
                  <a:pt x="53" y="63"/>
                </a:cubicBezTo>
                <a:cubicBezTo>
                  <a:pt x="55" y="63"/>
                  <a:pt x="55" y="63"/>
                  <a:pt x="55" y="63"/>
                </a:cubicBezTo>
                <a:cubicBezTo>
                  <a:pt x="54" y="60"/>
                  <a:pt x="54" y="57"/>
                  <a:pt x="53" y="54"/>
                </a:cubicBezTo>
                <a:moveTo>
                  <a:pt x="46" y="36"/>
                </a:moveTo>
                <a:cubicBezTo>
                  <a:pt x="45" y="37"/>
                  <a:pt x="45" y="37"/>
                  <a:pt x="45" y="37"/>
                </a:cubicBezTo>
                <a:cubicBezTo>
                  <a:pt x="46" y="40"/>
                  <a:pt x="48" y="43"/>
                  <a:pt x="49" y="46"/>
                </a:cubicBezTo>
                <a:cubicBezTo>
                  <a:pt x="50" y="45"/>
                  <a:pt x="50" y="45"/>
                  <a:pt x="50" y="45"/>
                </a:cubicBezTo>
                <a:cubicBezTo>
                  <a:pt x="50" y="45"/>
                  <a:pt x="50" y="45"/>
                  <a:pt x="50" y="45"/>
                </a:cubicBezTo>
                <a:cubicBezTo>
                  <a:pt x="49" y="42"/>
                  <a:pt x="48" y="39"/>
                  <a:pt x="46" y="36"/>
                </a:cubicBezTo>
                <a:moveTo>
                  <a:pt x="35" y="21"/>
                </a:moveTo>
                <a:cubicBezTo>
                  <a:pt x="34" y="22"/>
                  <a:pt x="34" y="22"/>
                  <a:pt x="34" y="22"/>
                </a:cubicBezTo>
                <a:cubicBezTo>
                  <a:pt x="36" y="24"/>
                  <a:pt x="38" y="26"/>
                  <a:pt x="40" y="29"/>
                </a:cubicBezTo>
                <a:cubicBezTo>
                  <a:pt x="41" y="28"/>
                  <a:pt x="41" y="28"/>
                  <a:pt x="41" y="28"/>
                </a:cubicBezTo>
                <a:cubicBezTo>
                  <a:pt x="39" y="26"/>
                  <a:pt x="37" y="23"/>
                  <a:pt x="35" y="21"/>
                </a:cubicBezTo>
                <a:moveTo>
                  <a:pt x="19" y="8"/>
                </a:moveTo>
                <a:cubicBezTo>
                  <a:pt x="19" y="10"/>
                  <a:pt x="19" y="10"/>
                  <a:pt x="19" y="10"/>
                </a:cubicBezTo>
                <a:cubicBezTo>
                  <a:pt x="21" y="11"/>
                  <a:pt x="24" y="13"/>
                  <a:pt x="27" y="15"/>
                </a:cubicBezTo>
                <a:cubicBezTo>
                  <a:pt x="28" y="14"/>
                  <a:pt x="28" y="14"/>
                  <a:pt x="28" y="14"/>
                </a:cubicBezTo>
                <a:cubicBezTo>
                  <a:pt x="25" y="12"/>
                  <a:pt x="22" y="10"/>
                  <a:pt x="19" y="8"/>
                </a:cubicBezTo>
                <a:moveTo>
                  <a:pt x="1" y="0"/>
                </a:moveTo>
                <a:cubicBezTo>
                  <a:pt x="0" y="2"/>
                  <a:pt x="0" y="2"/>
                  <a:pt x="0" y="2"/>
                </a:cubicBezTo>
                <a:cubicBezTo>
                  <a:pt x="4" y="3"/>
                  <a:pt x="7" y="4"/>
                  <a:pt x="10" y="5"/>
                </a:cubicBezTo>
                <a:cubicBezTo>
                  <a:pt x="10" y="4"/>
                  <a:pt x="10" y="4"/>
                  <a:pt x="10" y="4"/>
                </a:cubicBezTo>
                <a:cubicBezTo>
                  <a:pt x="7" y="3"/>
                  <a:pt x="4" y="1"/>
                  <a:pt x="1" y="0"/>
                </a:cubicBezTo>
              </a:path>
            </a:pathLst>
          </a:custGeom>
          <a:solidFill>
            <a:srgbClr val="7478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31" name="Freeform 130"/>
          <p:cNvSpPr>
            <a:spLocks/>
          </p:cNvSpPr>
          <p:nvPr/>
        </p:nvSpPr>
        <p:spPr bwMode="auto">
          <a:xfrm rot="16613425">
            <a:off x="8122279" y="2781283"/>
            <a:ext cx="25984" cy="16240"/>
          </a:xfrm>
          <a:custGeom>
            <a:avLst/>
            <a:gdLst>
              <a:gd name="T0" fmla="*/ 1 w 3"/>
              <a:gd name="T1" fmla="*/ 0 h 2"/>
              <a:gd name="T2" fmla="*/ 0 w 3"/>
              <a:gd name="T3" fmla="*/ 1 h 2"/>
              <a:gd name="T4" fmla="*/ 2 w 3"/>
              <a:gd name="T5" fmla="*/ 2 h 2"/>
              <a:gd name="T6" fmla="*/ 3 w 3"/>
              <a:gd name="T7" fmla="*/ 0 h 2"/>
              <a:gd name="T8" fmla="*/ 1 w 3"/>
              <a:gd name="T9" fmla="*/ 0 h 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2">
                <a:moveTo>
                  <a:pt x="1" y="0"/>
                </a:moveTo>
                <a:cubicBezTo>
                  <a:pt x="0" y="0"/>
                  <a:pt x="0" y="1"/>
                  <a:pt x="0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1"/>
                  <a:pt x="2" y="1"/>
                  <a:pt x="3" y="0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2B30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33" name="Freeform 132"/>
          <p:cNvSpPr>
            <a:spLocks noEditPoints="1"/>
          </p:cNvSpPr>
          <p:nvPr/>
        </p:nvSpPr>
        <p:spPr bwMode="auto">
          <a:xfrm rot="16613425">
            <a:off x="6961458" y="2319743"/>
            <a:ext cx="1071838" cy="1960919"/>
          </a:xfrm>
          <a:custGeom>
            <a:avLst/>
            <a:gdLst>
              <a:gd name="T0" fmla="*/ 111 w 139"/>
              <a:gd name="T1" fmla="*/ 203 h 212"/>
              <a:gd name="T2" fmla="*/ 108 w 139"/>
              <a:gd name="T3" fmla="*/ 212 h 212"/>
              <a:gd name="T4" fmla="*/ 114 w 139"/>
              <a:gd name="T5" fmla="*/ 195 h 212"/>
              <a:gd name="T6" fmla="*/ 119 w 139"/>
              <a:gd name="T7" fmla="*/ 187 h 212"/>
              <a:gd name="T8" fmla="*/ 114 w 139"/>
              <a:gd name="T9" fmla="*/ 195 h 212"/>
              <a:gd name="T10" fmla="*/ 123 w 139"/>
              <a:gd name="T11" fmla="*/ 168 h 212"/>
              <a:gd name="T12" fmla="*/ 122 w 139"/>
              <a:gd name="T13" fmla="*/ 178 h 212"/>
              <a:gd name="T14" fmla="*/ 120 w 139"/>
              <a:gd name="T15" fmla="*/ 177 h 212"/>
              <a:gd name="T16" fmla="*/ 128 w 139"/>
              <a:gd name="T17" fmla="*/ 151 h 212"/>
              <a:gd name="T18" fmla="*/ 127 w 139"/>
              <a:gd name="T19" fmla="*/ 160 h 212"/>
              <a:gd name="T20" fmla="*/ 130 w 139"/>
              <a:gd name="T21" fmla="*/ 142 h 212"/>
              <a:gd name="T22" fmla="*/ 134 w 139"/>
              <a:gd name="T23" fmla="*/ 133 h 212"/>
              <a:gd name="T24" fmla="*/ 130 w 139"/>
              <a:gd name="T25" fmla="*/ 142 h 212"/>
              <a:gd name="T26" fmla="*/ 136 w 139"/>
              <a:gd name="T27" fmla="*/ 124 h 212"/>
              <a:gd name="T28" fmla="*/ 134 w 139"/>
              <a:gd name="T29" fmla="*/ 124 h 212"/>
              <a:gd name="T30" fmla="*/ 137 w 139"/>
              <a:gd name="T31" fmla="*/ 115 h 212"/>
              <a:gd name="T32" fmla="*/ 134 w 139"/>
              <a:gd name="T33" fmla="*/ 124 h 212"/>
              <a:gd name="T34" fmla="*/ 137 w 139"/>
              <a:gd name="T35" fmla="*/ 96 h 212"/>
              <a:gd name="T36" fmla="*/ 138 w 139"/>
              <a:gd name="T37" fmla="*/ 105 h 212"/>
              <a:gd name="T38" fmla="*/ 137 w 139"/>
              <a:gd name="T39" fmla="*/ 78 h 212"/>
              <a:gd name="T40" fmla="*/ 139 w 139"/>
              <a:gd name="T41" fmla="*/ 87 h 212"/>
              <a:gd name="T42" fmla="*/ 137 w 139"/>
              <a:gd name="T43" fmla="*/ 78 h 212"/>
              <a:gd name="T44" fmla="*/ 136 w 139"/>
              <a:gd name="T45" fmla="*/ 59 h 212"/>
              <a:gd name="T46" fmla="*/ 136 w 139"/>
              <a:gd name="T47" fmla="*/ 68 h 212"/>
              <a:gd name="T48" fmla="*/ 128 w 139"/>
              <a:gd name="T49" fmla="*/ 42 h 212"/>
              <a:gd name="T50" fmla="*/ 133 w 139"/>
              <a:gd name="T51" fmla="*/ 50 h 212"/>
              <a:gd name="T52" fmla="*/ 128 w 139"/>
              <a:gd name="T53" fmla="*/ 42 h 212"/>
              <a:gd name="T54" fmla="*/ 120 w 139"/>
              <a:gd name="T55" fmla="*/ 26 h 212"/>
              <a:gd name="T56" fmla="*/ 124 w 139"/>
              <a:gd name="T57" fmla="*/ 34 h 212"/>
              <a:gd name="T58" fmla="*/ 105 w 139"/>
              <a:gd name="T59" fmla="*/ 15 h 212"/>
              <a:gd name="T60" fmla="*/ 113 w 139"/>
              <a:gd name="T61" fmla="*/ 19 h 212"/>
              <a:gd name="T62" fmla="*/ 105 w 139"/>
              <a:gd name="T63" fmla="*/ 15 h 212"/>
              <a:gd name="T64" fmla="*/ 89 w 139"/>
              <a:gd name="T65" fmla="*/ 5 h 212"/>
              <a:gd name="T66" fmla="*/ 97 w 139"/>
              <a:gd name="T67" fmla="*/ 10 h 212"/>
              <a:gd name="T68" fmla="*/ 0 w 139"/>
              <a:gd name="T69" fmla="*/ 5 h 212"/>
              <a:gd name="T70" fmla="*/ 6 w 139"/>
              <a:gd name="T71" fmla="*/ 5 h 212"/>
              <a:gd name="T72" fmla="*/ 0 w 139"/>
              <a:gd name="T73" fmla="*/ 5 h 212"/>
              <a:gd name="T74" fmla="*/ 71 w 139"/>
              <a:gd name="T75" fmla="*/ 1 h 212"/>
              <a:gd name="T76" fmla="*/ 79 w 139"/>
              <a:gd name="T77" fmla="*/ 4 h 212"/>
              <a:gd name="T78" fmla="*/ 6 w 139"/>
              <a:gd name="T79" fmla="*/ 4 h 212"/>
              <a:gd name="T80" fmla="*/ 6 w 139"/>
              <a:gd name="T81" fmla="*/ 4 h 212"/>
              <a:gd name="T82" fmla="*/ 24 w 139"/>
              <a:gd name="T83" fmla="*/ 1 h 212"/>
              <a:gd name="T84" fmla="*/ 15 w 139"/>
              <a:gd name="T85" fmla="*/ 4 h 212"/>
              <a:gd name="T86" fmla="*/ 33 w 139"/>
              <a:gd name="T87" fmla="*/ 0 h 212"/>
              <a:gd name="T88" fmla="*/ 43 w 139"/>
              <a:gd name="T89" fmla="*/ 1 h 212"/>
              <a:gd name="T90" fmla="*/ 33 w 139"/>
              <a:gd name="T91" fmla="*/ 0 h 212"/>
              <a:gd name="T92" fmla="*/ 52 w 139"/>
              <a:gd name="T93" fmla="*/ 0 h 212"/>
              <a:gd name="T94" fmla="*/ 61 w 139"/>
              <a:gd name="T95" fmla="*/ 1 h 212"/>
              <a:gd name="T96" fmla="*/ 61 w 139"/>
              <a:gd name="T97" fmla="*/ 0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39" h="212">
                <a:moveTo>
                  <a:pt x="107" y="212"/>
                </a:moveTo>
                <a:cubicBezTo>
                  <a:pt x="107" y="212"/>
                  <a:pt x="108" y="209"/>
                  <a:pt x="111" y="203"/>
                </a:cubicBezTo>
                <a:cubicBezTo>
                  <a:pt x="112" y="204"/>
                  <a:pt x="112" y="204"/>
                  <a:pt x="112" y="204"/>
                </a:cubicBezTo>
                <a:cubicBezTo>
                  <a:pt x="110" y="209"/>
                  <a:pt x="108" y="212"/>
                  <a:pt x="108" y="212"/>
                </a:cubicBezTo>
                <a:lnTo>
                  <a:pt x="107" y="212"/>
                </a:lnTo>
                <a:close/>
                <a:moveTo>
                  <a:pt x="114" y="195"/>
                </a:moveTo>
                <a:cubicBezTo>
                  <a:pt x="115" y="192"/>
                  <a:pt x="116" y="189"/>
                  <a:pt x="117" y="186"/>
                </a:cubicBezTo>
                <a:cubicBezTo>
                  <a:pt x="119" y="187"/>
                  <a:pt x="119" y="187"/>
                  <a:pt x="119" y="187"/>
                </a:cubicBezTo>
                <a:cubicBezTo>
                  <a:pt x="118" y="190"/>
                  <a:pt x="117" y="193"/>
                  <a:pt x="116" y="195"/>
                </a:cubicBezTo>
                <a:lnTo>
                  <a:pt x="114" y="195"/>
                </a:lnTo>
                <a:close/>
                <a:moveTo>
                  <a:pt x="120" y="177"/>
                </a:moveTo>
                <a:cubicBezTo>
                  <a:pt x="121" y="174"/>
                  <a:pt x="122" y="172"/>
                  <a:pt x="123" y="168"/>
                </a:cubicBezTo>
                <a:cubicBezTo>
                  <a:pt x="125" y="169"/>
                  <a:pt x="125" y="169"/>
                  <a:pt x="125" y="169"/>
                </a:cubicBezTo>
                <a:cubicBezTo>
                  <a:pt x="124" y="172"/>
                  <a:pt x="123" y="175"/>
                  <a:pt x="122" y="178"/>
                </a:cubicBezTo>
                <a:cubicBezTo>
                  <a:pt x="122" y="178"/>
                  <a:pt x="122" y="178"/>
                  <a:pt x="122" y="178"/>
                </a:cubicBezTo>
                <a:lnTo>
                  <a:pt x="120" y="177"/>
                </a:lnTo>
                <a:close/>
                <a:moveTo>
                  <a:pt x="126" y="160"/>
                </a:moveTo>
                <a:cubicBezTo>
                  <a:pt x="127" y="157"/>
                  <a:pt x="127" y="154"/>
                  <a:pt x="128" y="151"/>
                </a:cubicBezTo>
                <a:cubicBezTo>
                  <a:pt x="130" y="151"/>
                  <a:pt x="130" y="151"/>
                  <a:pt x="130" y="151"/>
                </a:cubicBezTo>
                <a:cubicBezTo>
                  <a:pt x="129" y="154"/>
                  <a:pt x="128" y="157"/>
                  <a:pt x="127" y="160"/>
                </a:cubicBezTo>
                <a:lnTo>
                  <a:pt x="126" y="160"/>
                </a:lnTo>
                <a:close/>
                <a:moveTo>
                  <a:pt x="130" y="142"/>
                </a:moveTo>
                <a:cubicBezTo>
                  <a:pt x="131" y="139"/>
                  <a:pt x="132" y="136"/>
                  <a:pt x="132" y="133"/>
                </a:cubicBezTo>
                <a:cubicBezTo>
                  <a:pt x="134" y="133"/>
                  <a:pt x="134" y="133"/>
                  <a:pt x="134" y="133"/>
                </a:cubicBezTo>
                <a:cubicBezTo>
                  <a:pt x="133" y="136"/>
                  <a:pt x="133" y="139"/>
                  <a:pt x="132" y="142"/>
                </a:cubicBezTo>
                <a:lnTo>
                  <a:pt x="130" y="142"/>
                </a:lnTo>
                <a:close/>
                <a:moveTo>
                  <a:pt x="136" y="124"/>
                </a:moveTo>
                <a:cubicBezTo>
                  <a:pt x="136" y="124"/>
                  <a:pt x="136" y="124"/>
                  <a:pt x="136" y="124"/>
                </a:cubicBezTo>
                <a:cubicBezTo>
                  <a:pt x="136" y="124"/>
                  <a:pt x="136" y="124"/>
                  <a:pt x="136" y="124"/>
                </a:cubicBezTo>
                <a:close/>
                <a:moveTo>
                  <a:pt x="134" y="124"/>
                </a:moveTo>
                <a:cubicBezTo>
                  <a:pt x="135" y="121"/>
                  <a:pt x="135" y="117"/>
                  <a:pt x="135" y="114"/>
                </a:cubicBezTo>
                <a:cubicBezTo>
                  <a:pt x="137" y="115"/>
                  <a:pt x="137" y="115"/>
                  <a:pt x="137" y="115"/>
                </a:cubicBezTo>
                <a:cubicBezTo>
                  <a:pt x="137" y="118"/>
                  <a:pt x="136" y="121"/>
                  <a:pt x="136" y="124"/>
                </a:cubicBezTo>
                <a:lnTo>
                  <a:pt x="134" y="124"/>
                </a:lnTo>
                <a:close/>
                <a:moveTo>
                  <a:pt x="136" y="105"/>
                </a:moveTo>
                <a:cubicBezTo>
                  <a:pt x="137" y="102"/>
                  <a:pt x="137" y="99"/>
                  <a:pt x="137" y="96"/>
                </a:cubicBezTo>
                <a:cubicBezTo>
                  <a:pt x="139" y="96"/>
                  <a:pt x="139" y="96"/>
                  <a:pt x="139" y="96"/>
                </a:cubicBezTo>
                <a:cubicBezTo>
                  <a:pt x="138" y="99"/>
                  <a:pt x="138" y="102"/>
                  <a:pt x="138" y="105"/>
                </a:cubicBezTo>
                <a:lnTo>
                  <a:pt x="136" y="105"/>
                </a:lnTo>
                <a:close/>
                <a:moveTo>
                  <a:pt x="137" y="78"/>
                </a:moveTo>
                <a:cubicBezTo>
                  <a:pt x="138" y="77"/>
                  <a:pt x="138" y="77"/>
                  <a:pt x="138" y="77"/>
                </a:cubicBezTo>
                <a:cubicBezTo>
                  <a:pt x="139" y="81"/>
                  <a:pt x="139" y="84"/>
                  <a:pt x="139" y="87"/>
                </a:cubicBezTo>
                <a:cubicBezTo>
                  <a:pt x="137" y="87"/>
                  <a:pt x="137" y="87"/>
                  <a:pt x="137" y="87"/>
                </a:cubicBezTo>
                <a:cubicBezTo>
                  <a:pt x="137" y="84"/>
                  <a:pt x="137" y="81"/>
                  <a:pt x="137" y="78"/>
                </a:cubicBezTo>
                <a:close/>
                <a:moveTo>
                  <a:pt x="134" y="59"/>
                </a:moveTo>
                <a:cubicBezTo>
                  <a:pt x="136" y="59"/>
                  <a:pt x="136" y="59"/>
                  <a:pt x="136" y="59"/>
                </a:cubicBezTo>
                <a:cubicBezTo>
                  <a:pt x="136" y="62"/>
                  <a:pt x="137" y="65"/>
                  <a:pt x="137" y="68"/>
                </a:cubicBezTo>
                <a:cubicBezTo>
                  <a:pt x="136" y="68"/>
                  <a:pt x="136" y="68"/>
                  <a:pt x="136" y="68"/>
                </a:cubicBezTo>
                <a:cubicBezTo>
                  <a:pt x="135" y="65"/>
                  <a:pt x="135" y="62"/>
                  <a:pt x="134" y="59"/>
                </a:cubicBezTo>
                <a:close/>
                <a:moveTo>
                  <a:pt x="128" y="42"/>
                </a:moveTo>
                <a:cubicBezTo>
                  <a:pt x="130" y="41"/>
                  <a:pt x="130" y="41"/>
                  <a:pt x="130" y="41"/>
                </a:cubicBezTo>
                <a:cubicBezTo>
                  <a:pt x="131" y="44"/>
                  <a:pt x="132" y="47"/>
                  <a:pt x="133" y="50"/>
                </a:cubicBezTo>
                <a:cubicBezTo>
                  <a:pt x="132" y="51"/>
                  <a:pt x="132" y="51"/>
                  <a:pt x="132" y="51"/>
                </a:cubicBezTo>
                <a:cubicBezTo>
                  <a:pt x="131" y="48"/>
                  <a:pt x="130" y="45"/>
                  <a:pt x="128" y="42"/>
                </a:cubicBezTo>
                <a:close/>
                <a:moveTo>
                  <a:pt x="118" y="27"/>
                </a:moveTo>
                <a:cubicBezTo>
                  <a:pt x="120" y="26"/>
                  <a:pt x="120" y="26"/>
                  <a:pt x="120" y="26"/>
                </a:cubicBezTo>
                <a:cubicBezTo>
                  <a:pt x="122" y="28"/>
                  <a:pt x="123" y="31"/>
                  <a:pt x="125" y="33"/>
                </a:cubicBezTo>
                <a:cubicBezTo>
                  <a:pt x="124" y="34"/>
                  <a:pt x="124" y="34"/>
                  <a:pt x="124" y="34"/>
                </a:cubicBezTo>
                <a:cubicBezTo>
                  <a:pt x="122" y="31"/>
                  <a:pt x="120" y="29"/>
                  <a:pt x="118" y="27"/>
                </a:cubicBezTo>
                <a:close/>
                <a:moveTo>
                  <a:pt x="105" y="15"/>
                </a:moveTo>
                <a:cubicBezTo>
                  <a:pt x="105" y="13"/>
                  <a:pt x="105" y="13"/>
                  <a:pt x="105" y="13"/>
                </a:cubicBezTo>
                <a:cubicBezTo>
                  <a:pt x="108" y="15"/>
                  <a:pt x="111" y="17"/>
                  <a:pt x="113" y="19"/>
                </a:cubicBezTo>
                <a:cubicBezTo>
                  <a:pt x="112" y="20"/>
                  <a:pt x="112" y="20"/>
                  <a:pt x="112" y="20"/>
                </a:cubicBezTo>
                <a:cubicBezTo>
                  <a:pt x="110" y="18"/>
                  <a:pt x="107" y="16"/>
                  <a:pt x="105" y="15"/>
                </a:cubicBezTo>
                <a:close/>
                <a:moveTo>
                  <a:pt x="88" y="7"/>
                </a:moveTo>
                <a:cubicBezTo>
                  <a:pt x="89" y="5"/>
                  <a:pt x="89" y="5"/>
                  <a:pt x="89" y="5"/>
                </a:cubicBezTo>
                <a:cubicBezTo>
                  <a:pt x="92" y="6"/>
                  <a:pt x="95" y="8"/>
                  <a:pt x="97" y="9"/>
                </a:cubicBezTo>
                <a:cubicBezTo>
                  <a:pt x="97" y="10"/>
                  <a:pt x="97" y="10"/>
                  <a:pt x="97" y="10"/>
                </a:cubicBezTo>
                <a:cubicBezTo>
                  <a:pt x="94" y="9"/>
                  <a:pt x="91" y="8"/>
                  <a:pt x="88" y="7"/>
                </a:cubicBezTo>
                <a:close/>
                <a:moveTo>
                  <a:pt x="0" y="5"/>
                </a:moveTo>
                <a:cubicBezTo>
                  <a:pt x="2" y="5"/>
                  <a:pt x="4" y="4"/>
                  <a:pt x="6" y="4"/>
                </a:cubicBezTo>
                <a:cubicBezTo>
                  <a:pt x="6" y="5"/>
                  <a:pt x="6" y="5"/>
                  <a:pt x="6" y="5"/>
                </a:cubicBezTo>
                <a:cubicBezTo>
                  <a:pt x="4" y="6"/>
                  <a:pt x="2" y="6"/>
                  <a:pt x="0" y="7"/>
                </a:cubicBezTo>
                <a:lnTo>
                  <a:pt x="0" y="5"/>
                </a:lnTo>
                <a:close/>
                <a:moveTo>
                  <a:pt x="70" y="3"/>
                </a:moveTo>
                <a:cubicBezTo>
                  <a:pt x="71" y="1"/>
                  <a:pt x="71" y="1"/>
                  <a:pt x="71" y="1"/>
                </a:cubicBezTo>
                <a:cubicBezTo>
                  <a:pt x="74" y="1"/>
                  <a:pt x="77" y="2"/>
                  <a:pt x="80" y="3"/>
                </a:cubicBezTo>
                <a:cubicBezTo>
                  <a:pt x="79" y="4"/>
                  <a:pt x="79" y="4"/>
                  <a:pt x="79" y="4"/>
                </a:cubicBezTo>
                <a:cubicBezTo>
                  <a:pt x="76" y="4"/>
                  <a:pt x="73" y="3"/>
                  <a:pt x="70" y="3"/>
                </a:cubicBezTo>
                <a:close/>
                <a:moveTo>
                  <a:pt x="6" y="4"/>
                </a:moveTo>
                <a:cubicBezTo>
                  <a:pt x="6" y="4"/>
                  <a:pt x="6" y="4"/>
                  <a:pt x="6" y="4"/>
                </a:cubicBezTo>
                <a:cubicBezTo>
                  <a:pt x="6" y="4"/>
                  <a:pt x="6" y="4"/>
                  <a:pt x="6" y="4"/>
                </a:cubicBezTo>
                <a:close/>
                <a:moveTo>
                  <a:pt x="15" y="2"/>
                </a:moveTo>
                <a:cubicBezTo>
                  <a:pt x="18" y="2"/>
                  <a:pt x="21" y="1"/>
                  <a:pt x="24" y="1"/>
                </a:cubicBezTo>
                <a:cubicBezTo>
                  <a:pt x="24" y="3"/>
                  <a:pt x="24" y="3"/>
                  <a:pt x="24" y="3"/>
                </a:cubicBezTo>
                <a:cubicBezTo>
                  <a:pt x="21" y="3"/>
                  <a:pt x="18" y="3"/>
                  <a:pt x="15" y="4"/>
                </a:cubicBezTo>
                <a:lnTo>
                  <a:pt x="15" y="2"/>
                </a:lnTo>
                <a:close/>
                <a:moveTo>
                  <a:pt x="33" y="0"/>
                </a:moveTo>
                <a:cubicBezTo>
                  <a:pt x="37" y="0"/>
                  <a:pt x="40" y="0"/>
                  <a:pt x="43" y="0"/>
                </a:cubicBezTo>
                <a:cubicBezTo>
                  <a:pt x="43" y="1"/>
                  <a:pt x="43" y="1"/>
                  <a:pt x="43" y="1"/>
                </a:cubicBezTo>
                <a:cubicBezTo>
                  <a:pt x="40" y="1"/>
                  <a:pt x="37" y="1"/>
                  <a:pt x="34" y="2"/>
                </a:cubicBezTo>
                <a:lnTo>
                  <a:pt x="33" y="0"/>
                </a:lnTo>
                <a:close/>
                <a:moveTo>
                  <a:pt x="52" y="1"/>
                </a:moveTo>
                <a:cubicBezTo>
                  <a:pt x="52" y="0"/>
                  <a:pt x="52" y="0"/>
                  <a:pt x="52" y="0"/>
                </a:cubicBezTo>
                <a:cubicBezTo>
                  <a:pt x="55" y="0"/>
                  <a:pt x="58" y="0"/>
                  <a:pt x="61" y="0"/>
                </a:cubicBezTo>
                <a:cubicBezTo>
                  <a:pt x="61" y="1"/>
                  <a:pt x="61" y="1"/>
                  <a:pt x="61" y="1"/>
                </a:cubicBezTo>
                <a:cubicBezTo>
                  <a:pt x="58" y="1"/>
                  <a:pt x="55" y="1"/>
                  <a:pt x="52" y="1"/>
                </a:cubicBezTo>
                <a:close/>
                <a:moveTo>
                  <a:pt x="61" y="0"/>
                </a:moveTo>
                <a:cubicBezTo>
                  <a:pt x="61" y="0"/>
                  <a:pt x="61" y="0"/>
                  <a:pt x="61" y="0"/>
                </a:cubicBez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34" name="Freeform 133"/>
          <p:cNvSpPr>
            <a:spLocks noEditPoints="1"/>
          </p:cNvSpPr>
          <p:nvPr/>
        </p:nvSpPr>
        <p:spPr bwMode="auto">
          <a:xfrm rot="16613425">
            <a:off x="6235133" y="4348896"/>
            <a:ext cx="240351" cy="376766"/>
          </a:xfrm>
          <a:custGeom>
            <a:avLst/>
            <a:gdLst>
              <a:gd name="T0" fmla="*/ 4 w 31"/>
              <a:gd name="T1" fmla="*/ 40 h 49"/>
              <a:gd name="T2" fmla="*/ 0 w 31"/>
              <a:gd name="T3" fmla="*/ 49 h 49"/>
              <a:gd name="T4" fmla="*/ 1 w 31"/>
              <a:gd name="T5" fmla="*/ 49 h 49"/>
              <a:gd name="T6" fmla="*/ 5 w 31"/>
              <a:gd name="T7" fmla="*/ 41 h 49"/>
              <a:gd name="T8" fmla="*/ 4 w 31"/>
              <a:gd name="T9" fmla="*/ 40 h 49"/>
              <a:gd name="T10" fmla="*/ 12 w 31"/>
              <a:gd name="T11" fmla="*/ 24 h 49"/>
              <a:gd name="T12" fmla="*/ 8 w 31"/>
              <a:gd name="T13" fmla="*/ 32 h 49"/>
              <a:gd name="T14" fmla="*/ 9 w 31"/>
              <a:gd name="T15" fmla="*/ 33 h 49"/>
              <a:gd name="T16" fmla="*/ 13 w 31"/>
              <a:gd name="T17" fmla="*/ 25 h 49"/>
              <a:gd name="T18" fmla="*/ 12 w 31"/>
              <a:gd name="T19" fmla="*/ 24 h 49"/>
              <a:gd name="T20" fmla="*/ 22 w 31"/>
              <a:gd name="T21" fmla="*/ 10 h 49"/>
              <a:gd name="T22" fmla="*/ 17 w 31"/>
              <a:gd name="T23" fmla="*/ 17 h 49"/>
              <a:gd name="T24" fmla="*/ 18 w 31"/>
              <a:gd name="T25" fmla="*/ 18 h 49"/>
              <a:gd name="T26" fmla="*/ 23 w 31"/>
              <a:gd name="T27" fmla="*/ 11 h 49"/>
              <a:gd name="T28" fmla="*/ 22 w 31"/>
              <a:gd name="T29" fmla="*/ 10 h 49"/>
              <a:gd name="T30" fmla="*/ 30 w 31"/>
              <a:gd name="T31" fmla="*/ 0 h 49"/>
              <a:gd name="T32" fmla="*/ 28 w 31"/>
              <a:gd name="T33" fmla="*/ 3 h 49"/>
              <a:gd name="T34" fmla="*/ 29 w 31"/>
              <a:gd name="T35" fmla="*/ 4 h 49"/>
              <a:gd name="T36" fmla="*/ 31 w 31"/>
              <a:gd name="T37" fmla="*/ 1 h 49"/>
              <a:gd name="T38" fmla="*/ 30 w 31"/>
              <a:gd name="T39" fmla="*/ 0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1" h="49">
                <a:moveTo>
                  <a:pt x="4" y="40"/>
                </a:moveTo>
                <a:cubicBezTo>
                  <a:pt x="2" y="43"/>
                  <a:pt x="1" y="46"/>
                  <a:pt x="0" y="49"/>
                </a:cubicBezTo>
                <a:cubicBezTo>
                  <a:pt x="1" y="49"/>
                  <a:pt x="1" y="49"/>
                  <a:pt x="1" y="49"/>
                </a:cubicBezTo>
                <a:cubicBezTo>
                  <a:pt x="2" y="47"/>
                  <a:pt x="3" y="44"/>
                  <a:pt x="5" y="41"/>
                </a:cubicBezTo>
                <a:cubicBezTo>
                  <a:pt x="4" y="40"/>
                  <a:pt x="4" y="40"/>
                  <a:pt x="4" y="40"/>
                </a:cubicBezTo>
                <a:moveTo>
                  <a:pt x="12" y="24"/>
                </a:moveTo>
                <a:cubicBezTo>
                  <a:pt x="11" y="27"/>
                  <a:pt x="9" y="30"/>
                  <a:pt x="8" y="32"/>
                </a:cubicBezTo>
                <a:cubicBezTo>
                  <a:pt x="9" y="33"/>
                  <a:pt x="9" y="33"/>
                  <a:pt x="9" y="33"/>
                </a:cubicBezTo>
                <a:cubicBezTo>
                  <a:pt x="10" y="30"/>
                  <a:pt x="12" y="28"/>
                  <a:pt x="13" y="25"/>
                </a:cubicBezTo>
                <a:cubicBezTo>
                  <a:pt x="12" y="24"/>
                  <a:pt x="12" y="24"/>
                  <a:pt x="12" y="24"/>
                </a:cubicBezTo>
                <a:moveTo>
                  <a:pt x="22" y="10"/>
                </a:moveTo>
                <a:cubicBezTo>
                  <a:pt x="20" y="12"/>
                  <a:pt x="19" y="14"/>
                  <a:pt x="17" y="17"/>
                </a:cubicBezTo>
                <a:cubicBezTo>
                  <a:pt x="18" y="18"/>
                  <a:pt x="18" y="18"/>
                  <a:pt x="18" y="18"/>
                </a:cubicBezTo>
                <a:cubicBezTo>
                  <a:pt x="20" y="15"/>
                  <a:pt x="21" y="13"/>
                  <a:pt x="23" y="11"/>
                </a:cubicBezTo>
                <a:cubicBezTo>
                  <a:pt x="22" y="10"/>
                  <a:pt x="22" y="10"/>
                  <a:pt x="22" y="10"/>
                </a:cubicBezTo>
                <a:moveTo>
                  <a:pt x="30" y="0"/>
                </a:moveTo>
                <a:cubicBezTo>
                  <a:pt x="29" y="1"/>
                  <a:pt x="29" y="2"/>
                  <a:pt x="28" y="3"/>
                </a:cubicBezTo>
                <a:cubicBezTo>
                  <a:pt x="29" y="4"/>
                  <a:pt x="29" y="4"/>
                  <a:pt x="29" y="4"/>
                </a:cubicBezTo>
                <a:cubicBezTo>
                  <a:pt x="30" y="3"/>
                  <a:pt x="30" y="2"/>
                  <a:pt x="31" y="1"/>
                </a:cubicBezTo>
                <a:cubicBezTo>
                  <a:pt x="30" y="0"/>
                  <a:pt x="30" y="0"/>
                  <a:pt x="30" y="0"/>
                </a:cubicBezTo>
              </a:path>
            </a:pathLst>
          </a:custGeom>
          <a:solidFill>
            <a:srgbClr val="2B30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35" name="Freeform 134"/>
          <p:cNvSpPr>
            <a:spLocks/>
          </p:cNvSpPr>
          <p:nvPr/>
        </p:nvSpPr>
        <p:spPr bwMode="auto">
          <a:xfrm rot="16613425">
            <a:off x="6622089" y="4700311"/>
            <a:ext cx="22735" cy="51968"/>
          </a:xfrm>
          <a:custGeom>
            <a:avLst/>
            <a:gdLst>
              <a:gd name="T0" fmla="*/ 2 w 3"/>
              <a:gd name="T1" fmla="*/ 0 h 7"/>
              <a:gd name="T2" fmla="*/ 0 w 3"/>
              <a:gd name="T3" fmla="*/ 6 h 7"/>
              <a:gd name="T4" fmla="*/ 1 w 3"/>
              <a:gd name="T5" fmla="*/ 7 h 7"/>
              <a:gd name="T6" fmla="*/ 3 w 3"/>
              <a:gd name="T7" fmla="*/ 2 h 7"/>
              <a:gd name="T8" fmla="*/ 2 w 3"/>
              <a:gd name="T9" fmla="*/ 0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7">
                <a:moveTo>
                  <a:pt x="2" y="0"/>
                </a:moveTo>
                <a:cubicBezTo>
                  <a:pt x="1" y="2"/>
                  <a:pt x="0" y="4"/>
                  <a:pt x="0" y="6"/>
                </a:cubicBezTo>
                <a:cubicBezTo>
                  <a:pt x="1" y="7"/>
                  <a:pt x="1" y="7"/>
                  <a:pt x="1" y="7"/>
                </a:cubicBezTo>
                <a:cubicBezTo>
                  <a:pt x="2" y="5"/>
                  <a:pt x="2" y="3"/>
                  <a:pt x="3" y="2"/>
                </a:cubicBezTo>
                <a:cubicBezTo>
                  <a:pt x="2" y="0"/>
                  <a:pt x="2" y="0"/>
                  <a:pt x="2" y="0"/>
                </a:cubicBezTo>
              </a:path>
            </a:pathLst>
          </a:custGeom>
          <a:solidFill>
            <a:srgbClr val="7478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36" name="Freeform 135"/>
          <p:cNvSpPr>
            <a:spLocks/>
          </p:cNvSpPr>
          <p:nvPr/>
        </p:nvSpPr>
        <p:spPr bwMode="auto">
          <a:xfrm rot="16613425">
            <a:off x="6599304" y="4692014"/>
            <a:ext cx="12992" cy="38976"/>
          </a:xfrm>
          <a:custGeom>
            <a:avLst/>
            <a:gdLst>
              <a:gd name="T0" fmla="*/ 1 w 2"/>
              <a:gd name="T1" fmla="*/ 0 h 5"/>
              <a:gd name="T2" fmla="*/ 0 w 2"/>
              <a:gd name="T3" fmla="*/ 3 h 5"/>
              <a:gd name="T4" fmla="*/ 1 w 2"/>
              <a:gd name="T5" fmla="*/ 5 h 5"/>
              <a:gd name="T6" fmla="*/ 2 w 2"/>
              <a:gd name="T7" fmla="*/ 1 h 5"/>
              <a:gd name="T8" fmla="*/ 1 w 2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" h="5">
                <a:moveTo>
                  <a:pt x="1" y="0"/>
                </a:moveTo>
                <a:cubicBezTo>
                  <a:pt x="0" y="1"/>
                  <a:pt x="0" y="2"/>
                  <a:pt x="0" y="3"/>
                </a:cubicBezTo>
                <a:cubicBezTo>
                  <a:pt x="1" y="5"/>
                  <a:pt x="1" y="5"/>
                  <a:pt x="1" y="5"/>
                </a:cubicBezTo>
                <a:cubicBezTo>
                  <a:pt x="1" y="3"/>
                  <a:pt x="1" y="2"/>
                  <a:pt x="2" y="1"/>
                </a:cubicBezTo>
                <a:cubicBezTo>
                  <a:pt x="1" y="0"/>
                  <a:pt x="1" y="0"/>
                  <a:pt x="1" y="0"/>
                </a:cubicBezTo>
              </a:path>
            </a:pathLst>
          </a:custGeom>
          <a:solidFill>
            <a:srgbClr val="2B30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37" name="Freeform 136"/>
          <p:cNvSpPr>
            <a:spLocks noEditPoints="1"/>
          </p:cNvSpPr>
          <p:nvPr/>
        </p:nvSpPr>
        <p:spPr bwMode="auto">
          <a:xfrm rot="16613425">
            <a:off x="7108878" y="4347936"/>
            <a:ext cx="123424" cy="909438"/>
          </a:xfrm>
          <a:custGeom>
            <a:avLst/>
            <a:gdLst>
              <a:gd name="T0" fmla="*/ 14 w 16"/>
              <a:gd name="T1" fmla="*/ 113 h 118"/>
              <a:gd name="T2" fmla="*/ 13 w 16"/>
              <a:gd name="T3" fmla="*/ 113 h 118"/>
              <a:gd name="T4" fmla="*/ 14 w 16"/>
              <a:gd name="T5" fmla="*/ 118 h 118"/>
              <a:gd name="T6" fmla="*/ 16 w 16"/>
              <a:gd name="T7" fmla="*/ 118 h 118"/>
              <a:gd name="T8" fmla="*/ 14 w 16"/>
              <a:gd name="T9" fmla="*/ 113 h 118"/>
              <a:gd name="T10" fmla="*/ 8 w 16"/>
              <a:gd name="T11" fmla="*/ 92 h 118"/>
              <a:gd name="T12" fmla="*/ 6 w 16"/>
              <a:gd name="T13" fmla="*/ 92 h 118"/>
              <a:gd name="T14" fmla="*/ 9 w 16"/>
              <a:gd name="T15" fmla="*/ 101 h 118"/>
              <a:gd name="T16" fmla="*/ 10 w 16"/>
              <a:gd name="T17" fmla="*/ 100 h 118"/>
              <a:gd name="T18" fmla="*/ 8 w 16"/>
              <a:gd name="T19" fmla="*/ 92 h 118"/>
              <a:gd name="T20" fmla="*/ 4 w 16"/>
              <a:gd name="T21" fmla="*/ 74 h 118"/>
              <a:gd name="T22" fmla="*/ 3 w 16"/>
              <a:gd name="T23" fmla="*/ 74 h 118"/>
              <a:gd name="T24" fmla="*/ 4 w 16"/>
              <a:gd name="T25" fmla="*/ 83 h 118"/>
              <a:gd name="T26" fmla="*/ 6 w 16"/>
              <a:gd name="T27" fmla="*/ 83 h 118"/>
              <a:gd name="T28" fmla="*/ 4 w 16"/>
              <a:gd name="T29" fmla="*/ 74 h 118"/>
              <a:gd name="T30" fmla="*/ 2 w 16"/>
              <a:gd name="T31" fmla="*/ 55 h 118"/>
              <a:gd name="T32" fmla="*/ 1 w 16"/>
              <a:gd name="T33" fmla="*/ 55 h 118"/>
              <a:gd name="T34" fmla="*/ 2 w 16"/>
              <a:gd name="T35" fmla="*/ 65 h 118"/>
              <a:gd name="T36" fmla="*/ 3 w 16"/>
              <a:gd name="T37" fmla="*/ 64 h 118"/>
              <a:gd name="T38" fmla="*/ 2 w 16"/>
              <a:gd name="T39" fmla="*/ 55 h 118"/>
              <a:gd name="T40" fmla="*/ 1 w 16"/>
              <a:gd name="T41" fmla="*/ 37 h 118"/>
              <a:gd name="T42" fmla="*/ 0 w 16"/>
              <a:gd name="T43" fmla="*/ 43 h 118"/>
              <a:gd name="T44" fmla="*/ 1 w 16"/>
              <a:gd name="T45" fmla="*/ 46 h 118"/>
              <a:gd name="T46" fmla="*/ 2 w 16"/>
              <a:gd name="T47" fmla="*/ 46 h 118"/>
              <a:gd name="T48" fmla="*/ 2 w 16"/>
              <a:gd name="T49" fmla="*/ 43 h 118"/>
              <a:gd name="T50" fmla="*/ 2 w 16"/>
              <a:gd name="T51" fmla="*/ 37 h 118"/>
              <a:gd name="T52" fmla="*/ 1 w 16"/>
              <a:gd name="T53" fmla="*/ 37 h 118"/>
              <a:gd name="T54" fmla="*/ 2 w 16"/>
              <a:gd name="T55" fmla="*/ 18 h 118"/>
              <a:gd name="T56" fmla="*/ 1 w 16"/>
              <a:gd name="T57" fmla="*/ 27 h 118"/>
              <a:gd name="T58" fmla="*/ 3 w 16"/>
              <a:gd name="T59" fmla="*/ 28 h 118"/>
              <a:gd name="T60" fmla="*/ 3 w 16"/>
              <a:gd name="T61" fmla="*/ 18 h 118"/>
              <a:gd name="T62" fmla="*/ 2 w 16"/>
              <a:gd name="T63" fmla="*/ 18 h 118"/>
              <a:gd name="T64" fmla="*/ 5 w 16"/>
              <a:gd name="T65" fmla="*/ 0 h 118"/>
              <a:gd name="T66" fmla="*/ 4 w 16"/>
              <a:gd name="T67" fmla="*/ 9 h 118"/>
              <a:gd name="T68" fmla="*/ 5 w 16"/>
              <a:gd name="T69" fmla="*/ 9 h 118"/>
              <a:gd name="T70" fmla="*/ 7 w 16"/>
              <a:gd name="T71" fmla="*/ 0 h 118"/>
              <a:gd name="T72" fmla="*/ 5 w 16"/>
              <a:gd name="T73" fmla="*/ 0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6" h="118">
                <a:moveTo>
                  <a:pt x="14" y="113"/>
                </a:moveTo>
                <a:cubicBezTo>
                  <a:pt x="13" y="113"/>
                  <a:pt x="13" y="113"/>
                  <a:pt x="13" y="113"/>
                </a:cubicBezTo>
                <a:cubicBezTo>
                  <a:pt x="13" y="115"/>
                  <a:pt x="14" y="117"/>
                  <a:pt x="14" y="118"/>
                </a:cubicBezTo>
                <a:cubicBezTo>
                  <a:pt x="16" y="118"/>
                  <a:pt x="16" y="118"/>
                  <a:pt x="16" y="118"/>
                </a:cubicBezTo>
                <a:cubicBezTo>
                  <a:pt x="15" y="116"/>
                  <a:pt x="14" y="115"/>
                  <a:pt x="14" y="113"/>
                </a:cubicBezTo>
                <a:moveTo>
                  <a:pt x="8" y="92"/>
                </a:moveTo>
                <a:cubicBezTo>
                  <a:pt x="6" y="92"/>
                  <a:pt x="6" y="92"/>
                  <a:pt x="6" y="92"/>
                </a:cubicBezTo>
                <a:cubicBezTo>
                  <a:pt x="7" y="95"/>
                  <a:pt x="8" y="98"/>
                  <a:pt x="9" y="101"/>
                </a:cubicBezTo>
                <a:cubicBezTo>
                  <a:pt x="10" y="100"/>
                  <a:pt x="10" y="100"/>
                  <a:pt x="10" y="100"/>
                </a:cubicBezTo>
                <a:cubicBezTo>
                  <a:pt x="9" y="97"/>
                  <a:pt x="8" y="94"/>
                  <a:pt x="8" y="92"/>
                </a:cubicBezTo>
                <a:moveTo>
                  <a:pt x="4" y="74"/>
                </a:moveTo>
                <a:cubicBezTo>
                  <a:pt x="3" y="74"/>
                  <a:pt x="3" y="74"/>
                  <a:pt x="3" y="74"/>
                </a:cubicBezTo>
                <a:cubicBezTo>
                  <a:pt x="3" y="77"/>
                  <a:pt x="4" y="80"/>
                  <a:pt x="4" y="83"/>
                </a:cubicBezTo>
                <a:cubicBezTo>
                  <a:pt x="6" y="83"/>
                  <a:pt x="6" y="83"/>
                  <a:pt x="6" y="83"/>
                </a:cubicBezTo>
                <a:cubicBezTo>
                  <a:pt x="5" y="80"/>
                  <a:pt x="5" y="77"/>
                  <a:pt x="4" y="74"/>
                </a:cubicBezTo>
                <a:moveTo>
                  <a:pt x="2" y="55"/>
                </a:moveTo>
                <a:cubicBezTo>
                  <a:pt x="1" y="55"/>
                  <a:pt x="1" y="55"/>
                  <a:pt x="1" y="55"/>
                </a:cubicBezTo>
                <a:cubicBezTo>
                  <a:pt x="1" y="58"/>
                  <a:pt x="1" y="61"/>
                  <a:pt x="2" y="65"/>
                </a:cubicBezTo>
                <a:cubicBezTo>
                  <a:pt x="3" y="64"/>
                  <a:pt x="3" y="64"/>
                  <a:pt x="3" y="64"/>
                </a:cubicBezTo>
                <a:cubicBezTo>
                  <a:pt x="3" y="61"/>
                  <a:pt x="2" y="58"/>
                  <a:pt x="2" y="55"/>
                </a:cubicBezTo>
                <a:moveTo>
                  <a:pt x="1" y="37"/>
                </a:moveTo>
                <a:cubicBezTo>
                  <a:pt x="1" y="39"/>
                  <a:pt x="0" y="41"/>
                  <a:pt x="0" y="43"/>
                </a:cubicBezTo>
                <a:cubicBezTo>
                  <a:pt x="0" y="44"/>
                  <a:pt x="0" y="45"/>
                  <a:pt x="1" y="46"/>
                </a:cubicBezTo>
                <a:cubicBezTo>
                  <a:pt x="2" y="46"/>
                  <a:pt x="2" y="46"/>
                  <a:pt x="2" y="46"/>
                </a:cubicBezTo>
                <a:cubicBezTo>
                  <a:pt x="2" y="45"/>
                  <a:pt x="2" y="44"/>
                  <a:pt x="2" y="43"/>
                </a:cubicBezTo>
                <a:cubicBezTo>
                  <a:pt x="2" y="41"/>
                  <a:pt x="2" y="39"/>
                  <a:pt x="2" y="37"/>
                </a:cubicBezTo>
                <a:cubicBezTo>
                  <a:pt x="1" y="37"/>
                  <a:pt x="1" y="37"/>
                  <a:pt x="1" y="37"/>
                </a:cubicBezTo>
                <a:moveTo>
                  <a:pt x="2" y="18"/>
                </a:moveTo>
                <a:cubicBezTo>
                  <a:pt x="2" y="21"/>
                  <a:pt x="1" y="24"/>
                  <a:pt x="1" y="27"/>
                </a:cubicBezTo>
                <a:cubicBezTo>
                  <a:pt x="3" y="28"/>
                  <a:pt x="3" y="28"/>
                  <a:pt x="3" y="28"/>
                </a:cubicBezTo>
                <a:cubicBezTo>
                  <a:pt x="3" y="24"/>
                  <a:pt x="3" y="21"/>
                  <a:pt x="3" y="18"/>
                </a:cubicBezTo>
                <a:cubicBezTo>
                  <a:pt x="2" y="18"/>
                  <a:pt x="2" y="18"/>
                  <a:pt x="2" y="18"/>
                </a:cubicBezTo>
                <a:moveTo>
                  <a:pt x="5" y="0"/>
                </a:moveTo>
                <a:cubicBezTo>
                  <a:pt x="5" y="3"/>
                  <a:pt x="4" y="6"/>
                  <a:pt x="4" y="9"/>
                </a:cubicBezTo>
                <a:cubicBezTo>
                  <a:pt x="5" y="9"/>
                  <a:pt x="5" y="9"/>
                  <a:pt x="5" y="9"/>
                </a:cubicBezTo>
                <a:cubicBezTo>
                  <a:pt x="5" y="6"/>
                  <a:pt x="6" y="3"/>
                  <a:pt x="7" y="0"/>
                </a:cubicBezTo>
                <a:cubicBezTo>
                  <a:pt x="5" y="0"/>
                  <a:pt x="5" y="0"/>
                  <a:pt x="5" y="0"/>
                </a:cubicBezTo>
              </a:path>
            </a:pathLst>
          </a:custGeom>
          <a:solidFill>
            <a:srgbClr val="7478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38" name="Freeform 137"/>
          <p:cNvSpPr>
            <a:spLocks noEditPoints="1"/>
          </p:cNvSpPr>
          <p:nvPr/>
        </p:nvSpPr>
        <p:spPr bwMode="auto">
          <a:xfrm rot="16613425">
            <a:off x="7831402" y="4399343"/>
            <a:ext cx="308558" cy="555407"/>
          </a:xfrm>
          <a:custGeom>
            <a:avLst/>
            <a:gdLst>
              <a:gd name="T0" fmla="*/ 35 w 40"/>
              <a:gd name="T1" fmla="*/ 64 h 72"/>
              <a:gd name="T2" fmla="*/ 34 w 40"/>
              <a:gd name="T3" fmla="*/ 65 h 72"/>
              <a:gd name="T4" fmla="*/ 39 w 40"/>
              <a:gd name="T5" fmla="*/ 72 h 72"/>
              <a:gd name="T6" fmla="*/ 40 w 40"/>
              <a:gd name="T7" fmla="*/ 71 h 72"/>
              <a:gd name="T8" fmla="*/ 35 w 40"/>
              <a:gd name="T9" fmla="*/ 64 h 72"/>
              <a:gd name="T10" fmla="*/ 26 w 40"/>
              <a:gd name="T11" fmla="*/ 49 h 72"/>
              <a:gd name="T12" fmla="*/ 25 w 40"/>
              <a:gd name="T13" fmla="*/ 50 h 72"/>
              <a:gd name="T14" fmla="*/ 29 w 40"/>
              <a:gd name="T15" fmla="*/ 57 h 72"/>
              <a:gd name="T16" fmla="*/ 30 w 40"/>
              <a:gd name="T17" fmla="*/ 56 h 72"/>
              <a:gd name="T18" fmla="*/ 26 w 40"/>
              <a:gd name="T19" fmla="*/ 49 h 72"/>
              <a:gd name="T20" fmla="*/ 17 w 40"/>
              <a:gd name="T21" fmla="*/ 33 h 72"/>
              <a:gd name="T22" fmla="*/ 16 w 40"/>
              <a:gd name="T23" fmla="*/ 34 h 72"/>
              <a:gd name="T24" fmla="*/ 20 w 40"/>
              <a:gd name="T25" fmla="*/ 42 h 72"/>
              <a:gd name="T26" fmla="*/ 21 w 40"/>
              <a:gd name="T27" fmla="*/ 41 h 72"/>
              <a:gd name="T28" fmla="*/ 17 w 40"/>
              <a:gd name="T29" fmla="*/ 33 h 72"/>
              <a:gd name="T30" fmla="*/ 8 w 40"/>
              <a:gd name="T31" fmla="*/ 18 h 72"/>
              <a:gd name="T32" fmla="*/ 8 w 40"/>
              <a:gd name="T33" fmla="*/ 18 h 72"/>
              <a:gd name="T34" fmla="*/ 8 w 40"/>
              <a:gd name="T35" fmla="*/ 18 h 72"/>
              <a:gd name="T36" fmla="*/ 9 w 40"/>
              <a:gd name="T37" fmla="*/ 17 h 72"/>
              <a:gd name="T38" fmla="*/ 8 w 40"/>
              <a:gd name="T39" fmla="*/ 18 h 72"/>
              <a:gd name="T40" fmla="*/ 12 w 40"/>
              <a:gd name="T41" fmla="*/ 26 h 72"/>
              <a:gd name="T42" fmla="*/ 13 w 40"/>
              <a:gd name="T43" fmla="*/ 25 h 72"/>
              <a:gd name="T44" fmla="*/ 9 w 40"/>
              <a:gd name="T45" fmla="*/ 17 h 72"/>
              <a:gd name="T46" fmla="*/ 2 w 40"/>
              <a:gd name="T47" fmla="*/ 0 h 72"/>
              <a:gd name="T48" fmla="*/ 0 w 40"/>
              <a:gd name="T49" fmla="*/ 1 h 72"/>
              <a:gd name="T50" fmla="*/ 4 w 40"/>
              <a:gd name="T51" fmla="*/ 9 h 72"/>
              <a:gd name="T52" fmla="*/ 5 w 40"/>
              <a:gd name="T53" fmla="*/ 9 h 72"/>
              <a:gd name="T54" fmla="*/ 2 w 40"/>
              <a:gd name="T55" fmla="*/ 0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" h="72">
                <a:moveTo>
                  <a:pt x="35" y="64"/>
                </a:moveTo>
                <a:cubicBezTo>
                  <a:pt x="34" y="65"/>
                  <a:pt x="34" y="65"/>
                  <a:pt x="34" y="65"/>
                </a:cubicBezTo>
                <a:cubicBezTo>
                  <a:pt x="36" y="67"/>
                  <a:pt x="37" y="70"/>
                  <a:pt x="39" y="72"/>
                </a:cubicBezTo>
                <a:cubicBezTo>
                  <a:pt x="40" y="71"/>
                  <a:pt x="40" y="71"/>
                  <a:pt x="40" y="71"/>
                </a:cubicBezTo>
                <a:cubicBezTo>
                  <a:pt x="38" y="69"/>
                  <a:pt x="37" y="66"/>
                  <a:pt x="35" y="64"/>
                </a:cubicBezTo>
                <a:moveTo>
                  <a:pt x="26" y="49"/>
                </a:moveTo>
                <a:cubicBezTo>
                  <a:pt x="25" y="50"/>
                  <a:pt x="25" y="50"/>
                  <a:pt x="25" y="50"/>
                </a:cubicBezTo>
                <a:cubicBezTo>
                  <a:pt x="26" y="52"/>
                  <a:pt x="28" y="55"/>
                  <a:pt x="29" y="57"/>
                </a:cubicBezTo>
                <a:cubicBezTo>
                  <a:pt x="30" y="56"/>
                  <a:pt x="30" y="56"/>
                  <a:pt x="30" y="56"/>
                </a:cubicBezTo>
                <a:cubicBezTo>
                  <a:pt x="29" y="54"/>
                  <a:pt x="27" y="51"/>
                  <a:pt x="26" y="49"/>
                </a:cubicBezTo>
                <a:moveTo>
                  <a:pt x="17" y="33"/>
                </a:moveTo>
                <a:cubicBezTo>
                  <a:pt x="16" y="34"/>
                  <a:pt x="16" y="34"/>
                  <a:pt x="16" y="34"/>
                </a:cubicBezTo>
                <a:cubicBezTo>
                  <a:pt x="17" y="36"/>
                  <a:pt x="19" y="39"/>
                  <a:pt x="20" y="42"/>
                </a:cubicBezTo>
                <a:cubicBezTo>
                  <a:pt x="21" y="41"/>
                  <a:pt x="21" y="41"/>
                  <a:pt x="21" y="41"/>
                </a:cubicBezTo>
                <a:cubicBezTo>
                  <a:pt x="20" y="38"/>
                  <a:pt x="18" y="36"/>
                  <a:pt x="17" y="33"/>
                </a:cubicBezTo>
                <a:moveTo>
                  <a:pt x="8" y="18"/>
                </a:moveTo>
                <a:cubicBezTo>
                  <a:pt x="8" y="18"/>
                  <a:pt x="8" y="18"/>
                  <a:pt x="8" y="18"/>
                </a:cubicBezTo>
                <a:cubicBezTo>
                  <a:pt x="8" y="18"/>
                  <a:pt x="8" y="18"/>
                  <a:pt x="8" y="18"/>
                </a:cubicBezTo>
                <a:moveTo>
                  <a:pt x="9" y="17"/>
                </a:moveTo>
                <a:cubicBezTo>
                  <a:pt x="8" y="18"/>
                  <a:pt x="8" y="18"/>
                  <a:pt x="8" y="18"/>
                </a:cubicBezTo>
                <a:cubicBezTo>
                  <a:pt x="9" y="20"/>
                  <a:pt x="10" y="23"/>
                  <a:pt x="12" y="26"/>
                </a:cubicBezTo>
                <a:cubicBezTo>
                  <a:pt x="13" y="25"/>
                  <a:pt x="13" y="25"/>
                  <a:pt x="13" y="25"/>
                </a:cubicBezTo>
                <a:cubicBezTo>
                  <a:pt x="11" y="22"/>
                  <a:pt x="10" y="20"/>
                  <a:pt x="9" y="17"/>
                </a:cubicBezTo>
                <a:moveTo>
                  <a:pt x="2" y="0"/>
                </a:moveTo>
                <a:cubicBezTo>
                  <a:pt x="0" y="1"/>
                  <a:pt x="0" y="1"/>
                  <a:pt x="0" y="1"/>
                </a:cubicBezTo>
                <a:cubicBezTo>
                  <a:pt x="2" y="4"/>
                  <a:pt x="3" y="7"/>
                  <a:pt x="4" y="9"/>
                </a:cubicBezTo>
                <a:cubicBezTo>
                  <a:pt x="5" y="9"/>
                  <a:pt x="5" y="9"/>
                  <a:pt x="5" y="9"/>
                </a:cubicBezTo>
                <a:cubicBezTo>
                  <a:pt x="4" y="6"/>
                  <a:pt x="3" y="3"/>
                  <a:pt x="2" y="0"/>
                </a:cubicBezTo>
              </a:path>
            </a:pathLst>
          </a:custGeom>
          <a:solidFill>
            <a:srgbClr val="2B30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39" name="Freeform 138"/>
          <p:cNvSpPr>
            <a:spLocks noEditPoints="1"/>
          </p:cNvSpPr>
          <p:nvPr/>
        </p:nvSpPr>
        <p:spPr bwMode="auto">
          <a:xfrm rot="16613425">
            <a:off x="8465572" y="3937870"/>
            <a:ext cx="490447" cy="578143"/>
          </a:xfrm>
          <a:custGeom>
            <a:avLst/>
            <a:gdLst>
              <a:gd name="T0" fmla="*/ 58 w 64"/>
              <a:gd name="T1" fmla="*/ 67 h 75"/>
              <a:gd name="T2" fmla="*/ 57 w 64"/>
              <a:gd name="T3" fmla="*/ 68 h 75"/>
              <a:gd name="T4" fmla="*/ 63 w 64"/>
              <a:gd name="T5" fmla="*/ 75 h 75"/>
              <a:gd name="T6" fmla="*/ 64 w 64"/>
              <a:gd name="T7" fmla="*/ 73 h 75"/>
              <a:gd name="T8" fmla="*/ 58 w 64"/>
              <a:gd name="T9" fmla="*/ 67 h 75"/>
              <a:gd name="T10" fmla="*/ 46 w 64"/>
              <a:gd name="T11" fmla="*/ 55 h 75"/>
              <a:gd name="T12" fmla="*/ 45 w 64"/>
              <a:gd name="T13" fmla="*/ 56 h 75"/>
              <a:gd name="T14" fmla="*/ 51 w 64"/>
              <a:gd name="T15" fmla="*/ 62 h 75"/>
              <a:gd name="T16" fmla="*/ 52 w 64"/>
              <a:gd name="T17" fmla="*/ 61 h 75"/>
              <a:gd name="T18" fmla="*/ 46 w 64"/>
              <a:gd name="T19" fmla="*/ 55 h 75"/>
              <a:gd name="T20" fmla="*/ 34 w 64"/>
              <a:gd name="T21" fmla="*/ 42 h 75"/>
              <a:gd name="T22" fmla="*/ 33 w 64"/>
              <a:gd name="T23" fmla="*/ 43 h 75"/>
              <a:gd name="T24" fmla="*/ 39 w 64"/>
              <a:gd name="T25" fmla="*/ 49 h 75"/>
              <a:gd name="T26" fmla="*/ 40 w 64"/>
              <a:gd name="T27" fmla="*/ 48 h 75"/>
              <a:gd name="T28" fmla="*/ 34 w 64"/>
              <a:gd name="T29" fmla="*/ 42 h 75"/>
              <a:gd name="T30" fmla="*/ 23 w 64"/>
              <a:gd name="T31" fmla="*/ 28 h 75"/>
              <a:gd name="T32" fmla="*/ 22 w 64"/>
              <a:gd name="T33" fmla="*/ 29 h 75"/>
              <a:gd name="T34" fmla="*/ 27 w 64"/>
              <a:gd name="T35" fmla="*/ 36 h 75"/>
              <a:gd name="T36" fmla="*/ 28 w 64"/>
              <a:gd name="T37" fmla="*/ 35 h 75"/>
              <a:gd name="T38" fmla="*/ 23 w 64"/>
              <a:gd name="T39" fmla="*/ 28 h 75"/>
              <a:gd name="T40" fmla="*/ 12 w 64"/>
              <a:gd name="T41" fmla="*/ 15 h 75"/>
              <a:gd name="T42" fmla="*/ 11 w 64"/>
              <a:gd name="T43" fmla="*/ 16 h 75"/>
              <a:gd name="T44" fmla="*/ 16 w 64"/>
              <a:gd name="T45" fmla="*/ 23 h 75"/>
              <a:gd name="T46" fmla="*/ 17 w 64"/>
              <a:gd name="T47" fmla="*/ 22 h 75"/>
              <a:gd name="T48" fmla="*/ 12 w 64"/>
              <a:gd name="T49" fmla="*/ 15 h 75"/>
              <a:gd name="T50" fmla="*/ 1 w 64"/>
              <a:gd name="T51" fmla="*/ 0 h 75"/>
              <a:gd name="T52" fmla="*/ 0 w 64"/>
              <a:gd name="T53" fmla="*/ 1 h 75"/>
              <a:gd name="T54" fmla="*/ 5 w 64"/>
              <a:gd name="T55" fmla="*/ 9 h 75"/>
              <a:gd name="T56" fmla="*/ 6 w 64"/>
              <a:gd name="T57" fmla="*/ 8 h 75"/>
              <a:gd name="T58" fmla="*/ 1 w 64"/>
              <a:gd name="T59" fmla="*/ 0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4" h="75">
                <a:moveTo>
                  <a:pt x="58" y="67"/>
                </a:moveTo>
                <a:cubicBezTo>
                  <a:pt x="57" y="68"/>
                  <a:pt x="57" y="68"/>
                  <a:pt x="57" y="68"/>
                </a:cubicBezTo>
                <a:cubicBezTo>
                  <a:pt x="59" y="71"/>
                  <a:pt x="61" y="73"/>
                  <a:pt x="63" y="75"/>
                </a:cubicBezTo>
                <a:cubicBezTo>
                  <a:pt x="64" y="73"/>
                  <a:pt x="64" y="73"/>
                  <a:pt x="64" y="73"/>
                </a:cubicBezTo>
                <a:cubicBezTo>
                  <a:pt x="62" y="71"/>
                  <a:pt x="60" y="69"/>
                  <a:pt x="58" y="67"/>
                </a:cubicBezTo>
                <a:moveTo>
                  <a:pt x="46" y="55"/>
                </a:moveTo>
                <a:cubicBezTo>
                  <a:pt x="45" y="56"/>
                  <a:pt x="45" y="56"/>
                  <a:pt x="45" y="56"/>
                </a:cubicBezTo>
                <a:cubicBezTo>
                  <a:pt x="47" y="58"/>
                  <a:pt x="49" y="60"/>
                  <a:pt x="51" y="62"/>
                </a:cubicBezTo>
                <a:cubicBezTo>
                  <a:pt x="52" y="61"/>
                  <a:pt x="52" y="61"/>
                  <a:pt x="52" y="61"/>
                </a:cubicBezTo>
                <a:cubicBezTo>
                  <a:pt x="50" y="59"/>
                  <a:pt x="48" y="57"/>
                  <a:pt x="46" y="55"/>
                </a:cubicBezTo>
                <a:moveTo>
                  <a:pt x="34" y="42"/>
                </a:moveTo>
                <a:cubicBezTo>
                  <a:pt x="33" y="43"/>
                  <a:pt x="33" y="43"/>
                  <a:pt x="33" y="43"/>
                </a:cubicBezTo>
                <a:cubicBezTo>
                  <a:pt x="35" y="45"/>
                  <a:pt x="37" y="47"/>
                  <a:pt x="39" y="49"/>
                </a:cubicBezTo>
                <a:cubicBezTo>
                  <a:pt x="40" y="48"/>
                  <a:pt x="40" y="48"/>
                  <a:pt x="40" y="48"/>
                </a:cubicBezTo>
                <a:cubicBezTo>
                  <a:pt x="38" y="46"/>
                  <a:pt x="36" y="44"/>
                  <a:pt x="34" y="42"/>
                </a:cubicBezTo>
                <a:moveTo>
                  <a:pt x="23" y="28"/>
                </a:moveTo>
                <a:cubicBezTo>
                  <a:pt x="22" y="29"/>
                  <a:pt x="22" y="29"/>
                  <a:pt x="22" y="29"/>
                </a:cubicBezTo>
                <a:cubicBezTo>
                  <a:pt x="24" y="32"/>
                  <a:pt x="26" y="34"/>
                  <a:pt x="27" y="36"/>
                </a:cubicBezTo>
                <a:cubicBezTo>
                  <a:pt x="28" y="35"/>
                  <a:pt x="28" y="35"/>
                  <a:pt x="28" y="35"/>
                </a:cubicBezTo>
                <a:cubicBezTo>
                  <a:pt x="27" y="33"/>
                  <a:pt x="25" y="31"/>
                  <a:pt x="23" y="28"/>
                </a:cubicBezTo>
                <a:moveTo>
                  <a:pt x="12" y="15"/>
                </a:moveTo>
                <a:cubicBezTo>
                  <a:pt x="11" y="16"/>
                  <a:pt x="11" y="16"/>
                  <a:pt x="11" y="16"/>
                </a:cubicBezTo>
                <a:cubicBezTo>
                  <a:pt x="13" y="18"/>
                  <a:pt x="14" y="20"/>
                  <a:pt x="16" y="23"/>
                </a:cubicBezTo>
                <a:cubicBezTo>
                  <a:pt x="17" y="22"/>
                  <a:pt x="17" y="22"/>
                  <a:pt x="17" y="22"/>
                </a:cubicBezTo>
                <a:cubicBezTo>
                  <a:pt x="15" y="19"/>
                  <a:pt x="14" y="17"/>
                  <a:pt x="12" y="15"/>
                </a:cubicBezTo>
                <a:moveTo>
                  <a:pt x="1" y="0"/>
                </a:moveTo>
                <a:cubicBezTo>
                  <a:pt x="0" y="1"/>
                  <a:pt x="0" y="1"/>
                  <a:pt x="0" y="1"/>
                </a:cubicBezTo>
                <a:cubicBezTo>
                  <a:pt x="2" y="4"/>
                  <a:pt x="4" y="6"/>
                  <a:pt x="5" y="9"/>
                </a:cubicBezTo>
                <a:cubicBezTo>
                  <a:pt x="6" y="8"/>
                  <a:pt x="6" y="8"/>
                  <a:pt x="6" y="8"/>
                </a:cubicBezTo>
                <a:cubicBezTo>
                  <a:pt x="5" y="5"/>
                  <a:pt x="3" y="3"/>
                  <a:pt x="1" y="0"/>
                </a:cubicBezTo>
              </a:path>
            </a:pathLst>
          </a:custGeom>
          <a:solidFill>
            <a:srgbClr val="7478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40" name="Freeform 139"/>
          <p:cNvSpPr>
            <a:spLocks/>
          </p:cNvSpPr>
          <p:nvPr/>
        </p:nvSpPr>
        <p:spPr bwMode="auto">
          <a:xfrm rot="16613425">
            <a:off x="7561544" y="4802305"/>
            <a:ext cx="22735" cy="29232"/>
          </a:xfrm>
          <a:custGeom>
            <a:avLst/>
            <a:gdLst>
              <a:gd name="T0" fmla="*/ 2 w 3"/>
              <a:gd name="T1" fmla="*/ 0 h 4"/>
              <a:gd name="T2" fmla="*/ 0 w 3"/>
              <a:gd name="T3" fmla="*/ 1 h 4"/>
              <a:gd name="T4" fmla="*/ 2 w 3"/>
              <a:gd name="T5" fmla="*/ 4 h 4"/>
              <a:gd name="T6" fmla="*/ 3 w 3"/>
              <a:gd name="T7" fmla="*/ 4 h 4"/>
              <a:gd name="T8" fmla="*/ 2 w 3"/>
              <a:gd name="T9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" h="4">
                <a:moveTo>
                  <a:pt x="2" y="0"/>
                </a:moveTo>
                <a:cubicBezTo>
                  <a:pt x="0" y="1"/>
                  <a:pt x="0" y="1"/>
                  <a:pt x="0" y="1"/>
                </a:cubicBezTo>
                <a:cubicBezTo>
                  <a:pt x="1" y="2"/>
                  <a:pt x="1" y="3"/>
                  <a:pt x="2" y="4"/>
                </a:cubicBezTo>
                <a:cubicBezTo>
                  <a:pt x="3" y="4"/>
                  <a:pt x="3" y="4"/>
                  <a:pt x="3" y="4"/>
                </a:cubicBezTo>
                <a:cubicBezTo>
                  <a:pt x="2" y="3"/>
                  <a:pt x="2" y="1"/>
                  <a:pt x="2" y="0"/>
                </a:cubicBezTo>
              </a:path>
            </a:pathLst>
          </a:custGeom>
          <a:solidFill>
            <a:srgbClr val="2B303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41" name="Freeform 140"/>
          <p:cNvSpPr>
            <a:spLocks/>
          </p:cNvSpPr>
          <p:nvPr/>
        </p:nvSpPr>
        <p:spPr bwMode="auto">
          <a:xfrm rot="16613425">
            <a:off x="6151487" y="4364651"/>
            <a:ext cx="38976" cy="38976"/>
          </a:xfrm>
          <a:custGeom>
            <a:avLst/>
            <a:gdLst>
              <a:gd name="T0" fmla="*/ 4 w 5"/>
              <a:gd name="T1" fmla="*/ 0 h 5"/>
              <a:gd name="T2" fmla="*/ 0 w 5"/>
              <a:gd name="T3" fmla="*/ 4 h 5"/>
              <a:gd name="T4" fmla="*/ 1 w 5"/>
              <a:gd name="T5" fmla="*/ 5 h 5"/>
              <a:gd name="T6" fmla="*/ 5 w 5"/>
              <a:gd name="T7" fmla="*/ 1 h 5"/>
              <a:gd name="T8" fmla="*/ 4 w 5"/>
              <a:gd name="T9" fmla="*/ 0 h 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5">
                <a:moveTo>
                  <a:pt x="4" y="0"/>
                </a:moveTo>
                <a:cubicBezTo>
                  <a:pt x="4" y="0"/>
                  <a:pt x="2" y="2"/>
                  <a:pt x="0" y="4"/>
                </a:cubicBezTo>
                <a:cubicBezTo>
                  <a:pt x="1" y="5"/>
                  <a:pt x="1" y="5"/>
                  <a:pt x="1" y="5"/>
                </a:cubicBezTo>
                <a:cubicBezTo>
                  <a:pt x="3" y="3"/>
                  <a:pt x="5" y="1"/>
                  <a:pt x="5" y="1"/>
                </a:cubicBezTo>
                <a:cubicBezTo>
                  <a:pt x="4" y="0"/>
                  <a:pt x="4" y="0"/>
                  <a:pt x="4" y="0"/>
                </a:cubicBezTo>
              </a:path>
            </a:pathLst>
          </a:custGeom>
          <a:solidFill>
            <a:srgbClr val="E6B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42" name="Freeform 141"/>
          <p:cNvSpPr>
            <a:spLocks noEditPoints="1"/>
          </p:cNvSpPr>
          <p:nvPr/>
        </p:nvSpPr>
        <p:spPr bwMode="auto">
          <a:xfrm rot="16613425">
            <a:off x="6989068" y="3103951"/>
            <a:ext cx="1078334" cy="2757545"/>
          </a:xfrm>
          <a:custGeom>
            <a:avLst/>
            <a:gdLst>
              <a:gd name="T0" fmla="*/ 132 w 140"/>
              <a:gd name="T1" fmla="*/ 351 h 358"/>
              <a:gd name="T2" fmla="*/ 140 w 140"/>
              <a:gd name="T3" fmla="*/ 356 h 358"/>
              <a:gd name="T4" fmla="*/ 132 w 140"/>
              <a:gd name="T5" fmla="*/ 351 h 358"/>
              <a:gd name="T6" fmla="*/ 119 w 140"/>
              <a:gd name="T7" fmla="*/ 339 h 358"/>
              <a:gd name="T8" fmla="*/ 126 w 140"/>
              <a:gd name="T9" fmla="*/ 344 h 358"/>
              <a:gd name="T10" fmla="*/ 119 w 140"/>
              <a:gd name="T11" fmla="*/ 339 h 358"/>
              <a:gd name="T12" fmla="*/ 106 w 140"/>
              <a:gd name="T13" fmla="*/ 325 h 358"/>
              <a:gd name="T14" fmla="*/ 112 w 140"/>
              <a:gd name="T15" fmla="*/ 332 h 358"/>
              <a:gd name="T16" fmla="*/ 93 w 140"/>
              <a:gd name="T17" fmla="*/ 312 h 358"/>
              <a:gd name="T18" fmla="*/ 100 w 140"/>
              <a:gd name="T19" fmla="*/ 318 h 358"/>
              <a:gd name="T20" fmla="*/ 93 w 140"/>
              <a:gd name="T21" fmla="*/ 312 h 358"/>
              <a:gd name="T22" fmla="*/ 81 w 140"/>
              <a:gd name="T23" fmla="*/ 298 h 358"/>
              <a:gd name="T24" fmla="*/ 86 w 140"/>
              <a:gd name="T25" fmla="*/ 306 h 358"/>
              <a:gd name="T26" fmla="*/ 68 w 140"/>
              <a:gd name="T27" fmla="*/ 284 h 358"/>
              <a:gd name="T28" fmla="*/ 75 w 140"/>
              <a:gd name="T29" fmla="*/ 291 h 358"/>
              <a:gd name="T30" fmla="*/ 68 w 140"/>
              <a:gd name="T31" fmla="*/ 284 h 358"/>
              <a:gd name="T32" fmla="*/ 58 w 140"/>
              <a:gd name="T33" fmla="*/ 269 h 358"/>
              <a:gd name="T34" fmla="*/ 62 w 140"/>
              <a:gd name="T35" fmla="*/ 277 h 358"/>
              <a:gd name="T36" fmla="*/ 46 w 140"/>
              <a:gd name="T37" fmla="*/ 255 h 358"/>
              <a:gd name="T38" fmla="*/ 53 w 140"/>
              <a:gd name="T39" fmla="*/ 261 h 358"/>
              <a:gd name="T40" fmla="*/ 46 w 140"/>
              <a:gd name="T41" fmla="*/ 255 h 358"/>
              <a:gd name="T42" fmla="*/ 38 w 140"/>
              <a:gd name="T43" fmla="*/ 238 h 358"/>
              <a:gd name="T44" fmla="*/ 41 w 140"/>
              <a:gd name="T45" fmla="*/ 247 h 358"/>
              <a:gd name="T46" fmla="*/ 27 w 140"/>
              <a:gd name="T47" fmla="*/ 223 h 358"/>
              <a:gd name="T48" fmla="*/ 33 w 140"/>
              <a:gd name="T49" fmla="*/ 230 h 358"/>
              <a:gd name="T50" fmla="*/ 27 w 140"/>
              <a:gd name="T51" fmla="*/ 223 h 358"/>
              <a:gd name="T52" fmla="*/ 27 w 140"/>
              <a:gd name="T53" fmla="*/ 223 h 358"/>
              <a:gd name="T54" fmla="*/ 19 w 140"/>
              <a:gd name="T55" fmla="*/ 206 h 358"/>
              <a:gd name="T56" fmla="*/ 24 w 140"/>
              <a:gd name="T57" fmla="*/ 214 h 358"/>
              <a:gd name="T58" fmla="*/ 19 w 140"/>
              <a:gd name="T59" fmla="*/ 206 h 358"/>
              <a:gd name="T60" fmla="*/ 14 w 140"/>
              <a:gd name="T61" fmla="*/ 188 h 358"/>
              <a:gd name="T62" fmla="*/ 16 w 140"/>
              <a:gd name="T63" fmla="*/ 197 h 358"/>
              <a:gd name="T64" fmla="*/ 7 w 140"/>
              <a:gd name="T65" fmla="*/ 171 h 358"/>
              <a:gd name="T66" fmla="*/ 11 w 140"/>
              <a:gd name="T67" fmla="*/ 179 h 358"/>
              <a:gd name="T68" fmla="*/ 7 w 140"/>
              <a:gd name="T69" fmla="*/ 171 h 358"/>
              <a:gd name="T70" fmla="*/ 7 w 140"/>
              <a:gd name="T71" fmla="*/ 171 h 358"/>
              <a:gd name="T72" fmla="*/ 4 w 140"/>
              <a:gd name="T73" fmla="*/ 153 h 358"/>
              <a:gd name="T74" fmla="*/ 5 w 140"/>
              <a:gd name="T75" fmla="*/ 162 h 358"/>
              <a:gd name="T76" fmla="*/ 1 w 140"/>
              <a:gd name="T77" fmla="*/ 134 h 358"/>
              <a:gd name="T78" fmla="*/ 2 w 140"/>
              <a:gd name="T79" fmla="*/ 134 h 358"/>
              <a:gd name="T80" fmla="*/ 1 w 140"/>
              <a:gd name="T81" fmla="*/ 144 h 358"/>
              <a:gd name="T82" fmla="*/ 0 w 140"/>
              <a:gd name="T83" fmla="*/ 122 h 358"/>
              <a:gd name="T84" fmla="*/ 2 w 140"/>
              <a:gd name="T85" fmla="*/ 116 h 358"/>
              <a:gd name="T86" fmla="*/ 2 w 140"/>
              <a:gd name="T87" fmla="*/ 125 h 358"/>
              <a:gd name="T88" fmla="*/ 0 w 140"/>
              <a:gd name="T89" fmla="*/ 122 h 358"/>
              <a:gd name="T90" fmla="*/ 2 w 140"/>
              <a:gd name="T91" fmla="*/ 97 h 358"/>
              <a:gd name="T92" fmla="*/ 2 w 140"/>
              <a:gd name="T93" fmla="*/ 107 h 358"/>
              <a:gd name="T94" fmla="*/ 4 w 140"/>
              <a:gd name="T95" fmla="*/ 88 h 358"/>
              <a:gd name="T96" fmla="*/ 7 w 140"/>
              <a:gd name="T97" fmla="*/ 79 h 358"/>
              <a:gd name="T98" fmla="*/ 4 w 140"/>
              <a:gd name="T99" fmla="*/ 88 h 358"/>
              <a:gd name="T100" fmla="*/ 11 w 140"/>
              <a:gd name="T101" fmla="*/ 61 h 358"/>
              <a:gd name="T102" fmla="*/ 10 w 140"/>
              <a:gd name="T103" fmla="*/ 71 h 358"/>
              <a:gd name="T104" fmla="*/ 15 w 140"/>
              <a:gd name="T105" fmla="*/ 53 h 358"/>
              <a:gd name="T106" fmla="*/ 21 w 140"/>
              <a:gd name="T107" fmla="*/ 45 h 358"/>
              <a:gd name="T108" fmla="*/ 15 w 140"/>
              <a:gd name="T109" fmla="*/ 53 h 358"/>
              <a:gd name="T110" fmla="*/ 29 w 140"/>
              <a:gd name="T111" fmla="*/ 28 h 358"/>
              <a:gd name="T112" fmla="*/ 25 w 140"/>
              <a:gd name="T113" fmla="*/ 37 h 358"/>
              <a:gd name="T114" fmla="*/ 34 w 140"/>
              <a:gd name="T115" fmla="*/ 21 h 358"/>
              <a:gd name="T116" fmla="*/ 41 w 140"/>
              <a:gd name="T117" fmla="*/ 15 h 358"/>
              <a:gd name="T118" fmla="*/ 34 w 140"/>
              <a:gd name="T119" fmla="*/ 21 h 358"/>
              <a:gd name="T120" fmla="*/ 53 w 140"/>
              <a:gd name="T121" fmla="*/ 0 h 358"/>
              <a:gd name="T122" fmla="*/ 47 w 140"/>
              <a:gd name="T123" fmla="*/ 8 h 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0" h="358">
                <a:moveTo>
                  <a:pt x="132" y="351"/>
                </a:moveTo>
                <a:cubicBezTo>
                  <a:pt x="132" y="351"/>
                  <a:pt x="132" y="351"/>
                  <a:pt x="132" y="351"/>
                </a:cubicBezTo>
                <a:cubicBezTo>
                  <a:pt x="133" y="350"/>
                  <a:pt x="133" y="350"/>
                  <a:pt x="133" y="350"/>
                </a:cubicBezTo>
                <a:cubicBezTo>
                  <a:pt x="135" y="352"/>
                  <a:pt x="138" y="354"/>
                  <a:pt x="140" y="356"/>
                </a:cubicBezTo>
                <a:cubicBezTo>
                  <a:pt x="139" y="358"/>
                  <a:pt x="139" y="358"/>
                  <a:pt x="139" y="358"/>
                </a:cubicBezTo>
                <a:cubicBezTo>
                  <a:pt x="137" y="356"/>
                  <a:pt x="134" y="354"/>
                  <a:pt x="132" y="351"/>
                </a:cubicBezTo>
                <a:close/>
                <a:moveTo>
                  <a:pt x="119" y="339"/>
                </a:moveTo>
                <a:cubicBezTo>
                  <a:pt x="119" y="339"/>
                  <a:pt x="119" y="339"/>
                  <a:pt x="119" y="339"/>
                </a:cubicBezTo>
                <a:cubicBezTo>
                  <a:pt x="120" y="338"/>
                  <a:pt x="120" y="338"/>
                  <a:pt x="120" y="338"/>
                </a:cubicBezTo>
                <a:cubicBezTo>
                  <a:pt x="122" y="340"/>
                  <a:pt x="124" y="342"/>
                  <a:pt x="126" y="344"/>
                </a:cubicBezTo>
                <a:cubicBezTo>
                  <a:pt x="125" y="345"/>
                  <a:pt x="125" y="345"/>
                  <a:pt x="125" y="345"/>
                </a:cubicBezTo>
                <a:cubicBezTo>
                  <a:pt x="123" y="343"/>
                  <a:pt x="121" y="341"/>
                  <a:pt x="119" y="339"/>
                </a:cubicBezTo>
                <a:close/>
                <a:moveTo>
                  <a:pt x="105" y="326"/>
                </a:moveTo>
                <a:cubicBezTo>
                  <a:pt x="106" y="325"/>
                  <a:pt x="106" y="325"/>
                  <a:pt x="106" y="325"/>
                </a:cubicBezTo>
                <a:cubicBezTo>
                  <a:pt x="109" y="327"/>
                  <a:pt x="111" y="329"/>
                  <a:pt x="113" y="331"/>
                </a:cubicBezTo>
                <a:cubicBezTo>
                  <a:pt x="112" y="332"/>
                  <a:pt x="112" y="332"/>
                  <a:pt x="112" y="332"/>
                </a:cubicBezTo>
                <a:cubicBezTo>
                  <a:pt x="110" y="330"/>
                  <a:pt x="108" y="328"/>
                  <a:pt x="105" y="326"/>
                </a:cubicBezTo>
                <a:close/>
                <a:moveTo>
                  <a:pt x="93" y="312"/>
                </a:moveTo>
                <a:cubicBezTo>
                  <a:pt x="94" y="311"/>
                  <a:pt x="94" y="311"/>
                  <a:pt x="94" y="311"/>
                </a:cubicBezTo>
                <a:cubicBezTo>
                  <a:pt x="96" y="314"/>
                  <a:pt x="98" y="316"/>
                  <a:pt x="100" y="318"/>
                </a:cubicBezTo>
                <a:cubicBezTo>
                  <a:pt x="99" y="319"/>
                  <a:pt x="99" y="319"/>
                  <a:pt x="99" y="319"/>
                </a:cubicBezTo>
                <a:cubicBezTo>
                  <a:pt x="97" y="317"/>
                  <a:pt x="95" y="315"/>
                  <a:pt x="93" y="312"/>
                </a:cubicBezTo>
                <a:close/>
                <a:moveTo>
                  <a:pt x="80" y="299"/>
                </a:moveTo>
                <a:cubicBezTo>
                  <a:pt x="81" y="298"/>
                  <a:pt x="81" y="298"/>
                  <a:pt x="81" y="298"/>
                </a:cubicBezTo>
                <a:cubicBezTo>
                  <a:pt x="83" y="300"/>
                  <a:pt x="85" y="302"/>
                  <a:pt x="87" y="305"/>
                </a:cubicBezTo>
                <a:cubicBezTo>
                  <a:pt x="86" y="306"/>
                  <a:pt x="86" y="306"/>
                  <a:pt x="86" y="306"/>
                </a:cubicBezTo>
                <a:cubicBezTo>
                  <a:pt x="84" y="303"/>
                  <a:pt x="82" y="301"/>
                  <a:pt x="80" y="299"/>
                </a:cubicBezTo>
                <a:close/>
                <a:moveTo>
                  <a:pt x="68" y="284"/>
                </a:moveTo>
                <a:cubicBezTo>
                  <a:pt x="69" y="283"/>
                  <a:pt x="69" y="283"/>
                  <a:pt x="69" y="283"/>
                </a:cubicBezTo>
                <a:cubicBezTo>
                  <a:pt x="71" y="286"/>
                  <a:pt x="73" y="288"/>
                  <a:pt x="75" y="291"/>
                </a:cubicBezTo>
                <a:cubicBezTo>
                  <a:pt x="74" y="292"/>
                  <a:pt x="74" y="292"/>
                  <a:pt x="74" y="292"/>
                </a:cubicBezTo>
                <a:cubicBezTo>
                  <a:pt x="72" y="289"/>
                  <a:pt x="70" y="287"/>
                  <a:pt x="68" y="284"/>
                </a:cubicBezTo>
                <a:close/>
                <a:moveTo>
                  <a:pt x="57" y="270"/>
                </a:moveTo>
                <a:cubicBezTo>
                  <a:pt x="58" y="269"/>
                  <a:pt x="58" y="269"/>
                  <a:pt x="58" y="269"/>
                </a:cubicBezTo>
                <a:cubicBezTo>
                  <a:pt x="60" y="271"/>
                  <a:pt x="62" y="274"/>
                  <a:pt x="64" y="276"/>
                </a:cubicBezTo>
                <a:cubicBezTo>
                  <a:pt x="62" y="277"/>
                  <a:pt x="62" y="277"/>
                  <a:pt x="62" y="277"/>
                </a:cubicBezTo>
                <a:cubicBezTo>
                  <a:pt x="61" y="275"/>
                  <a:pt x="59" y="272"/>
                  <a:pt x="57" y="270"/>
                </a:cubicBezTo>
                <a:close/>
                <a:moveTo>
                  <a:pt x="46" y="255"/>
                </a:moveTo>
                <a:cubicBezTo>
                  <a:pt x="47" y="254"/>
                  <a:pt x="47" y="254"/>
                  <a:pt x="47" y="254"/>
                </a:cubicBezTo>
                <a:cubicBezTo>
                  <a:pt x="49" y="256"/>
                  <a:pt x="51" y="259"/>
                  <a:pt x="53" y="261"/>
                </a:cubicBezTo>
                <a:cubicBezTo>
                  <a:pt x="51" y="262"/>
                  <a:pt x="51" y="262"/>
                  <a:pt x="51" y="262"/>
                </a:cubicBezTo>
                <a:cubicBezTo>
                  <a:pt x="50" y="260"/>
                  <a:pt x="48" y="257"/>
                  <a:pt x="46" y="255"/>
                </a:cubicBezTo>
                <a:close/>
                <a:moveTo>
                  <a:pt x="36" y="239"/>
                </a:moveTo>
                <a:cubicBezTo>
                  <a:pt x="38" y="238"/>
                  <a:pt x="38" y="238"/>
                  <a:pt x="38" y="238"/>
                </a:cubicBezTo>
                <a:cubicBezTo>
                  <a:pt x="39" y="241"/>
                  <a:pt x="41" y="243"/>
                  <a:pt x="42" y="246"/>
                </a:cubicBezTo>
                <a:cubicBezTo>
                  <a:pt x="41" y="247"/>
                  <a:pt x="41" y="247"/>
                  <a:pt x="41" y="247"/>
                </a:cubicBezTo>
                <a:cubicBezTo>
                  <a:pt x="39" y="244"/>
                  <a:pt x="38" y="241"/>
                  <a:pt x="36" y="239"/>
                </a:cubicBezTo>
                <a:close/>
                <a:moveTo>
                  <a:pt x="27" y="223"/>
                </a:moveTo>
                <a:cubicBezTo>
                  <a:pt x="29" y="222"/>
                  <a:pt x="29" y="222"/>
                  <a:pt x="29" y="222"/>
                </a:cubicBezTo>
                <a:cubicBezTo>
                  <a:pt x="30" y="225"/>
                  <a:pt x="31" y="227"/>
                  <a:pt x="33" y="230"/>
                </a:cubicBezTo>
                <a:cubicBezTo>
                  <a:pt x="32" y="231"/>
                  <a:pt x="32" y="231"/>
                  <a:pt x="32" y="231"/>
                </a:cubicBezTo>
                <a:cubicBezTo>
                  <a:pt x="30" y="228"/>
                  <a:pt x="29" y="225"/>
                  <a:pt x="27" y="223"/>
                </a:cubicBezTo>
                <a:close/>
                <a:moveTo>
                  <a:pt x="27" y="223"/>
                </a:moveTo>
                <a:cubicBezTo>
                  <a:pt x="27" y="223"/>
                  <a:pt x="27" y="223"/>
                  <a:pt x="27" y="223"/>
                </a:cubicBezTo>
                <a:cubicBezTo>
                  <a:pt x="27" y="223"/>
                  <a:pt x="27" y="223"/>
                  <a:pt x="27" y="223"/>
                </a:cubicBezTo>
                <a:close/>
                <a:moveTo>
                  <a:pt x="19" y="206"/>
                </a:moveTo>
                <a:cubicBezTo>
                  <a:pt x="21" y="205"/>
                  <a:pt x="21" y="205"/>
                  <a:pt x="21" y="205"/>
                </a:cubicBezTo>
                <a:cubicBezTo>
                  <a:pt x="22" y="208"/>
                  <a:pt x="23" y="211"/>
                  <a:pt x="24" y="214"/>
                </a:cubicBezTo>
                <a:cubicBezTo>
                  <a:pt x="23" y="214"/>
                  <a:pt x="23" y="214"/>
                  <a:pt x="23" y="214"/>
                </a:cubicBezTo>
                <a:cubicBezTo>
                  <a:pt x="22" y="212"/>
                  <a:pt x="20" y="209"/>
                  <a:pt x="19" y="206"/>
                </a:cubicBezTo>
                <a:close/>
                <a:moveTo>
                  <a:pt x="12" y="189"/>
                </a:moveTo>
                <a:cubicBezTo>
                  <a:pt x="14" y="188"/>
                  <a:pt x="14" y="188"/>
                  <a:pt x="14" y="188"/>
                </a:cubicBezTo>
                <a:cubicBezTo>
                  <a:pt x="15" y="191"/>
                  <a:pt x="16" y="194"/>
                  <a:pt x="17" y="197"/>
                </a:cubicBezTo>
                <a:cubicBezTo>
                  <a:pt x="16" y="197"/>
                  <a:pt x="16" y="197"/>
                  <a:pt x="16" y="197"/>
                </a:cubicBezTo>
                <a:cubicBezTo>
                  <a:pt x="14" y="194"/>
                  <a:pt x="13" y="192"/>
                  <a:pt x="12" y="189"/>
                </a:cubicBezTo>
                <a:close/>
                <a:moveTo>
                  <a:pt x="7" y="171"/>
                </a:moveTo>
                <a:cubicBezTo>
                  <a:pt x="8" y="171"/>
                  <a:pt x="8" y="171"/>
                  <a:pt x="8" y="171"/>
                </a:cubicBezTo>
                <a:cubicBezTo>
                  <a:pt x="9" y="173"/>
                  <a:pt x="10" y="176"/>
                  <a:pt x="11" y="179"/>
                </a:cubicBezTo>
                <a:cubicBezTo>
                  <a:pt x="9" y="180"/>
                  <a:pt x="9" y="180"/>
                  <a:pt x="9" y="180"/>
                </a:cubicBezTo>
                <a:cubicBezTo>
                  <a:pt x="8" y="177"/>
                  <a:pt x="7" y="174"/>
                  <a:pt x="7" y="171"/>
                </a:cubicBezTo>
                <a:close/>
                <a:moveTo>
                  <a:pt x="7" y="171"/>
                </a:moveTo>
                <a:cubicBezTo>
                  <a:pt x="7" y="171"/>
                  <a:pt x="7" y="171"/>
                  <a:pt x="7" y="171"/>
                </a:cubicBezTo>
                <a:moveTo>
                  <a:pt x="3" y="153"/>
                </a:moveTo>
                <a:cubicBezTo>
                  <a:pt x="4" y="153"/>
                  <a:pt x="4" y="153"/>
                  <a:pt x="4" y="153"/>
                </a:cubicBezTo>
                <a:cubicBezTo>
                  <a:pt x="5" y="156"/>
                  <a:pt x="5" y="159"/>
                  <a:pt x="6" y="162"/>
                </a:cubicBezTo>
                <a:cubicBezTo>
                  <a:pt x="5" y="162"/>
                  <a:pt x="5" y="162"/>
                  <a:pt x="5" y="162"/>
                </a:cubicBezTo>
                <a:cubicBezTo>
                  <a:pt x="4" y="159"/>
                  <a:pt x="3" y="156"/>
                  <a:pt x="3" y="153"/>
                </a:cubicBezTo>
                <a:close/>
                <a:moveTo>
                  <a:pt x="1" y="134"/>
                </a:moveTo>
                <a:cubicBezTo>
                  <a:pt x="1" y="134"/>
                  <a:pt x="1" y="134"/>
                  <a:pt x="1" y="134"/>
                </a:cubicBezTo>
                <a:cubicBezTo>
                  <a:pt x="2" y="134"/>
                  <a:pt x="2" y="134"/>
                  <a:pt x="2" y="134"/>
                </a:cubicBezTo>
                <a:cubicBezTo>
                  <a:pt x="2" y="137"/>
                  <a:pt x="3" y="140"/>
                  <a:pt x="3" y="143"/>
                </a:cubicBezTo>
                <a:cubicBezTo>
                  <a:pt x="1" y="144"/>
                  <a:pt x="1" y="144"/>
                  <a:pt x="1" y="144"/>
                </a:cubicBezTo>
                <a:cubicBezTo>
                  <a:pt x="1" y="140"/>
                  <a:pt x="1" y="137"/>
                  <a:pt x="1" y="134"/>
                </a:cubicBezTo>
                <a:close/>
                <a:moveTo>
                  <a:pt x="0" y="122"/>
                </a:moveTo>
                <a:cubicBezTo>
                  <a:pt x="0" y="120"/>
                  <a:pt x="0" y="118"/>
                  <a:pt x="0" y="116"/>
                </a:cubicBezTo>
                <a:cubicBezTo>
                  <a:pt x="2" y="116"/>
                  <a:pt x="2" y="116"/>
                  <a:pt x="2" y="116"/>
                </a:cubicBezTo>
                <a:cubicBezTo>
                  <a:pt x="2" y="118"/>
                  <a:pt x="2" y="120"/>
                  <a:pt x="2" y="122"/>
                </a:cubicBezTo>
                <a:cubicBezTo>
                  <a:pt x="2" y="123"/>
                  <a:pt x="2" y="124"/>
                  <a:pt x="2" y="125"/>
                </a:cubicBezTo>
                <a:cubicBezTo>
                  <a:pt x="0" y="125"/>
                  <a:pt x="0" y="125"/>
                  <a:pt x="0" y="125"/>
                </a:cubicBezTo>
                <a:cubicBezTo>
                  <a:pt x="0" y="124"/>
                  <a:pt x="0" y="123"/>
                  <a:pt x="0" y="122"/>
                </a:cubicBezTo>
                <a:close/>
                <a:moveTo>
                  <a:pt x="1" y="106"/>
                </a:moveTo>
                <a:cubicBezTo>
                  <a:pt x="1" y="103"/>
                  <a:pt x="1" y="100"/>
                  <a:pt x="2" y="97"/>
                </a:cubicBezTo>
                <a:cubicBezTo>
                  <a:pt x="3" y="97"/>
                  <a:pt x="3" y="97"/>
                  <a:pt x="3" y="97"/>
                </a:cubicBezTo>
                <a:cubicBezTo>
                  <a:pt x="3" y="100"/>
                  <a:pt x="3" y="103"/>
                  <a:pt x="2" y="107"/>
                </a:cubicBezTo>
                <a:lnTo>
                  <a:pt x="1" y="106"/>
                </a:lnTo>
                <a:close/>
                <a:moveTo>
                  <a:pt x="4" y="88"/>
                </a:moveTo>
                <a:cubicBezTo>
                  <a:pt x="4" y="85"/>
                  <a:pt x="5" y="82"/>
                  <a:pt x="6" y="79"/>
                </a:cubicBezTo>
                <a:cubicBezTo>
                  <a:pt x="7" y="79"/>
                  <a:pt x="7" y="79"/>
                  <a:pt x="7" y="79"/>
                </a:cubicBezTo>
                <a:cubicBezTo>
                  <a:pt x="6" y="82"/>
                  <a:pt x="6" y="85"/>
                  <a:pt x="5" y="88"/>
                </a:cubicBezTo>
                <a:lnTo>
                  <a:pt x="4" y="88"/>
                </a:lnTo>
                <a:close/>
                <a:moveTo>
                  <a:pt x="8" y="70"/>
                </a:moveTo>
                <a:cubicBezTo>
                  <a:pt x="9" y="67"/>
                  <a:pt x="10" y="64"/>
                  <a:pt x="11" y="61"/>
                </a:cubicBezTo>
                <a:cubicBezTo>
                  <a:pt x="13" y="62"/>
                  <a:pt x="13" y="62"/>
                  <a:pt x="13" y="62"/>
                </a:cubicBezTo>
                <a:cubicBezTo>
                  <a:pt x="12" y="65"/>
                  <a:pt x="11" y="68"/>
                  <a:pt x="10" y="71"/>
                </a:cubicBezTo>
                <a:lnTo>
                  <a:pt x="8" y="70"/>
                </a:lnTo>
                <a:close/>
                <a:moveTo>
                  <a:pt x="15" y="53"/>
                </a:moveTo>
                <a:cubicBezTo>
                  <a:pt x="16" y="50"/>
                  <a:pt x="18" y="47"/>
                  <a:pt x="19" y="44"/>
                </a:cubicBezTo>
                <a:cubicBezTo>
                  <a:pt x="21" y="45"/>
                  <a:pt x="21" y="45"/>
                  <a:pt x="21" y="45"/>
                </a:cubicBezTo>
                <a:cubicBezTo>
                  <a:pt x="19" y="48"/>
                  <a:pt x="18" y="51"/>
                  <a:pt x="16" y="53"/>
                </a:cubicBezTo>
                <a:lnTo>
                  <a:pt x="15" y="53"/>
                </a:lnTo>
                <a:close/>
                <a:moveTo>
                  <a:pt x="24" y="36"/>
                </a:moveTo>
                <a:cubicBezTo>
                  <a:pt x="25" y="34"/>
                  <a:pt x="27" y="31"/>
                  <a:pt x="29" y="28"/>
                </a:cubicBezTo>
                <a:cubicBezTo>
                  <a:pt x="30" y="29"/>
                  <a:pt x="30" y="29"/>
                  <a:pt x="30" y="29"/>
                </a:cubicBezTo>
                <a:cubicBezTo>
                  <a:pt x="28" y="32"/>
                  <a:pt x="27" y="34"/>
                  <a:pt x="25" y="37"/>
                </a:cubicBezTo>
                <a:lnTo>
                  <a:pt x="24" y="36"/>
                </a:lnTo>
                <a:close/>
                <a:moveTo>
                  <a:pt x="34" y="21"/>
                </a:moveTo>
                <a:cubicBezTo>
                  <a:pt x="36" y="18"/>
                  <a:pt x="38" y="16"/>
                  <a:pt x="40" y="14"/>
                </a:cubicBezTo>
                <a:cubicBezTo>
                  <a:pt x="41" y="15"/>
                  <a:pt x="41" y="15"/>
                  <a:pt x="41" y="15"/>
                </a:cubicBezTo>
                <a:cubicBezTo>
                  <a:pt x="39" y="17"/>
                  <a:pt x="37" y="19"/>
                  <a:pt x="35" y="22"/>
                </a:cubicBezTo>
                <a:lnTo>
                  <a:pt x="34" y="21"/>
                </a:lnTo>
                <a:close/>
                <a:moveTo>
                  <a:pt x="46" y="7"/>
                </a:moveTo>
                <a:cubicBezTo>
                  <a:pt x="50" y="2"/>
                  <a:pt x="53" y="0"/>
                  <a:pt x="53" y="0"/>
                </a:cubicBezTo>
                <a:cubicBezTo>
                  <a:pt x="54" y="1"/>
                  <a:pt x="54" y="1"/>
                  <a:pt x="54" y="1"/>
                </a:cubicBezTo>
                <a:cubicBezTo>
                  <a:pt x="54" y="1"/>
                  <a:pt x="52" y="4"/>
                  <a:pt x="47" y="8"/>
                </a:cubicBezTo>
                <a:lnTo>
                  <a:pt x="46" y="7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45" name="Oval 144"/>
          <p:cNvSpPr>
            <a:spLocks noChangeArrowheads="1"/>
          </p:cNvSpPr>
          <p:nvPr/>
        </p:nvSpPr>
        <p:spPr bwMode="auto">
          <a:xfrm rot="16613425">
            <a:off x="6783048" y="4561680"/>
            <a:ext cx="110432" cy="107184"/>
          </a:xfrm>
          <a:prstGeom prst="ellipse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46" name="Oval 145"/>
          <p:cNvSpPr>
            <a:spLocks noChangeArrowheads="1"/>
          </p:cNvSpPr>
          <p:nvPr/>
        </p:nvSpPr>
        <p:spPr bwMode="auto">
          <a:xfrm rot="16613425">
            <a:off x="8113797" y="2659538"/>
            <a:ext cx="107184" cy="107184"/>
          </a:xfrm>
          <a:prstGeom prst="ellipse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47" name="Freeform 146"/>
          <p:cNvSpPr>
            <a:spLocks/>
          </p:cNvSpPr>
          <p:nvPr/>
        </p:nvSpPr>
        <p:spPr bwMode="auto">
          <a:xfrm rot="16613425">
            <a:off x="7580518" y="4605575"/>
            <a:ext cx="464463" cy="487199"/>
          </a:xfrm>
          <a:custGeom>
            <a:avLst/>
            <a:gdLst>
              <a:gd name="T0" fmla="*/ 11 w 60"/>
              <a:gd name="T1" fmla="*/ 47 h 63"/>
              <a:gd name="T2" fmla="*/ 13 w 60"/>
              <a:gd name="T3" fmla="*/ 50 h 63"/>
              <a:gd name="T4" fmla="*/ 17 w 60"/>
              <a:gd name="T5" fmla="*/ 48 h 63"/>
              <a:gd name="T6" fmla="*/ 16 w 60"/>
              <a:gd name="T7" fmla="*/ 47 h 63"/>
              <a:gd name="T8" fmla="*/ 22 w 60"/>
              <a:gd name="T9" fmla="*/ 47 h 63"/>
              <a:gd name="T10" fmla="*/ 24 w 60"/>
              <a:gd name="T11" fmla="*/ 50 h 63"/>
              <a:gd name="T12" fmla="*/ 28 w 60"/>
              <a:gd name="T13" fmla="*/ 48 h 63"/>
              <a:gd name="T14" fmla="*/ 27 w 60"/>
              <a:gd name="T15" fmla="*/ 47 h 63"/>
              <a:gd name="T16" fmla="*/ 35 w 60"/>
              <a:gd name="T17" fmla="*/ 47 h 63"/>
              <a:gd name="T18" fmla="*/ 42 w 60"/>
              <a:gd name="T19" fmla="*/ 58 h 63"/>
              <a:gd name="T20" fmla="*/ 48 w 60"/>
              <a:gd name="T21" fmla="*/ 63 h 63"/>
              <a:gd name="T22" fmla="*/ 48 w 60"/>
              <a:gd name="T23" fmla="*/ 63 h 63"/>
              <a:gd name="T24" fmla="*/ 48 w 60"/>
              <a:gd name="T25" fmla="*/ 63 h 63"/>
              <a:gd name="T26" fmla="*/ 49 w 60"/>
              <a:gd name="T27" fmla="*/ 63 h 63"/>
              <a:gd name="T28" fmla="*/ 49 w 60"/>
              <a:gd name="T29" fmla="*/ 63 h 63"/>
              <a:gd name="T30" fmla="*/ 48 w 60"/>
              <a:gd name="T31" fmla="*/ 55 h 63"/>
              <a:gd name="T32" fmla="*/ 42 w 60"/>
              <a:gd name="T33" fmla="*/ 43 h 63"/>
              <a:gd name="T34" fmla="*/ 47 w 60"/>
              <a:gd name="T35" fmla="*/ 36 h 63"/>
              <a:gd name="T36" fmla="*/ 47 w 60"/>
              <a:gd name="T37" fmla="*/ 37 h 63"/>
              <a:gd name="T38" fmla="*/ 51 w 60"/>
              <a:gd name="T39" fmla="*/ 35 h 63"/>
              <a:gd name="T40" fmla="*/ 49 w 60"/>
              <a:gd name="T41" fmla="*/ 32 h 63"/>
              <a:gd name="T42" fmla="*/ 53 w 60"/>
              <a:gd name="T43" fmla="*/ 26 h 63"/>
              <a:gd name="T44" fmla="*/ 54 w 60"/>
              <a:gd name="T45" fmla="*/ 28 h 63"/>
              <a:gd name="T46" fmla="*/ 57 w 60"/>
              <a:gd name="T47" fmla="*/ 26 h 63"/>
              <a:gd name="T48" fmla="*/ 55 w 60"/>
              <a:gd name="T49" fmla="*/ 23 h 63"/>
              <a:gd name="T50" fmla="*/ 60 w 60"/>
              <a:gd name="T51" fmla="*/ 15 h 63"/>
              <a:gd name="T52" fmla="*/ 59 w 60"/>
              <a:gd name="T53" fmla="*/ 11 h 63"/>
              <a:gd name="T54" fmla="*/ 44 w 60"/>
              <a:gd name="T55" fmla="*/ 27 h 63"/>
              <a:gd name="T56" fmla="*/ 36 w 60"/>
              <a:gd name="T57" fmla="*/ 31 h 63"/>
              <a:gd name="T58" fmla="*/ 34 w 60"/>
              <a:gd name="T59" fmla="*/ 29 h 63"/>
              <a:gd name="T60" fmla="*/ 24 w 60"/>
              <a:gd name="T61" fmla="*/ 14 h 63"/>
              <a:gd name="T62" fmla="*/ 29 w 60"/>
              <a:gd name="T63" fmla="*/ 2 h 63"/>
              <a:gd name="T64" fmla="*/ 28 w 60"/>
              <a:gd name="T65" fmla="*/ 0 h 63"/>
              <a:gd name="T66" fmla="*/ 20 w 60"/>
              <a:gd name="T67" fmla="*/ 8 h 63"/>
              <a:gd name="T68" fmla="*/ 17 w 60"/>
              <a:gd name="T69" fmla="*/ 3 h 63"/>
              <a:gd name="T70" fmla="*/ 16 w 60"/>
              <a:gd name="T71" fmla="*/ 4 h 63"/>
              <a:gd name="T72" fmla="*/ 19 w 60"/>
              <a:gd name="T73" fmla="*/ 9 h 63"/>
              <a:gd name="T74" fmla="*/ 7 w 60"/>
              <a:gd name="T75" fmla="*/ 11 h 63"/>
              <a:gd name="T76" fmla="*/ 8 w 60"/>
              <a:gd name="T77" fmla="*/ 14 h 63"/>
              <a:gd name="T78" fmla="*/ 21 w 60"/>
              <a:gd name="T79" fmla="*/ 16 h 63"/>
              <a:gd name="T80" fmla="*/ 28 w 60"/>
              <a:gd name="T81" fmla="*/ 33 h 63"/>
              <a:gd name="T82" fmla="*/ 29 w 60"/>
              <a:gd name="T83" fmla="*/ 35 h 63"/>
              <a:gd name="T84" fmla="*/ 20 w 60"/>
              <a:gd name="T85" fmla="*/ 40 h 63"/>
              <a:gd name="T86" fmla="*/ 0 w 60"/>
              <a:gd name="T87" fmla="*/ 43 h 63"/>
              <a:gd name="T88" fmla="*/ 1 w 60"/>
              <a:gd name="T89" fmla="*/ 47 h 63"/>
              <a:gd name="T90" fmla="*/ 11 w 60"/>
              <a:gd name="T91" fmla="*/ 47 h 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0" h="63">
                <a:moveTo>
                  <a:pt x="11" y="47"/>
                </a:moveTo>
                <a:cubicBezTo>
                  <a:pt x="13" y="50"/>
                  <a:pt x="13" y="50"/>
                  <a:pt x="13" y="50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7"/>
                  <a:pt x="16" y="47"/>
                  <a:pt x="16" y="47"/>
                </a:cubicBezTo>
                <a:cubicBezTo>
                  <a:pt x="22" y="47"/>
                  <a:pt x="22" y="47"/>
                  <a:pt x="22" y="47"/>
                </a:cubicBezTo>
                <a:cubicBezTo>
                  <a:pt x="24" y="50"/>
                  <a:pt x="24" y="50"/>
                  <a:pt x="24" y="50"/>
                </a:cubicBezTo>
                <a:cubicBezTo>
                  <a:pt x="28" y="48"/>
                  <a:pt x="28" y="48"/>
                  <a:pt x="28" y="48"/>
                </a:cubicBezTo>
                <a:cubicBezTo>
                  <a:pt x="27" y="47"/>
                  <a:pt x="27" y="47"/>
                  <a:pt x="27" y="47"/>
                </a:cubicBezTo>
                <a:cubicBezTo>
                  <a:pt x="35" y="47"/>
                  <a:pt x="35" y="47"/>
                  <a:pt x="35" y="47"/>
                </a:cubicBezTo>
                <a:cubicBezTo>
                  <a:pt x="42" y="58"/>
                  <a:pt x="42" y="58"/>
                  <a:pt x="42" y="58"/>
                </a:cubicBezTo>
                <a:cubicBezTo>
                  <a:pt x="44" y="63"/>
                  <a:pt x="47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63"/>
                  <a:pt x="48" y="63"/>
                  <a:pt x="48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2"/>
                  <a:pt x="51" y="60"/>
                  <a:pt x="48" y="55"/>
                </a:cubicBezTo>
                <a:cubicBezTo>
                  <a:pt x="42" y="43"/>
                  <a:pt x="42" y="43"/>
                  <a:pt x="42" y="43"/>
                </a:cubicBezTo>
                <a:cubicBezTo>
                  <a:pt x="47" y="36"/>
                  <a:pt x="47" y="36"/>
                  <a:pt x="47" y="36"/>
                </a:cubicBezTo>
                <a:cubicBezTo>
                  <a:pt x="47" y="37"/>
                  <a:pt x="47" y="37"/>
                  <a:pt x="47" y="37"/>
                </a:cubicBezTo>
                <a:cubicBezTo>
                  <a:pt x="51" y="35"/>
                  <a:pt x="51" y="35"/>
                  <a:pt x="51" y="35"/>
                </a:cubicBezTo>
                <a:cubicBezTo>
                  <a:pt x="49" y="32"/>
                  <a:pt x="49" y="32"/>
                  <a:pt x="49" y="32"/>
                </a:cubicBezTo>
                <a:cubicBezTo>
                  <a:pt x="53" y="26"/>
                  <a:pt x="53" y="26"/>
                  <a:pt x="53" y="26"/>
                </a:cubicBezTo>
                <a:cubicBezTo>
                  <a:pt x="54" y="28"/>
                  <a:pt x="54" y="28"/>
                  <a:pt x="54" y="28"/>
                </a:cubicBezTo>
                <a:cubicBezTo>
                  <a:pt x="57" y="26"/>
                  <a:pt x="57" y="26"/>
                  <a:pt x="57" y="26"/>
                </a:cubicBezTo>
                <a:cubicBezTo>
                  <a:pt x="55" y="23"/>
                  <a:pt x="55" y="23"/>
                  <a:pt x="55" y="23"/>
                </a:cubicBezTo>
                <a:cubicBezTo>
                  <a:pt x="60" y="15"/>
                  <a:pt x="60" y="15"/>
                  <a:pt x="60" y="15"/>
                </a:cubicBezTo>
                <a:cubicBezTo>
                  <a:pt x="59" y="11"/>
                  <a:pt x="59" y="11"/>
                  <a:pt x="59" y="11"/>
                </a:cubicBezTo>
                <a:cubicBezTo>
                  <a:pt x="44" y="27"/>
                  <a:pt x="44" y="27"/>
                  <a:pt x="44" y="27"/>
                </a:cubicBezTo>
                <a:cubicBezTo>
                  <a:pt x="36" y="31"/>
                  <a:pt x="36" y="31"/>
                  <a:pt x="36" y="31"/>
                </a:cubicBezTo>
                <a:cubicBezTo>
                  <a:pt x="35" y="30"/>
                  <a:pt x="34" y="29"/>
                  <a:pt x="34" y="29"/>
                </a:cubicBezTo>
                <a:cubicBezTo>
                  <a:pt x="24" y="14"/>
                  <a:pt x="24" y="14"/>
                  <a:pt x="24" y="14"/>
                </a:cubicBezTo>
                <a:cubicBezTo>
                  <a:pt x="29" y="2"/>
                  <a:pt x="29" y="2"/>
                  <a:pt x="29" y="2"/>
                </a:cubicBezTo>
                <a:cubicBezTo>
                  <a:pt x="28" y="0"/>
                  <a:pt x="28" y="0"/>
                  <a:pt x="28" y="0"/>
                </a:cubicBezTo>
                <a:cubicBezTo>
                  <a:pt x="20" y="8"/>
                  <a:pt x="20" y="8"/>
                  <a:pt x="20" y="8"/>
                </a:cubicBezTo>
                <a:cubicBezTo>
                  <a:pt x="17" y="3"/>
                  <a:pt x="17" y="3"/>
                  <a:pt x="17" y="3"/>
                </a:cubicBezTo>
                <a:cubicBezTo>
                  <a:pt x="16" y="4"/>
                  <a:pt x="16" y="4"/>
                  <a:pt x="16" y="4"/>
                </a:cubicBezTo>
                <a:cubicBezTo>
                  <a:pt x="19" y="9"/>
                  <a:pt x="19" y="9"/>
                  <a:pt x="19" y="9"/>
                </a:cubicBezTo>
                <a:cubicBezTo>
                  <a:pt x="7" y="11"/>
                  <a:pt x="7" y="11"/>
                  <a:pt x="7" y="11"/>
                </a:cubicBezTo>
                <a:cubicBezTo>
                  <a:pt x="8" y="14"/>
                  <a:pt x="8" y="14"/>
                  <a:pt x="8" y="14"/>
                </a:cubicBezTo>
                <a:cubicBezTo>
                  <a:pt x="21" y="16"/>
                  <a:pt x="21" y="16"/>
                  <a:pt x="21" y="16"/>
                </a:cubicBezTo>
                <a:cubicBezTo>
                  <a:pt x="28" y="33"/>
                  <a:pt x="28" y="33"/>
                  <a:pt x="28" y="33"/>
                </a:cubicBezTo>
                <a:cubicBezTo>
                  <a:pt x="28" y="33"/>
                  <a:pt x="28" y="33"/>
                  <a:pt x="29" y="35"/>
                </a:cubicBezTo>
                <a:cubicBezTo>
                  <a:pt x="20" y="40"/>
                  <a:pt x="20" y="40"/>
                  <a:pt x="20" y="40"/>
                </a:cubicBezTo>
                <a:cubicBezTo>
                  <a:pt x="0" y="43"/>
                  <a:pt x="0" y="43"/>
                  <a:pt x="0" y="43"/>
                </a:cubicBezTo>
                <a:cubicBezTo>
                  <a:pt x="1" y="47"/>
                  <a:pt x="1" y="47"/>
                  <a:pt x="1" y="47"/>
                </a:cubicBezTo>
                <a:lnTo>
                  <a:pt x="11" y="47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48" name="Freeform 147"/>
          <p:cNvSpPr>
            <a:spLocks/>
          </p:cNvSpPr>
          <p:nvPr/>
        </p:nvSpPr>
        <p:spPr bwMode="auto">
          <a:xfrm rot="15930918">
            <a:off x="6873173" y="1626630"/>
            <a:ext cx="642991" cy="664568"/>
          </a:xfrm>
          <a:custGeom>
            <a:avLst/>
            <a:gdLst>
              <a:gd name="T0" fmla="*/ 57 w 63"/>
              <a:gd name="T1" fmla="*/ 40 h 65"/>
              <a:gd name="T2" fmla="*/ 59 w 63"/>
              <a:gd name="T3" fmla="*/ 36 h 65"/>
              <a:gd name="T4" fmla="*/ 55 w 63"/>
              <a:gd name="T5" fmla="*/ 34 h 65"/>
              <a:gd name="T6" fmla="*/ 54 w 63"/>
              <a:gd name="T7" fmla="*/ 36 h 65"/>
              <a:gd name="T8" fmla="*/ 50 w 63"/>
              <a:gd name="T9" fmla="*/ 31 h 65"/>
              <a:gd name="T10" fmla="*/ 52 w 63"/>
              <a:gd name="T11" fmla="*/ 27 h 65"/>
              <a:gd name="T12" fmla="*/ 48 w 63"/>
              <a:gd name="T13" fmla="*/ 25 h 65"/>
              <a:gd name="T14" fmla="*/ 47 w 63"/>
              <a:gd name="T15" fmla="*/ 27 h 65"/>
              <a:gd name="T16" fmla="*/ 42 w 63"/>
              <a:gd name="T17" fmla="*/ 20 h 65"/>
              <a:gd name="T18" fmla="*/ 47 w 63"/>
              <a:gd name="T19" fmla="*/ 8 h 65"/>
              <a:gd name="T20" fmla="*/ 47 w 63"/>
              <a:gd name="T21" fmla="*/ 0 h 65"/>
              <a:gd name="T22" fmla="*/ 47 w 63"/>
              <a:gd name="T23" fmla="*/ 0 h 65"/>
              <a:gd name="T24" fmla="*/ 46 w 63"/>
              <a:gd name="T25" fmla="*/ 0 h 65"/>
              <a:gd name="T26" fmla="*/ 46 w 63"/>
              <a:gd name="T27" fmla="*/ 0 h 65"/>
              <a:gd name="T28" fmla="*/ 46 w 63"/>
              <a:gd name="T29" fmla="*/ 0 h 65"/>
              <a:gd name="T30" fmla="*/ 40 w 63"/>
              <a:gd name="T31" fmla="*/ 5 h 65"/>
              <a:gd name="T32" fmla="*/ 35 w 63"/>
              <a:gd name="T33" fmla="*/ 17 h 65"/>
              <a:gd name="T34" fmla="*/ 26 w 63"/>
              <a:gd name="T35" fmla="*/ 18 h 65"/>
              <a:gd name="T36" fmla="*/ 27 w 63"/>
              <a:gd name="T37" fmla="*/ 17 h 65"/>
              <a:gd name="T38" fmla="*/ 23 w 63"/>
              <a:gd name="T39" fmla="*/ 15 h 65"/>
              <a:gd name="T40" fmla="*/ 22 w 63"/>
              <a:gd name="T41" fmla="*/ 18 h 65"/>
              <a:gd name="T42" fmla="*/ 15 w 63"/>
              <a:gd name="T43" fmla="*/ 19 h 65"/>
              <a:gd name="T44" fmla="*/ 16 w 63"/>
              <a:gd name="T45" fmla="*/ 17 h 65"/>
              <a:gd name="T46" fmla="*/ 12 w 63"/>
              <a:gd name="T47" fmla="*/ 16 h 65"/>
              <a:gd name="T48" fmla="*/ 11 w 63"/>
              <a:gd name="T49" fmla="*/ 20 h 65"/>
              <a:gd name="T50" fmla="*/ 1 w 63"/>
              <a:gd name="T51" fmla="*/ 20 h 65"/>
              <a:gd name="T52" fmla="*/ 0 w 63"/>
              <a:gd name="T53" fmla="*/ 24 h 65"/>
              <a:gd name="T54" fmla="*/ 21 w 63"/>
              <a:gd name="T55" fmla="*/ 26 h 65"/>
              <a:gd name="T56" fmla="*/ 30 w 63"/>
              <a:gd name="T57" fmla="*/ 30 h 65"/>
              <a:gd name="T58" fmla="*/ 29 w 63"/>
              <a:gd name="T59" fmla="*/ 32 h 65"/>
              <a:gd name="T60" fmla="*/ 23 w 63"/>
              <a:gd name="T61" fmla="*/ 49 h 65"/>
              <a:gd name="T62" fmla="*/ 11 w 63"/>
              <a:gd name="T63" fmla="*/ 52 h 65"/>
              <a:gd name="T64" fmla="*/ 9 w 63"/>
              <a:gd name="T65" fmla="*/ 55 h 65"/>
              <a:gd name="T66" fmla="*/ 22 w 63"/>
              <a:gd name="T67" fmla="*/ 56 h 65"/>
              <a:gd name="T68" fmla="*/ 19 w 63"/>
              <a:gd name="T69" fmla="*/ 62 h 65"/>
              <a:gd name="T70" fmla="*/ 20 w 63"/>
              <a:gd name="T71" fmla="*/ 62 h 65"/>
              <a:gd name="T72" fmla="*/ 23 w 63"/>
              <a:gd name="T73" fmla="*/ 57 h 65"/>
              <a:gd name="T74" fmla="*/ 32 w 63"/>
              <a:gd name="T75" fmla="*/ 65 h 65"/>
              <a:gd name="T76" fmla="*/ 33 w 63"/>
              <a:gd name="T77" fmla="*/ 62 h 65"/>
              <a:gd name="T78" fmla="*/ 27 w 63"/>
              <a:gd name="T79" fmla="*/ 51 h 65"/>
              <a:gd name="T80" fmla="*/ 36 w 63"/>
              <a:gd name="T81" fmla="*/ 35 h 65"/>
              <a:gd name="T82" fmla="*/ 37 w 63"/>
              <a:gd name="T83" fmla="*/ 33 h 65"/>
              <a:gd name="T84" fmla="*/ 46 w 63"/>
              <a:gd name="T85" fmla="*/ 37 h 65"/>
              <a:gd name="T86" fmla="*/ 61 w 63"/>
              <a:gd name="T87" fmla="*/ 50 h 65"/>
              <a:gd name="T88" fmla="*/ 63 w 63"/>
              <a:gd name="T89" fmla="*/ 47 h 65"/>
              <a:gd name="T90" fmla="*/ 57 w 63"/>
              <a:gd name="T91" fmla="*/ 4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3" h="65">
                <a:moveTo>
                  <a:pt x="57" y="40"/>
                </a:moveTo>
                <a:cubicBezTo>
                  <a:pt x="59" y="36"/>
                  <a:pt x="59" y="36"/>
                  <a:pt x="59" y="36"/>
                </a:cubicBezTo>
                <a:cubicBezTo>
                  <a:pt x="55" y="34"/>
                  <a:pt x="55" y="34"/>
                  <a:pt x="55" y="34"/>
                </a:cubicBezTo>
                <a:cubicBezTo>
                  <a:pt x="54" y="36"/>
                  <a:pt x="54" y="36"/>
                  <a:pt x="54" y="36"/>
                </a:cubicBezTo>
                <a:cubicBezTo>
                  <a:pt x="50" y="31"/>
                  <a:pt x="50" y="31"/>
                  <a:pt x="50" y="31"/>
                </a:cubicBezTo>
                <a:cubicBezTo>
                  <a:pt x="52" y="27"/>
                  <a:pt x="52" y="27"/>
                  <a:pt x="52" y="27"/>
                </a:cubicBezTo>
                <a:cubicBezTo>
                  <a:pt x="48" y="25"/>
                  <a:pt x="48" y="25"/>
                  <a:pt x="48" y="25"/>
                </a:cubicBezTo>
                <a:cubicBezTo>
                  <a:pt x="47" y="27"/>
                  <a:pt x="47" y="27"/>
                  <a:pt x="47" y="27"/>
                </a:cubicBezTo>
                <a:cubicBezTo>
                  <a:pt x="42" y="20"/>
                  <a:pt x="42" y="20"/>
                  <a:pt x="42" y="20"/>
                </a:cubicBezTo>
                <a:cubicBezTo>
                  <a:pt x="47" y="8"/>
                  <a:pt x="47" y="8"/>
                  <a:pt x="47" y="8"/>
                </a:cubicBezTo>
                <a:cubicBezTo>
                  <a:pt x="49" y="3"/>
                  <a:pt x="47" y="1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2" y="0"/>
                  <a:pt x="40" y="5"/>
                </a:cubicBezTo>
                <a:cubicBezTo>
                  <a:pt x="35" y="17"/>
                  <a:pt x="35" y="17"/>
                  <a:pt x="35" y="17"/>
                </a:cubicBezTo>
                <a:cubicBezTo>
                  <a:pt x="26" y="18"/>
                  <a:pt x="26" y="18"/>
                  <a:pt x="26" y="18"/>
                </a:cubicBezTo>
                <a:cubicBezTo>
                  <a:pt x="27" y="17"/>
                  <a:pt x="27" y="17"/>
                  <a:pt x="27" y="17"/>
                </a:cubicBezTo>
                <a:cubicBezTo>
                  <a:pt x="23" y="15"/>
                  <a:pt x="23" y="15"/>
                  <a:pt x="23" y="15"/>
                </a:cubicBezTo>
                <a:cubicBezTo>
                  <a:pt x="22" y="18"/>
                  <a:pt x="22" y="18"/>
                  <a:pt x="22" y="18"/>
                </a:cubicBezTo>
                <a:cubicBezTo>
                  <a:pt x="15" y="19"/>
                  <a:pt x="15" y="19"/>
                  <a:pt x="15" y="19"/>
                </a:cubicBezTo>
                <a:cubicBezTo>
                  <a:pt x="16" y="17"/>
                  <a:pt x="16" y="17"/>
                  <a:pt x="16" y="17"/>
                </a:cubicBezTo>
                <a:cubicBezTo>
                  <a:pt x="12" y="16"/>
                  <a:pt x="12" y="16"/>
                  <a:pt x="12" y="16"/>
                </a:cubicBezTo>
                <a:cubicBezTo>
                  <a:pt x="11" y="20"/>
                  <a:pt x="11" y="20"/>
                  <a:pt x="1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4"/>
                  <a:pt x="0" y="24"/>
                  <a:pt x="0" y="24"/>
                </a:cubicBezTo>
                <a:cubicBezTo>
                  <a:pt x="21" y="26"/>
                  <a:pt x="21" y="26"/>
                  <a:pt x="21" y="26"/>
                </a:cubicBezTo>
                <a:cubicBezTo>
                  <a:pt x="30" y="30"/>
                  <a:pt x="30" y="30"/>
                  <a:pt x="30" y="30"/>
                </a:cubicBezTo>
                <a:cubicBezTo>
                  <a:pt x="29" y="31"/>
                  <a:pt x="29" y="32"/>
                  <a:pt x="29" y="32"/>
                </a:cubicBezTo>
                <a:cubicBezTo>
                  <a:pt x="23" y="49"/>
                  <a:pt x="23" y="49"/>
                  <a:pt x="23" y="49"/>
                </a:cubicBezTo>
                <a:cubicBezTo>
                  <a:pt x="11" y="52"/>
                  <a:pt x="11" y="52"/>
                  <a:pt x="11" y="52"/>
                </a:cubicBezTo>
                <a:cubicBezTo>
                  <a:pt x="9" y="55"/>
                  <a:pt x="9" y="55"/>
                  <a:pt x="9" y="55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62"/>
                  <a:pt x="19" y="62"/>
                  <a:pt x="19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23" y="57"/>
                  <a:pt x="23" y="57"/>
                  <a:pt x="23" y="57"/>
                </a:cubicBezTo>
                <a:cubicBezTo>
                  <a:pt x="32" y="65"/>
                  <a:pt x="32" y="65"/>
                  <a:pt x="32" y="65"/>
                </a:cubicBezTo>
                <a:cubicBezTo>
                  <a:pt x="33" y="62"/>
                  <a:pt x="33" y="62"/>
                  <a:pt x="33" y="62"/>
                </a:cubicBezTo>
                <a:cubicBezTo>
                  <a:pt x="27" y="51"/>
                  <a:pt x="27" y="51"/>
                  <a:pt x="27" y="51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4"/>
                  <a:pt x="37" y="33"/>
                </a:cubicBezTo>
                <a:cubicBezTo>
                  <a:pt x="46" y="37"/>
                  <a:pt x="46" y="37"/>
                  <a:pt x="46" y="37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47"/>
                  <a:pt x="63" y="47"/>
                  <a:pt x="63" y="47"/>
                </a:cubicBezTo>
                <a:lnTo>
                  <a:pt x="57" y="40"/>
                </a:lnTo>
                <a:close/>
              </a:path>
            </a:pathLst>
          </a:custGeom>
          <a:solidFill>
            <a:srgbClr val="56596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58" name="等腰三角形 157"/>
          <p:cNvSpPr/>
          <p:nvPr/>
        </p:nvSpPr>
        <p:spPr>
          <a:xfrm rot="4954555">
            <a:off x="6862459" y="3302386"/>
            <a:ext cx="341181" cy="2006434"/>
          </a:xfrm>
          <a:prstGeom prst="triangle">
            <a:avLst>
              <a:gd name="adj" fmla="val 0"/>
            </a:avLst>
          </a:prstGeom>
          <a:solidFill>
            <a:srgbClr val="3A3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 sz="1900">
              <a:solidFill>
                <a:prstClr val="white"/>
              </a:solidFill>
            </a:endParaRPr>
          </a:p>
        </p:txBody>
      </p:sp>
      <p:grpSp>
        <p:nvGrpSpPr>
          <p:cNvPr id="157" name="组合 156"/>
          <p:cNvGrpSpPr/>
          <p:nvPr/>
        </p:nvGrpSpPr>
        <p:grpSpPr>
          <a:xfrm rot="4814661">
            <a:off x="5161317" y="3575022"/>
            <a:ext cx="1721301" cy="375407"/>
            <a:chOff x="2821154" y="3224696"/>
            <a:chExt cx="1445980" cy="315361"/>
          </a:xfrm>
        </p:grpSpPr>
        <p:sp>
          <p:nvSpPr>
            <p:cNvPr id="114" name="Freeform 113"/>
            <p:cNvSpPr>
              <a:spLocks/>
            </p:cNvSpPr>
            <p:nvPr/>
          </p:nvSpPr>
          <p:spPr bwMode="auto">
            <a:xfrm rot="16613425">
              <a:off x="3454161" y="2746070"/>
              <a:ext cx="160980" cy="1426994"/>
            </a:xfrm>
            <a:custGeom>
              <a:avLst/>
              <a:gdLst>
                <a:gd name="T0" fmla="*/ 59 w 59"/>
                <a:gd name="T1" fmla="*/ 0 h 523"/>
                <a:gd name="T2" fmla="*/ 59 w 59"/>
                <a:gd name="T3" fmla="*/ 523 h 523"/>
                <a:gd name="T4" fmla="*/ 0 w 59"/>
                <a:gd name="T5" fmla="*/ 467 h 523"/>
                <a:gd name="T6" fmla="*/ 59 w 59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23">
                  <a:moveTo>
                    <a:pt x="59" y="0"/>
                  </a:moveTo>
                  <a:lnTo>
                    <a:pt x="59" y="523"/>
                  </a:lnTo>
                  <a:lnTo>
                    <a:pt x="0" y="467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EEC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/>
              <a:endParaRPr lang="zh-CN" altLang="en-US" sz="1900">
                <a:solidFill>
                  <a:prstClr val="black"/>
                </a:solidFill>
              </a:endParaRPr>
            </a:p>
          </p:txBody>
        </p:sp>
        <p:sp>
          <p:nvSpPr>
            <p:cNvPr id="116" name="Freeform 115"/>
            <p:cNvSpPr>
              <a:spLocks/>
            </p:cNvSpPr>
            <p:nvPr/>
          </p:nvSpPr>
          <p:spPr bwMode="auto">
            <a:xfrm rot="16613425">
              <a:off x="3475875" y="2588961"/>
              <a:ext cx="155523" cy="1426994"/>
            </a:xfrm>
            <a:custGeom>
              <a:avLst/>
              <a:gdLst>
                <a:gd name="T0" fmla="*/ 0 w 57"/>
                <a:gd name="T1" fmla="*/ 0 h 523"/>
                <a:gd name="T2" fmla="*/ 0 w 57"/>
                <a:gd name="T3" fmla="*/ 523 h 523"/>
                <a:gd name="T4" fmla="*/ 57 w 57"/>
                <a:gd name="T5" fmla="*/ 467 h 523"/>
                <a:gd name="T6" fmla="*/ 0 w 5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23">
                  <a:moveTo>
                    <a:pt x="0" y="0"/>
                  </a:moveTo>
                  <a:lnTo>
                    <a:pt x="0" y="523"/>
                  </a:lnTo>
                  <a:lnTo>
                    <a:pt x="57" y="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3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/>
              <a:endParaRPr lang="zh-CN" altLang="en-US" sz="1900">
                <a:solidFill>
                  <a:prstClr val="black"/>
                </a:solidFill>
              </a:endParaRPr>
            </a:p>
          </p:txBody>
        </p:sp>
      </p:grpSp>
      <p:sp>
        <p:nvSpPr>
          <p:cNvPr id="163" name="等腰三角形 162"/>
          <p:cNvSpPr/>
          <p:nvPr/>
        </p:nvSpPr>
        <p:spPr>
          <a:xfrm rot="4954555">
            <a:off x="9302302" y="3642576"/>
            <a:ext cx="152386" cy="896158"/>
          </a:xfrm>
          <a:prstGeom prst="triangle">
            <a:avLst>
              <a:gd name="adj" fmla="val 0"/>
            </a:avLst>
          </a:prstGeom>
          <a:solidFill>
            <a:srgbClr val="3A3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 sz="1900">
              <a:solidFill>
                <a:prstClr val="white"/>
              </a:solidFill>
            </a:endParaRPr>
          </a:p>
        </p:txBody>
      </p:sp>
      <p:grpSp>
        <p:nvGrpSpPr>
          <p:cNvPr id="164" name="组合 163"/>
          <p:cNvGrpSpPr/>
          <p:nvPr/>
        </p:nvGrpSpPr>
        <p:grpSpPr>
          <a:xfrm rot="4814661">
            <a:off x="8542500" y="3764348"/>
            <a:ext cx="768805" cy="167673"/>
            <a:chOff x="2821154" y="3224696"/>
            <a:chExt cx="1445980" cy="315361"/>
          </a:xfrm>
        </p:grpSpPr>
        <p:sp>
          <p:nvSpPr>
            <p:cNvPr id="165" name="Freeform 113"/>
            <p:cNvSpPr>
              <a:spLocks/>
            </p:cNvSpPr>
            <p:nvPr/>
          </p:nvSpPr>
          <p:spPr bwMode="auto">
            <a:xfrm rot="16613425">
              <a:off x="3454161" y="2746070"/>
              <a:ext cx="160980" cy="1426994"/>
            </a:xfrm>
            <a:custGeom>
              <a:avLst/>
              <a:gdLst>
                <a:gd name="T0" fmla="*/ 59 w 59"/>
                <a:gd name="T1" fmla="*/ 0 h 523"/>
                <a:gd name="T2" fmla="*/ 59 w 59"/>
                <a:gd name="T3" fmla="*/ 523 h 523"/>
                <a:gd name="T4" fmla="*/ 0 w 59"/>
                <a:gd name="T5" fmla="*/ 467 h 523"/>
                <a:gd name="T6" fmla="*/ 59 w 59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23">
                  <a:moveTo>
                    <a:pt x="59" y="0"/>
                  </a:moveTo>
                  <a:lnTo>
                    <a:pt x="59" y="523"/>
                  </a:lnTo>
                  <a:lnTo>
                    <a:pt x="0" y="467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5E6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/>
              <a:endParaRPr lang="zh-CN" altLang="en-US" sz="1900">
                <a:solidFill>
                  <a:prstClr val="black"/>
                </a:solidFill>
              </a:endParaRPr>
            </a:p>
          </p:txBody>
        </p:sp>
        <p:sp>
          <p:nvSpPr>
            <p:cNvPr id="166" name="Freeform 115"/>
            <p:cNvSpPr>
              <a:spLocks/>
            </p:cNvSpPr>
            <p:nvPr/>
          </p:nvSpPr>
          <p:spPr bwMode="auto">
            <a:xfrm rot="16613425">
              <a:off x="3475875" y="2588961"/>
              <a:ext cx="155523" cy="1426994"/>
            </a:xfrm>
            <a:custGeom>
              <a:avLst/>
              <a:gdLst>
                <a:gd name="T0" fmla="*/ 0 w 57"/>
                <a:gd name="T1" fmla="*/ 0 h 523"/>
                <a:gd name="T2" fmla="*/ 0 w 57"/>
                <a:gd name="T3" fmla="*/ 523 h 523"/>
                <a:gd name="T4" fmla="*/ 57 w 57"/>
                <a:gd name="T5" fmla="*/ 467 h 523"/>
                <a:gd name="T6" fmla="*/ 0 w 5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23">
                  <a:moveTo>
                    <a:pt x="0" y="0"/>
                  </a:moveTo>
                  <a:lnTo>
                    <a:pt x="0" y="523"/>
                  </a:lnTo>
                  <a:lnTo>
                    <a:pt x="57" y="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/>
              <a:endParaRPr lang="zh-CN" altLang="en-US" sz="1900">
                <a:solidFill>
                  <a:prstClr val="black"/>
                </a:solidFill>
              </a:endParaRPr>
            </a:p>
          </p:txBody>
        </p:sp>
      </p:grpSp>
      <p:sp>
        <p:nvSpPr>
          <p:cNvPr id="168" name="等腰三角形 167"/>
          <p:cNvSpPr/>
          <p:nvPr/>
        </p:nvSpPr>
        <p:spPr>
          <a:xfrm rot="4954555">
            <a:off x="6730074" y="3102907"/>
            <a:ext cx="186669" cy="1097777"/>
          </a:xfrm>
          <a:prstGeom prst="triangle">
            <a:avLst>
              <a:gd name="adj" fmla="val 0"/>
            </a:avLst>
          </a:prstGeom>
          <a:solidFill>
            <a:srgbClr val="3A3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 sz="1900">
              <a:solidFill>
                <a:prstClr val="white"/>
              </a:solidFill>
            </a:endParaRPr>
          </a:p>
        </p:txBody>
      </p:sp>
      <p:grpSp>
        <p:nvGrpSpPr>
          <p:cNvPr id="169" name="组合 168"/>
          <p:cNvGrpSpPr/>
          <p:nvPr/>
        </p:nvGrpSpPr>
        <p:grpSpPr>
          <a:xfrm rot="4814661">
            <a:off x="5799331" y="3252075"/>
            <a:ext cx="941772" cy="205396"/>
            <a:chOff x="2821154" y="3224696"/>
            <a:chExt cx="1445980" cy="315361"/>
          </a:xfrm>
        </p:grpSpPr>
        <p:sp>
          <p:nvSpPr>
            <p:cNvPr id="170" name="Freeform 113"/>
            <p:cNvSpPr>
              <a:spLocks/>
            </p:cNvSpPr>
            <p:nvPr/>
          </p:nvSpPr>
          <p:spPr bwMode="auto">
            <a:xfrm rot="16613425">
              <a:off x="3454161" y="2746070"/>
              <a:ext cx="160980" cy="1426994"/>
            </a:xfrm>
            <a:custGeom>
              <a:avLst/>
              <a:gdLst>
                <a:gd name="T0" fmla="*/ 59 w 59"/>
                <a:gd name="T1" fmla="*/ 0 h 523"/>
                <a:gd name="T2" fmla="*/ 59 w 59"/>
                <a:gd name="T3" fmla="*/ 523 h 523"/>
                <a:gd name="T4" fmla="*/ 0 w 59"/>
                <a:gd name="T5" fmla="*/ 467 h 523"/>
                <a:gd name="T6" fmla="*/ 59 w 59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23">
                  <a:moveTo>
                    <a:pt x="59" y="0"/>
                  </a:moveTo>
                  <a:lnTo>
                    <a:pt x="59" y="523"/>
                  </a:lnTo>
                  <a:lnTo>
                    <a:pt x="0" y="467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5E6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/>
              <a:endParaRPr lang="zh-CN" altLang="en-US" sz="1900">
                <a:solidFill>
                  <a:prstClr val="black"/>
                </a:solidFill>
              </a:endParaRPr>
            </a:p>
          </p:txBody>
        </p:sp>
        <p:sp>
          <p:nvSpPr>
            <p:cNvPr id="171" name="Freeform 115"/>
            <p:cNvSpPr>
              <a:spLocks/>
            </p:cNvSpPr>
            <p:nvPr/>
          </p:nvSpPr>
          <p:spPr bwMode="auto">
            <a:xfrm rot="16613425">
              <a:off x="3475875" y="2588961"/>
              <a:ext cx="155523" cy="1426994"/>
            </a:xfrm>
            <a:custGeom>
              <a:avLst/>
              <a:gdLst>
                <a:gd name="T0" fmla="*/ 0 w 57"/>
                <a:gd name="T1" fmla="*/ 0 h 523"/>
                <a:gd name="T2" fmla="*/ 0 w 57"/>
                <a:gd name="T3" fmla="*/ 523 h 523"/>
                <a:gd name="T4" fmla="*/ 57 w 57"/>
                <a:gd name="T5" fmla="*/ 467 h 523"/>
                <a:gd name="T6" fmla="*/ 0 w 5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23">
                  <a:moveTo>
                    <a:pt x="0" y="0"/>
                  </a:moveTo>
                  <a:lnTo>
                    <a:pt x="0" y="523"/>
                  </a:lnTo>
                  <a:lnTo>
                    <a:pt x="57" y="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/>
              <a:endParaRPr lang="zh-CN" altLang="en-US" sz="1900">
                <a:solidFill>
                  <a:prstClr val="black"/>
                </a:solidFill>
              </a:endParaRPr>
            </a:p>
          </p:txBody>
        </p:sp>
      </p:grpSp>
      <p:sp>
        <p:nvSpPr>
          <p:cNvPr id="173" name="等腰三角形 172"/>
          <p:cNvSpPr/>
          <p:nvPr/>
        </p:nvSpPr>
        <p:spPr>
          <a:xfrm rot="4954555">
            <a:off x="7808226" y="3829050"/>
            <a:ext cx="163328" cy="960508"/>
          </a:xfrm>
          <a:prstGeom prst="triangle">
            <a:avLst>
              <a:gd name="adj" fmla="val 0"/>
            </a:avLst>
          </a:prstGeom>
          <a:solidFill>
            <a:srgbClr val="3A3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 sz="1900">
              <a:solidFill>
                <a:prstClr val="white"/>
              </a:solidFill>
            </a:endParaRPr>
          </a:p>
        </p:txBody>
      </p:sp>
      <p:grpSp>
        <p:nvGrpSpPr>
          <p:cNvPr id="174" name="组合 173"/>
          <p:cNvGrpSpPr/>
          <p:nvPr/>
        </p:nvGrpSpPr>
        <p:grpSpPr>
          <a:xfrm rot="4814661">
            <a:off x="6993866" y="3959565"/>
            <a:ext cx="824010" cy="179713"/>
            <a:chOff x="2821154" y="3224696"/>
            <a:chExt cx="1445980" cy="315361"/>
          </a:xfrm>
        </p:grpSpPr>
        <p:sp>
          <p:nvSpPr>
            <p:cNvPr id="175" name="Freeform 113"/>
            <p:cNvSpPr>
              <a:spLocks/>
            </p:cNvSpPr>
            <p:nvPr/>
          </p:nvSpPr>
          <p:spPr bwMode="auto">
            <a:xfrm rot="16613425">
              <a:off x="3454161" y="2746070"/>
              <a:ext cx="160980" cy="1426994"/>
            </a:xfrm>
            <a:custGeom>
              <a:avLst/>
              <a:gdLst>
                <a:gd name="T0" fmla="*/ 59 w 59"/>
                <a:gd name="T1" fmla="*/ 0 h 523"/>
                <a:gd name="T2" fmla="*/ 59 w 59"/>
                <a:gd name="T3" fmla="*/ 523 h 523"/>
                <a:gd name="T4" fmla="*/ 0 w 59"/>
                <a:gd name="T5" fmla="*/ 467 h 523"/>
                <a:gd name="T6" fmla="*/ 59 w 59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23">
                  <a:moveTo>
                    <a:pt x="59" y="0"/>
                  </a:moveTo>
                  <a:lnTo>
                    <a:pt x="59" y="523"/>
                  </a:lnTo>
                  <a:lnTo>
                    <a:pt x="0" y="467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5E6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/>
              <a:endParaRPr lang="zh-CN" altLang="en-US" sz="1900">
                <a:solidFill>
                  <a:prstClr val="black"/>
                </a:solidFill>
              </a:endParaRPr>
            </a:p>
          </p:txBody>
        </p:sp>
        <p:sp>
          <p:nvSpPr>
            <p:cNvPr id="176" name="Freeform 115"/>
            <p:cNvSpPr>
              <a:spLocks/>
            </p:cNvSpPr>
            <p:nvPr/>
          </p:nvSpPr>
          <p:spPr bwMode="auto">
            <a:xfrm rot="16613425">
              <a:off x="3475875" y="2588961"/>
              <a:ext cx="155523" cy="1426994"/>
            </a:xfrm>
            <a:custGeom>
              <a:avLst/>
              <a:gdLst>
                <a:gd name="T0" fmla="*/ 0 w 57"/>
                <a:gd name="T1" fmla="*/ 0 h 523"/>
                <a:gd name="T2" fmla="*/ 0 w 57"/>
                <a:gd name="T3" fmla="*/ 523 h 523"/>
                <a:gd name="T4" fmla="*/ 57 w 57"/>
                <a:gd name="T5" fmla="*/ 467 h 523"/>
                <a:gd name="T6" fmla="*/ 0 w 5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23">
                  <a:moveTo>
                    <a:pt x="0" y="0"/>
                  </a:moveTo>
                  <a:lnTo>
                    <a:pt x="0" y="523"/>
                  </a:lnTo>
                  <a:lnTo>
                    <a:pt x="57" y="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/>
              <a:endParaRPr lang="zh-CN" altLang="en-US" sz="1900">
                <a:solidFill>
                  <a:prstClr val="black"/>
                </a:solidFill>
              </a:endParaRPr>
            </a:p>
          </p:txBody>
        </p:sp>
      </p:grpSp>
      <p:sp>
        <p:nvSpPr>
          <p:cNvPr id="178" name="等腰三角形 177"/>
          <p:cNvSpPr/>
          <p:nvPr/>
        </p:nvSpPr>
        <p:spPr>
          <a:xfrm rot="4954555">
            <a:off x="9057535" y="2788734"/>
            <a:ext cx="186669" cy="1097777"/>
          </a:xfrm>
          <a:prstGeom prst="triangle">
            <a:avLst>
              <a:gd name="adj" fmla="val 0"/>
            </a:avLst>
          </a:prstGeom>
          <a:solidFill>
            <a:srgbClr val="3A3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 sz="1900">
              <a:solidFill>
                <a:prstClr val="white"/>
              </a:solidFill>
            </a:endParaRPr>
          </a:p>
        </p:txBody>
      </p:sp>
      <p:grpSp>
        <p:nvGrpSpPr>
          <p:cNvPr id="179" name="组合 178"/>
          <p:cNvGrpSpPr/>
          <p:nvPr/>
        </p:nvGrpSpPr>
        <p:grpSpPr>
          <a:xfrm rot="4814661">
            <a:off x="8126792" y="2937902"/>
            <a:ext cx="941772" cy="205396"/>
            <a:chOff x="2821154" y="3224696"/>
            <a:chExt cx="1445980" cy="315361"/>
          </a:xfrm>
        </p:grpSpPr>
        <p:sp>
          <p:nvSpPr>
            <p:cNvPr id="180" name="Freeform 113"/>
            <p:cNvSpPr>
              <a:spLocks/>
            </p:cNvSpPr>
            <p:nvPr/>
          </p:nvSpPr>
          <p:spPr bwMode="auto">
            <a:xfrm rot="16613425">
              <a:off x="3454161" y="2746070"/>
              <a:ext cx="160980" cy="1426994"/>
            </a:xfrm>
            <a:custGeom>
              <a:avLst/>
              <a:gdLst>
                <a:gd name="T0" fmla="*/ 59 w 59"/>
                <a:gd name="T1" fmla="*/ 0 h 523"/>
                <a:gd name="T2" fmla="*/ 59 w 59"/>
                <a:gd name="T3" fmla="*/ 523 h 523"/>
                <a:gd name="T4" fmla="*/ 0 w 59"/>
                <a:gd name="T5" fmla="*/ 467 h 523"/>
                <a:gd name="T6" fmla="*/ 59 w 59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23">
                  <a:moveTo>
                    <a:pt x="59" y="0"/>
                  </a:moveTo>
                  <a:lnTo>
                    <a:pt x="59" y="523"/>
                  </a:lnTo>
                  <a:lnTo>
                    <a:pt x="0" y="467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5E6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/>
              <a:endParaRPr lang="zh-CN" altLang="en-US" sz="1900">
                <a:solidFill>
                  <a:prstClr val="black"/>
                </a:solidFill>
              </a:endParaRPr>
            </a:p>
          </p:txBody>
        </p:sp>
        <p:sp>
          <p:nvSpPr>
            <p:cNvPr id="181" name="Freeform 115"/>
            <p:cNvSpPr>
              <a:spLocks/>
            </p:cNvSpPr>
            <p:nvPr/>
          </p:nvSpPr>
          <p:spPr bwMode="auto">
            <a:xfrm rot="16613425">
              <a:off x="3475875" y="2588961"/>
              <a:ext cx="155523" cy="1426994"/>
            </a:xfrm>
            <a:custGeom>
              <a:avLst/>
              <a:gdLst>
                <a:gd name="T0" fmla="*/ 0 w 57"/>
                <a:gd name="T1" fmla="*/ 0 h 523"/>
                <a:gd name="T2" fmla="*/ 0 w 57"/>
                <a:gd name="T3" fmla="*/ 523 h 523"/>
                <a:gd name="T4" fmla="*/ 57 w 57"/>
                <a:gd name="T5" fmla="*/ 467 h 523"/>
                <a:gd name="T6" fmla="*/ 0 w 5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23">
                  <a:moveTo>
                    <a:pt x="0" y="0"/>
                  </a:moveTo>
                  <a:lnTo>
                    <a:pt x="0" y="523"/>
                  </a:lnTo>
                  <a:lnTo>
                    <a:pt x="57" y="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/>
              <a:endParaRPr lang="zh-CN" altLang="en-US" sz="1900">
                <a:solidFill>
                  <a:prstClr val="black"/>
                </a:solidFill>
              </a:endParaRPr>
            </a:p>
          </p:txBody>
        </p:sp>
      </p:grpSp>
      <p:sp>
        <p:nvSpPr>
          <p:cNvPr id="188" name="等腰三角形 187"/>
          <p:cNvSpPr/>
          <p:nvPr/>
        </p:nvSpPr>
        <p:spPr>
          <a:xfrm rot="4954555">
            <a:off x="8989777" y="4598449"/>
            <a:ext cx="186669" cy="1097777"/>
          </a:xfrm>
          <a:prstGeom prst="triangle">
            <a:avLst>
              <a:gd name="adj" fmla="val 0"/>
            </a:avLst>
          </a:prstGeom>
          <a:solidFill>
            <a:srgbClr val="3A3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 sz="1900">
              <a:solidFill>
                <a:prstClr val="white"/>
              </a:solidFill>
            </a:endParaRPr>
          </a:p>
        </p:txBody>
      </p:sp>
      <p:grpSp>
        <p:nvGrpSpPr>
          <p:cNvPr id="189" name="组合 188"/>
          <p:cNvGrpSpPr/>
          <p:nvPr/>
        </p:nvGrpSpPr>
        <p:grpSpPr>
          <a:xfrm rot="4814661">
            <a:off x="8059034" y="4747617"/>
            <a:ext cx="941772" cy="205396"/>
            <a:chOff x="2821154" y="3224696"/>
            <a:chExt cx="1445980" cy="315361"/>
          </a:xfrm>
        </p:grpSpPr>
        <p:sp>
          <p:nvSpPr>
            <p:cNvPr id="190" name="Freeform 113"/>
            <p:cNvSpPr>
              <a:spLocks/>
            </p:cNvSpPr>
            <p:nvPr/>
          </p:nvSpPr>
          <p:spPr bwMode="auto">
            <a:xfrm rot="16613425">
              <a:off x="3454161" y="2746070"/>
              <a:ext cx="160980" cy="1426994"/>
            </a:xfrm>
            <a:custGeom>
              <a:avLst/>
              <a:gdLst>
                <a:gd name="T0" fmla="*/ 59 w 59"/>
                <a:gd name="T1" fmla="*/ 0 h 523"/>
                <a:gd name="T2" fmla="*/ 59 w 59"/>
                <a:gd name="T3" fmla="*/ 523 h 523"/>
                <a:gd name="T4" fmla="*/ 0 w 59"/>
                <a:gd name="T5" fmla="*/ 467 h 523"/>
                <a:gd name="T6" fmla="*/ 59 w 59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23">
                  <a:moveTo>
                    <a:pt x="59" y="0"/>
                  </a:moveTo>
                  <a:lnTo>
                    <a:pt x="59" y="523"/>
                  </a:lnTo>
                  <a:lnTo>
                    <a:pt x="0" y="467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5E656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/>
              <a:endParaRPr lang="zh-CN" altLang="en-US" sz="1900">
                <a:solidFill>
                  <a:prstClr val="black"/>
                </a:solidFill>
              </a:endParaRPr>
            </a:p>
          </p:txBody>
        </p:sp>
        <p:sp>
          <p:nvSpPr>
            <p:cNvPr id="191" name="Freeform 115"/>
            <p:cNvSpPr>
              <a:spLocks/>
            </p:cNvSpPr>
            <p:nvPr/>
          </p:nvSpPr>
          <p:spPr bwMode="auto">
            <a:xfrm rot="16613425">
              <a:off x="3475875" y="2588961"/>
              <a:ext cx="155523" cy="1426994"/>
            </a:xfrm>
            <a:custGeom>
              <a:avLst/>
              <a:gdLst>
                <a:gd name="T0" fmla="*/ 0 w 57"/>
                <a:gd name="T1" fmla="*/ 0 h 523"/>
                <a:gd name="T2" fmla="*/ 0 w 57"/>
                <a:gd name="T3" fmla="*/ 523 h 523"/>
                <a:gd name="T4" fmla="*/ 57 w 57"/>
                <a:gd name="T5" fmla="*/ 467 h 523"/>
                <a:gd name="T6" fmla="*/ 0 w 5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23">
                  <a:moveTo>
                    <a:pt x="0" y="0"/>
                  </a:moveTo>
                  <a:lnTo>
                    <a:pt x="0" y="523"/>
                  </a:lnTo>
                  <a:lnTo>
                    <a:pt x="57" y="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71E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/>
              <a:endParaRPr lang="zh-CN" altLang="en-US" sz="1900">
                <a:solidFill>
                  <a:prstClr val="black"/>
                </a:solidFill>
              </a:endParaRPr>
            </a:p>
          </p:txBody>
        </p:sp>
      </p:grpSp>
      <p:sp>
        <p:nvSpPr>
          <p:cNvPr id="193" name="Freeform 124"/>
          <p:cNvSpPr>
            <a:spLocks noEditPoints="1"/>
          </p:cNvSpPr>
          <p:nvPr/>
        </p:nvSpPr>
        <p:spPr bwMode="auto">
          <a:xfrm rot="16613425">
            <a:off x="7480194" y="1708194"/>
            <a:ext cx="834926" cy="1465428"/>
          </a:xfrm>
          <a:custGeom>
            <a:avLst/>
            <a:gdLst>
              <a:gd name="T0" fmla="*/ 7 w 80"/>
              <a:gd name="T1" fmla="*/ 97 h 106"/>
              <a:gd name="T2" fmla="*/ 0 w 80"/>
              <a:gd name="T3" fmla="*/ 105 h 106"/>
              <a:gd name="T4" fmla="*/ 1 w 80"/>
              <a:gd name="T5" fmla="*/ 106 h 106"/>
              <a:gd name="T6" fmla="*/ 8 w 80"/>
              <a:gd name="T7" fmla="*/ 98 h 106"/>
              <a:gd name="T8" fmla="*/ 7 w 80"/>
              <a:gd name="T9" fmla="*/ 97 h 106"/>
              <a:gd name="T10" fmla="*/ 20 w 80"/>
              <a:gd name="T11" fmla="*/ 81 h 106"/>
              <a:gd name="T12" fmla="*/ 13 w 80"/>
              <a:gd name="T13" fmla="*/ 89 h 106"/>
              <a:gd name="T14" fmla="*/ 15 w 80"/>
              <a:gd name="T15" fmla="*/ 90 h 106"/>
              <a:gd name="T16" fmla="*/ 21 w 80"/>
              <a:gd name="T17" fmla="*/ 82 h 106"/>
              <a:gd name="T18" fmla="*/ 20 w 80"/>
              <a:gd name="T19" fmla="*/ 81 h 106"/>
              <a:gd name="T20" fmla="*/ 32 w 80"/>
              <a:gd name="T21" fmla="*/ 65 h 106"/>
              <a:gd name="T22" fmla="*/ 26 w 80"/>
              <a:gd name="T23" fmla="*/ 73 h 106"/>
              <a:gd name="T24" fmla="*/ 28 w 80"/>
              <a:gd name="T25" fmla="*/ 74 h 106"/>
              <a:gd name="T26" fmla="*/ 34 w 80"/>
              <a:gd name="T27" fmla="*/ 66 h 106"/>
              <a:gd name="T28" fmla="*/ 32 w 80"/>
              <a:gd name="T29" fmla="*/ 65 h 106"/>
              <a:gd name="T30" fmla="*/ 45 w 80"/>
              <a:gd name="T31" fmla="*/ 49 h 106"/>
              <a:gd name="T32" fmla="*/ 39 w 80"/>
              <a:gd name="T33" fmla="*/ 57 h 106"/>
              <a:gd name="T34" fmla="*/ 40 w 80"/>
              <a:gd name="T35" fmla="*/ 58 h 106"/>
              <a:gd name="T36" fmla="*/ 47 w 80"/>
              <a:gd name="T37" fmla="*/ 50 h 106"/>
              <a:gd name="T38" fmla="*/ 45 w 80"/>
              <a:gd name="T39" fmla="*/ 49 h 106"/>
              <a:gd name="T40" fmla="*/ 56 w 80"/>
              <a:gd name="T41" fmla="*/ 33 h 106"/>
              <a:gd name="T42" fmla="*/ 51 w 80"/>
              <a:gd name="T43" fmla="*/ 41 h 106"/>
              <a:gd name="T44" fmla="*/ 52 w 80"/>
              <a:gd name="T45" fmla="*/ 42 h 106"/>
              <a:gd name="T46" fmla="*/ 58 w 80"/>
              <a:gd name="T47" fmla="*/ 34 h 106"/>
              <a:gd name="T48" fmla="*/ 56 w 80"/>
              <a:gd name="T49" fmla="*/ 33 h 106"/>
              <a:gd name="T50" fmla="*/ 68 w 80"/>
              <a:gd name="T51" fmla="*/ 17 h 106"/>
              <a:gd name="T52" fmla="*/ 62 w 80"/>
              <a:gd name="T53" fmla="*/ 25 h 106"/>
              <a:gd name="T54" fmla="*/ 64 w 80"/>
              <a:gd name="T55" fmla="*/ 26 h 106"/>
              <a:gd name="T56" fmla="*/ 70 w 80"/>
              <a:gd name="T57" fmla="*/ 17 h 106"/>
              <a:gd name="T58" fmla="*/ 68 w 80"/>
              <a:gd name="T59" fmla="*/ 17 h 106"/>
              <a:gd name="T60" fmla="*/ 78 w 80"/>
              <a:gd name="T61" fmla="*/ 0 h 106"/>
              <a:gd name="T62" fmla="*/ 73 w 80"/>
              <a:gd name="T63" fmla="*/ 8 h 106"/>
              <a:gd name="T64" fmla="*/ 75 w 80"/>
              <a:gd name="T65" fmla="*/ 9 h 106"/>
              <a:gd name="T66" fmla="*/ 80 w 80"/>
              <a:gd name="T67" fmla="*/ 1 h 106"/>
              <a:gd name="T68" fmla="*/ 78 w 80"/>
              <a:gd name="T69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80" h="106">
                <a:moveTo>
                  <a:pt x="7" y="97"/>
                </a:moveTo>
                <a:cubicBezTo>
                  <a:pt x="2" y="102"/>
                  <a:pt x="0" y="105"/>
                  <a:pt x="0" y="105"/>
                </a:cubicBezTo>
                <a:cubicBezTo>
                  <a:pt x="1" y="106"/>
                  <a:pt x="1" y="106"/>
                  <a:pt x="1" y="106"/>
                </a:cubicBezTo>
                <a:cubicBezTo>
                  <a:pt x="1" y="106"/>
                  <a:pt x="4" y="103"/>
                  <a:pt x="8" y="98"/>
                </a:cubicBezTo>
                <a:cubicBezTo>
                  <a:pt x="7" y="97"/>
                  <a:pt x="7" y="97"/>
                  <a:pt x="7" y="97"/>
                </a:cubicBezTo>
                <a:moveTo>
                  <a:pt x="20" y="81"/>
                </a:moveTo>
                <a:cubicBezTo>
                  <a:pt x="17" y="84"/>
                  <a:pt x="15" y="87"/>
                  <a:pt x="13" y="89"/>
                </a:cubicBezTo>
                <a:cubicBezTo>
                  <a:pt x="15" y="90"/>
                  <a:pt x="15" y="90"/>
                  <a:pt x="15" y="90"/>
                </a:cubicBezTo>
                <a:cubicBezTo>
                  <a:pt x="17" y="88"/>
                  <a:pt x="19" y="85"/>
                  <a:pt x="21" y="82"/>
                </a:cubicBezTo>
                <a:cubicBezTo>
                  <a:pt x="20" y="81"/>
                  <a:pt x="20" y="81"/>
                  <a:pt x="20" y="81"/>
                </a:cubicBezTo>
                <a:moveTo>
                  <a:pt x="32" y="65"/>
                </a:moveTo>
                <a:cubicBezTo>
                  <a:pt x="30" y="68"/>
                  <a:pt x="28" y="71"/>
                  <a:pt x="26" y="73"/>
                </a:cubicBezTo>
                <a:cubicBezTo>
                  <a:pt x="28" y="74"/>
                  <a:pt x="28" y="74"/>
                  <a:pt x="28" y="74"/>
                </a:cubicBezTo>
                <a:cubicBezTo>
                  <a:pt x="30" y="72"/>
                  <a:pt x="32" y="69"/>
                  <a:pt x="34" y="66"/>
                </a:cubicBezTo>
                <a:cubicBezTo>
                  <a:pt x="32" y="65"/>
                  <a:pt x="32" y="65"/>
                  <a:pt x="32" y="65"/>
                </a:cubicBezTo>
                <a:moveTo>
                  <a:pt x="45" y="49"/>
                </a:moveTo>
                <a:cubicBezTo>
                  <a:pt x="43" y="52"/>
                  <a:pt x="41" y="55"/>
                  <a:pt x="39" y="57"/>
                </a:cubicBezTo>
                <a:cubicBezTo>
                  <a:pt x="40" y="58"/>
                  <a:pt x="40" y="58"/>
                  <a:pt x="40" y="58"/>
                </a:cubicBezTo>
                <a:cubicBezTo>
                  <a:pt x="42" y="56"/>
                  <a:pt x="44" y="53"/>
                  <a:pt x="47" y="50"/>
                </a:cubicBezTo>
                <a:cubicBezTo>
                  <a:pt x="45" y="49"/>
                  <a:pt x="45" y="49"/>
                  <a:pt x="45" y="49"/>
                </a:cubicBezTo>
                <a:moveTo>
                  <a:pt x="56" y="33"/>
                </a:moveTo>
                <a:cubicBezTo>
                  <a:pt x="55" y="36"/>
                  <a:pt x="53" y="39"/>
                  <a:pt x="51" y="41"/>
                </a:cubicBezTo>
                <a:cubicBezTo>
                  <a:pt x="52" y="42"/>
                  <a:pt x="52" y="42"/>
                  <a:pt x="52" y="42"/>
                </a:cubicBezTo>
                <a:cubicBezTo>
                  <a:pt x="54" y="39"/>
                  <a:pt x="56" y="37"/>
                  <a:pt x="58" y="34"/>
                </a:cubicBezTo>
                <a:cubicBezTo>
                  <a:pt x="56" y="33"/>
                  <a:pt x="56" y="33"/>
                  <a:pt x="56" y="33"/>
                </a:cubicBezTo>
                <a:moveTo>
                  <a:pt x="68" y="17"/>
                </a:moveTo>
                <a:cubicBezTo>
                  <a:pt x="66" y="19"/>
                  <a:pt x="64" y="22"/>
                  <a:pt x="62" y="25"/>
                </a:cubicBezTo>
                <a:cubicBezTo>
                  <a:pt x="64" y="26"/>
                  <a:pt x="64" y="26"/>
                  <a:pt x="64" y="26"/>
                </a:cubicBezTo>
                <a:cubicBezTo>
                  <a:pt x="66" y="23"/>
                  <a:pt x="68" y="20"/>
                  <a:pt x="70" y="17"/>
                </a:cubicBezTo>
                <a:cubicBezTo>
                  <a:pt x="68" y="17"/>
                  <a:pt x="68" y="17"/>
                  <a:pt x="68" y="17"/>
                </a:cubicBezTo>
                <a:moveTo>
                  <a:pt x="78" y="0"/>
                </a:moveTo>
                <a:cubicBezTo>
                  <a:pt x="77" y="3"/>
                  <a:pt x="75" y="6"/>
                  <a:pt x="73" y="8"/>
                </a:cubicBezTo>
                <a:cubicBezTo>
                  <a:pt x="75" y="9"/>
                  <a:pt x="75" y="9"/>
                  <a:pt x="75" y="9"/>
                </a:cubicBezTo>
                <a:cubicBezTo>
                  <a:pt x="77" y="6"/>
                  <a:pt x="78" y="3"/>
                  <a:pt x="80" y="1"/>
                </a:cubicBezTo>
                <a:cubicBezTo>
                  <a:pt x="78" y="0"/>
                  <a:pt x="78" y="0"/>
                  <a:pt x="78" y="0"/>
                </a:cubicBezTo>
              </a:path>
            </a:pathLst>
          </a:custGeom>
          <a:solidFill>
            <a:srgbClr val="7478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201" name="Freeform 147"/>
          <p:cNvSpPr>
            <a:spLocks/>
          </p:cNvSpPr>
          <p:nvPr/>
        </p:nvSpPr>
        <p:spPr bwMode="auto">
          <a:xfrm rot="16030917">
            <a:off x="6903963" y="1919958"/>
            <a:ext cx="483950" cy="500190"/>
          </a:xfrm>
          <a:custGeom>
            <a:avLst/>
            <a:gdLst>
              <a:gd name="T0" fmla="*/ 57 w 63"/>
              <a:gd name="T1" fmla="*/ 40 h 65"/>
              <a:gd name="T2" fmla="*/ 59 w 63"/>
              <a:gd name="T3" fmla="*/ 36 h 65"/>
              <a:gd name="T4" fmla="*/ 55 w 63"/>
              <a:gd name="T5" fmla="*/ 34 h 65"/>
              <a:gd name="T6" fmla="*/ 54 w 63"/>
              <a:gd name="T7" fmla="*/ 36 h 65"/>
              <a:gd name="T8" fmla="*/ 50 w 63"/>
              <a:gd name="T9" fmla="*/ 31 h 65"/>
              <a:gd name="T10" fmla="*/ 52 w 63"/>
              <a:gd name="T11" fmla="*/ 27 h 65"/>
              <a:gd name="T12" fmla="*/ 48 w 63"/>
              <a:gd name="T13" fmla="*/ 25 h 65"/>
              <a:gd name="T14" fmla="*/ 47 w 63"/>
              <a:gd name="T15" fmla="*/ 27 h 65"/>
              <a:gd name="T16" fmla="*/ 42 w 63"/>
              <a:gd name="T17" fmla="*/ 20 h 65"/>
              <a:gd name="T18" fmla="*/ 47 w 63"/>
              <a:gd name="T19" fmla="*/ 8 h 65"/>
              <a:gd name="T20" fmla="*/ 47 w 63"/>
              <a:gd name="T21" fmla="*/ 0 h 65"/>
              <a:gd name="T22" fmla="*/ 47 w 63"/>
              <a:gd name="T23" fmla="*/ 0 h 65"/>
              <a:gd name="T24" fmla="*/ 46 w 63"/>
              <a:gd name="T25" fmla="*/ 0 h 65"/>
              <a:gd name="T26" fmla="*/ 46 w 63"/>
              <a:gd name="T27" fmla="*/ 0 h 65"/>
              <a:gd name="T28" fmla="*/ 46 w 63"/>
              <a:gd name="T29" fmla="*/ 0 h 65"/>
              <a:gd name="T30" fmla="*/ 40 w 63"/>
              <a:gd name="T31" fmla="*/ 5 h 65"/>
              <a:gd name="T32" fmla="*/ 35 w 63"/>
              <a:gd name="T33" fmla="*/ 17 h 65"/>
              <a:gd name="T34" fmla="*/ 26 w 63"/>
              <a:gd name="T35" fmla="*/ 18 h 65"/>
              <a:gd name="T36" fmla="*/ 27 w 63"/>
              <a:gd name="T37" fmla="*/ 17 h 65"/>
              <a:gd name="T38" fmla="*/ 23 w 63"/>
              <a:gd name="T39" fmla="*/ 15 h 65"/>
              <a:gd name="T40" fmla="*/ 22 w 63"/>
              <a:gd name="T41" fmla="*/ 18 h 65"/>
              <a:gd name="T42" fmla="*/ 15 w 63"/>
              <a:gd name="T43" fmla="*/ 19 h 65"/>
              <a:gd name="T44" fmla="*/ 16 w 63"/>
              <a:gd name="T45" fmla="*/ 17 h 65"/>
              <a:gd name="T46" fmla="*/ 12 w 63"/>
              <a:gd name="T47" fmla="*/ 16 h 65"/>
              <a:gd name="T48" fmla="*/ 11 w 63"/>
              <a:gd name="T49" fmla="*/ 20 h 65"/>
              <a:gd name="T50" fmla="*/ 1 w 63"/>
              <a:gd name="T51" fmla="*/ 20 h 65"/>
              <a:gd name="T52" fmla="*/ 0 w 63"/>
              <a:gd name="T53" fmla="*/ 24 h 65"/>
              <a:gd name="T54" fmla="*/ 21 w 63"/>
              <a:gd name="T55" fmla="*/ 26 h 65"/>
              <a:gd name="T56" fmla="*/ 30 w 63"/>
              <a:gd name="T57" fmla="*/ 30 h 65"/>
              <a:gd name="T58" fmla="*/ 29 w 63"/>
              <a:gd name="T59" fmla="*/ 32 h 65"/>
              <a:gd name="T60" fmla="*/ 23 w 63"/>
              <a:gd name="T61" fmla="*/ 49 h 65"/>
              <a:gd name="T62" fmla="*/ 11 w 63"/>
              <a:gd name="T63" fmla="*/ 52 h 65"/>
              <a:gd name="T64" fmla="*/ 9 w 63"/>
              <a:gd name="T65" fmla="*/ 55 h 65"/>
              <a:gd name="T66" fmla="*/ 22 w 63"/>
              <a:gd name="T67" fmla="*/ 56 h 65"/>
              <a:gd name="T68" fmla="*/ 19 w 63"/>
              <a:gd name="T69" fmla="*/ 62 h 65"/>
              <a:gd name="T70" fmla="*/ 20 w 63"/>
              <a:gd name="T71" fmla="*/ 62 h 65"/>
              <a:gd name="T72" fmla="*/ 23 w 63"/>
              <a:gd name="T73" fmla="*/ 57 h 65"/>
              <a:gd name="T74" fmla="*/ 32 w 63"/>
              <a:gd name="T75" fmla="*/ 65 h 65"/>
              <a:gd name="T76" fmla="*/ 33 w 63"/>
              <a:gd name="T77" fmla="*/ 62 h 65"/>
              <a:gd name="T78" fmla="*/ 27 w 63"/>
              <a:gd name="T79" fmla="*/ 51 h 65"/>
              <a:gd name="T80" fmla="*/ 36 w 63"/>
              <a:gd name="T81" fmla="*/ 35 h 65"/>
              <a:gd name="T82" fmla="*/ 37 w 63"/>
              <a:gd name="T83" fmla="*/ 33 h 65"/>
              <a:gd name="T84" fmla="*/ 46 w 63"/>
              <a:gd name="T85" fmla="*/ 37 h 65"/>
              <a:gd name="T86" fmla="*/ 61 w 63"/>
              <a:gd name="T87" fmla="*/ 50 h 65"/>
              <a:gd name="T88" fmla="*/ 63 w 63"/>
              <a:gd name="T89" fmla="*/ 47 h 65"/>
              <a:gd name="T90" fmla="*/ 57 w 63"/>
              <a:gd name="T91" fmla="*/ 4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3" h="65">
                <a:moveTo>
                  <a:pt x="57" y="40"/>
                </a:moveTo>
                <a:cubicBezTo>
                  <a:pt x="59" y="36"/>
                  <a:pt x="59" y="36"/>
                  <a:pt x="59" y="36"/>
                </a:cubicBezTo>
                <a:cubicBezTo>
                  <a:pt x="55" y="34"/>
                  <a:pt x="55" y="34"/>
                  <a:pt x="55" y="34"/>
                </a:cubicBezTo>
                <a:cubicBezTo>
                  <a:pt x="54" y="36"/>
                  <a:pt x="54" y="36"/>
                  <a:pt x="54" y="36"/>
                </a:cubicBezTo>
                <a:cubicBezTo>
                  <a:pt x="50" y="31"/>
                  <a:pt x="50" y="31"/>
                  <a:pt x="50" y="31"/>
                </a:cubicBezTo>
                <a:cubicBezTo>
                  <a:pt x="52" y="27"/>
                  <a:pt x="52" y="27"/>
                  <a:pt x="52" y="27"/>
                </a:cubicBezTo>
                <a:cubicBezTo>
                  <a:pt x="48" y="25"/>
                  <a:pt x="48" y="25"/>
                  <a:pt x="48" y="25"/>
                </a:cubicBezTo>
                <a:cubicBezTo>
                  <a:pt x="47" y="27"/>
                  <a:pt x="47" y="27"/>
                  <a:pt x="47" y="27"/>
                </a:cubicBezTo>
                <a:cubicBezTo>
                  <a:pt x="42" y="20"/>
                  <a:pt x="42" y="20"/>
                  <a:pt x="42" y="20"/>
                </a:cubicBezTo>
                <a:cubicBezTo>
                  <a:pt x="47" y="8"/>
                  <a:pt x="47" y="8"/>
                  <a:pt x="47" y="8"/>
                </a:cubicBezTo>
                <a:cubicBezTo>
                  <a:pt x="49" y="3"/>
                  <a:pt x="47" y="1"/>
                  <a:pt x="47" y="0"/>
                </a:cubicBezTo>
                <a:cubicBezTo>
                  <a:pt x="47" y="0"/>
                  <a:pt x="47" y="0"/>
                  <a:pt x="47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5" y="0"/>
                  <a:pt x="42" y="0"/>
                  <a:pt x="40" y="5"/>
                </a:cubicBezTo>
                <a:cubicBezTo>
                  <a:pt x="35" y="17"/>
                  <a:pt x="35" y="17"/>
                  <a:pt x="35" y="17"/>
                </a:cubicBezTo>
                <a:cubicBezTo>
                  <a:pt x="26" y="18"/>
                  <a:pt x="26" y="18"/>
                  <a:pt x="26" y="18"/>
                </a:cubicBezTo>
                <a:cubicBezTo>
                  <a:pt x="27" y="17"/>
                  <a:pt x="27" y="17"/>
                  <a:pt x="27" y="17"/>
                </a:cubicBezTo>
                <a:cubicBezTo>
                  <a:pt x="23" y="15"/>
                  <a:pt x="23" y="15"/>
                  <a:pt x="23" y="15"/>
                </a:cubicBezTo>
                <a:cubicBezTo>
                  <a:pt x="22" y="18"/>
                  <a:pt x="22" y="18"/>
                  <a:pt x="22" y="18"/>
                </a:cubicBezTo>
                <a:cubicBezTo>
                  <a:pt x="15" y="19"/>
                  <a:pt x="15" y="19"/>
                  <a:pt x="15" y="19"/>
                </a:cubicBezTo>
                <a:cubicBezTo>
                  <a:pt x="16" y="17"/>
                  <a:pt x="16" y="17"/>
                  <a:pt x="16" y="17"/>
                </a:cubicBezTo>
                <a:cubicBezTo>
                  <a:pt x="12" y="16"/>
                  <a:pt x="12" y="16"/>
                  <a:pt x="12" y="16"/>
                </a:cubicBezTo>
                <a:cubicBezTo>
                  <a:pt x="11" y="20"/>
                  <a:pt x="11" y="20"/>
                  <a:pt x="11" y="20"/>
                </a:cubicBezTo>
                <a:cubicBezTo>
                  <a:pt x="1" y="20"/>
                  <a:pt x="1" y="20"/>
                  <a:pt x="1" y="20"/>
                </a:cubicBezTo>
                <a:cubicBezTo>
                  <a:pt x="0" y="24"/>
                  <a:pt x="0" y="24"/>
                  <a:pt x="0" y="24"/>
                </a:cubicBezTo>
                <a:cubicBezTo>
                  <a:pt x="21" y="26"/>
                  <a:pt x="21" y="26"/>
                  <a:pt x="21" y="26"/>
                </a:cubicBezTo>
                <a:cubicBezTo>
                  <a:pt x="30" y="30"/>
                  <a:pt x="30" y="30"/>
                  <a:pt x="30" y="30"/>
                </a:cubicBezTo>
                <a:cubicBezTo>
                  <a:pt x="29" y="31"/>
                  <a:pt x="29" y="32"/>
                  <a:pt x="29" y="32"/>
                </a:cubicBezTo>
                <a:cubicBezTo>
                  <a:pt x="23" y="49"/>
                  <a:pt x="23" y="49"/>
                  <a:pt x="23" y="49"/>
                </a:cubicBezTo>
                <a:cubicBezTo>
                  <a:pt x="11" y="52"/>
                  <a:pt x="11" y="52"/>
                  <a:pt x="11" y="52"/>
                </a:cubicBezTo>
                <a:cubicBezTo>
                  <a:pt x="9" y="55"/>
                  <a:pt x="9" y="55"/>
                  <a:pt x="9" y="55"/>
                </a:cubicBezTo>
                <a:cubicBezTo>
                  <a:pt x="22" y="56"/>
                  <a:pt x="22" y="56"/>
                  <a:pt x="22" y="56"/>
                </a:cubicBezTo>
                <a:cubicBezTo>
                  <a:pt x="19" y="62"/>
                  <a:pt x="19" y="62"/>
                  <a:pt x="19" y="62"/>
                </a:cubicBezTo>
                <a:cubicBezTo>
                  <a:pt x="20" y="62"/>
                  <a:pt x="20" y="62"/>
                  <a:pt x="20" y="62"/>
                </a:cubicBezTo>
                <a:cubicBezTo>
                  <a:pt x="23" y="57"/>
                  <a:pt x="23" y="57"/>
                  <a:pt x="23" y="57"/>
                </a:cubicBezTo>
                <a:cubicBezTo>
                  <a:pt x="32" y="65"/>
                  <a:pt x="32" y="65"/>
                  <a:pt x="32" y="65"/>
                </a:cubicBezTo>
                <a:cubicBezTo>
                  <a:pt x="33" y="62"/>
                  <a:pt x="33" y="62"/>
                  <a:pt x="33" y="62"/>
                </a:cubicBezTo>
                <a:cubicBezTo>
                  <a:pt x="27" y="51"/>
                  <a:pt x="27" y="51"/>
                  <a:pt x="27" y="51"/>
                </a:cubicBezTo>
                <a:cubicBezTo>
                  <a:pt x="36" y="35"/>
                  <a:pt x="36" y="35"/>
                  <a:pt x="36" y="35"/>
                </a:cubicBezTo>
                <a:cubicBezTo>
                  <a:pt x="36" y="35"/>
                  <a:pt x="36" y="34"/>
                  <a:pt x="37" y="33"/>
                </a:cubicBezTo>
                <a:cubicBezTo>
                  <a:pt x="46" y="37"/>
                  <a:pt x="46" y="37"/>
                  <a:pt x="46" y="37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47"/>
                  <a:pt x="63" y="47"/>
                  <a:pt x="63" y="47"/>
                </a:cubicBezTo>
                <a:lnTo>
                  <a:pt x="57" y="40"/>
                </a:lnTo>
                <a:close/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205" name="Freeform 8"/>
          <p:cNvSpPr>
            <a:spLocks noEditPoints="1"/>
          </p:cNvSpPr>
          <p:nvPr/>
        </p:nvSpPr>
        <p:spPr bwMode="auto">
          <a:xfrm rot="1069565" flipH="1">
            <a:off x="9031875" y="3062356"/>
            <a:ext cx="1727933" cy="2610567"/>
          </a:xfrm>
          <a:custGeom>
            <a:avLst/>
            <a:gdLst>
              <a:gd name="T0" fmla="*/ 224 w 224"/>
              <a:gd name="T1" fmla="*/ 272 h 274"/>
              <a:gd name="T2" fmla="*/ 196 w 224"/>
              <a:gd name="T3" fmla="*/ 270 h 274"/>
              <a:gd name="T4" fmla="*/ 206 w 224"/>
              <a:gd name="T5" fmla="*/ 272 h 274"/>
              <a:gd name="T6" fmla="*/ 178 w 224"/>
              <a:gd name="T7" fmla="*/ 265 h 274"/>
              <a:gd name="T8" fmla="*/ 178 w 224"/>
              <a:gd name="T9" fmla="*/ 267 h 274"/>
              <a:gd name="T10" fmla="*/ 169 w 224"/>
              <a:gd name="T11" fmla="*/ 263 h 274"/>
              <a:gd name="T12" fmla="*/ 142 w 224"/>
              <a:gd name="T13" fmla="*/ 258 h 274"/>
              <a:gd name="T14" fmla="*/ 151 w 224"/>
              <a:gd name="T15" fmla="*/ 260 h 274"/>
              <a:gd name="T16" fmla="*/ 125 w 224"/>
              <a:gd name="T17" fmla="*/ 251 h 274"/>
              <a:gd name="T18" fmla="*/ 124 w 224"/>
              <a:gd name="T19" fmla="*/ 252 h 274"/>
              <a:gd name="T20" fmla="*/ 116 w 224"/>
              <a:gd name="T21" fmla="*/ 247 h 274"/>
              <a:gd name="T22" fmla="*/ 90 w 224"/>
              <a:gd name="T23" fmla="*/ 238 h 274"/>
              <a:gd name="T24" fmla="*/ 98 w 224"/>
              <a:gd name="T25" fmla="*/ 242 h 274"/>
              <a:gd name="T26" fmla="*/ 75 w 224"/>
              <a:gd name="T27" fmla="*/ 227 h 274"/>
              <a:gd name="T28" fmla="*/ 74 w 224"/>
              <a:gd name="T29" fmla="*/ 229 h 274"/>
              <a:gd name="T30" fmla="*/ 67 w 224"/>
              <a:gd name="T31" fmla="*/ 222 h 274"/>
              <a:gd name="T32" fmla="*/ 44 w 224"/>
              <a:gd name="T33" fmla="*/ 206 h 274"/>
              <a:gd name="T34" fmla="*/ 51 w 224"/>
              <a:gd name="T35" fmla="*/ 212 h 274"/>
              <a:gd name="T36" fmla="*/ 32 w 224"/>
              <a:gd name="T37" fmla="*/ 192 h 274"/>
              <a:gd name="T38" fmla="*/ 31 w 224"/>
              <a:gd name="T39" fmla="*/ 193 h 274"/>
              <a:gd name="T40" fmla="*/ 27 w 224"/>
              <a:gd name="T41" fmla="*/ 185 h 274"/>
              <a:gd name="T42" fmla="*/ 11 w 224"/>
              <a:gd name="T43" fmla="*/ 162 h 274"/>
              <a:gd name="T44" fmla="*/ 15 w 224"/>
              <a:gd name="T45" fmla="*/ 170 h 274"/>
              <a:gd name="T46" fmla="*/ 7 w 224"/>
              <a:gd name="T47" fmla="*/ 144 h 274"/>
              <a:gd name="T48" fmla="*/ 5 w 224"/>
              <a:gd name="T49" fmla="*/ 144 h 274"/>
              <a:gd name="T50" fmla="*/ 4 w 224"/>
              <a:gd name="T51" fmla="*/ 135 h 274"/>
              <a:gd name="T52" fmla="*/ 0 w 224"/>
              <a:gd name="T53" fmla="*/ 107 h 274"/>
              <a:gd name="T54" fmla="*/ 1 w 224"/>
              <a:gd name="T55" fmla="*/ 117 h 274"/>
              <a:gd name="T56" fmla="*/ 1 w 224"/>
              <a:gd name="T57" fmla="*/ 89 h 274"/>
              <a:gd name="T58" fmla="*/ 0 w 224"/>
              <a:gd name="T59" fmla="*/ 98 h 274"/>
              <a:gd name="T60" fmla="*/ 5 w 224"/>
              <a:gd name="T61" fmla="*/ 71 h 274"/>
              <a:gd name="T62" fmla="*/ 6 w 224"/>
              <a:gd name="T63" fmla="*/ 61 h 274"/>
              <a:gd name="T64" fmla="*/ 7 w 224"/>
              <a:gd name="T65" fmla="*/ 62 h 274"/>
              <a:gd name="T66" fmla="*/ 18 w 224"/>
              <a:gd name="T67" fmla="*/ 36 h 274"/>
              <a:gd name="T68" fmla="*/ 13 w 224"/>
              <a:gd name="T69" fmla="*/ 44 h 274"/>
              <a:gd name="T70" fmla="*/ 32 w 224"/>
              <a:gd name="T71" fmla="*/ 24 h 274"/>
              <a:gd name="T72" fmla="*/ 39 w 224"/>
              <a:gd name="T73" fmla="*/ 18 h 274"/>
              <a:gd name="T74" fmla="*/ 47 w 224"/>
              <a:gd name="T75" fmla="*/ 13 h 274"/>
              <a:gd name="T76" fmla="*/ 64 w 224"/>
              <a:gd name="T77" fmla="*/ 5 h 274"/>
              <a:gd name="T78" fmla="*/ 55 w 224"/>
              <a:gd name="T79" fmla="*/ 8 h 274"/>
              <a:gd name="T80" fmla="*/ 82 w 224"/>
              <a:gd name="T81" fmla="*/ 3 h 274"/>
              <a:gd name="T82" fmla="*/ 110 w 224"/>
              <a:gd name="T83" fmla="*/ 3 h 274"/>
              <a:gd name="T84" fmla="*/ 112 w 224"/>
              <a:gd name="T85" fmla="*/ 3 h 274"/>
              <a:gd name="T86" fmla="*/ 98 w 224"/>
              <a:gd name="T87" fmla="*/ 0 h 274"/>
              <a:gd name="T88" fmla="*/ 98 w 224"/>
              <a:gd name="T89" fmla="*/ 2 h 2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4" h="274">
                <a:moveTo>
                  <a:pt x="215" y="273"/>
                </a:moveTo>
                <a:cubicBezTo>
                  <a:pt x="215" y="271"/>
                  <a:pt x="215" y="271"/>
                  <a:pt x="215" y="271"/>
                </a:cubicBezTo>
                <a:cubicBezTo>
                  <a:pt x="221" y="272"/>
                  <a:pt x="224" y="272"/>
                  <a:pt x="224" y="272"/>
                </a:cubicBezTo>
                <a:cubicBezTo>
                  <a:pt x="224" y="274"/>
                  <a:pt x="224" y="274"/>
                  <a:pt x="224" y="274"/>
                </a:cubicBezTo>
                <a:cubicBezTo>
                  <a:pt x="224" y="274"/>
                  <a:pt x="221" y="273"/>
                  <a:pt x="215" y="273"/>
                </a:cubicBezTo>
                <a:moveTo>
                  <a:pt x="196" y="270"/>
                </a:moveTo>
                <a:cubicBezTo>
                  <a:pt x="197" y="269"/>
                  <a:pt x="197" y="269"/>
                  <a:pt x="197" y="269"/>
                </a:cubicBezTo>
                <a:cubicBezTo>
                  <a:pt x="200" y="269"/>
                  <a:pt x="203" y="270"/>
                  <a:pt x="206" y="270"/>
                </a:cubicBezTo>
                <a:cubicBezTo>
                  <a:pt x="206" y="272"/>
                  <a:pt x="206" y="272"/>
                  <a:pt x="206" y="272"/>
                </a:cubicBezTo>
                <a:cubicBezTo>
                  <a:pt x="203" y="271"/>
                  <a:pt x="200" y="271"/>
                  <a:pt x="196" y="270"/>
                </a:cubicBezTo>
                <a:moveTo>
                  <a:pt x="178" y="267"/>
                </a:moveTo>
                <a:cubicBezTo>
                  <a:pt x="178" y="265"/>
                  <a:pt x="178" y="265"/>
                  <a:pt x="178" y="265"/>
                </a:cubicBezTo>
                <a:cubicBezTo>
                  <a:pt x="181" y="266"/>
                  <a:pt x="184" y="267"/>
                  <a:pt x="187" y="267"/>
                </a:cubicBezTo>
                <a:cubicBezTo>
                  <a:pt x="187" y="269"/>
                  <a:pt x="187" y="269"/>
                  <a:pt x="187" y="269"/>
                </a:cubicBezTo>
                <a:cubicBezTo>
                  <a:pt x="184" y="268"/>
                  <a:pt x="181" y="267"/>
                  <a:pt x="178" y="267"/>
                </a:cubicBezTo>
                <a:moveTo>
                  <a:pt x="160" y="263"/>
                </a:moveTo>
                <a:cubicBezTo>
                  <a:pt x="160" y="261"/>
                  <a:pt x="160" y="261"/>
                  <a:pt x="160" y="261"/>
                </a:cubicBezTo>
                <a:cubicBezTo>
                  <a:pt x="163" y="262"/>
                  <a:pt x="166" y="263"/>
                  <a:pt x="169" y="263"/>
                </a:cubicBezTo>
                <a:cubicBezTo>
                  <a:pt x="169" y="265"/>
                  <a:pt x="169" y="265"/>
                  <a:pt x="169" y="265"/>
                </a:cubicBezTo>
                <a:cubicBezTo>
                  <a:pt x="166" y="264"/>
                  <a:pt x="163" y="263"/>
                  <a:pt x="160" y="263"/>
                </a:cubicBezTo>
                <a:moveTo>
                  <a:pt x="142" y="258"/>
                </a:moveTo>
                <a:cubicBezTo>
                  <a:pt x="142" y="256"/>
                  <a:pt x="142" y="256"/>
                  <a:pt x="142" y="256"/>
                </a:cubicBezTo>
                <a:cubicBezTo>
                  <a:pt x="145" y="257"/>
                  <a:pt x="148" y="258"/>
                  <a:pt x="151" y="259"/>
                </a:cubicBezTo>
                <a:cubicBezTo>
                  <a:pt x="151" y="260"/>
                  <a:pt x="151" y="260"/>
                  <a:pt x="151" y="260"/>
                </a:cubicBezTo>
                <a:cubicBezTo>
                  <a:pt x="148" y="260"/>
                  <a:pt x="145" y="259"/>
                  <a:pt x="142" y="258"/>
                </a:cubicBezTo>
                <a:moveTo>
                  <a:pt x="124" y="252"/>
                </a:moveTo>
                <a:cubicBezTo>
                  <a:pt x="125" y="251"/>
                  <a:pt x="125" y="251"/>
                  <a:pt x="125" y="251"/>
                </a:cubicBezTo>
                <a:cubicBezTo>
                  <a:pt x="128" y="252"/>
                  <a:pt x="131" y="253"/>
                  <a:pt x="133" y="254"/>
                </a:cubicBezTo>
                <a:cubicBezTo>
                  <a:pt x="133" y="255"/>
                  <a:pt x="133" y="255"/>
                  <a:pt x="133" y="255"/>
                </a:cubicBezTo>
                <a:cubicBezTo>
                  <a:pt x="130" y="254"/>
                  <a:pt x="127" y="253"/>
                  <a:pt x="124" y="252"/>
                </a:cubicBezTo>
                <a:moveTo>
                  <a:pt x="107" y="245"/>
                </a:moveTo>
                <a:cubicBezTo>
                  <a:pt x="107" y="244"/>
                  <a:pt x="107" y="244"/>
                  <a:pt x="107" y="244"/>
                </a:cubicBezTo>
                <a:cubicBezTo>
                  <a:pt x="110" y="245"/>
                  <a:pt x="113" y="246"/>
                  <a:pt x="116" y="247"/>
                </a:cubicBezTo>
                <a:cubicBezTo>
                  <a:pt x="115" y="249"/>
                  <a:pt x="115" y="249"/>
                  <a:pt x="115" y="249"/>
                </a:cubicBezTo>
                <a:cubicBezTo>
                  <a:pt x="113" y="248"/>
                  <a:pt x="110" y="247"/>
                  <a:pt x="107" y="245"/>
                </a:cubicBezTo>
                <a:moveTo>
                  <a:pt x="90" y="238"/>
                </a:moveTo>
                <a:cubicBezTo>
                  <a:pt x="91" y="236"/>
                  <a:pt x="91" y="236"/>
                  <a:pt x="91" y="236"/>
                </a:cubicBezTo>
                <a:cubicBezTo>
                  <a:pt x="93" y="238"/>
                  <a:pt x="96" y="239"/>
                  <a:pt x="99" y="240"/>
                </a:cubicBezTo>
                <a:cubicBezTo>
                  <a:pt x="98" y="242"/>
                  <a:pt x="98" y="242"/>
                  <a:pt x="98" y="242"/>
                </a:cubicBezTo>
                <a:cubicBezTo>
                  <a:pt x="96" y="240"/>
                  <a:pt x="93" y="239"/>
                  <a:pt x="90" y="238"/>
                </a:cubicBezTo>
                <a:moveTo>
                  <a:pt x="74" y="229"/>
                </a:moveTo>
                <a:cubicBezTo>
                  <a:pt x="75" y="227"/>
                  <a:pt x="75" y="227"/>
                  <a:pt x="75" y="227"/>
                </a:cubicBezTo>
                <a:cubicBezTo>
                  <a:pt x="77" y="229"/>
                  <a:pt x="80" y="230"/>
                  <a:pt x="83" y="232"/>
                </a:cubicBezTo>
                <a:cubicBezTo>
                  <a:pt x="82" y="233"/>
                  <a:pt x="82" y="233"/>
                  <a:pt x="82" y="233"/>
                </a:cubicBezTo>
                <a:cubicBezTo>
                  <a:pt x="79" y="232"/>
                  <a:pt x="76" y="230"/>
                  <a:pt x="74" y="229"/>
                </a:cubicBezTo>
                <a:moveTo>
                  <a:pt x="58" y="218"/>
                </a:moveTo>
                <a:cubicBezTo>
                  <a:pt x="59" y="217"/>
                  <a:pt x="59" y="217"/>
                  <a:pt x="59" y="217"/>
                </a:cubicBezTo>
                <a:cubicBezTo>
                  <a:pt x="62" y="219"/>
                  <a:pt x="64" y="221"/>
                  <a:pt x="67" y="222"/>
                </a:cubicBezTo>
                <a:cubicBezTo>
                  <a:pt x="66" y="224"/>
                  <a:pt x="66" y="224"/>
                  <a:pt x="66" y="224"/>
                </a:cubicBezTo>
                <a:cubicBezTo>
                  <a:pt x="63" y="222"/>
                  <a:pt x="61" y="220"/>
                  <a:pt x="58" y="218"/>
                </a:cubicBezTo>
                <a:moveTo>
                  <a:pt x="44" y="206"/>
                </a:moveTo>
                <a:cubicBezTo>
                  <a:pt x="45" y="205"/>
                  <a:pt x="45" y="205"/>
                  <a:pt x="45" y="205"/>
                </a:cubicBezTo>
                <a:cubicBezTo>
                  <a:pt x="47" y="207"/>
                  <a:pt x="50" y="209"/>
                  <a:pt x="52" y="211"/>
                </a:cubicBezTo>
                <a:cubicBezTo>
                  <a:pt x="51" y="212"/>
                  <a:pt x="51" y="212"/>
                  <a:pt x="51" y="212"/>
                </a:cubicBezTo>
                <a:cubicBezTo>
                  <a:pt x="49" y="210"/>
                  <a:pt x="46" y="208"/>
                  <a:pt x="44" y="206"/>
                </a:cubicBezTo>
                <a:moveTo>
                  <a:pt x="31" y="193"/>
                </a:moveTo>
                <a:cubicBezTo>
                  <a:pt x="32" y="192"/>
                  <a:pt x="32" y="192"/>
                  <a:pt x="32" y="192"/>
                </a:cubicBezTo>
                <a:cubicBezTo>
                  <a:pt x="34" y="194"/>
                  <a:pt x="36" y="197"/>
                  <a:pt x="38" y="199"/>
                </a:cubicBezTo>
                <a:cubicBezTo>
                  <a:pt x="37" y="200"/>
                  <a:pt x="37" y="200"/>
                  <a:pt x="37" y="200"/>
                </a:cubicBezTo>
                <a:cubicBezTo>
                  <a:pt x="35" y="198"/>
                  <a:pt x="33" y="195"/>
                  <a:pt x="31" y="193"/>
                </a:cubicBezTo>
                <a:moveTo>
                  <a:pt x="20" y="178"/>
                </a:moveTo>
                <a:cubicBezTo>
                  <a:pt x="21" y="177"/>
                  <a:pt x="21" y="177"/>
                  <a:pt x="21" y="177"/>
                </a:cubicBezTo>
                <a:cubicBezTo>
                  <a:pt x="23" y="180"/>
                  <a:pt x="25" y="182"/>
                  <a:pt x="27" y="185"/>
                </a:cubicBezTo>
                <a:cubicBezTo>
                  <a:pt x="25" y="186"/>
                  <a:pt x="25" y="186"/>
                  <a:pt x="25" y="186"/>
                </a:cubicBezTo>
                <a:cubicBezTo>
                  <a:pt x="23" y="183"/>
                  <a:pt x="22" y="181"/>
                  <a:pt x="20" y="178"/>
                </a:cubicBezTo>
                <a:moveTo>
                  <a:pt x="11" y="162"/>
                </a:moveTo>
                <a:cubicBezTo>
                  <a:pt x="13" y="161"/>
                  <a:pt x="13" y="161"/>
                  <a:pt x="13" y="161"/>
                </a:cubicBezTo>
                <a:cubicBezTo>
                  <a:pt x="14" y="164"/>
                  <a:pt x="15" y="167"/>
                  <a:pt x="17" y="169"/>
                </a:cubicBezTo>
                <a:cubicBezTo>
                  <a:pt x="15" y="170"/>
                  <a:pt x="15" y="170"/>
                  <a:pt x="15" y="170"/>
                </a:cubicBezTo>
                <a:cubicBezTo>
                  <a:pt x="14" y="167"/>
                  <a:pt x="13" y="164"/>
                  <a:pt x="11" y="162"/>
                </a:cubicBezTo>
                <a:moveTo>
                  <a:pt x="5" y="144"/>
                </a:moveTo>
                <a:cubicBezTo>
                  <a:pt x="7" y="144"/>
                  <a:pt x="7" y="144"/>
                  <a:pt x="7" y="144"/>
                </a:cubicBezTo>
                <a:cubicBezTo>
                  <a:pt x="7" y="147"/>
                  <a:pt x="8" y="150"/>
                  <a:pt x="9" y="152"/>
                </a:cubicBezTo>
                <a:cubicBezTo>
                  <a:pt x="8" y="153"/>
                  <a:pt x="8" y="153"/>
                  <a:pt x="8" y="153"/>
                </a:cubicBezTo>
                <a:cubicBezTo>
                  <a:pt x="7" y="150"/>
                  <a:pt x="6" y="147"/>
                  <a:pt x="5" y="144"/>
                </a:cubicBezTo>
                <a:moveTo>
                  <a:pt x="2" y="126"/>
                </a:moveTo>
                <a:cubicBezTo>
                  <a:pt x="3" y="126"/>
                  <a:pt x="3" y="126"/>
                  <a:pt x="3" y="126"/>
                </a:cubicBezTo>
                <a:cubicBezTo>
                  <a:pt x="3" y="129"/>
                  <a:pt x="4" y="132"/>
                  <a:pt x="4" y="135"/>
                </a:cubicBezTo>
                <a:cubicBezTo>
                  <a:pt x="3" y="135"/>
                  <a:pt x="3" y="135"/>
                  <a:pt x="3" y="135"/>
                </a:cubicBezTo>
                <a:cubicBezTo>
                  <a:pt x="2" y="132"/>
                  <a:pt x="2" y="129"/>
                  <a:pt x="2" y="126"/>
                </a:cubicBezTo>
                <a:moveTo>
                  <a:pt x="0" y="107"/>
                </a:moveTo>
                <a:cubicBezTo>
                  <a:pt x="2" y="107"/>
                  <a:pt x="2" y="107"/>
                  <a:pt x="2" y="107"/>
                </a:cubicBezTo>
                <a:cubicBezTo>
                  <a:pt x="2" y="110"/>
                  <a:pt x="2" y="113"/>
                  <a:pt x="2" y="116"/>
                </a:cubicBezTo>
                <a:cubicBezTo>
                  <a:pt x="1" y="117"/>
                  <a:pt x="1" y="117"/>
                  <a:pt x="1" y="117"/>
                </a:cubicBezTo>
                <a:cubicBezTo>
                  <a:pt x="0" y="113"/>
                  <a:pt x="0" y="110"/>
                  <a:pt x="0" y="107"/>
                </a:cubicBezTo>
                <a:moveTo>
                  <a:pt x="0" y="98"/>
                </a:moveTo>
                <a:cubicBezTo>
                  <a:pt x="0" y="95"/>
                  <a:pt x="1" y="92"/>
                  <a:pt x="1" y="89"/>
                </a:cubicBezTo>
                <a:cubicBezTo>
                  <a:pt x="2" y="89"/>
                  <a:pt x="2" y="89"/>
                  <a:pt x="2" y="89"/>
                </a:cubicBezTo>
                <a:cubicBezTo>
                  <a:pt x="2" y="92"/>
                  <a:pt x="2" y="95"/>
                  <a:pt x="2" y="98"/>
                </a:cubicBezTo>
                <a:cubicBezTo>
                  <a:pt x="0" y="98"/>
                  <a:pt x="0" y="98"/>
                  <a:pt x="0" y="98"/>
                </a:cubicBezTo>
                <a:moveTo>
                  <a:pt x="2" y="79"/>
                </a:moveTo>
                <a:cubicBezTo>
                  <a:pt x="2" y="76"/>
                  <a:pt x="3" y="73"/>
                  <a:pt x="3" y="70"/>
                </a:cubicBezTo>
                <a:cubicBezTo>
                  <a:pt x="5" y="71"/>
                  <a:pt x="5" y="71"/>
                  <a:pt x="5" y="71"/>
                </a:cubicBezTo>
                <a:cubicBezTo>
                  <a:pt x="4" y="74"/>
                  <a:pt x="4" y="77"/>
                  <a:pt x="3" y="80"/>
                </a:cubicBezTo>
                <a:cubicBezTo>
                  <a:pt x="2" y="79"/>
                  <a:pt x="2" y="79"/>
                  <a:pt x="2" y="79"/>
                </a:cubicBezTo>
                <a:moveTo>
                  <a:pt x="6" y="61"/>
                </a:moveTo>
                <a:cubicBezTo>
                  <a:pt x="7" y="58"/>
                  <a:pt x="8" y="55"/>
                  <a:pt x="9" y="53"/>
                </a:cubicBezTo>
                <a:cubicBezTo>
                  <a:pt x="11" y="53"/>
                  <a:pt x="11" y="53"/>
                  <a:pt x="11" y="53"/>
                </a:cubicBezTo>
                <a:cubicBezTo>
                  <a:pt x="9" y="56"/>
                  <a:pt x="8" y="59"/>
                  <a:pt x="7" y="62"/>
                </a:cubicBezTo>
                <a:cubicBezTo>
                  <a:pt x="6" y="61"/>
                  <a:pt x="6" y="61"/>
                  <a:pt x="6" y="61"/>
                </a:cubicBezTo>
                <a:moveTo>
                  <a:pt x="13" y="44"/>
                </a:moveTo>
                <a:cubicBezTo>
                  <a:pt x="15" y="41"/>
                  <a:pt x="16" y="39"/>
                  <a:pt x="18" y="36"/>
                </a:cubicBezTo>
                <a:cubicBezTo>
                  <a:pt x="19" y="37"/>
                  <a:pt x="19" y="37"/>
                  <a:pt x="19" y="37"/>
                </a:cubicBezTo>
                <a:cubicBezTo>
                  <a:pt x="18" y="40"/>
                  <a:pt x="16" y="42"/>
                  <a:pt x="15" y="45"/>
                </a:cubicBezTo>
                <a:cubicBezTo>
                  <a:pt x="13" y="44"/>
                  <a:pt x="13" y="44"/>
                  <a:pt x="13" y="44"/>
                </a:cubicBezTo>
                <a:moveTo>
                  <a:pt x="24" y="29"/>
                </a:moveTo>
                <a:cubicBezTo>
                  <a:pt x="26" y="27"/>
                  <a:pt x="28" y="24"/>
                  <a:pt x="31" y="22"/>
                </a:cubicBezTo>
                <a:cubicBezTo>
                  <a:pt x="32" y="24"/>
                  <a:pt x="32" y="24"/>
                  <a:pt x="32" y="24"/>
                </a:cubicBezTo>
                <a:cubicBezTo>
                  <a:pt x="29" y="26"/>
                  <a:pt x="27" y="28"/>
                  <a:pt x="25" y="30"/>
                </a:cubicBezTo>
                <a:cubicBezTo>
                  <a:pt x="24" y="29"/>
                  <a:pt x="24" y="29"/>
                  <a:pt x="24" y="29"/>
                </a:cubicBezTo>
                <a:moveTo>
                  <a:pt x="39" y="18"/>
                </a:moveTo>
                <a:cubicBezTo>
                  <a:pt x="38" y="17"/>
                  <a:pt x="38" y="17"/>
                  <a:pt x="38" y="17"/>
                </a:cubicBezTo>
                <a:cubicBezTo>
                  <a:pt x="41" y="15"/>
                  <a:pt x="43" y="13"/>
                  <a:pt x="46" y="12"/>
                </a:cubicBezTo>
                <a:cubicBezTo>
                  <a:pt x="47" y="13"/>
                  <a:pt x="47" y="13"/>
                  <a:pt x="47" y="13"/>
                </a:cubicBezTo>
                <a:cubicBezTo>
                  <a:pt x="44" y="15"/>
                  <a:pt x="42" y="16"/>
                  <a:pt x="39" y="18"/>
                </a:cubicBezTo>
                <a:moveTo>
                  <a:pt x="55" y="8"/>
                </a:moveTo>
                <a:cubicBezTo>
                  <a:pt x="58" y="7"/>
                  <a:pt x="61" y="6"/>
                  <a:pt x="64" y="5"/>
                </a:cubicBezTo>
                <a:cubicBezTo>
                  <a:pt x="64" y="7"/>
                  <a:pt x="64" y="7"/>
                  <a:pt x="64" y="7"/>
                </a:cubicBezTo>
                <a:cubicBezTo>
                  <a:pt x="61" y="7"/>
                  <a:pt x="58" y="8"/>
                  <a:pt x="55" y="10"/>
                </a:cubicBezTo>
                <a:cubicBezTo>
                  <a:pt x="55" y="8"/>
                  <a:pt x="55" y="8"/>
                  <a:pt x="55" y="8"/>
                </a:cubicBezTo>
                <a:moveTo>
                  <a:pt x="73" y="3"/>
                </a:moveTo>
                <a:cubicBezTo>
                  <a:pt x="76" y="2"/>
                  <a:pt x="79" y="2"/>
                  <a:pt x="82" y="1"/>
                </a:cubicBezTo>
                <a:cubicBezTo>
                  <a:pt x="82" y="3"/>
                  <a:pt x="82" y="3"/>
                  <a:pt x="82" y="3"/>
                </a:cubicBezTo>
                <a:cubicBezTo>
                  <a:pt x="79" y="3"/>
                  <a:pt x="76" y="4"/>
                  <a:pt x="73" y="4"/>
                </a:cubicBezTo>
                <a:cubicBezTo>
                  <a:pt x="73" y="3"/>
                  <a:pt x="73" y="3"/>
                  <a:pt x="73" y="3"/>
                </a:cubicBezTo>
                <a:moveTo>
                  <a:pt x="110" y="3"/>
                </a:moveTo>
                <a:cubicBezTo>
                  <a:pt x="110" y="1"/>
                  <a:pt x="110" y="1"/>
                  <a:pt x="110" y="1"/>
                </a:cubicBezTo>
                <a:cubicBezTo>
                  <a:pt x="111" y="1"/>
                  <a:pt x="112" y="1"/>
                  <a:pt x="112" y="1"/>
                </a:cubicBezTo>
                <a:cubicBezTo>
                  <a:pt x="112" y="3"/>
                  <a:pt x="112" y="3"/>
                  <a:pt x="112" y="3"/>
                </a:cubicBezTo>
                <a:cubicBezTo>
                  <a:pt x="112" y="3"/>
                  <a:pt x="111" y="3"/>
                  <a:pt x="110" y="3"/>
                </a:cubicBezTo>
                <a:moveTo>
                  <a:pt x="91" y="1"/>
                </a:moveTo>
                <a:cubicBezTo>
                  <a:pt x="94" y="0"/>
                  <a:pt x="96" y="0"/>
                  <a:pt x="98" y="0"/>
                </a:cubicBezTo>
                <a:cubicBezTo>
                  <a:pt x="99" y="0"/>
                  <a:pt x="100" y="0"/>
                  <a:pt x="100" y="0"/>
                </a:cubicBezTo>
                <a:cubicBezTo>
                  <a:pt x="100" y="2"/>
                  <a:pt x="100" y="2"/>
                  <a:pt x="100" y="2"/>
                </a:cubicBezTo>
                <a:cubicBezTo>
                  <a:pt x="100" y="2"/>
                  <a:pt x="99" y="2"/>
                  <a:pt x="98" y="2"/>
                </a:cubicBezTo>
                <a:cubicBezTo>
                  <a:pt x="96" y="2"/>
                  <a:pt x="94" y="2"/>
                  <a:pt x="91" y="2"/>
                </a:cubicBezTo>
                <a:cubicBezTo>
                  <a:pt x="91" y="1"/>
                  <a:pt x="91" y="1"/>
                  <a:pt x="91" y="1"/>
                </a:cubicBezTo>
              </a:path>
            </a:pathLst>
          </a:cu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206" name="Oval 144"/>
          <p:cNvSpPr>
            <a:spLocks noChangeArrowheads="1"/>
          </p:cNvSpPr>
          <p:nvPr/>
        </p:nvSpPr>
        <p:spPr bwMode="auto">
          <a:xfrm rot="16613425">
            <a:off x="10663931" y="3336986"/>
            <a:ext cx="110432" cy="107184"/>
          </a:xfrm>
          <a:prstGeom prst="ellipse">
            <a:avLst/>
          </a:prstGeom>
          <a:solidFill>
            <a:srgbClr val="D6D6D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207" name="Freeform 7"/>
          <p:cNvSpPr>
            <a:spLocks noEditPoints="1"/>
          </p:cNvSpPr>
          <p:nvPr/>
        </p:nvSpPr>
        <p:spPr bwMode="auto">
          <a:xfrm rot="876193" flipH="1">
            <a:off x="8631860" y="3015468"/>
            <a:ext cx="1971165" cy="2585598"/>
          </a:xfrm>
          <a:custGeom>
            <a:avLst/>
            <a:gdLst>
              <a:gd name="T0" fmla="*/ 204 w 204"/>
              <a:gd name="T1" fmla="*/ 272 h 272"/>
              <a:gd name="T2" fmla="*/ 179 w 204"/>
              <a:gd name="T3" fmla="*/ 269 h 272"/>
              <a:gd name="T4" fmla="*/ 187 w 204"/>
              <a:gd name="T5" fmla="*/ 272 h 272"/>
              <a:gd name="T6" fmla="*/ 162 w 204"/>
              <a:gd name="T7" fmla="*/ 265 h 272"/>
              <a:gd name="T8" fmla="*/ 167 w 204"/>
              <a:gd name="T9" fmla="*/ 268 h 272"/>
              <a:gd name="T10" fmla="*/ 162 w 204"/>
              <a:gd name="T11" fmla="*/ 265 h 272"/>
              <a:gd name="T12" fmla="*/ 149 w 204"/>
              <a:gd name="T13" fmla="*/ 263 h 272"/>
              <a:gd name="T14" fmla="*/ 154 w 204"/>
              <a:gd name="T15" fmla="*/ 263 h 272"/>
              <a:gd name="T16" fmla="*/ 129 w 204"/>
              <a:gd name="T17" fmla="*/ 258 h 272"/>
              <a:gd name="T18" fmla="*/ 129 w 204"/>
              <a:gd name="T19" fmla="*/ 256 h 272"/>
              <a:gd name="T20" fmla="*/ 121 w 204"/>
              <a:gd name="T21" fmla="*/ 255 h 272"/>
              <a:gd name="T22" fmla="*/ 98 w 204"/>
              <a:gd name="T23" fmla="*/ 244 h 272"/>
              <a:gd name="T24" fmla="*/ 105 w 204"/>
              <a:gd name="T25" fmla="*/ 247 h 272"/>
              <a:gd name="T26" fmla="*/ 82 w 204"/>
              <a:gd name="T27" fmla="*/ 238 h 272"/>
              <a:gd name="T28" fmla="*/ 82 w 204"/>
              <a:gd name="T29" fmla="*/ 236 h 272"/>
              <a:gd name="T30" fmla="*/ 74 w 204"/>
              <a:gd name="T31" fmla="*/ 233 h 272"/>
              <a:gd name="T32" fmla="*/ 68 w 204"/>
              <a:gd name="T33" fmla="*/ 227 h 272"/>
              <a:gd name="T34" fmla="*/ 60 w 204"/>
              <a:gd name="T35" fmla="*/ 224 h 272"/>
              <a:gd name="T36" fmla="*/ 41 w 204"/>
              <a:gd name="T37" fmla="*/ 205 h 272"/>
              <a:gd name="T38" fmla="*/ 47 w 204"/>
              <a:gd name="T39" fmla="*/ 211 h 272"/>
              <a:gd name="T40" fmla="*/ 28 w 204"/>
              <a:gd name="T41" fmla="*/ 193 h 272"/>
              <a:gd name="T42" fmla="*/ 29 w 204"/>
              <a:gd name="T43" fmla="*/ 192 h 272"/>
              <a:gd name="T44" fmla="*/ 23 w 204"/>
              <a:gd name="T45" fmla="*/ 186 h 272"/>
              <a:gd name="T46" fmla="*/ 11 w 204"/>
              <a:gd name="T47" fmla="*/ 161 h 272"/>
              <a:gd name="T48" fmla="*/ 15 w 204"/>
              <a:gd name="T49" fmla="*/ 169 h 272"/>
              <a:gd name="T50" fmla="*/ 4 w 204"/>
              <a:gd name="T51" fmla="*/ 144 h 272"/>
              <a:gd name="T52" fmla="*/ 6 w 204"/>
              <a:gd name="T53" fmla="*/ 144 h 272"/>
              <a:gd name="T54" fmla="*/ 2 w 204"/>
              <a:gd name="T55" fmla="*/ 135 h 272"/>
              <a:gd name="T56" fmla="*/ 0 w 204"/>
              <a:gd name="T57" fmla="*/ 89 h 272"/>
              <a:gd name="T58" fmla="*/ 2 w 204"/>
              <a:gd name="T59" fmla="*/ 89 h 272"/>
              <a:gd name="T60" fmla="*/ 1 w 204"/>
              <a:gd name="T61" fmla="*/ 79 h 272"/>
              <a:gd name="T62" fmla="*/ 3 w 204"/>
              <a:gd name="T63" fmla="*/ 70 h 272"/>
              <a:gd name="T64" fmla="*/ 6 w 204"/>
              <a:gd name="T65" fmla="*/ 62 h 272"/>
              <a:gd name="T66" fmla="*/ 16 w 204"/>
              <a:gd name="T67" fmla="*/ 36 h 272"/>
              <a:gd name="T68" fmla="*/ 17 w 204"/>
              <a:gd name="T69" fmla="*/ 37 h 272"/>
              <a:gd name="T70" fmla="*/ 21 w 204"/>
              <a:gd name="T71" fmla="*/ 29 h 272"/>
              <a:gd name="T72" fmla="*/ 28 w 204"/>
              <a:gd name="T73" fmla="*/ 22 h 272"/>
              <a:gd name="T74" fmla="*/ 35 w 204"/>
              <a:gd name="T75" fmla="*/ 18 h 272"/>
              <a:gd name="T76" fmla="*/ 57 w 204"/>
              <a:gd name="T77" fmla="*/ 5 h 272"/>
              <a:gd name="T78" fmla="*/ 58 w 204"/>
              <a:gd name="T79" fmla="*/ 7 h 272"/>
              <a:gd name="T80" fmla="*/ 66 w 204"/>
              <a:gd name="T81" fmla="*/ 3 h 272"/>
              <a:gd name="T82" fmla="*/ 74 w 204"/>
              <a:gd name="T83" fmla="*/ 2 h 272"/>
              <a:gd name="T84" fmla="*/ 91 w 204"/>
              <a:gd name="T85" fmla="*/ 0 h 272"/>
              <a:gd name="T86" fmla="*/ 83 w 204"/>
              <a:gd name="T87" fmla="*/ 2 h 272"/>
              <a:gd name="T88" fmla="*/ 90 w 204"/>
              <a:gd name="T89" fmla="*/ 1 h 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04" h="272">
                <a:moveTo>
                  <a:pt x="196" y="271"/>
                </a:moveTo>
                <a:cubicBezTo>
                  <a:pt x="196" y="271"/>
                  <a:pt x="196" y="271"/>
                  <a:pt x="196" y="271"/>
                </a:cubicBezTo>
                <a:cubicBezTo>
                  <a:pt x="201" y="272"/>
                  <a:pt x="204" y="272"/>
                  <a:pt x="204" y="272"/>
                </a:cubicBezTo>
                <a:cubicBezTo>
                  <a:pt x="204" y="272"/>
                  <a:pt x="201" y="272"/>
                  <a:pt x="196" y="271"/>
                </a:cubicBezTo>
                <a:moveTo>
                  <a:pt x="179" y="269"/>
                </a:moveTo>
                <a:cubicBezTo>
                  <a:pt x="179" y="269"/>
                  <a:pt x="179" y="269"/>
                  <a:pt x="179" y="269"/>
                </a:cubicBezTo>
                <a:cubicBezTo>
                  <a:pt x="181" y="269"/>
                  <a:pt x="184" y="270"/>
                  <a:pt x="186" y="270"/>
                </a:cubicBezTo>
                <a:cubicBezTo>
                  <a:pt x="186" y="271"/>
                  <a:pt x="186" y="271"/>
                  <a:pt x="186" y="271"/>
                </a:cubicBezTo>
                <a:cubicBezTo>
                  <a:pt x="186" y="271"/>
                  <a:pt x="187" y="271"/>
                  <a:pt x="187" y="272"/>
                </a:cubicBezTo>
                <a:cubicBezTo>
                  <a:pt x="187" y="270"/>
                  <a:pt x="187" y="270"/>
                  <a:pt x="187" y="270"/>
                </a:cubicBezTo>
                <a:cubicBezTo>
                  <a:pt x="185" y="270"/>
                  <a:pt x="182" y="269"/>
                  <a:pt x="179" y="269"/>
                </a:cubicBezTo>
                <a:moveTo>
                  <a:pt x="162" y="265"/>
                </a:moveTo>
                <a:cubicBezTo>
                  <a:pt x="162" y="266"/>
                  <a:pt x="162" y="266"/>
                  <a:pt x="162" y="266"/>
                </a:cubicBezTo>
                <a:cubicBezTo>
                  <a:pt x="164" y="266"/>
                  <a:pt x="166" y="267"/>
                  <a:pt x="167" y="267"/>
                </a:cubicBezTo>
                <a:cubicBezTo>
                  <a:pt x="167" y="268"/>
                  <a:pt x="167" y="268"/>
                  <a:pt x="167" y="268"/>
                </a:cubicBezTo>
                <a:cubicBezTo>
                  <a:pt x="168" y="268"/>
                  <a:pt x="169" y="268"/>
                  <a:pt x="170" y="269"/>
                </a:cubicBezTo>
                <a:cubicBezTo>
                  <a:pt x="171" y="267"/>
                  <a:pt x="171" y="267"/>
                  <a:pt x="171" y="267"/>
                </a:cubicBezTo>
                <a:cubicBezTo>
                  <a:pt x="168" y="267"/>
                  <a:pt x="165" y="266"/>
                  <a:pt x="162" y="265"/>
                </a:cubicBezTo>
                <a:moveTo>
                  <a:pt x="146" y="261"/>
                </a:moveTo>
                <a:cubicBezTo>
                  <a:pt x="146" y="263"/>
                  <a:pt x="146" y="263"/>
                  <a:pt x="146" y="263"/>
                </a:cubicBezTo>
                <a:cubicBezTo>
                  <a:pt x="147" y="263"/>
                  <a:pt x="148" y="263"/>
                  <a:pt x="149" y="263"/>
                </a:cubicBezTo>
                <a:cubicBezTo>
                  <a:pt x="149" y="264"/>
                  <a:pt x="149" y="264"/>
                  <a:pt x="149" y="264"/>
                </a:cubicBezTo>
                <a:cubicBezTo>
                  <a:pt x="151" y="264"/>
                  <a:pt x="152" y="265"/>
                  <a:pt x="154" y="265"/>
                </a:cubicBezTo>
                <a:cubicBezTo>
                  <a:pt x="154" y="263"/>
                  <a:pt x="154" y="263"/>
                  <a:pt x="154" y="263"/>
                </a:cubicBezTo>
                <a:cubicBezTo>
                  <a:pt x="151" y="263"/>
                  <a:pt x="149" y="262"/>
                  <a:pt x="146" y="261"/>
                </a:cubicBezTo>
                <a:moveTo>
                  <a:pt x="129" y="256"/>
                </a:moveTo>
                <a:cubicBezTo>
                  <a:pt x="129" y="258"/>
                  <a:pt x="129" y="258"/>
                  <a:pt x="129" y="258"/>
                </a:cubicBezTo>
                <a:cubicBezTo>
                  <a:pt x="132" y="259"/>
                  <a:pt x="135" y="260"/>
                  <a:pt x="137" y="260"/>
                </a:cubicBezTo>
                <a:cubicBezTo>
                  <a:pt x="138" y="259"/>
                  <a:pt x="138" y="259"/>
                  <a:pt x="138" y="259"/>
                </a:cubicBezTo>
                <a:cubicBezTo>
                  <a:pt x="135" y="258"/>
                  <a:pt x="132" y="257"/>
                  <a:pt x="129" y="256"/>
                </a:cubicBezTo>
                <a:moveTo>
                  <a:pt x="113" y="251"/>
                </a:moveTo>
                <a:cubicBezTo>
                  <a:pt x="113" y="252"/>
                  <a:pt x="113" y="252"/>
                  <a:pt x="113" y="252"/>
                </a:cubicBezTo>
                <a:cubicBezTo>
                  <a:pt x="116" y="253"/>
                  <a:pt x="118" y="254"/>
                  <a:pt x="121" y="255"/>
                </a:cubicBezTo>
                <a:cubicBezTo>
                  <a:pt x="121" y="254"/>
                  <a:pt x="121" y="254"/>
                  <a:pt x="121" y="254"/>
                </a:cubicBezTo>
                <a:cubicBezTo>
                  <a:pt x="119" y="253"/>
                  <a:pt x="116" y="252"/>
                  <a:pt x="113" y="251"/>
                </a:cubicBezTo>
                <a:moveTo>
                  <a:pt x="98" y="244"/>
                </a:moveTo>
                <a:cubicBezTo>
                  <a:pt x="97" y="245"/>
                  <a:pt x="97" y="245"/>
                  <a:pt x="97" y="245"/>
                </a:cubicBezTo>
                <a:cubicBezTo>
                  <a:pt x="100" y="247"/>
                  <a:pt x="102" y="248"/>
                  <a:pt x="105" y="249"/>
                </a:cubicBezTo>
                <a:cubicBezTo>
                  <a:pt x="105" y="247"/>
                  <a:pt x="105" y="247"/>
                  <a:pt x="105" y="247"/>
                </a:cubicBezTo>
                <a:cubicBezTo>
                  <a:pt x="103" y="246"/>
                  <a:pt x="100" y="245"/>
                  <a:pt x="98" y="244"/>
                </a:cubicBezTo>
                <a:moveTo>
                  <a:pt x="82" y="236"/>
                </a:moveTo>
                <a:cubicBezTo>
                  <a:pt x="82" y="238"/>
                  <a:pt x="82" y="238"/>
                  <a:pt x="82" y="238"/>
                </a:cubicBezTo>
                <a:cubicBezTo>
                  <a:pt x="84" y="239"/>
                  <a:pt x="87" y="240"/>
                  <a:pt x="89" y="242"/>
                </a:cubicBezTo>
                <a:cubicBezTo>
                  <a:pt x="90" y="240"/>
                  <a:pt x="90" y="240"/>
                  <a:pt x="90" y="240"/>
                </a:cubicBezTo>
                <a:cubicBezTo>
                  <a:pt x="87" y="239"/>
                  <a:pt x="85" y="238"/>
                  <a:pt x="82" y="236"/>
                </a:cubicBezTo>
                <a:moveTo>
                  <a:pt x="68" y="227"/>
                </a:moveTo>
                <a:cubicBezTo>
                  <a:pt x="67" y="229"/>
                  <a:pt x="67" y="229"/>
                  <a:pt x="67" y="229"/>
                </a:cubicBezTo>
                <a:cubicBezTo>
                  <a:pt x="69" y="230"/>
                  <a:pt x="72" y="232"/>
                  <a:pt x="74" y="233"/>
                </a:cubicBezTo>
                <a:cubicBezTo>
                  <a:pt x="75" y="232"/>
                  <a:pt x="75" y="232"/>
                  <a:pt x="75" y="232"/>
                </a:cubicBezTo>
                <a:cubicBezTo>
                  <a:pt x="75" y="232"/>
                  <a:pt x="75" y="232"/>
                  <a:pt x="75" y="232"/>
                </a:cubicBezTo>
                <a:cubicBezTo>
                  <a:pt x="72" y="230"/>
                  <a:pt x="70" y="229"/>
                  <a:pt x="68" y="227"/>
                </a:cubicBezTo>
                <a:moveTo>
                  <a:pt x="54" y="217"/>
                </a:moveTo>
                <a:cubicBezTo>
                  <a:pt x="53" y="218"/>
                  <a:pt x="53" y="218"/>
                  <a:pt x="53" y="218"/>
                </a:cubicBezTo>
                <a:cubicBezTo>
                  <a:pt x="55" y="220"/>
                  <a:pt x="57" y="222"/>
                  <a:pt x="60" y="224"/>
                </a:cubicBezTo>
                <a:cubicBezTo>
                  <a:pt x="60" y="222"/>
                  <a:pt x="60" y="222"/>
                  <a:pt x="60" y="222"/>
                </a:cubicBezTo>
                <a:cubicBezTo>
                  <a:pt x="58" y="221"/>
                  <a:pt x="56" y="219"/>
                  <a:pt x="54" y="217"/>
                </a:cubicBezTo>
                <a:moveTo>
                  <a:pt x="41" y="205"/>
                </a:moveTo>
                <a:cubicBezTo>
                  <a:pt x="40" y="206"/>
                  <a:pt x="40" y="206"/>
                  <a:pt x="40" y="206"/>
                </a:cubicBezTo>
                <a:cubicBezTo>
                  <a:pt x="42" y="208"/>
                  <a:pt x="44" y="210"/>
                  <a:pt x="46" y="212"/>
                </a:cubicBezTo>
                <a:cubicBezTo>
                  <a:pt x="47" y="211"/>
                  <a:pt x="47" y="211"/>
                  <a:pt x="47" y="211"/>
                </a:cubicBezTo>
                <a:cubicBezTo>
                  <a:pt x="45" y="209"/>
                  <a:pt x="43" y="207"/>
                  <a:pt x="41" y="205"/>
                </a:cubicBezTo>
                <a:moveTo>
                  <a:pt x="29" y="192"/>
                </a:moveTo>
                <a:cubicBezTo>
                  <a:pt x="28" y="193"/>
                  <a:pt x="28" y="193"/>
                  <a:pt x="28" y="193"/>
                </a:cubicBezTo>
                <a:cubicBezTo>
                  <a:pt x="30" y="195"/>
                  <a:pt x="32" y="198"/>
                  <a:pt x="34" y="200"/>
                </a:cubicBezTo>
                <a:cubicBezTo>
                  <a:pt x="35" y="199"/>
                  <a:pt x="35" y="199"/>
                  <a:pt x="35" y="199"/>
                </a:cubicBezTo>
                <a:cubicBezTo>
                  <a:pt x="33" y="197"/>
                  <a:pt x="31" y="194"/>
                  <a:pt x="29" y="192"/>
                </a:cubicBezTo>
                <a:moveTo>
                  <a:pt x="19" y="177"/>
                </a:moveTo>
                <a:cubicBezTo>
                  <a:pt x="18" y="178"/>
                  <a:pt x="18" y="178"/>
                  <a:pt x="18" y="178"/>
                </a:cubicBezTo>
                <a:cubicBezTo>
                  <a:pt x="19" y="181"/>
                  <a:pt x="21" y="183"/>
                  <a:pt x="23" y="186"/>
                </a:cubicBezTo>
                <a:cubicBezTo>
                  <a:pt x="24" y="185"/>
                  <a:pt x="24" y="185"/>
                  <a:pt x="24" y="185"/>
                </a:cubicBezTo>
                <a:cubicBezTo>
                  <a:pt x="22" y="182"/>
                  <a:pt x="20" y="180"/>
                  <a:pt x="19" y="177"/>
                </a:cubicBezTo>
                <a:moveTo>
                  <a:pt x="11" y="161"/>
                </a:moveTo>
                <a:cubicBezTo>
                  <a:pt x="10" y="162"/>
                  <a:pt x="10" y="162"/>
                  <a:pt x="10" y="162"/>
                </a:cubicBezTo>
                <a:cubicBezTo>
                  <a:pt x="11" y="164"/>
                  <a:pt x="12" y="167"/>
                  <a:pt x="14" y="170"/>
                </a:cubicBezTo>
                <a:cubicBezTo>
                  <a:pt x="15" y="169"/>
                  <a:pt x="15" y="169"/>
                  <a:pt x="15" y="169"/>
                </a:cubicBezTo>
                <a:cubicBezTo>
                  <a:pt x="13" y="167"/>
                  <a:pt x="12" y="164"/>
                  <a:pt x="11" y="161"/>
                </a:cubicBezTo>
                <a:moveTo>
                  <a:pt x="6" y="144"/>
                </a:moveTo>
                <a:cubicBezTo>
                  <a:pt x="4" y="144"/>
                  <a:pt x="4" y="144"/>
                  <a:pt x="4" y="144"/>
                </a:cubicBezTo>
                <a:cubicBezTo>
                  <a:pt x="5" y="147"/>
                  <a:pt x="6" y="150"/>
                  <a:pt x="7" y="153"/>
                </a:cubicBezTo>
                <a:cubicBezTo>
                  <a:pt x="8" y="152"/>
                  <a:pt x="8" y="152"/>
                  <a:pt x="8" y="152"/>
                </a:cubicBezTo>
                <a:cubicBezTo>
                  <a:pt x="7" y="150"/>
                  <a:pt x="6" y="147"/>
                  <a:pt x="6" y="144"/>
                </a:cubicBezTo>
                <a:moveTo>
                  <a:pt x="3" y="128"/>
                </a:moveTo>
                <a:cubicBezTo>
                  <a:pt x="1" y="129"/>
                  <a:pt x="1" y="129"/>
                  <a:pt x="1" y="129"/>
                </a:cubicBezTo>
                <a:cubicBezTo>
                  <a:pt x="2" y="131"/>
                  <a:pt x="2" y="133"/>
                  <a:pt x="2" y="135"/>
                </a:cubicBezTo>
                <a:cubicBezTo>
                  <a:pt x="4" y="135"/>
                  <a:pt x="4" y="135"/>
                  <a:pt x="4" y="135"/>
                </a:cubicBezTo>
                <a:cubicBezTo>
                  <a:pt x="3" y="133"/>
                  <a:pt x="3" y="130"/>
                  <a:pt x="3" y="128"/>
                </a:cubicBezTo>
                <a:moveTo>
                  <a:pt x="0" y="89"/>
                </a:moveTo>
                <a:cubicBezTo>
                  <a:pt x="0" y="92"/>
                  <a:pt x="0" y="95"/>
                  <a:pt x="0" y="98"/>
                </a:cubicBezTo>
                <a:cubicBezTo>
                  <a:pt x="1" y="98"/>
                  <a:pt x="1" y="98"/>
                  <a:pt x="1" y="98"/>
                </a:cubicBezTo>
                <a:cubicBezTo>
                  <a:pt x="1" y="95"/>
                  <a:pt x="1" y="92"/>
                  <a:pt x="2" y="89"/>
                </a:cubicBezTo>
                <a:cubicBezTo>
                  <a:pt x="0" y="89"/>
                  <a:pt x="0" y="89"/>
                  <a:pt x="0" y="89"/>
                </a:cubicBezTo>
                <a:moveTo>
                  <a:pt x="3" y="70"/>
                </a:moveTo>
                <a:cubicBezTo>
                  <a:pt x="2" y="73"/>
                  <a:pt x="2" y="76"/>
                  <a:pt x="1" y="79"/>
                </a:cubicBezTo>
                <a:cubicBezTo>
                  <a:pt x="3" y="80"/>
                  <a:pt x="3" y="80"/>
                  <a:pt x="3" y="80"/>
                </a:cubicBezTo>
                <a:cubicBezTo>
                  <a:pt x="3" y="77"/>
                  <a:pt x="4" y="74"/>
                  <a:pt x="4" y="71"/>
                </a:cubicBezTo>
                <a:cubicBezTo>
                  <a:pt x="3" y="70"/>
                  <a:pt x="3" y="70"/>
                  <a:pt x="3" y="70"/>
                </a:cubicBezTo>
                <a:moveTo>
                  <a:pt x="8" y="53"/>
                </a:moveTo>
                <a:cubicBezTo>
                  <a:pt x="7" y="55"/>
                  <a:pt x="6" y="58"/>
                  <a:pt x="5" y="61"/>
                </a:cubicBezTo>
                <a:cubicBezTo>
                  <a:pt x="6" y="62"/>
                  <a:pt x="6" y="62"/>
                  <a:pt x="6" y="62"/>
                </a:cubicBezTo>
                <a:cubicBezTo>
                  <a:pt x="7" y="59"/>
                  <a:pt x="8" y="56"/>
                  <a:pt x="9" y="53"/>
                </a:cubicBezTo>
                <a:cubicBezTo>
                  <a:pt x="8" y="53"/>
                  <a:pt x="8" y="53"/>
                  <a:pt x="8" y="53"/>
                </a:cubicBezTo>
                <a:moveTo>
                  <a:pt x="16" y="36"/>
                </a:moveTo>
                <a:cubicBezTo>
                  <a:pt x="14" y="39"/>
                  <a:pt x="13" y="41"/>
                  <a:pt x="12" y="44"/>
                </a:cubicBezTo>
                <a:cubicBezTo>
                  <a:pt x="13" y="45"/>
                  <a:pt x="13" y="45"/>
                  <a:pt x="13" y="45"/>
                </a:cubicBezTo>
                <a:cubicBezTo>
                  <a:pt x="14" y="42"/>
                  <a:pt x="16" y="40"/>
                  <a:pt x="17" y="37"/>
                </a:cubicBezTo>
                <a:cubicBezTo>
                  <a:pt x="16" y="36"/>
                  <a:pt x="16" y="36"/>
                  <a:pt x="16" y="36"/>
                </a:cubicBezTo>
                <a:moveTo>
                  <a:pt x="28" y="22"/>
                </a:moveTo>
                <a:cubicBezTo>
                  <a:pt x="25" y="24"/>
                  <a:pt x="23" y="27"/>
                  <a:pt x="21" y="29"/>
                </a:cubicBezTo>
                <a:cubicBezTo>
                  <a:pt x="22" y="30"/>
                  <a:pt x="22" y="30"/>
                  <a:pt x="22" y="30"/>
                </a:cubicBezTo>
                <a:cubicBezTo>
                  <a:pt x="24" y="28"/>
                  <a:pt x="26" y="26"/>
                  <a:pt x="28" y="24"/>
                </a:cubicBezTo>
                <a:cubicBezTo>
                  <a:pt x="28" y="22"/>
                  <a:pt x="28" y="22"/>
                  <a:pt x="28" y="22"/>
                </a:cubicBezTo>
                <a:moveTo>
                  <a:pt x="42" y="12"/>
                </a:moveTo>
                <a:cubicBezTo>
                  <a:pt x="39" y="13"/>
                  <a:pt x="37" y="15"/>
                  <a:pt x="34" y="17"/>
                </a:cubicBezTo>
                <a:cubicBezTo>
                  <a:pt x="35" y="18"/>
                  <a:pt x="35" y="18"/>
                  <a:pt x="35" y="18"/>
                </a:cubicBezTo>
                <a:cubicBezTo>
                  <a:pt x="37" y="16"/>
                  <a:pt x="40" y="15"/>
                  <a:pt x="42" y="13"/>
                </a:cubicBezTo>
                <a:cubicBezTo>
                  <a:pt x="42" y="12"/>
                  <a:pt x="42" y="12"/>
                  <a:pt x="42" y="12"/>
                </a:cubicBezTo>
                <a:moveTo>
                  <a:pt x="57" y="5"/>
                </a:moveTo>
                <a:cubicBezTo>
                  <a:pt x="55" y="6"/>
                  <a:pt x="52" y="7"/>
                  <a:pt x="49" y="8"/>
                </a:cubicBezTo>
                <a:cubicBezTo>
                  <a:pt x="50" y="10"/>
                  <a:pt x="50" y="10"/>
                  <a:pt x="50" y="10"/>
                </a:cubicBezTo>
                <a:cubicBezTo>
                  <a:pt x="53" y="8"/>
                  <a:pt x="55" y="7"/>
                  <a:pt x="58" y="7"/>
                </a:cubicBezTo>
                <a:cubicBezTo>
                  <a:pt x="57" y="5"/>
                  <a:pt x="57" y="5"/>
                  <a:pt x="57" y="5"/>
                </a:cubicBezTo>
                <a:moveTo>
                  <a:pt x="71" y="2"/>
                </a:moveTo>
                <a:cubicBezTo>
                  <a:pt x="69" y="2"/>
                  <a:pt x="68" y="3"/>
                  <a:pt x="66" y="3"/>
                </a:cubicBezTo>
                <a:cubicBezTo>
                  <a:pt x="66" y="4"/>
                  <a:pt x="66" y="4"/>
                  <a:pt x="66" y="4"/>
                </a:cubicBezTo>
                <a:cubicBezTo>
                  <a:pt x="69" y="4"/>
                  <a:pt x="72" y="3"/>
                  <a:pt x="74" y="3"/>
                </a:cubicBezTo>
                <a:cubicBezTo>
                  <a:pt x="74" y="2"/>
                  <a:pt x="74" y="2"/>
                  <a:pt x="74" y="2"/>
                </a:cubicBezTo>
                <a:cubicBezTo>
                  <a:pt x="73" y="2"/>
                  <a:pt x="72" y="2"/>
                  <a:pt x="71" y="2"/>
                </a:cubicBezTo>
                <a:cubicBezTo>
                  <a:pt x="71" y="2"/>
                  <a:pt x="71" y="2"/>
                  <a:pt x="71" y="2"/>
                </a:cubicBezTo>
                <a:moveTo>
                  <a:pt x="91" y="0"/>
                </a:moveTo>
                <a:cubicBezTo>
                  <a:pt x="90" y="0"/>
                  <a:pt x="90" y="0"/>
                  <a:pt x="89" y="0"/>
                </a:cubicBezTo>
                <a:cubicBezTo>
                  <a:pt x="87" y="0"/>
                  <a:pt x="85" y="0"/>
                  <a:pt x="83" y="1"/>
                </a:cubicBezTo>
                <a:cubicBezTo>
                  <a:pt x="83" y="2"/>
                  <a:pt x="83" y="2"/>
                  <a:pt x="83" y="2"/>
                </a:cubicBezTo>
                <a:cubicBezTo>
                  <a:pt x="85" y="2"/>
                  <a:pt x="87" y="2"/>
                  <a:pt x="89" y="2"/>
                </a:cubicBezTo>
                <a:cubicBezTo>
                  <a:pt x="89" y="2"/>
                  <a:pt x="89" y="2"/>
                  <a:pt x="90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90" y="1"/>
                  <a:pt x="91" y="1"/>
                  <a:pt x="91" y="1"/>
                </a:cubicBezTo>
                <a:cubicBezTo>
                  <a:pt x="91" y="0"/>
                  <a:pt x="91" y="0"/>
                  <a:pt x="91" y="0"/>
                </a:cubicBezTo>
              </a:path>
            </a:pathLst>
          </a:custGeom>
          <a:solidFill>
            <a:srgbClr val="74787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  <p:sp>
        <p:nvSpPr>
          <p:cNvPr id="183" name="等腰三角形 182"/>
          <p:cNvSpPr/>
          <p:nvPr/>
        </p:nvSpPr>
        <p:spPr>
          <a:xfrm rot="4954555">
            <a:off x="10559316" y="2369320"/>
            <a:ext cx="208100" cy="1223809"/>
          </a:xfrm>
          <a:prstGeom prst="triangle">
            <a:avLst>
              <a:gd name="adj" fmla="val 0"/>
            </a:avLst>
          </a:prstGeom>
          <a:solidFill>
            <a:srgbClr val="3A3E4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 sz="1900">
              <a:solidFill>
                <a:prstClr val="white"/>
              </a:solidFill>
            </a:endParaRPr>
          </a:p>
        </p:txBody>
      </p:sp>
      <p:grpSp>
        <p:nvGrpSpPr>
          <p:cNvPr id="184" name="组合 183"/>
          <p:cNvGrpSpPr/>
          <p:nvPr/>
        </p:nvGrpSpPr>
        <p:grpSpPr>
          <a:xfrm rot="4814661">
            <a:off x="9521717" y="2535613"/>
            <a:ext cx="1049894" cy="228977"/>
            <a:chOff x="2821154" y="3224696"/>
            <a:chExt cx="1445980" cy="315361"/>
          </a:xfrm>
          <a:solidFill>
            <a:srgbClr val="26272C"/>
          </a:solidFill>
        </p:grpSpPr>
        <p:sp>
          <p:nvSpPr>
            <p:cNvPr id="185" name="Freeform 113"/>
            <p:cNvSpPr>
              <a:spLocks/>
            </p:cNvSpPr>
            <p:nvPr/>
          </p:nvSpPr>
          <p:spPr bwMode="auto">
            <a:xfrm rot="16613425">
              <a:off x="3454161" y="2746070"/>
              <a:ext cx="160980" cy="1426994"/>
            </a:xfrm>
            <a:custGeom>
              <a:avLst/>
              <a:gdLst>
                <a:gd name="T0" fmla="*/ 59 w 59"/>
                <a:gd name="T1" fmla="*/ 0 h 523"/>
                <a:gd name="T2" fmla="*/ 59 w 59"/>
                <a:gd name="T3" fmla="*/ 523 h 523"/>
                <a:gd name="T4" fmla="*/ 0 w 59"/>
                <a:gd name="T5" fmla="*/ 467 h 523"/>
                <a:gd name="T6" fmla="*/ 59 w 59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523">
                  <a:moveTo>
                    <a:pt x="59" y="0"/>
                  </a:moveTo>
                  <a:lnTo>
                    <a:pt x="59" y="523"/>
                  </a:lnTo>
                  <a:lnTo>
                    <a:pt x="0" y="467"/>
                  </a:lnTo>
                  <a:lnTo>
                    <a:pt x="59" y="0"/>
                  </a:lnTo>
                  <a:close/>
                </a:path>
              </a:pathLst>
            </a:custGeom>
            <a:solidFill>
              <a:srgbClr val="EEC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/>
              <a:endParaRPr lang="zh-CN" altLang="en-US" sz="1900">
                <a:solidFill>
                  <a:prstClr val="black"/>
                </a:solidFill>
              </a:endParaRPr>
            </a:p>
          </p:txBody>
        </p:sp>
        <p:sp>
          <p:nvSpPr>
            <p:cNvPr id="186" name="Freeform 115"/>
            <p:cNvSpPr>
              <a:spLocks/>
            </p:cNvSpPr>
            <p:nvPr/>
          </p:nvSpPr>
          <p:spPr bwMode="auto">
            <a:xfrm rot="16613425">
              <a:off x="3475875" y="2588961"/>
              <a:ext cx="155523" cy="1426994"/>
            </a:xfrm>
            <a:custGeom>
              <a:avLst/>
              <a:gdLst>
                <a:gd name="T0" fmla="*/ 0 w 57"/>
                <a:gd name="T1" fmla="*/ 0 h 523"/>
                <a:gd name="T2" fmla="*/ 0 w 57"/>
                <a:gd name="T3" fmla="*/ 523 h 523"/>
                <a:gd name="T4" fmla="*/ 57 w 57"/>
                <a:gd name="T5" fmla="*/ 467 h 523"/>
                <a:gd name="T6" fmla="*/ 0 w 57"/>
                <a:gd name="T7" fmla="*/ 0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23">
                  <a:moveTo>
                    <a:pt x="0" y="0"/>
                  </a:moveTo>
                  <a:lnTo>
                    <a:pt x="0" y="523"/>
                  </a:lnTo>
                  <a:lnTo>
                    <a:pt x="57" y="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3A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defTabSz="914377"/>
              <a:endParaRPr lang="zh-CN" altLang="en-US" sz="1900">
                <a:solidFill>
                  <a:prstClr val="black"/>
                </a:solidFill>
              </a:endParaRPr>
            </a:p>
          </p:txBody>
        </p:sp>
      </p:grpSp>
      <p:sp>
        <p:nvSpPr>
          <p:cNvPr id="264" name="文本框 263"/>
          <p:cNvSpPr txBox="1"/>
          <p:nvPr/>
        </p:nvSpPr>
        <p:spPr>
          <a:xfrm>
            <a:off x="7535245" y="3584210"/>
            <a:ext cx="5229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US" altLang="zh-CN" sz="2000" b="1" dirty="0">
                <a:solidFill>
                  <a:srgbClr val="EEC900"/>
                </a:solidFill>
                <a:latin typeface="Tw Cen MT Condensed Extra Bold" panose="020B0803020202020204" pitchFamily="34" charset="0"/>
                <a:ea typeface="幼圆" panose="02010509060101010101" pitchFamily="49" charset="-122"/>
              </a:rPr>
              <a:t>5%</a:t>
            </a:r>
            <a:endParaRPr lang="zh-CN" altLang="en-US" sz="2000" b="1" dirty="0">
              <a:solidFill>
                <a:srgbClr val="EEC900"/>
              </a:solidFill>
              <a:latin typeface="Tw Cen MT Condensed Extra Bold" panose="020B0803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5" name="文本框 264"/>
          <p:cNvSpPr txBox="1"/>
          <p:nvPr/>
        </p:nvSpPr>
        <p:spPr>
          <a:xfrm>
            <a:off x="4779857" y="3481865"/>
            <a:ext cx="10166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US" altLang="zh-CN" sz="3600" b="1" dirty="0">
                <a:solidFill>
                  <a:srgbClr val="EEC900"/>
                </a:solidFill>
                <a:latin typeface="Tw Cen MT Condensed Extra Bold" panose="020B0803020202020204" pitchFamily="34" charset="0"/>
                <a:ea typeface="幼圆" panose="02010509060101010101" pitchFamily="49" charset="-122"/>
              </a:rPr>
              <a:t>40%</a:t>
            </a:r>
            <a:endParaRPr lang="zh-CN" altLang="en-US" sz="3600" b="1" dirty="0">
              <a:solidFill>
                <a:srgbClr val="EEC900"/>
              </a:solidFill>
              <a:latin typeface="Tw Cen MT Condensed Extra Bold" panose="020B0803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6" name="文本框 265"/>
          <p:cNvSpPr txBox="1"/>
          <p:nvPr/>
        </p:nvSpPr>
        <p:spPr>
          <a:xfrm>
            <a:off x="10226171" y="1907642"/>
            <a:ext cx="833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US" altLang="zh-CN" sz="2800" b="1" dirty="0">
                <a:solidFill>
                  <a:srgbClr val="EEC900"/>
                </a:solidFill>
                <a:latin typeface="Tw Cen MT Condensed Extra Bold" panose="020B0803020202020204" pitchFamily="34" charset="0"/>
                <a:ea typeface="幼圆" panose="02010509060101010101" pitchFamily="49" charset="-122"/>
              </a:rPr>
              <a:t>25%</a:t>
            </a:r>
            <a:endParaRPr lang="zh-CN" altLang="en-US" sz="2800" b="1" dirty="0">
              <a:solidFill>
                <a:srgbClr val="EEC900"/>
              </a:solidFill>
              <a:latin typeface="Tw Cen MT Condensed Extra Bold" panose="020B0803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7" name="文本框 266"/>
          <p:cNvSpPr txBox="1"/>
          <p:nvPr/>
        </p:nvSpPr>
        <p:spPr>
          <a:xfrm>
            <a:off x="8631974" y="4372983"/>
            <a:ext cx="8338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US" altLang="zh-CN" sz="2800" b="1" dirty="0">
                <a:solidFill>
                  <a:srgbClr val="EEC900"/>
                </a:solidFill>
                <a:latin typeface="Tw Cen MT Condensed Extra Bold" panose="020B0803020202020204" pitchFamily="34" charset="0"/>
                <a:ea typeface="幼圆" panose="02010509060101010101" pitchFamily="49" charset="-122"/>
              </a:rPr>
              <a:t>10%</a:t>
            </a:r>
            <a:endParaRPr lang="zh-CN" altLang="en-US" sz="2800" b="1" dirty="0">
              <a:solidFill>
                <a:srgbClr val="EEC900"/>
              </a:solidFill>
              <a:latin typeface="Tw Cen MT Condensed Extra Bold" panose="020B0803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72" name="文本框 271"/>
          <p:cNvSpPr txBox="1"/>
          <p:nvPr/>
        </p:nvSpPr>
        <p:spPr>
          <a:xfrm>
            <a:off x="8764999" y="2503083"/>
            <a:ext cx="5229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US" altLang="zh-CN" sz="2000" b="1" dirty="0">
                <a:solidFill>
                  <a:srgbClr val="EEC900"/>
                </a:solidFill>
                <a:latin typeface="Tw Cen MT Condensed Extra Bold" panose="020B0803020202020204" pitchFamily="34" charset="0"/>
                <a:ea typeface="幼圆" panose="02010509060101010101" pitchFamily="49" charset="-122"/>
              </a:rPr>
              <a:t>5%</a:t>
            </a:r>
            <a:endParaRPr lang="zh-CN" altLang="en-US" sz="2000" b="1" dirty="0">
              <a:solidFill>
                <a:srgbClr val="EEC900"/>
              </a:solidFill>
              <a:latin typeface="Tw Cen MT Condensed Extra Bold" panose="020B0803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73" name="文本框 272"/>
          <p:cNvSpPr txBox="1"/>
          <p:nvPr/>
        </p:nvSpPr>
        <p:spPr>
          <a:xfrm>
            <a:off x="6421560" y="2802839"/>
            <a:ext cx="5229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377"/>
            <a:r>
              <a:rPr lang="en-US" altLang="zh-CN" sz="2000" b="1" dirty="0">
                <a:solidFill>
                  <a:srgbClr val="EEC900"/>
                </a:solidFill>
                <a:latin typeface="Tw Cen MT Condensed Extra Bold" panose="020B0803020202020204" pitchFamily="34" charset="0"/>
                <a:ea typeface="幼圆" panose="02010509060101010101" pitchFamily="49" charset="-122"/>
              </a:rPr>
              <a:t>5%</a:t>
            </a:r>
            <a:endParaRPr lang="zh-CN" altLang="en-US" sz="2000" b="1" dirty="0">
              <a:solidFill>
                <a:srgbClr val="EEC900"/>
              </a:solidFill>
              <a:latin typeface="Tw Cen MT Condensed Extra Bold" panose="020B0803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124" name="Freeform 14"/>
          <p:cNvSpPr>
            <a:spLocks/>
          </p:cNvSpPr>
          <p:nvPr/>
        </p:nvSpPr>
        <p:spPr bwMode="auto">
          <a:xfrm>
            <a:off x="9428401" y="5335095"/>
            <a:ext cx="205771" cy="431368"/>
          </a:xfrm>
          <a:custGeom>
            <a:avLst/>
            <a:gdLst>
              <a:gd name="T0" fmla="*/ 76 w 156"/>
              <a:gd name="T1" fmla="*/ 390 h 390"/>
              <a:gd name="T2" fmla="*/ 76 w 156"/>
              <a:gd name="T3" fmla="*/ 390 h 390"/>
              <a:gd name="T4" fmla="*/ 46 w 156"/>
              <a:gd name="T5" fmla="*/ 344 h 390"/>
              <a:gd name="T6" fmla="*/ 46 w 156"/>
              <a:gd name="T7" fmla="*/ 344 h 390"/>
              <a:gd name="T8" fmla="*/ 26 w 156"/>
              <a:gd name="T9" fmla="*/ 338 h 390"/>
              <a:gd name="T10" fmla="*/ 26 w 156"/>
              <a:gd name="T11" fmla="*/ 338 h 390"/>
              <a:gd name="T12" fmla="*/ 22 w 156"/>
              <a:gd name="T13" fmla="*/ 324 h 390"/>
              <a:gd name="T14" fmla="*/ 14 w 156"/>
              <a:gd name="T15" fmla="*/ 310 h 390"/>
              <a:gd name="T16" fmla="*/ 6 w 156"/>
              <a:gd name="T17" fmla="*/ 300 h 390"/>
              <a:gd name="T18" fmla="*/ 0 w 156"/>
              <a:gd name="T19" fmla="*/ 294 h 390"/>
              <a:gd name="T20" fmla="*/ 0 w 156"/>
              <a:gd name="T21" fmla="*/ 294 h 390"/>
              <a:gd name="T22" fmla="*/ 0 w 156"/>
              <a:gd name="T23" fmla="*/ 272 h 390"/>
              <a:gd name="T24" fmla="*/ 0 w 156"/>
              <a:gd name="T25" fmla="*/ 272 h 390"/>
              <a:gd name="T26" fmla="*/ 4 w 156"/>
              <a:gd name="T27" fmla="*/ 242 h 390"/>
              <a:gd name="T28" fmla="*/ 6 w 156"/>
              <a:gd name="T29" fmla="*/ 230 h 390"/>
              <a:gd name="T30" fmla="*/ 8 w 156"/>
              <a:gd name="T31" fmla="*/ 216 h 390"/>
              <a:gd name="T32" fmla="*/ 8 w 156"/>
              <a:gd name="T33" fmla="*/ 216 h 390"/>
              <a:gd name="T34" fmla="*/ 4 w 156"/>
              <a:gd name="T35" fmla="*/ 202 h 390"/>
              <a:gd name="T36" fmla="*/ 4 w 156"/>
              <a:gd name="T37" fmla="*/ 192 h 390"/>
              <a:gd name="T38" fmla="*/ 4 w 156"/>
              <a:gd name="T39" fmla="*/ 182 h 390"/>
              <a:gd name="T40" fmla="*/ 8 w 156"/>
              <a:gd name="T41" fmla="*/ 174 h 390"/>
              <a:gd name="T42" fmla="*/ 18 w 156"/>
              <a:gd name="T43" fmla="*/ 158 h 390"/>
              <a:gd name="T44" fmla="*/ 30 w 156"/>
              <a:gd name="T45" fmla="*/ 142 h 390"/>
              <a:gd name="T46" fmla="*/ 30 w 156"/>
              <a:gd name="T47" fmla="*/ 142 h 390"/>
              <a:gd name="T48" fmla="*/ 38 w 156"/>
              <a:gd name="T49" fmla="*/ 108 h 390"/>
              <a:gd name="T50" fmla="*/ 38 w 156"/>
              <a:gd name="T51" fmla="*/ 108 h 390"/>
              <a:gd name="T52" fmla="*/ 48 w 156"/>
              <a:gd name="T53" fmla="*/ 84 h 390"/>
              <a:gd name="T54" fmla="*/ 56 w 156"/>
              <a:gd name="T55" fmla="*/ 64 h 390"/>
              <a:gd name="T56" fmla="*/ 68 w 156"/>
              <a:gd name="T57" fmla="*/ 46 h 390"/>
              <a:gd name="T58" fmla="*/ 84 w 156"/>
              <a:gd name="T59" fmla="*/ 28 h 390"/>
              <a:gd name="T60" fmla="*/ 84 w 156"/>
              <a:gd name="T61" fmla="*/ 28 h 390"/>
              <a:gd name="T62" fmla="*/ 116 w 156"/>
              <a:gd name="T63" fmla="*/ 2 h 390"/>
              <a:gd name="T64" fmla="*/ 116 w 156"/>
              <a:gd name="T65" fmla="*/ 2 h 390"/>
              <a:gd name="T66" fmla="*/ 150 w 156"/>
              <a:gd name="T67" fmla="*/ 0 h 390"/>
              <a:gd name="T68" fmla="*/ 150 w 156"/>
              <a:gd name="T69" fmla="*/ 0 h 390"/>
              <a:gd name="T70" fmla="*/ 154 w 156"/>
              <a:gd name="T71" fmla="*/ 18 h 390"/>
              <a:gd name="T72" fmla="*/ 156 w 156"/>
              <a:gd name="T73" fmla="*/ 32 h 390"/>
              <a:gd name="T74" fmla="*/ 156 w 156"/>
              <a:gd name="T75" fmla="*/ 44 h 390"/>
              <a:gd name="T76" fmla="*/ 156 w 156"/>
              <a:gd name="T77" fmla="*/ 44 h 390"/>
              <a:gd name="T78" fmla="*/ 150 w 156"/>
              <a:gd name="T79" fmla="*/ 56 h 390"/>
              <a:gd name="T80" fmla="*/ 146 w 156"/>
              <a:gd name="T81" fmla="*/ 70 h 390"/>
              <a:gd name="T82" fmla="*/ 144 w 156"/>
              <a:gd name="T83" fmla="*/ 86 h 390"/>
              <a:gd name="T84" fmla="*/ 142 w 156"/>
              <a:gd name="T85" fmla="*/ 102 h 390"/>
              <a:gd name="T86" fmla="*/ 144 w 156"/>
              <a:gd name="T87" fmla="*/ 138 h 390"/>
              <a:gd name="T88" fmla="*/ 146 w 156"/>
              <a:gd name="T89" fmla="*/ 174 h 390"/>
              <a:gd name="T90" fmla="*/ 146 w 156"/>
              <a:gd name="T91" fmla="*/ 174 h 390"/>
              <a:gd name="T92" fmla="*/ 138 w 156"/>
              <a:gd name="T93" fmla="*/ 196 h 390"/>
              <a:gd name="T94" fmla="*/ 126 w 156"/>
              <a:gd name="T95" fmla="*/ 222 h 390"/>
              <a:gd name="T96" fmla="*/ 102 w 156"/>
              <a:gd name="T97" fmla="*/ 270 h 390"/>
              <a:gd name="T98" fmla="*/ 102 w 156"/>
              <a:gd name="T99" fmla="*/ 270 h 390"/>
              <a:gd name="T100" fmla="*/ 96 w 156"/>
              <a:gd name="T101" fmla="*/ 290 h 390"/>
              <a:gd name="T102" fmla="*/ 96 w 156"/>
              <a:gd name="T103" fmla="*/ 290 h 390"/>
              <a:gd name="T104" fmla="*/ 84 w 156"/>
              <a:gd name="T105" fmla="*/ 382 h 390"/>
              <a:gd name="T106" fmla="*/ 84 w 156"/>
              <a:gd name="T107" fmla="*/ 382 h 390"/>
              <a:gd name="T108" fmla="*/ 80 w 156"/>
              <a:gd name="T109" fmla="*/ 386 h 390"/>
              <a:gd name="T110" fmla="*/ 76 w 156"/>
              <a:gd name="T111" fmla="*/ 390 h 390"/>
              <a:gd name="T112" fmla="*/ 76 w 156"/>
              <a:gd name="T113" fmla="*/ 390 h 3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6" h="390">
                <a:moveTo>
                  <a:pt x="76" y="390"/>
                </a:moveTo>
                <a:lnTo>
                  <a:pt x="76" y="390"/>
                </a:lnTo>
                <a:lnTo>
                  <a:pt x="46" y="344"/>
                </a:lnTo>
                <a:lnTo>
                  <a:pt x="46" y="344"/>
                </a:lnTo>
                <a:lnTo>
                  <a:pt x="26" y="338"/>
                </a:lnTo>
                <a:lnTo>
                  <a:pt x="26" y="338"/>
                </a:lnTo>
                <a:lnTo>
                  <a:pt x="22" y="324"/>
                </a:lnTo>
                <a:lnTo>
                  <a:pt x="14" y="310"/>
                </a:lnTo>
                <a:lnTo>
                  <a:pt x="6" y="300"/>
                </a:lnTo>
                <a:lnTo>
                  <a:pt x="0" y="294"/>
                </a:lnTo>
                <a:lnTo>
                  <a:pt x="0" y="294"/>
                </a:lnTo>
                <a:lnTo>
                  <a:pt x="0" y="272"/>
                </a:lnTo>
                <a:lnTo>
                  <a:pt x="0" y="272"/>
                </a:lnTo>
                <a:lnTo>
                  <a:pt x="4" y="242"/>
                </a:lnTo>
                <a:lnTo>
                  <a:pt x="6" y="230"/>
                </a:lnTo>
                <a:lnTo>
                  <a:pt x="8" y="216"/>
                </a:lnTo>
                <a:lnTo>
                  <a:pt x="8" y="216"/>
                </a:lnTo>
                <a:lnTo>
                  <a:pt x="4" y="202"/>
                </a:lnTo>
                <a:lnTo>
                  <a:pt x="4" y="192"/>
                </a:lnTo>
                <a:lnTo>
                  <a:pt x="4" y="182"/>
                </a:lnTo>
                <a:lnTo>
                  <a:pt x="8" y="174"/>
                </a:lnTo>
                <a:lnTo>
                  <a:pt x="18" y="158"/>
                </a:lnTo>
                <a:lnTo>
                  <a:pt x="30" y="142"/>
                </a:lnTo>
                <a:lnTo>
                  <a:pt x="30" y="142"/>
                </a:lnTo>
                <a:lnTo>
                  <a:pt x="38" y="108"/>
                </a:lnTo>
                <a:lnTo>
                  <a:pt x="38" y="108"/>
                </a:lnTo>
                <a:lnTo>
                  <a:pt x="48" y="84"/>
                </a:lnTo>
                <a:lnTo>
                  <a:pt x="56" y="64"/>
                </a:lnTo>
                <a:lnTo>
                  <a:pt x="68" y="46"/>
                </a:lnTo>
                <a:lnTo>
                  <a:pt x="84" y="28"/>
                </a:lnTo>
                <a:lnTo>
                  <a:pt x="84" y="28"/>
                </a:lnTo>
                <a:lnTo>
                  <a:pt x="116" y="2"/>
                </a:lnTo>
                <a:lnTo>
                  <a:pt x="116" y="2"/>
                </a:lnTo>
                <a:lnTo>
                  <a:pt x="150" y="0"/>
                </a:lnTo>
                <a:lnTo>
                  <a:pt x="150" y="0"/>
                </a:lnTo>
                <a:lnTo>
                  <a:pt x="154" y="18"/>
                </a:lnTo>
                <a:lnTo>
                  <a:pt x="156" y="32"/>
                </a:lnTo>
                <a:lnTo>
                  <a:pt x="156" y="44"/>
                </a:lnTo>
                <a:lnTo>
                  <a:pt x="156" y="44"/>
                </a:lnTo>
                <a:lnTo>
                  <a:pt x="150" y="56"/>
                </a:lnTo>
                <a:lnTo>
                  <a:pt x="146" y="70"/>
                </a:lnTo>
                <a:lnTo>
                  <a:pt x="144" y="86"/>
                </a:lnTo>
                <a:lnTo>
                  <a:pt x="142" y="102"/>
                </a:lnTo>
                <a:lnTo>
                  <a:pt x="144" y="138"/>
                </a:lnTo>
                <a:lnTo>
                  <a:pt x="146" y="174"/>
                </a:lnTo>
                <a:lnTo>
                  <a:pt x="146" y="174"/>
                </a:lnTo>
                <a:lnTo>
                  <a:pt x="138" y="196"/>
                </a:lnTo>
                <a:lnTo>
                  <a:pt x="126" y="222"/>
                </a:lnTo>
                <a:lnTo>
                  <a:pt x="102" y="270"/>
                </a:lnTo>
                <a:lnTo>
                  <a:pt x="102" y="270"/>
                </a:lnTo>
                <a:lnTo>
                  <a:pt x="96" y="290"/>
                </a:lnTo>
                <a:lnTo>
                  <a:pt x="96" y="290"/>
                </a:lnTo>
                <a:lnTo>
                  <a:pt x="84" y="382"/>
                </a:lnTo>
                <a:lnTo>
                  <a:pt x="84" y="382"/>
                </a:lnTo>
                <a:lnTo>
                  <a:pt x="80" y="386"/>
                </a:lnTo>
                <a:lnTo>
                  <a:pt x="76" y="390"/>
                </a:lnTo>
                <a:lnTo>
                  <a:pt x="76" y="390"/>
                </a:lnTo>
                <a:close/>
              </a:path>
            </a:pathLst>
          </a:custGeom>
          <a:solidFill>
            <a:srgbClr val="319A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defTabSz="914377"/>
            <a:endParaRPr lang="zh-CN" altLang="en-US" sz="190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83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10820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111</Words>
  <Application>Microsoft Office PowerPoint</Application>
  <PresentationFormat>宽屏</PresentationFormat>
  <Paragraphs>18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3" baseType="lpstr">
      <vt:lpstr>Meiryo</vt:lpstr>
      <vt:lpstr>Tw Cen MT Condensed Extra Bold</vt:lpstr>
      <vt:lpstr>方正水柱简体</vt:lpstr>
      <vt:lpstr>宋体</vt:lpstr>
      <vt:lpstr>微软雅黑</vt:lpstr>
      <vt:lpstr>幼圆</vt:lpstr>
      <vt:lpstr>Arial</vt:lpstr>
      <vt:lpstr>Calibri</vt:lpstr>
      <vt:lpstr>Calibri Light</vt:lpstr>
      <vt:lpstr>Office 主题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Administrator</cp:lastModifiedBy>
  <cp:revision>5</cp:revision>
  <dcterms:created xsi:type="dcterms:W3CDTF">2016-04-09T06:25:38Z</dcterms:created>
  <dcterms:modified xsi:type="dcterms:W3CDTF">2016-05-24T01:46:21Z</dcterms:modified>
</cp:coreProperties>
</file>