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81" r:id="rId3"/>
    <p:sldId id="284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7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AD935-574E-4740-81CD-D8C5B534E713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B30F6-60B4-4CD7-8B5D-2D4C2E528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191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7805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536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229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1354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3022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2414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8616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2851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08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2558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6335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40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270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30734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30735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06522" name="Freeform 26"/>
          <p:cNvSpPr>
            <a:spLocks/>
          </p:cNvSpPr>
          <p:nvPr/>
        </p:nvSpPr>
        <p:spPr bwMode="auto">
          <a:xfrm>
            <a:off x="6212417" y="2661709"/>
            <a:ext cx="2345267" cy="2453216"/>
          </a:xfrm>
          <a:custGeom>
            <a:avLst/>
            <a:gdLst>
              <a:gd name="T0" fmla="*/ 0 w 1108"/>
              <a:gd name="T1" fmla="*/ 0 h 1159"/>
              <a:gd name="T2" fmla="*/ 0 w 1108"/>
              <a:gd name="T3" fmla="*/ 1839912 h 1159"/>
              <a:gd name="T4" fmla="*/ 1295400 w 1108"/>
              <a:gd name="T5" fmla="*/ 1839912 h 1159"/>
              <a:gd name="T6" fmla="*/ 1758950 w 1108"/>
              <a:gd name="T7" fmla="*/ 935037 h 1159"/>
              <a:gd name="T8" fmla="*/ 1295400 w 1108"/>
              <a:gd name="T9" fmla="*/ 0 h 1159"/>
              <a:gd name="T10" fmla="*/ 0 w 1108"/>
              <a:gd name="T11" fmla="*/ 0 h 11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08" h="1159">
                <a:moveTo>
                  <a:pt x="0" y="0"/>
                </a:moveTo>
                <a:lnTo>
                  <a:pt x="0" y="1159"/>
                </a:lnTo>
                <a:lnTo>
                  <a:pt x="816" y="1159"/>
                </a:lnTo>
                <a:lnTo>
                  <a:pt x="1108" y="589"/>
                </a:lnTo>
                <a:lnTo>
                  <a:pt x="816" y="0"/>
                </a:lnTo>
                <a:lnTo>
                  <a:pt x="0" y="0"/>
                </a:ln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3" name="Freeform 27"/>
          <p:cNvSpPr>
            <a:spLocks noEditPoints="1"/>
          </p:cNvSpPr>
          <p:nvPr/>
        </p:nvSpPr>
        <p:spPr bwMode="auto">
          <a:xfrm>
            <a:off x="7186085" y="3305177"/>
            <a:ext cx="410633" cy="1178983"/>
          </a:xfrm>
          <a:custGeom>
            <a:avLst/>
            <a:gdLst>
              <a:gd name="T0" fmla="*/ 307975 w 30"/>
              <a:gd name="T1" fmla="*/ 575782 h 86"/>
              <a:gd name="T2" fmla="*/ 246380 w 30"/>
              <a:gd name="T3" fmla="*/ 575782 h 86"/>
              <a:gd name="T4" fmla="*/ 246380 w 30"/>
              <a:gd name="T5" fmla="*/ 884237 h 86"/>
              <a:gd name="T6" fmla="*/ 174519 w 30"/>
              <a:gd name="T7" fmla="*/ 884237 h 86"/>
              <a:gd name="T8" fmla="*/ 174519 w 30"/>
              <a:gd name="T9" fmla="*/ 575782 h 86"/>
              <a:gd name="T10" fmla="*/ 133456 w 30"/>
              <a:gd name="T11" fmla="*/ 575782 h 86"/>
              <a:gd name="T12" fmla="*/ 133456 w 30"/>
              <a:gd name="T13" fmla="*/ 884237 h 86"/>
              <a:gd name="T14" fmla="*/ 61595 w 30"/>
              <a:gd name="T15" fmla="*/ 884237 h 86"/>
              <a:gd name="T16" fmla="*/ 61595 w 30"/>
              <a:gd name="T17" fmla="*/ 575782 h 86"/>
              <a:gd name="T18" fmla="*/ 0 w 30"/>
              <a:gd name="T19" fmla="*/ 575782 h 86"/>
              <a:gd name="T20" fmla="*/ 0 w 30"/>
              <a:gd name="T21" fmla="*/ 267327 h 86"/>
              <a:gd name="T22" fmla="*/ 30798 w 30"/>
              <a:gd name="T23" fmla="*/ 205637 h 86"/>
              <a:gd name="T24" fmla="*/ 92393 w 30"/>
              <a:gd name="T25" fmla="*/ 164509 h 86"/>
              <a:gd name="T26" fmla="*/ 153988 w 30"/>
              <a:gd name="T27" fmla="*/ 154227 h 86"/>
              <a:gd name="T28" fmla="*/ 236114 w 30"/>
              <a:gd name="T29" fmla="*/ 174791 h 86"/>
              <a:gd name="T30" fmla="*/ 297709 w 30"/>
              <a:gd name="T31" fmla="*/ 246764 h 86"/>
              <a:gd name="T32" fmla="*/ 307975 w 30"/>
              <a:gd name="T33" fmla="*/ 267327 h 86"/>
              <a:gd name="T34" fmla="*/ 307975 w 30"/>
              <a:gd name="T35" fmla="*/ 575782 h 86"/>
              <a:gd name="T36" fmla="*/ 225848 w 30"/>
              <a:gd name="T37" fmla="*/ 61691 h 86"/>
              <a:gd name="T38" fmla="*/ 205317 w 30"/>
              <a:gd name="T39" fmla="*/ 113100 h 86"/>
              <a:gd name="T40" fmla="*/ 153988 w 30"/>
              <a:gd name="T41" fmla="*/ 123382 h 86"/>
              <a:gd name="T42" fmla="*/ 102658 w 30"/>
              <a:gd name="T43" fmla="*/ 113100 h 86"/>
              <a:gd name="T44" fmla="*/ 92393 w 30"/>
              <a:gd name="T45" fmla="*/ 61691 h 86"/>
              <a:gd name="T46" fmla="*/ 112924 w 30"/>
              <a:gd name="T47" fmla="*/ 20564 h 86"/>
              <a:gd name="T48" fmla="*/ 153988 w 30"/>
              <a:gd name="T49" fmla="*/ 0 h 86"/>
              <a:gd name="T50" fmla="*/ 205317 w 30"/>
              <a:gd name="T51" fmla="*/ 20564 h 86"/>
              <a:gd name="T52" fmla="*/ 225848 w 30"/>
              <a:gd name="T53" fmla="*/ 61691 h 8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0" h="86">
                <a:moveTo>
                  <a:pt x="30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86"/>
                  <a:pt x="24" y="86"/>
                  <a:pt x="24" y="86"/>
                </a:cubicBezTo>
                <a:cubicBezTo>
                  <a:pt x="17" y="86"/>
                  <a:pt x="17" y="86"/>
                  <a:pt x="17" y="86"/>
                </a:cubicBezTo>
                <a:cubicBezTo>
                  <a:pt x="17" y="56"/>
                  <a:pt x="17" y="56"/>
                  <a:pt x="17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86"/>
                  <a:pt x="13" y="86"/>
                  <a:pt x="13" y="86"/>
                </a:cubicBezTo>
                <a:cubicBezTo>
                  <a:pt x="6" y="86"/>
                  <a:pt x="6" y="86"/>
                  <a:pt x="6" y="86"/>
                </a:cubicBezTo>
                <a:cubicBezTo>
                  <a:pt x="6" y="56"/>
                  <a:pt x="6" y="56"/>
                  <a:pt x="6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4"/>
                  <a:pt x="1" y="22"/>
                  <a:pt x="3" y="20"/>
                </a:cubicBezTo>
                <a:cubicBezTo>
                  <a:pt x="5" y="18"/>
                  <a:pt x="7" y="17"/>
                  <a:pt x="9" y="16"/>
                </a:cubicBezTo>
                <a:cubicBezTo>
                  <a:pt x="12" y="15"/>
                  <a:pt x="14" y="15"/>
                  <a:pt x="15" y="15"/>
                </a:cubicBezTo>
                <a:cubicBezTo>
                  <a:pt x="18" y="15"/>
                  <a:pt x="20" y="16"/>
                  <a:pt x="23" y="17"/>
                </a:cubicBezTo>
                <a:cubicBezTo>
                  <a:pt x="26" y="19"/>
                  <a:pt x="28" y="21"/>
                  <a:pt x="29" y="24"/>
                </a:cubicBezTo>
                <a:cubicBezTo>
                  <a:pt x="30" y="25"/>
                  <a:pt x="30" y="26"/>
                  <a:pt x="30" y="26"/>
                </a:cubicBezTo>
                <a:lnTo>
                  <a:pt x="30" y="56"/>
                </a:lnTo>
                <a:close/>
                <a:moveTo>
                  <a:pt x="22" y="6"/>
                </a:moveTo>
                <a:cubicBezTo>
                  <a:pt x="22" y="8"/>
                  <a:pt x="21" y="9"/>
                  <a:pt x="20" y="11"/>
                </a:cubicBezTo>
                <a:cubicBezTo>
                  <a:pt x="18" y="12"/>
                  <a:pt x="17" y="12"/>
                  <a:pt x="15" y="12"/>
                </a:cubicBezTo>
                <a:cubicBezTo>
                  <a:pt x="13" y="12"/>
                  <a:pt x="12" y="12"/>
                  <a:pt x="10" y="11"/>
                </a:cubicBezTo>
                <a:cubicBezTo>
                  <a:pt x="9" y="9"/>
                  <a:pt x="9" y="8"/>
                  <a:pt x="9" y="6"/>
                </a:cubicBezTo>
                <a:cubicBezTo>
                  <a:pt x="9" y="4"/>
                  <a:pt x="9" y="3"/>
                  <a:pt x="11" y="2"/>
                </a:cubicBezTo>
                <a:cubicBezTo>
                  <a:pt x="12" y="0"/>
                  <a:pt x="13" y="0"/>
                  <a:pt x="15" y="0"/>
                </a:cubicBezTo>
                <a:cubicBezTo>
                  <a:pt x="17" y="0"/>
                  <a:pt x="18" y="0"/>
                  <a:pt x="20" y="2"/>
                </a:cubicBezTo>
                <a:cubicBezTo>
                  <a:pt x="21" y="3"/>
                  <a:pt x="22" y="4"/>
                  <a:pt x="22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4" name="Freeform 28"/>
          <p:cNvSpPr>
            <a:spLocks/>
          </p:cNvSpPr>
          <p:nvPr/>
        </p:nvSpPr>
        <p:spPr bwMode="auto">
          <a:xfrm>
            <a:off x="3659717" y="2661709"/>
            <a:ext cx="2345267" cy="2453216"/>
          </a:xfrm>
          <a:custGeom>
            <a:avLst/>
            <a:gdLst>
              <a:gd name="T0" fmla="*/ 1758950 w 1108"/>
              <a:gd name="T1" fmla="*/ 0 h 1159"/>
              <a:gd name="T2" fmla="*/ 1758950 w 1108"/>
              <a:gd name="T3" fmla="*/ 1839912 h 1159"/>
              <a:gd name="T4" fmla="*/ 463550 w 1108"/>
              <a:gd name="T5" fmla="*/ 1839912 h 1159"/>
              <a:gd name="T6" fmla="*/ 0 w 1108"/>
              <a:gd name="T7" fmla="*/ 935037 h 1159"/>
              <a:gd name="T8" fmla="*/ 463550 w 1108"/>
              <a:gd name="T9" fmla="*/ 0 h 1159"/>
              <a:gd name="T10" fmla="*/ 1758950 w 1108"/>
              <a:gd name="T11" fmla="*/ 0 h 11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08" h="1159">
                <a:moveTo>
                  <a:pt x="1108" y="0"/>
                </a:moveTo>
                <a:lnTo>
                  <a:pt x="1108" y="1159"/>
                </a:lnTo>
                <a:lnTo>
                  <a:pt x="292" y="1159"/>
                </a:lnTo>
                <a:lnTo>
                  <a:pt x="0" y="589"/>
                </a:lnTo>
                <a:lnTo>
                  <a:pt x="292" y="0"/>
                </a:lnTo>
                <a:lnTo>
                  <a:pt x="1108" y="0"/>
                </a:lnTo>
                <a:close/>
              </a:path>
            </a:pathLst>
          </a:cu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5" name="Freeform 29"/>
          <p:cNvSpPr>
            <a:spLocks noEditPoints="1"/>
          </p:cNvSpPr>
          <p:nvPr/>
        </p:nvSpPr>
        <p:spPr bwMode="auto">
          <a:xfrm>
            <a:off x="4565651" y="3195110"/>
            <a:ext cx="643467" cy="1399116"/>
          </a:xfrm>
          <a:custGeom>
            <a:avLst/>
            <a:gdLst>
              <a:gd name="T0" fmla="*/ 451796 w 47"/>
              <a:gd name="T1" fmla="*/ 606969 h 102"/>
              <a:gd name="T2" fmla="*/ 482600 w 47"/>
              <a:gd name="T3" fmla="*/ 596682 h 102"/>
              <a:gd name="T4" fmla="*/ 338847 w 47"/>
              <a:gd name="T5" fmla="*/ 246903 h 102"/>
              <a:gd name="T6" fmla="*/ 143753 w 47"/>
              <a:gd name="T7" fmla="*/ 246903 h 102"/>
              <a:gd name="T8" fmla="*/ 0 w 47"/>
              <a:gd name="T9" fmla="*/ 596682 h 102"/>
              <a:gd name="T10" fmla="*/ 30804 w 47"/>
              <a:gd name="T11" fmla="*/ 606969 h 102"/>
              <a:gd name="T12" fmla="*/ 164289 w 47"/>
              <a:gd name="T13" fmla="*/ 360067 h 102"/>
              <a:gd name="T14" fmla="*/ 184826 w 47"/>
              <a:gd name="T15" fmla="*/ 473230 h 102"/>
              <a:gd name="T16" fmla="*/ 41072 w 47"/>
              <a:gd name="T17" fmla="*/ 709846 h 102"/>
              <a:gd name="T18" fmla="*/ 184826 w 47"/>
              <a:gd name="T19" fmla="*/ 709846 h 102"/>
              <a:gd name="T20" fmla="*/ 225898 w 47"/>
              <a:gd name="T21" fmla="*/ 1049337 h 102"/>
              <a:gd name="T22" fmla="*/ 266970 w 47"/>
              <a:gd name="T23" fmla="*/ 1049337 h 102"/>
              <a:gd name="T24" fmla="*/ 297774 w 47"/>
              <a:gd name="T25" fmla="*/ 709846 h 102"/>
              <a:gd name="T26" fmla="*/ 431260 w 47"/>
              <a:gd name="T27" fmla="*/ 709846 h 102"/>
              <a:gd name="T28" fmla="*/ 297774 w 47"/>
              <a:gd name="T29" fmla="*/ 473230 h 102"/>
              <a:gd name="T30" fmla="*/ 318311 w 47"/>
              <a:gd name="T31" fmla="*/ 360067 h 102"/>
              <a:gd name="T32" fmla="*/ 451796 w 47"/>
              <a:gd name="T33" fmla="*/ 606969 h 102"/>
              <a:gd name="T34" fmla="*/ 236166 w 47"/>
              <a:gd name="T35" fmla="*/ 164602 h 102"/>
              <a:gd name="T36" fmla="*/ 287506 w 47"/>
              <a:gd name="T37" fmla="*/ 133739 h 102"/>
              <a:gd name="T38" fmla="*/ 318311 w 47"/>
              <a:gd name="T39" fmla="*/ 82301 h 102"/>
              <a:gd name="T40" fmla="*/ 287506 w 47"/>
              <a:gd name="T41" fmla="*/ 20575 h 102"/>
              <a:gd name="T42" fmla="*/ 236166 w 47"/>
              <a:gd name="T43" fmla="*/ 0 h 102"/>
              <a:gd name="T44" fmla="*/ 174557 w 47"/>
              <a:gd name="T45" fmla="*/ 20575 h 102"/>
              <a:gd name="T46" fmla="*/ 154021 w 47"/>
              <a:gd name="T47" fmla="*/ 82301 h 102"/>
              <a:gd name="T48" fmla="*/ 174557 w 47"/>
              <a:gd name="T49" fmla="*/ 133739 h 102"/>
              <a:gd name="T50" fmla="*/ 236166 w 47"/>
              <a:gd name="T51" fmla="*/ 164602 h 10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47" h="102">
                <a:moveTo>
                  <a:pt x="44" y="59"/>
                </a:moveTo>
                <a:cubicBezTo>
                  <a:pt x="45" y="59"/>
                  <a:pt x="46" y="58"/>
                  <a:pt x="47" y="58"/>
                </a:cubicBezTo>
                <a:cubicBezTo>
                  <a:pt x="33" y="24"/>
                  <a:pt x="33" y="24"/>
                  <a:pt x="33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0" y="58"/>
                  <a:pt x="0" y="58"/>
                  <a:pt x="0" y="58"/>
                </a:cubicBezTo>
                <a:cubicBezTo>
                  <a:pt x="3" y="59"/>
                  <a:pt x="3" y="59"/>
                  <a:pt x="3" y="59"/>
                </a:cubicBezTo>
                <a:cubicBezTo>
                  <a:pt x="16" y="35"/>
                  <a:pt x="16" y="35"/>
                  <a:pt x="16" y="35"/>
                </a:cubicBezTo>
                <a:cubicBezTo>
                  <a:pt x="18" y="46"/>
                  <a:pt x="18" y="46"/>
                  <a:pt x="18" y="46"/>
                </a:cubicBezTo>
                <a:cubicBezTo>
                  <a:pt x="4" y="69"/>
                  <a:pt x="4" y="69"/>
                  <a:pt x="4" y="69"/>
                </a:cubicBezTo>
                <a:cubicBezTo>
                  <a:pt x="18" y="69"/>
                  <a:pt x="18" y="69"/>
                  <a:pt x="18" y="69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9" y="69"/>
                  <a:pt x="29" y="69"/>
                  <a:pt x="29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29" y="46"/>
                  <a:pt x="29" y="46"/>
                  <a:pt x="29" y="46"/>
                </a:cubicBezTo>
                <a:cubicBezTo>
                  <a:pt x="31" y="35"/>
                  <a:pt x="31" y="35"/>
                  <a:pt x="31" y="35"/>
                </a:cubicBezTo>
                <a:lnTo>
                  <a:pt x="44" y="59"/>
                </a:lnTo>
                <a:close/>
                <a:moveTo>
                  <a:pt x="23" y="16"/>
                </a:moveTo>
                <a:cubicBezTo>
                  <a:pt x="25" y="16"/>
                  <a:pt x="27" y="15"/>
                  <a:pt x="28" y="13"/>
                </a:cubicBezTo>
                <a:cubicBezTo>
                  <a:pt x="30" y="12"/>
                  <a:pt x="31" y="10"/>
                  <a:pt x="31" y="8"/>
                </a:cubicBezTo>
                <a:cubicBezTo>
                  <a:pt x="31" y="6"/>
                  <a:pt x="30" y="4"/>
                  <a:pt x="28" y="2"/>
                </a:cubicBezTo>
                <a:cubicBezTo>
                  <a:pt x="27" y="1"/>
                  <a:pt x="25" y="0"/>
                  <a:pt x="23" y="0"/>
                </a:cubicBezTo>
                <a:cubicBezTo>
                  <a:pt x="21" y="0"/>
                  <a:pt x="19" y="1"/>
                  <a:pt x="17" y="2"/>
                </a:cubicBezTo>
                <a:cubicBezTo>
                  <a:pt x="16" y="4"/>
                  <a:pt x="15" y="6"/>
                  <a:pt x="15" y="8"/>
                </a:cubicBezTo>
                <a:cubicBezTo>
                  <a:pt x="15" y="10"/>
                  <a:pt x="16" y="12"/>
                  <a:pt x="17" y="13"/>
                </a:cubicBezTo>
                <a:cubicBezTo>
                  <a:pt x="19" y="15"/>
                  <a:pt x="21" y="16"/>
                  <a:pt x="23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06526" name="Text Box 30"/>
          <p:cNvSpPr txBox="1">
            <a:spLocks noChangeArrowheads="1"/>
          </p:cNvSpPr>
          <p:nvPr/>
        </p:nvSpPr>
        <p:spPr bwMode="auto">
          <a:xfrm>
            <a:off x="3814233" y="3717926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106527" name="Text Box 31"/>
          <p:cNvSpPr txBox="1">
            <a:spLocks noChangeArrowheads="1"/>
          </p:cNvSpPr>
          <p:nvPr/>
        </p:nvSpPr>
        <p:spPr bwMode="auto">
          <a:xfrm>
            <a:off x="6379633" y="3717926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106528" name="Text Box 32"/>
          <p:cNvSpPr txBox="1">
            <a:spLocks noChangeArrowheads="1"/>
          </p:cNvSpPr>
          <p:nvPr/>
        </p:nvSpPr>
        <p:spPr bwMode="auto">
          <a:xfrm>
            <a:off x="5420784" y="3717926"/>
            <a:ext cx="3401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</a:p>
        </p:txBody>
      </p:sp>
      <p:sp>
        <p:nvSpPr>
          <p:cNvPr id="106529" name="Text Box 33"/>
          <p:cNvSpPr txBox="1">
            <a:spLocks noChangeArrowheads="1"/>
          </p:cNvSpPr>
          <p:nvPr/>
        </p:nvSpPr>
        <p:spPr bwMode="auto">
          <a:xfrm>
            <a:off x="7874000" y="3717926"/>
            <a:ext cx="27443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</a:p>
        </p:txBody>
      </p:sp>
      <p:sp>
        <p:nvSpPr>
          <p:cNvPr id="106530" name="Rectangle 34"/>
          <p:cNvSpPr>
            <a:spLocks noChangeArrowheads="1"/>
          </p:cNvSpPr>
          <p:nvPr/>
        </p:nvSpPr>
        <p:spPr bwMode="auto">
          <a:xfrm>
            <a:off x="8826501" y="2557993"/>
            <a:ext cx="2704587" cy="269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867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6531" name="Rectangle 35"/>
          <p:cNvSpPr>
            <a:spLocks noChangeArrowheads="1"/>
          </p:cNvSpPr>
          <p:nvPr/>
        </p:nvSpPr>
        <p:spPr bwMode="auto">
          <a:xfrm>
            <a:off x="635001" y="2557993"/>
            <a:ext cx="2704587" cy="269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867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106532" name="Text Box 36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639794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6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6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6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06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10652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4" dur="150" fill="hold"/>
                                        <p:tgtEl>
                                          <p:spTgt spid="10652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06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06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1065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500"/>
                                        <p:tgtEl>
                                          <p:spTgt spid="106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106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2" dur="150" fill="hold"/>
                                        <p:tgtEl>
                                          <p:spTgt spid="10652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8" dur="150" fill="hold"/>
                                        <p:tgtEl>
                                          <p:spTgt spid="1065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06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06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4" dur="150" fill="hold"/>
                                        <p:tgtEl>
                                          <p:spTgt spid="1065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106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22" grpId="0" animBg="1"/>
      <p:bldP spid="106523" grpId="0" animBg="1"/>
      <p:bldP spid="106523" grpId="1" animBg="1"/>
      <p:bldP spid="106524" grpId="0" animBg="1"/>
      <p:bldP spid="106525" grpId="0" animBg="1"/>
      <p:bldP spid="106525" grpId="1" animBg="1"/>
      <p:bldP spid="106526" grpId="0"/>
      <p:bldP spid="106526" grpId="1"/>
      <p:bldP spid="106527" grpId="0"/>
      <p:bldP spid="106527" grpId="1"/>
      <p:bldP spid="106528" grpId="0"/>
      <p:bldP spid="106528" grpId="1"/>
      <p:bldP spid="106529" grpId="0"/>
      <p:bldP spid="106529" grpId="1"/>
      <p:bldP spid="106530" grpId="0"/>
      <p:bldP spid="106531" grpId="0"/>
      <p:bldP spid="1065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6814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296</Words>
  <Application>Microsoft Office PowerPoint</Application>
  <PresentationFormat>宽屏</PresentationFormat>
  <Paragraphs>30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LHCan</dc:creator>
  <cp:lastModifiedBy>Administrator</cp:lastModifiedBy>
  <cp:revision>5</cp:revision>
  <dcterms:created xsi:type="dcterms:W3CDTF">2015-05-05T08:02:14Z</dcterms:created>
  <dcterms:modified xsi:type="dcterms:W3CDTF">2016-03-08T02:44:44Z</dcterms:modified>
</cp:coreProperties>
</file>