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50" r:id="rId2"/>
  </p:sldMasterIdLst>
  <p:notesMasterIdLst>
    <p:notesMasterId r:id="rId5"/>
  </p:notesMasterIdLst>
  <p:handoutMasterIdLst>
    <p:handoutMasterId r:id="rId6"/>
  </p:handoutMasterIdLst>
  <p:sldIdLst>
    <p:sldId id="279" r:id="rId3"/>
    <p:sldId id="280" r:id="rId4"/>
  </p:sldIdLst>
  <p:sldSz cx="9144000" cy="5143500" type="screen16x9"/>
  <p:notesSz cx="6858000" cy="9144000"/>
  <p:defaultTextStyle>
    <a:lvl1pPr algn="ctr" defTabSz="309563">
      <a:defRPr sz="1900">
        <a:latin typeface="+mn-lt"/>
        <a:ea typeface="+mn-ea"/>
        <a:cs typeface="+mn-cs"/>
        <a:sym typeface="Helvetica Light"/>
      </a:defRPr>
    </a:lvl1pPr>
    <a:lvl2pPr indent="85725" algn="ctr" defTabSz="309563">
      <a:defRPr sz="1900">
        <a:latin typeface="+mn-lt"/>
        <a:ea typeface="+mn-ea"/>
        <a:cs typeface="+mn-cs"/>
        <a:sym typeface="Helvetica Light"/>
      </a:defRPr>
    </a:lvl2pPr>
    <a:lvl3pPr indent="171450" algn="ctr" defTabSz="309563">
      <a:defRPr sz="1900">
        <a:latin typeface="+mn-lt"/>
        <a:ea typeface="+mn-ea"/>
        <a:cs typeface="+mn-cs"/>
        <a:sym typeface="Helvetica Light"/>
      </a:defRPr>
    </a:lvl3pPr>
    <a:lvl4pPr indent="257175" algn="ctr" defTabSz="309563">
      <a:defRPr sz="1900">
        <a:latin typeface="+mn-lt"/>
        <a:ea typeface="+mn-ea"/>
        <a:cs typeface="+mn-cs"/>
        <a:sym typeface="Helvetica Light"/>
      </a:defRPr>
    </a:lvl4pPr>
    <a:lvl5pPr indent="342900" algn="ctr" defTabSz="309563">
      <a:defRPr sz="1900">
        <a:latin typeface="+mn-lt"/>
        <a:ea typeface="+mn-ea"/>
        <a:cs typeface="+mn-cs"/>
        <a:sym typeface="Helvetica Light"/>
      </a:defRPr>
    </a:lvl5pPr>
    <a:lvl6pPr indent="428625" algn="ctr" defTabSz="309563">
      <a:defRPr sz="1900">
        <a:latin typeface="+mn-lt"/>
        <a:ea typeface="+mn-ea"/>
        <a:cs typeface="+mn-cs"/>
        <a:sym typeface="Helvetica Light"/>
      </a:defRPr>
    </a:lvl6pPr>
    <a:lvl7pPr indent="514350" algn="ctr" defTabSz="309563">
      <a:defRPr sz="1900">
        <a:latin typeface="+mn-lt"/>
        <a:ea typeface="+mn-ea"/>
        <a:cs typeface="+mn-cs"/>
        <a:sym typeface="Helvetica Light"/>
      </a:defRPr>
    </a:lvl7pPr>
    <a:lvl8pPr indent="600075" algn="ctr" defTabSz="309563">
      <a:defRPr sz="1900">
        <a:latin typeface="+mn-lt"/>
        <a:ea typeface="+mn-ea"/>
        <a:cs typeface="+mn-cs"/>
        <a:sym typeface="Helvetica Light"/>
      </a:defRPr>
    </a:lvl8pPr>
    <a:lvl9pPr indent="685800" algn="ctr" defTabSz="309563">
      <a:defRPr sz="1900">
        <a:latin typeface="+mn-lt"/>
        <a:ea typeface="+mn-ea"/>
        <a:cs typeface="+mn-cs"/>
        <a:sym typeface="Helvetica Light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64A500"/>
    <a:srgbClr val="78BE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4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420" autoAdjust="0"/>
    <p:restoredTop sz="94660"/>
  </p:normalViewPr>
  <p:slideViewPr>
    <p:cSldViewPr>
      <p:cViewPr varScale="1">
        <p:scale>
          <a:sx n="141" d="100"/>
          <a:sy n="141" d="100"/>
        </p:scale>
        <p:origin x="816" y="114"/>
      </p:cViewPr>
      <p:guideLst>
        <p:guide orient="horz" pos="1620"/>
        <p:guide pos="2880"/>
      </p:guideLst>
    </p:cSldViewPr>
  </p:slideViewPr>
  <p:notesTextViewPr>
    <p:cViewPr>
      <p:scale>
        <a:sx n="66" d="100"/>
        <a:sy n="66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861CCE-1DA2-4BD1-ADF8-F90687B5791B}" type="datetimeFigureOut">
              <a:rPr lang="en-US" smtClean="0"/>
              <a:t>3/10/2022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00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E3C835-94C7-47B0-8D03-392CC0836C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138678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23" name="Shape 23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  <p:extLst>
      <p:ext uri="{BB962C8B-B14F-4D97-AF65-F5344CB8AC3E}">
        <p14:creationId xmlns:p14="http://schemas.microsoft.com/office/powerpoint/2010/main" val="632097132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1pPr>
    <a:lvl2pPr indent="85725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2pPr>
    <a:lvl3pPr indent="171450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3pPr>
    <a:lvl4pPr indent="257175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4pPr>
    <a:lvl5pPr indent="342900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5pPr>
    <a:lvl6pPr indent="428625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6pPr>
    <a:lvl7pPr indent="514350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7pPr>
    <a:lvl8pPr indent="600075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8pPr>
    <a:lvl9pPr indent="685800" defTabSz="171450">
      <a:lnSpc>
        <a:spcPct val="117999"/>
      </a:lnSpc>
      <a:defRPr sz="800">
        <a:latin typeface="Helvetica Neue"/>
        <a:ea typeface="Helvetica Neue"/>
        <a:cs typeface="Helvetica Neue"/>
        <a:sym typeface="Helvetica Neue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xfrm>
            <a:off x="3884613" y="8685213"/>
            <a:ext cx="2971800" cy="45878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94139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410737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256142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387401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51208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979945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74742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26047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5779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58324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231272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2022/3/10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42592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ransition spd="med"/>
  <p:hf hdr="0" ftr="0" dt="0"/>
  <p:txStyles>
    <p:titleStyle>
      <a:lvl1pPr algn="ctr" defTabSz="309563">
        <a:defRPr sz="4200">
          <a:latin typeface="+mn-lt"/>
          <a:ea typeface="+mn-ea"/>
          <a:cs typeface="+mn-cs"/>
          <a:sym typeface="Helvetica Light"/>
        </a:defRPr>
      </a:lvl1pPr>
      <a:lvl2pPr indent="85725" algn="ctr" defTabSz="309563">
        <a:defRPr sz="4200">
          <a:latin typeface="+mn-lt"/>
          <a:ea typeface="+mn-ea"/>
          <a:cs typeface="+mn-cs"/>
          <a:sym typeface="Helvetica Light"/>
        </a:defRPr>
      </a:lvl2pPr>
      <a:lvl3pPr indent="171450" algn="ctr" defTabSz="309563">
        <a:defRPr sz="4200">
          <a:latin typeface="+mn-lt"/>
          <a:ea typeface="+mn-ea"/>
          <a:cs typeface="+mn-cs"/>
          <a:sym typeface="Helvetica Light"/>
        </a:defRPr>
      </a:lvl3pPr>
      <a:lvl4pPr indent="257175" algn="ctr" defTabSz="309563">
        <a:defRPr sz="4200">
          <a:latin typeface="+mn-lt"/>
          <a:ea typeface="+mn-ea"/>
          <a:cs typeface="+mn-cs"/>
          <a:sym typeface="Helvetica Light"/>
        </a:defRPr>
      </a:lvl4pPr>
      <a:lvl5pPr indent="342900" algn="ctr" defTabSz="309563">
        <a:defRPr sz="4200">
          <a:latin typeface="+mn-lt"/>
          <a:ea typeface="+mn-ea"/>
          <a:cs typeface="+mn-cs"/>
          <a:sym typeface="Helvetica Light"/>
        </a:defRPr>
      </a:lvl5pPr>
      <a:lvl6pPr indent="428625" algn="ctr" defTabSz="309563">
        <a:defRPr sz="4200">
          <a:latin typeface="+mn-lt"/>
          <a:ea typeface="+mn-ea"/>
          <a:cs typeface="+mn-cs"/>
          <a:sym typeface="Helvetica Light"/>
        </a:defRPr>
      </a:lvl6pPr>
      <a:lvl7pPr indent="514350" algn="ctr" defTabSz="309563">
        <a:defRPr sz="4200">
          <a:latin typeface="+mn-lt"/>
          <a:ea typeface="+mn-ea"/>
          <a:cs typeface="+mn-cs"/>
          <a:sym typeface="Helvetica Light"/>
        </a:defRPr>
      </a:lvl7pPr>
      <a:lvl8pPr indent="600075" algn="ctr" defTabSz="309563">
        <a:defRPr sz="4200">
          <a:latin typeface="+mn-lt"/>
          <a:ea typeface="+mn-ea"/>
          <a:cs typeface="+mn-cs"/>
          <a:sym typeface="Helvetica Light"/>
        </a:defRPr>
      </a:lvl8pPr>
      <a:lvl9pPr indent="685800" algn="ctr" defTabSz="309563">
        <a:defRPr sz="4200">
          <a:latin typeface="+mn-lt"/>
          <a:ea typeface="+mn-ea"/>
          <a:cs typeface="+mn-cs"/>
          <a:sym typeface="Helvetica Light"/>
        </a:defRPr>
      </a:lvl9pPr>
    </p:titleStyle>
    <p:bodyStyle>
      <a:lvl1pPr algn="ctr" defTabSz="309563">
        <a:defRPr sz="1700">
          <a:latin typeface="+mn-lt"/>
          <a:ea typeface="+mn-ea"/>
          <a:cs typeface="+mn-cs"/>
          <a:sym typeface="Helvetica Light"/>
        </a:defRPr>
      </a:lvl1pPr>
      <a:lvl2pPr indent="85725" algn="ctr" defTabSz="309563">
        <a:defRPr sz="1700">
          <a:latin typeface="+mn-lt"/>
          <a:ea typeface="+mn-ea"/>
          <a:cs typeface="+mn-cs"/>
          <a:sym typeface="Helvetica Light"/>
        </a:defRPr>
      </a:lvl2pPr>
      <a:lvl3pPr indent="171450" algn="ctr" defTabSz="309563">
        <a:defRPr sz="1700">
          <a:latin typeface="+mn-lt"/>
          <a:ea typeface="+mn-ea"/>
          <a:cs typeface="+mn-cs"/>
          <a:sym typeface="Helvetica Light"/>
        </a:defRPr>
      </a:lvl3pPr>
      <a:lvl4pPr indent="257175" algn="ctr" defTabSz="309563">
        <a:defRPr sz="1700">
          <a:latin typeface="+mn-lt"/>
          <a:ea typeface="+mn-ea"/>
          <a:cs typeface="+mn-cs"/>
          <a:sym typeface="Helvetica Light"/>
        </a:defRPr>
      </a:lvl4pPr>
      <a:lvl5pPr indent="342900" algn="ctr" defTabSz="309563">
        <a:defRPr sz="1700">
          <a:latin typeface="+mn-lt"/>
          <a:ea typeface="+mn-ea"/>
          <a:cs typeface="+mn-cs"/>
          <a:sym typeface="Helvetica Light"/>
        </a:defRPr>
      </a:lvl5pPr>
      <a:lvl6pPr indent="428625" algn="ctr" defTabSz="309563">
        <a:defRPr sz="1700">
          <a:latin typeface="+mn-lt"/>
          <a:ea typeface="+mn-ea"/>
          <a:cs typeface="+mn-cs"/>
          <a:sym typeface="Helvetica Light"/>
        </a:defRPr>
      </a:lvl6pPr>
      <a:lvl7pPr indent="514350" algn="ctr" defTabSz="309563">
        <a:defRPr sz="1700">
          <a:latin typeface="+mn-lt"/>
          <a:ea typeface="+mn-ea"/>
          <a:cs typeface="+mn-cs"/>
          <a:sym typeface="Helvetica Light"/>
        </a:defRPr>
      </a:lvl7pPr>
      <a:lvl8pPr indent="600075" algn="ctr" defTabSz="309563">
        <a:defRPr sz="1700">
          <a:latin typeface="+mn-lt"/>
          <a:ea typeface="+mn-ea"/>
          <a:cs typeface="+mn-cs"/>
          <a:sym typeface="Helvetica Light"/>
        </a:defRPr>
      </a:lvl8pPr>
      <a:lvl9pPr indent="685800" algn="ctr" defTabSz="309563">
        <a:defRPr sz="1700">
          <a:latin typeface="+mn-lt"/>
          <a:ea typeface="+mn-ea"/>
          <a:cs typeface="+mn-cs"/>
          <a:sym typeface="Helvetica Light"/>
        </a:defRPr>
      </a:lvl9pPr>
    </p:bodyStyle>
    <p:otherStyle>
      <a:lvl1pPr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1pPr>
      <a:lvl2pPr indent="85725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2pPr>
      <a:lvl3pPr indent="171450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3pPr>
      <a:lvl4pPr indent="257175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4pPr>
      <a:lvl5pPr indent="342900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5pPr>
      <a:lvl6pPr indent="428625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6pPr>
      <a:lvl7pPr indent="514350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7pPr>
      <a:lvl8pPr indent="600075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8pPr>
      <a:lvl9pPr indent="685800" algn="ctr" defTabSz="309563">
        <a:defRPr sz="800">
          <a:solidFill>
            <a:schemeClr val="tx1"/>
          </a:solidFill>
          <a:latin typeface="+mn-lt"/>
          <a:ea typeface="+mn-ea"/>
          <a:cs typeface="+mn-cs"/>
          <a:sym typeface="Arimo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 rtl="0"/>
            <a:fld id="{16E5758D-A3C3-4E88-8AC0-22500507BD7E}" type="datetimeFigureOut">
              <a:rPr lang="zh-CN" altLang="en-US" kern="1200" smtClean="0">
                <a:solidFill>
                  <a:prstClr val="black">
                    <a:tint val="75000"/>
                  </a:prstClr>
                </a:solidFill>
              </a:rPr>
              <a:pPr defTabSz="685800" rtl="0"/>
              <a:t>2022/3/10</a:t>
            </a:fld>
            <a:endParaRPr lang="zh-CN" altLang="en-US" kern="120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 rtl="0"/>
            <a:endParaRPr lang="zh-CN" altLang="en-US" kern="120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 rtl="0"/>
            <a:fld id="{AA4E786F-588D-4932-A7B2-AE3451FA4ACA}" type="slidenum">
              <a:rPr lang="zh-CN" altLang="en-US" kern="1200" smtClean="0">
                <a:solidFill>
                  <a:prstClr val="black">
                    <a:tint val="75000"/>
                  </a:prstClr>
                </a:solidFill>
              </a:rPr>
              <a:pPr defTabSz="685800" rtl="0"/>
              <a:t>‹#›</a:t>
            </a:fld>
            <a:endParaRPr lang="zh-CN" altLang="en-US" kern="120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345012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72" name="Group 1072"/>
          <p:cNvGrpSpPr/>
          <p:nvPr/>
        </p:nvGrpSpPr>
        <p:grpSpPr>
          <a:xfrm>
            <a:off x="-337741" y="1368945"/>
            <a:ext cx="1849398" cy="2691360"/>
            <a:chOff x="0" y="0"/>
            <a:chExt cx="4931726" cy="7176958"/>
          </a:xfrm>
        </p:grpSpPr>
        <p:sp>
          <p:nvSpPr>
            <p:cNvPr id="1064" name="Shape 1064"/>
            <p:cNvSpPr/>
            <p:nvPr/>
          </p:nvSpPr>
          <p:spPr>
            <a:xfrm>
              <a:off x="0" y="-1"/>
              <a:ext cx="4931727" cy="71769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50" extrusionOk="0">
                  <a:moveTo>
                    <a:pt x="13545" y="19731"/>
                  </a:moveTo>
                  <a:cubicBezTo>
                    <a:pt x="13054" y="19784"/>
                    <a:pt x="12549" y="19792"/>
                    <a:pt x="12033" y="19752"/>
                  </a:cubicBezTo>
                  <a:cubicBezTo>
                    <a:pt x="7293" y="19377"/>
                    <a:pt x="3450" y="15041"/>
                    <a:pt x="3450" y="10067"/>
                  </a:cubicBezTo>
                  <a:cubicBezTo>
                    <a:pt x="3450" y="5800"/>
                    <a:pt x="6278" y="2450"/>
                    <a:pt x="10073" y="1819"/>
                  </a:cubicBezTo>
                  <a:cubicBezTo>
                    <a:pt x="10564" y="1766"/>
                    <a:pt x="11069" y="1758"/>
                    <a:pt x="11585" y="1799"/>
                  </a:cubicBezTo>
                  <a:cubicBezTo>
                    <a:pt x="16325" y="2173"/>
                    <a:pt x="20168" y="6508"/>
                    <a:pt x="20168" y="11483"/>
                  </a:cubicBezTo>
                  <a:cubicBezTo>
                    <a:pt x="20168" y="15750"/>
                    <a:pt x="17340" y="19100"/>
                    <a:pt x="13545" y="19731"/>
                  </a:cubicBezTo>
                  <a:close/>
                  <a:moveTo>
                    <a:pt x="11024" y="31"/>
                  </a:moveTo>
                  <a:cubicBezTo>
                    <a:pt x="10293" y="-25"/>
                    <a:pt x="9579" y="-4"/>
                    <a:pt x="8889" y="87"/>
                  </a:cubicBezTo>
                  <a:cubicBezTo>
                    <a:pt x="8888" y="87"/>
                    <a:pt x="8887" y="87"/>
                    <a:pt x="8886" y="87"/>
                  </a:cubicBezTo>
                  <a:cubicBezTo>
                    <a:pt x="8884" y="87"/>
                    <a:pt x="8882" y="88"/>
                    <a:pt x="8880" y="88"/>
                  </a:cubicBezTo>
                  <a:cubicBezTo>
                    <a:pt x="8879" y="88"/>
                    <a:pt x="8878" y="88"/>
                    <a:pt x="8877" y="88"/>
                  </a:cubicBezTo>
                  <a:cubicBezTo>
                    <a:pt x="8875" y="88"/>
                    <a:pt x="8874" y="89"/>
                    <a:pt x="8872" y="89"/>
                  </a:cubicBezTo>
                  <a:cubicBezTo>
                    <a:pt x="8870" y="89"/>
                    <a:pt x="8868" y="89"/>
                    <a:pt x="8866" y="90"/>
                  </a:cubicBezTo>
                  <a:cubicBezTo>
                    <a:pt x="8865" y="90"/>
                    <a:pt x="8864" y="90"/>
                    <a:pt x="8863" y="90"/>
                  </a:cubicBezTo>
                  <a:cubicBezTo>
                    <a:pt x="8862" y="90"/>
                    <a:pt x="8860" y="90"/>
                    <a:pt x="8859" y="91"/>
                  </a:cubicBezTo>
                  <a:cubicBezTo>
                    <a:pt x="8857" y="91"/>
                    <a:pt x="8855" y="91"/>
                    <a:pt x="8853" y="91"/>
                  </a:cubicBezTo>
                  <a:cubicBezTo>
                    <a:pt x="8852" y="92"/>
                    <a:pt x="8851" y="92"/>
                    <a:pt x="8850" y="92"/>
                  </a:cubicBezTo>
                  <a:cubicBezTo>
                    <a:pt x="8848" y="92"/>
                    <a:pt x="8847" y="92"/>
                    <a:pt x="8845" y="93"/>
                  </a:cubicBezTo>
                  <a:cubicBezTo>
                    <a:pt x="8844" y="93"/>
                    <a:pt x="8843" y="93"/>
                    <a:pt x="8841" y="93"/>
                  </a:cubicBezTo>
                  <a:cubicBezTo>
                    <a:pt x="8840" y="93"/>
                    <a:pt x="8838" y="94"/>
                    <a:pt x="8836" y="94"/>
                  </a:cubicBezTo>
                  <a:cubicBezTo>
                    <a:pt x="8835" y="94"/>
                    <a:pt x="8833" y="94"/>
                    <a:pt x="8831" y="94"/>
                  </a:cubicBezTo>
                  <a:cubicBezTo>
                    <a:pt x="8830" y="95"/>
                    <a:pt x="8829" y="95"/>
                    <a:pt x="8828" y="95"/>
                  </a:cubicBezTo>
                  <a:cubicBezTo>
                    <a:pt x="8826" y="95"/>
                    <a:pt x="8824" y="95"/>
                    <a:pt x="8823" y="96"/>
                  </a:cubicBezTo>
                  <a:cubicBezTo>
                    <a:pt x="8821" y="96"/>
                    <a:pt x="8820" y="96"/>
                    <a:pt x="8818" y="96"/>
                  </a:cubicBezTo>
                  <a:cubicBezTo>
                    <a:pt x="8817" y="96"/>
                    <a:pt x="8816" y="97"/>
                    <a:pt x="8814" y="97"/>
                  </a:cubicBezTo>
                  <a:cubicBezTo>
                    <a:pt x="8813" y="97"/>
                    <a:pt x="8811" y="97"/>
                    <a:pt x="8810" y="97"/>
                  </a:cubicBezTo>
                  <a:cubicBezTo>
                    <a:pt x="8808" y="98"/>
                    <a:pt x="8807" y="98"/>
                    <a:pt x="8806" y="98"/>
                  </a:cubicBezTo>
                  <a:cubicBezTo>
                    <a:pt x="8804" y="98"/>
                    <a:pt x="8802" y="99"/>
                    <a:pt x="8800" y="99"/>
                  </a:cubicBezTo>
                  <a:cubicBezTo>
                    <a:pt x="8799" y="99"/>
                    <a:pt x="8798" y="99"/>
                    <a:pt x="8797" y="99"/>
                  </a:cubicBezTo>
                  <a:cubicBezTo>
                    <a:pt x="8795" y="99"/>
                    <a:pt x="8794" y="100"/>
                    <a:pt x="8792" y="100"/>
                  </a:cubicBezTo>
                  <a:cubicBezTo>
                    <a:pt x="8790" y="100"/>
                    <a:pt x="8789" y="100"/>
                    <a:pt x="8787" y="101"/>
                  </a:cubicBezTo>
                  <a:cubicBezTo>
                    <a:pt x="8786" y="101"/>
                    <a:pt x="8784" y="101"/>
                    <a:pt x="8783" y="101"/>
                  </a:cubicBezTo>
                  <a:cubicBezTo>
                    <a:pt x="8782" y="101"/>
                    <a:pt x="8780" y="101"/>
                    <a:pt x="8779" y="102"/>
                  </a:cubicBezTo>
                  <a:cubicBezTo>
                    <a:pt x="8777" y="102"/>
                    <a:pt x="8775" y="102"/>
                    <a:pt x="8774" y="102"/>
                  </a:cubicBezTo>
                  <a:cubicBezTo>
                    <a:pt x="8773" y="103"/>
                    <a:pt x="8772" y="103"/>
                    <a:pt x="8771" y="103"/>
                  </a:cubicBezTo>
                  <a:cubicBezTo>
                    <a:pt x="8769" y="103"/>
                    <a:pt x="8767" y="103"/>
                    <a:pt x="8765" y="104"/>
                  </a:cubicBezTo>
                  <a:cubicBezTo>
                    <a:pt x="8763" y="104"/>
                    <a:pt x="8761" y="104"/>
                    <a:pt x="8760" y="104"/>
                  </a:cubicBezTo>
                  <a:cubicBezTo>
                    <a:pt x="8759" y="104"/>
                    <a:pt x="8758" y="105"/>
                    <a:pt x="8757" y="105"/>
                  </a:cubicBezTo>
                  <a:cubicBezTo>
                    <a:pt x="8755" y="105"/>
                    <a:pt x="8754" y="105"/>
                    <a:pt x="8752" y="105"/>
                  </a:cubicBezTo>
                  <a:cubicBezTo>
                    <a:pt x="8751" y="106"/>
                    <a:pt x="8749" y="106"/>
                    <a:pt x="8748" y="106"/>
                  </a:cubicBezTo>
                  <a:cubicBezTo>
                    <a:pt x="8746" y="106"/>
                    <a:pt x="8745" y="106"/>
                    <a:pt x="8743" y="106"/>
                  </a:cubicBezTo>
                  <a:cubicBezTo>
                    <a:pt x="8742" y="107"/>
                    <a:pt x="8740" y="107"/>
                    <a:pt x="8738" y="107"/>
                  </a:cubicBezTo>
                  <a:cubicBezTo>
                    <a:pt x="8737" y="107"/>
                    <a:pt x="8736" y="107"/>
                    <a:pt x="8736" y="108"/>
                  </a:cubicBezTo>
                  <a:cubicBezTo>
                    <a:pt x="8733" y="108"/>
                    <a:pt x="8731" y="108"/>
                    <a:pt x="8729" y="109"/>
                  </a:cubicBezTo>
                  <a:cubicBezTo>
                    <a:pt x="8727" y="109"/>
                    <a:pt x="8726" y="109"/>
                    <a:pt x="8725" y="109"/>
                  </a:cubicBezTo>
                  <a:cubicBezTo>
                    <a:pt x="8724" y="109"/>
                    <a:pt x="8722" y="109"/>
                    <a:pt x="8721" y="110"/>
                  </a:cubicBezTo>
                  <a:cubicBezTo>
                    <a:pt x="8720" y="110"/>
                    <a:pt x="8718" y="110"/>
                    <a:pt x="8717" y="110"/>
                  </a:cubicBezTo>
                  <a:cubicBezTo>
                    <a:pt x="8715" y="110"/>
                    <a:pt x="8714" y="111"/>
                    <a:pt x="8712" y="111"/>
                  </a:cubicBezTo>
                  <a:cubicBezTo>
                    <a:pt x="8711" y="111"/>
                    <a:pt x="8709" y="111"/>
                    <a:pt x="8708" y="111"/>
                  </a:cubicBezTo>
                  <a:cubicBezTo>
                    <a:pt x="8706" y="112"/>
                    <a:pt x="8704" y="112"/>
                    <a:pt x="8703" y="112"/>
                  </a:cubicBezTo>
                  <a:cubicBezTo>
                    <a:pt x="8701" y="112"/>
                    <a:pt x="8699" y="113"/>
                    <a:pt x="8698" y="113"/>
                  </a:cubicBezTo>
                  <a:cubicBezTo>
                    <a:pt x="8697" y="113"/>
                    <a:pt x="8696" y="113"/>
                    <a:pt x="8696" y="113"/>
                  </a:cubicBezTo>
                  <a:cubicBezTo>
                    <a:pt x="8693" y="113"/>
                    <a:pt x="8691" y="114"/>
                    <a:pt x="8689" y="114"/>
                  </a:cubicBezTo>
                  <a:cubicBezTo>
                    <a:pt x="8688" y="114"/>
                    <a:pt x="8687" y="114"/>
                    <a:pt x="8686" y="114"/>
                  </a:cubicBezTo>
                  <a:cubicBezTo>
                    <a:pt x="8684" y="115"/>
                    <a:pt x="8683" y="115"/>
                    <a:pt x="8681" y="115"/>
                  </a:cubicBezTo>
                  <a:cubicBezTo>
                    <a:pt x="8680" y="115"/>
                    <a:pt x="8678" y="115"/>
                    <a:pt x="8676" y="116"/>
                  </a:cubicBezTo>
                  <a:cubicBezTo>
                    <a:pt x="8675" y="116"/>
                    <a:pt x="8674" y="116"/>
                    <a:pt x="8673" y="116"/>
                  </a:cubicBezTo>
                  <a:cubicBezTo>
                    <a:pt x="8670" y="117"/>
                    <a:pt x="8667" y="117"/>
                    <a:pt x="8664" y="117"/>
                  </a:cubicBezTo>
                  <a:cubicBezTo>
                    <a:pt x="8662" y="118"/>
                    <a:pt x="8660" y="118"/>
                    <a:pt x="8658" y="118"/>
                  </a:cubicBezTo>
                  <a:cubicBezTo>
                    <a:pt x="8657" y="118"/>
                    <a:pt x="8656" y="119"/>
                    <a:pt x="8655" y="119"/>
                  </a:cubicBezTo>
                  <a:cubicBezTo>
                    <a:pt x="8653" y="119"/>
                    <a:pt x="8652" y="119"/>
                    <a:pt x="8650" y="119"/>
                  </a:cubicBezTo>
                  <a:cubicBezTo>
                    <a:pt x="8649" y="120"/>
                    <a:pt x="8647" y="120"/>
                    <a:pt x="8646" y="120"/>
                  </a:cubicBezTo>
                  <a:cubicBezTo>
                    <a:pt x="8644" y="120"/>
                    <a:pt x="8642" y="120"/>
                    <a:pt x="8640" y="121"/>
                  </a:cubicBezTo>
                  <a:cubicBezTo>
                    <a:pt x="8639" y="121"/>
                    <a:pt x="8638" y="121"/>
                    <a:pt x="8637" y="121"/>
                  </a:cubicBezTo>
                  <a:cubicBezTo>
                    <a:pt x="8635" y="121"/>
                    <a:pt x="8633" y="122"/>
                    <a:pt x="8631" y="122"/>
                  </a:cubicBezTo>
                  <a:cubicBezTo>
                    <a:pt x="8631" y="122"/>
                    <a:pt x="8630" y="122"/>
                    <a:pt x="8629" y="122"/>
                  </a:cubicBezTo>
                  <a:cubicBezTo>
                    <a:pt x="8626" y="123"/>
                    <a:pt x="8624" y="123"/>
                    <a:pt x="8622" y="123"/>
                  </a:cubicBezTo>
                  <a:cubicBezTo>
                    <a:pt x="8621" y="123"/>
                    <a:pt x="8620" y="123"/>
                    <a:pt x="8619" y="124"/>
                  </a:cubicBezTo>
                  <a:cubicBezTo>
                    <a:pt x="8618" y="124"/>
                    <a:pt x="8616" y="124"/>
                    <a:pt x="8614" y="124"/>
                  </a:cubicBezTo>
                  <a:cubicBezTo>
                    <a:pt x="8613" y="124"/>
                    <a:pt x="8611" y="125"/>
                    <a:pt x="8609" y="125"/>
                  </a:cubicBezTo>
                  <a:cubicBezTo>
                    <a:pt x="8608" y="125"/>
                    <a:pt x="8607" y="125"/>
                    <a:pt x="8605" y="125"/>
                  </a:cubicBezTo>
                  <a:cubicBezTo>
                    <a:pt x="8604" y="126"/>
                    <a:pt x="8603" y="126"/>
                    <a:pt x="8602" y="126"/>
                  </a:cubicBezTo>
                  <a:cubicBezTo>
                    <a:pt x="8600" y="126"/>
                    <a:pt x="8598" y="126"/>
                    <a:pt x="8596" y="127"/>
                  </a:cubicBezTo>
                  <a:cubicBezTo>
                    <a:pt x="8595" y="127"/>
                    <a:pt x="8594" y="127"/>
                    <a:pt x="8593" y="127"/>
                  </a:cubicBezTo>
                  <a:cubicBezTo>
                    <a:pt x="8591" y="127"/>
                    <a:pt x="8589" y="128"/>
                    <a:pt x="8588" y="128"/>
                  </a:cubicBezTo>
                  <a:cubicBezTo>
                    <a:pt x="8587" y="128"/>
                    <a:pt x="8585" y="128"/>
                    <a:pt x="8584" y="128"/>
                  </a:cubicBezTo>
                  <a:cubicBezTo>
                    <a:pt x="8582" y="129"/>
                    <a:pt x="8580" y="129"/>
                    <a:pt x="8579" y="129"/>
                  </a:cubicBezTo>
                  <a:cubicBezTo>
                    <a:pt x="8577" y="129"/>
                    <a:pt x="8576" y="129"/>
                    <a:pt x="8574" y="130"/>
                  </a:cubicBezTo>
                  <a:cubicBezTo>
                    <a:pt x="8573" y="130"/>
                    <a:pt x="8571" y="130"/>
                    <a:pt x="8569" y="130"/>
                  </a:cubicBezTo>
                  <a:cubicBezTo>
                    <a:pt x="8568" y="131"/>
                    <a:pt x="8567" y="131"/>
                    <a:pt x="8565" y="131"/>
                  </a:cubicBezTo>
                  <a:cubicBezTo>
                    <a:pt x="8564" y="131"/>
                    <a:pt x="8563" y="131"/>
                    <a:pt x="8561" y="131"/>
                  </a:cubicBezTo>
                  <a:cubicBezTo>
                    <a:pt x="8560" y="132"/>
                    <a:pt x="8558" y="132"/>
                    <a:pt x="8557" y="132"/>
                  </a:cubicBezTo>
                  <a:cubicBezTo>
                    <a:pt x="8555" y="132"/>
                    <a:pt x="8554" y="133"/>
                    <a:pt x="8552" y="133"/>
                  </a:cubicBezTo>
                  <a:cubicBezTo>
                    <a:pt x="8551" y="133"/>
                    <a:pt x="8549" y="133"/>
                    <a:pt x="8547" y="133"/>
                  </a:cubicBezTo>
                  <a:cubicBezTo>
                    <a:pt x="8546" y="134"/>
                    <a:pt x="8545" y="134"/>
                    <a:pt x="8544" y="134"/>
                  </a:cubicBezTo>
                  <a:cubicBezTo>
                    <a:pt x="8542" y="134"/>
                    <a:pt x="8540" y="134"/>
                    <a:pt x="8538" y="135"/>
                  </a:cubicBezTo>
                  <a:cubicBezTo>
                    <a:pt x="8537" y="135"/>
                    <a:pt x="8535" y="135"/>
                    <a:pt x="8534" y="135"/>
                  </a:cubicBezTo>
                  <a:cubicBezTo>
                    <a:pt x="8532" y="135"/>
                    <a:pt x="8531" y="136"/>
                    <a:pt x="8530" y="136"/>
                  </a:cubicBezTo>
                  <a:cubicBezTo>
                    <a:pt x="8529" y="136"/>
                    <a:pt x="8527" y="136"/>
                    <a:pt x="8526" y="136"/>
                  </a:cubicBezTo>
                  <a:cubicBezTo>
                    <a:pt x="8524" y="137"/>
                    <a:pt x="8523" y="137"/>
                    <a:pt x="8521" y="137"/>
                  </a:cubicBezTo>
                  <a:cubicBezTo>
                    <a:pt x="8520" y="137"/>
                    <a:pt x="8518" y="137"/>
                    <a:pt x="8517" y="138"/>
                  </a:cubicBezTo>
                  <a:cubicBezTo>
                    <a:pt x="8515" y="138"/>
                    <a:pt x="8514" y="138"/>
                    <a:pt x="8512" y="138"/>
                  </a:cubicBezTo>
                  <a:cubicBezTo>
                    <a:pt x="8510" y="138"/>
                    <a:pt x="8509" y="139"/>
                    <a:pt x="8508" y="139"/>
                  </a:cubicBezTo>
                  <a:cubicBezTo>
                    <a:pt x="8506" y="139"/>
                    <a:pt x="8504" y="139"/>
                    <a:pt x="8502" y="140"/>
                  </a:cubicBezTo>
                  <a:cubicBezTo>
                    <a:pt x="8501" y="140"/>
                    <a:pt x="8500" y="140"/>
                    <a:pt x="8499" y="140"/>
                  </a:cubicBezTo>
                  <a:cubicBezTo>
                    <a:pt x="8498" y="140"/>
                    <a:pt x="8496" y="140"/>
                    <a:pt x="8495" y="141"/>
                  </a:cubicBezTo>
                  <a:cubicBezTo>
                    <a:pt x="8493" y="141"/>
                    <a:pt x="8492" y="141"/>
                    <a:pt x="8490" y="141"/>
                  </a:cubicBezTo>
                  <a:cubicBezTo>
                    <a:pt x="8489" y="141"/>
                    <a:pt x="8487" y="142"/>
                    <a:pt x="8486" y="142"/>
                  </a:cubicBezTo>
                  <a:cubicBezTo>
                    <a:pt x="8484" y="142"/>
                    <a:pt x="8482" y="142"/>
                    <a:pt x="8481" y="143"/>
                  </a:cubicBezTo>
                  <a:cubicBezTo>
                    <a:pt x="8479" y="143"/>
                    <a:pt x="8478" y="143"/>
                    <a:pt x="8477" y="143"/>
                  </a:cubicBezTo>
                  <a:cubicBezTo>
                    <a:pt x="8475" y="143"/>
                    <a:pt x="8474" y="143"/>
                    <a:pt x="8473" y="144"/>
                  </a:cubicBezTo>
                  <a:cubicBezTo>
                    <a:pt x="8471" y="144"/>
                    <a:pt x="8469" y="144"/>
                    <a:pt x="8467" y="144"/>
                  </a:cubicBezTo>
                  <a:cubicBezTo>
                    <a:pt x="8466" y="145"/>
                    <a:pt x="8465" y="145"/>
                    <a:pt x="8464" y="145"/>
                  </a:cubicBezTo>
                  <a:cubicBezTo>
                    <a:pt x="8462" y="145"/>
                    <a:pt x="8461" y="145"/>
                    <a:pt x="8459" y="145"/>
                  </a:cubicBezTo>
                  <a:cubicBezTo>
                    <a:pt x="8458" y="146"/>
                    <a:pt x="8456" y="146"/>
                    <a:pt x="8455" y="146"/>
                  </a:cubicBezTo>
                  <a:cubicBezTo>
                    <a:pt x="8453" y="146"/>
                    <a:pt x="8452" y="146"/>
                    <a:pt x="8450" y="147"/>
                  </a:cubicBezTo>
                  <a:cubicBezTo>
                    <a:pt x="8448" y="147"/>
                    <a:pt x="8447" y="147"/>
                    <a:pt x="8445" y="147"/>
                  </a:cubicBezTo>
                  <a:cubicBezTo>
                    <a:pt x="3625" y="779"/>
                    <a:pt x="0" y="4823"/>
                    <a:pt x="0" y="10000"/>
                  </a:cubicBezTo>
                  <a:cubicBezTo>
                    <a:pt x="0" y="15917"/>
                    <a:pt x="4735" y="21074"/>
                    <a:pt x="10576" y="21519"/>
                  </a:cubicBezTo>
                  <a:cubicBezTo>
                    <a:pt x="11307" y="21575"/>
                    <a:pt x="12021" y="21554"/>
                    <a:pt x="12710" y="21464"/>
                  </a:cubicBezTo>
                  <a:cubicBezTo>
                    <a:pt x="12712" y="21463"/>
                    <a:pt x="12713" y="21463"/>
                    <a:pt x="12715" y="21463"/>
                  </a:cubicBezTo>
                  <a:cubicBezTo>
                    <a:pt x="12716" y="21463"/>
                    <a:pt x="12718" y="21462"/>
                    <a:pt x="12720" y="21462"/>
                  </a:cubicBezTo>
                  <a:cubicBezTo>
                    <a:pt x="12721" y="21462"/>
                    <a:pt x="12722" y="21462"/>
                    <a:pt x="12723" y="21462"/>
                  </a:cubicBezTo>
                  <a:cubicBezTo>
                    <a:pt x="12725" y="21461"/>
                    <a:pt x="12727" y="21461"/>
                    <a:pt x="12729" y="21461"/>
                  </a:cubicBezTo>
                  <a:cubicBezTo>
                    <a:pt x="12730" y="21461"/>
                    <a:pt x="12731" y="21461"/>
                    <a:pt x="12732" y="21460"/>
                  </a:cubicBezTo>
                  <a:cubicBezTo>
                    <a:pt x="12734" y="21460"/>
                    <a:pt x="12735" y="21460"/>
                    <a:pt x="12737" y="21460"/>
                  </a:cubicBezTo>
                  <a:cubicBezTo>
                    <a:pt x="12738" y="21460"/>
                    <a:pt x="12740" y="21460"/>
                    <a:pt x="12741" y="21459"/>
                  </a:cubicBezTo>
                  <a:cubicBezTo>
                    <a:pt x="12743" y="21459"/>
                    <a:pt x="12744" y="21459"/>
                    <a:pt x="12746" y="21459"/>
                  </a:cubicBezTo>
                  <a:cubicBezTo>
                    <a:pt x="12747" y="21458"/>
                    <a:pt x="12749" y="21458"/>
                    <a:pt x="12751" y="21458"/>
                  </a:cubicBezTo>
                  <a:cubicBezTo>
                    <a:pt x="12753" y="21458"/>
                    <a:pt x="12754" y="21458"/>
                    <a:pt x="12755" y="21457"/>
                  </a:cubicBezTo>
                  <a:cubicBezTo>
                    <a:pt x="12757" y="21457"/>
                    <a:pt x="12758" y="21457"/>
                    <a:pt x="12759" y="21457"/>
                  </a:cubicBezTo>
                  <a:cubicBezTo>
                    <a:pt x="12761" y="21457"/>
                    <a:pt x="12762" y="21456"/>
                    <a:pt x="12763" y="21456"/>
                  </a:cubicBezTo>
                  <a:cubicBezTo>
                    <a:pt x="12765" y="21456"/>
                    <a:pt x="12766" y="21456"/>
                    <a:pt x="12768" y="21456"/>
                  </a:cubicBezTo>
                  <a:cubicBezTo>
                    <a:pt x="12769" y="21455"/>
                    <a:pt x="12771" y="21455"/>
                    <a:pt x="12772" y="21455"/>
                  </a:cubicBezTo>
                  <a:cubicBezTo>
                    <a:pt x="12774" y="21455"/>
                    <a:pt x="12775" y="21455"/>
                    <a:pt x="12777" y="21454"/>
                  </a:cubicBezTo>
                  <a:cubicBezTo>
                    <a:pt x="12779" y="21454"/>
                    <a:pt x="12782" y="21454"/>
                    <a:pt x="12785" y="21453"/>
                  </a:cubicBezTo>
                  <a:cubicBezTo>
                    <a:pt x="12786" y="21453"/>
                    <a:pt x="12788" y="21453"/>
                    <a:pt x="12789" y="21453"/>
                  </a:cubicBezTo>
                  <a:cubicBezTo>
                    <a:pt x="12793" y="21452"/>
                    <a:pt x="12796" y="21452"/>
                    <a:pt x="12800" y="21451"/>
                  </a:cubicBezTo>
                  <a:cubicBezTo>
                    <a:pt x="12801" y="21451"/>
                    <a:pt x="12802" y="21451"/>
                    <a:pt x="12803" y="21451"/>
                  </a:cubicBezTo>
                  <a:cubicBezTo>
                    <a:pt x="12805" y="21451"/>
                    <a:pt x="12806" y="21450"/>
                    <a:pt x="12808" y="21450"/>
                  </a:cubicBezTo>
                  <a:cubicBezTo>
                    <a:pt x="12809" y="21450"/>
                    <a:pt x="12811" y="21450"/>
                    <a:pt x="12812" y="21450"/>
                  </a:cubicBezTo>
                  <a:cubicBezTo>
                    <a:pt x="12814" y="21449"/>
                    <a:pt x="12816" y="21449"/>
                    <a:pt x="12818" y="21449"/>
                  </a:cubicBezTo>
                  <a:cubicBezTo>
                    <a:pt x="12819" y="21449"/>
                    <a:pt x="12820" y="21448"/>
                    <a:pt x="12821" y="21448"/>
                  </a:cubicBezTo>
                  <a:cubicBezTo>
                    <a:pt x="12823" y="21448"/>
                    <a:pt x="12825" y="21448"/>
                    <a:pt x="12826" y="21448"/>
                  </a:cubicBezTo>
                  <a:cubicBezTo>
                    <a:pt x="12827" y="21447"/>
                    <a:pt x="12829" y="21447"/>
                    <a:pt x="12830" y="21447"/>
                  </a:cubicBezTo>
                  <a:cubicBezTo>
                    <a:pt x="12831" y="21447"/>
                    <a:pt x="12833" y="21447"/>
                    <a:pt x="12835" y="21446"/>
                  </a:cubicBezTo>
                  <a:cubicBezTo>
                    <a:pt x="12836" y="21446"/>
                    <a:pt x="12837" y="21446"/>
                    <a:pt x="12839" y="21446"/>
                  </a:cubicBezTo>
                  <a:cubicBezTo>
                    <a:pt x="12840" y="21446"/>
                    <a:pt x="12842" y="21446"/>
                    <a:pt x="12843" y="21445"/>
                  </a:cubicBezTo>
                  <a:cubicBezTo>
                    <a:pt x="12845" y="21445"/>
                    <a:pt x="12847" y="21445"/>
                    <a:pt x="12848" y="21445"/>
                  </a:cubicBezTo>
                  <a:cubicBezTo>
                    <a:pt x="12850" y="21444"/>
                    <a:pt x="12851" y="21444"/>
                    <a:pt x="12852" y="21444"/>
                  </a:cubicBezTo>
                  <a:cubicBezTo>
                    <a:pt x="12854" y="21444"/>
                    <a:pt x="12856" y="21444"/>
                    <a:pt x="12858" y="21443"/>
                  </a:cubicBezTo>
                  <a:cubicBezTo>
                    <a:pt x="12859" y="21443"/>
                    <a:pt x="12860" y="21443"/>
                    <a:pt x="12861" y="21443"/>
                  </a:cubicBezTo>
                  <a:cubicBezTo>
                    <a:pt x="12863" y="21443"/>
                    <a:pt x="12864" y="21442"/>
                    <a:pt x="12865" y="21442"/>
                  </a:cubicBezTo>
                  <a:cubicBezTo>
                    <a:pt x="12867" y="21442"/>
                    <a:pt x="12869" y="21442"/>
                    <a:pt x="12870" y="21442"/>
                  </a:cubicBezTo>
                  <a:cubicBezTo>
                    <a:pt x="12872" y="21441"/>
                    <a:pt x="12873" y="21441"/>
                    <a:pt x="12874" y="21441"/>
                  </a:cubicBezTo>
                  <a:cubicBezTo>
                    <a:pt x="12876" y="21441"/>
                    <a:pt x="12878" y="21440"/>
                    <a:pt x="12880" y="21440"/>
                  </a:cubicBezTo>
                  <a:cubicBezTo>
                    <a:pt x="12881" y="21440"/>
                    <a:pt x="12882" y="21440"/>
                    <a:pt x="12883" y="21440"/>
                  </a:cubicBezTo>
                  <a:cubicBezTo>
                    <a:pt x="12885" y="21440"/>
                    <a:pt x="12886" y="21439"/>
                    <a:pt x="12888" y="21439"/>
                  </a:cubicBezTo>
                  <a:cubicBezTo>
                    <a:pt x="12890" y="21439"/>
                    <a:pt x="12891" y="21439"/>
                    <a:pt x="12893" y="21438"/>
                  </a:cubicBezTo>
                  <a:cubicBezTo>
                    <a:pt x="12894" y="21438"/>
                    <a:pt x="12895" y="21438"/>
                    <a:pt x="12896" y="21438"/>
                  </a:cubicBezTo>
                  <a:cubicBezTo>
                    <a:pt x="12898" y="21438"/>
                    <a:pt x="12900" y="21438"/>
                    <a:pt x="12901" y="21437"/>
                  </a:cubicBezTo>
                  <a:cubicBezTo>
                    <a:pt x="12903" y="21437"/>
                    <a:pt x="12905" y="21437"/>
                    <a:pt x="12906" y="21437"/>
                  </a:cubicBezTo>
                  <a:cubicBezTo>
                    <a:pt x="12908" y="21436"/>
                    <a:pt x="12909" y="21436"/>
                    <a:pt x="12911" y="21436"/>
                  </a:cubicBezTo>
                  <a:cubicBezTo>
                    <a:pt x="12912" y="21436"/>
                    <a:pt x="12913" y="21436"/>
                    <a:pt x="12914" y="21436"/>
                  </a:cubicBezTo>
                  <a:cubicBezTo>
                    <a:pt x="12915" y="21435"/>
                    <a:pt x="12917" y="21435"/>
                    <a:pt x="12919" y="21435"/>
                  </a:cubicBezTo>
                  <a:cubicBezTo>
                    <a:pt x="12921" y="21435"/>
                    <a:pt x="12923" y="21434"/>
                    <a:pt x="12925" y="21434"/>
                  </a:cubicBezTo>
                  <a:cubicBezTo>
                    <a:pt x="12926" y="21434"/>
                    <a:pt x="12927" y="21434"/>
                    <a:pt x="12928" y="21434"/>
                  </a:cubicBezTo>
                  <a:cubicBezTo>
                    <a:pt x="12929" y="21434"/>
                    <a:pt x="12931" y="21433"/>
                    <a:pt x="12932" y="21433"/>
                  </a:cubicBezTo>
                  <a:cubicBezTo>
                    <a:pt x="12933" y="21433"/>
                    <a:pt x="12935" y="21433"/>
                    <a:pt x="12936" y="21433"/>
                  </a:cubicBezTo>
                  <a:cubicBezTo>
                    <a:pt x="12940" y="21432"/>
                    <a:pt x="12943" y="21432"/>
                    <a:pt x="12946" y="21431"/>
                  </a:cubicBezTo>
                  <a:cubicBezTo>
                    <a:pt x="12947" y="21431"/>
                    <a:pt x="12948" y="21431"/>
                    <a:pt x="12949" y="21431"/>
                  </a:cubicBezTo>
                  <a:cubicBezTo>
                    <a:pt x="12951" y="21431"/>
                    <a:pt x="12953" y="21430"/>
                    <a:pt x="12955" y="21430"/>
                  </a:cubicBezTo>
                  <a:cubicBezTo>
                    <a:pt x="12956" y="21430"/>
                    <a:pt x="12957" y="21430"/>
                    <a:pt x="12959" y="21429"/>
                  </a:cubicBezTo>
                  <a:cubicBezTo>
                    <a:pt x="12960" y="21429"/>
                    <a:pt x="12962" y="21429"/>
                    <a:pt x="12963" y="21429"/>
                  </a:cubicBezTo>
                  <a:cubicBezTo>
                    <a:pt x="12965" y="21429"/>
                    <a:pt x="12966" y="21428"/>
                    <a:pt x="12968" y="21428"/>
                  </a:cubicBezTo>
                  <a:cubicBezTo>
                    <a:pt x="12969" y="21428"/>
                    <a:pt x="12971" y="21428"/>
                    <a:pt x="12972" y="21428"/>
                  </a:cubicBezTo>
                  <a:cubicBezTo>
                    <a:pt x="12975" y="21427"/>
                    <a:pt x="12978" y="21427"/>
                    <a:pt x="12980" y="21426"/>
                  </a:cubicBezTo>
                  <a:cubicBezTo>
                    <a:pt x="12982" y="21426"/>
                    <a:pt x="12985" y="21426"/>
                    <a:pt x="12987" y="21426"/>
                  </a:cubicBezTo>
                  <a:cubicBezTo>
                    <a:pt x="12988" y="21426"/>
                    <a:pt x="12989" y="21425"/>
                    <a:pt x="12990" y="21425"/>
                  </a:cubicBezTo>
                  <a:cubicBezTo>
                    <a:pt x="12991" y="21425"/>
                    <a:pt x="12993" y="21425"/>
                    <a:pt x="12994" y="21425"/>
                  </a:cubicBezTo>
                  <a:cubicBezTo>
                    <a:pt x="12996" y="21424"/>
                    <a:pt x="12997" y="21424"/>
                    <a:pt x="12999" y="21424"/>
                  </a:cubicBezTo>
                  <a:cubicBezTo>
                    <a:pt x="13000" y="21424"/>
                    <a:pt x="13002" y="21424"/>
                    <a:pt x="13003" y="21423"/>
                  </a:cubicBezTo>
                  <a:cubicBezTo>
                    <a:pt x="13006" y="21423"/>
                    <a:pt x="13008" y="21423"/>
                    <a:pt x="13011" y="21422"/>
                  </a:cubicBezTo>
                  <a:cubicBezTo>
                    <a:pt x="13013" y="21422"/>
                    <a:pt x="13015" y="21422"/>
                    <a:pt x="13017" y="21421"/>
                  </a:cubicBezTo>
                  <a:cubicBezTo>
                    <a:pt x="13019" y="21421"/>
                    <a:pt x="13020" y="21421"/>
                    <a:pt x="13022" y="21421"/>
                  </a:cubicBezTo>
                  <a:cubicBezTo>
                    <a:pt x="13023" y="21421"/>
                    <a:pt x="13024" y="21420"/>
                    <a:pt x="13025" y="21420"/>
                  </a:cubicBezTo>
                  <a:cubicBezTo>
                    <a:pt x="13027" y="21420"/>
                    <a:pt x="13028" y="21420"/>
                    <a:pt x="13030" y="21420"/>
                  </a:cubicBezTo>
                  <a:cubicBezTo>
                    <a:pt x="13031" y="21420"/>
                    <a:pt x="13033" y="21419"/>
                    <a:pt x="13034" y="21419"/>
                  </a:cubicBezTo>
                  <a:cubicBezTo>
                    <a:pt x="13036" y="21419"/>
                    <a:pt x="13038" y="21419"/>
                    <a:pt x="13039" y="21418"/>
                  </a:cubicBezTo>
                  <a:cubicBezTo>
                    <a:pt x="13040" y="21418"/>
                    <a:pt x="13042" y="21418"/>
                    <a:pt x="13043" y="21418"/>
                  </a:cubicBezTo>
                  <a:cubicBezTo>
                    <a:pt x="13045" y="21418"/>
                    <a:pt x="13046" y="21417"/>
                    <a:pt x="13048" y="21417"/>
                  </a:cubicBezTo>
                  <a:cubicBezTo>
                    <a:pt x="13050" y="21417"/>
                    <a:pt x="13051" y="21417"/>
                    <a:pt x="13053" y="21417"/>
                  </a:cubicBezTo>
                  <a:cubicBezTo>
                    <a:pt x="13054" y="21416"/>
                    <a:pt x="13055" y="21416"/>
                    <a:pt x="13056" y="21416"/>
                  </a:cubicBezTo>
                  <a:cubicBezTo>
                    <a:pt x="13058" y="21416"/>
                    <a:pt x="13059" y="21416"/>
                    <a:pt x="13061" y="21415"/>
                  </a:cubicBezTo>
                  <a:cubicBezTo>
                    <a:pt x="13062" y="21415"/>
                    <a:pt x="13064" y="21415"/>
                    <a:pt x="13065" y="21415"/>
                  </a:cubicBezTo>
                  <a:cubicBezTo>
                    <a:pt x="13067" y="21415"/>
                    <a:pt x="13069" y="21414"/>
                    <a:pt x="13071" y="21414"/>
                  </a:cubicBezTo>
                  <a:cubicBezTo>
                    <a:pt x="13072" y="21414"/>
                    <a:pt x="13073" y="21414"/>
                    <a:pt x="13074" y="21414"/>
                  </a:cubicBezTo>
                  <a:cubicBezTo>
                    <a:pt x="13076" y="21413"/>
                    <a:pt x="13078" y="21413"/>
                    <a:pt x="13080" y="21413"/>
                  </a:cubicBezTo>
                  <a:cubicBezTo>
                    <a:pt x="13081" y="21413"/>
                    <a:pt x="13082" y="21413"/>
                    <a:pt x="13083" y="21412"/>
                  </a:cubicBezTo>
                  <a:cubicBezTo>
                    <a:pt x="13085" y="21412"/>
                    <a:pt x="13086" y="21412"/>
                    <a:pt x="13088" y="21412"/>
                  </a:cubicBezTo>
                  <a:cubicBezTo>
                    <a:pt x="13089" y="21412"/>
                    <a:pt x="13090" y="21411"/>
                    <a:pt x="13092" y="21411"/>
                  </a:cubicBezTo>
                  <a:cubicBezTo>
                    <a:pt x="13093" y="21411"/>
                    <a:pt x="13095" y="21411"/>
                    <a:pt x="13096" y="21411"/>
                  </a:cubicBezTo>
                  <a:cubicBezTo>
                    <a:pt x="13098" y="21410"/>
                    <a:pt x="13099" y="21410"/>
                    <a:pt x="13101" y="21410"/>
                  </a:cubicBezTo>
                  <a:cubicBezTo>
                    <a:pt x="13104" y="21410"/>
                    <a:pt x="13107" y="21409"/>
                    <a:pt x="13110" y="21409"/>
                  </a:cubicBezTo>
                  <a:cubicBezTo>
                    <a:pt x="13112" y="21408"/>
                    <a:pt x="13113" y="21408"/>
                    <a:pt x="13114" y="21408"/>
                  </a:cubicBezTo>
                  <a:cubicBezTo>
                    <a:pt x="13116" y="21408"/>
                    <a:pt x="13117" y="21408"/>
                    <a:pt x="13118" y="21408"/>
                  </a:cubicBezTo>
                  <a:cubicBezTo>
                    <a:pt x="13120" y="21407"/>
                    <a:pt x="13121" y="21407"/>
                    <a:pt x="13123" y="21407"/>
                  </a:cubicBezTo>
                  <a:cubicBezTo>
                    <a:pt x="13124" y="21407"/>
                    <a:pt x="13126" y="21407"/>
                    <a:pt x="13127" y="21406"/>
                  </a:cubicBezTo>
                  <a:cubicBezTo>
                    <a:pt x="13130" y="21406"/>
                    <a:pt x="13132" y="21406"/>
                    <a:pt x="13135" y="21405"/>
                  </a:cubicBezTo>
                  <a:cubicBezTo>
                    <a:pt x="13138" y="21405"/>
                    <a:pt x="13142" y="21404"/>
                    <a:pt x="13145" y="21404"/>
                  </a:cubicBezTo>
                  <a:cubicBezTo>
                    <a:pt x="13147" y="21404"/>
                    <a:pt x="13149" y="21403"/>
                    <a:pt x="13150" y="21403"/>
                  </a:cubicBezTo>
                  <a:cubicBezTo>
                    <a:pt x="13152" y="21403"/>
                    <a:pt x="13153" y="21403"/>
                    <a:pt x="13154" y="21403"/>
                  </a:cubicBezTo>
                  <a:cubicBezTo>
                    <a:pt x="17974" y="20772"/>
                    <a:pt x="21600" y="16728"/>
                    <a:pt x="21600" y="11550"/>
                  </a:cubicBezTo>
                  <a:cubicBezTo>
                    <a:pt x="21600" y="5633"/>
                    <a:pt x="16865" y="476"/>
                    <a:pt x="11024" y="31"/>
                  </a:cubicBezTo>
                  <a:close/>
                </a:path>
              </a:pathLst>
            </a:custGeom>
            <a:solidFill>
              <a:srgbClr val="D2D6DB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065" name="Shape 1065"/>
            <p:cNvSpPr/>
            <p:nvPr/>
          </p:nvSpPr>
          <p:spPr>
            <a:xfrm>
              <a:off x="1085008" y="982649"/>
              <a:ext cx="3483895" cy="52199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50" extrusionOk="0">
                  <a:moveTo>
                    <a:pt x="13361" y="19051"/>
                  </a:moveTo>
                  <a:cubicBezTo>
                    <a:pt x="12944" y="19088"/>
                    <a:pt x="12516" y="19092"/>
                    <a:pt x="12080" y="19057"/>
                  </a:cubicBezTo>
                  <a:cubicBezTo>
                    <a:pt x="7662" y="18712"/>
                    <a:pt x="4081" y="14704"/>
                    <a:pt x="4081" y="10106"/>
                  </a:cubicBezTo>
                  <a:cubicBezTo>
                    <a:pt x="4081" y="6196"/>
                    <a:pt x="6672" y="3118"/>
                    <a:pt x="10164" y="2498"/>
                  </a:cubicBezTo>
                  <a:cubicBezTo>
                    <a:pt x="10581" y="2461"/>
                    <a:pt x="11009" y="2457"/>
                    <a:pt x="11445" y="2492"/>
                  </a:cubicBezTo>
                  <a:cubicBezTo>
                    <a:pt x="15862" y="2837"/>
                    <a:pt x="19443" y="6845"/>
                    <a:pt x="19443" y="11443"/>
                  </a:cubicBezTo>
                  <a:cubicBezTo>
                    <a:pt x="19443" y="15353"/>
                    <a:pt x="16853" y="18431"/>
                    <a:pt x="13361" y="19051"/>
                  </a:cubicBezTo>
                  <a:close/>
                  <a:moveTo>
                    <a:pt x="11117" y="31"/>
                  </a:moveTo>
                  <a:cubicBezTo>
                    <a:pt x="10392" y="-25"/>
                    <a:pt x="9685" y="-4"/>
                    <a:pt x="9001" y="86"/>
                  </a:cubicBezTo>
                  <a:cubicBezTo>
                    <a:pt x="8999" y="87"/>
                    <a:pt x="8997" y="87"/>
                    <a:pt x="8995" y="87"/>
                  </a:cubicBezTo>
                  <a:cubicBezTo>
                    <a:pt x="8993" y="87"/>
                    <a:pt x="8990" y="88"/>
                    <a:pt x="8988" y="88"/>
                  </a:cubicBezTo>
                  <a:cubicBezTo>
                    <a:pt x="8986" y="88"/>
                    <a:pt x="8985" y="89"/>
                    <a:pt x="8983" y="89"/>
                  </a:cubicBezTo>
                  <a:cubicBezTo>
                    <a:pt x="8981" y="89"/>
                    <a:pt x="8979" y="89"/>
                    <a:pt x="8976" y="90"/>
                  </a:cubicBezTo>
                  <a:cubicBezTo>
                    <a:pt x="8974" y="90"/>
                    <a:pt x="8972" y="90"/>
                    <a:pt x="8970" y="91"/>
                  </a:cubicBezTo>
                  <a:cubicBezTo>
                    <a:pt x="8967" y="91"/>
                    <a:pt x="8965" y="91"/>
                    <a:pt x="8963" y="91"/>
                  </a:cubicBezTo>
                  <a:cubicBezTo>
                    <a:pt x="8961" y="92"/>
                    <a:pt x="8959" y="92"/>
                    <a:pt x="8957" y="92"/>
                  </a:cubicBezTo>
                  <a:cubicBezTo>
                    <a:pt x="8955" y="93"/>
                    <a:pt x="8952" y="93"/>
                    <a:pt x="8950" y="93"/>
                  </a:cubicBezTo>
                  <a:cubicBezTo>
                    <a:pt x="8948" y="93"/>
                    <a:pt x="8947" y="94"/>
                    <a:pt x="8946" y="94"/>
                  </a:cubicBezTo>
                  <a:cubicBezTo>
                    <a:pt x="8943" y="94"/>
                    <a:pt x="8941" y="94"/>
                    <a:pt x="8938" y="95"/>
                  </a:cubicBezTo>
                  <a:cubicBezTo>
                    <a:pt x="8936" y="95"/>
                    <a:pt x="8934" y="95"/>
                    <a:pt x="8932" y="96"/>
                  </a:cubicBezTo>
                  <a:cubicBezTo>
                    <a:pt x="8930" y="96"/>
                    <a:pt x="8927" y="96"/>
                    <a:pt x="8925" y="97"/>
                  </a:cubicBezTo>
                  <a:cubicBezTo>
                    <a:pt x="8923" y="97"/>
                    <a:pt x="8922" y="97"/>
                    <a:pt x="8920" y="97"/>
                  </a:cubicBezTo>
                  <a:cubicBezTo>
                    <a:pt x="8918" y="97"/>
                    <a:pt x="8916" y="98"/>
                    <a:pt x="8914" y="98"/>
                  </a:cubicBezTo>
                  <a:cubicBezTo>
                    <a:pt x="8911" y="98"/>
                    <a:pt x="8909" y="99"/>
                    <a:pt x="8907" y="99"/>
                  </a:cubicBezTo>
                  <a:cubicBezTo>
                    <a:pt x="8905" y="99"/>
                    <a:pt x="8902" y="100"/>
                    <a:pt x="8900" y="100"/>
                  </a:cubicBezTo>
                  <a:cubicBezTo>
                    <a:pt x="8898" y="100"/>
                    <a:pt x="8896" y="100"/>
                    <a:pt x="8894" y="101"/>
                  </a:cubicBezTo>
                  <a:cubicBezTo>
                    <a:pt x="8892" y="101"/>
                    <a:pt x="8890" y="101"/>
                    <a:pt x="8888" y="101"/>
                  </a:cubicBezTo>
                  <a:cubicBezTo>
                    <a:pt x="8886" y="102"/>
                    <a:pt x="8883" y="102"/>
                    <a:pt x="8881" y="102"/>
                  </a:cubicBezTo>
                  <a:cubicBezTo>
                    <a:pt x="8879" y="103"/>
                    <a:pt x="8878" y="103"/>
                    <a:pt x="8876" y="103"/>
                  </a:cubicBezTo>
                  <a:cubicBezTo>
                    <a:pt x="8874" y="103"/>
                    <a:pt x="8872" y="104"/>
                    <a:pt x="8869" y="104"/>
                  </a:cubicBezTo>
                  <a:cubicBezTo>
                    <a:pt x="8867" y="104"/>
                    <a:pt x="8865" y="104"/>
                    <a:pt x="8863" y="105"/>
                  </a:cubicBezTo>
                  <a:cubicBezTo>
                    <a:pt x="8861" y="105"/>
                    <a:pt x="8859" y="105"/>
                    <a:pt x="8856" y="106"/>
                  </a:cubicBezTo>
                  <a:cubicBezTo>
                    <a:pt x="8854" y="106"/>
                    <a:pt x="8852" y="106"/>
                    <a:pt x="8850" y="106"/>
                  </a:cubicBezTo>
                  <a:cubicBezTo>
                    <a:pt x="8848" y="107"/>
                    <a:pt x="8846" y="107"/>
                    <a:pt x="8844" y="107"/>
                  </a:cubicBezTo>
                  <a:cubicBezTo>
                    <a:pt x="8842" y="108"/>
                    <a:pt x="8839" y="108"/>
                    <a:pt x="8837" y="108"/>
                  </a:cubicBezTo>
                  <a:cubicBezTo>
                    <a:pt x="8835" y="108"/>
                    <a:pt x="8834" y="109"/>
                    <a:pt x="8832" y="109"/>
                  </a:cubicBezTo>
                  <a:cubicBezTo>
                    <a:pt x="8830" y="109"/>
                    <a:pt x="8828" y="109"/>
                    <a:pt x="8825" y="110"/>
                  </a:cubicBezTo>
                  <a:cubicBezTo>
                    <a:pt x="8823" y="110"/>
                    <a:pt x="8821" y="110"/>
                    <a:pt x="8819" y="111"/>
                  </a:cubicBezTo>
                  <a:cubicBezTo>
                    <a:pt x="8817" y="111"/>
                    <a:pt x="8815" y="111"/>
                    <a:pt x="8813" y="111"/>
                  </a:cubicBezTo>
                  <a:cubicBezTo>
                    <a:pt x="8810" y="112"/>
                    <a:pt x="8808" y="112"/>
                    <a:pt x="8805" y="112"/>
                  </a:cubicBezTo>
                  <a:cubicBezTo>
                    <a:pt x="8803" y="113"/>
                    <a:pt x="8801" y="113"/>
                    <a:pt x="8799" y="113"/>
                  </a:cubicBezTo>
                  <a:cubicBezTo>
                    <a:pt x="8797" y="114"/>
                    <a:pt x="8796" y="114"/>
                    <a:pt x="8794" y="114"/>
                  </a:cubicBezTo>
                  <a:cubicBezTo>
                    <a:pt x="8792" y="114"/>
                    <a:pt x="8790" y="114"/>
                    <a:pt x="8788" y="115"/>
                  </a:cubicBezTo>
                  <a:cubicBezTo>
                    <a:pt x="8786" y="115"/>
                    <a:pt x="8784" y="115"/>
                    <a:pt x="8782" y="116"/>
                  </a:cubicBezTo>
                  <a:cubicBezTo>
                    <a:pt x="8780" y="116"/>
                    <a:pt x="8778" y="116"/>
                    <a:pt x="8776" y="116"/>
                  </a:cubicBezTo>
                  <a:cubicBezTo>
                    <a:pt x="8773" y="117"/>
                    <a:pt x="8771" y="117"/>
                    <a:pt x="8769" y="117"/>
                  </a:cubicBezTo>
                  <a:cubicBezTo>
                    <a:pt x="8767" y="118"/>
                    <a:pt x="8764" y="118"/>
                    <a:pt x="8762" y="118"/>
                  </a:cubicBezTo>
                  <a:cubicBezTo>
                    <a:pt x="8760" y="118"/>
                    <a:pt x="8758" y="119"/>
                    <a:pt x="8755" y="119"/>
                  </a:cubicBezTo>
                  <a:cubicBezTo>
                    <a:pt x="8754" y="119"/>
                    <a:pt x="8752" y="120"/>
                    <a:pt x="8750" y="120"/>
                  </a:cubicBezTo>
                  <a:cubicBezTo>
                    <a:pt x="8748" y="120"/>
                    <a:pt x="8745" y="120"/>
                    <a:pt x="8743" y="121"/>
                  </a:cubicBezTo>
                  <a:cubicBezTo>
                    <a:pt x="8741" y="121"/>
                    <a:pt x="8739" y="121"/>
                    <a:pt x="8738" y="121"/>
                  </a:cubicBezTo>
                  <a:cubicBezTo>
                    <a:pt x="8736" y="122"/>
                    <a:pt x="8733" y="122"/>
                    <a:pt x="8731" y="122"/>
                  </a:cubicBezTo>
                  <a:cubicBezTo>
                    <a:pt x="8729" y="123"/>
                    <a:pt x="8727" y="123"/>
                    <a:pt x="8725" y="123"/>
                  </a:cubicBezTo>
                  <a:cubicBezTo>
                    <a:pt x="8722" y="123"/>
                    <a:pt x="8720" y="124"/>
                    <a:pt x="8717" y="124"/>
                  </a:cubicBezTo>
                  <a:cubicBezTo>
                    <a:pt x="8715" y="124"/>
                    <a:pt x="8713" y="125"/>
                    <a:pt x="8711" y="125"/>
                  </a:cubicBezTo>
                  <a:cubicBezTo>
                    <a:pt x="8710" y="125"/>
                    <a:pt x="8708" y="125"/>
                    <a:pt x="8707" y="126"/>
                  </a:cubicBezTo>
                  <a:cubicBezTo>
                    <a:pt x="8704" y="126"/>
                    <a:pt x="8702" y="126"/>
                    <a:pt x="8700" y="127"/>
                  </a:cubicBezTo>
                  <a:cubicBezTo>
                    <a:pt x="8698" y="127"/>
                    <a:pt x="8696" y="127"/>
                    <a:pt x="8694" y="127"/>
                  </a:cubicBezTo>
                  <a:cubicBezTo>
                    <a:pt x="8691" y="128"/>
                    <a:pt x="8689" y="128"/>
                    <a:pt x="8687" y="128"/>
                  </a:cubicBezTo>
                  <a:cubicBezTo>
                    <a:pt x="8685" y="128"/>
                    <a:pt x="8682" y="129"/>
                    <a:pt x="8680" y="129"/>
                  </a:cubicBezTo>
                  <a:cubicBezTo>
                    <a:pt x="8678" y="129"/>
                    <a:pt x="8677" y="130"/>
                    <a:pt x="8675" y="130"/>
                  </a:cubicBezTo>
                  <a:cubicBezTo>
                    <a:pt x="8673" y="130"/>
                    <a:pt x="8670" y="130"/>
                    <a:pt x="8668" y="131"/>
                  </a:cubicBezTo>
                  <a:cubicBezTo>
                    <a:pt x="8666" y="131"/>
                    <a:pt x="8663" y="131"/>
                    <a:pt x="8661" y="132"/>
                  </a:cubicBezTo>
                  <a:cubicBezTo>
                    <a:pt x="8660" y="132"/>
                    <a:pt x="8658" y="132"/>
                    <a:pt x="8656" y="132"/>
                  </a:cubicBezTo>
                  <a:cubicBezTo>
                    <a:pt x="8654" y="133"/>
                    <a:pt x="8652" y="133"/>
                    <a:pt x="8649" y="133"/>
                  </a:cubicBezTo>
                  <a:cubicBezTo>
                    <a:pt x="8647" y="134"/>
                    <a:pt x="8645" y="134"/>
                    <a:pt x="8643" y="134"/>
                  </a:cubicBezTo>
                  <a:cubicBezTo>
                    <a:pt x="8641" y="134"/>
                    <a:pt x="8639" y="135"/>
                    <a:pt x="8637" y="135"/>
                  </a:cubicBezTo>
                  <a:cubicBezTo>
                    <a:pt x="8635" y="135"/>
                    <a:pt x="8633" y="135"/>
                    <a:pt x="8631" y="136"/>
                  </a:cubicBezTo>
                  <a:cubicBezTo>
                    <a:pt x="8629" y="136"/>
                    <a:pt x="8626" y="136"/>
                    <a:pt x="8624" y="137"/>
                  </a:cubicBezTo>
                  <a:cubicBezTo>
                    <a:pt x="8622" y="137"/>
                    <a:pt x="8620" y="137"/>
                    <a:pt x="8618" y="137"/>
                  </a:cubicBezTo>
                  <a:cubicBezTo>
                    <a:pt x="8616" y="138"/>
                    <a:pt x="8614" y="138"/>
                    <a:pt x="8612" y="138"/>
                  </a:cubicBezTo>
                  <a:cubicBezTo>
                    <a:pt x="8610" y="139"/>
                    <a:pt x="8607" y="139"/>
                    <a:pt x="8604" y="139"/>
                  </a:cubicBezTo>
                  <a:cubicBezTo>
                    <a:pt x="8603" y="139"/>
                    <a:pt x="8601" y="140"/>
                    <a:pt x="8599" y="140"/>
                  </a:cubicBezTo>
                  <a:cubicBezTo>
                    <a:pt x="8597" y="140"/>
                    <a:pt x="8595" y="140"/>
                    <a:pt x="8593" y="141"/>
                  </a:cubicBezTo>
                  <a:cubicBezTo>
                    <a:pt x="8591" y="141"/>
                    <a:pt x="8588" y="141"/>
                    <a:pt x="8586" y="142"/>
                  </a:cubicBezTo>
                  <a:cubicBezTo>
                    <a:pt x="8584" y="142"/>
                    <a:pt x="8582" y="142"/>
                    <a:pt x="8580" y="142"/>
                  </a:cubicBezTo>
                  <a:cubicBezTo>
                    <a:pt x="8578" y="143"/>
                    <a:pt x="8575" y="143"/>
                    <a:pt x="8573" y="143"/>
                  </a:cubicBezTo>
                  <a:cubicBezTo>
                    <a:pt x="8571" y="144"/>
                    <a:pt x="8570" y="144"/>
                    <a:pt x="8568" y="144"/>
                  </a:cubicBezTo>
                  <a:cubicBezTo>
                    <a:pt x="8566" y="144"/>
                    <a:pt x="8564" y="145"/>
                    <a:pt x="8561" y="145"/>
                  </a:cubicBezTo>
                  <a:cubicBezTo>
                    <a:pt x="8560" y="145"/>
                    <a:pt x="8558" y="145"/>
                    <a:pt x="8556" y="146"/>
                  </a:cubicBezTo>
                  <a:cubicBezTo>
                    <a:pt x="8554" y="146"/>
                    <a:pt x="8551" y="146"/>
                    <a:pt x="8549" y="147"/>
                  </a:cubicBezTo>
                  <a:cubicBezTo>
                    <a:pt x="8547" y="147"/>
                    <a:pt x="8545" y="147"/>
                    <a:pt x="8543" y="147"/>
                  </a:cubicBezTo>
                  <a:cubicBezTo>
                    <a:pt x="8541" y="148"/>
                    <a:pt x="8538" y="148"/>
                    <a:pt x="8536" y="148"/>
                  </a:cubicBezTo>
                  <a:cubicBezTo>
                    <a:pt x="8534" y="149"/>
                    <a:pt x="8532" y="149"/>
                    <a:pt x="8529" y="149"/>
                  </a:cubicBezTo>
                  <a:cubicBezTo>
                    <a:pt x="8527" y="149"/>
                    <a:pt x="8526" y="150"/>
                    <a:pt x="8524" y="150"/>
                  </a:cubicBezTo>
                  <a:cubicBezTo>
                    <a:pt x="8522" y="150"/>
                    <a:pt x="8520" y="150"/>
                    <a:pt x="8518" y="151"/>
                  </a:cubicBezTo>
                  <a:cubicBezTo>
                    <a:pt x="8515" y="151"/>
                    <a:pt x="8513" y="151"/>
                    <a:pt x="8510" y="152"/>
                  </a:cubicBezTo>
                  <a:cubicBezTo>
                    <a:pt x="8508" y="152"/>
                    <a:pt x="8507" y="152"/>
                    <a:pt x="8505" y="152"/>
                  </a:cubicBezTo>
                  <a:cubicBezTo>
                    <a:pt x="8503" y="153"/>
                    <a:pt x="8501" y="153"/>
                    <a:pt x="8498" y="153"/>
                  </a:cubicBezTo>
                  <a:cubicBezTo>
                    <a:pt x="8496" y="154"/>
                    <a:pt x="8494" y="154"/>
                    <a:pt x="8492" y="154"/>
                  </a:cubicBezTo>
                  <a:cubicBezTo>
                    <a:pt x="8490" y="154"/>
                    <a:pt x="8488" y="155"/>
                    <a:pt x="8486" y="155"/>
                  </a:cubicBezTo>
                  <a:cubicBezTo>
                    <a:pt x="8484" y="155"/>
                    <a:pt x="8481" y="156"/>
                    <a:pt x="8478" y="156"/>
                  </a:cubicBezTo>
                  <a:cubicBezTo>
                    <a:pt x="8477" y="156"/>
                    <a:pt x="8475" y="156"/>
                    <a:pt x="8474" y="157"/>
                  </a:cubicBezTo>
                  <a:cubicBezTo>
                    <a:pt x="8472" y="157"/>
                    <a:pt x="8470" y="157"/>
                    <a:pt x="8468" y="157"/>
                  </a:cubicBezTo>
                  <a:cubicBezTo>
                    <a:pt x="8466" y="158"/>
                    <a:pt x="8463" y="158"/>
                    <a:pt x="8461" y="158"/>
                  </a:cubicBezTo>
                  <a:cubicBezTo>
                    <a:pt x="8459" y="159"/>
                    <a:pt x="8457" y="159"/>
                    <a:pt x="8455" y="159"/>
                  </a:cubicBezTo>
                  <a:cubicBezTo>
                    <a:pt x="8453" y="159"/>
                    <a:pt x="8451" y="160"/>
                    <a:pt x="8448" y="160"/>
                  </a:cubicBezTo>
                  <a:cubicBezTo>
                    <a:pt x="8446" y="160"/>
                    <a:pt x="8444" y="161"/>
                    <a:pt x="8441" y="161"/>
                  </a:cubicBezTo>
                  <a:cubicBezTo>
                    <a:pt x="8439" y="161"/>
                    <a:pt x="8437" y="161"/>
                    <a:pt x="8436" y="162"/>
                  </a:cubicBezTo>
                  <a:cubicBezTo>
                    <a:pt x="8434" y="162"/>
                    <a:pt x="8432" y="162"/>
                    <a:pt x="8430" y="162"/>
                  </a:cubicBezTo>
                  <a:cubicBezTo>
                    <a:pt x="8427" y="163"/>
                    <a:pt x="8425" y="163"/>
                    <a:pt x="8422" y="163"/>
                  </a:cubicBezTo>
                  <a:cubicBezTo>
                    <a:pt x="8420" y="164"/>
                    <a:pt x="8419" y="164"/>
                    <a:pt x="8417" y="164"/>
                  </a:cubicBezTo>
                  <a:cubicBezTo>
                    <a:pt x="8415" y="164"/>
                    <a:pt x="8412" y="165"/>
                    <a:pt x="8410" y="165"/>
                  </a:cubicBezTo>
                  <a:cubicBezTo>
                    <a:pt x="8408" y="165"/>
                    <a:pt x="8406" y="166"/>
                    <a:pt x="8404" y="166"/>
                  </a:cubicBezTo>
                  <a:cubicBezTo>
                    <a:pt x="8402" y="166"/>
                    <a:pt x="8401" y="166"/>
                    <a:pt x="8399" y="167"/>
                  </a:cubicBezTo>
                  <a:cubicBezTo>
                    <a:pt x="8396" y="167"/>
                    <a:pt x="8394" y="167"/>
                    <a:pt x="8392" y="168"/>
                  </a:cubicBezTo>
                  <a:cubicBezTo>
                    <a:pt x="8390" y="168"/>
                    <a:pt x="8388" y="168"/>
                    <a:pt x="8386" y="168"/>
                  </a:cubicBezTo>
                  <a:cubicBezTo>
                    <a:pt x="8384" y="169"/>
                    <a:pt x="8381" y="169"/>
                    <a:pt x="8379" y="169"/>
                  </a:cubicBezTo>
                  <a:cubicBezTo>
                    <a:pt x="8377" y="169"/>
                    <a:pt x="8374" y="170"/>
                    <a:pt x="8372" y="170"/>
                  </a:cubicBezTo>
                  <a:cubicBezTo>
                    <a:pt x="3594" y="801"/>
                    <a:pt x="0" y="4840"/>
                    <a:pt x="0" y="10013"/>
                  </a:cubicBezTo>
                  <a:cubicBezTo>
                    <a:pt x="0" y="15923"/>
                    <a:pt x="4693" y="21075"/>
                    <a:pt x="10483" y="21519"/>
                  </a:cubicBezTo>
                  <a:cubicBezTo>
                    <a:pt x="11208" y="21575"/>
                    <a:pt x="11915" y="21554"/>
                    <a:pt x="12599" y="21464"/>
                  </a:cubicBezTo>
                  <a:cubicBezTo>
                    <a:pt x="12601" y="21463"/>
                    <a:pt x="12604" y="21463"/>
                    <a:pt x="12606" y="21463"/>
                  </a:cubicBezTo>
                  <a:cubicBezTo>
                    <a:pt x="12607" y="21462"/>
                    <a:pt x="12608" y="21462"/>
                    <a:pt x="12609" y="21462"/>
                  </a:cubicBezTo>
                  <a:cubicBezTo>
                    <a:pt x="12612" y="21462"/>
                    <a:pt x="12616" y="21461"/>
                    <a:pt x="12619" y="21461"/>
                  </a:cubicBezTo>
                  <a:cubicBezTo>
                    <a:pt x="12620" y="21461"/>
                    <a:pt x="12622" y="21460"/>
                    <a:pt x="12624" y="21460"/>
                  </a:cubicBezTo>
                  <a:cubicBezTo>
                    <a:pt x="12626" y="21460"/>
                    <a:pt x="12627" y="21460"/>
                    <a:pt x="12629" y="21459"/>
                  </a:cubicBezTo>
                  <a:cubicBezTo>
                    <a:pt x="12632" y="21459"/>
                    <a:pt x="12634" y="21459"/>
                    <a:pt x="12636" y="21459"/>
                  </a:cubicBezTo>
                  <a:cubicBezTo>
                    <a:pt x="12638" y="21458"/>
                    <a:pt x="12640" y="21458"/>
                    <a:pt x="12642" y="21458"/>
                  </a:cubicBezTo>
                  <a:cubicBezTo>
                    <a:pt x="12644" y="21458"/>
                    <a:pt x="12646" y="21457"/>
                    <a:pt x="12648" y="21457"/>
                  </a:cubicBezTo>
                  <a:cubicBezTo>
                    <a:pt x="12650" y="21457"/>
                    <a:pt x="12653" y="21456"/>
                    <a:pt x="12655" y="21456"/>
                  </a:cubicBezTo>
                  <a:cubicBezTo>
                    <a:pt x="12657" y="21456"/>
                    <a:pt x="12659" y="21455"/>
                    <a:pt x="12662" y="21455"/>
                  </a:cubicBezTo>
                  <a:cubicBezTo>
                    <a:pt x="12664" y="21455"/>
                    <a:pt x="12667" y="21454"/>
                    <a:pt x="12670" y="21454"/>
                  </a:cubicBezTo>
                  <a:cubicBezTo>
                    <a:pt x="12671" y="21454"/>
                    <a:pt x="12672" y="21454"/>
                    <a:pt x="12673" y="21454"/>
                  </a:cubicBezTo>
                  <a:cubicBezTo>
                    <a:pt x="12675" y="21453"/>
                    <a:pt x="12678" y="21453"/>
                    <a:pt x="12680" y="21453"/>
                  </a:cubicBezTo>
                  <a:cubicBezTo>
                    <a:pt x="12682" y="21453"/>
                    <a:pt x="12684" y="21452"/>
                    <a:pt x="12686" y="21452"/>
                  </a:cubicBezTo>
                  <a:cubicBezTo>
                    <a:pt x="12688" y="21452"/>
                    <a:pt x="12690" y="21451"/>
                    <a:pt x="12692" y="21451"/>
                  </a:cubicBezTo>
                  <a:cubicBezTo>
                    <a:pt x="12694" y="21451"/>
                    <a:pt x="12696" y="21451"/>
                    <a:pt x="12699" y="21450"/>
                  </a:cubicBezTo>
                  <a:cubicBezTo>
                    <a:pt x="12701" y="21450"/>
                    <a:pt x="12704" y="21450"/>
                    <a:pt x="12707" y="21449"/>
                  </a:cubicBezTo>
                  <a:cubicBezTo>
                    <a:pt x="12708" y="21449"/>
                    <a:pt x="12709" y="21449"/>
                    <a:pt x="12710" y="21449"/>
                  </a:cubicBezTo>
                  <a:cubicBezTo>
                    <a:pt x="12713" y="21448"/>
                    <a:pt x="12716" y="21448"/>
                    <a:pt x="12720" y="21447"/>
                  </a:cubicBezTo>
                  <a:cubicBezTo>
                    <a:pt x="12721" y="21447"/>
                    <a:pt x="12722" y="21447"/>
                    <a:pt x="12723" y="21447"/>
                  </a:cubicBezTo>
                  <a:cubicBezTo>
                    <a:pt x="12726" y="21447"/>
                    <a:pt x="12728" y="21446"/>
                    <a:pt x="12730" y="21446"/>
                  </a:cubicBezTo>
                  <a:cubicBezTo>
                    <a:pt x="12732" y="21446"/>
                    <a:pt x="12734" y="21446"/>
                    <a:pt x="12736" y="21445"/>
                  </a:cubicBezTo>
                  <a:cubicBezTo>
                    <a:pt x="12739" y="21445"/>
                    <a:pt x="12741" y="21445"/>
                    <a:pt x="12743" y="21444"/>
                  </a:cubicBezTo>
                  <a:cubicBezTo>
                    <a:pt x="12745" y="21444"/>
                    <a:pt x="12747" y="21444"/>
                    <a:pt x="12750" y="21444"/>
                  </a:cubicBezTo>
                  <a:cubicBezTo>
                    <a:pt x="12752" y="21443"/>
                    <a:pt x="12755" y="21443"/>
                    <a:pt x="12757" y="21442"/>
                  </a:cubicBezTo>
                  <a:cubicBezTo>
                    <a:pt x="12759" y="21442"/>
                    <a:pt x="12760" y="21442"/>
                    <a:pt x="12761" y="21442"/>
                  </a:cubicBezTo>
                  <a:cubicBezTo>
                    <a:pt x="12763" y="21442"/>
                    <a:pt x="12766" y="21441"/>
                    <a:pt x="12768" y="21441"/>
                  </a:cubicBezTo>
                  <a:cubicBezTo>
                    <a:pt x="12770" y="21441"/>
                    <a:pt x="12772" y="21440"/>
                    <a:pt x="12774" y="21440"/>
                  </a:cubicBezTo>
                  <a:cubicBezTo>
                    <a:pt x="12776" y="21440"/>
                    <a:pt x="12778" y="21440"/>
                    <a:pt x="12780" y="21439"/>
                  </a:cubicBezTo>
                  <a:cubicBezTo>
                    <a:pt x="12782" y="21439"/>
                    <a:pt x="12785" y="21439"/>
                    <a:pt x="12787" y="21439"/>
                  </a:cubicBezTo>
                  <a:cubicBezTo>
                    <a:pt x="12789" y="21438"/>
                    <a:pt x="12791" y="21438"/>
                    <a:pt x="12793" y="21438"/>
                  </a:cubicBezTo>
                  <a:cubicBezTo>
                    <a:pt x="12795" y="21437"/>
                    <a:pt x="12798" y="21437"/>
                    <a:pt x="12800" y="21437"/>
                  </a:cubicBezTo>
                  <a:cubicBezTo>
                    <a:pt x="12803" y="21437"/>
                    <a:pt x="12805" y="21436"/>
                    <a:pt x="12808" y="21436"/>
                  </a:cubicBezTo>
                  <a:cubicBezTo>
                    <a:pt x="12809" y="21436"/>
                    <a:pt x="12810" y="21435"/>
                    <a:pt x="12812" y="21435"/>
                  </a:cubicBezTo>
                  <a:cubicBezTo>
                    <a:pt x="12814" y="21435"/>
                    <a:pt x="12816" y="21435"/>
                    <a:pt x="12818" y="21434"/>
                  </a:cubicBezTo>
                  <a:cubicBezTo>
                    <a:pt x="12820" y="21434"/>
                    <a:pt x="12822" y="21434"/>
                    <a:pt x="12824" y="21434"/>
                  </a:cubicBezTo>
                  <a:cubicBezTo>
                    <a:pt x="12827" y="21433"/>
                    <a:pt x="12829" y="21433"/>
                    <a:pt x="12831" y="21433"/>
                  </a:cubicBezTo>
                  <a:cubicBezTo>
                    <a:pt x="12834" y="21432"/>
                    <a:pt x="12836" y="21432"/>
                    <a:pt x="12839" y="21432"/>
                  </a:cubicBezTo>
                  <a:cubicBezTo>
                    <a:pt x="12840" y="21431"/>
                    <a:pt x="12842" y="21431"/>
                    <a:pt x="12843" y="21431"/>
                  </a:cubicBezTo>
                  <a:cubicBezTo>
                    <a:pt x="12845" y="21431"/>
                    <a:pt x="12847" y="21430"/>
                    <a:pt x="12850" y="21430"/>
                  </a:cubicBezTo>
                  <a:cubicBezTo>
                    <a:pt x="12852" y="21430"/>
                    <a:pt x="12854" y="21430"/>
                    <a:pt x="12856" y="21429"/>
                  </a:cubicBezTo>
                  <a:cubicBezTo>
                    <a:pt x="12858" y="21429"/>
                    <a:pt x="12860" y="21429"/>
                    <a:pt x="12862" y="21429"/>
                  </a:cubicBezTo>
                  <a:cubicBezTo>
                    <a:pt x="12864" y="21428"/>
                    <a:pt x="12866" y="21428"/>
                    <a:pt x="12868" y="21428"/>
                  </a:cubicBezTo>
                  <a:cubicBezTo>
                    <a:pt x="12870" y="21427"/>
                    <a:pt x="12872" y="21427"/>
                    <a:pt x="12874" y="21427"/>
                  </a:cubicBezTo>
                  <a:cubicBezTo>
                    <a:pt x="12877" y="21427"/>
                    <a:pt x="12879" y="21426"/>
                    <a:pt x="12881" y="21426"/>
                  </a:cubicBezTo>
                  <a:cubicBezTo>
                    <a:pt x="12884" y="21426"/>
                    <a:pt x="12887" y="21425"/>
                    <a:pt x="12890" y="21425"/>
                  </a:cubicBezTo>
                  <a:cubicBezTo>
                    <a:pt x="12890" y="21425"/>
                    <a:pt x="12891" y="21425"/>
                    <a:pt x="12892" y="21425"/>
                  </a:cubicBezTo>
                  <a:cubicBezTo>
                    <a:pt x="12894" y="21424"/>
                    <a:pt x="12897" y="21424"/>
                    <a:pt x="12900" y="21424"/>
                  </a:cubicBezTo>
                  <a:cubicBezTo>
                    <a:pt x="12902" y="21423"/>
                    <a:pt x="12905" y="21423"/>
                    <a:pt x="12908" y="21422"/>
                  </a:cubicBezTo>
                  <a:cubicBezTo>
                    <a:pt x="12910" y="21422"/>
                    <a:pt x="12911" y="21422"/>
                    <a:pt x="12913" y="21422"/>
                  </a:cubicBezTo>
                  <a:cubicBezTo>
                    <a:pt x="12915" y="21421"/>
                    <a:pt x="12916" y="21421"/>
                    <a:pt x="12918" y="21421"/>
                  </a:cubicBezTo>
                  <a:cubicBezTo>
                    <a:pt x="12921" y="21421"/>
                    <a:pt x="12924" y="21420"/>
                    <a:pt x="12927" y="21420"/>
                  </a:cubicBezTo>
                  <a:cubicBezTo>
                    <a:pt x="12928" y="21420"/>
                    <a:pt x="12930" y="21420"/>
                    <a:pt x="12931" y="21419"/>
                  </a:cubicBezTo>
                  <a:cubicBezTo>
                    <a:pt x="12934" y="21419"/>
                    <a:pt x="12936" y="21419"/>
                    <a:pt x="12938" y="21418"/>
                  </a:cubicBezTo>
                  <a:cubicBezTo>
                    <a:pt x="12940" y="21418"/>
                    <a:pt x="12942" y="21418"/>
                    <a:pt x="12943" y="21418"/>
                  </a:cubicBezTo>
                  <a:cubicBezTo>
                    <a:pt x="12946" y="21417"/>
                    <a:pt x="12948" y="21417"/>
                    <a:pt x="12950" y="21417"/>
                  </a:cubicBezTo>
                  <a:cubicBezTo>
                    <a:pt x="12952" y="21416"/>
                    <a:pt x="12954" y="21416"/>
                    <a:pt x="12956" y="21416"/>
                  </a:cubicBezTo>
                  <a:cubicBezTo>
                    <a:pt x="12958" y="21416"/>
                    <a:pt x="12960" y="21415"/>
                    <a:pt x="12962" y="21415"/>
                  </a:cubicBezTo>
                  <a:cubicBezTo>
                    <a:pt x="12965" y="21415"/>
                    <a:pt x="12967" y="21415"/>
                    <a:pt x="12969" y="21414"/>
                  </a:cubicBezTo>
                  <a:cubicBezTo>
                    <a:pt x="12971" y="21414"/>
                    <a:pt x="12973" y="21414"/>
                    <a:pt x="12975" y="21413"/>
                  </a:cubicBezTo>
                  <a:cubicBezTo>
                    <a:pt x="12978" y="21413"/>
                    <a:pt x="12981" y="21413"/>
                    <a:pt x="12984" y="21412"/>
                  </a:cubicBezTo>
                  <a:cubicBezTo>
                    <a:pt x="12986" y="21412"/>
                    <a:pt x="12987" y="21412"/>
                    <a:pt x="12988" y="21412"/>
                  </a:cubicBezTo>
                  <a:cubicBezTo>
                    <a:pt x="12990" y="21411"/>
                    <a:pt x="12992" y="21411"/>
                    <a:pt x="12994" y="21411"/>
                  </a:cubicBezTo>
                  <a:cubicBezTo>
                    <a:pt x="12996" y="21411"/>
                    <a:pt x="12998" y="21410"/>
                    <a:pt x="13000" y="21410"/>
                  </a:cubicBezTo>
                  <a:cubicBezTo>
                    <a:pt x="13002" y="21410"/>
                    <a:pt x="13004" y="21410"/>
                    <a:pt x="13007" y="21409"/>
                  </a:cubicBezTo>
                  <a:cubicBezTo>
                    <a:pt x="13009" y="21409"/>
                    <a:pt x="13011" y="21409"/>
                    <a:pt x="13013" y="21408"/>
                  </a:cubicBezTo>
                  <a:cubicBezTo>
                    <a:pt x="13015" y="21408"/>
                    <a:pt x="13017" y="21408"/>
                    <a:pt x="13019" y="21408"/>
                  </a:cubicBezTo>
                  <a:cubicBezTo>
                    <a:pt x="13022" y="21407"/>
                    <a:pt x="13025" y="21407"/>
                    <a:pt x="13028" y="21406"/>
                  </a:cubicBezTo>
                  <a:cubicBezTo>
                    <a:pt x="13029" y="21406"/>
                    <a:pt x="13031" y="21406"/>
                    <a:pt x="13032" y="21406"/>
                  </a:cubicBezTo>
                  <a:cubicBezTo>
                    <a:pt x="13034" y="21406"/>
                    <a:pt x="13036" y="21405"/>
                    <a:pt x="13038" y="21405"/>
                  </a:cubicBezTo>
                  <a:cubicBezTo>
                    <a:pt x="13040" y="21405"/>
                    <a:pt x="13042" y="21404"/>
                    <a:pt x="13044" y="21404"/>
                  </a:cubicBezTo>
                  <a:cubicBezTo>
                    <a:pt x="13046" y="21404"/>
                    <a:pt x="13049" y="21404"/>
                    <a:pt x="13051" y="21403"/>
                  </a:cubicBezTo>
                  <a:cubicBezTo>
                    <a:pt x="13053" y="21403"/>
                    <a:pt x="13055" y="21403"/>
                    <a:pt x="13057" y="21403"/>
                  </a:cubicBezTo>
                  <a:cubicBezTo>
                    <a:pt x="13059" y="21402"/>
                    <a:pt x="13062" y="21402"/>
                    <a:pt x="13064" y="21402"/>
                  </a:cubicBezTo>
                  <a:cubicBezTo>
                    <a:pt x="13066" y="21401"/>
                    <a:pt x="13068" y="21401"/>
                    <a:pt x="13069" y="21401"/>
                  </a:cubicBezTo>
                  <a:cubicBezTo>
                    <a:pt x="13072" y="21401"/>
                    <a:pt x="13074" y="21400"/>
                    <a:pt x="13076" y="21400"/>
                  </a:cubicBezTo>
                  <a:cubicBezTo>
                    <a:pt x="13078" y="21400"/>
                    <a:pt x="13081" y="21399"/>
                    <a:pt x="13084" y="21399"/>
                  </a:cubicBezTo>
                  <a:cubicBezTo>
                    <a:pt x="13085" y="21399"/>
                    <a:pt x="13087" y="21399"/>
                    <a:pt x="13088" y="21398"/>
                  </a:cubicBezTo>
                  <a:cubicBezTo>
                    <a:pt x="13090" y="21398"/>
                    <a:pt x="13093" y="21398"/>
                    <a:pt x="13095" y="21398"/>
                  </a:cubicBezTo>
                  <a:cubicBezTo>
                    <a:pt x="13097" y="21397"/>
                    <a:pt x="13099" y="21397"/>
                    <a:pt x="13101" y="21397"/>
                  </a:cubicBezTo>
                  <a:cubicBezTo>
                    <a:pt x="13103" y="21396"/>
                    <a:pt x="13105" y="21396"/>
                    <a:pt x="13108" y="21396"/>
                  </a:cubicBezTo>
                  <a:cubicBezTo>
                    <a:pt x="13110" y="21395"/>
                    <a:pt x="13113" y="21395"/>
                    <a:pt x="13116" y="21395"/>
                  </a:cubicBezTo>
                  <a:cubicBezTo>
                    <a:pt x="13117" y="21395"/>
                    <a:pt x="13118" y="21394"/>
                    <a:pt x="13120" y="21394"/>
                  </a:cubicBezTo>
                  <a:cubicBezTo>
                    <a:pt x="13122" y="21394"/>
                    <a:pt x="13124" y="21394"/>
                    <a:pt x="13126" y="21393"/>
                  </a:cubicBezTo>
                  <a:cubicBezTo>
                    <a:pt x="13128" y="21393"/>
                    <a:pt x="13130" y="21393"/>
                    <a:pt x="13132" y="21393"/>
                  </a:cubicBezTo>
                  <a:cubicBezTo>
                    <a:pt x="13134" y="21392"/>
                    <a:pt x="13136" y="21392"/>
                    <a:pt x="13139" y="21392"/>
                  </a:cubicBezTo>
                  <a:cubicBezTo>
                    <a:pt x="13141" y="21391"/>
                    <a:pt x="13143" y="21391"/>
                    <a:pt x="13145" y="21391"/>
                  </a:cubicBezTo>
                  <a:cubicBezTo>
                    <a:pt x="13147" y="21391"/>
                    <a:pt x="13149" y="21390"/>
                    <a:pt x="13152" y="21390"/>
                  </a:cubicBezTo>
                  <a:cubicBezTo>
                    <a:pt x="13154" y="21390"/>
                    <a:pt x="13156" y="21389"/>
                    <a:pt x="13157" y="21389"/>
                  </a:cubicBezTo>
                  <a:cubicBezTo>
                    <a:pt x="13160" y="21389"/>
                    <a:pt x="13163" y="21388"/>
                    <a:pt x="13166" y="21388"/>
                  </a:cubicBezTo>
                  <a:cubicBezTo>
                    <a:pt x="13167" y="21388"/>
                    <a:pt x="13169" y="21388"/>
                    <a:pt x="13170" y="21387"/>
                  </a:cubicBezTo>
                  <a:cubicBezTo>
                    <a:pt x="13172" y="21387"/>
                    <a:pt x="13174" y="21387"/>
                    <a:pt x="13176" y="21387"/>
                  </a:cubicBezTo>
                  <a:cubicBezTo>
                    <a:pt x="13178" y="21386"/>
                    <a:pt x="13180" y="21386"/>
                    <a:pt x="13183" y="21386"/>
                  </a:cubicBezTo>
                  <a:cubicBezTo>
                    <a:pt x="13185" y="21386"/>
                    <a:pt x="13187" y="21385"/>
                    <a:pt x="13189" y="21385"/>
                  </a:cubicBezTo>
                  <a:cubicBezTo>
                    <a:pt x="13191" y="21385"/>
                    <a:pt x="13193" y="21384"/>
                    <a:pt x="13196" y="21384"/>
                  </a:cubicBezTo>
                  <a:cubicBezTo>
                    <a:pt x="13198" y="21384"/>
                    <a:pt x="13200" y="21384"/>
                    <a:pt x="13201" y="21383"/>
                  </a:cubicBezTo>
                  <a:cubicBezTo>
                    <a:pt x="13204" y="21383"/>
                    <a:pt x="13206" y="21383"/>
                    <a:pt x="13208" y="21383"/>
                  </a:cubicBezTo>
                  <a:cubicBezTo>
                    <a:pt x="13210" y="21382"/>
                    <a:pt x="13213" y="21382"/>
                    <a:pt x="13216" y="21381"/>
                  </a:cubicBezTo>
                  <a:cubicBezTo>
                    <a:pt x="13217" y="21381"/>
                    <a:pt x="13219" y="21381"/>
                    <a:pt x="13220" y="21381"/>
                  </a:cubicBezTo>
                  <a:cubicBezTo>
                    <a:pt x="13222" y="21381"/>
                    <a:pt x="13224" y="21380"/>
                    <a:pt x="13227" y="21380"/>
                  </a:cubicBezTo>
                  <a:cubicBezTo>
                    <a:pt x="18005" y="20750"/>
                    <a:pt x="21600" y="16710"/>
                    <a:pt x="21600" y="11537"/>
                  </a:cubicBezTo>
                  <a:cubicBezTo>
                    <a:pt x="21600" y="5627"/>
                    <a:pt x="16907" y="475"/>
                    <a:pt x="11117" y="31"/>
                  </a:cubicBezTo>
                  <a:close/>
                </a:path>
              </a:pathLst>
            </a:custGeom>
            <a:solidFill>
              <a:srgbClr val="D2D6DB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066" name="Shape 1066"/>
            <p:cNvSpPr/>
            <p:nvPr/>
          </p:nvSpPr>
          <p:spPr>
            <a:xfrm>
              <a:off x="1924354" y="1944826"/>
              <a:ext cx="2248507" cy="32852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50" extrusionOk="0">
                  <a:moveTo>
                    <a:pt x="12943" y="18173"/>
                  </a:moveTo>
                  <a:cubicBezTo>
                    <a:pt x="12688" y="18186"/>
                    <a:pt x="12429" y="18183"/>
                    <a:pt x="12167" y="18161"/>
                  </a:cubicBezTo>
                  <a:cubicBezTo>
                    <a:pt x="8530" y="17851"/>
                    <a:pt x="5582" y="14264"/>
                    <a:pt x="5582" y="10148"/>
                  </a:cubicBezTo>
                  <a:cubicBezTo>
                    <a:pt x="5582" y="6722"/>
                    <a:pt x="7625" y="4012"/>
                    <a:pt x="10407" y="3377"/>
                  </a:cubicBezTo>
                  <a:cubicBezTo>
                    <a:pt x="10662" y="3365"/>
                    <a:pt x="10920" y="3368"/>
                    <a:pt x="11183" y="3390"/>
                  </a:cubicBezTo>
                  <a:cubicBezTo>
                    <a:pt x="14819" y="3699"/>
                    <a:pt x="17768" y="7287"/>
                    <a:pt x="17768" y="11403"/>
                  </a:cubicBezTo>
                  <a:cubicBezTo>
                    <a:pt x="17768" y="14829"/>
                    <a:pt x="15724" y="17539"/>
                    <a:pt x="12943" y="18173"/>
                  </a:cubicBezTo>
                  <a:close/>
                  <a:moveTo>
                    <a:pt x="11292" y="31"/>
                  </a:moveTo>
                  <a:cubicBezTo>
                    <a:pt x="10578" y="-25"/>
                    <a:pt x="9882" y="-4"/>
                    <a:pt x="9209" y="86"/>
                  </a:cubicBezTo>
                  <a:cubicBezTo>
                    <a:pt x="9206" y="87"/>
                    <a:pt x="9202" y="87"/>
                    <a:pt x="9198" y="88"/>
                  </a:cubicBezTo>
                  <a:cubicBezTo>
                    <a:pt x="9195" y="88"/>
                    <a:pt x="9193" y="89"/>
                    <a:pt x="9190" y="89"/>
                  </a:cubicBezTo>
                  <a:cubicBezTo>
                    <a:pt x="9186" y="90"/>
                    <a:pt x="9183" y="90"/>
                    <a:pt x="9180" y="90"/>
                  </a:cubicBezTo>
                  <a:cubicBezTo>
                    <a:pt x="9176" y="91"/>
                    <a:pt x="9173" y="91"/>
                    <a:pt x="9169" y="92"/>
                  </a:cubicBezTo>
                  <a:cubicBezTo>
                    <a:pt x="9166" y="92"/>
                    <a:pt x="9164" y="93"/>
                    <a:pt x="9161" y="93"/>
                  </a:cubicBezTo>
                  <a:cubicBezTo>
                    <a:pt x="9157" y="94"/>
                    <a:pt x="9154" y="94"/>
                    <a:pt x="9151" y="94"/>
                  </a:cubicBezTo>
                  <a:cubicBezTo>
                    <a:pt x="9148" y="95"/>
                    <a:pt x="9144" y="95"/>
                    <a:pt x="9141" y="96"/>
                  </a:cubicBezTo>
                  <a:cubicBezTo>
                    <a:pt x="9138" y="96"/>
                    <a:pt x="9134" y="97"/>
                    <a:pt x="9130" y="97"/>
                  </a:cubicBezTo>
                  <a:cubicBezTo>
                    <a:pt x="9128" y="98"/>
                    <a:pt x="9125" y="98"/>
                    <a:pt x="9122" y="98"/>
                  </a:cubicBezTo>
                  <a:cubicBezTo>
                    <a:pt x="9118" y="99"/>
                    <a:pt x="9115" y="99"/>
                    <a:pt x="9112" y="100"/>
                  </a:cubicBezTo>
                  <a:cubicBezTo>
                    <a:pt x="9108" y="100"/>
                    <a:pt x="9105" y="101"/>
                    <a:pt x="9101" y="101"/>
                  </a:cubicBezTo>
                  <a:cubicBezTo>
                    <a:pt x="9098" y="102"/>
                    <a:pt x="9095" y="102"/>
                    <a:pt x="9092" y="103"/>
                  </a:cubicBezTo>
                  <a:cubicBezTo>
                    <a:pt x="9089" y="103"/>
                    <a:pt x="9086" y="103"/>
                    <a:pt x="9083" y="104"/>
                  </a:cubicBezTo>
                  <a:cubicBezTo>
                    <a:pt x="9079" y="104"/>
                    <a:pt x="9076" y="105"/>
                    <a:pt x="9073" y="105"/>
                  </a:cubicBezTo>
                  <a:cubicBezTo>
                    <a:pt x="9070" y="106"/>
                    <a:pt x="9066" y="106"/>
                    <a:pt x="9062" y="107"/>
                  </a:cubicBezTo>
                  <a:cubicBezTo>
                    <a:pt x="9059" y="107"/>
                    <a:pt x="9056" y="107"/>
                    <a:pt x="9053" y="108"/>
                  </a:cubicBezTo>
                  <a:cubicBezTo>
                    <a:pt x="9050" y="108"/>
                    <a:pt x="9047" y="109"/>
                    <a:pt x="9044" y="109"/>
                  </a:cubicBezTo>
                  <a:cubicBezTo>
                    <a:pt x="9040" y="110"/>
                    <a:pt x="9036" y="110"/>
                    <a:pt x="9033" y="111"/>
                  </a:cubicBezTo>
                  <a:cubicBezTo>
                    <a:pt x="9030" y="111"/>
                    <a:pt x="9027" y="111"/>
                    <a:pt x="9024" y="112"/>
                  </a:cubicBezTo>
                  <a:cubicBezTo>
                    <a:pt x="9021" y="112"/>
                    <a:pt x="9018" y="113"/>
                    <a:pt x="9014" y="113"/>
                  </a:cubicBezTo>
                  <a:cubicBezTo>
                    <a:pt x="9011" y="114"/>
                    <a:pt x="9008" y="114"/>
                    <a:pt x="9005" y="114"/>
                  </a:cubicBezTo>
                  <a:cubicBezTo>
                    <a:pt x="9001" y="115"/>
                    <a:pt x="8998" y="115"/>
                    <a:pt x="8994" y="116"/>
                  </a:cubicBezTo>
                  <a:cubicBezTo>
                    <a:pt x="8991" y="116"/>
                    <a:pt x="8988" y="117"/>
                    <a:pt x="8985" y="117"/>
                  </a:cubicBezTo>
                  <a:cubicBezTo>
                    <a:pt x="8982" y="117"/>
                    <a:pt x="8979" y="118"/>
                    <a:pt x="8976" y="118"/>
                  </a:cubicBezTo>
                  <a:cubicBezTo>
                    <a:pt x="8973" y="119"/>
                    <a:pt x="8969" y="119"/>
                    <a:pt x="8966" y="120"/>
                  </a:cubicBezTo>
                  <a:cubicBezTo>
                    <a:pt x="8962" y="120"/>
                    <a:pt x="8959" y="121"/>
                    <a:pt x="8955" y="121"/>
                  </a:cubicBezTo>
                  <a:cubicBezTo>
                    <a:pt x="8952" y="122"/>
                    <a:pt x="8949" y="122"/>
                    <a:pt x="8945" y="123"/>
                  </a:cubicBezTo>
                  <a:cubicBezTo>
                    <a:pt x="8942" y="123"/>
                    <a:pt x="8940" y="123"/>
                    <a:pt x="8937" y="124"/>
                  </a:cubicBezTo>
                  <a:cubicBezTo>
                    <a:pt x="8934" y="124"/>
                    <a:pt x="8930" y="125"/>
                    <a:pt x="8927" y="125"/>
                  </a:cubicBezTo>
                  <a:cubicBezTo>
                    <a:pt x="8924" y="125"/>
                    <a:pt x="8920" y="126"/>
                    <a:pt x="8917" y="126"/>
                  </a:cubicBezTo>
                  <a:cubicBezTo>
                    <a:pt x="8914" y="127"/>
                    <a:pt x="8911" y="127"/>
                    <a:pt x="8908" y="128"/>
                  </a:cubicBezTo>
                  <a:cubicBezTo>
                    <a:pt x="8904" y="128"/>
                    <a:pt x="8900" y="129"/>
                    <a:pt x="8897" y="129"/>
                  </a:cubicBezTo>
                  <a:cubicBezTo>
                    <a:pt x="8894" y="130"/>
                    <a:pt x="8891" y="130"/>
                    <a:pt x="8888" y="130"/>
                  </a:cubicBezTo>
                  <a:cubicBezTo>
                    <a:pt x="8884" y="131"/>
                    <a:pt x="8881" y="131"/>
                    <a:pt x="8877" y="132"/>
                  </a:cubicBezTo>
                  <a:cubicBezTo>
                    <a:pt x="8874" y="132"/>
                    <a:pt x="8872" y="133"/>
                    <a:pt x="8869" y="133"/>
                  </a:cubicBezTo>
                  <a:cubicBezTo>
                    <a:pt x="8865" y="133"/>
                    <a:pt x="8862" y="134"/>
                    <a:pt x="8859" y="134"/>
                  </a:cubicBezTo>
                  <a:cubicBezTo>
                    <a:pt x="8856" y="135"/>
                    <a:pt x="8852" y="135"/>
                    <a:pt x="8849" y="136"/>
                  </a:cubicBezTo>
                  <a:cubicBezTo>
                    <a:pt x="8846" y="136"/>
                    <a:pt x="8843" y="136"/>
                    <a:pt x="8839" y="137"/>
                  </a:cubicBezTo>
                  <a:cubicBezTo>
                    <a:pt x="8836" y="137"/>
                    <a:pt x="8832" y="138"/>
                    <a:pt x="8828" y="138"/>
                  </a:cubicBezTo>
                  <a:cubicBezTo>
                    <a:pt x="8826" y="139"/>
                    <a:pt x="8823" y="139"/>
                    <a:pt x="8820" y="140"/>
                  </a:cubicBezTo>
                  <a:cubicBezTo>
                    <a:pt x="8816" y="140"/>
                    <a:pt x="8813" y="141"/>
                    <a:pt x="8809" y="141"/>
                  </a:cubicBezTo>
                  <a:cubicBezTo>
                    <a:pt x="8806" y="142"/>
                    <a:pt x="8803" y="142"/>
                    <a:pt x="8800" y="142"/>
                  </a:cubicBezTo>
                  <a:cubicBezTo>
                    <a:pt x="8797" y="143"/>
                    <a:pt x="8794" y="143"/>
                    <a:pt x="8791" y="144"/>
                  </a:cubicBezTo>
                  <a:cubicBezTo>
                    <a:pt x="8787" y="144"/>
                    <a:pt x="8784" y="144"/>
                    <a:pt x="8781" y="145"/>
                  </a:cubicBezTo>
                  <a:cubicBezTo>
                    <a:pt x="8777" y="145"/>
                    <a:pt x="8774" y="146"/>
                    <a:pt x="8771" y="146"/>
                  </a:cubicBezTo>
                  <a:cubicBezTo>
                    <a:pt x="8767" y="147"/>
                    <a:pt x="8764" y="147"/>
                    <a:pt x="8760" y="148"/>
                  </a:cubicBezTo>
                  <a:cubicBezTo>
                    <a:pt x="8757" y="148"/>
                    <a:pt x="8754" y="149"/>
                    <a:pt x="8751" y="149"/>
                  </a:cubicBezTo>
                  <a:cubicBezTo>
                    <a:pt x="8748" y="149"/>
                    <a:pt x="8745" y="150"/>
                    <a:pt x="8742" y="150"/>
                  </a:cubicBezTo>
                  <a:cubicBezTo>
                    <a:pt x="8739" y="151"/>
                    <a:pt x="8735" y="151"/>
                    <a:pt x="8732" y="152"/>
                  </a:cubicBezTo>
                  <a:cubicBezTo>
                    <a:pt x="8729" y="152"/>
                    <a:pt x="8726" y="152"/>
                    <a:pt x="8722" y="153"/>
                  </a:cubicBezTo>
                  <a:cubicBezTo>
                    <a:pt x="8719" y="153"/>
                    <a:pt x="8716" y="154"/>
                    <a:pt x="8713" y="154"/>
                  </a:cubicBezTo>
                  <a:cubicBezTo>
                    <a:pt x="8709" y="155"/>
                    <a:pt x="8706" y="155"/>
                    <a:pt x="8702" y="156"/>
                  </a:cubicBezTo>
                  <a:cubicBezTo>
                    <a:pt x="8699" y="156"/>
                    <a:pt x="8696" y="157"/>
                    <a:pt x="8693" y="157"/>
                  </a:cubicBezTo>
                  <a:cubicBezTo>
                    <a:pt x="8690" y="157"/>
                    <a:pt x="8687" y="158"/>
                    <a:pt x="8683" y="158"/>
                  </a:cubicBezTo>
                  <a:cubicBezTo>
                    <a:pt x="8680" y="159"/>
                    <a:pt x="8676" y="159"/>
                    <a:pt x="8673" y="160"/>
                  </a:cubicBezTo>
                  <a:cubicBezTo>
                    <a:pt x="8670" y="160"/>
                    <a:pt x="8667" y="161"/>
                    <a:pt x="8664" y="161"/>
                  </a:cubicBezTo>
                  <a:cubicBezTo>
                    <a:pt x="8661" y="161"/>
                    <a:pt x="8657" y="162"/>
                    <a:pt x="8654" y="162"/>
                  </a:cubicBezTo>
                  <a:cubicBezTo>
                    <a:pt x="8651" y="163"/>
                    <a:pt x="8647" y="163"/>
                    <a:pt x="8644" y="164"/>
                  </a:cubicBezTo>
                  <a:cubicBezTo>
                    <a:pt x="8641" y="164"/>
                    <a:pt x="8638" y="165"/>
                    <a:pt x="8634" y="165"/>
                  </a:cubicBezTo>
                  <a:cubicBezTo>
                    <a:pt x="8631" y="165"/>
                    <a:pt x="8628" y="166"/>
                    <a:pt x="8625" y="166"/>
                  </a:cubicBezTo>
                  <a:cubicBezTo>
                    <a:pt x="8622" y="167"/>
                    <a:pt x="8618" y="167"/>
                    <a:pt x="8615" y="168"/>
                  </a:cubicBezTo>
                  <a:cubicBezTo>
                    <a:pt x="8611" y="168"/>
                    <a:pt x="8608" y="169"/>
                    <a:pt x="8605" y="169"/>
                  </a:cubicBezTo>
                  <a:cubicBezTo>
                    <a:pt x="8602" y="169"/>
                    <a:pt x="8599" y="170"/>
                    <a:pt x="8596" y="170"/>
                  </a:cubicBezTo>
                  <a:cubicBezTo>
                    <a:pt x="8593" y="171"/>
                    <a:pt x="8589" y="171"/>
                    <a:pt x="8586" y="172"/>
                  </a:cubicBezTo>
                  <a:cubicBezTo>
                    <a:pt x="8583" y="172"/>
                    <a:pt x="8580" y="172"/>
                    <a:pt x="8576" y="173"/>
                  </a:cubicBezTo>
                  <a:cubicBezTo>
                    <a:pt x="8573" y="173"/>
                    <a:pt x="8570" y="174"/>
                    <a:pt x="8567" y="174"/>
                  </a:cubicBezTo>
                  <a:cubicBezTo>
                    <a:pt x="8563" y="175"/>
                    <a:pt x="8560" y="175"/>
                    <a:pt x="8556" y="176"/>
                  </a:cubicBezTo>
                  <a:cubicBezTo>
                    <a:pt x="8553" y="176"/>
                    <a:pt x="8550" y="177"/>
                    <a:pt x="8546" y="177"/>
                  </a:cubicBezTo>
                  <a:cubicBezTo>
                    <a:pt x="8543" y="177"/>
                    <a:pt x="8540" y="178"/>
                    <a:pt x="8538" y="178"/>
                  </a:cubicBezTo>
                  <a:cubicBezTo>
                    <a:pt x="8534" y="179"/>
                    <a:pt x="8531" y="179"/>
                    <a:pt x="8527" y="180"/>
                  </a:cubicBezTo>
                  <a:cubicBezTo>
                    <a:pt x="8524" y="180"/>
                    <a:pt x="8521" y="180"/>
                    <a:pt x="8518" y="181"/>
                  </a:cubicBezTo>
                  <a:cubicBezTo>
                    <a:pt x="8515" y="181"/>
                    <a:pt x="8512" y="182"/>
                    <a:pt x="8508" y="182"/>
                  </a:cubicBezTo>
                  <a:cubicBezTo>
                    <a:pt x="8505" y="183"/>
                    <a:pt x="8502" y="183"/>
                    <a:pt x="8498" y="184"/>
                  </a:cubicBezTo>
                  <a:cubicBezTo>
                    <a:pt x="8495" y="184"/>
                    <a:pt x="8492" y="184"/>
                    <a:pt x="8489" y="185"/>
                  </a:cubicBezTo>
                  <a:cubicBezTo>
                    <a:pt x="8485" y="185"/>
                    <a:pt x="8481" y="186"/>
                    <a:pt x="8478" y="186"/>
                  </a:cubicBezTo>
                  <a:cubicBezTo>
                    <a:pt x="8475" y="187"/>
                    <a:pt x="8472" y="187"/>
                    <a:pt x="8469" y="188"/>
                  </a:cubicBezTo>
                  <a:cubicBezTo>
                    <a:pt x="8466" y="188"/>
                    <a:pt x="8463" y="188"/>
                    <a:pt x="8460" y="189"/>
                  </a:cubicBezTo>
                  <a:cubicBezTo>
                    <a:pt x="8456" y="189"/>
                    <a:pt x="8453" y="190"/>
                    <a:pt x="8450" y="190"/>
                  </a:cubicBezTo>
                  <a:cubicBezTo>
                    <a:pt x="8447" y="191"/>
                    <a:pt x="8444" y="191"/>
                    <a:pt x="8440" y="192"/>
                  </a:cubicBezTo>
                  <a:cubicBezTo>
                    <a:pt x="8437" y="192"/>
                    <a:pt x="8434" y="192"/>
                    <a:pt x="8430" y="193"/>
                  </a:cubicBezTo>
                  <a:cubicBezTo>
                    <a:pt x="8427" y="193"/>
                    <a:pt x="8424" y="194"/>
                    <a:pt x="8421" y="194"/>
                  </a:cubicBezTo>
                  <a:cubicBezTo>
                    <a:pt x="8417" y="195"/>
                    <a:pt x="8413" y="195"/>
                    <a:pt x="8410" y="196"/>
                  </a:cubicBezTo>
                  <a:cubicBezTo>
                    <a:pt x="8407" y="196"/>
                    <a:pt x="8404" y="196"/>
                    <a:pt x="8401" y="197"/>
                  </a:cubicBezTo>
                  <a:cubicBezTo>
                    <a:pt x="8398" y="197"/>
                    <a:pt x="8395" y="198"/>
                    <a:pt x="8392" y="198"/>
                  </a:cubicBezTo>
                  <a:cubicBezTo>
                    <a:pt x="8388" y="199"/>
                    <a:pt x="8384" y="199"/>
                    <a:pt x="8380" y="200"/>
                  </a:cubicBezTo>
                  <a:cubicBezTo>
                    <a:pt x="8378" y="200"/>
                    <a:pt x="8375" y="200"/>
                    <a:pt x="8372" y="201"/>
                  </a:cubicBezTo>
                  <a:cubicBezTo>
                    <a:pt x="8369" y="201"/>
                    <a:pt x="8365" y="202"/>
                    <a:pt x="8362" y="202"/>
                  </a:cubicBezTo>
                  <a:cubicBezTo>
                    <a:pt x="8359" y="203"/>
                    <a:pt x="8355" y="203"/>
                    <a:pt x="8352" y="204"/>
                  </a:cubicBezTo>
                  <a:cubicBezTo>
                    <a:pt x="8349" y="204"/>
                    <a:pt x="8346" y="204"/>
                    <a:pt x="8342" y="205"/>
                  </a:cubicBezTo>
                  <a:cubicBezTo>
                    <a:pt x="8339" y="205"/>
                    <a:pt x="8336" y="206"/>
                    <a:pt x="8333" y="206"/>
                  </a:cubicBezTo>
                  <a:cubicBezTo>
                    <a:pt x="8329" y="207"/>
                    <a:pt x="8326" y="207"/>
                    <a:pt x="8323" y="207"/>
                  </a:cubicBezTo>
                  <a:cubicBezTo>
                    <a:pt x="8320" y="208"/>
                    <a:pt x="8316" y="208"/>
                    <a:pt x="8312" y="209"/>
                  </a:cubicBezTo>
                  <a:cubicBezTo>
                    <a:pt x="8310" y="209"/>
                    <a:pt x="8307" y="210"/>
                    <a:pt x="8304" y="210"/>
                  </a:cubicBezTo>
                  <a:cubicBezTo>
                    <a:pt x="8301" y="211"/>
                    <a:pt x="8297" y="211"/>
                    <a:pt x="8294" y="211"/>
                  </a:cubicBezTo>
                  <a:cubicBezTo>
                    <a:pt x="8291" y="212"/>
                    <a:pt x="8287" y="212"/>
                    <a:pt x="8283" y="213"/>
                  </a:cubicBezTo>
                  <a:cubicBezTo>
                    <a:pt x="8280" y="213"/>
                    <a:pt x="8277" y="214"/>
                    <a:pt x="8274" y="214"/>
                  </a:cubicBezTo>
                  <a:cubicBezTo>
                    <a:pt x="8271" y="215"/>
                    <a:pt x="8268" y="215"/>
                    <a:pt x="8265" y="215"/>
                  </a:cubicBezTo>
                  <a:cubicBezTo>
                    <a:pt x="8262" y="216"/>
                    <a:pt x="8258" y="216"/>
                    <a:pt x="8255" y="217"/>
                  </a:cubicBezTo>
                  <a:cubicBezTo>
                    <a:pt x="8251" y="217"/>
                    <a:pt x="8248" y="218"/>
                    <a:pt x="8244" y="218"/>
                  </a:cubicBezTo>
                  <a:cubicBezTo>
                    <a:pt x="8241" y="219"/>
                    <a:pt x="8238" y="219"/>
                    <a:pt x="8236" y="219"/>
                  </a:cubicBezTo>
                  <a:cubicBezTo>
                    <a:pt x="3536" y="847"/>
                    <a:pt x="0" y="4878"/>
                    <a:pt x="0" y="10039"/>
                  </a:cubicBezTo>
                  <a:cubicBezTo>
                    <a:pt x="0" y="15936"/>
                    <a:pt x="4615" y="21076"/>
                    <a:pt x="10308" y="21519"/>
                  </a:cubicBezTo>
                  <a:cubicBezTo>
                    <a:pt x="11022" y="21575"/>
                    <a:pt x="11718" y="21554"/>
                    <a:pt x="12391" y="21464"/>
                  </a:cubicBezTo>
                  <a:cubicBezTo>
                    <a:pt x="12395" y="21463"/>
                    <a:pt x="12399" y="21462"/>
                    <a:pt x="12403" y="21462"/>
                  </a:cubicBezTo>
                  <a:cubicBezTo>
                    <a:pt x="12404" y="21462"/>
                    <a:pt x="12406" y="21461"/>
                    <a:pt x="12408" y="21461"/>
                  </a:cubicBezTo>
                  <a:cubicBezTo>
                    <a:pt x="12413" y="21461"/>
                    <a:pt x="12418" y="21460"/>
                    <a:pt x="12422" y="21459"/>
                  </a:cubicBezTo>
                  <a:cubicBezTo>
                    <a:pt x="12425" y="21459"/>
                    <a:pt x="12427" y="21458"/>
                    <a:pt x="12430" y="21458"/>
                  </a:cubicBezTo>
                  <a:cubicBezTo>
                    <a:pt x="12433" y="21458"/>
                    <a:pt x="12436" y="21457"/>
                    <a:pt x="12440" y="21457"/>
                  </a:cubicBezTo>
                  <a:cubicBezTo>
                    <a:pt x="12443" y="21456"/>
                    <a:pt x="12446" y="21456"/>
                    <a:pt x="12449" y="21456"/>
                  </a:cubicBezTo>
                  <a:cubicBezTo>
                    <a:pt x="12452" y="21455"/>
                    <a:pt x="12456" y="21455"/>
                    <a:pt x="12459" y="21454"/>
                  </a:cubicBezTo>
                  <a:cubicBezTo>
                    <a:pt x="12462" y="21454"/>
                    <a:pt x="12466" y="21453"/>
                    <a:pt x="12469" y="21453"/>
                  </a:cubicBezTo>
                  <a:cubicBezTo>
                    <a:pt x="12472" y="21452"/>
                    <a:pt x="12476" y="21452"/>
                    <a:pt x="12479" y="21451"/>
                  </a:cubicBezTo>
                  <a:cubicBezTo>
                    <a:pt x="12482" y="21451"/>
                    <a:pt x="12486" y="21451"/>
                    <a:pt x="12489" y="21450"/>
                  </a:cubicBezTo>
                  <a:cubicBezTo>
                    <a:pt x="12492" y="21450"/>
                    <a:pt x="12495" y="21449"/>
                    <a:pt x="12499" y="21449"/>
                  </a:cubicBezTo>
                  <a:cubicBezTo>
                    <a:pt x="12501" y="21448"/>
                    <a:pt x="12505" y="21448"/>
                    <a:pt x="12508" y="21448"/>
                  </a:cubicBezTo>
                  <a:cubicBezTo>
                    <a:pt x="12511" y="21447"/>
                    <a:pt x="12514" y="21447"/>
                    <a:pt x="12518" y="21446"/>
                  </a:cubicBezTo>
                  <a:cubicBezTo>
                    <a:pt x="12521" y="21446"/>
                    <a:pt x="12524" y="21445"/>
                    <a:pt x="12527" y="21445"/>
                  </a:cubicBezTo>
                  <a:cubicBezTo>
                    <a:pt x="12530" y="21445"/>
                    <a:pt x="12534" y="21444"/>
                    <a:pt x="12537" y="21444"/>
                  </a:cubicBezTo>
                  <a:cubicBezTo>
                    <a:pt x="12541" y="21443"/>
                    <a:pt x="12544" y="21443"/>
                    <a:pt x="12548" y="21442"/>
                  </a:cubicBezTo>
                  <a:cubicBezTo>
                    <a:pt x="12550" y="21442"/>
                    <a:pt x="12553" y="21441"/>
                    <a:pt x="12555" y="21441"/>
                  </a:cubicBezTo>
                  <a:cubicBezTo>
                    <a:pt x="12560" y="21440"/>
                    <a:pt x="12564" y="21440"/>
                    <a:pt x="12568" y="21439"/>
                  </a:cubicBezTo>
                  <a:cubicBezTo>
                    <a:pt x="12570" y="21439"/>
                    <a:pt x="12573" y="21438"/>
                    <a:pt x="12576" y="21438"/>
                  </a:cubicBezTo>
                  <a:cubicBezTo>
                    <a:pt x="12579" y="21438"/>
                    <a:pt x="12582" y="21437"/>
                    <a:pt x="12585" y="21437"/>
                  </a:cubicBezTo>
                  <a:cubicBezTo>
                    <a:pt x="12589" y="21436"/>
                    <a:pt x="12592" y="21436"/>
                    <a:pt x="12595" y="21436"/>
                  </a:cubicBezTo>
                  <a:cubicBezTo>
                    <a:pt x="12598" y="21435"/>
                    <a:pt x="12602" y="21435"/>
                    <a:pt x="12605" y="21434"/>
                  </a:cubicBezTo>
                  <a:cubicBezTo>
                    <a:pt x="12608" y="21434"/>
                    <a:pt x="12612" y="21433"/>
                    <a:pt x="12615" y="21433"/>
                  </a:cubicBezTo>
                  <a:cubicBezTo>
                    <a:pt x="12618" y="21432"/>
                    <a:pt x="12621" y="21432"/>
                    <a:pt x="12625" y="21432"/>
                  </a:cubicBezTo>
                  <a:cubicBezTo>
                    <a:pt x="12629" y="21431"/>
                    <a:pt x="12633" y="21430"/>
                    <a:pt x="12637" y="21430"/>
                  </a:cubicBezTo>
                  <a:cubicBezTo>
                    <a:pt x="12639" y="21430"/>
                    <a:pt x="12640" y="21429"/>
                    <a:pt x="12642" y="21429"/>
                  </a:cubicBezTo>
                  <a:cubicBezTo>
                    <a:pt x="12647" y="21429"/>
                    <a:pt x="12651" y="21428"/>
                    <a:pt x="12655" y="21427"/>
                  </a:cubicBezTo>
                  <a:cubicBezTo>
                    <a:pt x="12658" y="21427"/>
                    <a:pt x="12661" y="21427"/>
                    <a:pt x="12663" y="21426"/>
                  </a:cubicBezTo>
                  <a:cubicBezTo>
                    <a:pt x="12667" y="21426"/>
                    <a:pt x="12670" y="21425"/>
                    <a:pt x="12673" y="21425"/>
                  </a:cubicBezTo>
                  <a:cubicBezTo>
                    <a:pt x="12677" y="21424"/>
                    <a:pt x="12681" y="21424"/>
                    <a:pt x="12685" y="21423"/>
                  </a:cubicBezTo>
                  <a:cubicBezTo>
                    <a:pt x="12687" y="21423"/>
                    <a:pt x="12688" y="21423"/>
                    <a:pt x="12690" y="21423"/>
                  </a:cubicBezTo>
                  <a:cubicBezTo>
                    <a:pt x="12695" y="21422"/>
                    <a:pt x="12700" y="21421"/>
                    <a:pt x="12705" y="21421"/>
                  </a:cubicBezTo>
                  <a:cubicBezTo>
                    <a:pt x="12707" y="21420"/>
                    <a:pt x="12710" y="21420"/>
                    <a:pt x="12712" y="21420"/>
                  </a:cubicBezTo>
                  <a:cubicBezTo>
                    <a:pt x="12716" y="21419"/>
                    <a:pt x="12719" y="21419"/>
                    <a:pt x="12722" y="21418"/>
                  </a:cubicBezTo>
                  <a:cubicBezTo>
                    <a:pt x="12725" y="21418"/>
                    <a:pt x="12728" y="21417"/>
                    <a:pt x="12732" y="21417"/>
                  </a:cubicBezTo>
                  <a:cubicBezTo>
                    <a:pt x="12735" y="21416"/>
                    <a:pt x="12738" y="21416"/>
                    <a:pt x="12741" y="21416"/>
                  </a:cubicBezTo>
                  <a:cubicBezTo>
                    <a:pt x="12745" y="21415"/>
                    <a:pt x="12748" y="21415"/>
                    <a:pt x="12751" y="21414"/>
                  </a:cubicBezTo>
                  <a:cubicBezTo>
                    <a:pt x="12754" y="21414"/>
                    <a:pt x="12757" y="21413"/>
                    <a:pt x="12761" y="21413"/>
                  </a:cubicBezTo>
                  <a:cubicBezTo>
                    <a:pt x="12765" y="21413"/>
                    <a:pt x="12769" y="21412"/>
                    <a:pt x="12773" y="21411"/>
                  </a:cubicBezTo>
                  <a:cubicBezTo>
                    <a:pt x="12775" y="21411"/>
                    <a:pt x="12777" y="21411"/>
                    <a:pt x="12779" y="21410"/>
                  </a:cubicBezTo>
                  <a:cubicBezTo>
                    <a:pt x="12783" y="21410"/>
                    <a:pt x="12787" y="21409"/>
                    <a:pt x="12791" y="21409"/>
                  </a:cubicBezTo>
                  <a:cubicBezTo>
                    <a:pt x="12794" y="21408"/>
                    <a:pt x="12797" y="21408"/>
                    <a:pt x="12800" y="21408"/>
                  </a:cubicBezTo>
                  <a:cubicBezTo>
                    <a:pt x="12803" y="21407"/>
                    <a:pt x="12806" y="21407"/>
                    <a:pt x="12809" y="21406"/>
                  </a:cubicBezTo>
                  <a:cubicBezTo>
                    <a:pt x="12813" y="21406"/>
                    <a:pt x="12817" y="21405"/>
                    <a:pt x="12821" y="21405"/>
                  </a:cubicBezTo>
                  <a:cubicBezTo>
                    <a:pt x="12823" y="21405"/>
                    <a:pt x="12825" y="21404"/>
                    <a:pt x="12827" y="21404"/>
                  </a:cubicBezTo>
                  <a:cubicBezTo>
                    <a:pt x="12832" y="21403"/>
                    <a:pt x="12837" y="21403"/>
                    <a:pt x="12841" y="21402"/>
                  </a:cubicBezTo>
                  <a:cubicBezTo>
                    <a:pt x="12844" y="21402"/>
                    <a:pt x="12846" y="21401"/>
                    <a:pt x="12848" y="21401"/>
                  </a:cubicBezTo>
                  <a:cubicBezTo>
                    <a:pt x="12852" y="21400"/>
                    <a:pt x="12855" y="21400"/>
                    <a:pt x="12858" y="21400"/>
                  </a:cubicBezTo>
                  <a:cubicBezTo>
                    <a:pt x="12861" y="21399"/>
                    <a:pt x="12865" y="21399"/>
                    <a:pt x="12868" y="21398"/>
                  </a:cubicBezTo>
                  <a:cubicBezTo>
                    <a:pt x="12871" y="21398"/>
                    <a:pt x="12874" y="21397"/>
                    <a:pt x="12878" y="21397"/>
                  </a:cubicBezTo>
                  <a:cubicBezTo>
                    <a:pt x="12881" y="21397"/>
                    <a:pt x="12884" y="21396"/>
                    <a:pt x="12887" y="21396"/>
                  </a:cubicBezTo>
                  <a:cubicBezTo>
                    <a:pt x="12891" y="21395"/>
                    <a:pt x="12894" y="21395"/>
                    <a:pt x="12897" y="21394"/>
                  </a:cubicBezTo>
                  <a:cubicBezTo>
                    <a:pt x="12900" y="21394"/>
                    <a:pt x="12903" y="21394"/>
                    <a:pt x="12907" y="21393"/>
                  </a:cubicBezTo>
                  <a:cubicBezTo>
                    <a:pt x="12911" y="21393"/>
                    <a:pt x="12914" y="21392"/>
                    <a:pt x="12918" y="21392"/>
                  </a:cubicBezTo>
                  <a:cubicBezTo>
                    <a:pt x="12921" y="21391"/>
                    <a:pt x="12924" y="21391"/>
                    <a:pt x="12927" y="21390"/>
                  </a:cubicBezTo>
                  <a:cubicBezTo>
                    <a:pt x="12930" y="21390"/>
                    <a:pt x="12933" y="21389"/>
                    <a:pt x="12936" y="21389"/>
                  </a:cubicBezTo>
                  <a:cubicBezTo>
                    <a:pt x="12939" y="21389"/>
                    <a:pt x="12943" y="21388"/>
                    <a:pt x="12946" y="21388"/>
                  </a:cubicBezTo>
                  <a:cubicBezTo>
                    <a:pt x="12949" y="21387"/>
                    <a:pt x="12953" y="21387"/>
                    <a:pt x="12957" y="21386"/>
                  </a:cubicBezTo>
                  <a:cubicBezTo>
                    <a:pt x="12960" y="21386"/>
                    <a:pt x="12962" y="21386"/>
                    <a:pt x="12964" y="21385"/>
                  </a:cubicBezTo>
                  <a:cubicBezTo>
                    <a:pt x="12968" y="21385"/>
                    <a:pt x="12972" y="21384"/>
                    <a:pt x="12976" y="21384"/>
                  </a:cubicBezTo>
                  <a:cubicBezTo>
                    <a:pt x="12979" y="21383"/>
                    <a:pt x="12982" y="21383"/>
                    <a:pt x="12985" y="21382"/>
                  </a:cubicBezTo>
                  <a:cubicBezTo>
                    <a:pt x="12988" y="21382"/>
                    <a:pt x="12991" y="21381"/>
                    <a:pt x="12995" y="21381"/>
                  </a:cubicBezTo>
                  <a:cubicBezTo>
                    <a:pt x="12998" y="21381"/>
                    <a:pt x="13001" y="21380"/>
                    <a:pt x="13004" y="21380"/>
                  </a:cubicBezTo>
                  <a:cubicBezTo>
                    <a:pt x="13008" y="21379"/>
                    <a:pt x="13011" y="21379"/>
                    <a:pt x="13014" y="21378"/>
                  </a:cubicBezTo>
                  <a:cubicBezTo>
                    <a:pt x="13017" y="21378"/>
                    <a:pt x="13020" y="21378"/>
                    <a:pt x="13024" y="21377"/>
                  </a:cubicBezTo>
                  <a:cubicBezTo>
                    <a:pt x="13027" y="21377"/>
                    <a:pt x="13030" y="21376"/>
                    <a:pt x="13034" y="21376"/>
                  </a:cubicBezTo>
                  <a:cubicBezTo>
                    <a:pt x="13037" y="21375"/>
                    <a:pt x="13040" y="21375"/>
                    <a:pt x="13043" y="21374"/>
                  </a:cubicBezTo>
                  <a:cubicBezTo>
                    <a:pt x="13047" y="21374"/>
                    <a:pt x="13050" y="21373"/>
                    <a:pt x="13054" y="21373"/>
                  </a:cubicBezTo>
                  <a:cubicBezTo>
                    <a:pt x="13057" y="21373"/>
                    <a:pt x="13061" y="21372"/>
                    <a:pt x="13064" y="21371"/>
                  </a:cubicBezTo>
                  <a:cubicBezTo>
                    <a:pt x="13067" y="21371"/>
                    <a:pt x="13070" y="21371"/>
                    <a:pt x="13072" y="21370"/>
                  </a:cubicBezTo>
                  <a:cubicBezTo>
                    <a:pt x="13076" y="21370"/>
                    <a:pt x="13079" y="21370"/>
                    <a:pt x="13082" y="21369"/>
                  </a:cubicBezTo>
                  <a:cubicBezTo>
                    <a:pt x="13085" y="21369"/>
                    <a:pt x="13088" y="21368"/>
                    <a:pt x="13092" y="21368"/>
                  </a:cubicBezTo>
                  <a:cubicBezTo>
                    <a:pt x="13095" y="21367"/>
                    <a:pt x="13098" y="21367"/>
                    <a:pt x="13102" y="21366"/>
                  </a:cubicBezTo>
                  <a:cubicBezTo>
                    <a:pt x="13105" y="21366"/>
                    <a:pt x="13108" y="21366"/>
                    <a:pt x="13112" y="21365"/>
                  </a:cubicBezTo>
                  <a:cubicBezTo>
                    <a:pt x="13115" y="21365"/>
                    <a:pt x="13119" y="21364"/>
                    <a:pt x="13123" y="21363"/>
                  </a:cubicBezTo>
                  <a:cubicBezTo>
                    <a:pt x="13126" y="21363"/>
                    <a:pt x="13128" y="21363"/>
                    <a:pt x="13131" y="21362"/>
                  </a:cubicBezTo>
                  <a:cubicBezTo>
                    <a:pt x="13134" y="21362"/>
                    <a:pt x="13137" y="21362"/>
                    <a:pt x="13140" y="21361"/>
                  </a:cubicBezTo>
                  <a:cubicBezTo>
                    <a:pt x="13144" y="21361"/>
                    <a:pt x="13147" y="21360"/>
                    <a:pt x="13150" y="21360"/>
                  </a:cubicBezTo>
                  <a:cubicBezTo>
                    <a:pt x="13153" y="21359"/>
                    <a:pt x="13157" y="21359"/>
                    <a:pt x="13160" y="21358"/>
                  </a:cubicBezTo>
                  <a:cubicBezTo>
                    <a:pt x="13163" y="21358"/>
                    <a:pt x="13166" y="21358"/>
                    <a:pt x="13170" y="21357"/>
                  </a:cubicBezTo>
                  <a:cubicBezTo>
                    <a:pt x="13173" y="21357"/>
                    <a:pt x="13176" y="21356"/>
                    <a:pt x="13179" y="21356"/>
                  </a:cubicBezTo>
                  <a:cubicBezTo>
                    <a:pt x="13183" y="21355"/>
                    <a:pt x="13186" y="21355"/>
                    <a:pt x="13190" y="21354"/>
                  </a:cubicBezTo>
                  <a:cubicBezTo>
                    <a:pt x="13193" y="21354"/>
                    <a:pt x="13197" y="21354"/>
                    <a:pt x="13200" y="21353"/>
                  </a:cubicBezTo>
                  <a:cubicBezTo>
                    <a:pt x="13203" y="21353"/>
                    <a:pt x="13206" y="21352"/>
                    <a:pt x="13209" y="21352"/>
                  </a:cubicBezTo>
                  <a:cubicBezTo>
                    <a:pt x="13212" y="21351"/>
                    <a:pt x="13215" y="21351"/>
                    <a:pt x="13219" y="21350"/>
                  </a:cubicBezTo>
                  <a:cubicBezTo>
                    <a:pt x="13222" y="21350"/>
                    <a:pt x="13225" y="21350"/>
                    <a:pt x="13228" y="21349"/>
                  </a:cubicBezTo>
                  <a:cubicBezTo>
                    <a:pt x="13231" y="21349"/>
                    <a:pt x="13235" y="21348"/>
                    <a:pt x="13238" y="21348"/>
                  </a:cubicBezTo>
                  <a:cubicBezTo>
                    <a:pt x="13241" y="21347"/>
                    <a:pt x="13244" y="21347"/>
                    <a:pt x="13248" y="21347"/>
                  </a:cubicBezTo>
                  <a:cubicBezTo>
                    <a:pt x="13251" y="21346"/>
                    <a:pt x="13255" y="21346"/>
                    <a:pt x="13259" y="21345"/>
                  </a:cubicBezTo>
                  <a:cubicBezTo>
                    <a:pt x="13262" y="21345"/>
                    <a:pt x="13265" y="21344"/>
                    <a:pt x="13268" y="21344"/>
                  </a:cubicBezTo>
                  <a:cubicBezTo>
                    <a:pt x="13271" y="21343"/>
                    <a:pt x="13274" y="21343"/>
                    <a:pt x="13277" y="21342"/>
                  </a:cubicBezTo>
                  <a:cubicBezTo>
                    <a:pt x="13280" y="21342"/>
                    <a:pt x="13283" y="21342"/>
                    <a:pt x="13287" y="21341"/>
                  </a:cubicBezTo>
                  <a:cubicBezTo>
                    <a:pt x="13290" y="21341"/>
                    <a:pt x="13293" y="21340"/>
                    <a:pt x="13296" y="21340"/>
                  </a:cubicBezTo>
                  <a:cubicBezTo>
                    <a:pt x="13299" y="21339"/>
                    <a:pt x="13303" y="21339"/>
                    <a:pt x="13306" y="21339"/>
                  </a:cubicBezTo>
                  <a:cubicBezTo>
                    <a:pt x="13310" y="21338"/>
                    <a:pt x="13314" y="21338"/>
                    <a:pt x="13317" y="21337"/>
                  </a:cubicBezTo>
                  <a:cubicBezTo>
                    <a:pt x="13319" y="21337"/>
                    <a:pt x="13322" y="21336"/>
                    <a:pt x="13324" y="21336"/>
                  </a:cubicBezTo>
                  <a:cubicBezTo>
                    <a:pt x="13328" y="21336"/>
                    <a:pt x="13333" y="21335"/>
                    <a:pt x="13337" y="21334"/>
                  </a:cubicBezTo>
                  <a:cubicBezTo>
                    <a:pt x="13340" y="21334"/>
                    <a:pt x="13343" y="21333"/>
                    <a:pt x="13346" y="21333"/>
                  </a:cubicBezTo>
                  <a:cubicBezTo>
                    <a:pt x="13349" y="21333"/>
                    <a:pt x="13352" y="21332"/>
                    <a:pt x="13355" y="21332"/>
                  </a:cubicBezTo>
                  <a:cubicBezTo>
                    <a:pt x="13358" y="21331"/>
                    <a:pt x="13361" y="21331"/>
                    <a:pt x="13364" y="21331"/>
                  </a:cubicBezTo>
                  <a:cubicBezTo>
                    <a:pt x="18064" y="20703"/>
                    <a:pt x="21600" y="16672"/>
                    <a:pt x="21600" y="11511"/>
                  </a:cubicBezTo>
                  <a:cubicBezTo>
                    <a:pt x="21600" y="5614"/>
                    <a:pt x="16985" y="474"/>
                    <a:pt x="11292" y="31"/>
                  </a:cubicBezTo>
                  <a:close/>
                </a:path>
              </a:pathLst>
            </a:custGeom>
            <a:solidFill>
              <a:srgbClr val="D2D6DB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067" name="Shape 1067"/>
            <p:cNvSpPr/>
            <p:nvPr/>
          </p:nvSpPr>
          <p:spPr>
            <a:xfrm>
              <a:off x="2661341" y="2825116"/>
              <a:ext cx="1054811" cy="15328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50" extrusionOk="0">
                  <a:moveTo>
                    <a:pt x="11847" y="30"/>
                  </a:moveTo>
                  <a:cubicBezTo>
                    <a:pt x="11171" y="-25"/>
                    <a:pt x="10511" y="-4"/>
                    <a:pt x="9874" y="86"/>
                  </a:cubicBezTo>
                  <a:cubicBezTo>
                    <a:pt x="9866" y="88"/>
                    <a:pt x="9858" y="89"/>
                    <a:pt x="9851" y="90"/>
                  </a:cubicBezTo>
                  <a:cubicBezTo>
                    <a:pt x="9845" y="90"/>
                    <a:pt x="9840" y="91"/>
                    <a:pt x="9834" y="92"/>
                  </a:cubicBezTo>
                  <a:cubicBezTo>
                    <a:pt x="9826" y="93"/>
                    <a:pt x="9817" y="94"/>
                    <a:pt x="9809" y="95"/>
                  </a:cubicBezTo>
                  <a:cubicBezTo>
                    <a:pt x="9803" y="96"/>
                    <a:pt x="9797" y="97"/>
                    <a:pt x="9791" y="98"/>
                  </a:cubicBezTo>
                  <a:cubicBezTo>
                    <a:pt x="9783" y="99"/>
                    <a:pt x="9775" y="100"/>
                    <a:pt x="9768" y="101"/>
                  </a:cubicBezTo>
                  <a:cubicBezTo>
                    <a:pt x="9762" y="102"/>
                    <a:pt x="9756" y="103"/>
                    <a:pt x="9750" y="103"/>
                  </a:cubicBezTo>
                  <a:cubicBezTo>
                    <a:pt x="9742" y="104"/>
                    <a:pt x="9734" y="105"/>
                    <a:pt x="9727" y="107"/>
                  </a:cubicBezTo>
                  <a:cubicBezTo>
                    <a:pt x="9720" y="108"/>
                    <a:pt x="9714" y="108"/>
                    <a:pt x="9708" y="109"/>
                  </a:cubicBezTo>
                  <a:cubicBezTo>
                    <a:pt x="9700" y="110"/>
                    <a:pt x="9692" y="111"/>
                    <a:pt x="9685" y="112"/>
                  </a:cubicBezTo>
                  <a:cubicBezTo>
                    <a:pt x="9678" y="113"/>
                    <a:pt x="9672" y="114"/>
                    <a:pt x="9666" y="115"/>
                  </a:cubicBezTo>
                  <a:cubicBezTo>
                    <a:pt x="9659" y="116"/>
                    <a:pt x="9651" y="117"/>
                    <a:pt x="9644" y="118"/>
                  </a:cubicBezTo>
                  <a:cubicBezTo>
                    <a:pt x="9638" y="119"/>
                    <a:pt x="9632" y="120"/>
                    <a:pt x="9625" y="121"/>
                  </a:cubicBezTo>
                  <a:cubicBezTo>
                    <a:pt x="9617" y="122"/>
                    <a:pt x="9610" y="123"/>
                    <a:pt x="9602" y="124"/>
                  </a:cubicBezTo>
                  <a:cubicBezTo>
                    <a:pt x="9595" y="125"/>
                    <a:pt x="9589" y="126"/>
                    <a:pt x="9583" y="126"/>
                  </a:cubicBezTo>
                  <a:cubicBezTo>
                    <a:pt x="9575" y="127"/>
                    <a:pt x="9568" y="128"/>
                    <a:pt x="9560" y="130"/>
                  </a:cubicBezTo>
                  <a:cubicBezTo>
                    <a:pt x="9554" y="130"/>
                    <a:pt x="9548" y="131"/>
                    <a:pt x="9543" y="132"/>
                  </a:cubicBezTo>
                  <a:cubicBezTo>
                    <a:pt x="9535" y="133"/>
                    <a:pt x="9528" y="134"/>
                    <a:pt x="9520" y="135"/>
                  </a:cubicBezTo>
                  <a:cubicBezTo>
                    <a:pt x="9513" y="136"/>
                    <a:pt x="9507" y="137"/>
                    <a:pt x="9500" y="138"/>
                  </a:cubicBezTo>
                  <a:cubicBezTo>
                    <a:pt x="9492" y="139"/>
                    <a:pt x="9484" y="140"/>
                    <a:pt x="9477" y="141"/>
                  </a:cubicBezTo>
                  <a:cubicBezTo>
                    <a:pt x="9470" y="142"/>
                    <a:pt x="9464" y="143"/>
                    <a:pt x="9458" y="144"/>
                  </a:cubicBezTo>
                  <a:cubicBezTo>
                    <a:pt x="9451" y="144"/>
                    <a:pt x="9444" y="145"/>
                    <a:pt x="9436" y="147"/>
                  </a:cubicBezTo>
                  <a:cubicBezTo>
                    <a:pt x="9430" y="147"/>
                    <a:pt x="9424" y="148"/>
                    <a:pt x="9418" y="149"/>
                  </a:cubicBezTo>
                  <a:cubicBezTo>
                    <a:pt x="9410" y="150"/>
                    <a:pt x="9402" y="151"/>
                    <a:pt x="9394" y="152"/>
                  </a:cubicBezTo>
                  <a:cubicBezTo>
                    <a:pt x="9388" y="153"/>
                    <a:pt x="9382" y="154"/>
                    <a:pt x="9375" y="155"/>
                  </a:cubicBezTo>
                  <a:cubicBezTo>
                    <a:pt x="9368" y="156"/>
                    <a:pt x="9361" y="157"/>
                    <a:pt x="9354" y="158"/>
                  </a:cubicBezTo>
                  <a:cubicBezTo>
                    <a:pt x="9347" y="159"/>
                    <a:pt x="9341" y="160"/>
                    <a:pt x="9334" y="161"/>
                  </a:cubicBezTo>
                  <a:cubicBezTo>
                    <a:pt x="9327" y="162"/>
                    <a:pt x="9319" y="163"/>
                    <a:pt x="9311" y="164"/>
                  </a:cubicBezTo>
                  <a:cubicBezTo>
                    <a:pt x="9305" y="165"/>
                    <a:pt x="9299" y="165"/>
                    <a:pt x="9293" y="166"/>
                  </a:cubicBezTo>
                  <a:cubicBezTo>
                    <a:pt x="9285" y="167"/>
                    <a:pt x="9278" y="168"/>
                    <a:pt x="9270" y="169"/>
                  </a:cubicBezTo>
                  <a:cubicBezTo>
                    <a:pt x="9264" y="170"/>
                    <a:pt x="9258" y="171"/>
                    <a:pt x="9252" y="172"/>
                  </a:cubicBezTo>
                  <a:cubicBezTo>
                    <a:pt x="9244" y="173"/>
                    <a:pt x="9236" y="174"/>
                    <a:pt x="9228" y="175"/>
                  </a:cubicBezTo>
                  <a:cubicBezTo>
                    <a:pt x="9223" y="176"/>
                    <a:pt x="9216" y="177"/>
                    <a:pt x="9210" y="178"/>
                  </a:cubicBezTo>
                  <a:cubicBezTo>
                    <a:pt x="9203" y="179"/>
                    <a:pt x="9196" y="179"/>
                    <a:pt x="9189" y="180"/>
                  </a:cubicBezTo>
                  <a:cubicBezTo>
                    <a:pt x="9182" y="181"/>
                    <a:pt x="9174" y="182"/>
                    <a:pt x="9167" y="183"/>
                  </a:cubicBezTo>
                  <a:cubicBezTo>
                    <a:pt x="9161" y="184"/>
                    <a:pt x="9154" y="185"/>
                    <a:pt x="9147" y="186"/>
                  </a:cubicBezTo>
                  <a:cubicBezTo>
                    <a:pt x="9139" y="187"/>
                    <a:pt x="9131" y="188"/>
                    <a:pt x="9123" y="189"/>
                  </a:cubicBezTo>
                  <a:cubicBezTo>
                    <a:pt x="9118" y="190"/>
                    <a:pt x="9113" y="191"/>
                    <a:pt x="9107" y="192"/>
                  </a:cubicBezTo>
                  <a:cubicBezTo>
                    <a:pt x="9099" y="193"/>
                    <a:pt x="9090" y="194"/>
                    <a:pt x="9082" y="195"/>
                  </a:cubicBezTo>
                  <a:cubicBezTo>
                    <a:pt x="9076" y="196"/>
                    <a:pt x="9070" y="197"/>
                    <a:pt x="9065" y="197"/>
                  </a:cubicBezTo>
                  <a:cubicBezTo>
                    <a:pt x="9057" y="199"/>
                    <a:pt x="9050" y="200"/>
                    <a:pt x="9042" y="201"/>
                  </a:cubicBezTo>
                  <a:cubicBezTo>
                    <a:pt x="9035" y="202"/>
                    <a:pt x="9029" y="202"/>
                    <a:pt x="9022" y="203"/>
                  </a:cubicBezTo>
                  <a:cubicBezTo>
                    <a:pt x="9015" y="204"/>
                    <a:pt x="9008" y="205"/>
                    <a:pt x="9000" y="206"/>
                  </a:cubicBezTo>
                  <a:cubicBezTo>
                    <a:pt x="8994" y="207"/>
                    <a:pt x="8988" y="208"/>
                    <a:pt x="8981" y="209"/>
                  </a:cubicBezTo>
                  <a:cubicBezTo>
                    <a:pt x="8974" y="210"/>
                    <a:pt x="8966" y="211"/>
                    <a:pt x="8959" y="212"/>
                  </a:cubicBezTo>
                  <a:cubicBezTo>
                    <a:pt x="8952" y="213"/>
                    <a:pt x="8946" y="214"/>
                    <a:pt x="8940" y="215"/>
                  </a:cubicBezTo>
                  <a:cubicBezTo>
                    <a:pt x="8933" y="216"/>
                    <a:pt x="8926" y="217"/>
                    <a:pt x="8918" y="218"/>
                  </a:cubicBezTo>
                  <a:cubicBezTo>
                    <a:pt x="8911" y="219"/>
                    <a:pt x="8905" y="219"/>
                    <a:pt x="8898" y="220"/>
                  </a:cubicBezTo>
                  <a:cubicBezTo>
                    <a:pt x="8890" y="221"/>
                    <a:pt x="8883" y="222"/>
                    <a:pt x="8875" y="224"/>
                  </a:cubicBezTo>
                  <a:cubicBezTo>
                    <a:pt x="8869" y="224"/>
                    <a:pt x="8864" y="225"/>
                    <a:pt x="8858" y="226"/>
                  </a:cubicBezTo>
                  <a:cubicBezTo>
                    <a:pt x="8851" y="227"/>
                    <a:pt x="8843" y="228"/>
                    <a:pt x="8836" y="229"/>
                  </a:cubicBezTo>
                  <a:cubicBezTo>
                    <a:pt x="8828" y="230"/>
                    <a:pt x="8820" y="231"/>
                    <a:pt x="8813" y="232"/>
                  </a:cubicBezTo>
                  <a:cubicBezTo>
                    <a:pt x="8806" y="233"/>
                    <a:pt x="8800" y="234"/>
                    <a:pt x="8793" y="235"/>
                  </a:cubicBezTo>
                  <a:cubicBezTo>
                    <a:pt x="8787" y="236"/>
                    <a:pt x="8780" y="237"/>
                    <a:pt x="8773" y="238"/>
                  </a:cubicBezTo>
                  <a:cubicBezTo>
                    <a:pt x="8766" y="239"/>
                    <a:pt x="8759" y="239"/>
                    <a:pt x="8752" y="240"/>
                  </a:cubicBezTo>
                  <a:cubicBezTo>
                    <a:pt x="8745" y="241"/>
                    <a:pt x="8739" y="242"/>
                    <a:pt x="8733" y="243"/>
                  </a:cubicBezTo>
                  <a:cubicBezTo>
                    <a:pt x="8726" y="244"/>
                    <a:pt x="8718" y="245"/>
                    <a:pt x="8711" y="246"/>
                  </a:cubicBezTo>
                  <a:cubicBezTo>
                    <a:pt x="8703" y="247"/>
                    <a:pt x="8696" y="248"/>
                    <a:pt x="8688" y="249"/>
                  </a:cubicBezTo>
                  <a:cubicBezTo>
                    <a:pt x="8682" y="250"/>
                    <a:pt x="8675" y="251"/>
                    <a:pt x="8669" y="252"/>
                  </a:cubicBezTo>
                  <a:cubicBezTo>
                    <a:pt x="8662" y="253"/>
                    <a:pt x="8655" y="254"/>
                    <a:pt x="8648" y="255"/>
                  </a:cubicBezTo>
                  <a:cubicBezTo>
                    <a:pt x="8642" y="256"/>
                    <a:pt x="8635" y="256"/>
                    <a:pt x="8629" y="257"/>
                  </a:cubicBezTo>
                  <a:cubicBezTo>
                    <a:pt x="8621" y="258"/>
                    <a:pt x="8614" y="259"/>
                    <a:pt x="8607" y="260"/>
                  </a:cubicBezTo>
                  <a:cubicBezTo>
                    <a:pt x="8600" y="261"/>
                    <a:pt x="8593" y="262"/>
                    <a:pt x="8586" y="263"/>
                  </a:cubicBezTo>
                  <a:cubicBezTo>
                    <a:pt x="8579" y="264"/>
                    <a:pt x="8572" y="265"/>
                    <a:pt x="8564" y="266"/>
                  </a:cubicBezTo>
                  <a:cubicBezTo>
                    <a:pt x="8558" y="267"/>
                    <a:pt x="8553" y="268"/>
                    <a:pt x="8547" y="269"/>
                  </a:cubicBezTo>
                  <a:cubicBezTo>
                    <a:pt x="8539" y="270"/>
                    <a:pt x="8531" y="271"/>
                    <a:pt x="8523" y="272"/>
                  </a:cubicBezTo>
                  <a:cubicBezTo>
                    <a:pt x="8516" y="273"/>
                    <a:pt x="8509" y="274"/>
                    <a:pt x="8502" y="275"/>
                  </a:cubicBezTo>
                  <a:cubicBezTo>
                    <a:pt x="8496" y="276"/>
                    <a:pt x="8489" y="277"/>
                    <a:pt x="8482" y="278"/>
                  </a:cubicBezTo>
                  <a:cubicBezTo>
                    <a:pt x="8475" y="279"/>
                    <a:pt x="8468" y="279"/>
                    <a:pt x="8462" y="280"/>
                  </a:cubicBezTo>
                  <a:cubicBezTo>
                    <a:pt x="8455" y="281"/>
                    <a:pt x="8449" y="282"/>
                    <a:pt x="8442" y="283"/>
                  </a:cubicBezTo>
                  <a:cubicBezTo>
                    <a:pt x="8435" y="284"/>
                    <a:pt x="8428" y="285"/>
                    <a:pt x="8420" y="286"/>
                  </a:cubicBezTo>
                  <a:cubicBezTo>
                    <a:pt x="8413" y="287"/>
                    <a:pt x="8405" y="288"/>
                    <a:pt x="8398" y="289"/>
                  </a:cubicBezTo>
                  <a:cubicBezTo>
                    <a:pt x="8391" y="290"/>
                    <a:pt x="8384" y="291"/>
                    <a:pt x="8378" y="292"/>
                  </a:cubicBezTo>
                  <a:cubicBezTo>
                    <a:pt x="8371" y="293"/>
                    <a:pt x="8364" y="294"/>
                    <a:pt x="8358" y="295"/>
                  </a:cubicBezTo>
                  <a:cubicBezTo>
                    <a:pt x="8351" y="296"/>
                    <a:pt x="8345" y="296"/>
                    <a:pt x="8338" y="297"/>
                  </a:cubicBezTo>
                  <a:cubicBezTo>
                    <a:pt x="8331" y="298"/>
                    <a:pt x="8324" y="299"/>
                    <a:pt x="8316" y="300"/>
                  </a:cubicBezTo>
                  <a:cubicBezTo>
                    <a:pt x="8310" y="301"/>
                    <a:pt x="8303" y="302"/>
                    <a:pt x="8296" y="303"/>
                  </a:cubicBezTo>
                  <a:cubicBezTo>
                    <a:pt x="8288" y="304"/>
                    <a:pt x="8281" y="305"/>
                    <a:pt x="8273" y="306"/>
                  </a:cubicBezTo>
                  <a:cubicBezTo>
                    <a:pt x="8267" y="307"/>
                    <a:pt x="8261" y="308"/>
                    <a:pt x="8255" y="309"/>
                  </a:cubicBezTo>
                  <a:cubicBezTo>
                    <a:pt x="8248" y="310"/>
                    <a:pt x="8241" y="311"/>
                    <a:pt x="8234" y="312"/>
                  </a:cubicBezTo>
                  <a:cubicBezTo>
                    <a:pt x="8227" y="313"/>
                    <a:pt x="8220" y="313"/>
                    <a:pt x="8213" y="314"/>
                  </a:cubicBezTo>
                  <a:cubicBezTo>
                    <a:pt x="8205" y="316"/>
                    <a:pt x="8198" y="317"/>
                    <a:pt x="8190" y="318"/>
                  </a:cubicBezTo>
                  <a:cubicBezTo>
                    <a:pt x="8184" y="318"/>
                    <a:pt x="8178" y="319"/>
                    <a:pt x="8172" y="320"/>
                  </a:cubicBezTo>
                  <a:cubicBezTo>
                    <a:pt x="8164" y="321"/>
                    <a:pt x="8156" y="322"/>
                    <a:pt x="8149" y="323"/>
                  </a:cubicBezTo>
                  <a:cubicBezTo>
                    <a:pt x="8143" y="324"/>
                    <a:pt x="8138" y="325"/>
                    <a:pt x="8132" y="326"/>
                  </a:cubicBezTo>
                  <a:cubicBezTo>
                    <a:pt x="8124" y="327"/>
                    <a:pt x="8115" y="328"/>
                    <a:pt x="8107" y="329"/>
                  </a:cubicBezTo>
                  <a:cubicBezTo>
                    <a:pt x="8101" y="330"/>
                    <a:pt x="8095" y="331"/>
                    <a:pt x="8089" y="332"/>
                  </a:cubicBezTo>
                  <a:cubicBezTo>
                    <a:pt x="8081" y="333"/>
                    <a:pt x="8074" y="334"/>
                    <a:pt x="8066" y="335"/>
                  </a:cubicBezTo>
                  <a:cubicBezTo>
                    <a:pt x="8060" y="336"/>
                    <a:pt x="8053" y="336"/>
                    <a:pt x="8047" y="337"/>
                  </a:cubicBezTo>
                  <a:cubicBezTo>
                    <a:pt x="8040" y="338"/>
                    <a:pt x="8033" y="339"/>
                    <a:pt x="8026" y="340"/>
                  </a:cubicBezTo>
                  <a:cubicBezTo>
                    <a:pt x="8020" y="341"/>
                    <a:pt x="8013" y="342"/>
                    <a:pt x="8006" y="343"/>
                  </a:cubicBezTo>
                  <a:cubicBezTo>
                    <a:pt x="7998" y="344"/>
                    <a:pt x="7990" y="345"/>
                    <a:pt x="7982" y="346"/>
                  </a:cubicBezTo>
                  <a:cubicBezTo>
                    <a:pt x="7977" y="347"/>
                    <a:pt x="7970" y="348"/>
                    <a:pt x="7964" y="349"/>
                  </a:cubicBezTo>
                  <a:cubicBezTo>
                    <a:pt x="7957" y="350"/>
                    <a:pt x="7950" y="351"/>
                    <a:pt x="7943" y="351"/>
                  </a:cubicBezTo>
                  <a:cubicBezTo>
                    <a:pt x="7936" y="352"/>
                    <a:pt x="7929" y="353"/>
                    <a:pt x="7922" y="354"/>
                  </a:cubicBezTo>
                  <a:cubicBezTo>
                    <a:pt x="7916" y="355"/>
                    <a:pt x="7909" y="356"/>
                    <a:pt x="7902" y="357"/>
                  </a:cubicBezTo>
                  <a:cubicBezTo>
                    <a:pt x="7894" y="358"/>
                    <a:pt x="7887" y="359"/>
                    <a:pt x="7879" y="360"/>
                  </a:cubicBezTo>
                  <a:cubicBezTo>
                    <a:pt x="7873" y="361"/>
                    <a:pt x="7866" y="362"/>
                    <a:pt x="7860" y="363"/>
                  </a:cubicBezTo>
                  <a:cubicBezTo>
                    <a:pt x="7853" y="364"/>
                    <a:pt x="7846" y="365"/>
                    <a:pt x="7839" y="366"/>
                  </a:cubicBezTo>
                  <a:cubicBezTo>
                    <a:pt x="7833" y="367"/>
                    <a:pt x="7826" y="368"/>
                    <a:pt x="7819" y="368"/>
                  </a:cubicBezTo>
                  <a:cubicBezTo>
                    <a:pt x="7811" y="370"/>
                    <a:pt x="7803" y="371"/>
                    <a:pt x="7795" y="372"/>
                  </a:cubicBezTo>
                  <a:cubicBezTo>
                    <a:pt x="3347" y="993"/>
                    <a:pt x="0" y="4996"/>
                    <a:pt x="0" y="10122"/>
                  </a:cubicBezTo>
                  <a:cubicBezTo>
                    <a:pt x="0" y="15977"/>
                    <a:pt x="4366" y="21080"/>
                    <a:pt x="9751" y="21520"/>
                  </a:cubicBezTo>
                  <a:cubicBezTo>
                    <a:pt x="10429" y="21575"/>
                    <a:pt x="11091" y="21554"/>
                    <a:pt x="11730" y="21463"/>
                  </a:cubicBezTo>
                  <a:cubicBezTo>
                    <a:pt x="11733" y="21462"/>
                    <a:pt x="11737" y="21462"/>
                    <a:pt x="11741" y="21461"/>
                  </a:cubicBezTo>
                  <a:cubicBezTo>
                    <a:pt x="11750" y="21460"/>
                    <a:pt x="11759" y="21459"/>
                    <a:pt x="11768" y="21458"/>
                  </a:cubicBezTo>
                  <a:cubicBezTo>
                    <a:pt x="11775" y="21457"/>
                    <a:pt x="11783" y="21456"/>
                    <a:pt x="11791" y="21454"/>
                  </a:cubicBezTo>
                  <a:cubicBezTo>
                    <a:pt x="11796" y="21454"/>
                    <a:pt x="11802" y="21453"/>
                    <a:pt x="11807" y="21452"/>
                  </a:cubicBezTo>
                  <a:cubicBezTo>
                    <a:pt x="11814" y="21451"/>
                    <a:pt x="11821" y="21450"/>
                    <a:pt x="11828" y="21449"/>
                  </a:cubicBezTo>
                  <a:cubicBezTo>
                    <a:pt x="11835" y="21448"/>
                    <a:pt x="11843" y="21447"/>
                    <a:pt x="11850" y="21446"/>
                  </a:cubicBezTo>
                  <a:cubicBezTo>
                    <a:pt x="11857" y="21445"/>
                    <a:pt x="11863" y="21445"/>
                    <a:pt x="11870" y="21443"/>
                  </a:cubicBezTo>
                  <a:cubicBezTo>
                    <a:pt x="11877" y="21443"/>
                    <a:pt x="11884" y="21442"/>
                    <a:pt x="11891" y="21441"/>
                  </a:cubicBezTo>
                  <a:cubicBezTo>
                    <a:pt x="11898" y="21440"/>
                    <a:pt x="11905" y="21439"/>
                    <a:pt x="11912" y="21438"/>
                  </a:cubicBezTo>
                  <a:cubicBezTo>
                    <a:pt x="11919" y="21437"/>
                    <a:pt x="11926" y="21436"/>
                    <a:pt x="11933" y="21435"/>
                  </a:cubicBezTo>
                  <a:cubicBezTo>
                    <a:pt x="11941" y="21434"/>
                    <a:pt x="11949" y="21433"/>
                    <a:pt x="11957" y="21432"/>
                  </a:cubicBezTo>
                  <a:cubicBezTo>
                    <a:pt x="11963" y="21431"/>
                    <a:pt x="11968" y="21430"/>
                    <a:pt x="11974" y="21429"/>
                  </a:cubicBezTo>
                  <a:cubicBezTo>
                    <a:pt x="11981" y="21428"/>
                    <a:pt x="11988" y="21427"/>
                    <a:pt x="11994" y="21427"/>
                  </a:cubicBezTo>
                  <a:cubicBezTo>
                    <a:pt x="12001" y="21425"/>
                    <a:pt x="12008" y="21425"/>
                    <a:pt x="12015" y="21424"/>
                  </a:cubicBezTo>
                  <a:cubicBezTo>
                    <a:pt x="12022" y="21423"/>
                    <a:pt x="12029" y="21422"/>
                    <a:pt x="12036" y="21421"/>
                  </a:cubicBezTo>
                  <a:cubicBezTo>
                    <a:pt x="12043" y="21420"/>
                    <a:pt x="12050" y="21419"/>
                    <a:pt x="12057" y="21418"/>
                  </a:cubicBezTo>
                  <a:cubicBezTo>
                    <a:pt x="12065" y="21417"/>
                    <a:pt x="12073" y="21416"/>
                    <a:pt x="12080" y="21415"/>
                  </a:cubicBezTo>
                  <a:cubicBezTo>
                    <a:pt x="12087" y="21414"/>
                    <a:pt x="12093" y="21413"/>
                    <a:pt x="12100" y="21412"/>
                  </a:cubicBezTo>
                  <a:cubicBezTo>
                    <a:pt x="12106" y="21411"/>
                    <a:pt x="12113" y="21410"/>
                    <a:pt x="12120" y="21409"/>
                  </a:cubicBezTo>
                  <a:cubicBezTo>
                    <a:pt x="12126" y="21408"/>
                    <a:pt x="12133" y="21407"/>
                    <a:pt x="12140" y="21406"/>
                  </a:cubicBezTo>
                  <a:cubicBezTo>
                    <a:pt x="12147" y="21406"/>
                    <a:pt x="12154" y="21405"/>
                    <a:pt x="12160" y="21404"/>
                  </a:cubicBezTo>
                  <a:cubicBezTo>
                    <a:pt x="12167" y="21403"/>
                    <a:pt x="12174" y="21402"/>
                    <a:pt x="12181" y="21401"/>
                  </a:cubicBezTo>
                  <a:cubicBezTo>
                    <a:pt x="12188" y="21400"/>
                    <a:pt x="12195" y="21399"/>
                    <a:pt x="12202" y="21398"/>
                  </a:cubicBezTo>
                  <a:cubicBezTo>
                    <a:pt x="12209" y="21397"/>
                    <a:pt x="12217" y="21396"/>
                    <a:pt x="12225" y="21395"/>
                  </a:cubicBezTo>
                  <a:cubicBezTo>
                    <a:pt x="12232" y="21394"/>
                    <a:pt x="12240" y="21393"/>
                    <a:pt x="12247" y="21392"/>
                  </a:cubicBezTo>
                  <a:cubicBezTo>
                    <a:pt x="12253" y="21391"/>
                    <a:pt x="12258" y="21390"/>
                    <a:pt x="12264" y="21389"/>
                  </a:cubicBezTo>
                  <a:cubicBezTo>
                    <a:pt x="12271" y="21388"/>
                    <a:pt x="12279" y="21388"/>
                    <a:pt x="12286" y="21386"/>
                  </a:cubicBezTo>
                  <a:cubicBezTo>
                    <a:pt x="12293" y="21386"/>
                    <a:pt x="12299" y="21385"/>
                    <a:pt x="12306" y="21384"/>
                  </a:cubicBezTo>
                  <a:cubicBezTo>
                    <a:pt x="12313" y="21383"/>
                    <a:pt x="12320" y="21382"/>
                    <a:pt x="12327" y="21381"/>
                  </a:cubicBezTo>
                  <a:cubicBezTo>
                    <a:pt x="12333" y="21380"/>
                    <a:pt x="12340" y="21379"/>
                    <a:pt x="12347" y="21378"/>
                  </a:cubicBezTo>
                  <a:cubicBezTo>
                    <a:pt x="12356" y="21377"/>
                    <a:pt x="12364" y="21376"/>
                    <a:pt x="12373" y="21374"/>
                  </a:cubicBezTo>
                  <a:cubicBezTo>
                    <a:pt x="12378" y="21374"/>
                    <a:pt x="12383" y="21373"/>
                    <a:pt x="12387" y="21373"/>
                  </a:cubicBezTo>
                  <a:cubicBezTo>
                    <a:pt x="12395" y="21371"/>
                    <a:pt x="12403" y="21370"/>
                    <a:pt x="12412" y="21369"/>
                  </a:cubicBezTo>
                  <a:cubicBezTo>
                    <a:pt x="12418" y="21368"/>
                    <a:pt x="12424" y="21368"/>
                    <a:pt x="12430" y="21367"/>
                  </a:cubicBezTo>
                  <a:cubicBezTo>
                    <a:pt x="12437" y="21366"/>
                    <a:pt x="12444" y="21365"/>
                    <a:pt x="12451" y="21364"/>
                  </a:cubicBezTo>
                  <a:cubicBezTo>
                    <a:pt x="12458" y="21363"/>
                    <a:pt x="12465" y="21362"/>
                    <a:pt x="12472" y="21361"/>
                  </a:cubicBezTo>
                  <a:cubicBezTo>
                    <a:pt x="12479" y="21360"/>
                    <a:pt x="12487" y="21359"/>
                    <a:pt x="12494" y="21358"/>
                  </a:cubicBezTo>
                  <a:cubicBezTo>
                    <a:pt x="12500" y="21357"/>
                    <a:pt x="12506" y="21356"/>
                    <a:pt x="12512" y="21355"/>
                  </a:cubicBezTo>
                  <a:cubicBezTo>
                    <a:pt x="12520" y="21354"/>
                    <a:pt x="12528" y="21353"/>
                    <a:pt x="12536" y="21352"/>
                  </a:cubicBezTo>
                  <a:cubicBezTo>
                    <a:pt x="12543" y="21351"/>
                    <a:pt x="12551" y="21350"/>
                    <a:pt x="12559" y="21349"/>
                  </a:cubicBezTo>
                  <a:cubicBezTo>
                    <a:pt x="12563" y="21348"/>
                    <a:pt x="12568" y="21348"/>
                    <a:pt x="12572" y="21347"/>
                  </a:cubicBezTo>
                  <a:cubicBezTo>
                    <a:pt x="12581" y="21346"/>
                    <a:pt x="12591" y="21345"/>
                    <a:pt x="12600" y="21343"/>
                  </a:cubicBezTo>
                  <a:cubicBezTo>
                    <a:pt x="12605" y="21343"/>
                    <a:pt x="12611" y="21342"/>
                    <a:pt x="12617" y="21341"/>
                  </a:cubicBezTo>
                  <a:cubicBezTo>
                    <a:pt x="12624" y="21340"/>
                    <a:pt x="12631" y="21339"/>
                    <a:pt x="12638" y="21338"/>
                  </a:cubicBezTo>
                  <a:cubicBezTo>
                    <a:pt x="12645" y="21337"/>
                    <a:pt x="12652" y="21336"/>
                    <a:pt x="12659" y="21336"/>
                  </a:cubicBezTo>
                  <a:cubicBezTo>
                    <a:pt x="12667" y="21334"/>
                    <a:pt x="12675" y="21333"/>
                    <a:pt x="12683" y="21332"/>
                  </a:cubicBezTo>
                  <a:cubicBezTo>
                    <a:pt x="12689" y="21331"/>
                    <a:pt x="12696" y="21330"/>
                    <a:pt x="12702" y="21329"/>
                  </a:cubicBezTo>
                  <a:cubicBezTo>
                    <a:pt x="12708" y="21329"/>
                    <a:pt x="12714" y="21328"/>
                    <a:pt x="12721" y="21327"/>
                  </a:cubicBezTo>
                  <a:cubicBezTo>
                    <a:pt x="12728" y="21326"/>
                    <a:pt x="12735" y="21325"/>
                    <a:pt x="12742" y="21324"/>
                  </a:cubicBezTo>
                  <a:cubicBezTo>
                    <a:pt x="12749" y="21323"/>
                    <a:pt x="12756" y="21322"/>
                    <a:pt x="12763" y="21321"/>
                  </a:cubicBezTo>
                  <a:cubicBezTo>
                    <a:pt x="12770" y="21320"/>
                    <a:pt x="12777" y="21319"/>
                    <a:pt x="12785" y="21318"/>
                  </a:cubicBezTo>
                  <a:cubicBezTo>
                    <a:pt x="12791" y="21317"/>
                    <a:pt x="12797" y="21316"/>
                    <a:pt x="12803" y="21316"/>
                  </a:cubicBezTo>
                  <a:cubicBezTo>
                    <a:pt x="12811" y="21314"/>
                    <a:pt x="12818" y="21313"/>
                    <a:pt x="12826" y="21312"/>
                  </a:cubicBezTo>
                  <a:cubicBezTo>
                    <a:pt x="12834" y="21311"/>
                    <a:pt x="12841" y="21310"/>
                    <a:pt x="12849" y="21309"/>
                  </a:cubicBezTo>
                  <a:cubicBezTo>
                    <a:pt x="12853" y="21309"/>
                    <a:pt x="12858" y="21308"/>
                    <a:pt x="12863" y="21307"/>
                  </a:cubicBezTo>
                  <a:cubicBezTo>
                    <a:pt x="12872" y="21306"/>
                    <a:pt x="12881" y="21305"/>
                    <a:pt x="12891" y="21303"/>
                  </a:cubicBezTo>
                  <a:cubicBezTo>
                    <a:pt x="12896" y="21303"/>
                    <a:pt x="12902" y="21302"/>
                    <a:pt x="12908" y="21301"/>
                  </a:cubicBezTo>
                  <a:cubicBezTo>
                    <a:pt x="12915" y="21300"/>
                    <a:pt x="12922" y="21299"/>
                    <a:pt x="12929" y="21298"/>
                  </a:cubicBezTo>
                  <a:cubicBezTo>
                    <a:pt x="12937" y="21297"/>
                    <a:pt x="12945" y="21296"/>
                    <a:pt x="12953" y="21295"/>
                  </a:cubicBezTo>
                  <a:cubicBezTo>
                    <a:pt x="12957" y="21294"/>
                    <a:pt x="12962" y="21294"/>
                    <a:pt x="12967" y="21293"/>
                  </a:cubicBezTo>
                  <a:cubicBezTo>
                    <a:pt x="12976" y="21292"/>
                    <a:pt x="12985" y="21291"/>
                    <a:pt x="12994" y="21289"/>
                  </a:cubicBezTo>
                  <a:cubicBezTo>
                    <a:pt x="13000" y="21288"/>
                    <a:pt x="13007" y="21287"/>
                    <a:pt x="13013" y="21287"/>
                  </a:cubicBezTo>
                  <a:cubicBezTo>
                    <a:pt x="13020" y="21286"/>
                    <a:pt x="13026" y="21285"/>
                    <a:pt x="13032" y="21284"/>
                  </a:cubicBezTo>
                  <a:cubicBezTo>
                    <a:pt x="13039" y="21283"/>
                    <a:pt x="13046" y="21282"/>
                    <a:pt x="13053" y="21281"/>
                  </a:cubicBezTo>
                  <a:cubicBezTo>
                    <a:pt x="13060" y="21280"/>
                    <a:pt x="13067" y="21279"/>
                    <a:pt x="13074" y="21278"/>
                  </a:cubicBezTo>
                  <a:cubicBezTo>
                    <a:pt x="13081" y="21277"/>
                    <a:pt x="13088" y="21277"/>
                    <a:pt x="13094" y="21276"/>
                  </a:cubicBezTo>
                  <a:cubicBezTo>
                    <a:pt x="13102" y="21275"/>
                    <a:pt x="13109" y="21273"/>
                    <a:pt x="13117" y="21273"/>
                  </a:cubicBezTo>
                  <a:cubicBezTo>
                    <a:pt x="13124" y="21271"/>
                    <a:pt x="13132" y="21270"/>
                    <a:pt x="13140" y="21269"/>
                  </a:cubicBezTo>
                  <a:cubicBezTo>
                    <a:pt x="13144" y="21269"/>
                    <a:pt x="13149" y="21268"/>
                    <a:pt x="13153" y="21268"/>
                  </a:cubicBezTo>
                  <a:cubicBezTo>
                    <a:pt x="13163" y="21266"/>
                    <a:pt x="13172" y="21265"/>
                    <a:pt x="13181" y="21264"/>
                  </a:cubicBezTo>
                  <a:cubicBezTo>
                    <a:pt x="13187" y="21263"/>
                    <a:pt x="13193" y="21262"/>
                    <a:pt x="13198" y="21261"/>
                  </a:cubicBezTo>
                  <a:cubicBezTo>
                    <a:pt x="13205" y="21260"/>
                    <a:pt x="13212" y="21259"/>
                    <a:pt x="13219" y="21259"/>
                  </a:cubicBezTo>
                  <a:cubicBezTo>
                    <a:pt x="13227" y="21257"/>
                    <a:pt x="13236" y="21256"/>
                    <a:pt x="13244" y="21255"/>
                  </a:cubicBezTo>
                  <a:cubicBezTo>
                    <a:pt x="13248" y="21254"/>
                    <a:pt x="13253" y="21254"/>
                    <a:pt x="13257" y="21253"/>
                  </a:cubicBezTo>
                  <a:cubicBezTo>
                    <a:pt x="13267" y="21252"/>
                    <a:pt x="13276" y="21250"/>
                    <a:pt x="13286" y="21249"/>
                  </a:cubicBezTo>
                  <a:cubicBezTo>
                    <a:pt x="13291" y="21248"/>
                    <a:pt x="13297" y="21248"/>
                    <a:pt x="13302" y="21247"/>
                  </a:cubicBezTo>
                  <a:cubicBezTo>
                    <a:pt x="13309" y="21246"/>
                    <a:pt x="13316" y="21245"/>
                    <a:pt x="13323" y="21244"/>
                  </a:cubicBezTo>
                  <a:cubicBezTo>
                    <a:pt x="13330" y="21243"/>
                    <a:pt x="13337" y="21242"/>
                    <a:pt x="13344" y="21241"/>
                  </a:cubicBezTo>
                  <a:cubicBezTo>
                    <a:pt x="13351" y="21240"/>
                    <a:pt x="13357" y="21239"/>
                    <a:pt x="13364" y="21239"/>
                  </a:cubicBezTo>
                  <a:cubicBezTo>
                    <a:pt x="13371" y="21237"/>
                    <a:pt x="13378" y="21237"/>
                    <a:pt x="13385" y="21235"/>
                  </a:cubicBezTo>
                  <a:cubicBezTo>
                    <a:pt x="13393" y="21235"/>
                    <a:pt x="13400" y="21234"/>
                    <a:pt x="13407" y="21233"/>
                  </a:cubicBezTo>
                  <a:cubicBezTo>
                    <a:pt x="13414" y="21232"/>
                    <a:pt x="13421" y="21231"/>
                    <a:pt x="13429" y="21230"/>
                  </a:cubicBezTo>
                  <a:cubicBezTo>
                    <a:pt x="13435" y="21229"/>
                    <a:pt x="13442" y="21228"/>
                    <a:pt x="13449" y="21227"/>
                  </a:cubicBezTo>
                  <a:cubicBezTo>
                    <a:pt x="13455" y="21226"/>
                    <a:pt x="13462" y="21225"/>
                    <a:pt x="13468" y="21224"/>
                  </a:cubicBezTo>
                  <a:cubicBezTo>
                    <a:pt x="13475" y="21223"/>
                    <a:pt x="13482" y="21222"/>
                    <a:pt x="13489" y="21221"/>
                  </a:cubicBezTo>
                  <a:cubicBezTo>
                    <a:pt x="13496" y="21220"/>
                    <a:pt x="13503" y="21219"/>
                    <a:pt x="13510" y="21218"/>
                  </a:cubicBezTo>
                  <a:cubicBezTo>
                    <a:pt x="13517" y="21217"/>
                    <a:pt x="13524" y="21217"/>
                    <a:pt x="13530" y="21216"/>
                  </a:cubicBezTo>
                  <a:cubicBezTo>
                    <a:pt x="13537" y="21215"/>
                    <a:pt x="13544" y="21214"/>
                    <a:pt x="13551" y="21213"/>
                  </a:cubicBezTo>
                  <a:cubicBezTo>
                    <a:pt x="13559" y="21212"/>
                    <a:pt x="13566" y="21211"/>
                    <a:pt x="13574" y="21210"/>
                  </a:cubicBezTo>
                  <a:cubicBezTo>
                    <a:pt x="13581" y="21209"/>
                    <a:pt x="13587" y="21208"/>
                    <a:pt x="13594" y="21207"/>
                  </a:cubicBezTo>
                  <a:cubicBezTo>
                    <a:pt x="13601" y="21206"/>
                    <a:pt x="13608" y="21205"/>
                    <a:pt x="13615" y="21204"/>
                  </a:cubicBezTo>
                  <a:cubicBezTo>
                    <a:pt x="13621" y="21203"/>
                    <a:pt x="13628" y="21202"/>
                    <a:pt x="13634" y="21201"/>
                  </a:cubicBezTo>
                  <a:cubicBezTo>
                    <a:pt x="13641" y="21200"/>
                    <a:pt x="13648" y="21199"/>
                    <a:pt x="13655" y="21198"/>
                  </a:cubicBezTo>
                  <a:cubicBezTo>
                    <a:pt x="13662" y="21198"/>
                    <a:pt x="13669" y="21197"/>
                    <a:pt x="13676" y="21196"/>
                  </a:cubicBezTo>
                  <a:cubicBezTo>
                    <a:pt x="13683" y="21195"/>
                    <a:pt x="13690" y="21194"/>
                    <a:pt x="13696" y="21193"/>
                  </a:cubicBezTo>
                  <a:cubicBezTo>
                    <a:pt x="13704" y="21192"/>
                    <a:pt x="13712" y="21190"/>
                    <a:pt x="13720" y="21189"/>
                  </a:cubicBezTo>
                  <a:cubicBezTo>
                    <a:pt x="13727" y="21189"/>
                    <a:pt x="13733" y="21188"/>
                    <a:pt x="13740" y="21187"/>
                  </a:cubicBezTo>
                  <a:cubicBezTo>
                    <a:pt x="13746" y="21186"/>
                    <a:pt x="13752" y="21185"/>
                    <a:pt x="13757" y="21184"/>
                  </a:cubicBezTo>
                  <a:cubicBezTo>
                    <a:pt x="13765" y="21183"/>
                    <a:pt x="13773" y="21182"/>
                    <a:pt x="13781" y="21181"/>
                  </a:cubicBezTo>
                  <a:cubicBezTo>
                    <a:pt x="13787" y="21180"/>
                    <a:pt x="13794" y="21180"/>
                    <a:pt x="13800" y="21179"/>
                  </a:cubicBezTo>
                  <a:cubicBezTo>
                    <a:pt x="18250" y="20559"/>
                    <a:pt x="21600" y="16556"/>
                    <a:pt x="21600" y="11429"/>
                  </a:cubicBezTo>
                  <a:cubicBezTo>
                    <a:pt x="21600" y="5574"/>
                    <a:pt x="17233" y="471"/>
                    <a:pt x="11847" y="30"/>
                  </a:cubicBezTo>
                  <a:close/>
                </a:path>
              </a:pathLst>
            </a:custGeom>
            <a:solidFill>
              <a:srgbClr val="B618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068" name="Shape 1068"/>
            <p:cNvSpPr/>
            <p:nvPr/>
          </p:nvSpPr>
          <p:spPr>
            <a:xfrm>
              <a:off x="102359" y="-1"/>
              <a:ext cx="4829359" cy="71564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798" extrusionOk="0">
                  <a:moveTo>
                    <a:pt x="11830" y="19117"/>
                  </a:moveTo>
                  <a:cubicBezTo>
                    <a:pt x="6990" y="18755"/>
                    <a:pt x="3066" y="14558"/>
                    <a:pt x="3066" y="9744"/>
                  </a:cubicBezTo>
                  <a:cubicBezTo>
                    <a:pt x="3066" y="4929"/>
                    <a:pt x="6990" y="1319"/>
                    <a:pt x="11830" y="1681"/>
                  </a:cubicBezTo>
                  <a:cubicBezTo>
                    <a:pt x="16671" y="2043"/>
                    <a:pt x="20595" y="6240"/>
                    <a:pt x="20595" y="11055"/>
                  </a:cubicBezTo>
                  <a:cubicBezTo>
                    <a:pt x="20595" y="15869"/>
                    <a:pt x="16671" y="19479"/>
                    <a:pt x="11830" y="19117"/>
                  </a:cubicBezTo>
                  <a:close/>
                  <a:moveTo>
                    <a:pt x="10800" y="30"/>
                  </a:moveTo>
                  <a:cubicBezTo>
                    <a:pt x="4835" y="-401"/>
                    <a:pt x="0" y="3893"/>
                    <a:pt x="0" y="9619"/>
                  </a:cubicBezTo>
                  <a:cubicBezTo>
                    <a:pt x="0" y="15346"/>
                    <a:pt x="4835" y="20338"/>
                    <a:pt x="10800" y="20768"/>
                  </a:cubicBezTo>
                  <a:cubicBezTo>
                    <a:pt x="16765" y="21199"/>
                    <a:pt x="21600" y="16906"/>
                    <a:pt x="21600" y="11179"/>
                  </a:cubicBezTo>
                  <a:cubicBezTo>
                    <a:pt x="21600" y="5452"/>
                    <a:pt x="16765" y="460"/>
                    <a:pt x="10800" y="30"/>
                  </a:cubicBezTo>
                  <a:close/>
                </a:path>
              </a:pathLst>
            </a:custGeom>
            <a:solidFill>
              <a:srgbClr val="F3F7FB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069" name="Shape 1069"/>
            <p:cNvSpPr/>
            <p:nvPr/>
          </p:nvSpPr>
          <p:spPr>
            <a:xfrm>
              <a:off x="1187367" y="982649"/>
              <a:ext cx="3381525" cy="51994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798" extrusionOk="0">
                  <a:moveTo>
                    <a:pt x="11792" y="18465"/>
                  </a:moveTo>
                  <a:cubicBezTo>
                    <a:pt x="7240" y="18130"/>
                    <a:pt x="3551" y="14247"/>
                    <a:pt x="3551" y="9792"/>
                  </a:cubicBezTo>
                  <a:cubicBezTo>
                    <a:pt x="3551" y="5337"/>
                    <a:pt x="7240" y="1997"/>
                    <a:pt x="11792" y="2332"/>
                  </a:cubicBezTo>
                  <a:cubicBezTo>
                    <a:pt x="16343" y="2667"/>
                    <a:pt x="20032" y="6550"/>
                    <a:pt x="20032" y="11005"/>
                  </a:cubicBezTo>
                  <a:cubicBezTo>
                    <a:pt x="20032" y="15460"/>
                    <a:pt x="16343" y="18800"/>
                    <a:pt x="11792" y="18465"/>
                  </a:cubicBezTo>
                  <a:close/>
                  <a:moveTo>
                    <a:pt x="10800" y="30"/>
                  </a:moveTo>
                  <a:cubicBezTo>
                    <a:pt x="4835" y="-401"/>
                    <a:pt x="0" y="3893"/>
                    <a:pt x="0" y="9619"/>
                  </a:cubicBezTo>
                  <a:cubicBezTo>
                    <a:pt x="0" y="15346"/>
                    <a:pt x="4835" y="20338"/>
                    <a:pt x="10800" y="20768"/>
                  </a:cubicBezTo>
                  <a:cubicBezTo>
                    <a:pt x="16764" y="21199"/>
                    <a:pt x="21600" y="16905"/>
                    <a:pt x="21600" y="11179"/>
                  </a:cubicBezTo>
                  <a:cubicBezTo>
                    <a:pt x="21600" y="5452"/>
                    <a:pt x="16764" y="460"/>
                    <a:pt x="10800" y="30"/>
                  </a:cubicBezTo>
                  <a:close/>
                </a:path>
              </a:pathLst>
            </a:custGeom>
            <a:solidFill>
              <a:srgbClr val="F3F7FB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070" name="Shape 1070"/>
            <p:cNvSpPr/>
            <p:nvPr/>
          </p:nvSpPr>
          <p:spPr>
            <a:xfrm>
              <a:off x="2026713" y="1944826"/>
              <a:ext cx="2146137" cy="32647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798" extrusionOk="0">
                  <a:moveTo>
                    <a:pt x="11717" y="17637"/>
                  </a:moveTo>
                  <a:cubicBezTo>
                    <a:pt x="7907" y="17336"/>
                    <a:pt x="4818" y="13852"/>
                    <a:pt x="4818" y="9855"/>
                  </a:cubicBezTo>
                  <a:cubicBezTo>
                    <a:pt x="4818" y="5858"/>
                    <a:pt x="7907" y="2861"/>
                    <a:pt x="11717" y="3162"/>
                  </a:cubicBezTo>
                  <a:cubicBezTo>
                    <a:pt x="15526" y="3462"/>
                    <a:pt x="18615" y="6946"/>
                    <a:pt x="18615" y="10944"/>
                  </a:cubicBezTo>
                  <a:cubicBezTo>
                    <a:pt x="18615" y="14941"/>
                    <a:pt x="15526" y="17937"/>
                    <a:pt x="11717" y="17637"/>
                  </a:cubicBezTo>
                  <a:close/>
                  <a:moveTo>
                    <a:pt x="10800" y="30"/>
                  </a:moveTo>
                  <a:cubicBezTo>
                    <a:pt x="4835" y="-401"/>
                    <a:pt x="0" y="3892"/>
                    <a:pt x="0" y="9619"/>
                  </a:cubicBezTo>
                  <a:cubicBezTo>
                    <a:pt x="0" y="15346"/>
                    <a:pt x="4835" y="20338"/>
                    <a:pt x="10800" y="20768"/>
                  </a:cubicBezTo>
                  <a:cubicBezTo>
                    <a:pt x="16765" y="21199"/>
                    <a:pt x="21600" y="16905"/>
                    <a:pt x="21600" y="11179"/>
                  </a:cubicBezTo>
                  <a:cubicBezTo>
                    <a:pt x="21600" y="5452"/>
                    <a:pt x="16765" y="460"/>
                    <a:pt x="10800" y="30"/>
                  </a:cubicBezTo>
                  <a:close/>
                </a:path>
              </a:pathLst>
            </a:custGeom>
            <a:solidFill>
              <a:srgbClr val="F3F7FB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071" name="Shape 1071"/>
            <p:cNvSpPr/>
            <p:nvPr/>
          </p:nvSpPr>
          <p:spPr>
            <a:xfrm>
              <a:off x="2763700" y="2825116"/>
              <a:ext cx="952442" cy="15123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798" extrusionOk="0">
                  <a:moveTo>
                    <a:pt x="10799" y="29"/>
                  </a:moveTo>
                  <a:cubicBezTo>
                    <a:pt x="4835" y="-401"/>
                    <a:pt x="0" y="3893"/>
                    <a:pt x="0" y="9619"/>
                  </a:cubicBezTo>
                  <a:cubicBezTo>
                    <a:pt x="0" y="15346"/>
                    <a:pt x="4835" y="20338"/>
                    <a:pt x="10799" y="20768"/>
                  </a:cubicBezTo>
                  <a:cubicBezTo>
                    <a:pt x="16764" y="21199"/>
                    <a:pt x="21600" y="16905"/>
                    <a:pt x="21600" y="11179"/>
                  </a:cubicBezTo>
                  <a:cubicBezTo>
                    <a:pt x="21600" y="5452"/>
                    <a:pt x="16764" y="460"/>
                    <a:pt x="10799" y="29"/>
                  </a:cubicBezTo>
                  <a:close/>
                </a:path>
              </a:pathLst>
            </a:custGeom>
            <a:solidFill>
              <a:srgbClr val="FF26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</p:grpSp>
      <p:grpSp>
        <p:nvGrpSpPr>
          <p:cNvPr id="1075" name="Group 1075"/>
          <p:cNvGrpSpPr/>
          <p:nvPr/>
        </p:nvGrpSpPr>
        <p:grpSpPr>
          <a:xfrm>
            <a:off x="904418" y="1906615"/>
            <a:ext cx="803697" cy="1641568"/>
            <a:chOff x="0" y="0"/>
            <a:chExt cx="2143192" cy="4377513"/>
          </a:xfrm>
        </p:grpSpPr>
        <p:sp>
          <p:nvSpPr>
            <p:cNvPr id="1073" name="Shape 1073"/>
            <p:cNvSpPr/>
            <p:nvPr/>
          </p:nvSpPr>
          <p:spPr>
            <a:xfrm>
              <a:off x="0" y="0"/>
              <a:ext cx="2143193" cy="43775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72" h="21233" extrusionOk="0">
                  <a:moveTo>
                    <a:pt x="19356" y="110"/>
                  </a:moveTo>
                  <a:cubicBezTo>
                    <a:pt x="18921" y="-100"/>
                    <a:pt x="18225" y="-14"/>
                    <a:pt x="17446" y="406"/>
                  </a:cubicBezTo>
                  <a:lnTo>
                    <a:pt x="983" y="9276"/>
                  </a:lnTo>
                  <a:cubicBezTo>
                    <a:pt x="-328" y="9982"/>
                    <a:pt x="-328" y="10597"/>
                    <a:pt x="983" y="11303"/>
                  </a:cubicBezTo>
                  <a:lnTo>
                    <a:pt x="17446" y="20186"/>
                  </a:lnTo>
                  <a:cubicBezTo>
                    <a:pt x="17532" y="20232"/>
                    <a:pt x="17618" y="20275"/>
                    <a:pt x="17702" y="20313"/>
                  </a:cubicBezTo>
                  <a:lnTo>
                    <a:pt x="19131" y="20948"/>
                  </a:lnTo>
                  <a:cubicBezTo>
                    <a:pt x="20329" y="21500"/>
                    <a:pt x="21272" y="21231"/>
                    <a:pt x="21272" y="20295"/>
                  </a:cubicBezTo>
                  <a:lnTo>
                    <a:pt x="21272" y="1578"/>
                  </a:lnTo>
                  <a:cubicBezTo>
                    <a:pt x="21272" y="1167"/>
                    <a:pt x="21090" y="885"/>
                    <a:pt x="20785" y="744"/>
                  </a:cubicBezTo>
                  <a:cubicBezTo>
                    <a:pt x="20785" y="744"/>
                    <a:pt x="19356" y="110"/>
                    <a:pt x="19356" y="110"/>
                  </a:cubicBezTo>
                  <a:close/>
                </a:path>
              </a:pathLst>
            </a:custGeom>
            <a:solidFill>
              <a:srgbClr val="00A0DC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074" name="Shape 1074"/>
            <p:cNvSpPr/>
            <p:nvPr/>
          </p:nvSpPr>
          <p:spPr>
            <a:xfrm>
              <a:off x="0" y="0"/>
              <a:ext cx="1997830" cy="42454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49" h="20988" extrusionOk="0">
                  <a:moveTo>
                    <a:pt x="21249" y="20032"/>
                  </a:moveTo>
                  <a:cubicBezTo>
                    <a:pt x="21249" y="21050"/>
                    <a:pt x="20100" y="21294"/>
                    <a:pt x="18695" y="20574"/>
                  </a:cubicBezTo>
                  <a:lnTo>
                    <a:pt x="1054" y="11521"/>
                  </a:lnTo>
                  <a:cubicBezTo>
                    <a:pt x="-351" y="10801"/>
                    <a:pt x="-351" y="10175"/>
                    <a:pt x="1054" y="9455"/>
                  </a:cubicBezTo>
                  <a:lnTo>
                    <a:pt x="18695" y="414"/>
                  </a:lnTo>
                  <a:cubicBezTo>
                    <a:pt x="20100" y="-306"/>
                    <a:pt x="21249" y="-62"/>
                    <a:pt x="21249" y="956"/>
                  </a:cubicBezTo>
                  <a:cubicBezTo>
                    <a:pt x="21249" y="956"/>
                    <a:pt x="21249" y="20032"/>
                    <a:pt x="21249" y="20032"/>
                  </a:cubicBezTo>
                  <a:close/>
                </a:path>
              </a:pathLst>
            </a:custGeom>
            <a:solidFill>
              <a:srgbClr val="00B9F7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</p:grpSp>
      <p:sp>
        <p:nvSpPr>
          <p:cNvPr id="1076" name="Shape 1076"/>
          <p:cNvSpPr/>
          <p:nvPr/>
        </p:nvSpPr>
        <p:spPr>
          <a:xfrm>
            <a:off x="1371228" y="517984"/>
            <a:ext cx="6401544" cy="4256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b">
            <a:normAutofit/>
          </a:bodyPr>
          <a:lstStyle>
            <a:lvl1pPr>
              <a:lnSpc>
                <a:spcPct val="90000"/>
              </a:lnSpc>
              <a:spcBef>
                <a:spcPts val="500"/>
              </a:spcBef>
              <a:defRPr sz="6000" b="1" spc="0">
                <a:solidFill>
                  <a:srgbClr val="8F9499"/>
                </a:solidFill>
                <a:latin typeface="Arimo"/>
                <a:ea typeface="Arimo"/>
                <a:cs typeface="Arimo"/>
                <a:sym typeface="Arimo"/>
              </a:defRPr>
            </a:lvl1pPr>
          </a:lstStyle>
          <a:p>
            <a:pPr lvl="0">
              <a:defRPr sz="1800" b="0" spc="0">
                <a:solidFill>
                  <a:srgbClr val="000000"/>
                </a:solidFill>
              </a:defRPr>
            </a:pPr>
            <a:r>
              <a:rPr sz="23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Keys to Goal</a:t>
            </a:r>
          </a:p>
        </p:txBody>
      </p:sp>
      <p:sp>
        <p:nvSpPr>
          <p:cNvPr id="1077" name="Shape 1077"/>
          <p:cNvSpPr/>
          <p:nvPr/>
        </p:nvSpPr>
        <p:spPr>
          <a:xfrm>
            <a:off x="1434505" y="923020"/>
            <a:ext cx="6274991" cy="38373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b">
            <a:normAutofit/>
          </a:bodyPr>
          <a:lstStyle/>
          <a:p>
            <a:pPr>
              <a:lnSpc>
                <a:spcPct val="130000"/>
              </a:lnSpc>
              <a:spcBef>
                <a:spcPts val="188"/>
              </a:spcBef>
              <a:defRPr sz="1800"/>
            </a:pPr>
            <a:r>
              <a:rPr sz="800">
                <a:solidFill>
                  <a:srgbClr val="C1C6CA"/>
                </a:solidFill>
                <a:latin typeface="Arimo"/>
                <a:ea typeface="Arimo"/>
                <a:cs typeface="Arimo"/>
                <a:sym typeface="Arimo"/>
              </a:rPr>
              <a:t>Lorem Ipsum is simply dummy text of the printing and typesetting industry  has been the industry's standard dummy. Lorem Ipsum is </a:t>
            </a:r>
            <a:r>
              <a:rPr sz="800">
                <a:solidFill>
                  <a:srgbClr val="00BAA7"/>
                </a:solidFill>
                <a:latin typeface="Arimo"/>
                <a:ea typeface="Arimo"/>
                <a:cs typeface="Arimo"/>
                <a:sym typeface="Arimo"/>
              </a:rPr>
              <a:t>simply dummy text of the printing and typesetting industry.</a:t>
            </a:r>
            <a:r>
              <a:rPr sz="800">
                <a:solidFill>
                  <a:srgbClr val="C1C6CA"/>
                </a:solidFill>
                <a:latin typeface="Arimo"/>
                <a:ea typeface="Arimo"/>
                <a:cs typeface="Arimo"/>
                <a:sym typeface="Arimo"/>
              </a:rPr>
              <a:t> Lorem Ipsum has been the industry's standard dummy.</a:t>
            </a:r>
          </a:p>
        </p:txBody>
      </p:sp>
      <p:grpSp>
        <p:nvGrpSpPr>
          <p:cNvPr id="1080" name="Group 1080"/>
          <p:cNvGrpSpPr/>
          <p:nvPr/>
        </p:nvGrpSpPr>
        <p:grpSpPr>
          <a:xfrm>
            <a:off x="598389" y="3546469"/>
            <a:ext cx="763792" cy="763793"/>
            <a:chOff x="0" y="0"/>
            <a:chExt cx="2036778" cy="2036778"/>
          </a:xfrm>
        </p:grpSpPr>
        <p:sp>
          <p:nvSpPr>
            <p:cNvPr id="1078" name="Shape 1078"/>
            <p:cNvSpPr/>
            <p:nvPr/>
          </p:nvSpPr>
          <p:spPr>
            <a:xfrm>
              <a:off x="0" y="0"/>
              <a:ext cx="2036779" cy="203677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679" h="19679" extrusionOk="0">
                  <a:moveTo>
                    <a:pt x="16796" y="2882"/>
                  </a:moveTo>
                  <a:cubicBezTo>
                    <a:pt x="20639" y="6724"/>
                    <a:pt x="20639" y="12954"/>
                    <a:pt x="16796" y="16796"/>
                  </a:cubicBezTo>
                  <a:cubicBezTo>
                    <a:pt x="12954" y="20639"/>
                    <a:pt x="6724" y="20639"/>
                    <a:pt x="2882" y="16796"/>
                  </a:cubicBezTo>
                  <a:cubicBezTo>
                    <a:pt x="-961" y="12954"/>
                    <a:pt x="-961" y="6724"/>
                    <a:pt x="2882" y="2882"/>
                  </a:cubicBezTo>
                  <a:cubicBezTo>
                    <a:pt x="6724" y="-961"/>
                    <a:pt x="12954" y="-961"/>
                    <a:pt x="16796" y="2882"/>
                  </a:cubicBezTo>
                  <a:close/>
                </a:path>
              </a:pathLst>
            </a:custGeom>
            <a:solidFill>
              <a:srgbClr val="21282F">
                <a:alpha val="64999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0" tIns="0" rIns="0" bIns="0" numCol="1" anchor="ctr">
              <a:noAutofit/>
            </a:bodyPr>
            <a:lstStyle/>
            <a:p>
              <a:pPr lvl="0">
                <a:defRPr sz="3200"/>
              </a:pPr>
              <a:endParaRPr/>
            </a:p>
          </p:txBody>
        </p:sp>
        <p:sp>
          <p:nvSpPr>
            <p:cNvPr id="1079" name="Shape 1079"/>
            <p:cNvSpPr/>
            <p:nvPr/>
          </p:nvSpPr>
          <p:spPr>
            <a:xfrm>
              <a:off x="429960" y="532608"/>
              <a:ext cx="1253058" cy="8722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0" h="21600" extrusionOk="0">
                  <a:moveTo>
                    <a:pt x="21393" y="5578"/>
                  </a:moveTo>
                  <a:cubicBezTo>
                    <a:pt x="21345" y="5415"/>
                    <a:pt x="21254" y="5286"/>
                    <a:pt x="21141" y="5220"/>
                  </a:cubicBezTo>
                  <a:lnTo>
                    <a:pt x="18727" y="3819"/>
                  </a:lnTo>
                  <a:cubicBezTo>
                    <a:pt x="18554" y="3720"/>
                    <a:pt x="18356" y="3778"/>
                    <a:pt x="18225" y="3972"/>
                  </a:cubicBezTo>
                  <a:cubicBezTo>
                    <a:pt x="18094" y="4165"/>
                    <a:pt x="18057" y="4454"/>
                    <a:pt x="18131" y="4703"/>
                  </a:cubicBezTo>
                  <a:lnTo>
                    <a:pt x="18395" y="5599"/>
                  </a:lnTo>
                  <a:lnTo>
                    <a:pt x="16973" y="6474"/>
                  </a:lnTo>
                  <a:lnTo>
                    <a:pt x="16973" y="3012"/>
                  </a:lnTo>
                  <a:cubicBezTo>
                    <a:pt x="16973" y="1349"/>
                    <a:pt x="16042" y="0"/>
                    <a:pt x="14893" y="0"/>
                  </a:cubicBezTo>
                  <a:cubicBezTo>
                    <a:pt x="13745" y="0"/>
                    <a:pt x="12814" y="1349"/>
                    <a:pt x="12814" y="3012"/>
                  </a:cubicBezTo>
                  <a:lnTo>
                    <a:pt x="12814" y="9032"/>
                  </a:lnTo>
                  <a:lnTo>
                    <a:pt x="11813" y="9647"/>
                  </a:lnTo>
                  <a:lnTo>
                    <a:pt x="11813" y="7160"/>
                  </a:lnTo>
                  <a:cubicBezTo>
                    <a:pt x="11813" y="5496"/>
                    <a:pt x="10882" y="4149"/>
                    <a:pt x="9734" y="4149"/>
                  </a:cubicBezTo>
                  <a:cubicBezTo>
                    <a:pt x="8585" y="4149"/>
                    <a:pt x="7655" y="5496"/>
                    <a:pt x="7655" y="7160"/>
                  </a:cubicBezTo>
                  <a:lnTo>
                    <a:pt x="7655" y="12204"/>
                  </a:lnTo>
                  <a:lnTo>
                    <a:pt x="6654" y="12820"/>
                  </a:lnTo>
                  <a:lnTo>
                    <a:pt x="6654" y="10862"/>
                  </a:lnTo>
                  <a:cubicBezTo>
                    <a:pt x="6654" y="9200"/>
                    <a:pt x="5722" y="7851"/>
                    <a:pt x="4574" y="7851"/>
                  </a:cubicBezTo>
                  <a:cubicBezTo>
                    <a:pt x="3425" y="7851"/>
                    <a:pt x="2494" y="9200"/>
                    <a:pt x="2494" y="10862"/>
                  </a:cubicBezTo>
                  <a:lnTo>
                    <a:pt x="2494" y="15378"/>
                  </a:lnTo>
                  <a:lnTo>
                    <a:pt x="705" y="16479"/>
                  </a:lnTo>
                  <a:cubicBezTo>
                    <a:pt x="117" y="16840"/>
                    <a:pt x="-157" y="17821"/>
                    <a:pt x="93" y="18672"/>
                  </a:cubicBezTo>
                  <a:cubicBezTo>
                    <a:pt x="279" y="19309"/>
                    <a:pt x="707" y="19691"/>
                    <a:pt x="1156" y="19691"/>
                  </a:cubicBezTo>
                  <a:cubicBezTo>
                    <a:pt x="1307" y="19691"/>
                    <a:pt x="1460" y="19648"/>
                    <a:pt x="1608" y="19558"/>
                  </a:cubicBezTo>
                  <a:lnTo>
                    <a:pt x="2523" y="18995"/>
                  </a:lnTo>
                  <a:cubicBezTo>
                    <a:pt x="2661" y="20464"/>
                    <a:pt x="3522" y="21599"/>
                    <a:pt x="4574" y="21599"/>
                  </a:cubicBezTo>
                  <a:cubicBezTo>
                    <a:pt x="5722" y="21599"/>
                    <a:pt x="6654" y="20251"/>
                    <a:pt x="6654" y="18588"/>
                  </a:cubicBezTo>
                  <a:lnTo>
                    <a:pt x="6654" y="16455"/>
                  </a:lnTo>
                  <a:lnTo>
                    <a:pt x="7655" y="15839"/>
                  </a:lnTo>
                  <a:lnTo>
                    <a:pt x="7655" y="18588"/>
                  </a:lnTo>
                  <a:cubicBezTo>
                    <a:pt x="7655" y="20251"/>
                    <a:pt x="8586" y="21599"/>
                    <a:pt x="9735" y="21599"/>
                  </a:cubicBezTo>
                  <a:cubicBezTo>
                    <a:pt x="10883" y="21599"/>
                    <a:pt x="11814" y="20251"/>
                    <a:pt x="11814" y="18588"/>
                  </a:cubicBezTo>
                  <a:lnTo>
                    <a:pt x="11814" y="13283"/>
                  </a:lnTo>
                  <a:lnTo>
                    <a:pt x="12814" y="12668"/>
                  </a:lnTo>
                  <a:lnTo>
                    <a:pt x="12814" y="18588"/>
                  </a:lnTo>
                  <a:cubicBezTo>
                    <a:pt x="12814" y="20251"/>
                    <a:pt x="13745" y="21600"/>
                    <a:pt x="14894" y="21600"/>
                  </a:cubicBezTo>
                  <a:cubicBezTo>
                    <a:pt x="16042" y="21600"/>
                    <a:pt x="16974" y="20251"/>
                    <a:pt x="16974" y="18588"/>
                  </a:cubicBezTo>
                  <a:lnTo>
                    <a:pt x="16974" y="10111"/>
                  </a:lnTo>
                  <a:lnTo>
                    <a:pt x="19304" y="8677"/>
                  </a:lnTo>
                  <a:lnTo>
                    <a:pt x="19576" y="9598"/>
                  </a:lnTo>
                  <a:cubicBezTo>
                    <a:pt x="19649" y="9845"/>
                    <a:pt x="19816" y="10004"/>
                    <a:pt x="20001" y="10004"/>
                  </a:cubicBezTo>
                  <a:lnTo>
                    <a:pt x="20006" y="10004"/>
                  </a:lnTo>
                  <a:cubicBezTo>
                    <a:pt x="20193" y="10001"/>
                    <a:pt x="20360" y="9835"/>
                    <a:pt x="20430" y="9584"/>
                  </a:cubicBezTo>
                  <a:lnTo>
                    <a:pt x="21397" y="6091"/>
                  </a:lnTo>
                  <a:cubicBezTo>
                    <a:pt x="21443" y="5927"/>
                    <a:pt x="21442" y="5742"/>
                    <a:pt x="21393" y="557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</p:grpSp>
      <p:grpSp>
        <p:nvGrpSpPr>
          <p:cNvPr id="1089" name="Group 1089"/>
          <p:cNvGrpSpPr/>
          <p:nvPr/>
        </p:nvGrpSpPr>
        <p:grpSpPr>
          <a:xfrm>
            <a:off x="1703914" y="1999119"/>
            <a:ext cx="1459238" cy="1454276"/>
            <a:chOff x="0" y="0"/>
            <a:chExt cx="3891298" cy="3878068"/>
          </a:xfrm>
        </p:grpSpPr>
        <p:sp>
          <p:nvSpPr>
            <p:cNvPr id="1081" name="Shape 1081"/>
            <p:cNvSpPr/>
            <p:nvPr/>
          </p:nvSpPr>
          <p:spPr>
            <a:xfrm>
              <a:off x="0" y="0"/>
              <a:ext cx="3891299" cy="38780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07" y="21600"/>
                  </a:moveTo>
                  <a:lnTo>
                    <a:pt x="21600" y="21600"/>
                  </a:lnTo>
                  <a:lnTo>
                    <a:pt x="21600" y="736"/>
                  </a:lnTo>
                  <a:lnTo>
                    <a:pt x="20793" y="0"/>
                  </a:lnTo>
                  <a:lnTo>
                    <a:pt x="0" y="0"/>
                  </a:lnTo>
                  <a:lnTo>
                    <a:pt x="0" y="20864"/>
                  </a:lnTo>
                  <a:cubicBezTo>
                    <a:pt x="0" y="20864"/>
                    <a:pt x="807" y="21600"/>
                    <a:pt x="807" y="21600"/>
                  </a:cubicBezTo>
                  <a:close/>
                </a:path>
              </a:pathLst>
            </a:custGeom>
            <a:solidFill>
              <a:srgbClr val="008F85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082" name="Shape 1082"/>
            <p:cNvSpPr/>
            <p:nvPr/>
          </p:nvSpPr>
          <p:spPr>
            <a:xfrm>
              <a:off x="0" y="0"/>
              <a:ext cx="3745936" cy="37459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21600" y="0"/>
                  </a:lnTo>
                  <a:cubicBezTo>
                    <a:pt x="2160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00BAA7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grpSp>
          <p:nvGrpSpPr>
            <p:cNvPr id="1087" name="Group 1087"/>
            <p:cNvGrpSpPr/>
            <p:nvPr/>
          </p:nvGrpSpPr>
          <p:grpSpPr>
            <a:xfrm>
              <a:off x="857731" y="535998"/>
              <a:ext cx="1630578" cy="907237"/>
              <a:chOff x="0" y="0"/>
              <a:chExt cx="1630576" cy="907236"/>
            </a:xfrm>
          </p:grpSpPr>
          <p:sp>
            <p:nvSpPr>
              <p:cNvPr id="1083" name="Shape 1083"/>
              <p:cNvSpPr/>
              <p:nvPr/>
            </p:nvSpPr>
            <p:spPr>
              <a:xfrm>
                <a:off x="270747" y="541495"/>
                <a:ext cx="1358094" cy="21093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0"/>
                    </a:moveTo>
                    <a:lnTo>
                      <a:pt x="0" y="14879"/>
                    </a:lnTo>
                    <a:cubicBezTo>
                      <a:pt x="0" y="18594"/>
                      <a:pt x="468" y="21600"/>
                      <a:pt x="1044" y="21600"/>
                    </a:cubicBezTo>
                    <a:lnTo>
                      <a:pt x="2443" y="21600"/>
                    </a:lnTo>
                    <a:cubicBezTo>
                      <a:pt x="2645" y="12686"/>
                      <a:pt x="3839" y="5829"/>
                      <a:pt x="5276" y="5829"/>
                    </a:cubicBezTo>
                    <a:cubicBezTo>
                      <a:pt x="6713" y="5829"/>
                      <a:pt x="7907" y="12686"/>
                      <a:pt x="8108" y="21600"/>
                    </a:cubicBezTo>
                    <a:lnTo>
                      <a:pt x="13770" y="21600"/>
                    </a:lnTo>
                    <a:cubicBezTo>
                      <a:pt x="13972" y="12686"/>
                      <a:pt x="15166" y="5829"/>
                      <a:pt x="16603" y="5829"/>
                    </a:cubicBezTo>
                    <a:cubicBezTo>
                      <a:pt x="18043" y="5829"/>
                      <a:pt x="19237" y="12686"/>
                      <a:pt x="19439" y="21600"/>
                    </a:cubicBezTo>
                    <a:lnTo>
                      <a:pt x="20556" y="21600"/>
                    </a:lnTo>
                    <a:cubicBezTo>
                      <a:pt x="21133" y="21600"/>
                      <a:pt x="21600" y="18594"/>
                      <a:pt x="21600" y="14879"/>
                    </a:cubicBezTo>
                    <a:lnTo>
                      <a:pt x="21600" y="0"/>
                    </a:lnTo>
                    <a:cubicBezTo>
                      <a:pt x="21600" y="0"/>
                      <a:pt x="0" y="0"/>
                      <a:pt x="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084" name="Shape 1084"/>
              <p:cNvSpPr/>
              <p:nvPr/>
            </p:nvSpPr>
            <p:spPr>
              <a:xfrm>
                <a:off x="0" y="0"/>
                <a:ext cx="1630577" cy="50500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6325" y="8573"/>
                    </a:moveTo>
                    <a:cubicBezTo>
                      <a:pt x="16325" y="8329"/>
                      <a:pt x="16386" y="8133"/>
                      <a:pt x="16462" y="8133"/>
                    </a:cubicBezTo>
                    <a:lnTo>
                      <a:pt x="17090" y="8133"/>
                    </a:lnTo>
                    <a:cubicBezTo>
                      <a:pt x="17125" y="8133"/>
                      <a:pt x="17160" y="8179"/>
                      <a:pt x="17186" y="8255"/>
                    </a:cubicBezTo>
                    <a:lnTo>
                      <a:pt x="19861" y="16500"/>
                    </a:lnTo>
                    <a:cubicBezTo>
                      <a:pt x="19951" y="16771"/>
                      <a:pt x="19890" y="17257"/>
                      <a:pt x="19768" y="17257"/>
                    </a:cubicBezTo>
                    <a:lnTo>
                      <a:pt x="16462" y="17257"/>
                    </a:lnTo>
                    <a:cubicBezTo>
                      <a:pt x="16386" y="17257"/>
                      <a:pt x="16325" y="17061"/>
                      <a:pt x="16325" y="16819"/>
                    </a:cubicBezTo>
                    <a:cubicBezTo>
                      <a:pt x="16325" y="16819"/>
                      <a:pt x="16325" y="8573"/>
                      <a:pt x="16325" y="8573"/>
                    </a:cubicBezTo>
                    <a:close/>
                    <a:moveTo>
                      <a:pt x="21600" y="21600"/>
                    </a:moveTo>
                    <a:lnTo>
                      <a:pt x="21600" y="19551"/>
                    </a:lnTo>
                    <a:cubicBezTo>
                      <a:pt x="21600" y="18550"/>
                      <a:pt x="21475" y="17593"/>
                      <a:pt x="21258" y="16893"/>
                    </a:cubicBezTo>
                    <a:lnTo>
                      <a:pt x="17841" y="5981"/>
                    </a:lnTo>
                    <a:cubicBezTo>
                      <a:pt x="17624" y="5289"/>
                      <a:pt x="17331" y="4896"/>
                      <a:pt x="17026" y="4896"/>
                    </a:cubicBezTo>
                    <a:lnTo>
                      <a:pt x="15302" y="4896"/>
                    </a:lnTo>
                    <a:lnTo>
                      <a:pt x="15302" y="2808"/>
                    </a:lnTo>
                    <a:cubicBezTo>
                      <a:pt x="15302" y="1254"/>
                      <a:pt x="14914" y="0"/>
                      <a:pt x="14432" y="0"/>
                    </a:cubicBezTo>
                    <a:lnTo>
                      <a:pt x="4479" y="0"/>
                    </a:lnTo>
                    <a:cubicBezTo>
                      <a:pt x="4001" y="0"/>
                      <a:pt x="3610" y="1254"/>
                      <a:pt x="3610" y="2808"/>
                    </a:cubicBezTo>
                    <a:lnTo>
                      <a:pt x="3610" y="3249"/>
                    </a:lnTo>
                    <a:lnTo>
                      <a:pt x="82" y="4561"/>
                    </a:lnTo>
                    <a:lnTo>
                      <a:pt x="6333" y="7191"/>
                    </a:lnTo>
                    <a:lnTo>
                      <a:pt x="0" y="9222"/>
                    </a:lnTo>
                    <a:lnTo>
                      <a:pt x="6311" y="12118"/>
                    </a:lnTo>
                    <a:lnTo>
                      <a:pt x="0" y="13886"/>
                    </a:lnTo>
                    <a:lnTo>
                      <a:pt x="3610" y="16084"/>
                    </a:lnTo>
                    <a:lnTo>
                      <a:pt x="3610" y="21600"/>
                    </a:lnTo>
                    <a:cubicBezTo>
                      <a:pt x="3610" y="21600"/>
                      <a:pt x="21600" y="21600"/>
                      <a:pt x="216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085" name="Shape 1085"/>
              <p:cNvSpPr/>
              <p:nvPr/>
            </p:nvSpPr>
            <p:spPr>
              <a:xfrm>
                <a:off x="466806" y="634856"/>
                <a:ext cx="272167" cy="27238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0" y="16204"/>
                    </a:moveTo>
                    <a:cubicBezTo>
                      <a:pt x="7813" y="16204"/>
                      <a:pt x="5400" y="13776"/>
                      <a:pt x="5400" y="10808"/>
                    </a:cubicBezTo>
                    <a:cubicBezTo>
                      <a:pt x="5400" y="7824"/>
                      <a:pt x="7813" y="5412"/>
                      <a:pt x="10800" y="5412"/>
                    </a:cubicBezTo>
                    <a:cubicBezTo>
                      <a:pt x="13787" y="5412"/>
                      <a:pt x="16198" y="7824"/>
                      <a:pt x="16198" y="10808"/>
                    </a:cubicBezTo>
                    <a:cubicBezTo>
                      <a:pt x="16198" y="13776"/>
                      <a:pt x="13787" y="16204"/>
                      <a:pt x="10800" y="16204"/>
                    </a:cubicBezTo>
                    <a:close/>
                    <a:moveTo>
                      <a:pt x="10800" y="0"/>
                    </a:moveTo>
                    <a:cubicBezTo>
                      <a:pt x="4826" y="0"/>
                      <a:pt x="0" y="4838"/>
                      <a:pt x="0" y="10808"/>
                    </a:cubicBezTo>
                    <a:cubicBezTo>
                      <a:pt x="0" y="16759"/>
                      <a:pt x="4826" y="21600"/>
                      <a:pt x="10800" y="21600"/>
                    </a:cubicBezTo>
                    <a:cubicBezTo>
                      <a:pt x="16774" y="21600"/>
                      <a:pt x="21600" y="16759"/>
                      <a:pt x="21600" y="10808"/>
                    </a:cubicBezTo>
                    <a:cubicBezTo>
                      <a:pt x="21600" y="4838"/>
                      <a:pt x="16774" y="0"/>
                      <a:pt x="1080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086" name="Shape 1086"/>
              <p:cNvSpPr/>
              <p:nvPr/>
            </p:nvSpPr>
            <p:spPr>
              <a:xfrm>
                <a:off x="1176352" y="634856"/>
                <a:ext cx="272381" cy="27238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10809" y="16204"/>
                    </a:moveTo>
                    <a:cubicBezTo>
                      <a:pt x="7824" y="16204"/>
                      <a:pt x="5412" y="13776"/>
                      <a:pt x="5412" y="10808"/>
                    </a:cubicBezTo>
                    <a:cubicBezTo>
                      <a:pt x="5412" y="7824"/>
                      <a:pt x="7824" y="5412"/>
                      <a:pt x="10809" y="5412"/>
                    </a:cubicBezTo>
                    <a:cubicBezTo>
                      <a:pt x="13776" y="5412"/>
                      <a:pt x="16204" y="7824"/>
                      <a:pt x="16204" y="10808"/>
                    </a:cubicBezTo>
                    <a:cubicBezTo>
                      <a:pt x="16204" y="13776"/>
                      <a:pt x="13776" y="16204"/>
                      <a:pt x="10809" y="16204"/>
                    </a:cubicBezTo>
                    <a:close/>
                    <a:moveTo>
                      <a:pt x="10809" y="0"/>
                    </a:moveTo>
                    <a:cubicBezTo>
                      <a:pt x="4838" y="0"/>
                      <a:pt x="0" y="4838"/>
                      <a:pt x="0" y="10808"/>
                    </a:cubicBezTo>
                    <a:cubicBezTo>
                      <a:pt x="0" y="16759"/>
                      <a:pt x="4841" y="21600"/>
                      <a:pt x="10809" y="21600"/>
                    </a:cubicBezTo>
                    <a:cubicBezTo>
                      <a:pt x="16762" y="21600"/>
                      <a:pt x="21600" y="16759"/>
                      <a:pt x="21600" y="10808"/>
                    </a:cubicBezTo>
                    <a:cubicBezTo>
                      <a:pt x="21600" y="4838"/>
                      <a:pt x="16762" y="0"/>
                      <a:pt x="10809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088" name="Shape 1088"/>
            <p:cNvSpPr/>
            <p:nvPr/>
          </p:nvSpPr>
          <p:spPr>
            <a:xfrm>
              <a:off x="413273" y="1758162"/>
              <a:ext cx="3043382" cy="159438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2200">
                  <a:solidFill>
                    <a:srgbClr val="FFFFF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800" dirty="0" err="1">
                  <a:solidFill>
                    <a:schemeClr val="bg1"/>
                  </a:solidFill>
                </a:rPr>
                <a:t>Lorem</a:t>
              </a:r>
              <a:r>
                <a:rPr sz="800" dirty="0">
                  <a:solidFill>
                    <a:schemeClr val="bg1"/>
                  </a:solidFill>
                </a:rPr>
                <a:t> </a:t>
              </a:r>
              <a:r>
                <a:rPr sz="800" dirty="0" err="1">
                  <a:solidFill>
                    <a:schemeClr val="bg1"/>
                  </a:solidFill>
                </a:rPr>
                <a:t>Ipsum</a:t>
              </a:r>
              <a:r>
                <a:rPr sz="800" dirty="0">
                  <a:solidFill>
                    <a:schemeClr val="bg1"/>
                  </a:solidFill>
                </a:rPr>
                <a:t> is simply dummy text   of the printing and typesetting industry  has been.</a:t>
              </a:r>
            </a:p>
          </p:txBody>
        </p:sp>
      </p:grpSp>
      <p:grpSp>
        <p:nvGrpSpPr>
          <p:cNvPr id="1096" name="Group 1096"/>
          <p:cNvGrpSpPr/>
          <p:nvPr/>
        </p:nvGrpSpPr>
        <p:grpSpPr>
          <a:xfrm>
            <a:off x="3150937" y="1999119"/>
            <a:ext cx="1459237" cy="1454276"/>
            <a:chOff x="0" y="0"/>
            <a:chExt cx="3891298" cy="3878068"/>
          </a:xfrm>
        </p:grpSpPr>
        <p:sp>
          <p:nvSpPr>
            <p:cNvPr id="1090" name="Shape 1090"/>
            <p:cNvSpPr/>
            <p:nvPr/>
          </p:nvSpPr>
          <p:spPr>
            <a:xfrm>
              <a:off x="0" y="0"/>
              <a:ext cx="3891299" cy="38780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07" y="21600"/>
                  </a:moveTo>
                  <a:lnTo>
                    <a:pt x="21600" y="21600"/>
                  </a:lnTo>
                  <a:lnTo>
                    <a:pt x="21600" y="736"/>
                  </a:lnTo>
                  <a:lnTo>
                    <a:pt x="20793" y="0"/>
                  </a:lnTo>
                  <a:lnTo>
                    <a:pt x="0" y="0"/>
                  </a:lnTo>
                  <a:lnTo>
                    <a:pt x="0" y="20864"/>
                  </a:lnTo>
                  <a:cubicBezTo>
                    <a:pt x="0" y="20864"/>
                    <a:pt x="807" y="21600"/>
                    <a:pt x="807" y="21600"/>
                  </a:cubicBezTo>
                  <a:close/>
                </a:path>
              </a:pathLst>
            </a:custGeom>
            <a:solidFill>
              <a:srgbClr val="4CA4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091" name="Shape 1091"/>
            <p:cNvSpPr/>
            <p:nvPr/>
          </p:nvSpPr>
          <p:spPr>
            <a:xfrm>
              <a:off x="0" y="0"/>
              <a:ext cx="3745936" cy="37459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21600" y="0"/>
                  </a:lnTo>
                  <a:cubicBezTo>
                    <a:pt x="21600" y="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89C6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grpSp>
          <p:nvGrpSpPr>
            <p:cNvPr id="1094" name="Group 1094"/>
            <p:cNvGrpSpPr/>
            <p:nvPr/>
          </p:nvGrpSpPr>
          <p:grpSpPr>
            <a:xfrm>
              <a:off x="1349662" y="472376"/>
              <a:ext cx="1046611" cy="1034481"/>
              <a:chOff x="0" y="0"/>
              <a:chExt cx="1046609" cy="1034479"/>
            </a:xfrm>
          </p:grpSpPr>
          <p:sp>
            <p:nvSpPr>
              <p:cNvPr id="1092" name="Shape 1092"/>
              <p:cNvSpPr/>
              <p:nvPr/>
            </p:nvSpPr>
            <p:spPr>
              <a:xfrm>
                <a:off x="165100" y="0"/>
                <a:ext cx="881510" cy="103448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0574" y="0"/>
                    </a:moveTo>
                    <a:cubicBezTo>
                      <a:pt x="20144" y="0"/>
                      <a:pt x="19778" y="240"/>
                      <a:pt x="19626" y="587"/>
                    </a:cubicBezTo>
                    <a:cubicBezTo>
                      <a:pt x="17845" y="1375"/>
                      <a:pt x="13714" y="3158"/>
                      <a:pt x="10673" y="4148"/>
                    </a:cubicBezTo>
                    <a:cubicBezTo>
                      <a:pt x="4973" y="6006"/>
                      <a:pt x="0" y="6493"/>
                      <a:pt x="0" y="6493"/>
                    </a:cubicBezTo>
                    <a:lnTo>
                      <a:pt x="0" y="13483"/>
                    </a:lnTo>
                    <a:cubicBezTo>
                      <a:pt x="0" y="13483"/>
                      <a:pt x="1702" y="13650"/>
                      <a:pt x="4243" y="14157"/>
                    </a:cubicBezTo>
                    <a:lnTo>
                      <a:pt x="4284" y="20671"/>
                    </a:lnTo>
                    <a:cubicBezTo>
                      <a:pt x="4290" y="21183"/>
                      <a:pt x="4785" y="21600"/>
                      <a:pt x="5386" y="21600"/>
                    </a:cubicBezTo>
                    <a:lnTo>
                      <a:pt x="7160" y="21589"/>
                    </a:lnTo>
                    <a:cubicBezTo>
                      <a:pt x="7762" y="21589"/>
                      <a:pt x="8251" y="21168"/>
                      <a:pt x="8251" y="20654"/>
                    </a:cubicBezTo>
                    <a:lnTo>
                      <a:pt x="8215" y="15096"/>
                    </a:lnTo>
                    <a:cubicBezTo>
                      <a:pt x="9010" y="15312"/>
                      <a:pt x="9830" y="15553"/>
                      <a:pt x="10673" y="15828"/>
                    </a:cubicBezTo>
                    <a:cubicBezTo>
                      <a:pt x="13714" y="16819"/>
                      <a:pt x="17845" y="18602"/>
                      <a:pt x="19632" y="19390"/>
                    </a:cubicBezTo>
                    <a:cubicBezTo>
                      <a:pt x="19778" y="19731"/>
                      <a:pt x="20144" y="19978"/>
                      <a:pt x="20574" y="19978"/>
                    </a:cubicBezTo>
                    <a:cubicBezTo>
                      <a:pt x="21140" y="19978"/>
                      <a:pt x="21600" y="19555"/>
                      <a:pt x="21600" y="19043"/>
                    </a:cubicBezTo>
                    <a:lnTo>
                      <a:pt x="21600" y="934"/>
                    </a:lnTo>
                    <a:cubicBezTo>
                      <a:pt x="21600" y="421"/>
                      <a:pt x="21140" y="0"/>
                      <a:pt x="20574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093" name="Shape 1093"/>
              <p:cNvSpPr/>
              <p:nvPr/>
            </p:nvSpPr>
            <p:spPr>
              <a:xfrm>
                <a:off x="0" y="317500"/>
                <a:ext cx="121730" cy="32732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21600"/>
                    </a:moveTo>
                    <a:lnTo>
                      <a:pt x="21600" y="21600"/>
                    </a:lnTo>
                    <a:lnTo>
                      <a:pt x="21600" y="0"/>
                    </a:lnTo>
                    <a:lnTo>
                      <a:pt x="0" y="0"/>
                    </a:lnTo>
                    <a:cubicBezTo>
                      <a:pt x="0" y="0"/>
                      <a:pt x="0" y="21600"/>
                      <a:pt x="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095" name="Shape 1095"/>
            <p:cNvSpPr/>
            <p:nvPr/>
          </p:nvSpPr>
          <p:spPr>
            <a:xfrm>
              <a:off x="437994" y="1758162"/>
              <a:ext cx="3043383" cy="159438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2200">
                  <a:solidFill>
                    <a:srgbClr val="FFFFF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800" dirty="0" err="1">
                  <a:solidFill>
                    <a:schemeClr val="bg1"/>
                  </a:solidFill>
                </a:rPr>
                <a:t>Lorem</a:t>
              </a:r>
              <a:r>
                <a:rPr sz="800" dirty="0">
                  <a:solidFill>
                    <a:schemeClr val="bg1"/>
                  </a:solidFill>
                </a:rPr>
                <a:t> </a:t>
              </a:r>
              <a:r>
                <a:rPr sz="800" dirty="0" err="1">
                  <a:solidFill>
                    <a:schemeClr val="bg1"/>
                  </a:solidFill>
                </a:rPr>
                <a:t>Ipsum</a:t>
              </a:r>
              <a:r>
                <a:rPr sz="800" dirty="0">
                  <a:solidFill>
                    <a:schemeClr val="bg1"/>
                  </a:solidFill>
                </a:rPr>
                <a:t> is simply dummy text   of the printing and typesetting industry  has been.</a:t>
              </a:r>
            </a:p>
          </p:txBody>
        </p:sp>
      </p:grpSp>
      <p:grpSp>
        <p:nvGrpSpPr>
          <p:cNvPr id="1103" name="Group 1103"/>
          <p:cNvGrpSpPr/>
          <p:nvPr/>
        </p:nvGrpSpPr>
        <p:grpSpPr>
          <a:xfrm>
            <a:off x="4604566" y="1999119"/>
            <a:ext cx="1459238" cy="1454276"/>
            <a:chOff x="0" y="0"/>
            <a:chExt cx="3891298" cy="3878068"/>
          </a:xfrm>
        </p:grpSpPr>
        <p:sp>
          <p:nvSpPr>
            <p:cNvPr id="1097" name="Shape 1097"/>
            <p:cNvSpPr/>
            <p:nvPr/>
          </p:nvSpPr>
          <p:spPr>
            <a:xfrm>
              <a:off x="0" y="0"/>
              <a:ext cx="3891299" cy="38780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07" y="21600"/>
                  </a:moveTo>
                  <a:lnTo>
                    <a:pt x="20214" y="21600"/>
                  </a:lnTo>
                  <a:cubicBezTo>
                    <a:pt x="20976" y="21600"/>
                    <a:pt x="21600" y="20974"/>
                    <a:pt x="21600" y="20209"/>
                  </a:cubicBezTo>
                  <a:lnTo>
                    <a:pt x="21600" y="2127"/>
                  </a:lnTo>
                  <a:cubicBezTo>
                    <a:pt x="21600" y="1737"/>
                    <a:pt x="21437" y="1383"/>
                    <a:pt x="21177" y="1130"/>
                  </a:cubicBezTo>
                  <a:lnTo>
                    <a:pt x="20303" y="333"/>
                  </a:lnTo>
                  <a:cubicBezTo>
                    <a:pt x="20061" y="126"/>
                    <a:pt x="19748" y="0"/>
                    <a:pt x="19407" y="0"/>
                  </a:cubicBezTo>
                  <a:lnTo>
                    <a:pt x="0" y="0"/>
                  </a:lnTo>
                  <a:lnTo>
                    <a:pt x="0" y="20864"/>
                  </a:lnTo>
                  <a:cubicBezTo>
                    <a:pt x="0" y="20864"/>
                    <a:pt x="807" y="21600"/>
                    <a:pt x="807" y="21600"/>
                  </a:cubicBezTo>
                  <a:close/>
                </a:path>
              </a:pathLst>
            </a:custGeom>
            <a:solidFill>
              <a:srgbClr val="EE9C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sp>
          <p:nvSpPr>
            <p:cNvPr id="1098" name="Shape 1098"/>
            <p:cNvSpPr/>
            <p:nvPr/>
          </p:nvSpPr>
          <p:spPr>
            <a:xfrm>
              <a:off x="0" y="0"/>
              <a:ext cx="3745936" cy="37459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0160" y="21600"/>
                  </a:lnTo>
                  <a:cubicBezTo>
                    <a:pt x="20952" y="21600"/>
                    <a:pt x="21600" y="20952"/>
                    <a:pt x="21600" y="20160"/>
                  </a:cubicBezTo>
                  <a:lnTo>
                    <a:pt x="21600" y="1440"/>
                  </a:lnTo>
                  <a:cubicBezTo>
                    <a:pt x="21600" y="648"/>
                    <a:pt x="20952" y="0"/>
                    <a:pt x="20160" y="0"/>
                  </a:cubicBezTo>
                  <a:lnTo>
                    <a:pt x="0" y="0"/>
                  </a:lnTo>
                  <a:cubicBezTo>
                    <a:pt x="0" y="0"/>
                    <a:pt x="0" y="21600"/>
                    <a:pt x="0" y="21600"/>
                  </a:cubicBezTo>
                  <a:close/>
                </a:path>
              </a:pathLst>
            </a:custGeom>
            <a:solidFill>
              <a:srgbClr val="FFC000"/>
            </a:solidFill>
            <a:ln w="12700" cap="flat">
              <a:noFill/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defTabSz="17145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/>
            </a:p>
          </p:txBody>
        </p:sp>
        <p:grpSp>
          <p:nvGrpSpPr>
            <p:cNvPr id="1101" name="Group 1101"/>
            <p:cNvGrpSpPr/>
            <p:nvPr/>
          </p:nvGrpSpPr>
          <p:grpSpPr>
            <a:xfrm>
              <a:off x="1327118" y="475971"/>
              <a:ext cx="1091701" cy="1027291"/>
              <a:chOff x="0" y="0"/>
              <a:chExt cx="1091699" cy="1027289"/>
            </a:xfrm>
          </p:grpSpPr>
          <p:sp>
            <p:nvSpPr>
              <p:cNvPr id="1099" name="Shape 1099"/>
              <p:cNvSpPr/>
              <p:nvPr/>
            </p:nvSpPr>
            <p:spPr>
              <a:xfrm>
                <a:off x="-1" y="-1"/>
                <a:ext cx="1091701" cy="97524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10" h="21477" extrusionOk="0">
                    <a:moveTo>
                      <a:pt x="21364" y="155"/>
                    </a:moveTo>
                    <a:cubicBezTo>
                      <a:pt x="21229" y="7"/>
                      <a:pt x="21031" y="-41"/>
                      <a:pt x="20852" y="37"/>
                    </a:cubicBezTo>
                    <a:lnTo>
                      <a:pt x="867" y="8596"/>
                    </a:lnTo>
                    <a:cubicBezTo>
                      <a:pt x="405" y="8796"/>
                      <a:pt x="75" y="9260"/>
                      <a:pt x="12" y="9810"/>
                    </a:cubicBezTo>
                    <a:cubicBezTo>
                      <a:pt x="-54" y="10360"/>
                      <a:pt x="154" y="10907"/>
                      <a:pt x="557" y="11231"/>
                    </a:cubicBezTo>
                    <a:lnTo>
                      <a:pt x="4946" y="14801"/>
                    </a:lnTo>
                    <a:lnTo>
                      <a:pt x="20542" y="1088"/>
                    </a:lnTo>
                    <a:lnTo>
                      <a:pt x="6752" y="16274"/>
                    </a:lnTo>
                    <a:lnTo>
                      <a:pt x="12756" y="21153"/>
                    </a:lnTo>
                    <a:cubicBezTo>
                      <a:pt x="13135" y="21461"/>
                      <a:pt x="13627" y="21559"/>
                      <a:pt x="14083" y="21404"/>
                    </a:cubicBezTo>
                    <a:cubicBezTo>
                      <a:pt x="14535" y="21249"/>
                      <a:pt x="14895" y="20865"/>
                      <a:pt x="15060" y="20371"/>
                    </a:cubicBezTo>
                    <a:lnTo>
                      <a:pt x="21480" y="727"/>
                    </a:lnTo>
                    <a:cubicBezTo>
                      <a:pt x="21546" y="527"/>
                      <a:pt x="21500" y="302"/>
                      <a:pt x="21364" y="155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  <p:sp>
            <p:nvSpPr>
              <p:cNvPr id="1100" name="Shape 1100"/>
              <p:cNvSpPr/>
              <p:nvPr/>
            </p:nvSpPr>
            <p:spPr>
              <a:xfrm>
                <a:off x="190500" y="736599"/>
                <a:ext cx="263346" cy="29069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27" h="21408" extrusionOk="0">
                    <a:moveTo>
                      <a:pt x="150" y="772"/>
                    </a:moveTo>
                    <a:lnTo>
                      <a:pt x="3668" y="18169"/>
                    </a:lnTo>
                    <a:cubicBezTo>
                      <a:pt x="3927" y="19471"/>
                      <a:pt x="4882" y="20551"/>
                      <a:pt x="6218" y="21089"/>
                    </a:cubicBezTo>
                    <a:cubicBezTo>
                      <a:pt x="7541" y="21600"/>
                      <a:pt x="9082" y="21496"/>
                      <a:pt x="10296" y="20780"/>
                    </a:cubicBezTo>
                    <a:cubicBezTo>
                      <a:pt x="15191" y="17910"/>
                      <a:pt x="21600" y="14127"/>
                      <a:pt x="21423" y="13905"/>
                    </a:cubicBezTo>
                    <a:lnTo>
                      <a:pt x="0" y="0"/>
                    </a:lnTo>
                    <a:cubicBezTo>
                      <a:pt x="0" y="0"/>
                      <a:pt x="150" y="772"/>
                      <a:pt x="150" y="772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38100" tIns="38100" rIns="38100" bIns="38100" numCol="1" anchor="ctr">
                <a:noAutofit/>
              </a:bodyPr>
              <a:lstStyle/>
              <a:p>
                <a:pPr defTabSz="17145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  <a:latin typeface="Gill Sans"/>
                    <a:ea typeface="Gill Sans"/>
                    <a:cs typeface="Gill Sans"/>
                    <a:sym typeface="Gill Sans"/>
                  </a:defRPr>
                </a:pPr>
                <a:endParaRPr/>
              </a:p>
            </p:txBody>
          </p:sp>
        </p:grpSp>
        <p:sp>
          <p:nvSpPr>
            <p:cNvPr id="1102" name="Shape 1102"/>
            <p:cNvSpPr/>
            <p:nvPr/>
          </p:nvSpPr>
          <p:spPr>
            <a:xfrm>
              <a:off x="427477" y="1758162"/>
              <a:ext cx="3043382" cy="159438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b">
              <a:normAutofit/>
            </a:bodyPr>
            <a:lstStyle>
              <a:lvl1pPr algn="l">
                <a:lnSpc>
                  <a:spcPct val="110000"/>
                </a:lnSpc>
                <a:spcBef>
                  <a:spcPts val="500"/>
                </a:spcBef>
                <a:defRPr sz="2200">
                  <a:solidFill>
                    <a:srgbClr val="FFFFFF"/>
                  </a:solidFill>
                  <a:latin typeface="Arimo"/>
                  <a:ea typeface="Arimo"/>
                  <a:cs typeface="Arimo"/>
                  <a:sym typeface="Arimo"/>
                </a:defRPr>
              </a:lvl1pPr>
            </a:lstStyle>
            <a:p>
              <a:pPr lvl="0">
                <a:defRPr sz="1800">
                  <a:solidFill>
                    <a:srgbClr val="000000"/>
                  </a:solidFill>
                </a:defRPr>
              </a:pPr>
              <a:r>
                <a:rPr sz="800" dirty="0" err="1">
                  <a:solidFill>
                    <a:schemeClr val="bg1"/>
                  </a:solidFill>
                </a:rPr>
                <a:t>Lorem</a:t>
              </a:r>
              <a:r>
                <a:rPr sz="800" dirty="0">
                  <a:solidFill>
                    <a:schemeClr val="bg1"/>
                  </a:solidFill>
                </a:rPr>
                <a:t> </a:t>
              </a:r>
              <a:r>
                <a:rPr sz="800" dirty="0" err="1">
                  <a:solidFill>
                    <a:schemeClr val="bg1"/>
                  </a:solidFill>
                </a:rPr>
                <a:t>Ipsum</a:t>
              </a:r>
              <a:r>
                <a:rPr sz="800" dirty="0">
                  <a:solidFill>
                    <a:schemeClr val="bg1"/>
                  </a:solidFill>
                </a:rPr>
                <a:t> is simply dummy text   of the printing and typesetting industry  has been.</a:t>
              </a:r>
            </a:p>
          </p:txBody>
        </p:sp>
      </p:grpSp>
      <p:sp>
        <p:nvSpPr>
          <p:cNvPr id="1104" name="Shape 1104"/>
          <p:cNvSpPr/>
          <p:nvPr/>
        </p:nvSpPr>
        <p:spPr>
          <a:xfrm>
            <a:off x="1539470" y="3863542"/>
            <a:ext cx="892878" cy="60481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normAutofit/>
          </a:bodyPr>
          <a:lstStyle/>
          <a:p>
            <a:pPr algn="l">
              <a:lnSpc>
                <a:spcPct val="60000"/>
              </a:lnSpc>
              <a:spcBef>
                <a:spcPts val="188"/>
              </a:spcBef>
              <a:defRPr sz="1800"/>
            </a:pPr>
            <a:r>
              <a:rPr sz="3800" b="1">
                <a:solidFill>
                  <a:srgbClr val="21282F"/>
                </a:solidFill>
                <a:latin typeface="Arimo"/>
                <a:ea typeface="Arimo"/>
                <a:cs typeface="Arimo"/>
                <a:sym typeface="Arimo"/>
              </a:rPr>
              <a:t>86</a:t>
            </a:r>
            <a:r>
              <a:rPr sz="1700" b="1">
                <a:solidFill>
                  <a:srgbClr val="21282F"/>
                </a:solidFill>
                <a:latin typeface="Arimo"/>
                <a:ea typeface="Arimo"/>
                <a:cs typeface="Arimo"/>
                <a:sym typeface="Arimo"/>
              </a:rPr>
              <a:t>%</a:t>
            </a:r>
          </a:p>
        </p:txBody>
      </p:sp>
      <p:sp>
        <p:nvSpPr>
          <p:cNvPr id="1105" name="Shape 1105"/>
          <p:cNvSpPr/>
          <p:nvPr/>
        </p:nvSpPr>
        <p:spPr>
          <a:xfrm>
            <a:off x="2466762" y="3800573"/>
            <a:ext cx="12435" cy="714344"/>
          </a:xfrm>
          <a:prstGeom prst="rect">
            <a:avLst/>
          </a:prstGeom>
          <a:solidFill>
            <a:srgbClr val="C1C6CA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200"/>
            </a:pPr>
            <a:endParaRPr/>
          </a:p>
        </p:txBody>
      </p:sp>
      <p:sp>
        <p:nvSpPr>
          <p:cNvPr id="1106" name="Shape 1106"/>
          <p:cNvSpPr/>
          <p:nvPr/>
        </p:nvSpPr>
        <p:spPr>
          <a:xfrm>
            <a:off x="2711379" y="3811904"/>
            <a:ext cx="2493913" cy="6631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b">
            <a:normAutofit/>
          </a:bodyPr>
          <a:lstStyle>
            <a:lvl1pPr algn="l">
              <a:lnSpc>
                <a:spcPct val="130000"/>
              </a:lnSpc>
              <a:spcBef>
                <a:spcPts val="500"/>
              </a:spcBef>
              <a:defRPr sz="2200">
                <a:solidFill>
                  <a:srgbClr val="C1C6CA"/>
                </a:solidFill>
                <a:latin typeface="Arimo"/>
                <a:ea typeface="Arimo"/>
                <a:cs typeface="Arimo"/>
                <a:sym typeface="Arimo"/>
              </a:defRPr>
            </a:lvl1pPr>
          </a:lstStyle>
          <a:p>
            <a:pPr lvl="0">
              <a:defRPr sz="1800">
                <a:solidFill>
                  <a:srgbClr val="000000"/>
                </a:solidFill>
              </a:defRPr>
            </a:pPr>
            <a:r>
              <a:rPr sz="8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Lorem</a:t>
            </a:r>
            <a:r>
              <a:rPr sz="8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sz="8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Ipsum</a:t>
            </a:r>
            <a:r>
              <a:rPr sz="8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is simply dummy text   of the printing and typesetting industry  has been the industry's standard dummy. </a:t>
            </a:r>
            <a:r>
              <a:rPr sz="8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Lorem</a:t>
            </a:r>
            <a:r>
              <a:rPr sz="8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sz="800" dirty="0" err="1">
                <a:solidFill>
                  <a:schemeClr val="tx2">
                    <a:lumMod val="60000"/>
                    <a:lumOff val="40000"/>
                  </a:schemeClr>
                </a:solidFill>
              </a:rPr>
              <a:t>Ipsum</a:t>
            </a:r>
            <a:r>
              <a:rPr sz="8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is simply dummy text of the printing typesetting.</a:t>
            </a:r>
          </a:p>
        </p:txBody>
      </p:sp>
      <p:sp>
        <p:nvSpPr>
          <p:cNvPr id="1107" name="Shape 1107"/>
          <p:cNvSpPr/>
          <p:nvPr/>
        </p:nvSpPr>
        <p:spPr>
          <a:xfrm>
            <a:off x="6690764" y="1955675"/>
            <a:ext cx="1777727" cy="2691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>
            <a:normAutofit/>
          </a:bodyPr>
          <a:lstStyle/>
          <a:p>
            <a:pPr marL="166688" indent="-166688" algn="l">
              <a:lnSpc>
                <a:spcPct val="150000"/>
              </a:lnSpc>
              <a:spcBef>
                <a:spcPts val="750"/>
              </a:spcBef>
              <a:buSzPct val="200000"/>
              <a:buChar char="•"/>
              <a:defRPr sz="1800"/>
            </a:pPr>
            <a:r>
              <a:rPr sz="800">
                <a:solidFill>
                  <a:srgbClr val="8F9499"/>
                </a:solidFill>
                <a:latin typeface="Arimo"/>
                <a:ea typeface="Arimo"/>
                <a:cs typeface="Arimo"/>
                <a:sym typeface="Arimo"/>
              </a:rPr>
              <a:t>Lorem Ipsum is simply dummy text of the printing</a:t>
            </a:r>
          </a:p>
          <a:p>
            <a:pPr marL="166688" indent="-166688" algn="l">
              <a:lnSpc>
                <a:spcPct val="150000"/>
              </a:lnSpc>
              <a:spcBef>
                <a:spcPts val="750"/>
              </a:spcBef>
              <a:buSzPct val="200000"/>
              <a:buChar char="•"/>
              <a:defRPr sz="1800"/>
            </a:pPr>
            <a:r>
              <a:rPr sz="800">
                <a:solidFill>
                  <a:srgbClr val="8F9499"/>
                </a:solidFill>
                <a:latin typeface="Arimo"/>
                <a:ea typeface="Arimo"/>
                <a:cs typeface="Arimo"/>
                <a:sym typeface="Arimo"/>
              </a:rPr>
              <a:t>Typesetting industry. Lorem Ipsum has been the industry's standard</a:t>
            </a:r>
          </a:p>
          <a:p>
            <a:pPr marL="166688" indent="-166688" algn="l">
              <a:lnSpc>
                <a:spcPct val="150000"/>
              </a:lnSpc>
              <a:spcBef>
                <a:spcPts val="750"/>
              </a:spcBef>
              <a:buSzPct val="200000"/>
              <a:buChar char="•"/>
              <a:defRPr sz="1800"/>
            </a:pPr>
            <a:r>
              <a:rPr sz="800">
                <a:solidFill>
                  <a:srgbClr val="F62400"/>
                </a:solidFill>
                <a:latin typeface="Arimo"/>
                <a:ea typeface="Arimo"/>
                <a:cs typeface="Arimo"/>
                <a:sym typeface="Arimo"/>
              </a:rPr>
              <a:t>Dummy. Lorem Ipsum is simply dummy text of the printing and typesetting industry. Lorem Ipsum has been the industry's standard</a:t>
            </a:r>
          </a:p>
          <a:p>
            <a:pPr marL="166688" indent="-166688" algn="l">
              <a:lnSpc>
                <a:spcPct val="150000"/>
              </a:lnSpc>
              <a:spcBef>
                <a:spcPts val="750"/>
              </a:spcBef>
              <a:buSzPct val="200000"/>
              <a:buChar char="•"/>
              <a:defRPr sz="1800"/>
            </a:pPr>
            <a:r>
              <a:rPr sz="800">
                <a:solidFill>
                  <a:srgbClr val="8F9499"/>
                </a:solidFill>
                <a:latin typeface="Arimo"/>
                <a:ea typeface="Arimo"/>
                <a:cs typeface="Arimo"/>
                <a:sym typeface="Arimo"/>
              </a:rPr>
              <a:t>Lorem Ipsum is simply dummy text of the printing and typesetting industry. Lorem Ipsum has been the industry's standard dummy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1434505" y="218688"/>
            <a:ext cx="1134334" cy="210314"/>
          </a:xfrm>
          <a:prstGeom prst="rect">
            <a:avLst/>
          </a:prstGeom>
          <a:noFill/>
          <a:ln w="12700" cap="flat">
            <a:noFill/>
            <a:miter lim="400000"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50800" tIns="50800" rIns="50800" bIns="50800" numCol="1" spcCol="38100" rtlCol="0" anchor="ctr">
            <a:spAutoFit/>
          </a:bodyPr>
          <a:lstStyle/>
          <a:p>
            <a:pPr defTabSz="825500" rtl="0" latinLnBrk="1" hangingPunct="0"/>
            <a:r>
              <a:rPr lang="en-US" altLang="zh-CN" sz="700" dirty="0">
                <a:solidFill>
                  <a:srgbClr val="FFFFFF"/>
                </a:solidFill>
              </a:rPr>
              <a:t>https://www.ypppt.com/</a:t>
            </a:r>
            <a:endParaRPr kumimoji="0" lang="zh-CN" altLang="en-US" sz="7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sym typeface="Helvetica Light"/>
            </a:endParaRPr>
          </a:p>
        </p:txBody>
      </p:sp>
    </p:spTree>
  </p:cSld>
  <p:clrMapOvr>
    <a:masterClrMapping/>
  </p:clrMapOvr>
  <p:transition spd="slow">
    <p:push dir="r"/>
  </p:transition>
  <p:timing>
    <p:tnLst>
      <p:par>
        <p:cTn id="1" dur="indefinite" restart="never" fill="hold" nodeType="tmRoot">
          <p:childTnLst>
            <p:seq concurrent="1" prevAc="none" nextAc="seek">
              <p:cTn id="2" dur="indefinite" fill="hold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1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6" fill="hold"/>
                                        <p:tgtEl>
                                          <p:spTgt spid="10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400" fill="hold"/>
                                        <p:tgtEl>
                                          <p:spTgt spid="10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400" fill="hold"/>
                                        <p:tgtEl>
                                          <p:spTgt spid="10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grpId="2" nodeType="with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10" fill="hold"/>
                                        <p:tgtEl>
                                          <p:spTgt spid="10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400" fill="hold"/>
                                        <p:tgtEl>
                                          <p:spTgt spid="10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400" fill="hold"/>
                                        <p:tgtEl>
                                          <p:spTgt spid="10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fill="hold" grpId="3" nodeType="with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14" fill="hold"/>
                                        <p:tgtEl>
                                          <p:spTgt spid="10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400" fill="hold"/>
                                        <p:tgtEl>
                                          <p:spTgt spid="10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400" fill="hold"/>
                                        <p:tgtEl>
                                          <p:spTgt spid="10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fill="hold" grpId="4" nodeType="with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18" fill="hold"/>
                                        <p:tgtEl>
                                          <p:spTgt spid="10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400" fill="hold"/>
                                        <p:tgtEl>
                                          <p:spTgt spid="10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400" fill="hold"/>
                                        <p:tgtEl>
                                          <p:spTgt spid="10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fill="hold" grpId="5" nodeType="with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22" fill="hold"/>
                                        <p:tgtEl>
                                          <p:spTgt spid="1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400" fill="hold"/>
                                        <p:tgtEl>
                                          <p:spTgt spid="110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400" fill="hold"/>
                                        <p:tgtEl>
                                          <p:spTgt spid="110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1" fill="hold" grpId="6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28" fill="hold"/>
                                        <p:tgtEl>
                                          <p:spTgt spid="10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80" fill="hold"/>
                                        <p:tgtEl>
                                          <p:spTgt spid="10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80" fill="hold"/>
                                        <p:tgtEl>
                                          <p:spTgt spid="10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3" presetClass="entr" presetSubtype="16" fill="hold" grpId="7" nodeType="with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32" fill="hold"/>
                                        <p:tgtEl>
                                          <p:spTgt spid="1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750" fill="hold"/>
                                        <p:tgtEl>
                                          <p:spTgt spid="1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750" fill="hold"/>
                                        <p:tgtEl>
                                          <p:spTgt spid="1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3" presetClass="entr" presetSubtype="16" fill="hold" grpId="8" nodeType="with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36" fill="hold"/>
                                        <p:tgtEl>
                                          <p:spTgt spid="1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750" fill="hold"/>
                                        <p:tgtEl>
                                          <p:spTgt spid="110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750" fill="hold"/>
                                        <p:tgtEl>
                                          <p:spTgt spid="110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23" presetClass="entr" presetSubtype="16" fill="hold" grpId="9" nodeType="with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40" fill="hold"/>
                                        <p:tgtEl>
                                          <p:spTgt spid="1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750" fill="hold"/>
                                        <p:tgtEl>
                                          <p:spTgt spid="110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750" fill="hold"/>
                                        <p:tgtEl>
                                          <p:spTgt spid="110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1" fill="hold" grpId="10" nodeType="clickEffect">
                                  <p:stCondLst>
                                    <p:cond delay="0"/>
                                  </p:stCondLst>
                                  <p:iterate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46" fill="hold"/>
                                        <p:tgtEl>
                                          <p:spTgt spid="1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7" dur="1000"/>
                                        <p:tgtEl>
                                          <p:spTgt spid="11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72" grpId="1" animBg="1" advAuto="0"/>
      <p:bldP spid="1075" grpId="2" animBg="1" advAuto="0"/>
      <p:bldP spid="1080" grpId="6" animBg="1" advAuto="0"/>
      <p:bldP spid="1089" grpId="3" animBg="1" advAuto="0"/>
      <p:bldP spid="1096" grpId="4" animBg="1" advAuto="0"/>
      <p:bldP spid="1103" grpId="5" animBg="1" advAuto="0"/>
      <p:bldP spid="1104" grpId="9" animBg="1" advAuto="0"/>
      <p:bldP spid="1105" grpId="7" animBg="1" advAuto="0"/>
      <p:bldP spid="1106" grpId="8" animBg="1" advAuto="0"/>
      <p:bldP spid="1107" grpId="10" animBg="1" advAuto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212399"/>
            <a:ext cx="9143999" cy="492919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35000" tIns="0" rIns="135000" bIns="0" anchor="ctr"/>
          <a:lstStyle/>
          <a:p>
            <a:pPr defTabSz="685800" rtl="0">
              <a:defRPr/>
            </a:pPr>
            <a:r>
              <a:rPr lang="en-US" altLang="zh-CN" sz="2100" kern="1200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100" kern="12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1636569"/>
            <a:ext cx="9143999" cy="58145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l" defTabSz="685800" rtl="0">
              <a:defRPr/>
            </a:pPr>
            <a:r>
              <a:rPr lang="zh-CN" altLang="en-US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kern="12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1936373" y="2940767"/>
            <a:ext cx="5179807" cy="1269578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algn="l" defTabSz="685800" rtl="0">
              <a:lnSpc>
                <a:spcPts val="1800"/>
              </a:lnSpc>
            </a:pP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9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l" defTabSz="685800" rtl="0">
              <a:lnSpc>
                <a:spcPts val="1800"/>
              </a:lnSpc>
            </a:pP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9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l" defTabSz="685800" rtl="0">
              <a:lnSpc>
                <a:spcPts val="1800"/>
              </a:lnSpc>
            </a:pP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9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l" defTabSz="685800" rtl="0">
              <a:lnSpc>
                <a:spcPts val="1800"/>
              </a:lnSpc>
            </a:pP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9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l" defTabSz="685800" rtl="0">
              <a:lnSpc>
                <a:spcPts val="1800"/>
              </a:lnSpc>
            </a:pP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9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9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575211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hite">
  <a:themeElements>
    <a:clrScheme name="Power Biz Combaind Colour">
      <a:dk1>
        <a:srgbClr val="0A0F14"/>
      </a:dk1>
      <a:lt1>
        <a:srgbClr val="FFFFFF"/>
      </a:lt1>
      <a:dk2>
        <a:srgbClr val="3C4146"/>
      </a:dk2>
      <a:lt2>
        <a:srgbClr val="DCDEE0"/>
      </a:lt2>
      <a:accent1>
        <a:srgbClr val="00AAF5"/>
      </a:accent1>
      <a:accent2>
        <a:srgbClr val="00AF96"/>
      </a:accent2>
      <a:accent3>
        <a:srgbClr val="78BE00"/>
      </a:accent3>
      <a:accent4>
        <a:srgbClr val="FFAF10"/>
      </a:accent4>
      <a:accent5>
        <a:srgbClr val="E61919"/>
      </a:accent5>
      <a:accent6>
        <a:srgbClr val="64287D"/>
      </a:accent6>
      <a:hlink>
        <a:srgbClr val="0000FF"/>
      </a:hlink>
      <a:folHlink>
        <a:srgbClr val="FF00FF"/>
      </a:folHlink>
    </a:clrScheme>
    <a:fontScheme name="Custom 1">
      <a:majorFont>
        <a:latin typeface="Arimo"/>
        <a:ea typeface="Helvetica Light"/>
        <a:cs typeface="Helvetica Light"/>
      </a:majorFont>
      <a:minorFont>
        <a:latin typeface="Arimo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50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50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1280</TotalTime>
  <Words>265</Words>
  <Application>Microsoft Office PowerPoint</Application>
  <PresentationFormat>全屏显示(16:9)</PresentationFormat>
  <Paragraphs>21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4" baseType="lpstr">
      <vt:lpstr>Gill Sans</vt:lpstr>
      <vt:lpstr>Helvetica Neue</vt:lpstr>
      <vt:lpstr>Meiryo</vt:lpstr>
      <vt:lpstr>宋体</vt:lpstr>
      <vt:lpstr>微软雅黑</vt:lpstr>
      <vt:lpstr>Arial</vt:lpstr>
      <vt:lpstr>Arimo</vt:lpstr>
      <vt:lpstr>Calibri</vt:lpstr>
      <vt:lpstr>Calibri Light</vt:lpstr>
      <vt:lpstr>Helvetica Light</vt:lpstr>
      <vt:lpstr>White</vt:lpstr>
      <vt:lpstr>Office Theme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270</cp:revision>
  <dcterms:modified xsi:type="dcterms:W3CDTF">2022-03-10T11:45:50Z</dcterms:modified>
</cp:coreProperties>
</file>

<file path=docProps/thumbnail.jpeg>
</file>