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414A"/>
    <a:srgbClr val="1E2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9F4A4-676C-4D20-AD7C-FBD1A81EF737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D750ED-832A-46E7-8D69-FEC5E7CA0F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46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722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5087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5315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3433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846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8344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10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3315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457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978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6973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13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75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41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文本框 496"/>
          <p:cNvSpPr txBox="1"/>
          <p:nvPr/>
        </p:nvSpPr>
        <p:spPr>
          <a:xfrm>
            <a:off x="911424" y="404664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8" name="文本框 497"/>
          <p:cNvSpPr txBox="1"/>
          <p:nvPr/>
        </p:nvSpPr>
        <p:spPr>
          <a:xfrm>
            <a:off x="911424" y="949370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cxnSp>
        <p:nvCxnSpPr>
          <p:cNvPr id="503" name="直接连接符 502"/>
          <p:cNvCxnSpPr/>
          <p:nvPr/>
        </p:nvCxnSpPr>
        <p:spPr>
          <a:xfrm>
            <a:off x="0" y="1556792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4" name="Group 4"/>
          <p:cNvGrpSpPr>
            <a:grpSpLocks noChangeAspect="1"/>
          </p:cNvGrpSpPr>
          <p:nvPr/>
        </p:nvGrpSpPr>
        <p:grpSpPr bwMode="auto">
          <a:xfrm>
            <a:off x="4151784" y="2274831"/>
            <a:ext cx="3888432" cy="3388459"/>
            <a:chOff x="2093" y="638"/>
            <a:chExt cx="3492" cy="3043"/>
          </a:xfrm>
        </p:grpSpPr>
        <p:sp>
          <p:nvSpPr>
            <p:cNvPr id="505" name="Freeform 5"/>
            <p:cNvSpPr>
              <a:spLocks/>
            </p:cNvSpPr>
            <p:nvPr/>
          </p:nvSpPr>
          <p:spPr bwMode="auto">
            <a:xfrm>
              <a:off x="2945" y="638"/>
              <a:ext cx="1674" cy="1781"/>
            </a:xfrm>
            <a:custGeom>
              <a:avLst/>
              <a:gdLst>
                <a:gd name="T0" fmla="*/ 883 w 1674"/>
                <a:gd name="T1" fmla="*/ 0 h 1781"/>
                <a:gd name="T2" fmla="*/ 0 w 1674"/>
                <a:gd name="T3" fmla="*/ 1554 h 1781"/>
                <a:gd name="T4" fmla="*/ 443 w 1674"/>
                <a:gd name="T5" fmla="*/ 1471 h 1781"/>
                <a:gd name="T6" fmla="*/ 883 w 1674"/>
                <a:gd name="T7" fmla="*/ 675 h 1781"/>
                <a:gd name="T8" fmla="*/ 1503 w 1674"/>
                <a:gd name="T9" fmla="*/ 1781 h 1781"/>
                <a:gd name="T10" fmla="*/ 1674 w 1674"/>
                <a:gd name="T11" fmla="*/ 1357 h 1781"/>
                <a:gd name="T12" fmla="*/ 883 w 1674"/>
                <a:gd name="T13" fmla="*/ 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4" h="1781">
                  <a:moveTo>
                    <a:pt x="883" y="0"/>
                  </a:moveTo>
                  <a:lnTo>
                    <a:pt x="0" y="1554"/>
                  </a:lnTo>
                  <a:lnTo>
                    <a:pt x="443" y="1471"/>
                  </a:lnTo>
                  <a:lnTo>
                    <a:pt x="883" y="675"/>
                  </a:lnTo>
                  <a:lnTo>
                    <a:pt x="1503" y="1781"/>
                  </a:lnTo>
                  <a:lnTo>
                    <a:pt x="1674" y="1357"/>
                  </a:lnTo>
                  <a:lnTo>
                    <a:pt x="883" y="0"/>
                  </a:lnTo>
                  <a:close/>
                </a:path>
              </a:pathLst>
            </a:custGeom>
            <a:solidFill>
              <a:srgbClr val="40A3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6"/>
            <p:cNvSpPr>
              <a:spLocks/>
            </p:cNvSpPr>
            <p:nvPr/>
          </p:nvSpPr>
          <p:spPr bwMode="auto">
            <a:xfrm>
              <a:off x="3388" y="1313"/>
              <a:ext cx="1060" cy="1182"/>
            </a:xfrm>
            <a:custGeom>
              <a:avLst/>
              <a:gdLst>
                <a:gd name="T0" fmla="*/ 447 w 1060"/>
                <a:gd name="T1" fmla="*/ 659 h 1182"/>
                <a:gd name="T2" fmla="*/ 137 w 1060"/>
                <a:gd name="T3" fmla="*/ 1182 h 1182"/>
                <a:gd name="T4" fmla="*/ 0 w 1060"/>
                <a:gd name="T5" fmla="*/ 796 h 1182"/>
                <a:gd name="T6" fmla="*/ 440 w 1060"/>
                <a:gd name="T7" fmla="*/ 0 h 1182"/>
                <a:gd name="T8" fmla="*/ 1060 w 1060"/>
                <a:gd name="T9" fmla="*/ 1106 h 1182"/>
                <a:gd name="T10" fmla="*/ 644 w 1060"/>
                <a:gd name="T11" fmla="*/ 1038 h 1182"/>
                <a:gd name="T12" fmla="*/ 447 w 1060"/>
                <a:gd name="T13" fmla="*/ 659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0" h="1182">
                  <a:moveTo>
                    <a:pt x="447" y="659"/>
                  </a:moveTo>
                  <a:lnTo>
                    <a:pt x="137" y="1182"/>
                  </a:lnTo>
                  <a:lnTo>
                    <a:pt x="0" y="796"/>
                  </a:lnTo>
                  <a:lnTo>
                    <a:pt x="440" y="0"/>
                  </a:lnTo>
                  <a:lnTo>
                    <a:pt x="1060" y="1106"/>
                  </a:lnTo>
                  <a:lnTo>
                    <a:pt x="644" y="103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3A96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7"/>
            <p:cNvSpPr>
              <a:spLocks/>
            </p:cNvSpPr>
            <p:nvPr/>
          </p:nvSpPr>
          <p:spPr bwMode="auto">
            <a:xfrm>
              <a:off x="2093" y="2223"/>
              <a:ext cx="1825" cy="1458"/>
            </a:xfrm>
            <a:custGeom>
              <a:avLst/>
              <a:gdLst>
                <a:gd name="T0" fmla="*/ 1219 w 1825"/>
                <a:gd name="T1" fmla="*/ 0 h 1458"/>
                <a:gd name="T2" fmla="*/ 587 w 1825"/>
                <a:gd name="T3" fmla="*/ 1117 h 1458"/>
                <a:gd name="T4" fmla="*/ 1527 w 1825"/>
                <a:gd name="T5" fmla="*/ 1144 h 1458"/>
                <a:gd name="T6" fmla="*/ 1825 w 1825"/>
                <a:gd name="T7" fmla="*/ 1458 h 1458"/>
                <a:gd name="T8" fmla="*/ 0 w 1825"/>
                <a:gd name="T9" fmla="*/ 1458 h 1458"/>
                <a:gd name="T10" fmla="*/ 769 w 1825"/>
                <a:gd name="T11" fmla="*/ 94 h 1458"/>
                <a:gd name="T12" fmla="*/ 1219 w 1825"/>
                <a:gd name="T13" fmla="*/ 0 h 1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5" h="1458">
                  <a:moveTo>
                    <a:pt x="1219" y="0"/>
                  </a:moveTo>
                  <a:lnTo>
                    <a:pt x="587" y="1117"/>
                  </a:lnTo>
                  <a:lnTo>
                    <a:pt x="1527" y="1144"/>
                  </a:lnTo>
                  <a:lnTo>
                    <a:pt x="1825" y="1458"/>
                  </a:lnTo>
                  <a:lnTo>
                    <a:pt x="0" y="1458"/>
                  </a:lnTo>
                  <a:lnTo>
                    <a:pt x="769" y="94"/>
                  </a:lnTo>
                  <a:lnTo>
                    <a:pt x="1219" y="0"/>
                  </a:lnTo>
                  <a:close/>
                </a:path>
              </a:pathLst>
            </a:custGeom>
            <a:solidFill>
              <a:srgbClr val="748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8"/>
            <p:cNvSpPr>
              <a:spLocks/>
            </p:cNvSpPr>
            <p:nvPr/>
          </p:nvSpPr>
          <p:spPr bwMode="auto">
            <a:xfrm>
              <a:off x="2680" y="2223"/>
              <a:ext cx="1238" cy="1144"/>
            </a:xfrm>
            <a:custGeom>
              <a:avLst/>
              <a:gdLst>
                <a:gd name="T0" fmla="*/ 575 w 1238"/>
                <a:gd name="T1" fmla="*/ 758 h 1144"/>
                <a:gd name="T2" fmla="*/ 776 w 1238"/>
                <a:gd name="T3" fmla="*/ 398 h 1144"/>
                <a:gd name="T4" fmla="*/ 632 w 1238"/>
                <a:gd name="T5" fmla="*/ 0 h 1144"/>
                <a:gd name="T6" fmla="*/ 0 w 1238"/>
                <a:gd name="T7" fmla="*/ 1117 h 1144"/>
                <a:gd name="T8" fmla="*/ 940 w 1238"/>
                <a:gd name="T9" fmla="*/ 1144 h 1144"/>
                <a:gd name="T10" fmla="*/ 1238 w 1238"/>
                <a:gd name="T11" fmla="*/ 765 h 1144"/>
                <a:gd name="T12" fmla="*/ 575 w 1238"/>
                <a:gd name="T13" fmla="*/ 758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8" h="1144">
                  <a:moveTo>
                    <a:pt x="575" y="758"/>
                  </a:moveTo>
                  <a:lnTo>
                    <a:pt x="776" y="398"/>
                  </a:lnTo>
                  <a:lnTo>
                    <a:pt x="632" y="0"/>
                  </a:lnTo>
                  <a:lnTo>
                    <a:pt x="0" y="1117"/>
                  </a:lnTo>
                  <a:lnTo>
                    <a:pt x="940" y="1144"/>
                  </a:lnTo>
                  <a:lnTo>
                    <a:pt x="1238" y="765"/>
                  </a:lnTo>
                  <a:lnTo>
                    <a:pt x="575" y="758"/>
                  </a:lnTo>
                  <a:close/>
                </a:path>
              </a:pathLst>
            </a:custGeom>
            <a:solidFill>
              <a:srgbClr val="6B7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9"/>
            <p:cNvSpPr>
              <a:spLocks/>
            </p:cNvSpPr>
            <p:nvPr/>
          </p:nvSpPr>
          <p:spPr bwMode="auto">
            <a:xfrm>
              <a:off x="3781" y="2495"/>
              <a:ext cx="1209" cy="872"/>
            </a:xfrm>
            <a:custGeom>
              <a:avLst/>
              <a:gdLst>
                <a:gd name="T0" fmla="*/ 634 w 1209"/>
                <a:gd name="T1" fmla="*/ 486 h 872"/>
                <a:gd name="T2" fmla="*/ 300 w 1209"/>
                <a:gd name="T3" fmla="*/ 486 h 872"/>
                <a:gd name="T4" fmla="*/ 0 w 1209"/>
                <a:gd name="T5" fmla="*/ 872 h 872"/>
                <a:gd name="T6" fmla="*/ 1209 w 1209"/>
                <a:gd name="T7" fmla="*/ 872 h 872"/>
                <a:gd name="T8" fmla="*/ 755 w 1209"/>
                <a:gd name="T9" fmla="*/ 50 h 872"/>
                <a:gd name="T10" fmla="*/ 350 w 1209"/>
                <a:gd name="T11" fmla="*/ 0 h 872"/>
                <a:gd name="T12" fmla="*/ 634 w 1209"/>
                <a:gd name="T13" fmla="*/ 486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9" h="872">
                  <a:moveTo>
                    <a:pt x="634" y="486"/>
                  </a:moveTo>
                  <a:lnTo>
                    <a:pt x="300" y="486"/>
                  </a:lnTo>
                  <a:lnTo>
                    <a:pt x="0" y="872"/>
                  </a:lnTo>
                  <a:lnTo>
                    <a:pt x="1209" y="872"/>
                  </a:lnTo>
                  <a:lnTo>
                    <a:pt x="755" y="50"/>
                  </a:lnTo>
                  <a:lnTo>
                    <a:pt x="350" y="0"/>
                  </a:lnTo>
                  <a:lnTo>
                    <a:pt x="634" y="486"/>
                  </a:lnTo>
                  <a:close/>
                </a:path>
              </a:pathLst>
            </a:custGeom>
            <a:solidFill>
              <a:srgbClr val="526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0"/>
            <p:cNvSpPr>
              <a:spLocks/>
            </p:cNvSpPr>
            <p:nvPr/>
          </p:nvSpPr>
          <p:spPr bwMode="auto">
            <a:xfrm>
              <a:off x="3781" y="2123"/>
              <a:ext cx="1804" cy="1558"/>
            </a:xfrm>
            <a:custGeom>
              <a:avLst/>
              <a:gdLst>
                <a:gd name="T0" fmla="*/ 1804 w 1804"/>
                <a:gd name="T1" fmla="*/ 1558 h 1558"/>
                <a:gd name="T2" fmla="*/ 906 w 1804"/>
                <a:gd name="T3" fmla="*/ 0 h 1558"/>
                <a:gd name="T4" fmla="*/ 755 w 1804"/>
                <a:gd name="T5" fmla="*/ 422 h 1558"/>
                <a:gd name="T6" fmla="*/ 1209 w 1804"/>
                <a:gd name="T7" fmla="*/ 1244 h 1558"/>
                <a:gd name="T8" fmla="*/ 0 w 1804"/>
                <a:gd name="T9" fmla="*/ 1244 h 1558"/>
                <a:gd name="T10" fmla="*/ 251 w 1804"/>
                <a:gd name="T11" fmla="*/ 1558 h 1558"/>
                <a:gd name="T12" fmla="*/ 1804 w 1804"/>
                <a:gd name="T13" fmla="*/ 1558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4" h="1558">
                  <a:moveTo>
                    <a:pt x="1804" y="1558"/>
                  </a:moveTo>
                  <a:lnTo>
                    <a:pt x="906" y="0"/>
                  </a:lnTo>
                  <a:lnTo>
                    <a:pt x="755" y="422"/>
                  </a:lnTo>
                  <a:lnTo>
                    <a:pt x="1209" y="1244"/>
                  </a:lnTo>
                  <a:lnTo>
                    <a:pt x="0" y="1244"/>
                  </a:lnTo>
                  <a:lnTo>
                    <a:pt x="251" y="1558"/>
                  </a:lnTo>
                  <a:lnTo>
                    <a:pt x="1804" y="1558"/>
                  </a:lnTo>
                  <a:close/>
                </a:path>
              </a:pathLst>
            </a:custGeom>
            <a:solidFill>
              <a:srgbClr val="5A6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1" name="文本框 510"/>
          <p:cNvSpPr txBox="1"/>
          <p:nvPr/>
        </p:nvSpPr>
        <p:spPr>
          <a:xfrm>
            <a:off x="8267890" y="3465485"/>
            <a:ext cx="29577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内容详情单击添加内容详情单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击添加内容详情单击添加内容详情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单击添加内容详情单击添加内容详情单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击添加内容详情单击添加内容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" name="文本框 511"/>
          <p:cNvSpPr txBox="1"/>
          <p:nvPr/>
        </p:nvSpPr>
        <p:spPr>
          <a:xfrm>
            <a:off x="8267890" y="3096153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" name="文本框 512"/>
          <p:cNvSpPr txBox="1"/>
          <p:nvPr/>
        </p:nvSpPr>
        <p:spPr>
          <a:xfrm>
            <a:off x="847286" y="2722055"/>
            <a:ext cx="29404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详情单击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4" name="文本框 513"/>
          <p:cNvSpPr txBox="1"/>
          <p:nvPr/>
        </p:nvSpPr>
        <p:spPr>
          <a:xfrm>
            <a:off x="2169429" y="2352723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5" name="文本框 514"/>
          <p:cNvSpPr txBox="1"/>
          <p:nvPr/>
        </p:nvSpPr>
        <p:spPr>
          <a:xfrm>
            <a:off x="847286" y="4378239"/>
            <a:ext cx="29404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详情单击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6" name="文本框 515"/>
          <p:cNvSpPr txBox="1"/>
          <p:nvPr/>
        </p:nvSpPr>
        <p:spPr>
          <a:xfrm>
            <a:off x="2169429" y="4008907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7" name="直接连接符 516"/>
          <p:cNvCxnSpPr/>
          <p:nvPr/>
        </p:nvCxnSpPr>
        <p:spPr>
          <a:xfrm>
            <a:off x="7377669" y="4509120"/>
            <a:ext cx="806563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8" name="直接连接符 517"/>
          <p:cNvCxnSpPr/>
          <p:nvPr/>
        </p:nvCxnSpPr>
        <p:spPr>
          <a:xfrm flipH="1">
            <a:off x="3935760" y="3284984"/>
            <a:ext cx="1584176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9" name="直接连接符 518"/>
          <p:cNvCxnSpPr/>
          <p:nvPr/>
        </p:nvCxnSpPr>
        <p:spPr>
          <a:xfrm flipH="1">
            <a:off x="3935760" y="4653136"/>
            <a:ext cx="792088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0" name="文本框 519"/>
          <p:cNvSpPr txBox="1"/>
          <p:nvPr/>
        </p:nvSpPr>
        <p:spPr>
          <a:xfrm>
            <a:off x="5286831" y="3280819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1" name="文本框 520"/>
          <p:cNvSpPr txBox="1"/>
          <p:nvPr/>
        </p:nvSpPr>
        <p:spPr>
          <a:xfrm>
            <a:off x="4261638" y="5083156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" name="文本框 521"/>
          <p:cNvSpPr txBox="1"/>
          <p:nvPr/>
        </p:nvSpPr>
        <p:spPr>
          <a:xfrm>
            <a:off x="6261545" y="5083156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4535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76c2ca71cfee33bcc37a6e8b46d530581112b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303</Words>
  <Application>Microsoft Office PowerPoint</Application>
  <PresentationFormat>宽屏</PresentationFormat>
  <Paragraphs>25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32</cp:revision>
  <dcterms:created xsi:type="dcterms:W3CDTF">2015-08-10T09:48:12Z</dcterms:created>
  <dcterms:modified xsi:type="dcterms:W3CDTF">2016-02-22T06:12:12Z</dcterms:modified>
</cp:coreProperties>
</file>