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80" r:id="rId3"/>
    <p:sldId id="381" r:id="rId4"/>
  </p:sldIdLst>
  <p:sldSz cx="12192000" cy="6858000"/>
  <p:notesSz cx="6858000" cy="9144000"/>
  <p:defaultTextStyle>
    <a:defPPr>
      <a:defRPr lang="id-ID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A5660"/>
    <a:srgbClr val="E04548"/>
    <a:srgbClr val="00B5B5"/>
    <a:srgbClr val="5895CB"/>
    <a:srgbClr val="2C314A"/>
    <a:srgbClr val="EBC40B"/>
    <a:srgbClr val="F165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B179898-217C-4BD8-BAE4-2A73591EB946}" type="datetimeFigureOut">
              <a:rPr lang="id-ID"/>
              <a:pPr>
                <a:defRPr/>
              </a:pPr>
              <a:t>14/01/2022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0A12532-7675-4DD0-9669-CFD37B250639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00048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8490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67C51-78B1-4AD6-9656-54FB8A0A9080}" type="datetimeFigureOut">
              <a:rPr lang="id-ID"/>
              <a:pPr>
                <a:defRPr/>
              </a:pPr>
              <a:t>14/01/2022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F1732-179C-4F7F-89D3-54081236E95B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92443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35AF2-FCFD-4A8B-A6FE-E912C6AB142E}" type="datetimeFigureOut">
              <a:rPr lang="id-ID"/>
              <a:pPr>
                <a:defRPr/>
              </a:pPr>
              <a:t>14/01/2022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18E06-1ED1-4827-9C8B-9F5DDA83180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28841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F4E60-8E51-4E7D-A8BE-6FBC5840FB76}" type="datetimeFigureOut">
              <a:rPr lang="id-ID"/>
              <a:pPr>
                <a:defRPr/>
              </a:pPr>
              <a:t>14/01/2022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06DFA-0DAC-4671-AFF2-03A39C19B63E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29165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921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831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267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1689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00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5178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576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497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A5BF7-3B38-425C-BEA1-2002EE626B13}" type="datetimeFigureOut">
              <a:rPr lang="id-ID"/>
              <a:pPr>
                <a:defRPr/>
              </a:pPr>
              <a:t>14/01/2022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4C418-9665-479F-9302-4EDC85A4A21A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2364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1523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351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790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A78F5-BB8A-49F8-B442-3F78EC97B738}" type="datetimeFigureOut">
              <a:rPr lang="id-ID"/>
              <a:pPr>
                <a:defRPr/>
              </a:pPr>
              <a:t>14/01/2022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2AFB-C078-46D2-9F8D-3D27C1331C6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9202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C10D0-355A-4A6C-919D-971DA240F184}" type="datetimeFigureOut">
              <a:rPr lang="id-ID"/>
              <a:pPr>
                <a:defRPr/>
              </a:pPr>
              <a:t>14/01/2022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A895B-98E6-4A1E-ACFE-8AABDD9B85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9218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571D9-DCEE-4B41-91C5-A8AA77117E6B}" type="datetimeFigureOut">
              <a:rPr lang="id-ID"/>
              <a:pPr>
                <a:defRPr/>
              </a:pPr>
              <a:t>14/01/2022</a:t>
            </a:fld>
            <a:endParaRPr lang="id-ID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B8D86-0119-4D72-929C-1A00B3DC6E44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85684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C1E1F-4187-4F5B-AB26-7769D900BB83}" type="datetimeFigureOut">
              <a:rPr lang="id-ID"/>
              <a:pPr>
                <a:defRPr/>
              </a:pPr>
              <a:t>14/01/2022</a:t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04175-3BE9-4D6B-9167-86A9E9E36B5C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50990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79536-B423-410F-905A-6BB4ED71205D}" type="datetimeFigureOut">
              <a:rPr lang="id-ID"/>
              <a:pPr>
                <a:defRPr/>
              </a:pPr>
              <a:t>14/01/2022</a:t>
            </a:fld>
            <a:endParaRPr lang="id-ID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613AA-1ACF-4704-A266-E6E0FEC26E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834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CA88F-3CF0-44F8-ABD3-C36EBAF8DCD5}" type="datetimeFigureOut">
              <a:rPr lang="id-ID"/>
              <a:pPr>
                <a:defRPr/>
              </a:pPr>
              <a:t>14/01/2022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6FB9B-3F80-4309-A971-77972B9BC0A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83678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d-ID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8EF2D-6744-4A12-96E8-6EC7D361A8A9}" type="datetimeFigureOut">
              <a:rPr lang="id-ID"/>
              <a:pPr>
                <a:defRPr/>
              </a:pPr>
              <a:t>14/01/2022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E815E-6686-4DE0-8605-2E498E55BB3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761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id-ID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id-ID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25546E-CE26-4142-BC0D-401B776BDC14}" type="datetimeFigureOut">
              <a:rPr lang="id-ID"/>
              <a:pPr>
                <a:defRPr/>
              </a:pPr>
              <a:t>14/01/2022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E4EB83-9716-4328-9480-A8CA95BC3FF5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20083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20" Type="http://schemas.openxmlformats.org/officeDocument/2006/relationships/image" Target="../media/image19.png"/><Relationship Id="rId41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Oval 6"/>
          <p:cNvSpPr>
            <a:spLocks noChangeArrowheads="1"/>
          </p:cNvSpPr>
          <p:nvPr/>
        </p:nvSpPr>
        <p:spPr bwMode="auto">
          <a:xfrm rot="-1157880">
            <a:off x="6556375" y="5248275"/>
            <a:ext cx="3263900" cy="546100"/>
          </a:xfrm>
          <a:prstGeom prst="ellipse">
            <a:avLst/>
          </a:prstGeom>
          <a:gradFill rotWithShape="1">
            <a:gsLst>
              <a:gs pos="0">
                <a:srgbClr val="000000">
                  <a:alpha val="26999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zh-CN" altLang="en-US" b="1" i="1">
              <a:solidFill>
                <a:srgbClr val="000000"/>
              </a:solidFill>
              <a:ea typeface="华文细黑" panose="02010600040101010101" pitchFamily="2" charset="-122"/>
            </a:endParaRPr>
          </a:p>
        </p:txBody>
      </p:sp>
      <p:sp>
        <p:nvSpPr>
          <p:cNvPr id="132099" name="Oval 6"/>
          <p:cNvSpPr>
            <a:spLocks noChangeArrowheads="1"/>
          </p:cNvSpPr>
          <p:nvPr/>
        </p:nvSpPr>
        <p:spPr bwMode="auto">
          <a:xfrm rot="-1157880">
            <a:off x="5383213" y="3057525"/>
            <a:ext cx="3262312" cy="546100"/>
          </a:xfrm>
          <a:prstGeom prst="ellipse">
            <a:avLst/>
          </a:prstGeom>
          <a:gradFill rotWithShape="1">
            <a:gsLst>
              <a:gs pos="0">
                <a:srgbClr val="000000">
                  <a:alpha val="26999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zh-CN" altLang="en-US" b="1" i="1">
              <a:solidFill>
                <a:srgbClr val="000000"/>
              </a:solidFill>
              <a:ea typeface="华文细黑" panose="02010600040101010101" pitchFamily="2" charset="-122"/>
            </a:endParaRPr>
          </a:p>
        </p:txBody>
      </p:sp>
      <p:sp>
        <p:nvSpPr>
          <p:cNvPr id="132100" name="Oval 6"/>
          <p:cNvSpPr>
            <a:spLocks noChangeArrowheads="1"/>
          </p:cNvSpPr>
          <p:nvPr/>
        </p:nvSpPr>
        <p:spPr bwMode="auto">
          <a:xfrm rot="-1157880">
            <a:off x="4029075" y="6108700"/>
            <a:ext cx="3263900" cy="546100"/>
          </a:xfrm>
          <a:prstGeom prst="ellipse">
            <a:avLst/>
          </a:prstGeom>
          <a:gradFill rotWithShape="1">
            <a:gsLst>
              <a:gs pos="0">
                <a:srgbClr val="000000">
                  <a:alpha val="26999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zh-CN" altLang="en-US" b="1" i="1">
              <a:solidFill>
                <a:srgbClr val="000000"/>
              </a:solidFill>
              <a:ea typeface="华文细黑" panose="02010600040101010101" pitchFamily="2" charset="-122"/>
            </a:endParaRPr>
          </a:p>
        </p:txBody>
      </p:sp>
      <p:sp>
        <p:nvSpPr>
          <p:cNvPr id="132101" name="Oval 6"/>
          <p:cNvSpPr>
            <a:spLocks noChangeArrowheads="1"/>
          </p:cNvSpPr>
          <p:nvPr/>
        </p:nvSpPr>
        <p:spPr bwMode="auto">
          <a:xfrm rot="-1157880">
            <a:off x="2836863" y="3898900"/>
            <a:ext cx="3263900" cy="546100"/>
          </a:xfrm>
          <a:prstGeom prst="ellipse">
            <a:avLst/>
          </a:prstGeom>
          <a:gradFill rotWithShape="1">
            <a:gsLst>
              <a:gs pos="0">
                <a:srgbClr val="000000">
                  <a:alpha val="26999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zh-CN" altLang="en-US" b="1" i="1">
              <a:solidFill>
                <a:srgbClr val="000000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3265488" y="414338"/>
            <a:ext cx="5667375" cy="731837"/>
            <a:chOff x="1772300" y="265965"/>
            <a:chExt cx="5667768" cy="731752"/>
          </a:xfrm>
        </p:grpSpPr>
        <p:sp>
          <p:nvSpPr>
            <p:cNvPr id="132258" name="Rectangle 22"/>
            <p:cNvSpPr>
              <a:spLocks noChangeArrowheads="1"/>
            </p:cNvSpPr>
            <p:nvPr/>
          </p:nvSpPr>
          <p:spPr bwMode="auto">
            <a:xfrm>
              <a:off x="2626095" y="265965"/>
              <a:ext cx="3960187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id-ID" altLang="zh-CN" sz="3200">
                  <a:latin typeface="Lato Light" panose="020F0502020204030203" pitchFamily="34" charset="0"/>
                  <a:cs typeface="Arial" panose="020B0604020202020204" pitchFamily="34" charset="0"/>
                </a:rPr>
                <a:t>Puzzle Diagram Model</a:t>
              </a:r>
              <a:endParaRPr lang="en-US" altLang="zh-CN" sz="3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259" name="TextBox 12"/>
            <p:cNvSpPr txBox="1">
              <a:spLocks noChangeArrowheads="1"/>
            </p:cNvSpPr>
            <p:nvPr/>
          </p:nvSpPr>
          <p:spPr bwMode="auto">
            <a:xfrm>
              <a:off x="1772300" y="751496"/>
              <a:ext cx="566776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1000">
                  <a:latin typeface="Lato Light" panose="020F0502020204030203" pitchFamily="34" charset="0"/>
                </a:rPr>
                <a:t>This is example  for a subtitle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5578475" y="1146175"/>
            <a:ext cx="1041400" cy="285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32107" name="Group 152"/>
          <p:cNvGrpSpPr>
            <a:grpSpLocks noChangeAspect="1"/>
          </p:cNvGrpSpPr>
          <p:nvPr/>
        </p:nvGrpSpPr>
        <p:grpSpPr bwMode="auto">
          <a:xfrm>
            <a:off x="2916238" y="1635125"/>
            <a:ext cx="6156325" cy="4997450"/>
            <a:chOff x="1766" y="764"/>
            <a:chExt cx="4240" cy="3442"/>
          </a:xfrm>
        </p:grpSpPr>
        <p:sp>
          <p:nvSpPr>
            <p:cNvPr id="132124" name="Freeform 153"/>
            <p:cNvSpPr>
              <a:spLocks/>
            </p:cNvSpPr>
            <p:nvPr/>
          </p:nvSpPr>
          <p:spPr bwMode="auto">
            <a:xfrm>
              <a:off x="4495" y="2044"/>
              <a:ext cx="476" cy="312"/>
            </a:xfrm>
            <a:custGeom>
              <a:avLst/>
              <a:gdLst>
                <a:gd name="T0" fmla="*/ 469 w 290"/>
                <a:gd name="T1" fmla="*/ 72 h 190"/>
                <a:gd name="T2" fmla="*/ 456 w 290"/>
                <a:gd name="T3" fmla="*/ 100 h 190"/>
                <a:gd name="T4" fmla="*/ 440 w 290"/>
                <a:gd name="T5" fmla="*/ 126 h 190"/>
                <a:gd name="T6" fmla="*/ 415 w 290"/>
                <a:gd name="T7" fmla="*/ 149 h 190"/>
                <a:gd name="T8" fmla="*/ 387 w 290"/>
                <a:gd name="T9" fmla="*/ 169 h 190"/>
                <a:gd name="T10" fmla="*/ 359 w 290"/>
                <a:gd name="T11" fmla="*/ 184 h 190"/>
                <a:gd name="T12" fmla="*/ 335 w 290"/>
                <a:gd name="T13" fmla="*/ 192 h 190"/>
                <a:gd name="T14" fmla="*/ 320 w 290"/>
                <a:gd name="T15" fmla="*/ 197 h 190"/>
                <a:gd name="T16" fmla="*/ 310 w 290"/>
                <a:gd name="T17" fmla="*/ 199 h 190"/>
                <a:gd name="T18" fmla="*/ 302 w 290"/>
                <a:gd name="T19" fmla="*/ 200 h 190"/>
                <a:gd name="T20" fmla="*/ 295 w 290"/>
                <a:gd name="T21" fmla="*/ 202 h 190"/>
                <a:gd name="T22" fmla="*/ 286 w 290"/>
                <a:gd name="T23" fmla="*/ 202 h 190"/>
                <a:gd name="T24" fmla="*/ 269 w 290"/>
                <a:gd name="T25" fmla="*/ 204 h 190"/>
                <a:gd name="T26" fmla="*/ 249 w 290"/>
                <a:gd name="T27" fmla="*/ 205 h 190"/>
                <a:gd name="T28" fmla="*/ 197 w 290"/>
                <a:gd name="T29" fmla="*/ 199 h 190"/>
                <a:gd name="T30" fmla="*/ 167 w 290"/>
                <a:gd name="T31" fmla="*/ 192 h 190"/>
                <a:gd name="T32" fmla="*/ 149 w 290"/>
                <a:gd name="T33" fmla="*/ 187 h 190"/>
                <a:gd name="T34" fmla="*/ 74 w 290"/>
                <a:gd name="T35" fmla="*/ 143 h 190"/>
                <a:gd name="T36" fmla="*/ 61 w 290"/>
                <a:gd name="T37" fmla="*/ 130 h 190"/>
                <a:gd name="T38" fmla="*/ 51 w 290"/>
                <a:gd name="T39" fmla="*/ 122 h 190"/>
                <a:gd name="T40" fmla="*/ 43 w 290"/>
                <a:gd name="T41" fmla="*/ 112 h 190"/>
                <a:gd name="T42" fmla="*/ 34 w 290"/>
                <a:gd name="T43" fmla="*/ 99 h 190"/>
                <a:gd name="T44" fmla="*/ 26 w 290"/>
                <a:gd name="T45" fmla="*/ 87 h 190"/>
                <a:gd name="T46" fmla="*/ 7 w 290"/>
                <a:gd name="T47" fmla="*/ 21 h 190"/>
                <a:gd name="T48" fmla="*/ 8 w 290"/>
                <a:gd name="T49" fmla="*/ 169 h 190"/>
                <a:gd name="T50" fmla="*/ 23 w 290"/>
                <a:gd name="T51" fmla="*/ 199 h 190"/>
                <a:gd name="T52" fmla="*/ 31 w 290"/>
                <a:gd name="T53" fmla="*/ 212 h 190"/>
                <a:gd name="T54" fmla="*/ 39 w 290"/>
                <a:gd name="T55" fmla="*/ 222 h 190"/>
                <a:gd name="T56" fmla="*/ 48 w 290"/>
                <a:gd name="T57" fmla="*/ 232 h 190"/>
                <a:gd name="T58" fmla="*/ 59 w 290"/>
                <a:gd name="T59" fmla="*/ 243 h 190"/>
                <a:gd name="T60" fmla="*/ 85 w 290"/>
                <a:gd name="T61" fmla="*/ 264 h 190"/>
                <a:gd name="T62" fmla="*/ 148 w 290"/>
                <a:gd name="T63" fmla="*/ 296 h 190"/>
                <a:gd name="T64" fmla="*/ 166 w 290"/>
                <a:gd name="T65" fmla="*/ 301 h 190"/>
                <a:gd name="T66" fmla="*/ 185 w 290"/>
                <a:gd name="T67" fmla="*/ 305 h 190"/>
                <a:gd name="T68" fmla="*/ 202 w 290"/>
                <a:gd name="T69" fmla="*/ 309 h 190"/>
                <a:gd name="T70" fmla="*/ 223 w 290"/>
                <a:gd name="T71" fmla="*/ 310 h 190"/>
                <a:gd name="T72" fmla="*/ 238 w 290"/>
                <a:gd name="T73" fmla="*/ 312 h 190"/>
                <a:gd name="T74" fmla="*/ 251 w 290"/>
                <a:gd name="T75" fmla="*/ 310 h 190"/>
                <a:gd name="T76" fmla="*/ 271 w 290"/>
                <a:gd name="T77" fmla="*/ 310 h 190"/>
                <a:gd name="T78" fmla="*/ 274 w 290"/>
                <a:gd name="T79" fmla="*/ 309 h 190"/>
                <a:gd name="T80" fmla="*/ 281 w 290"/>
                <a:gd name="T81" fmla="*/ 309 h 190"/>
                <a:gd name="T82" fmla="*/ 287 w 290"/>
                <a:gd name="T83" fmla="*/ 307 h 190"/>
                <a:gd name="T84" fmla="*/ 294 w 290"/>
                <a:gd name="T85" fmla="*/ 307 h 190"/>
                <a:gd name="T86" fmla="*/ 302 w 290"/>
                <a:gd name="T87" fmla="*/ 305 h 190"/>
                <a:gd name="T88" fmla="*/ 314 w 290"/>
                <a:gd name="T89" fmla="*/ 302 h 190"/>
                <a:gd name="T90" fmla="*/ 328 w 290"/>
                <a:gd name="T91" fmla="*/ 297 h 190"/>
                <a:gd name="T92" fmla="*/ 350 w 290"/>
                <a:gd name="T93" fmla="*/ 291 h 190"/>
                <a:gd name="T94" fmla="*/ 368 w 290"/>
                <a:gd name="T95" fmla="*/ 281 h 190"/>
                <a:gd name="T96" fmla="*/ 387 w 290"/>
                <a:gd name="T97" fmla="*/ 269 h 190"/>
                <a:gd name="T98" fmla="*/ 404 w 290"/>
                <a:gd name="T99" fmla="*/ 256 h 190"/>
                <a:gd name="T100" fmla="*/ 423 w 290"/>
                <a:gd name="T101" fmla="*/ 238 h 190"/>
                <a:gd name="T102" fmla="*/ 437 w 290"/>
                <a:gd name="T103" fmla="*/ 222 h 190"/>
                <a:gd name="T104" fmla="*/ 450 w 290"/>
                <a:gd name="T105" fmla="*/ 200 h 190"/>
                <a:gd name="T106" fmla="*/ 456 w 290"/>
                <a:gd name="T107" fmla="*/ 186 h 190"/>
                <a:gd name="T108" fmla="*/ 463 w 290"/>
                <a:gd name="T109" fmla="*/ 164 h 190"/>
                <a:gd name="T110" fmla="*/ 465 w 290"/>
                <a:gd name="T111" fmla="*/ 149 h 19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90" h="190">
                  <a:moveTo>
                    <a:pt x="290" y="29"/>
                  </a:moveTo>
                  <a:cubicBezTo>
                    <a:pt x="290" y="30"/>
                    <a:pt x="289" y="32"/>
                    <a:pt x="289" y="33"/>
                  </a:cubicBezTo>
                  <a:cubicBezTo>
                    <a:pt x="289" y="34"/>
                    <a:pt x="289" y="35"/>
                    <a:pt x="288" y="36"/>
                  </a:cubicBezTo>
                  <a:cubicBezTo>
                    <a:pt x="288" y="38"/>
                    <a:pt x="288" y="39"/>
                    <a:pt x="287" y="40"/>
                  </a:cubicBezTo>
                  <a:cubicBezTo>
                    <a:pt x="287" y="42"/>
                    <a:pt x="287" y="43"/>
                    <a:pt x="286" y="44"/>
                  </a:cubicBezTo>
                  <a:cubicBezTo>
                    <a:pt x="286" y="45"/>
                    <a:pt x="285" y="46"/>
                    <a:pt x="285" y="48"/>
                  </a:cubicBezTo>
                  <a:cubicBezTo>
                    <a:pt x="284" y="49"/>
                    <a:pt x="284" y="50"/>
                    <a:pt x="283" y="51"/>
                  </a:cubicBezTo>
                  <a:cubicBezTo>
                    <a:pt x="283" y="52"/>
                    <a:pt x="282" y="53"/>
                    <a:pt x="282" y="55"/>
                  </a:cubicBezTo>
                  <a:cubicBezTo>
                    <a:pt x="281" y="56"/>
                    <a:pt x="281" y="57"/>
                    <a:pt x="280" y="58"/>
                  </a:cubicBezTo>
                  <a:cubicBezTo>
                    <a:pt x="280" y="59"/>
                    <a:pt x="279" y="60"/>
                    <a:pt x="278" y="61"/>
                  </a:cubicBezTo>
                  <a:cubicBezTo>
                    <a:pt x="278" y="62"/>
                    <a:pt x="277" y="63"/>
                    <a:pt x="277" y="64"/>
                  </a:cubicBezTo>
                  <a:cubicBezTo>
                    <a:pt x="276" y="65"/>
                    <a:pt x="275" y="66"/>
                    <a:pt x="274" y="67"/>
                  </a:cubicBezTo>
                  <a:cubicBezTo>
                    <a:pt x="274" y="68"/>
                    <a:pt x="273" y="70"/>
                    <a:pt x="272" y="71"/>
                  </a:cubicBezTo>
                  <a:cubicBezTo>
                    <a:pt x="271" y="72"/>
                    <a:pt x="271" y="73"/>
                    <a:pt x="270" y="74"/>
                  </a:cubicBezTo>
                  <a:cubicBezTo>
                    <a:pt x="269" y="75"/>
                    <a:pt x="268" y="76"/>
                    <a:pt x="268" y="77"/>
                  </a:cubicBezTo>
                  <a:cubicBezTo>
                    <a:pt x="267" y="78"/>
                    <a:pt x="266" y="79"/>
                    <a:pt x="265" y="80"/>
                  </a:cubicBezTo>
                  <a:cubicBezTo>
                    <a:pt x="264" y="81"/>
                    <a:pt x="263" y="82"/>
                    <a:pt x="262" y="82"/>
                  </a:cubicBezTo>
                  <a:cubicBezTo>
                    <a:pt x="261" y="83"/>
                    <a:pt x="260" y="84"/>
                    <a:pt x="259" y="85"/>
                  </a:cubicBezTo>
                  <a:cubicBezTo>
                    <a:pt x="258" y="86"/>
                    <a:pt x="257" y="87"/>
                    <a:pt x="256" y="88"/>
                  </a:cubicBezTo>
                  <a:cubicBezTo>
                    <a:pt x="255" y="89"/>
                    <a:pt x="254" y="90"/>
                    <a:pt x="253" y="91"/>
                  </a:cubicBezTo>
                  <a:cubicBezTo>
                    <a:pt x="252" y="92"/>
                    <a:pt x="251" y="93"/>
                    <a:pt x="250" y="93"/>
                  </a:cubicBezTo>
                  <a:cubicBezTo>
                    <a:pt x="249" y="94"/>
                    <a:pt x="248" y="95"/>
                    <a:pt x="247" y="96"/>
                  </a:cubicBezTo>
                  <a:cubicBezTo>
                    <a:pt x="246" y="97"/>
                    <a:pt x="245" y="98"/>
                    <a:pt x="243" y="98"/>
                  </a:cubicBezTo>
                  <a:cubicBezTo>
                    <a:pt x="242" y="99"/>
                    <a:pt x="241" y="100"/>
                    <a:pt x="240" y="101"/>
                  </a:cubicBezTo>
                  <a:cubicBezTo>
                    <a:pt x="238" y="101"/>
                    <a:pt x="237" y="102"/>
                    <a:pt x="236" y="103"/>
                  </a:cubicBezTo>
                  <a:cubicBezTo>
                    <a:pt x="235" y="103"/>
                    <a:pt x="235" y="104"/>
                    <a:pt x="234" y="104"/>
                  </a:cubicBezTo>
                  <a:cubicBezTo>
                    <a:pt x="232" y="105"/>
                    <a:pt x="231" y="106"/>
                    <a:pt x="229" y="107"/>
                  </a:cubicBezTo>
                  <a:cubicBezTo>
                    <a:pt x="228" y="107"/>
                    <a:pt x="227" y="108"/>
                    <a:pt x="227" y="108"/>
                  </a:cubicBezTo>
                  <a:cubicBezTo>
                    <a:pt x="225" y="109"/>
                    <a:pt x="223" y="110"/>
                    <a:pt x="221" y="111"/>
                  </a:cubicBezTo>
                  <a:cubicBezTo>
                    <a:pt x="221" y="111"/>
                    <a:pt x="220" y="111"/>
                    <a:pt x="219" y="112"/>
                  </a:cubicBezTo>
                  <a:cubicBezTo>
                    <a:pt x="216" y="113"/>
                    <a:pt x="214" y="114"/>
                    <a:pt x="211" y="115"/>
                  </a:cubicBezTo>
                  <a:cubicBezTo>
                    <a:pt x="211" y="115"/>
                    <a:pt x="210" y="115"/>
                    <a:pt x="210" y="115"/>
                  </a:cubicBezTo>
                  <a:cubicBezTo>
                    <a:pt x="209" y="115"/>
                    <a:pt x="208" y="116"/>
                    <a:pt x="208" y="116"/>
                  </a:cubicBezTo>
                  <a:cubicBezTo>
                    <a:pt x="207" y="116"/>
                    <a:pt x="207" y="116"/>
                    <a:pt x="206" y="116"/>
                  </a:cubicBezTo>
                  <a:cubicBezTo>
                    <a:pt x="205" y="117"/>
                    <a:pt x="205" y="117"/>
                    <a:pt x="204" y="117"/>
                  </a:cubicBezTo>
                  <a:cubicBezTo>
                    <a:pt x="203" y="117"/>
                    <a:pt x="203" y="118"/>
                    <a:pt x="202" y="118"/>
                  </a:cubicBezTo>
                  <a:cubicBezTo>
                    <a:pt x="201" y="118"/>
                    <a:pt x="201" y="118"/>
                    <a:pt x="200" y="118"/>
                  </a:cubicBezTo>
                  <a:cubicBezTo>
                    <a:pt x="199" y="118"/>
                    <a:pt x="199" y="119"/>
                    <a:pt x="199" y="119"/>
                  </a:cubicBezTo>
                  <a:cubicBezTo>
                    <a:pt x="198" y="119"/>
                    <a:pt x="198" y="119"/>
                    <a:pt x="197" y="119"/>
                  </a:cubicBezTo>
                  <a:cubicBezTo>
                    <a:pt x="196" y="119"/>
                    <a:pt x="196" y="119"/>
                    <a:pt x="195" y="120"/>
                  </a:cubicBezTo>
                  <a:cubicBezTo>
                    <a:pt x="194" y="120"/>
                    <a:pt x="193" y="120"/>
                    <a:pt x="193" y="120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191" y="120"/>
                    <a:pt x="191" y="121"/>
                    <a:pt x="191" y="121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89" y="121"/>
                    <a:pt x="189" y="121"/>
                    <a:pt x="189" y="121"/>
                  </a:cubicBezTo>
                  <a:cubicBezTo>
                    <a:pt x="188" y="121"/>
                    <a:pt x="188" y="121"/>
                    <a:pt x="188" y="121"/>
                  </a:cubicBezTo>
                  <a:cubicBezTo>
                    <a:pt x="187" y="121"/>
                    <a:pt x="187" y="121"/>
                    <a:pt x="187" y="121"/>
                  </a:cubicBezTo>
                  <a:cubicBezTo>
                    <a:pt x="186" y="122"/>
                    <a:pt x="186" y="122"/>
                    <a:pt x="186" y="122"/>
                  </a:cubicBezTo>
                  <a:cubicBezTo>
                    <a:pt x="185" y="122"/>
                    <a:pt x="185" y="122"/>
                    <a:pt x="185" y="122"/>
                  </a:cubicBezTo>
                  <a:cubicBezTo>
                    <a:pt x="184" y="122"/>
                    <a:pt x="184" y="122"/>
                    <a:pt x="184" y="122"/>
                  </a:cubicBezTo>
                  <a:cubicBezTo>
                    <a:pt x="184" y="122"/>
                    <a:pt x="184" y="122"/>
                    <a:pt x="184" y="122"/>
                  </a:cubicBezTo>
                  <a:cubicBezTo>
                    <a:pt x="183" y="122"/>
                    <a:pt x="183" y="122"/>
                    <a:pt x="183" y="122"/>
                  </a:cubicBezTo>
                  <a:cubicBezTo>
                    <a:pt x="182" y="122"/>
                    <a:pt x="182" y="122"/>
                    <a:pt x="182" y="122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180" y="123"/>
                    <a:pt x="180" y="123"/>
                    <a:pt x="180" y="123"/>
                  </a:cubicBezTo>
                  <a:cubicBezTo>
                    <a:pt x="179" y="123"/>
                    <a:pt x="178" y="123"/>
                    <a:pt x="177" y="123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6" y="123"/>
                    <a:pt x="176" y="123"/>
                    <a:pt x="175" y="123"/>
                  </a:cubicBezTo>
                  <a:cubicBezTo>
                    <a:pt x="175" y="123"/>
                    <a:pt x="175" y="123"/>
                    <a:pt x="175" y="123"/>
                  </a:cubicBezTo>
                  <a:cubicBezTo>
                    <a:pt x="174" y="123"/>
                    <a:pt x="174" y="123"/>
                    <a:pt x="174" y="123"/>
                  </a:cubicBezTo>
                  <a:cubicBezTo>
                    <a:pt x="174" y="123"/>
                    <a:pt x="173" y="124"/>
                    <a:pt x="173" y="124"/>
                  </a:cubicBezTo>
                  <a:cubicBezTo>
                    <a:pt x="172" y="124"/>
                    <a:pt x="171" y="124"/>
                    <a:pt x="171" y="124"/>
                  </a:cubicBezTo>
                  <a:cubicBezTo>
                    <a:pt x="170" y="124"/>
                    <a:pt x="169" y="124"/>
                    <a:pt x="168" y="124"/>
                  </a:cubicBezTo>
                  <a:cubicBezTo>
                    <a:pt x="167" y="124"/>
                    <a:pt x="167" y="124"/>
                    <a:pt x="166" y="124"/>
                  </a:cubicBezTo>
                  <a:cubicBezTo>
                    <a:pt x="165" y="124"/>
                    <a:pt x="165" y="124"/>
                    <a:pt x="164" y="124"/>
                  </a:cubicBezTo>
                  <a:cubicBezTo>
                    <a:pt x="163" y="124"/>
                    <a:pt x="163" y="124"/>
                    <a:pt x="162" y="124"/>
                  </a:cubicBezTo>
                  <a:cubicBezTo>
                    <a:pt x="161" y="124"/>
                    <a:pt x="160" y="124"/>
                    <a:pt x="159" y="125"/>
                  </a:cubicBezTo>
                  <a:cubicBezTo>
                    <a:pt x="158" y="125"/>
                    <a:pt x="157" y="125"/>
                    <a:pt x="157" y="125"/>
                  </a:cubicBezTo>
                  <a:cubicBezTo>
                    <a:pt x="156" y="125"/>
                    <a:pt x="155" y="125"/>
                    <a:pt x="154" y="125"/>
                  </a:cubicBezTo>
                  <a:cubicBezTo>
                    <a:pt x="154" y="125"/>
                    <a:pt x="153" y="125"/>
                    <a:pt x="152" y="125"/>
                  </a:cubicBezTo>
                  <a:cubicBezTo>
                    <a:pt x="149" y="125"/>
                    <a:pt x="145" y="124"/>
                    <a:pt x="141" y="124"/>
                  </a:cubicBezTo>
                  <a:cubicBezTo>
                    <a:pt x="140" y="124"/>
                    <a:pt x="140" y="124"/>
                    <a:pt x="140" y="124"/>
                  </a:cubicBezTo>
                  <a:cubicBezTo>
                    <a:pt x="137" y="124"/>
                    <a:pt x="134" y="124"/>
                    <a:pt x="131" y="123"/>
                  </a:cubicBezTo>
                  <a:cubicBezTo>
                    <a:pt x="130" y="123"/>
                    <a:pt x="130" y="123"/>
                    <a:pt x="129" y="123"/>
                  </a:cubicBezTo>
                  <a:cubicBezTo>
                    <a:pt x="126" y="122"/>
                    <a:pt x="123" y="122"/>
                    <a:pt x="120" y="121"/>
                  </a:cubicBezTo>
                  <a:cubicBezTo>
                    <a:pt x="119" y="121"/>
                    <a:pt x="119" y="121"/>
                    <a:pt x="119" y="121"/>
                  </a:cubicBezTo>
                  <a:cubicBezTo>
                    <a:pt x="115" y="121"/>
                    <a:pt x="112" y="120"/>
                    <a:pt x="108" y="119"/>
                  </a:cubicBezTo>
                  <a:cubicBezTo>
                    <a:pt x="108" y="119"/>
                    <a:pt x="107" y="119"/>
                    <a:pt x="106" y="118"/>
                  </a:cubicBezTo>
                  <a:cubicBezTo>
                    <a:pt x="106" y="118"/>
                    <a:pt x="105" y="118"/>
                    <a:pt x="104" y="118"/>
                  </a:cubicBezTo>
                  <a:cubicBezTo>
                    <a:pt x="104" y="118"/>
                    <a:pt x="103" y="117"/>
                    <a:pt x="102" y="117"/>
                  </a:cubicBezTo>
                  <a:cubicBezTo>
                    <a:pt x="101" y="117"/>
                    <a:pt x="101" y="117"/>
                    <a:pt x="100" y="117"/>
                  </a:cubicBezTo>
                  <a:cubicBezTo>
                    <a:pt x="99" y="116"/>
                    <a:pt x="98" y="116"/>
                    <a:pt x="97" y="116"/>
                  </a:cubicBezTo>
                  <a:cubicBezTo>
                    <a:pt x="97" y="116"/>
                    <a:pt x="96" y="115"/>
                    <a:pt x="95" y="115"/>
                  </a:cubicBezTo>
                  <a:cubicBezTo>
                    <a:pt x="95" y="115"/>
                    <a:pt x="94" y="115"/>
                    <a:pt x="93" y="114"/>
                  </a:cubicBezTo>
                  <a:cubicBezTo>
                    <a:pt x="93" y="114"/>
                    <a:pt x="92" y="114"/>
                    <a:pt x="91" y="114"/>
                  </a:cubicBezTo>
                  <a:cubicBezTo>
                    <a:pt x="87" y="112"/>
                    <a:pt x="83" y="110"/>
                    <a:pt x="79" y="109"/>
                  </a:cubicBezTo>
                  <a:cubicBezTo>
                    <a:pt x="75" y="107"/>
                    <a:pt x="71" y="105"/>
                    <a:pt x="68" y="103"/>
                  </a:cubicBezTo>
                  <a:cubicBezTo>
                    <a:pt x="64" y="101"/>
                    <a:pt x="60" y="98"/>
                    <a:pt x="57" y="96"/>
                  </a:cubicBezTo>
                  <a:cubicBezTo>
                    <a:pt x="53" y="93"/>
                    <a:pt x="50" y="91"/>
                    <a:pt x="47" y="88"/>
                  </a:cubicBezTo>
                  <a:cubicBezTo>
                    <a:pt x="46" y="88"/>
                    <a:pt x="45" y="87"/>
                    <a:pt x="45" y="87"/>
                  </a:cubicBezTo>
                  <a:cubicBezTo>
                    <a:pt x="44" y="86"/>
                    <a:pt x="43" y="86"/>
                    <a:pt x="43" y="85"/>
                  </a:cubicBezTo>
                  <a:cubicBezTo>
                    <a:pt x="43" y="85"/>
                    <a:pt x="42" y="85"/>
                    <a:pt x="42" y="84"/>
                  </a:cubicBezTo>
                  <a:cubicBezTo>
                    <a:pt x="41" y="84"/>
                    <a:pt x="41" y="83"/>
                    <a:pt x="41" y="83"/>
                  </a:cubicBezTo>
                  <a:cubicBezTo>
                    <a:pt x="40" y="82"/>
                    <a:pt x="39" y="82"/>
                    <a:pt x="38" y="81"/>
                  </a:cubicBezTo>
                  <a:cubicBezTo>
                    <a:pt x="38" y="80"/>
                    <a:pt x="37" y="80"/>
                    <a:pt x="37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4" y="77"/>
                    <a:pt x="34" y="76"/>
                    <a:pt x="33" y="76"/>
                  </a:cubicBezTo>
                  <a:cubicBezTo>
                    <a:pt x="33" y="75"/>
                    <a:pt x="32" y="75"/>
                    <a:pt x="32" y="75"/>
                  </a:cubicBezTo>
                  <a:cubicBezTo>
                    <a:pt x="31" y="74"/>
                    <a:pt x="31" y="74"/>
                    <a:pt x="31" y="74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0" y="72"/>
                    <a:pt x="30" y="72"/>
                    <a:pt x="29" y="71"/>
                  </a:cubicBezTo>
                  <a:cubicBezTo>
                    <a:pt x="29" y="71"/>
                    <a:pt x="28" y="70"/>
                    <a:pt x="28" y="70"/>
                  </a:cubicBezTo>
                  <a:cubicBezTo>
                    <a:pt x="28" y="69"/>
                    <a:pt x="27" y="69"/>
                    <a:pt x="27" y="69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7"/>
                    <a:pt x="25" y="66"/>
                    <a:pt x="25" y="66"/>
                  </a:cubicBezTo>
                  <a:cubicBezTo>
                    <a:pt x="25" y="65"/>
                    <a:pt x="24" y="65"/>
                    <a:pt x="24" y="64"/>
                  </a:cubicBezTo>
                  <a:cubicBezTo>
                    <a:pt x="24" y="64"/>
                    <a:pt x="23" y="64"/>
                    <a:pt x="23" y="63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2"/>
                    <a:pt x="21" y="61"/>
                    <a:pt x="21" y="60"/>
                  </a:cubicBezTo>
                  <a:cubicBezTo>
                    <a:pt x="20" y="59"/>
                    <a:pt x="20" y="59"/>
                    <a:pt x="20" y="58"/>
                  </a:cubicBezTo>
                  <a:cubicBezTo>
                    <a:pt x="19" y="58"/>
                    <a:pt x="19" y="57"/>
                    <a:pt x="19" y="57"/>
                  </a:cubicBezTo>
                  <a:cubicBezTo>
                    <a:pt x="18" y="56"/>
                    <a:pt x="18" y="56"/>
                    <a:pt x="18" y="55"/>
                  </a:cubicBezTo>
                  <a:cubicBezTo>
                    <a:pt x="18" y="55"/>
                    <a:pt x="17" y="54"/>
                    <a:pt x="17" y="54"/>
                  </a:cubicBezTo>
                  <a:cubicBezTo>
                    <a:pt x="17" y="54"/>
                    <a:pt x="17" y="53"/>
                    <a:pt x="16" y="53"/>
                  </a:cubicBezTo>
                  <a:cubicBezTo>
                    <a:pt x="16" y="52"/>
                    <a:pt x="16" y="52"/>
                    <a:pt x="16" y="51"/>
                  </a:cubicBezTo>
                  <a:cubicBezTo>
                    <a:pt x="15" y="51"/>
                    <a:pt x="15" y="50"/>
                    <a:pt x="15" y="50"/>
                  </a:cubicBezTo>
                  <a:cubicBezTo>
                    <a:pt x="13" y="46"/>
                    <a:pt x="11" y="42"/>
                    <a:pt x="9" y="37"/>
                  </a:cubicBezTo>
                  <a:cubicBezTo>
                    <a:pt x="8" y="33"/>
                    <a:pt x="7" y="29"/>
                    <a:pt x="6" y="25"/>
                  </a:cubicBezTo>
                  <a:cubicBezTo>
                    <a:pt x="5" y="21"/>
                    <a:pt x="4" y="17"/>
                    <a:pt x="4" y="13"/>
                  </a:cubicBezTo>
                  <a:cubicBezTo>
                    <a:pt x="4" y="8"/>
                    <a:pt x="4" y="4"/>
                    <a:pt x="4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70"/>
                    <a:pt x="0" y="74"/>
                    <a:pt x="0" y="78"/>
                  </a:cubicBezTo>
                  <a:cubicBezTo>
                    <a:pt x="0" y="82"/>
                    <a:pt x="1" y="86"/>
                    <a:pt x="2" y="90"/>
                  </a:cubicBezTo>
                  <a:cubicBezTo>
                    <a:pt x="3" y="95"/>
                    <a:pt x="4" y="99"/>
                    <a:pt x="5" y="103"/>
                  </a:cubicBezTo>
                  <a:cubicBezTo>
                    <a:pt x="7" y="107"/>
                    <a:pt x="9" y="111"/>
                    <a:pt x="11" y="115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12" y="117"/>
                    <a:pt x="12" y="117"/>
                    <a:pt x="12" y="118"/>
                  </a:cubicBezTo>
                  <a:cubicBezTo>
                    <a:pt x="12" y="118"/>
                    <a:pt x="13" y="119"/>
                    <a:pt x="13" y="119"/>
                  </a:cubicBezTo>
                  <a:cubicBezTo>
                    <a:pt x="13" y="120"/>
                    <a:pt x="13" y="120"/>
                    <a:pt x="14" y="121"/>
                  </a:cubicBezTo>
                  <a:cubicBezTo>
                    <a:pt x="14" y="121"/>
                    <a:pt x="14" y="122"/>
                    <a:pt x="15" y="122"/>
                  </a:cubicBezTo>
                  <a:cubicBezTo>
                    <a:pt x="15" y="122"/>
                    <a:pt x="15" y="123"/>
                    <a:pt x="15" y="124"/>
                  </a:cubicBezTo>
                  <a:cubicBezTo>
                    <a:pt x="16" y="124"/>
                    <a:pt x="16" y="125"/>
                    <a:pt x="17" y="125"/>
                  </a:cubicBezTo>
                  <a:cubicBezTo>
                    <a:pt x="17" y="126"/>
                    <a:pt x="18" y="127"/>
                    <a:pt x="18" y="128"/>
                  </a:cubicBezTo>
                  <a:cubicBezTo>
                    <a:pt x="19" y="129"/>
                    <a:pt x="19" y="129"/>
                    <a:pt x="19" y="129"/>
                  </a:cubicBezTo>
                  <a:cubicBezTo>
                    <a:pt x="19" y="129"/>
                    <a:pt x="19" y="129"/>
                    <a:pt x="20" y="130"/>
                  </a:cubicBezTo>
                  <a:cubicBezTo>
                    <a:pt x="20" y="130"/>
                    <a:pt x="20" y="131"/>
                    <a:pt x="21" y="131"/>
                  </a:cubicBezTo>
                  <a:cubicBezTo>
                    <a:pt x="21" y="132"/>
                    <a:pt x="22" y="132"/>
                    <a:pt x="22" y="133"/>
                  </a:cubicBezTo>
                  <a:cubicBezTo>
                    <a:pt x="23" y="134"/>
                    <a:pt x="23" y="134"/>
                    <a:pt x="23" y="134"/>
                  </a:cubicBezTo>
                  <a:cubicBezTo>
                    <a:pt x="23" y="134"/>
                    <a:pt x="23" y="134"/>
                    <a:pt x="24" y="135"/>
                  </a:cubicBezTo>
                  <a:cubicBezTo>
                    <a:pt x="24" y="135"/>
                    <a:pt x="24" y="136"/>
                    <a:pt x="25" y="136"/>
                  </a:cubicBezTo>
                  <a:cubicBezTo>
                    <a:pt x="25" y="137"/>
                    <a:pt x="26" y="137"/>
                    <a:pt x="26" y="138"/>
                  </a:cubicBezTo>
                  <a:cubicBezTo>
                    <a:pt x="27" y="139"/>
                    <a:pt x="27" y="139"/>
                    <a:pt x="27" y="139"/>
                  </a:cubicBezTo>
                  <a:cubicBezTo>
                    <a:pt x="28" y="140"/>
                    <a:pt x="28" y="140"/>
                    <a:pt x="28" y="140"/>
                  </a:cubicBezTo>
                  <a:cubicBezTo>
                    <a:pt x="28" y="140"/>
                    <a:pt x="29" y="141"/>
                    <a:pt x="29" y="141"/>
                  </a:cubicBezTo>
                  <a:cubicBezTo>
                    <a:pt x="29" y="142"/>
                    <a:pt x="30" y="142"/>
                    <a:pt x="31" y="143"/>
                  </a:cubicBezTo>
                  <a:cubicBezTo>
                    <a:pt x="31" y="144"/>
                    <a:pt x="31" y="144"/>
                    <a:pt x="31" y="144"/>
                  </a:cubicBezTo>
                  <a:cubicBezTo>
                    <a:pt x="32" y="144"/>
                    <a:pt x="32" y="144"/>
                    <a:pt x="32" y="145"/>
                  </a:cubicBezTo>
                  <a:cubicBezTo>
                    <a:pt x="33" y="145"/>
                    <a:pt x="33" y="146"/>
                    <a:pt x="34" y="146"/>
                  </a:cubicBezTo>
                  <a:cubicBezTo>
                    <a:pt x="34" y="147"/>
                    <a:pt x="35" y="147"/>
                    <a:pt x="36" y="148"/>
                  </a:cubicBezTo>
                  <a:cubicBezTo>
                    <a:pt x="36" y="149"/>
                    <a:pt x="37" y="149"/>
                    <a:pt x="37" y="149"/>
                  </a:cubicBezTo>
                  <a:cubicBezTo>
                    <a:pt x="38" y="150"/>
                    <a:pt x="38" y="150"/>
                    <a:pt x="39" y="150"/>
                  </a:cubicBezTo>
                  <a:cubicBezTo>
                    <a:pt x="39" y="151"/>
                    <a:pt x="40" y="151"/>
                    <a:pt x="40" y="152"/>
                  </a:cubicBezTo>
                  <a:cubicBezTo>
                    <a:pt x="41" y="152"/>
                    <a:pt x="41" y="153"/>
                    <a:pt x="42" y="153"/>
                  </a:cubicBezTo>
                  <a:cubicBezTo>
                    <a:pt x="45" y="156"/>
                    <a:pt x="49" y="159"/>
                    <a:pt x="52" y="161"/>
                  </a:cubicBezTo>
                  <a:cubicBezTo>
                    <a:pt x="56" y="163"/>
                    <a:pt x="59" y="166"/>
                    <a:pt x="63" y="168"/>
                  </a:cubicBezTo>
                  <a:cubicBezTo>
                    <a:pt x="67" y="170"/>
                    <a:pt x="70" y="172"/>
                    <a:pt x="74" y="174"/>
                  </a:cubicBezTo>
                  <a:cubicBezTo>
                    <a:pt x="78" y="175"/>
                    <a:pt x="82" y="177"/>
                    <a:pt x="86" y="179"/>
                  </a:cubicBezTo>
                  <a:cubicBezTo>
                    <a:pt x="87" y="179"/>
                    <a:pt x="88" y="179"/>
                    <a:pt x="88" y="179"/>
                  </a:cubicBezTo>
                  <a:cubicBezTo>
                    <a:pt x="89" y="180"/>
                    <a:pt x="89" y="180"/>
                    <a:pt x="90" y="180"/>
                  </a:cubicBezTo>
                  <a:cubicBezTo>
                    <a:pt x="91" y="180"/>
                    <a:pt x="92" y="181"/>
                    <a:pt x="92" y="181"/>
                  </a:cubicBezTo>
                  <a:cubicBezTo>
                    <a:pt x="93" y="181"/>
                    <a:pt x="94" y="181"/>
                    <a:pt x="95" y="182"/>
                  </a:cubicBezTo>
                  <a:cubicBezTo>
                    <a:pt x="96" y="182"/>
                    <a:pt x="96" y="182"/>
                    <a:pt x="97" y="182"/>
                  </a:cubicBezTo>
                  <a:cubicBezTo>
                    <a:pt x="98" y="182"/>
                    <a:pt x="99" y="183"/>
                    <a:pt x="99" y="183"/>
                  </a:cubicBezTo>
                  <a:cubicBezTo>
                    <a:pt x="100" y="183"/>
                    <a:pt x="101" y="183"/>
                    <a:pt x="101" y="183"/>
                  </a:cubicBezTo>
                  <a:cubicBezTo>
                    <a:pt x="102" y="184"/>
                    <a:pt x="103" y="184"/>
                    <a:pt x="103" y="184"/>
                  </a:cubicBezTo>
                  <a:cubicBezTo>
                    <a:pt x="104" y="184"/>
                    <a:pt x="105" y="184"/>
                    <a:pt x="106" y="184"/>
                  </a:cubicBezTo>
                  <a:cubicBezTo>
                    <a:pt x="107" y="185"/>
                    <a:pt x="107" y="185"/>
                    <a:pt x="108" y="185"/>
                  </a:cubicBezTo>
                  <a:cubicBezTo>
                    <a:pt x="109" y="185"/>
                    <a:pt x="110" y="185"/>
                    <a:pt x="111" y="186"/>
                  </a:cubicBezTo>
                  <a:cubicBezTo>
                    <a:pt x="112" y="186"/>
                    <a:pt x="113" y="186"/>
                    <a:pt x="113" y="186"/>
                  </a:cubicBezTo>
                  <a:cubicBezTo>
                    <a:pt x="114" y="186"/>
                    <a:pt x="114" y="186"/>
                    <a:pt x="114" y="186"/>
                  </a:cubicBezTo>
                  <a:cubicBezTo>
                    <a:pt x="114" y="186"/>
                    <a:pt x="114" y="186"/>
                    <a:pt x="114" y="186"/>
                  </a:cubicBezTo>
                  <a:cubicBezTo>
                    <a:pt x="114" y="186"/>
                    <a:pt x="114" y="186"/>
                    <a:pt x="114" y="186"/>
                  </a:cubicBezTo>
                  <a:cubicBezTo>
                    <a:pt x="117" y="187"/>
                    <a:pt x="119" y="187"/>
                    <a:pt x="121" y="187"/>
                  </a:cubicBezTo>
                  <a:cubicBezTo>
                    <a:pt x="122" y="188"/>
                    <a:pt x="123" y="188"/>
                    <a:pt x="123" y="188"/>
                  </a:cubicBezTo>
                  <a:cubicBezTo>
                    <a:pt x="124" y="188"/>
                    <a:pt x="124" y="188"/>
                    <a:pt x="125" y="188"/>
                  </a:cubicBezTo>
                  <a:cubicBezTo>
                    <a:pt x="125" y="188"/>
                    <a:pt x="125" y="188"/>
                    <a:pt x="126" y="188"/>
                  </a:cubicBezTo>
                  <a:cubicBezTo>
                    <a:pt x="127" y="188"/>
                    <a:pt x="128" y="188"/>
                    <a:pt x="128" y="188"/>
                  </a:cubicBezTo>
                  <a:cubicBezTo>
                    <a:pt x="131" y="189"/>
                    <a:pt x="133" y="189"/>
                    <a:pt x="135" y="189"/>
                  </a:cubicBezTo>
                  <a:cubicBezTo>
                    <a:pt x="136" y="189"/>
                    <a:pt x="136" y="189"/>
                    <a:pt x="136" y="189"/>
                  </a:cubicBezTo>
                  <a:cubicBezTo>
                    <a:pt x="136" y="189"/>
                    <a:pt x="136" y="189"/>
                    <a:pt x="136" y="189"/>
                  </a:cubicBezTo>
                  <a:cubicBezTo>
                    <a:pt x="136" y="189"/>
                    <a:pt x="136" y="189"/>
                    <a:pt x="136" y="189"/>
                  </a:cubicBezTo>
                  <a:cubicBezTo>
                    <a:pt x="139" y="189"/>
                    <a:pt x="141" y="189"/>
                    <a:pt x="144" y="189"/>
                  </a:cubicBezTo>
                  <a:cubicBezTo>
                    <a:pt x="144" y="189"/>
                    <a:pt x="144" y="189"/>
                    <a:pt x="144" y="189"/>
                  </a:cubicBezTo>
                  <a:cubicBezTo>
                    <a:pt x="145" y="190"/>
                    <a:pt x="145" y="190"/>
                    <a:pt x="145" y="190"/>
                  </a:cubicBezTo>
                  <a:cubicBezTo>
                    <a:pt x="146" y="190"/>
                    <a:pt x="146" y="190"/>
                    <a:pt x="146" y="190"/>
                  </a:cubicBezTo>
                  <a:cubicBezTo>
                    <a:pt x="147" y="190"/>
                    <a:pt x="147" y="190"/>
                    <a:pt x="147" y="190"/>
                  </a:cubicBezTo>
                  <a:cubicBezTo>
                    <a:pt x="147" y="190"/>
                    <a:pt x="148" y="190"/>
                    <a:pt x="149" y="190"/>
                  </a:cubicBezTo>
                  <a:cubicBezTo>
                    <a:pt x="149" y="190"/>
                    <a:pt x="150" y="190"/>
                    <a:pt x="151" y="189"/>
                  </a:cubicBezTo>
                  <a:cubicBezTo>
                    <a:pt x="152" y="189"/>
                    <a:pt x="153" y="189"/>
                    <a:pt x="153" y="189"/>
                  </a:cubicBezTo>
                  <a:cubicBezTo>
                    <a:pt x="154" y="189"/>
                    <a:pt x="155" y="189"/>
                    <a:pt x="156" y="189"/>
                  </a:cubicBezTo>
                  <a:cubicBezTo>
                    <a:pt x="157" y="189"/>
                    <a:pt x="158" y="189"/>
                    <a:pt x="158" y="189"/>
                  </a:cubicBezTo>
                  <a:cubicBezTo>
                    <a:pt x="159" y="189"/>
                    <a:pt x="159" y="189"/>
                    <a:pt x="160" y="189"/>
                  </a:cubicBezTo>
                  <a:cubicBezTo>
                    <a:pt x="161" y="189"/>
                    <a:pt x="162" y="189"/>
                    <a:pt x="162" y="189"/>
                  </a:cubicBezTo>
                  <a:cubicBezTo>
                    <a:pt x="163" y="189"/>
                    <a:pt x="164" y="189"/>
                    <a:pt x="165" y="189"/>
                  </a:cubicBezTo>
                  <a:cubicBezTo>
                    <a:pt x="165" y="189"/>
                    <a:pt x="166" y="189"/>
                    <a:pt x="166" y="189"/>
                  </a:cubicBezTo>
                  <a:cubicBezTo>
                    <a:pt x="167" y="189"/>
                    <a:pt x="167" y="189"/>
                    <a:pt x="167" y="189"/>
                  </a:cubicBezTo>
                  <a:cubicBezTo>
                    <a:pt x="167" y="188"/>
                    <a:pt x="167" y="188"/>
                    <a:pt x="167" y="188"/>
                  </a:cubicBezTo>
                  <a:cubicBezTo>
                    <a:pt x="167" y="188"/>
                    <a:pt x="167" y="188"/>
                    <a:pt x="167" y="188"/>
                  </a:cubicBezTo>
                  <a:cubicBezTo>
                    <a:pt x="167" y="188"/>
                    <a:pt x="167" y="188"/>
                    <a:pt x="167" y="188"/>
                  </a:cubicBezTo>
                  <a:cubicBezTo>
                    <a:pt x="168" y="188"/>
                    <a:pt x="168" y="188"/>
                    <a:pt x="169" y="188"/>
                  </a:cubicBezTo>
                  <a:cubicBezTo>
                    <a:pt x="169" y="188"/>
                    <a:pt x="170" y="188"/>
                    <a:pt x="170" y="188"/>
                  </a:cubicBezTo>
                  <a:cubicBezTo>
                    <a:pt x="171" y="188"/>
                    <a:pt x="171" y="188"/>
                    <a:pt x="171" y="188"/>
                  </a:cubicBezTo>
                  <a:cubicBezTo>
                    <a:pt x="171" y="188"/>
                    <a:pt x="171" y="188"/>
                    <a:pt x="171" y="188"/>
                  </a:cubicBezTo>
                  <a:cubicBezTo>
                    <a:pt x="171" y="188"/>
                    <a:pt x="171" y="188"/>
                    <a:pt x="171" y="188"/>
                  </a:cubicBezTo>
                  <a:cubicBezTo>
                    <a:pt x="171" y="188"/>
                    <a:pt x="171" y="188"/>
                    <a:pt x="171" y="188"/>
                  </a:cubicBezTo>
                  <a:cubicBezTo>
                    <a:pt x="172" y="188"/>
                    <a:pt x="172" y="188"/>
                    <a:pt x="172" y="188"/>
                  </a:cubicBezTo>
                  <a:cubicBezTo>
                    <a:pt x="173" y="188"/>
                    <a:pt x="173" y="188"/>
                    <a:pt x="173" y="188"/>
                  </a:cubicBezTo>
                  <a:cubicBezTo>
                    <a:pt x="173" y="188"/>
                    <a:pt x="174" y="188"/>
                    <a:pt x="174" y="188"/>
                  </a:cubicBezTo>
                  <a:cubicBezTo>
                    <a:pt x="175" y="187"/>
                    <a:pt x="175" y="187"/>
                    <a:pt x="175" y="187"/>
                  </a:cubicBezTo>
                  <a:cubicBezTo>
                    <a:pt x="176" y="187"/>
                    <a:pt x="176" y="187"/>
                    <a:pt x="176" y="187"/>
                  </a:cubicBezTo>
                  <a:cubicBezTo>
                    <a:pt x="177" y="187"/>
                    <a:pt x="177" y="187"/>
                    <a:pt x="177" y="187"/>
                  </a:cubicBezTo>
                  <a:cubicBezTo>
                    <a:pt x="178" y="187"/>
                    <a:pt x="178" y="187"/>
                    <a:pt x="178" y="187"/>
                  </a:cubicBezTo>
                  <a:cubicBezTo>
                    <a:pt x="179" y="187"/>
                    <a:pt x="179" y="187"/>
                    <a:pt x="179" y="187"/>
                  </a:cubicBezTo>
                  <a:cubicBezTo>
                    <a:pt x="179" y="187"/>
                    <a:pt x="179" y="187"/>
                    <a:pt x="179" y="187"/>
                  </a:cubicBezTo>
                  <a:cubicBezTo>
                    <a:pt x="180" y="186"/>
                    <a:pt x="180" y="186"/>
                    <a:pt x="180" y="186"/>
                  </a:cubicBezTo>
                  <a:cubicBezTo>
                    <a:pt x="181" y="186"/>
                    <a:pt x="181" y="186"/>
                    <a:pt x="181" y="186"/>
                  </a:cubicBezTo>
                  <a:cubicBezTo>
                    <a:pt x="182" y="186"/>
                    <a:pt x="182" y="186"/>
                    <a:pt x="182" y="186"/>
                  </a:cubicBezTo>
                  <a:cubicBezTo>
                    <a:pt x="183" y="186"/>
                    <a:pt x="183" y="186"/>
                    <a:pt x="183" y="186"/>
                  </a:cubicBezTo>
                  <a:cubicBezTo>
                    <a:pt x="184" y="186"/>
                    <a:pt x="184" y="186"/>
                    <a:pt x="184" y="186"/>
                  </a:cubicBezTo>
                  <a:cubicBezTo>
                    <a:pt x="184" y="186"/>
                    <a:pt x="184" y="186"/>
                    <a:pt x="184" y="186"/>
                  </a:cubicBezTo>
                  <a:cubicBezTo>
                    <a:pt x="185" y="185"/>
                    <a:pt x="185" y="185"/>
                    <a:pt x="186" y="185"/>
                  </a:cubicBezTo>
                  <a:cubicBezTo>
                    <a:pt x="186" y="185"/>
                    <a:pt x="186" y="185"/>
                    <a:pt x="187" y="185"/>
                  </a:cubicBezTo>
                  <a:cubicBezTo>
                    <a:pt x="187" y="185"/>
                    <a:pt x="188" y="185"/>
                    <a:pt x="189" y="185"/>
                  </a:cubicBezTo>
                  <a:cubicBezTo>
                    <a:pt x="189" y="184"/>
                    <a:pt x="190" y="184"/>
                    <a:pt x="191" y="184"/>
                  </a:cubicBezTo>
                  <a:cubicBezTo>
                    <a:pt x="192" y="184"/>
                    <a:pt x="192" y="184"/>
                    <a:pt x="193" y="184"/>
                  </a:cubicBezTo>
                  <a:cubicBezTo>
                    <a:pt x="193" y="183"/>
                    <a:pt x="193" y="183"/>
                    <a:pt x="194" y="183"/>
                  </a:cubicBezTo>
                  <a:cubicBezTo>
                    <a:pt x="194" y="183"/>
                    <a:pt x="195" y="183"/>
                    <a:pt x="196" y="183"/>
                  </a:cubicBezTo>
                  <a:cubicBezTo>
                    <a:pt x="196" y="182"/>
                    <a:pt x="197" y="182"/>
                    <a:pt x="198" y="182"/>
                  </a:cubicBezTo>
                  <a:cubicBezTo>
                    <a:pt x="199" y="182"/>
                    <a:pt x="199" y="182"/>
                    <a:pt x="200" y="181"/>
                  </a:cubicBezTo>
                  <a:cubicBezTo>
                    <a:pt x="200" y="181"/>
                    <a:pt x="201" y="181"/>
                    <a:pt x="202" y="181"/>
                  </a:cubicBezTo>
                  <a:cubicBezTo>
                    <a:pt x="202" y="181"/>
                    <a:pt x="203" y="180"/>
                    <a:pt x="203" y="180"/>
                  </a:cubicBezTo>
                  <a:cubicBezTo>
                    <a:pt x="204" y="180"/>
                    <a:pt x="204" y="180"/>
                    <a:pt x="205" y="180"/>
                  </a:cubicBezTo>
                  <a:cubicBezTo>
                    <a:pt x="207" y="179"/>
                    <a:pt x="210" y="178"/>
                    <a:pt x="212" y="177"/>
                  </a:cubicBezTo>
                  <a:cubicBezTo>
                    <a:pt x="213" y="177"/>
                    <a:pt x="213" y="177"/>
                    <a:pt x="213" y="177"/>
                  </a:cubicBezTo>
                  <a:cubicBezTo>
                    <a:pt x="213" y="176"/>
                    <a:pt x="214" y="176"/>
                    <a:pt x="215" y="175"/>
                  </a:cubicBezTo>
                  <a:cubicBezTo>
                    <a:pt x="216" y="175"/>
                    <a:pt x="217" y="175"/>
                    <a:pt x="218" y="174"/>
                  </a:cubicBezTo>
                  <a:cubicBezTo>
                    <a:pt x="219" y="174"/>
                    <a:pt x="219" y="173"/>
                    <a:pt x="220" y="173"/>
                  </a:cubicBezTo>
                  <a:cubicBezTo>
                    <a:pt x="221" y="173"/>
                    <a:pt x="222" y="172"/>
                    <a:pt x="223" y="172"/>
                  </a:cubicBezTo>
                  <a:cubicBezTo>
                    <a:pt x="223" y="172"/>
                    <a:pt x="224" y="171"/>
                    <a:pt x="224" y="171"/>
                  </a:cubicBezTo>
                  <a:cubicBezTo>
                    <a:pt x="225" y="170"/>
                    <a:pt x="227" y="170"/>
                    <a:pt x="228" y="169"/>
                  </a:cubicBezTo>
                  <a:cubicBezTo>
                    <a:pt x="228" y="169"/>
                    <a:pt x="229" y="168"/>
                    <a:pt x="230" y="168"/>
                  </a:cubicBezTo>
                  <a:cubicBezTo>
                    <a:pt x="230" y="168"/>
                    <a:pt x="230" y="168"/>
                    <a:pt x="230" y="168"/>
                  </a:cubicBezTo>
                  <a:cubicBezTo>
                    <a:pt x="231" y="167"/>
                    <a:pt x="232" y="166"/>
                    <a:pt x="233" y="166"/>
                  </a:cubicBezTo>
                  <a:cubicBezTo>
                    <a:pt x="234" y="165"/>
                    <a:pt x="235" y="164"/>
                    <a:pt x="236" y="164"/>
                  </a:cubicBezTo>
                  <a:cubicBezTo>
                    <a:pt x="237" y="163"/>
                    <a:pt x="237" y="163"/>
                    <a:pt x="237" y="163"/>
                  </a:cubicBezTo>
                  <a:cubicBezTo>
                    <a:pt x="238" y="163"/>
                    <a:pt x="239" y="162"/>
                    <a:pt x="240" y="161"/>
                  </a:cubicBezTo>
                  <a:cubicBezTo>
                    <a:pt x="241" y="160"/>
                    <a:pt x="242" y="159"/>
                    <a:pt x="244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5" y="157"/>
                    <a:pt x="246" y="157"/>
                    <a:pt x="246" y="156"/>
                  </a:cubicBezTo>
                  <a:cubicBezTo>
                    <a:pt x="248" y="155"/>
                    <a:pt x="249" y="154"/>
                    <a:pt x="250" y="153"/>
                  </a:cubicBezTo>
                  <a:cubicBezTo>
                    <a:pt x="251" y="152"/>
                    <a:pt x="252" y="151"/>
                    <a:pt x="252" y="150"/>
                  </a:cubicBezTo>
                  <a:cubicBezTo>
                    <a:pt x="253" y="149"/>
                    <a:pt x="255" y="149"/>
                    <a:pt x="255" y="148"/>
                  </a:cubicBezTo>
                  <a:cubicBezTo>
                    <a:pt x="256" y="147"/>
                    <a:pt x="256" y="147"/>
                    <a:pt x="256" y="147"/>
                  </a:cubicBezTo>
                  <a:cubicBezTo>
                    <a:pt x="257" y="146"/>
                    <a:pt x="257" y="145"/>
                    <a:pt x="258" y="145"/>
                  </a:cubicBezTo>
                  <a:cubicBezTo>
                    <a:pt x="259" y="144"/>
                    <a:pt x="259" y="143"/>
                    <a:pt x="260" y="143"/>
                  </a:cubicBezTo>
                  <a:cubicBezTo>
                    <a:pt x="261" y="142"/>
                    <a:pt x="261" y="142"/>
                    <a:pt x="261" y="142"/>
                  </a:cubicBezTo>
                  <a:cubicBezTo>
                    <a:pt x="261" y="141"/>
                    <a:pt x="262" y="140"/>
                    <a:pt x="263" y="139"/>
                  </a:cubicBezTo>
                  <a:cubicBezTo>
                    <a:pt x="264" y="138"/>
                    <a:pt x="265" y="137"/>
                    <a:pt x="265" y="136"/>
                  </a:cubicBezTo>
                  <a:cubicBezTo>
                    <a:pt x="266" y="135"/>
                    <a:pt x="266" y="135"/>
                    <a:pt x="266" y="135"/>
                  </a:cubicBezTo>
                  <a:cubicBezTo>
                    <a:pt x="267" y="134"/>
                    <a:pt x="267" y="133"/>
                    <a:pt x="267" y="133"/>
                  </a:cubicBezTo>
                  <a:cubicBezTo>
                    <a:pt x="268" y="132"/>
                    <a:pt x="269" y="130"/>
                    <a:pt x="270" y="129"/>
                  </a:cubicBezTo>
                  <a:cubicBezTo>
                    <a:pt x="270" y="128"/>
                    <a:pt x="271" y="127"/>
                    <a:pt x="271" y="126"/>
                  </a:cubicBezTo>
                  <a:cubicBezTo>
                    <a:pt x="272" y="125"/>
                    <a:pt x="273" y="124"/>
                    <a:pt x="273" y="123"/>
                  </a:cubicBezTo>
                  <a:cubicBezTo>
                    <a:pt x="274" y="122"/>
                    <a:pt x="274" y="122"/>
                    <a:pt x="274" y="122"/>
                  </a:cubicBezTo>
                  <a:cubicBezTo>
                    <a:pt x="274" y="121"/>
                    <a:pt x="274" y="120"/>
                    <a:pt x="275" y="120"/>
                  </a:cubicBezTo>
                  <a:cubicBezTo>
                    <a:pt x="275" y="119"/>
                    <a:pt x="276" y="118"/>
                    <a:pt x="276" y="117"/>
                  </a:cubicBezTo>
                  <a:cubicBezTo>
                    <a:pt x="276" y="117"/>
                    <a:pt x="276" y="116"/>
                    <a:pt x="277" y="116"/>
                  </a:cubicBezTo>
                  <a:cubicBezTo>
                    <a:pt x="277" y="116"/>
                    <a:pt x="277" y="115"/>
                    <a:pt x="277" y="115"/>
                  </a:cubicBezTo>
                  <a:cubicBezTo>
                    <a:pt x="277" y="114"/>
                    <a:pt x="278" y="113"/>
                    <a:pt x="278" y="113"/>
                  </a:cubicBezTo>
                  <a:cubicBezTo>
                    <a:pt x="278" y="111"/>
                    <a:pt x="279" y="110"/>
                    <a:pt x="279" y="109"/>
                  </a:cubicBezTo>
                  <a:cubicBezTo>
                    <a:pt x="279" y="108"/>
                    <a:pt x="280" y="108"/>
                    <a:pt x="280" y="107"/>
                  </a:cubicBezTo>
                  <a:cubicBezTo>
                    <a:pt x="280" y="107"/>
                    <a:pt x="280" y="106"/>
                    <a:pt x="280" y="106"/>
                  </a:cubicBezTo>
                  <a:cubicBezTo>
                    <a:pt x="281" y="104"/>
                    <a:pt x="281" y="103"/>
                    <a:pt x="281" y="102"/>
                  </a:cubicBezTo>
                  <a:cubicBezTo>
                    <a:pt x="281" y="101"/>
                    <a:pt x="282" y="101"/>
                    <a:pt x="282" y="100"/>
                  </a:cubicBezTo>
                  <a:cubicBezTo>
                    <a:pt x="282" y="99"/>
                    <a:pt x="282" y="99"/>
                    <a:pt x="282" y="98"/>
                  </a:cubicBezTo>
                  <a:cubicBezTo>
                    <a:pt x="282" y="97"/>
                    <a:pt x="282" y="96"/>
                    <a:pt x="283" y="94"/>
                  </a:cubicBezTo>
                  <a:cubicBezTo>
                    <a:pt x="283" y="94"/>
                    <a:pt x="283" y="93"/>
                    <a:pt x="283" y="92"/>
                  </a:cubicBezTo>
                  <a:cubicBezTo>
                    <a:pt x="283" y="92"/>
                    <a:pt x="283" y="92"/>
                    <a:pt x="283" y="92"/>
                  </a:cubicBezTo>
                  <a:cubicBezTo>
                    <a:pt x="283" y="91"/>
                    <a:pt x="283" y="91"/>
                    <a:pt x="283" y="91"/>
                  </a:cubicBezTo>
                  <a:cubicBezTo>
                    <a:pt x="283" y="90"/>
                    <a:pt x="283" y="90"/>
                    <a:pt x="283" y="90"/>
                  </a:cubicBezTo>
                  <a:cubicBezTo>
                    <a:pt x="283" y="90"/>
                    <a:pt x="283" y="90"/>
                    <a:pt x="283" y="90"/>
                  </a:cubicBezTo>
                  <a:cubicBezTo>
                    <a:pt x="286" y="68"/>
                    <a:pt x="288" y="46"/>
                    <a:pt x="290" y="24"/>
                  </a:cubicBezTo>
                  <a:cubicBezTo>
                    <a:pt x="290" y="26"/>
                    <a:pt x="290" y="28"/>
                    <a:pt x="290" y="29"/>
                  </a:cubicBezTo>
                  <a:close/>
                </a:path>
              </a:pathLst>
            </a:custGeom>
            <a:solidFill>
              <a:srgbClr val="2D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25" name="Freeform 154"/>
            <p:cNvSpPr>
              <a:spLocks/>
            </p:cNvSpPr>
            <p:nvPr/>
          </p:nvSpPr>
          <p:spPr bwMode="auto">
            <a:xfrm>
              <a:off x="3232" y="1721"/>
              <a:ext cx="448" cy="254"/>
            </a:xfrm>
            <a:custGeom>
              <a:avLst/>
              <a:gdLst>
                <a:gd name="T0" fmla="*/ 443 w 273"/>
                <a:gd name="T1" fmla="*/ 25 h 155"/>
                <a:gd name="T2" fmla="*/ 432 w 273"/>
                <a:gd name="T3" fmla="*/ 51 h 155"/>
                <a:gd name="T4" fmla="*/ 415 w 273"/>
                <a:gd name="T5" fmla="*/ 74 h 155"/>
                <a:gd name="T6" fmla="*/ 392 w 273"/>
                <a:gd name="T7" fmla="*/ 93 h 155"/>
                <a:gd name="T8" fmla="*/ 368 w 273"/>
                <a:gd name="T9" fmla="*/ 111 h 155"/>
                <a:gd name="T10" fmla="*/ 341 w 273"/>
                <a:gd name="T11" fmla="*/ 125 h 155"/>
                <a:gd name="T12" fmla="*/ 307 w 273"/>
                <a:gd name="T13" fmla="*/ 134 h 155"/>
                <a:gd name="T14" fmla="*/ 281 w 273"/>
                <a:gd name="T15" fmla="*/ 139 h 155"/>
                <a:gd name="T16" fmla="*/ 254 w 273"/>
                <a:gd name="T17" fmla="*/ 143 h 155"/>
                <a:gd name="T18" fmla="*/ 220 w 273"/>
                <a:gd name="T19" fmla="*/ 143 h 155"/>
                <a:gd name="T20" fmla="*/ 187 w 273"/>
                <a:gd name="T21" fmla="*/ 138 h 155"/>
                <a:gd name="T22" fmla="*/ 158 w 273"/>
                <a:gd name="T23" fmla="*/ 131 h 155"/>
                <a:gd name="T24" fmla="*/ 138 w 273"/>
                <a:gd name="T25" fmla="*/ 126 h 155"/>
                <a:gd name="T26" fmla="*/ 115 w 273"/>
                <a:gd name="T27" fmla="*/ 121 h 155"/>
                <a:gd name="T28" fmla="*/ 94 w 273"/>
                <a:gd name="T29" fmla="*/ 118 h 155"/>
                <a:gd name="T30" fmla="*/ 80 w 273"/>
                <a:gd name="T31" fmla="*/ 116 h 155"/>
                <a:gd name="T32" fmla="*/ 69 w 273"/>
                <a:gd name="T33" fmla="*/ 115 h 155"/>
                <a:gd name="T34" fmla="*/ 59 w 273"/>
                <a:gd name="T35" fmla="*/ 115 h 155"/>
                <a:gd name="T36" fmla="*/ 46 w 273"/>
                <a:gd name="T37" fmla="*/ 116 h 155"/>
                <a:gd name="T38" fmla="*/ 39 w 273"/>
                <a:gd name="T39" fmla="*/ 118 h 155"/>
                <a:gd name="T40" fmla="*/ 33 w 273"/>
                <a:gd name="T41" fmla="*/ 120 h 155"/>
                <a:gd name="T42" fmla="*/ 28 w 273"/>
                <a:gd name="T43" fmla="*/ 121 h 155"/>
                <a:gd name="T44" fmla="*/ 23 w 273"/>
                <a:gd name="T45" fmla="*/ 125 h 155"/>
                <a:gd name="T46" fmla="*/ 18 w 273"/>
                <a:gd name="T47" fmla="*/ 128 h 155"/>
                <a:gd name="T48" fmla="*/ 15 w 273"/>
                <a:gd name="T49" fmla="*/ 133 h 155"/>
                <a:gd name="T50" fmla="*/ 13 w 273"/>
                <a:gd name="T51" fmla="*/ 136 h 155"/>
                <a:gd name="T52" fmla="*/ 10 w 273"/>
                <a:gd name="T53" fmla="*/ 143 h 155"/>
                <a:gd name="T54" fmla="*/ 0 w 273"/>
                <a:gd name="T55" fmla="*/ 254 h 155"/>
                <a:gd name="T56" fmla="*/ 5 w 273"/>
                <a:gd name="T57" fmla="*/ 241 h 155"/>
                <a:gd name="T58" fmla="*/ 11 w 273"/>
                <a:gd name="T59" fmla="*/ 234 h 155"/>
                <a:gd name="T60" fmla="*/ 23 w 273"/>
                <a:gd name="T61" fmla="*/ 228 h 155"/>
                <a:gd name="T62" fmla="*/ 43 w 273"/>
                <a:gd name="T63" fmla="*/ 223 h 155"/>
                <a:gd name="T64" fmla="*/ 59 w 273"/>
                <a:gd name="T65" fmla="*/ 223 h 155"/>
                <a:gd name="T66" fmla="*/ 82 w 273"/>
                <a:gd name="T67" fmla="*/ 225 h 155"/>
                <a:gd name="T68" fmla="*/ 126 w 273"/>
                <a:gd name="T69" fmla="*/ 233 h 155"/>
                <a:gd name="T70" fmla="*/ 154 w 273"/>
                <a:gd name="T71" fmla="*/ 241 h 155"/>
                <a:gd name="T72" fmla="*/ 167 w 273"/>
                <a:gd name="T73" fmla="*/ 244 h 155"/>
                <a:gd name="T74" fmla="*/ 187 w 273"/>
                <a:gd name="T75" fmla="*/ 247 h 155"/>
                <a:gd name="T76" fmla="*/ 199 w 273"/>
                <a:gd name="T77" fmla="*/ 249 h 155"/>
                <a:gd name="T78" fmla="*/ 222 w 273"/>
                <a:gd name="T79" fmla="*/ 251 h 155"/>
                <a:gd name="T80" fmla="*/ 243 w 273"/>
                <a:gd name="T81" fmla="*/ 251 h 155"/>
                <a:gd name="T82" fmla="*/ 258 w 273"/>
                <a:gd name="T83" fmla="*/ 249 h 155"/>
                <a:gd name="T84" fmla="*/ 274 w 273"/>
                <a:gd name="T85" fmla="*/ 247 h 155"/>
                <a:gd name="T86" fmla="*/ 289 w 273"/>
                <a:gd name="T87" fmla="*/ 244 h 155"/>
                <a:gd name="T88" fmla="*/ 305 w 273"/>
                <a:gd name="T89" fmla="*/ 239 h 155"/>
                <a:gd name="T90" fmla="*/ 317 w 273"/>
                <a:gd name="T91" fmla="*/ 236 h 155"/>
                <a:gd name="T92" fmla="*/ 340 w 273"/>
                <a:gd name="T93" fmla="*/ 226 h 155"/>
                <a:gd name="T94" fmla="*/ 356 w 273"/>
                <a:gd name="T95" fmla="*/ 218 h 155"/>
                <a:gd name="T96" fmla="*/ 376 w 273"/>
                <a:gd name="T97" fmla="*/ 205 h 155"/>
                <a:gd name="T98" fmla="*/ 392 w 273"/>
                <a:gd name="T99" fmla="*/ 190 h 155"/>
                <a:gd name="T100" fmla="*/ 404 w 273"/>
                <a:gd name="T101" fmla="*/ 177 h 155"/>
                <a:gd name="T102" fmla="*/ 417 w 273"/>
                <a:gd name="T103" fmla="*/ 159 h 155"/>
                <a:gd name="T104" fmla="*/ 425 w 273"/>
                <a:gd name="T105" fmla="*/ 144 h 155"/>
                <a:gd name="T106" fmla="*/ 430 w 273"/>
                <a:gd name="T107" fmla="*/ 129 h 155"/>
                <a:gd name="T108" fmla="*/ 448 w 273"/>
                <a:gd name="T109" fmla="*/ 0 h 15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73" h="155">
                  <a:moveTo>
                    <a:pt x="273" y="0"/>
                  </a:moveTo>
                  <a:cubicBezTo>
                    <a:pt x="273" y="2"/>
                    <a:pt x="273" y="4"/>
                    <a:pt x="272" y="6"/>
                  </a:cubicBezTo>
                  <a:cubicBezTo>
                    <a:pt x="272" y="7"/>
                    <a:pt x="272" y="8"/>
                    <a:pt x="272" y="9"/>
                  </a:cubicBezTo>
                  <a:cubicBezTo>
                    <a:pt x="271" y="10"/>
                    <a:pt x="271" y="11"/>
                    <a:pt x="271" y="13"/>
                  </a:cubicBezTo>
                  <a:cubicBezTo>
                    <a:pt x="270" y="14"/>
                    <a:pt x="270" y="14"/>
                    <a:pt x="270" y="15"/>
                  </a:cubicBezTo>
                  <a:cubicBezTo>
                    <a:pt x="269" y="17"/>
                    <a:pt x="269" y="18"/>
                    <a:pt x="268" y="19"/>
                  </a:cubicBezTo>
                  <a:cubicBezTo>
                    <a:pt x="268" y="20"/>
                    <a:pt x="268" y="21"/>
                    <a:pt x="267" y="22"/>
                  </a:cubicBezTo>
                  <a:cubicBezTo>
                    <a:pt x="267" y="23"/>
                    <a:pt x="266" y="24"/>
                    <a:pt x="266" y="25"/>
                  </a:cubicBezTo>
                  <a:cubicBezTo>
                    <a:pt x="265" y="26"/>
                    <a:pt x="265" y="27"/>
                    <a:pt x="264" y="28"/>
                  </a:cubicBezTo>
                  <a:cubicBezTo>
                    <a:pt x="264" y="29"/>
                    <a:pt x="263" y="30"/>
                    <a:pt x="263" y="31"/>
                  </a:cubicBezTo>
                  <a:cubicBezTo>
                    <a:pt x="262" y="32"/>
                    <a:pt x="261" y="33"/>
                    <a:pt x="261" y="34"/>
                  </a:cubicBezTo>
                  <a:cubicBezTo>
                    <a:pt x="260" y="35"/>
                    <a:pt x="260" y="36"/>
                    <a:pt x="259" y="37"/>
                  </a:cubicBezTo>
                  <a:cubicBezTo>
                    <a:pt x="258" y="38"/>
                    <a:pt x="258" y="38"/>
                    <a:pt x="257" y="39"/>
                  </a:cubicBezTo>
                  <a:cubicBezTo>
                    <a:pt x="256" y="40"/>
                    <a:pt x="256" y="41"/>
                    <a:pt x="255" y="42"/>
                  </a:cubicBezTo>
                  <a:cubicBezTo>
                    <a:pt x="254" y="43"/>
                    <a:pt x="253" y="44"/>
                    <a:pt x="253" y="45"/>
                  </a:cubicBezTo>
                  <a:cubicBezTo>
                    <a:pt x="252" y="46"/>
                    <a:pt x="251" y="47"/>
                    <a:pt x="250" y="47"/>
                  </a:cubicBezTo>
                  <a:cubicBezTo>
                    <a:pt x="249" y="48"/>
                    <a:pt x="249" y="49"/>
                    <a:pt x="248" y="50"/>
                  </a:cubicBezTo>
                  <a:cubicBezTo>
                    <a:pt x="247" y="51"/>
                    <a:pt x="246" y="52"/>
                    <a:pt x="245" y="53"/>
                  </a:cubicBezTo>
                  <a:cubicBezTo>
                    <a:pt x="244" y="53"/>
                    <a:pt x="243" y="54"/>
                    <a:pt x="242" y="55"/>
                  </a:cubicBezTo>
                  <a:cubicBezTo>
                    <a:pt x="241" y="56"/>
                    <a:pt x="240" y="56"/>
                    <a:pt x="239" y="57"/>
                  </a:cubicBezTo>
                  <a:cubicBezTo>
                    <a:pt x="238" y="58"/>
                    <a:pt x="238" y="59"/>
                    <a:pt x="237" y="59"/>
                  </a:cubicBezTo>
                  <a:cubicBezTo>
                    <a:pt x="236" y="60"/>
                    <a:pt x="234" y="61"/>
                    <a:pt x="233" y="62"/>
                  </a:cubicBezTo>
                  <a:cubicBezTo>
                    <a:pt x="232" y="63"/>
                    <a:pt x="231" y="63"/>
                    <a:pt x="230" y="64"/>
                  </a:cubicBezTo>
                  <a:cubicBezTo>
                    <a:pt x="229" y="65"/>
                    <a:pt x="228" y="65"/>
                    <a:pt x="227" y="66"/>
                  </a:cubicBezTo>
                  <a:cubicBezTo>
                    <a:pt x="226" y="67"/>
                    <a:pt x="225" y="67"/>
                    <a:pt x="224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0" y="70"/>
                    <a:pt x="219" y="71"/>
                    <a:pt x="217" y="71"/>
                  </a:cubicBezTo>
                  <a:cubicBezTo>
                    <a:pt x="216" y="72"/>
                    <a:pt x="216" y="72"/>
                    <a:pt x="215" y="73"/>
                  </a:cubicBezTo>
                  <a:cubicBezTo>
                    <a:pt x="213" y="73"/>
                    <a:pt x="212" y="74"/>
                    <a:pt x="210" y="75"/>
                  </a:cubicBezTo>
                  <a:cubicBezTo>
                    <a:pt x="209" y="75"/>
                    <a:pt x="209" y="75"/>
                    <a:pt x="208" y="76"/>
                  </a:cubicBezTo>
                  <a:cubicBezTo>
                    <a:pt x="206" y="77"/>
                    <a:pt x="203" y="77"/>
                    <a:pt x="201" y="78"/>
                  </a:cubicBezTo>
                  <a:cubicBezTo>
                    <a:pt x="199" y="79"/>
                    <a:pt x="197" y="80"/>
                    <a:pt x="195" y="80"/>
                  </a:cubicBezTo>
                  <a:cubicBezTo>
                    <a:pt x="194" y="80"/>
                    <a:pt x="194" y="80"/>
                    <a:pt x="194" y="80"/>
                  </a:cubicBezTo>
                  <a:cubicBezTo>
                    <a:pt x="193" y="81"/>
                    <a:pt x="192" y="81"/>
                    <a:pt x="190" y="81"/>
                  </a:cubicBezTo>
                  <a:cubicBezTo>
                    <a:pt x="189" y="82"/>
                    <a:pt x="188" y="82"/>
                    <a:pt x="187" y="82"/>
                  </a:cubicBezTo>
                  <a:cubicBezTo>
                    <a:pt x="186" y="83"/>
                    <a:pt x="185" y="83"/>
                    <a:pt x="184" y="83"/>
                  </a:cubicBezTo>
                  <a:cubicBezTo>
                    <a:pt x="183" y="83"/>
                    <a:pt x="182" y="84"/>
                    <a:pt x="181" y="84"/>
                  </a:cubicBezTo>
                  <a:cubicBezTo>
                    <a:pt x="180" y="84"/>
                    <a:pt x="179" y="84"/>
                    <a:pt x="177" y="84"/>
                  </a:cubicBezTo>
                  <a:cubicBezTo>
                    <a:pt x="176" y="85"/>
                    <a:pt x="176" y="85"/>
                    <a:pt x="175" y="85"/>
                  </a:cubicBezTo>
                  <a:cubicBezTo>
                    <a:pt x="173" y="85"/>
                    <a:pt x="172" y="85"/>
                    <a:pt x="171" y="85"/>
                  </a:cubicBezTo>
                  <a:cubicBezTo>
                    <a:pt x="170" y="86"/>
                    <a:pt x="169" y="86"/>
                    <a:pt x="168" y="86"/>
                  </a:cubicBezTo>
                  <a:cubicBezTo>
                    <a:pt x="167" y="86"/>
                    <a:pt x="165" y="86"/>
                    <a:pt x="164" y="86"/>
                  </a:cubicBezTo>
                  <a:cubicBezTo>
                    <a:pt x="163" y="86"/>
                    <a:pt x="162" y="87"/>
                    <a:pt x="162" y="87"/>
                  </a:cubicBezTo>
                  <a:cubicBezTo>
                    <a:pt x="160" y="87"/>
                    <a:pt x="158" y="87"/>
                    <a:pt x="156" y="87"/>
                  </a:cubicBezTo>
                  <a:cubicBezTo>
                    <a:pt x="156" y="87"/>
                    <a:pt x="155" y="87"/>
                    <a:pt x="155" y="87"/>
                  </a:cubicBezTo>
                  <a:cubicBezTo>
                    <a:pt x="153" y="87"/>
                    <a:pt x="151" y="87"/>
                    <a:pt x="148" y="87"/>
                  </a:cubicBezTo>
                  <a:cubicBezTo>
                    <a:pt x="148" y="87"/>
                    <a:pt x="147" y="87"/>
                    <a:pt x="147" y="87"/>
                  </a:cubicBezTo>
                  <a:cubicBezTo>
                    <a:pt x="145" y="87"/>
                    <a:pt x="144" y="87"/>
                    <a:pt x="142" y="87"/>
                  </a:cubicBezTo>
                  <a:cubicBezTo>
                    <a:pt x="140" y="87"/>
                    <a:pt x="137" y="87"/>
                    <a:pt x="135" y="87"/>
                  </a:cubicBezTo>
                  <a:cubicBezTo>
                    <a:pt x="134" y="87"/>
                    <a:pt x="134" y="87"/>
                    <a:pt x="134" y="87"/>
                  </a:cubicBezTo>
                  <a:cubicBezTo>
                    <a:pt x="132" y="87"/>
                    <a:pt x="130" y="86"/>
                    <a:pt x="128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4" y="86"/>
                    <a:pt x="123" y="86"/>
                    <a:pt x="121" y="85"/>
                  </a:cubicBezTo>
                  <a:cubicBezTo>
                    <a:pt x="120" y="85"/>
                    <a:pt x="119" y="85"/>
                    <a:pt x="118" y="85"/>
                  </a:cubicBezTo>
                  <a:cubicBezTo>
                    <a:pt x="117" y="85"/>
                    <a:pt x="116" y="84"/>
                    <a:pt x="114" y="84"/>
                  </a:cubicBezTo>
                  <a:cubicBezTo>
                    <a:pt x="113" y="84"/>
                    <a:pt x="111" y="84"/>
                    <a:pt x="109" y="83"/>
                  </a:cubicBezTo>
                  <a:cubicBezTo>
                    <a:pt x="108" y="83"/>
                    <a:pt x="108" y="83"/>
                    <a:pt x="108" y="83"/>
                  </a:cubicBezTo>
                  <a:cubicBezTo>
                    <a:pt x="107" y="83"/>
                    <a:pt x="105" y="82"/>
                    <a:pt x="103" y="82"/>
                  </a:cubicBezTo>
                  <a:cubicBezTo>
                    <a:pt x="103" y="82"/>
                    <a:pt x="102" y="82"/>
                    <a:pt x="102" y="81"/>
                  </a:cubicBezTo>
                  <a:cubicBezTo>
                    <a:pt x="100" y="81"/>
                    <a:pt x="98" y="80"/>
                    <a:pt x="96" y="80"/>
                  </a:cubicBezTo>
                  <a:cubicBezTo>
                    <a:pt x="95" y="79"/>
                    <a:pt x="93" y="79"/>
                    <a:pt x="91" y="78"/>
                  </a:cubicBezTo>
                  <a:cubicBezTo>
                    <a:pt x="90" y="78"/>
                    <a:pt x="90" y="78"/>
                    <a:pt x="90" y="78"/>
                  </a:cubicBezTo>
                  <a:cubicBezTo>
                    <a:pt x="90" y="78"/>
                    <a:pt x="90" y="78"/>
                    <a:pt x="90" y="78"/>
                  </a:cubicBezTo>
                  <a:cubicBezTo>
                    <a:pt x="88" y="78"/>
                    <a:pt x="86" y="77"/>
                    <a:pt x="85" y="77"/>
                  </a:cubicBezTo>
                  <a:cubicBezTo>
                    <a:pt x="84" y="77"/>
                    <a:pt x="84" y="77"/>
                    <a:pt x="84" y="77"/>
                  </a:cubicBezTo>
                  <a:cubicBezTo>
                    <a:pt x="84" y="77"/>
                    <a:pt x="84" y="77"/>
                    <a:pt x="84" y="77"/>
                  </a:cubicBezTo>
                  <a:cubicBezTo>
                    <a:pt x="82" y="76"/>
                    <a:pt x="80" y="76"/>
                    <a:pt x="78" y="75"/>
                  </a:cubicBezTo>
                  <a:cubicBezTo>
                    <a:pt x="78" y="75"/>
                    <a:pt x="78" y="75"/>
                    <a:pt x="78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5" y="74"/>
                    <a:pt x="72" y="74"/>
                    <a:pt x="70" y="74"/>
                  </a:cubicBezTo>
                  <a:cubicBezTo>
                    <a:pt x="69" y="73"/>
                    <a:pt x="69" y="73"/>
                    <a:pt x="69" y="73"/>
                  </a:cubicBezTo>
                  <a:cubicBezTo>
                    <a:pt x="68" y="73"/>
                    <a:pt x="67" y="73"/>
                    <a:pt x="67" y="73"/>
                  </a:cubicBezTo>
                  <a:cubicBezTo>
                    <a:pt x="65" y="73"/>
                    <a:pt x="64" y="73"/>
                    <a:pt x="63" y="72"/>
                  </a:cubicBezTo>
                  <a:cubicBezTo>
                    <a:pt x="61" y="72"/>
                    <a:pt x="60" y="72"/>
                    <a:pt x="59" y="72"/>
                  </a:cubicBezTo>
                  <a:cubicBezTo>
                    <a:pt x="58" y="72"/>
                    <a:pt x="58" y="72"/>
                    <a:pt x="57" y="72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5" y="71"/>
                    <a:pt x="55" y="71"/>
                    <a:pt x="55" y="71"/>
                  </a:cubicBezTo>
                  <a:cubicBezTo>
                    <a:pt x="53" y="71"/>
                    <a:pt x="52" y="71"/>
                    <a:pt x="50" y="71"/>
                  </a:cubicBezTo>
                  <a:cubicBezTo>
                    <a:pt x="50" y="71"/>
                    <a:pt x="49" y="71"/>
                    <a:pt x="49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6" y="70"/>
                    <a:pt x="44" y="70"/>
                    <a:pt x="42" y="70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41" y="70"/>
                    <a:pt x="40" y="70"/>
                    <a:pt x="39" y="70"/>
                  </a:cubicBezTo>
                  <a:cubicBezTo>
                    <a:pt x="38" y="70"/>
                    <a:pt x="38" y="70"/>
                    <a:pt x="38" y="70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5" y="70"/>
                    <a:pt x="33" y="70"/>
                    <a:pt x="32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1" y="71"/>
                    <a:pt x="30" y="71"/>
                    <a:pt x="29" y="71"/>
                  </a:cubicBezTo>
                  <a:cubicBezTo>
                    <a:pt x="29" y="71"/>
                    <a:pt x="29" y="71"/>
                    <a:pt x="28" y="71"/>
                  </a:cubicBezTo>
                  <a:cubicBezTo>
                    <a:pt x="28" y="71"/>
                    <a:pt x="28" y="71"/>
                    <a:pt x="28" y="71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27" y="71"/>
                    <a:pt x="26" y="71"/>
                    <a:pt x="25" y="71"/>
                  </a:cubicBezTo>
                  <a:cubicBezTo>
                    <a:pt x="25" y="72"/>
                    <a:pt x="24" y="72"/>
                    <a:pt x="24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3" y="72"/>
                    <a:pt x="22" y="72"/>
                    <a:pt x="22" y="72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0" y="73"/>
                    <a:pt x="20" y="73"/>
                    <a:pt x="20" y="73"/>
                  </a:cubicBezTo>
                  <a:cubicBezTo>
                    <a:pt x="20" y="73"/>
                    <a:pt x="20" y="73"/>
                    <a:pt x="20" y="73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8" y="74"/>
                    <a:pt x="18" y="74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6" y="75"/>
                    <a:pt x="16" y="75"/>
                    <a:pt x="15" y="75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2"/>
                    <a:pt x="8" y="83"/>
                    <a:pt x="8" y="83"/>
                  </a:cubicBezTo>
                  <a:cubicBezTo>
                    <a:pt x="8" y="83"/>
                    <a:pt x="8" y="83"/>
                    <a:pt x="8" y="83"/>
                  </a:cubicBezTo>
                  <a:cubicBezTo>
                    <a:pt x="8" y="83"/>
                    <a:pt x="8" y="83"/>
                    <a:pt x="8" y="83"/>
                  </a:cubicBezTo>
                  <a:cubicBezTo>
                    <a:pt x="8" y="83"/>
                    <a:pt x="8" y="83"/>
                    <a:pt x="8" y="83"/>
                  </a:cubicBezTo>
                  <a:cubicBezTo>
                    <a:pt x="7" y="84"/>
                    <a:pt x="7" y="84"/>
                    <a:pt x="7" y="85"/>
                  </a:cubicBezTo>
                  <a:cubicBezTo>
                    <a:pt x="7" y="85"/>
                    <a:pt x="7" y="85"/>
                    <a:pt x="7" y="86"/>
                  </a:cubicBezTo>
                  <a:cubicBezTo>
                    <a:pt x="7" y="86"/>
                    <a:pt x="7" y="86"/>
                    <a:pt x="7" y="86"/>
                  </a:cubicBezTo>
                  <a:cubicBezTo>
                    <a:pt x="7" y="86"/>
                    <a:pt x="7" y="86"/>
                    <a:pt x="7" y="86"/>
                  </a:cubicBezTo>
                  <a:cubicBezTo>
                    <a:pt x="7" y="86"/>
                    <a:pt x="6" y="87"/>
                    <a:pt x="6" y="87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6" y="89"/>
                    <a:pt x="6" y="89"/>
                    <a:pt x="6" y="89"/>
                  </a:cubicBezTo>
                  <a:cubicBezTo>
                    <a:pt x="4" y="111"/>
                    <a:pt x="2" y="133"/>
                    <a:pt x="0" y="155"/>
                  </a:cubicBezTo>
                  <a:cubicBezTo>
                    <a:pt x="0" y="154"/>
                    <a:pt x="1" y="153"/>
                    <a:pt x="1" y="152"/>
                  </a:cubicBezTo>
                  <a:cubicBezTo>
                    <a:pt x="1" y="151"/>
                    <a:pt x="1" y="151"/>
                    <a:pt x="1" y="151"/>
                  </a:cubicBezTo>
                  <a:cubicBezTo>
                    <a:pt x="1" y="151"/>
                    <a:pt x="1" y="150"/>
                    <a:pt x="2" y="149"/>
                  </a:cubicBezTo>
                  <a:cubicBezTo>
                    <a:pt x="2" y="149"/>
                    <a:pt x="2" y="149"/>
                    <a:pt x="2" y="149"/>
                  </a:cubicBezTo>
                  <a:cubicBezTo>
                    <a:pt x="2" y="148"/>
                    <a:pt x="2" y="148"/>
                    <a:pt x="3" y="147"/>
                  </a:cubicBezTo>
                  <a:cubicBezTo>
                    <a:pt x="3" y="146"/>
                    <a:pt x="3" y="146"/>
                    <a:pt x="3" y="146"/>
                  </a:cubicBezTo>
                  <a:cubicBezTo>
                    <a:pt x="4" y="146"/>
                    <a:pt x="4" y="146"/>
                    <a:pt x="4" y="145"/>
                  </a:cubicBezTo>
                  <a:cubicBezTo>
                    <a:pt x="5" y="144"/>
                    <a:pt x="5" y="144"/>
                    <a:pt x="5" y="144"/>
                  </a:cubicBezTo>
                  <a:cubicBezTo>
                    <a:pt x="6" y="143"/>
                    <a:pt x="6" y="143"/>
                    <a:pt x="6" y="143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7" y="142"/>
                    <a:pt x="8" y="142"/>
                    <a:pt x="8" y="142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10" y="141"/>
                    <a:pt x="10" y="140"/>
                    <a:pt x="11" y="140"/>
                  </a:cubicBezTo>
                  <a:cubicBezTo>
                    <a:pt x="11" y="140"/>
                    <a:pt x="11" y="140"/>
                    <a:pt x="11" y="140"/>
                  </a:cubicBezTo>
                  <a:cubicBezTo>
                    <a:pt x="12" y="139"/>
                    <a:pt x="13" y="139"/>
                    <a:pt x="14" y="139"/>
                  </a:cubicBezTo>
                  <a:cubicBezTo>
                    <a:pt x="15" y="138"/>
                    <a:pt x="16" y="138"/>
                    <a:pt x="18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9" y="137"/>
                    <a:pt x="20" y="137"/>
                    <a:pt x="22" y="137"/>
                  </a:cubicBezTo>
                  <a:cubicBezTo>
                    <a:pt x="22" y="137"/>
                    <a:pt x="22" y="137"/>
                    <a:pt x="22" y="137"/>
                  </a:cubicBezTo>
                  <a:cubicBezTo>
                    <a:pt x="23" y="137"/>
                    <a:pt x="25" y="137"/>
                    <a:pt x="26" y="136"/>
                  </a:cubicBezTo>
                  <a:cubicBezTo>
                    <a:pt x="26" y="136"/>
                    <a:pt x="26" y="136"/>
                    <a:pt x="26" y="136"/>
                  </a:cubicBezTo>
                  <a:cubicBezTo>
                    <a:pt x="28" y="136"/>
                    <a:pt x="29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3" y="136"/>
                    <a:pt x="34" y="136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8" y="136"/>
                    <a:pt x="40" y="136"/>
                    <a:pt x="42" y="137"/>
                  </a:cubicBezTo>
                  <a:cubicBezTo>
                    <a:pt x="42" y="137"/>
                    <a:pt x="43" y="137"/>
                    <a:pt x="44" y="137"/>
                  </a:cubicBezTo>
                  <a:cubicBezTo>
                    <a:pt x="45" y="137"/>
                    <a:pt x="47" y="137"/>
                    <a:pt x="48" y="137"/>
                  </a:cubicBezTo>
                  <a:cubicBezTo>
                    <a:pt x="49" y="137"/>
                    <a:pt x="50" y="137"/>
                    <a:pt x="50" y="137"/>
                  </a:cubicBezTo>
                  <a:cubicBezTo>
                    <a:pt x="51" y="137"/>
                    <a:pt x="52" y="138"/>
                    <a:pt x="52" y="138"/>
                  </a:cubicBezTo>
                  <a:cubicBezTo>
                    <a:pt x="55" y="138"/>
                    <a:pt x="58" y="138"/>
                    <a:pt x="60" y="139"/>
                  </a:cubicBezTo>
                  <a:cubicBezTo>
                    <a:pt x="61" y="139"/>
                    <a:pt x="61" y="139"/>
                    <a:pt x="62" y="139"/>
                  </a:cubicBezTo>
                  <a:cubicBezTo>
                    <a:pt x="65" y="140"/>
                    <a:pt x="68" y="140"/>
                    <a:pt x="71" y="141"/>
                  </a:cubicBezTo>
                  <a:cubicBezTo>
                    <a:pt x="73" y="141"/>
                    <a:pt x="75" y="142"/>
                    <a:pt x="77" y="142"/>
                  </a:cubicBezTo>
                  <a:cubicBezTo>
                    <a:pt x="77" y="143"/>
                    <a:pt x="78" y="143"/>
                    <a:pt x="78" y="143"/>
                  </a:cubicBezTo>
                  <a:cubicBezTo>
                    <a:pt x="80" y="143"/>
                    <a:pt x="81" y="143"/>
                    <a:pt x="83" y="144"/>
                  </a:cubicBezTo>
                  <a:cubicBezTo>
                    <a:pt x="83" y="144"/>
                    <a:pt x="84" y="144"/>
                    <a:pt x="84" y="144"/>
                  </a:cubicBezTo>
                  <a:cubicBezTo>
                    <a:pt x="86" y="145"/>
                    <a:pt x="88" y="145"/>
                    <a:pt x="89" y="146"/>
                  </a:cubicBezTo>
                  <a:cubicBezTo>
                    <a:pt x="91" y="146"/>
                    <a:pt x="92" y="147"/>
                    <a:pt x="94" y="147"/>
                  </a:cubicBezTo>
                  <a:cubicBezTo>
                    <a:pt x="94" y="147"/>
                    <a:pt x="95" y="147"/>
                    <a:pt x="95" y="147"/>
                  </a:cubicBezTo>
                  <a:cubicBezTo>
                    <a:pt x="95" y="147"/>
                    <a:pt x="96" y="148"/>
                    <a:pt x="96" y="148"/>
                  </a:cubicBezTo>
                  <a:cubicBezTo>
                    <a:pt x="97" y="148"/>
                    <a:pt x="97" y="148"/>
                    <a:pt x="98" y="148"/>
                  </a:cubicBezTo>
                  <a:cubicBezTo>
                    <a:pt x="99" y="148"/>
                    <a:pt x="100" y="149"/>
                    <a:pt x="102" y="149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5" y="150"/>
                    <a:pt x="107" y="150"/>
                  </a:cubicBezTo>
                  <a:cubicBezTo>
                    <a:pt x="107" y="150"/>
                    <a:pt x="107" y="150"/>
                    <a:pt x="107" y="150"/>
                  </a:cubicBezTo>
                  <a:cubicBezTo>
                    <a:pt x="109" y="150"/>
                    <a:pt x="110" y="151"/>
                    <a:pt x="112" y="151"/>
                  </a:cubicBezTo>
                  <a:cubicBezTo>
                    <a:pt x="112" y="151"/>
                    <a:pt x="113" y="151"/>
                    <a:pt x="114" y="151"/>
                  </a:cubicBezTo>
                  <a:cubicBezTo>
                    <a:pt x="114" y="151"/>
                    <a:pt x="114" y="151"/>
                    <a:pt x="114" y="151"/>
                  </a:cubicBezTo>
                  <a:cubicBezTo>
                    <a:pt x="115" y="151"/>
                    <a:pt x="115" y="151"/>
                    <a:pt x="115" y="151"/>
                  </a:cubicBezTo>
                  <a:cubicBezTo>
                    <a:pt x="116" y="151"/>
                    <a:pt x="117" y="152"/>
                    <a:pt x="119" y="152"/>
                  </a:cubicBezTo>
                  <a:cubicBezTo>
                    <a:pt x="119" y="152"/>
                    <a:pt x="120" y="152"/>
                    <a:pt x="121" y="152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123" y="152"/>
                    <a:pt x="125" y="152"/>
                    <a:pt x="127" y="153"/>
                  </a:cubicBezTo>
                  <a:cubicBezTo>
                    <a:pt x="128" y="153"/>
                    <a:pt x="128" y="153"/>
                    <a:pt x="128" y="153"/>
                  </a:cubicBezTo>
                  <a:cubicBezTo>
                    <a:pt x="128" y="153"/>
                    <a:pt x="128" y="153"/>
                    <a:pt x="128" y="153"/>
                  </a:cubicBezTo>
                  <a:cubicBezTo>
                    <a:pt x="130" y="153"/>
                    <a:pt x="132" y="153"/>
                    <a:pt x="135" y="153"/>
                  </a:cubicBezTo>
                  <a:cubicBezTo>
                    <a:pt x="135" y="153"/>
                    <a:pt x="135" y="153"/>
                    <a:pt x="135" y="153"/>
                  </a:cubicBezTo>
                  <a:cubicBezTo>
                    <a:pt x="137" y="153"/>
                    <a:pt x="138" y="153"/>
                    <a:pt x="140" y="153"/>
                  </a:cubicBezTo>
                  <a:cubicBezTo>
                    <a:pt x="140" y="153"/>
                    <a:pt x="141" y="153"/>
                    <a:pt x="141" y="153"/>
                  </a:cubicBezTo>
                  <a:cubicBezTo>
                    <a:pt x="141" y="153"/>
                    <a:pt x="141" y="153"/>
                    <a:pt x="141" y="153"/>
                  </a:cubicBezTo>
                  <a:cubicBezTo>
                    <a:pt x="141" y="153"/>
                    <a:pt x="141" y="153"/>
                    <a:pt x="141" y="153"/>
                  </a:cubicBezTo>
                  <a:cubicBezTo>
                    <a:pt x="143" y="153"/>
                    <a:pt x="145" y="153"/>
                    <a:pt x="148" y="153"/>
                  </a:cubicBezTo>
                  <a:cubicBezTo>
                    <a:pt x="148" y="153"/>
                    <a:pt x="148" y="153"/>
                    <a:pt x="148" y="153"/>
                  </a:cubicBezTo>
                  <a:cubicBezTo>
                    <a:pt x="148" y="153"/>
                    <a:pt x="149" y="153"/>
                    <a:pt x="149" y="153"/>
                  </a:cubicBezTo>
                  <a:cubicBezTo>
                    <a:pt x="151" y="153"/>
                    <a:pt x="152" y="153"/>
                    <a:pt x="154" y="152"/>
                  </a:cubicBezTo>
                  <a:cubicBezTo>
                    <a:pt x="154" y="152"/>
                    <a:pt x="154" y="152"/>
                    <a:pt x="154" y="152"/>
                  </a:cubicBezTo>
                  <a:cubicBezTo>
                    <a:pt x="155" y="152"/>
                    <a:pt x="156" y="152"/>
                    <a:pt x="157" y="152"/>
                  </a:cubicBezTo>
                  <a:cubicBezTo>
                    <a:pt x="158" y="152"/>
                    <a:pt x="159" y="152"/>
                    <a:pt x="160" y="152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61" y="152"/>
                    <a:pt x="163" y="151"/>
                    <a:pt x="164" y="151"/>
                  </a:cubicBezTo>
                  <a:cubicBezTo>
                    <a:pt x="165" y="151"/>
                    <a:pt x="166" y="151"/>
                    <a:pt x="166" y="151"/>
                  </a:cubicBezTo>
                  <a:cubicBezTo>
                    <a:pt x="167" y="151"/>
                    <a:pt x="167" y="151"/>
                    <a:pt x="167" y="151"/>
                  </a:cubicBezTo>
                  <a:cubicBezTo>
                    <a:pt x="167" y="151"/>
                    <a:pt x="167" y="151"/>
                    <a:pt x="167" y="151"/>
                  </a:cubicBezTo>
                  <a:cubicBezTo>
                    <a:pt x="168" y="151"/>
                    <a:pt x="169" y="150"/>
                    <a:pt x="170" y="150"/>
                  </a:cubicBezTo>
                  <a:cubicBezTo>
                    <a:pt x="171" y="150"/>
                    <a:pt x="172" y="150"/>
                    <a:pt x="173" y="150"/>
                  </a:cubicBezTo>
                  <a:cubicBezTo>
                    <a:pt x="173" y="150"/>
                    <a:pt x="173" y="150"/>
                    <a:pt x="173" y="150"/>
                  </a:cubicBezTo>
                  <a:cubicBezTo>
                    <a:pt x="174" y="149"/>
                    <a:pt x="175" y="149"/>
                    <a:pt x="176" y="149"/>
                  </a:cubicBezTo>
                  <a:cubicBezTo>
                    <a:pt x="177" y="149"/>
                    <a:pt x="178" y="148"/>
                    <a:pt x="179" y="148"/>
                  </a:cubicBezTo>
                  <a:cubicBezTo>
                    <a:pt x="180" y="148"/>
                    <a:pt x="180" y="148"/>
                    <a:pt x="180" y="148"/>
                  </a:cubicBezTo>
                  <a:cubicBezTo>
                    <a:pt x="181" y="148"/>
                    <a:pt x="182" y="148"/>
                    <a:pt x="183" y="147"/>
                  </a:cubicBezTo>
                  <a:cubicBezTo>
                    <a:pt x="184" y="147"/>
                    <a:pt x="185" y="147"/>
                    <a:pt x="185" y="147"/>
                  </a:cubicBezTo>
                  <a:cubicBezTo>
                    <a:pt x="186" y="146"/>
                    <a:pt x="186" y="146"/>
                    <a:pt x="186" y="146"/>
                  </a:cubicBezTo>
                  <a:cubicBezTo>
                    <a:pt x="187" y="146"/>
                    <a:pt x="187" y="146"/>
                    <a:pt x="187" y="146"/>
                  </a:cubicBezTo>
                  <a:cubicBezTo>
                    <a:pt x="187" y="146"/>
                    <a:pt x="187" y="146"/>
                    <a:pt x="187" y="146"/>
                  </a:cubicBezTo>
                  <a:cubicBezTo>
                    <a:pt x="188" y="146"/>
                    <a:pt x="189" y="146"/>
                    <a:pt x="189" y="145"/>
                  </a:cubicBezTo>
                  <a:cubicBezTo>
                    <a:pt x="190" y="145"/>
                    <a:pt x="190" y="145"/>
                    <a:pt x="191" y="145"/>
                  </a:cubicBezTo>
                  <a:cubicBezTo>
                    <a:pt x="192" y="145"/>
                    <a:pt x="192" y="144"/>
                    <a:pt x="193" y="144"/>
                  </a:cubicBezTo>
                  <a:cubicBezTo>
                    <a:pt x="195" y="143"/>
                    <a:pt x="197" y="143"/>
                    <a:pt x="199" y="142"/>
                  </a:cubicBezTo>
                  <a:cubicBezTo>
                    <a:pt x="200" y="141"/>
                    <a:pt x="200" y="141"/>
                    <a:pt x="200" y="141"/>
                  </a:cubicBezTo>
                  <a:cubicBezTo>
                    <a:pt x="201" y="141"/>
                    <a:pt x="201" y="141"/>
                    <a:pt x="202" y="141"/>
                  </a:cubicBezTo>
                  <a:cubicBezTo>
                    <a:pt x="203" y="140"/>
                    <a:pt x="204" y="140"/>
                    <a:pt x="205" y="139"/>
                  </a:cubicBezTo>
                  <a:cubicBezTo>
                    <a:pt x="206" y="139"/>
                    <a:pt x="206" y="139"/>
                    <a:pt x="207" y="138"/>
                  </a:cubicBezTo>
                  <a:cubicBezTo>
                    <a:pt x="208" y="138"/>
                    <a:pt x="208" y="138"/>
                    <a:pt x="209" y="137"/>
                  </a:cubicBezTo>
                  <a:cubicBezTo>
                    <a:pt x="210" y="137"/>
                    <a:pt x="210" y="137"/>
                    <a:pt x="211" y="136"/>
                  </a:cubicBezTo>
                  <a:cubicBezTo>
                    <a:pt x="212" y="136"/>
                    <a:pt x="213" y="135"/>
                    <a:pt x="213" y="135"/>
                  </a:cubicBezTo>
                  <a:cubicBezTo>
                    <a:pt x="214" y="135"/>
                    <a:pt x="215" y="134"/>
                    <a:pt x="216" y="134"/>
                  </a:cubicBezTo>
                  <a:cubicBezTo>
                    <a:pt x="217" y="133"/>
                    <a:pt x="217" y="133"/>
                    <a:pt x="217" y="133"/>
                  </a:cubicBezTo>
                  <a:cubicBezTo>
                    <a:pt x="217" y="133"/>
                    <a:pt x="218" y="132"/>
                    <a:pt x="219" y="132"/>
                  </a:cubicBezTo>
                  <a:cubicBezTo>
                    <a:pt x="220" y="131"/>
                    <a:pt x="221" y="131"/>
                    <a:pt x="221" y="130"/>
                  </a:cubicBezTo>
                  <a:cubicBezTo>
                    <a:pt x="222" y="130"/>
                    <a:pt x="222" y="130"/>
                    <a:pt x="222" y="130"/>
                  </a:cubicBezTo>
                  <a:cubicBezTo>
                    <a:pt x="223" y="129"/>
                    <a:pt x="224" y="128"/>
                    <a:pt x="225" y="128"/>
                  </a:cubicBezTo>
                  <a:cubicBezTo>
                    <a:pt x="226" y="127"/>
                    <a:pt x="227" y="126"/>
                    <a:pt x="229" y="125"/>
                  </a:cubicBezTo>
                  <a:cubicBezTo>
                    <a:pt x="230" y="125"/>
                    <a:pt x="230" y="125"/>
                    <a:pt x="230" y="125"/>
                  </a:cubicBezTo>
                  <a:cubicBezTo>
                    <a:pt x="230" y="124"/>
                    <a:pt x="231" y="124"/>
                    <a:pt x="231" y="123"/>
                  </a:cubicBezTo>
                  <a:cubicBezTo>
                    <a:pt x="232" y="122"/>
                    <a:pt x="233" y="122"/>
                    <a:pt x="234" y="121"/>
                  </a:cubicBezTo>
                  <a:cubicBezTo>
                    <a:pt x="235" y="120"/>
                    <a:pt x="236" y="119"/>
                    <a:pt x="237" y="118"/>
                  </a:cubicBezTo>
                  <a:cubicBezTo>
                    <a:pt x="238" y="118"/>
                    <a:pt x="239" y="117"/>
                    <a:pt x="239" y="116"/>
                  </a:cubicBezTo>
                  <a:cubicBezTo>
                    <a:pt x="241" y="115"/>
                    <a:pt x="241" y="115"/>
                    <a:pt x="241" y="115"/>
                  </a:cubicBezTo>
                  <a:cubicBezTo>
                    <a:pt x="241" y="114"/>
                    <a:pt x="241" y="114"/>
                    <a:pt x="242" y="113"/>
                  </a:cubicBezTo>
                  <a:cubicBezTo>
                    <a:pt x="242" y="113"/>
                    <a:pt x="243" y="112"/>
                    <a:pt x="243" y="112"/>
                  </a:cubicBezTo>
                  <a:cubicBezTo>
                    <a:pt x="244" y="112"/>
                    <a:pt x="244" y="111"/>
                    <a:pt x="244" y="111"/>
                  </a:cubicBezTo>
                  <a:cubicBezTo>
                    <a:pt x="245" y="110"/>
                    <a:pt x="246" y="109"/>
                    <a:pt x="246" y="108"/>
                  </a:cubicBezTo>
                  <a:cubicBezTo>
                    <a:pt x="247" y="107"/>
                    <a:pt x="248" y="106"/>
                    <a:pt x="249" y="105"/>
                  </a:cubicBezTo>
                  <a:cubicBezTo>
                    <a:pt x="249" y="105"/>
                    <a:pt x="249" y="104"/>
                    <a:pt x="250" y="104"/>
                  </a:cubicBezTo>
                  <a:cubicBezTo>
                    <a:pt x="250" y="103"/>
                    <a:pt x="250" y="103"/>
                    <a:pt x="250" y="103"/>
                  </a:cubicBezTo>
                  <a:cubicBezTo>
                    <a:pt x="251" y="102"/>
                    <a:pt x="252" y="101"/>
                    <a:pt x="252" y="100"/>
                  </a:cubicBezTo>
                  <a:cubicBezTo>
                    <a:pt x="253" y="99"/>
                    <a:pt x="254" y="98"/>
                    <a:pt x="254" y="97"/>
                  </a:cubicBezTo>
                  <a:cubicBezTo>
                    <a:pt x="255" y="96"/>
                    <a:pt x="255" y="95"/>
                    <a:pt x="256" y="94"/>
                  </a:cubicBezTo>
                  <a:cubicBezTo>
                    <a:pt x="256" y="93"/>
                    <a:pt x="257" y="93"/>
                    <a:pt x="257" y="92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1"/>
                    <a:pt x="258" y="90"/>
                    <a:pt x="258" y="90"/>
                  </a:cubicBezTo>
                  <a:cubicBezTo>
                    <a:pt x="258" y="89"/>
                    <a:pt x="259" y="88"/>
                    <a:pt x="259" y="88"/>
                  </a:cubicBezTo>
                  <a:cubicBezTo>
                    <a:pt x="259" y="87"/>
                    <a:pt x="259" y="86"/>
                    <a:pt x="260" y="86"/>
                  </a:cubicBezTo>
                  <a:cubicBezTo>
                    <a:pt x="260" y="85"/>
                    <a:pt x="260" y="85"/>
                    <a:pt x="260" y="85"/>
                  </a:cubicBezTo>
                  <a:cubicBezTo>
                    <a:pt x="260" y="84"/>
                    <a:pt x="261" y="83"/>
                    <a:pt x="261" y="81"/>
                  </a:cubicBezTo>
                  <a:cubicBezTo>
                    <a:pt x="262" y="81"/>
                    <a:pt x="262" y="80"/>
                    <a:pt x="262" y="79"/>
                  </a:cubicBezTo>
                  <a:cubicBezTo>
                    <a:pt x="262" y="79"/>
                    <a:pt x="262" y="79"/>
                    <a:pt x="262" y="79"/>
                  </a:cubicBezTo>
                  <a:cubicBezTo>
                    <a:pt x="263" y="77"/>
                    <a:pt x="263" y="76"/>
                    <a:pt x="263" y="75"/>
                  </a:cubicBezTo>
                  <a:cubicBezTo>
                    <a:pt x="263" y="74"/>
                    <a:pt x="264" y="73"/>
                    <a:pt x="264" y="73"/>
                  </a:cubicBezTo>
                  <a:cubicBezTo>
                    <a:pt x="264" y="72"/>
                    <a:pt x="264" y="72"/>
                    <a:pt x="264" y="72"/>
                  </a:cubicBezTo>
                  <a:cubicBezTo>
                    <a:pt x="264" y="70"/>
                    <a:pt x="265" y="68"/>
                    <a:pt x="265" y="66"/>
                  </a:cubicBezTo>
                  <a:cubicBezTo>
                    <a:pt x="268" y="44"/>
                    <a:pt x="271" y="22"/>
                    <a:pt x="273" y="0"/>
                  </a:cubicBezTo>
                  <a:close/>
                </a:path>
              </a:pathLst>
            </a:custGeom>
            <a:solidFill>
              <a:srgbClr val="2D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26" name="Freeform 155"/>
            <p:cNvSpPr>
              <a:spLocks/>
            </p:cNvSpPr>
            <p:nvPr/>
          </p:nvSpPr>
          <p:spPr bwMode="auto">
            <a:xfrm>
              <a:off x="2494" y="2060"/>
              <a:ext cx="463" cy="301"/>
            </a:xfrm>
            <a:custGeom>
              <a:avLst/>
              <a:gdLst>
                <a:gd name="T0" fmla="*/ 445 w 282"/>
                <a:gd name="T1" fmla="*/ 117 h 183"/>
                <a:gd name="T2" fmla="*/ 433 w 282"/>
                <a:gd name="T3" fmla="*/ 97 h 183"/>
                <a:gd name="T4" fmla="*/ 409 w 282"/>
                <a:gd name="T5" fmla="*/ 67 h 183"/>
                <a:gd name="T6" fmla="*/ 389 w 282"/>
                <a:gd name="T7" fmla="*/ 53 h 183"/>
                <a:gd name="T8" fmla="*/ 374 w 282"/>
                <a:gd name="T9" fmla="*/ 41 h 183"/>
                <a:gd name="T10" fmla="*/ 320 w 282"/>
                <a:gd name="T11" fmla="*/ 16 h 183"/>
                <a:gd name="T12" fmla="*/ 309 w 282"/>
                <a:gd name="T13" fmla="*/ 12 h 183"/>
                <a:gd name="T14" fmla="*/ 296 w 282"/>
                <a:gd name="T15" fmla="*/ 8 h 183"/>
                <a:gd name="T16" fmla="*/ 281 w 282"/>
                <a:gd name="T17" fmla="*/ 5 h 183"/>
                <a:gd name="T18" fmla="*/ 253 w 282"/>
                <a:gd name="T19" fmla="*/ 2 h 183"/>
                <a:gd name="T20" fmla="*/ 235 w 282"/>
                <a:gd name="T21" fmla="*/ 0 h 183"/>
                <a:gd name="T22" fmla="*/ 230 w 282"/>
                <a:gd name="T23" fmla="*/ 0 h 183"/>
                <a:gd name="T24" fmla="*/ 225 w 282"/>
                <a:gd name="T25" fmla="*/ 0 h 183"/>
                <a:gd name="T26" fmla="*/ 212 w 282"/>
                <a:gd name="T27" fmla="*/ 2 h 183"/>
                <a:gd name="T28" fmla="*/ 202 w 282"/>
                <a:gd name="T29" fmla="*/ 2 h 183"/>
                <a:gd name="T30" fmla="*/ 181 w 282"/>
                <a:gd name="T31" fmla="*/ 5 h 183"/>
                <a:gd name="T32" fmla="*/ 166 w 282"/>
                <a:gd name="T33" fmla="*/ 8 h 183"/>
                <a:gd name="T34" fmla="*/ 159 w 282"/>
                <a:gd name="T35" fmla="*/ 10 h 183"/>
                <a:gd name="T36" fmla="*/ 156 w 282"/>
                <a:gd name="T37" fmla="*/ 10 h 183"/>
                <a:gd name="T38" fmla="*/ 151 w 282"/>
                <a:gd name="T39" fmla="*/ 12 h 183"/>
                <a:gd name="T40" fmla="*/ 151 w 282"/>
                <a:gd name="T41" fmla="*/ 12 h 183"/>
                <a:gd name="T42" fmla="*/ 149 w 282"/>
                <a:gd name="T43" fmla="*/ 12 h 183"/>
                <a:gd name="T44" fmla="*/ 143 w 282"/>
                <a:gd name="T45" fmla="*/ 13 h 183"/>
                <a:gd name="T46" fmla="*/ 140 w 282"/>
                <a:gd name="T47" fmla="*/ 15 h 183"/>
                <a:gd name="T48" fmla="*/ 115 w 282"/>
                <a:gd name="T49" fmla="*/ 25 h 183"/>
                <a:gd name="T50" fmla="*/ 90 w 282"/>
                <a:gd name="T51" fmla="*/ 38 h 183"/>
                <a:gd name="T52" fmla="*/ 66 w 282"/>
                <a:gd name="T53" fmla="*/ 54 h 183"/>
                <a:gd name="T54" fmla="*/ 41 w 282"/>
                <a:gd name="T55" fmla="*/ 79 h 183"/>
                <a:gd name="T56" fmla="*/ 26 w 282"/>
                <a:gd name="T57" fmla="*/ 100 h 183"/>
                <a:gd name="T58" fmla="*/ 15 w 282"/>
                <a:gd name="T59" fmla="*/ 122 h 183"/>
                <a:gd name="T60" fmla="*/ 8 w 282"/>
                <a:gd name="T61" fmla="*/ 140 h 183"/>
                <a:gd name="T62" fmla="*/ 3 w 282"/>
                <a:gd name="T63" fmla="*/ 163 h 183"/>
                <a:gd name="T64" fmla="*/ 2 w 282"/>
                <a:gd name="T65" fmla="*/ 270 h 183"/>
                <a:gd name="T66" fmla="*/ 11 w 282"/>
                <a:gd name="T67" fmla="*/ 229 h 183"/>
                <a:gd name="T68" fmla="*/ 31 w 282"/>
                <a:gd name="T69" fmla="*/ 196 h 183"/>
                <a:gd name="T70" fmla="*/ 57 w 282"/>
                <a:gd name="T71" fmla="*/ 166 h 183"/>
                <a:gd name="T72" fmla="*/ 92 w 282"/>
                <a:gd name="T73" fmla="*/ 143 h 183"/>
                <a:gd name="T74" fmla="*/ 136 w 282"/>
                <a:gd name="T75" fmla="*/ 122 h 183"/>
                <a:gd name="T76" fmla="*/ 146 w 282"/>
                <a:gd name="T77" fmla="*/ 120 h 183"/>
                <a:gd name="T78" fmla="*/ 148 w 282"/>
                <a:gd name="T79" fmla="*/ 118 h 183"/>
                <a:gd name="T80" fmla="*/ 148 w 282"/>
                <a:gd name="T81" fmla="*/ 118 h 183"/>
                <a:gd name="T82" fmla="*/ 153 w 282"/>
                <a:gd name="T83" fmla="*/ 118 h 183"/>
                <a:gd name="T84" fmla="*/ 159 w 282"/>
                <a:gd name="T85" fmla="*/ 117 h 183"/>
                <a:gd name="T86" fmla="*/ 169 w 282"/>
                <a:gd name="T87" fmla="*/ 115 h 183"/>
                <a:gd name="T88" fmla="*/ 200 w 282"/>
                <a:gd name="T89" fmla="*/ 109 h 183"/>
                <a:gd name="T90" fmla="*/ 210 w 282"/>
                <a:gd name="T91" fmla="*/ 109 h 183"/>
                <a:gd name="T92" fmla="*/ 225 w 282"/>
                <a:gd name="T93" fmla="*/ 109 h 183"/>
                <a:gd name="T94" fmla="*/ 259 w 282"/>
                <a:gd name="T95" fmla="*/ 110 h 183"/>
                <a:gd name="T96" fmla="*/ 299 w 282"/>
                <a:gd name="T97" fmla="*/ 118 h 183"/>
                <a:gd name="T98" fmla="*/ 309 w 282"/>
                <a:gd name="T99" fmla="*/ 122 h 183"/>
                <a:gd name="T100" fmla="*/ 343 w 282"/>
                <a:gd name="T101" fmla="*/ 135 h 183"/>
                <a:gd name="T102" fmla="*/ 378 w 282"/>
                <a:gd name="T103" fmla="*/ 155 h 183"/>
                <a:gd name="T104" fmla="*/ 391 w 282"/>
                <a:gd name="T105" fmla="*/ 164 h 183"/>
                <a:gd name="T106" fmla="*/ 424 w 282"/>
                <a:gd name="T107" fmla="*/ 199 h 183"/>
                <a:gd name="T108" fmla="*/ 432 w 282"/>
                <a:gd name="T109" fmla="*/ 211 h 183"/>
                <a:gd name="T110" fmla="*/ 450 w 282"/>
                <a:gd name="T111" fmla="*/ 250 h 183"/>
                <a:gd name="T112" fmla="*/ 463 w 282"/>
                <a:gd name="T113" fmla="*/ 181 h 18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82" h="183">
                  <a:moveTo>
                    <a:pt x="281" y="102"/>
                  </a:moveTo>
                  <a:cubicBezTo>
                    <a:pt x="281" y="99"/>
                    <a:pt x="281" y="97"/>
                    <a:pt x="280" y="94"/>
                  </a:cubicBezTo>
                  <a:cubicBezTo>
                    <a:pt x="280" y="92"/>
                    <a:pt x="279" y="89"/>
                    <a:pt x="278" y="87"/>
                  </a:cubicBezTo>
                  <a:cubicBezTo>
                    <a:pt x="277" y="85"/>
                    <a:pt x="277" y="83"/>
                    <a:pt x="276" y="81"/>
                  </a:cubicBezTo>
                  <a:cubicBezTo>
                    <a:pt x="275" y="79"/>
                    <a:pt x="275" y="78"/>
                    <a:pt x="274" y="76"/>
                  </a:cubicBezTo>
                  <a:cubicBezTo>
                    <a:pt x="273" y="74"/>
                    <a:pt x="272" y="72"/>
                    <a:pt x="271" y="71"/>
                  </a:cubicBezTo>
                  <a:cubicBezTo>
                    <a:pt x="270" y="69"/>
                    <a:pt x="269" y="67"/>
                    <a:pt x="268" y="65"/>
                  </a:cubicBezTo>
                  <a:cubicBezTo>
                    <a:pt x="268" y="65"/>
                    <a:pt x="268" y="65"/>
                    <a:pt x="268" y="64"/>
                  </a:cubicBezTo>
                  <a:cubicBezTo>
                    <a:pt x="267" y="64"/>
                    <a:pt x="267" y="63"/>
                    <a:pt x="267" y="63"/>
                  </a:cubicBezTo>
                  <a:cubicBezTo>
                    <a:pt x="267" y="62"/>
                    <a:pt x="266" y="62"/>
                    <a:pt x="266" y="62"/>
                  </a:cubicBezTo>
                  <a:cubicBezTo>
                    <a:pt x="266" y="61"/>
                    <a:pt x="266" y="61"/>
                    <a:pt x="265" y="60"/>
                  </a:cubicBezTo>
                  <a:cubicBezTo>
                    <a:pt x="265" y="60"/>
                    <a:pt x="264" y="59"/>
                    <a:pt x="264" y="59"/>
                  </a:cubicBezTo>
                  <a:cubicBezTo>
                    <a:pt x="264" y="58"/>
                    <a:pt x="263" y="58"/>
                    <a:pt x="263" y="57"/>
                  </a:cubicBezTo>
                  <a:cubicBezTo>
                    <a:pt x="262" y="56"/>
                    <a:pt x="262" y="56"/>
                    <a:pt x="262" y="56"/>
                  </a:cubicBezTo>
                  <a:cubicBezTo>
                    <a:pt x="262" y="56"/>
                    <a:pt x="262" y="56"/>
                    <a:pt x="262" y="56"/>
                  </a:cubicBezTo>
                  <a:cubicBezTo>
                    <a:pt x="259" y="52"/>
                    <a:pt x="256" y="50"/>
                    <a:pt x="255" y="48"/>
                  </a:cubicBezTo>
                  <a:cubicBezTo>
                    <a:pt x="253" y="45"/>
                    <a:pt x="251" y="44"/>
                    <a:pt x="250" y="43"/>
                  </a:cubicBezTo>
                  <a:cubicBezTo>
                    <a:pt x="250" y="42"/>
                    <a:pt x="249" y="41"/>
                    <a:pt x="249" y="41"/>
                  </a:cubicBezTo>
                  <a:cubicBezTo>
                    <a:pt x="248" y="41"/>
                    <a:pt x="248" y="40"/>
                    <a:pt x="248" y="40"/>
                  </a:cubicBezTo>
                  <a:cubicBezTo>
                    <a:pt x="246" y="39"/>
                    <a:pt x="245" y="38"/>
                    <a:pt x="244" y="37"/>
                  </a:cubicBezTo>
                  <a:cubicBezTo>
                    <a:pt x="243" y="36"/>
                    <a:pt x="242" y="35"/>
                    <a:pt x="242" y="35"/>
                  </a:cubicBezTo>
                  <a:cubicBezTo>
                    <a:pt x="241" y="34"/>
                    <a:pt x="241" y="34"/>
                    <a:pt x="240" y="34"/>
                  </a:cubicBezTo>
                  <a:cubicBezTo>
                    <a:pt x="240" y="33"/>
                    <a:pt x="240" y="33"/>
                    <a:pt x="240" y="33"/>
                  </a:cubicBezTo>
                  <a:cubicBezTo>
                    <a:pt x="239" y="33"/>
                    <a:pt x="238" y="32"/>
                    <a:pt x="237" y="32"/>
                  </a:cubicBezTo>
                  <a:cubicBezTo>
                    <a:pt x="237" y="31"/>
                    <a:pt x="236" y="31"/>
                    <a:pt x="236" y="30"/>
                  </a:cubicBezTo>
                  <a:cubicBezTo>
                    <a:pt x="235" y="30"/>
                    <a:pt x="235" y="30"/>
                    <a:pt x="234" y="29"/>
                  </a:cubicBezTo>
                  <a:cubicBezTo>
                    <a:pt x="234" y="29"/>
                    <a:pt x="234" y="29"/>
                    <a:pt x="234" y="29"/>
                  </a:cubicBezTo>
                  <a:cubicBezTo>
                    <a:pt x="233" y="28"/>
                    <a:pt x="232" y="28"/>
                    <a:pt x="231" y="27"/>
                  </a:cubicBezTo>
                  <a:cubicBezTo>
                    <a:pt x="231" y="27"/>
                    <a:pt x="230" y="26"/>
                    <a:pt x="230" y="26"/>
                  </a:cubicBezTo>
                  <a:cubicBezTo>
                    <a:pt x="229" y="26"/>
                    <a:pt x="229" y="26"/>
                    <a:pt x="228" y="25"/>
                  </a:cubicBezTo>
                  <a:cubicBezTo>
                    <a:pt x="228" y="25"/>
                    <a:pt x="227" y="25"/>
                    <a:pt x="227" y="25"/>
                  </a:cubicBezTo>
                  <a:cubicBezTo>
                    <a:pt x="225" y="23"/>
                    <a:pt x="222" y="22"/>
                    <a:pt x="220" y="20"/>
                  </a:cubicBezTo>
                  <a:cubicBezTo>
                    <a:pt x="217" y="19"/>
                    <a:pt x="215" y="18"/>
                    <a:pt x="212" y="17"/>
                  </a:cubicBezTo>
                  <a:cubicBezTo>
                    <a:pt x="210" y="15"/>
                    <a:pt x="207" y="14"/>
                    <a:pt x="205" y="13"/>
                  </a:cubicBezTo>
                  <a:cubicBezTo>
                    <a:pt x="202" y="12"/>
                    <a:pt x="200" y="11"/>
                    <a:pt x="197" y="10"/>
                  </a:cubicBezTo>
                  <a:cubicBezTo>
                    <a:pt x="197" y="10"/>
                    <a:pt x="196" y="10"/>
                    <a:pt x="195" y="10"/>
                  </a:cubicBezTo>
                  <a:cubicBezTo>
                    <a:pt x="195" y="9"/>
                    <a:pt x="194" y="9"/>
                    <a:pt x="194" y="9"/>
                  </a:cubicBezTo>
                  <a:cubicBezTo>
                    <a:pt x="193" y="9"/>
                    <a:pt x="193" y="9"/>
                    <a:pt x="192" y="9"/>
                  </a:cubicBezTo>
                  <a:cubicBezTo>
                    <a:pt x="192" y="9"/>
                    <a:pt x="191" y="8"/>
                    <a:pt x="191" y="8"/>
                  </a:cubicBezTo>
                  <a:cubicBezTo>
                    <a:pt x="190" y="8"/>
                    <a:pt x="190" y="8"/>
                    <a:pt x="190" y="8"/>
                  </a:cubicBezTo>
                  <a:cubicBezTo>
                    <a:pt x="189" y="8"/>
                    <a:pt x="189" y="8"/>
                    <a:pt x="189" y="8"/>
                  </a:cubicBezTo>
                  <a:cubicBezTo>
                    <a:pt x="188" y="7"/>
                    <a:pt x="188" y="7"/>
                    <a:pt x="188" y="7"/>
                  </a:cubicBezTo>
                  <a:cubicBezTo>
                    <a:pt x="188" y="7"/>
                    <a:pt x="188" y="7"/>
                    <a:pt x="188" y="7"/>
                  </a:cubicBezTo>
                  <a:cubicBezTo>
                    <a:pt x="187" y="7"/>
                    <a:pt x="187" y="7"/>
                    <a:pt x="186" y="7"/>
                  </a:cubicBezTo>
                  <a:cubicBezTo>
                    <a:pt x="186" y="7"/>
                    <a:pt x="185" y="7"/>
                    <a:pt x="185" y="6"/>
                  </a:cubicBezTo>
                  <a:cubicBezTo>
                    <a:pt x="184" y="6"/>
                    <a:pt x="184" y="6"/>
                    <a:pt x="184" y="6"/>
                  </a:cubicBezTo>
                  <a:cubicBezTo>
                    <a:pt x="183" y="6"/>
                    <a:pt x="183" y="6"/>
                    <a:pt x="182" y="6"/>
                  </a:cubicBezTo>
                  <a:cubicBezTo>
                    <a:pt x="181" y="6"/>
                    <a:pt x="180" y="5"/>
                    <a:pt x="180" y="5"/>
                  </a:cubicBezTo>
                  <a:cubicBezTo>
                    <a:pt x="179" y="5"/>
                    <a:pt x="178" y="5"/>
                    <a:pt x="177" y="5"/>
                  </a:cubicBezTo>
                  <a:cubicBezTo>
                    <a:pt x="176" y="4"/>
                    <a:pt x="175" y="4"/>
                    <a:pt x="175" y="4"/>
                  </a:cubicBezTo>
                  <a:cubicBezTo>
                    <a:pt x="174" y="4"/>
                    <a:pt x="173" y="4"/>
                    <a:pt x="172" y="4"/>
                  </a:cubicBezTo>
                  <a:cubicBezTo>
                    <a:pt x="172" y="4"/>
                    <a:pt x="172" y="4"/>
                    <a:pt x="172" y="4"/>
                  </a:cubicBezTo>
                  <a:cubicBezTo>
                    <a:pt x="172" y="4"/>
                    <a:pt x="172" y="4"/>
                    <a:pt x="172" y="4"/>
                  </a:cubicBezTo>
                  <a:cubicBezTo>
                    <a:pt x="171" y="3"/>
                    <a:pt x="171" y="3"/>
                    <a:pt x="171" y="3"/>
                  </a:cubicBezTo>
                  <a:cubicBezTo>
                    <a:pt x="169" y="3"/>
                    <a:pt x="167" y="3"/>
                    <a:pt x="165" y="2"/>
                  </a:cubicBezTo>
                  <a:cubicBezTo>
                    <a:pt x="164" y="2"/>
                    <a:pt x="164" y="2"/>
                    <a:pt x="163" y="2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2"/>
                    <a:pt x="161" y="2"/>
                    <a:pt x="160" y="2"/>
                  </a:cubicBezTo>
                  <a:cubicBezTo>
                    <a:pt x="159" y="2"/>
                    <a:pt x="158" y="1"/>
                    <a:pt x="157" y="1"/>
                  </a:cubicBezTo>
                  <a:cubicBezTo>
                    <a:pt x="156" y="1"/>
                    <a:pt x="155" y="1"/>
                    <a:pt x="154" y="1"/>
                  </a:cubicBezTo>
                  <a:cubicBezTo>
                    <a:pt x="154" y="1"/>
                    <a:pt x="153" y="1"/>
                    <a:pt x="153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1" y="1"/>
                    <a:pt x="151" y="1"/>
                    <a:pt x="150" y="1"/>
                  </a:cubicBezTo>
                  <a:cubicBezTo>
                    <a:pt x="148" y="1"/>
                    <a:pt x="145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7" y="0"/>
                    <a:pt x="136" y="0"/>
                    <a:pt x="135" y="0"/>
                  </a:cubicBezTo>
                  <a:cubicBezTo>
                    <a:pt x="135" y="0"/>
                    <a:pt x="134" y="0"/>
                    <a:pt x="133" y="0"/>
                  </a:cubicBezTo>
                  <a:cubicBezTo>
                    <a:pt x="132" y="0"/>
                    <a:pt x="132" y="1"/>
                    <a:pt x="131" y="1"/>
                  </a:cubicBezTo>
                  <a:cubicBezTo>
                    <a:pt x="130" y="1"/>
                    <a:pt x="130" y="1"/>
                    <a:pt x="129" y="1"/>
                  </a:cubicBezTo>
                  <a:cubicBezTo>
                    <a:pt x="129" y="1"/>
                    <a:pt x="128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4" y="1"/>
                    <a:pt x="124" y="1"/>
                    <a:pt x="124" y="1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1" y="1"/>
                    <a:pt x="121" y="1"/>
                    <a:pt x="121" y="1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17" y="2"/>
                    <a:pt x="115" y="2"/>
                    <a:pt x="113" y="3"/>
                  </a:cubicBezTo>
                  <a:cubicBezTo>
                    <a:pt x="113" y="3"/>
                    <a:pt x="112" y="3"/>
                    <a:pt x="112" y="3"/>
                  </a:cubicBezTo>
                  <a:cubicBezTo>
                    <a:pt x="111" y="3"/>
                    <a:pt x="110" y="3"/>
                    <a:pt x="110" y="3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7" y="4"/>
                    <a:pt x="106" y="4"/>
                    <a:pt x="105" y="4"/>
                  </a:cubicBezTo>
                  <a:cubicBezTo>
                    <a:pt x="105" y="4"/>
                    <a:pt x="104" y="4"/>
                    <a:pt x="104" y="4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2" y="5"/>
                    <a:pt x="102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0" y="5"/>
                    <a:pt x="100" y="5"/>
                    <a:pt x="100" y="5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0" y="7"/>
                    <a:pt x="90" y="7"/>
                    <a:pt x="89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8" y="8"/>
                    <a:pt x="87" y="8"/>
                    <a:pt x="87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6" y="9"/>
                    <a:pt x="86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4" y="9"/>
                    <a:pt x="84" y="9"/>
                    <a:pt x="83" y="10"/>
                  </a:cubicBezTo>
                  <a:cubicBezTo>
                    <a:pt x="81" y="10"/>
                    <a:pt x="79" y="11"/>
                    <a:pt x="77" y="12"/>
                  </a:cubicBezTo>
                  <a:cubicBezTo>
                    <a:pt x="76" y="12"/>
                    <a:pt x="76" y="12"/>
                    <a:pt x="75" y="13"/>
                  </a:cubicBezTo>
                  <a:cubicBezTo>
                    <a:pt x="74" y="13"/>
                    <a:pt x="74" y="13"/>
                    <a:pt x="73" y="14"/>
                  </a:cubicBezTo>
                  <a:cubicBezTo>
                    <a:pt x="72" y="14"/>
                    <a:pt x="71" y="14"/>
                    <a:pt x="70" y="15"/>
                  </a:cubicBezTo>
                  <a:cubicBezTo>
                    <a:pt x="69" y="15"/>
                    <a:pt x="68" y="16"/>
                    <a:pt x="67" y="16"/>
                  </a:cubicBezTo>
                  <a:cubicBezTo>
                    <a:pt x="66" y="17"/>
                    <a:pt x="65" y="17"/>
                    <a:pt x="65" y="17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19"/>
                    <a:pt x="60" y="20"/>
                    <a:pt x="58" y="21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7" y="22"/>
                    <a:pt x="56" y="22"/>
                    <a:pt x="55" y="23"/>
                  </a:cubicBezTo>
                  <a:cubicBezTo>
                    <a:pt x="53" y="24"/>
                    <a:pt x="52" y="25"/>
                    <a:pt x="50" y="26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7"/>
                    <a:pt x="48" y="27"/>
                    <a:pt x="47" y="28"/>
                  </a:cubicBezTo>
                  <a:cubicBezTo>
                    <a:pt x="46" y="28"/>
                    <a:pt x="45" y="29"/>
                    <a:pt x="44" y="30"/>
                  </a:cubicBezTo>
                  <a:cubicBezTo>
                    <a:pt x="44" y="30"/>
                    <a:pt x="44" y="30"/>
                    <a:pt x="43" y="31"/>
                  </a:cubicBezTo>
                  <a:cubicBezTo>
                    <a:pt x="42" y="31"/>
                    <a:pt x="41" y="32"/>
                    <a:pt x="40" y="33"/>
                  </a:cubicBezTo>
                  <a:cubicBezTo>
                    <a:pt x="39" y="34"/>
                    <a:pt x="38" y="35"/>
                    <a:pt x="37" y="36"/>
                  </a:cubicBezTo>
                  <a:cubicBezTo>
                    <a:pt x="36" y="37"/>
                    <a:pt x="35" y="38"/>
                    <a:pt x="34" y="38"/>
                  </a:cubicBezTo>
                  <a:cubicBezTo>
                    <a:pt x="33" y="39"/>
                    <a:pt x="33" y="40"/>
                    <a:pt x="32" y="40"/>
                  </a:cubicBezTo>
                  <a:cubicBezTo>
                    <a:pt x="32" y="41"/>
                    <a:pt x="31" y="41"/>
                    <a:pt x="31" y="42"/>
                  </a:cubicBezTo>
                  <a:cubicBezTo>
                    <a:pt x="30" y="43"/>
                    <a:pt x="29" y="43"/>
                    <a:pt x="28" y="44"/>
                  </a:cubicBezTo>
                  <a:cubicBezTo>
                    <a:pt x="27" y="45"/>
                    <a:pt x="26" y="47"/>
                    <a:pt x="25" y="48"/>
                  </a:cubicBezTo>
                  <a:cubicBezTo>
                    <a:pt x="25" y="48"/>
                    <a:pt x="24" y="49"/>
                    <a:pt x="24" y="49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51"/>
                    <a:pt x="22" y="51"/>
                    <a:pt x="22" y="52"/>
                  </a:cubicBezTo>
                  <a:cubicBezTo>
                    <a:pt x="21" y="52"/>
                    <a:pt x="21" y="53"/>
                    <a:pt x="20" y="54"/>
                  </a:cubicBezTo>
                  <a:cubicBezTo>
                    <a:pt x="20" y="55"/>
                    <a:pt x="19" y="56"/>
                    <a:pt x="18" y="57"/>
                  </a:cubicBezTo>
                  <a:cubicBezTo>
                    <a:pt x="17" y="58"/>
                    <a:pt x="17" y="59"/>
                    <a:pt x="16" y="61"/>
                  </a:cubicBezTo>
                  <a:cubicBezTo>
                    <a:pt x="15" y="61"/>
                    <a:pt x="15" y="62"/>
                    <a:pt x="14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5"/>
                    <a:pt x="13" y="66"/>
                    <a:pt x="12" y="67"/>
                  </a:cubicBezTo>
                  <a:cubicBezTo>
                    <a:pt x="11" y="68"/>
                    <a:pt x="11" y="69"/>
                    <a:pt x="10" y="70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0" y="72"/>
                    <a:pt x="9" y="73"/>
                    <a:pt x="9" y="74"/>
                  </a:cubicBezTo>
                  <a:cubicBezTo>
                    <a:pt x="8" y="75"/>
                    <a:pt x="8" y="76"/>
                    <a:pt x="8" y="77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7" y="79"/>
                    <a:pt x="6" y="80"/>
                    <a:pt x="6" y="81"/>
                  </a:cubicBezTo>
                  <a:cubicBezTo>
                    <a:pt x="6" y="82"/>
                    <a:pt x="5" y="83"/>
                    <a:pt x="5" y="84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4" y="86"/>
                    <a:pt x="4" y="88"/>
                    <a:pt x="4" y="89"/>
                  </a:cubicBezTo>
                  <a:cubicBezTo>
                    <a:pt x="4" y="90"/>
                    <a:pt x="3" y="91"/>
                    <a:pt x="3" y="92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3" y="93"/>
                    <a:pt x="3" y="94"/>
                    <a:pt x="2" y="96"/>
                  </a:cubicBezTo>
                  <a:cubicBezTo>
                    <a:pt x="2" y="97"/>
                    <a:pt x="2" y="98"/>
                    <a:pt x="2" y="99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2" y="101"/>
                    <a:pt x="2" y="102"/>
                    <a:pt x="2" y="103"/>
                  </a:cubicBezTo>
                  <a:cubicBezTo>
                    <a:pt x="2" y="104"/>
                    <a:pt x="2" y="106"/>
                    <a:pt x="1" y="107"/>
                  </a:cubicBezTo>
                  <a:cubicBezTo>
                    <a:pt x="1" y="129"/>
                    <a:pt x="1" y="150"/>
                    <a:pt x="0" y="172"/>
                  </a:cubicBezTo>
                  <a:cubicBezTo>
                    <a:pt x="0" y="170"/>
                    <a:pt x="0" y="167"/>
                    <a:pt x="1" y="164"/>
                  </a:cubicBezTo>
                  <a:cubicBezTo>
                    <a:pt x="1" y="164"/>
                    <a:pt x="1" y="164"/>
                    <a:pt x="1" y="164"/>
                  </a:cubicBezTo>
                  <a:cubicBezTo>
                    <a:pt x="1" y="162"/>
                    <a:pt x="1" y="159"/>
                    <a:pt x="2" y="157"/>
                  </a:cubicBezTo>
                  <a:cubicBezTo>
                    <a:pt x="2" y="156"/>
                    <a:pt x="2" y="155"/>
                    <a:pt x="2" y="154"/>
                  </a:cubicBezTo>
                  <a:cubicBezTo>
                    <a:pt x="3" y="153"/>
                    <a:pt x="3" y="151"/>
                    <a:pt x="4" y="150"/>
                  </a:cubicBezTo>
                  <a:cubicBezTo>
                    <a:pt x="4" y="149"/>
                    <a:pt x="4" y="148"/>
                    <a:pt x="5" y="147"/>
                  </a:cubicBezTo>
                  <a:cubicBezTo>
                    <a:pt x="5" y="145"/>
                    <a:pt x="5" y="144"/>
                    <a:pt x="6" y="142"/>
                  </a:cubicBezTo>
                  <a:cubicBezTo>
                    <a:pt x="6" y="141"/>
                    <a:pt x="7" y="140"/>
                    <a:pt x="7" y="139"/>
                  </a:cubicBezTo>
                  <a:cubicBezTo>
                    <a:pt x="8" y="138"/>
                    <a:pt x="8" y="137"/>
                    <a:pt x="9" y="135"/>
                  </a:cubicBezTo>
                  <a:cubicBezTo>
                    <a:pt x="10" y="134"/>
                    <a:pt x="10" y="133"/>
                    <a:pt x="11" y="132"/>
                  </a:cubicBezTo>
                  <a:cubicBezTo>
                    <a:pt x="11" y="131"/>
                    <a:pt x="12" y="130"/>
                    <a:pt x="13" y="128"/>
                  </a:cubicBezTo>
                  <a:cubicBezTo>
                    <a:pt x="13" y="128"/>
                    <a:pt x="14" y="127"/>
                    <a:pt x="14" y="126"/>
                  </a:cubicBezTo>
                  <a:cubicBezTo>
                    <a:pt x="15" y="124"/>
                    <a:pt x="16" y="123"/>
                    <a:pt x="17" y="122"/>
                  </a:cubicBezTo>
                  <a:cubicBezTo>
                    <a:pt x="17" y="121"/>
                    <a:pt x="18" y="120"/>
                    <a:pt x="19" y="119"/>
                  </a:cubicBezTo>
                  <a:cubicBezTo>
                    <a:pt x="20" y="118"/>
                    <a:pt x="20" y="117"/>
                    <a:pt x="21" y="116"/>
                  </a:cubicBezTo>
                  <a:cubicBezTo>
                    <a:pt x="22" y="115"/>
                    <a:pt x="23" y="114"/>
                    <a:pt x="24" y="113"/>
                  </a:cubicBezTo>
                  <a:cubicBezTo>
                    <a:pt x="25" y="112"/>
                    <a:pt x="26" y="111"/>
                    <a:pt x="27" y="110"/>
                  </a:cubicBezTo>
                  <a:cubicBezTo>
                    <a:pt x="27" y="109"/>
                    <a:pt x="28" y="108"/>
                    <a:pt x="29" y="107"/>
                  </a:cubicBezTo>
                  <a:cubicBezTo>
                    <a:pt x="30" y="106"/>
                    <a:pt x="31" y="105"/>
                    <a:pt x="32" y="104"/>
                  </a:cubicBezTo>
                  <a:cubicBezTo>
                    <a:pt x="33" y="103"/>
                    <a:pt x="34" y="102"/>
                    <a:pt x="35" y="101"/>
                  </a:cubicBezTo>
                  <a:cubicBezTo>
                    <a:pt x="36" y="100"/>
                    <a:pt x="37" y="99"/>
                    <a:pt x="39" y="98"/>
                  </a:cubicBezTo>
                  <a:cubicBezTo>
                    <a:pt x="40" y="98"/>
                    <a:pt x="40" y="97"/>
                    <a:pt x="41" y="96"/>
                  </a:cubicBezTo>
                  <a:cubicBezTo>
                    <a:pt x="43" y="95"/>
                    <a:pt x="44" y="94"/>
                    <a:pt x="45" y="93"/>
                  </a:cubicBezTo>
                  <a:cubicBezTo>
                    <a:pt x="46" y="92"/>
                    <a:pt x="47" y="92"/>
                    <a:pt x="48" y="91"/>
                  </a:cubicBezTo>
                  <a:cubicBezTo>
                    <a:pt x="50" y="90"/>
                    <a:pt x="51" y="89"/>
                    <a:pt x="53" y="88"/>
                  </a:cubicBezTo>
                  <a:cubicBezTo>
                    <a:pt x="54" y="88"/>
                    <a:pt x="55" y="87"/>
                    <a:pt x="56" y="87"/>
                  </a:cubicBezTo>
                  <a:cubicBezTo>
                    <a:pt x="58" y="85"/>
                    <a:pt x="60" y="84"/>
                    <a:pt x="63" y="83"/>
                  </a:cubicBezTo>
                  <a:cubicBezTo>
                    <a:pt x="63" y="82"/>
                    <a:pt x="64" y="82"/>
                    <a:pt x="65" y="82"/>
                  </a:cubicBezTo>
                  <a:cubicBezTo>
                    <a:pt x="67" y="81"/>
                    <a:pt x="69" y="80"/>
                    <a:pt x="71" y="79"/>
                  </a:cubicBezTo>
                  <a:cubicBezTo>
                    <a:pt x="71" y="79"/>
                    <a:pt x="72" y="78"/>
                    <a:pt x="73" y="78"/>
                  </a:cubicBezTo>
                  <a:cubicBezTo>
                    <a:pt x="76" y="77"/>
                    <a:pt x="78" y="76"/>
                    <a:pt x="81" y="75"/>
                  </a:cubicBezTo>
                  <a:cubicBezTo>
                    <a:pt x="82" y="75"/>
                    <a:pt x="82" y="75"/>
                    <a:pt x="83" y="74"/>
                  </a:cubicBezTo>
                  <a:cubicBezTo>
                    <a:pt x="83" y="74"/>
                    <a:pt x="84" y="74"/>
                    <a:pt x="84" y="74"/>
                  </a:cubicBezTo>
                  <a:cubicBezTo>
                    <a:pt x="85" y="74"/>
                    <a:pt x="85" y="74"/>
                    <a:pt x="86" y="73"/>
                  </a:cubicBezTo>
                  <a:cubicBezTo>
                    <a:pt x="86" y="73"/>
                    <a:pt x="86" y="73"/>
                    <a:pt x="87" y="73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89" y="72"/>
                    <a:pt x="89" y="72"/>
                    <a:pt x="90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2" y="72"/>
                    <a:pt x="92" y="72"/>
                    <a:pt x="93" y="72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1"/>
                    <a:pt x="93" y="71"/>
                    <a:pt x="93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95" y="71"/>
                    <a:pt x="95" y="71"/>
                    <a:pt x="95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98" y="71"/>
                    <a:pt x="98" y="70"/>
                    <a:pt x="99" y="70"/>
                  </a:cubicBezTo>
                  <a:cubicBezTo>
                    <a:pt x="99" y="70"/>
                    <a:pt x="99" y="70"/>
                    <a:pt x="99" y="70"/>
                  </a:cubicBezTo>
                  <a:cubicBezTo>
                    <a:pt x="99" y="70"/>
                    <a:pt x="100" y="70"/>
                    <a:pt x="101" y="70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102" y="70"/>
                    <a:pt x="102" y="70"/>
                    <a:pt x="103" y="70"/>
                  </a:cubicBezTo>
                  <a:cubicBezTo>
                    <a:pt x="104" y="69"/>
                    <a:pt x="104" y="69"/>
                    <a:pt x="104" y="69"/>
                  </a:cubicBezTo>
                  <a:cubicBezTo>
                    <a:pt x="108" y="69"/>
                    <a:pt x="112" y="68"/>
                    <a:pt x="118" y="67"/>
                  </a:cubicBezTo>
                  <a:cubicBezTo>
                    <a:pt x="119" y="67"/>
                    <a:pt x="119" y="67"/>
                    <a:pt x="119" y="67"/>
                  </a:cubicBezTo>
                  <a:cubicBezTo>
                    <a:pt x="120" y="67"/>
                    <a:pt x="120" y="67"/>
                    <a:pt x="120" y="67"/>
                  </a:cubicBezTo>
                  <a:cubicBezTo>
                    <a:pt x="121" y="67"/>
                    <a:pt x="121" y="67"/>
                    <a:pt x="121" y="67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23" y="66"/>
                    <a:pt x="123" y="66"/>
                    <a:pt x="123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5" y="66"/>
                    <a:pt x="125" y="66"/>
                    <a:pt x="125" y="66"/>
                  </a:cubicBezTo>
                  <a:cubicBezTo>
                    <a:pt x="125" y="66"/>
                    <a:pt x="126" y="66"/>
                    <a:pt x="127" y="66"/>
                  </a:cubicBezTo>
                  <a:cubicBezTo>
                    <a:pt x="127" y="66"/>
                    <a:pt x="128" y="66"/>
                    <a:pt x="128" y="66"/>
                  </a:cubicBezTo>
                  <a:cubicBezTo>
                    <a:pt x="129" y="66"/>
                    <a:pt x="130" y="66"/>
                    <a:pt x="130" y="66"/>
                  </a:cubicBezTo>
                  <a:cubicBezTo>
                    <a:pt x="131" y="66"/>
                    <a:pt x="132" y="66"/>
                    <a:pt x="133" y="66"/>
                  </a:cubicBezTo>
                  <a:cubicBezTo>
                    <a:pt x="133" y="66"/>
                    <a:pt x="134" y="66"/>
                    <a:pt x="135" y="66"/>
                  </a:cubicBezTo>
                  <a:cubicBezTo>
                    <a:pt x="135" y="66"/>
                    <a:pt x="135" y="66"/>
                    <a:pt x="135" y="66"/>
                  </a:cubicBezTo>
                  <a:cubicBezTo>
                    <a:pt x="135" y="66"/>
                    <a:pt x="136" y="66"/>
                    <a:pt x="136" y="66"/>
                  </a:cubicBezTo>
                  <a:cubicBezTo>
                    <a:pt x="137" y="66"/>
                    <a:pt x="137" y="66"/>
                    <a:pt x="137" y="66"/>
                  </a:cubicBezTo>
                  <a:cubicBezTo>
                    <a:pt x="138" y="66"/>
                    <a:pt x="138" y="66"/>
                    <a:pt x="138" y="66"/>
                  </a:cubicBezTo>
                  <a:cubicBezTo>
                    <a:pt x="139" y="66"/>
                    <a:pt x="139" y="66"/>
                    <a:pt x="139" y="66"/>
                  </a:cubicBezTo>
                  <a:cubicBezTo>
                    <a:pt x="139" y="66"/>
                    <a:pt x="140" y="66"/>
                    <a:pt x="140" y="66"/>
                  </a:cubicBezTo>
                  <a:cubicBezTo>
                    <a:pt x="143" y="66"/>
                    <a:pt x="146" y="66"/>
                    <a:pt x="149" y="66"/>
                  </a:cubicBezTo>
                  <a:cubicBezTo>
                    <a:pt x="150" y="66"/>
                    <a:pt x="150" y="66"/>
                    <a:pt x="151" y="67"/>
                  </a:cubicBezTo>
                  <a:cubicBezTo>
                    <a:pt x="153" y="67"/>
                    <a:pt x="155" y="67"/>
                    <a:pt x="158" y="67"/>
                  </a:cubicBezTo>
                  <a:cubicBezTo>
                    <a:pt x="158" y="67"/>
                    <a:pt x="159" y="67"/>
                    <a:pt x="160" y="68"/>
                  </a:cubicBezTo>
                  <a:cubicBezTo>
                    <a:pt x="163" y="68"/>
                    <a:pt x="166" y="68"/>
                    <a:pt x="168" y="69"/>
                  </a:cubicBezTo>
                  <a:cubicBezTo>
                    <a:pt x="169" y="69"/>
                    <a:pt x="169" y="69"/>
                    <a:pt x="169" y="69"/>
                  </a:cubicBezTo>
                  <a:cubicBezTo>
                    <a:pt x="172" y="70"/>
                    <a:pt x="176" y="70"/>
                    <a:pt x="179" y="71"/>
                  </a:cubicBezTo>
                  <a:cubicBezTo>
                    <a:pt x="179" y="71"/>
                    <a:pt x="180" y="71"/>
                    <a:pt x="180" y="72"/>
                  </a:cubicBezTo>
                  <a:cubicBezTo>
                    <a:pt x="181" y="72"/>
                    <a:pt x="181" y="72"/>
                    <a:pt x="182" y="72"/>
                  </a:cubicBezTo>
                  <a:cubicBezTo>
                    <a:pt x="182" y="72"/>
                    <a:pt x="183" y="72"/>
                    <a:pt x="183" y="72"/>
                  </a:cubicBezTo>
                  <a:cubicBezTo>
                    <a:pt x="183" y="72"/>
                    <a:pt x="184" y="72"/>
                    <a:pt x="184" y="73"/>
                  </a:cubicBezTo>
                  <a:cubicBezTo>
                    <a:pt x="185" y="73"/>
                    <a:pt x="185" y="73"/>
                    <a:pt x="185" y="73"/>
                  </a:cubicBezTo>
                  <a:cubicBezTo>
                    <a:pt x="186" y="73"/>
                    <a:pt x="186" y="73"/>
                    <a:pt x="186" y="73"/>
                  </a:cubicBezTo>
                  <a:cubicBezTo>
                    <a:pt x="187" y="73"/>
                    <a:pt x="187" y="73"/>
                    <a:pt x="187" y="73"/>
                  </a:cubicBezTo>
                  <a:cubicBezTo>
                    <a:pt x="188" y="74"/>
                    <a:pt x="188" y="74"/>
                    <a:pt x="188" y="74"/>
                  </a:cubicBezTo>
                  <a:cubicBezTo>
                    <a:pt x="188" y="74"/>
                    <a:pt x="189" y="74"/>
                    <a:pt x="189" y="74"/>
                  </a:cubicBezTo>
                  <a:cubicBezTo>
                    <a:pt x="189" y="74"/>
                    <a:pt x="190" y="74"/>
                    <a:pt x="190" y="75"/>
                  </a:cubicBezTo>
                  <a:cubicBezTo>
                    <a:pt x="191" y="75"/>
                    <a:pt x="191" y="75"/>
                    <a:pt x="192" y="75"/>
                  </a:cubicBezTo>
                  <a:cubicBezTo>
                    <a:pt x="193" y="75"/>
                    <a:pt x="193" y="76"/>
                    <a:pt x="194" y="76"/>
                  </a:cubicBezTo>
                  <a:cubicBezTo>
                    <a:pt x="196" y="77"/>
                    <a:pt x="199" y="78"/>
                    <a:pt x="201" y="79"/>
                  </a:cubicBezTo>
                  <a:cubicBezTo>
                    <a:pt x="204" y="80"/>
                    <a:pt x="206" y="81"/>
                    <a:pt x="209" y="82"/>
                  </a:cubicBezTo>
                  <a:cubicBezTo>
                    <a:pt x="211" y="83"/>
                    <a:pt x="214" y="84"/>
                    <a:pt x="216" y="86"/>
                  </a:cubicBezTo>
                  <a:cubicBezTo>
                    <a:pt x="219" y="87"/>
                    <a:pt x="221" y="88"/>
                    <a:pt x="223" y="90"/>
                  </a:cubicBezTo>
                  <a:cubicBezTo>
                    <a:pt x="224" y="90"/>
                    <a:pt x="224" y="90"/>
                    <a:pt x="225" y="91"/>
                  </a:cubicBezTo>
                  <a:cubicBezTo>
                    <a:pt x="225" y="91"/>
                    <a:pt x="225" y="91"/>
                    <a:pt x="226" y="91"/>
                  </a:cubicBezTo>
                  <a:cubicBezTo>
                    <a:pt x="226" y="92"/>
                    <a:pt x="227" y="92"/>
                    <a:pt x="228" y="93"/>
                  </a:cubicBezTo>
                  <a:cubicBezTo>
                    <a:pt x="228" y="93"/>
                    <a:pt x="229" y="94"/>
                    <a:pt x="230" y="94"/>
                  </a:cubicBezTo>
                  <a:cubicBezTo>
                    <a:pt x="231" y="95"/>
                    <a:pt x="231" y="95"/>
                    <a:pt x="231" y="95"/>
                  </a:cubicBezTo>
                  <a:cubicBezTo>
                    <a:pt x="231" y="95"/>
                    <a:pt x="231" y="95"/>
                    <a:pt x="232" y="96"/>
                  </a:cubicBezTo>
                  <a:cubicBezTo>
                    <a:pt x="232" y="96"/>
                    <a:pt x="233" y="96"/>
                    <a:pt x="234" y="97"/>
                  </a:cubicBezTo>
                  <a:cubicBezTo>
                    <a:pt x="234" y="97"/>
                    <a:pt x="235" y="98"/>
                    <a:pt x="236" y="99"/>
                  </a:cubicBezTo>
                  <a:cubicBezTo>
                    <a:pt x="237" y="99"/>
                    <a:pt x="237" y="99"/>
                    <a:pt x="237" y="99"/>
                  </a:cubicBezTo>
                  <a:cubicBezTo>
                    <a:pt x="237" y="99"/>
                    <a:pt x="237" y="100"/>
                    <a:pt x="238" y="100"/>
                  </a:cubicBezTo>
                  <a:cubicBezTo>
                    <a:pt x="238" y="101"/>
                    <a:pt x="239" y="101"/>
                    <a:pt x="240" y="102"/>
                  </a:cubicBezTo>
                  <a:cubicBezTo>
                    <a:pt x="241" y="103"/>
                    <a:pt x="242" y="104"/>
                    <a:pt x="244" y="106"/>
                  </a:cubicBezTo>
                  <a:cubicBezTo>
                    <a:pt x="244" y="106"/>
                    <a:pt x="244" y="106"/>
                    <a:pt x="245" y="106"/>
                  </a:cubicBezTo>
                  <a:cubicBezTo>
                    <a:pt x="245" y="107"/>
                    <a:pt x="246" y="107"/>
                    <a:pt x="247" y="108"/>
                  </a:cubicBezTo>
                  <a:cubicBezTo>
                    <a:pt x="248" y="109"/>
                    <a:pt x="249" y="111"/>
                    <a:pt x="251" y="113"/>
                  </a:cubicBezTo>
                  <a:cubicBezTo>
                    <a:pt x="252" y="115"/>
                    <a:pt x="255" y="117"/>
                    <a:pt x="258" y="121"/>
                  </a:cubicBezTo>
                  <a:cubicBezTo>
                    <a:pt x="258" y="122"/>
                    <a:pt x="258" y="122"/>
                    <a:pt x="258" y="122"/>
                  </a:cubicBezTo>
                  <a:cubicBezTo>
                    <a:pt x="259" y="123"/>
                    <a:pt x="259" y="123"/>
                    <a:pt x="259" y="123"/>
                  </a:cubicBezTo>
                  <a:cubicBezTo>
                    <a:pt x="259" y="123"/>
                    <a:pt x="260" y="123"/>
                    <a:pt x="260" y="124"/>
                  </a:cubicBezTo>
                  <a:cubicBezTo>
                    <a:pt x="260" y="124"/>
                    <a:pt x="261" y="125"/>
                    <a:pt x="261" y="126"/>
                  </a:cubicBezTo>
                  <a:cubicBezTo>
                    <a:pt x="262" y="126"/>
                    <a:pt x="262" y="126"/>
                    <a:pt x="262" y="127"/>
                  </a:cubicBezTo>
                  <a:cubicBezTo>
                    <a:pt x="262" y="127"/>
                    <a:pt x="263" y="128"/>
                    <a:pt x="263" y="128"/>
                  </a:cubicBezTo>
                  <a:cubicBezTo>
                    <a:pt x="263" y="128"/>
                    <a:pt x="263" y="129"/>
                    <a:pt x="264" y="129"/>
                  </a:cubicBezTo>
                  <a:cubicBezTo>
                    <a:pt x="264" y="130"/>
                    <a:pt x="264" y="130"/>
                    <a:pt x="264" y="131"/>
                  </a:cubicBezTo>
                  <a:cubicBezTo>
                    <a:pt x="265" y="132"/>
                    <a:pt x="266" y="134"/>
                    <a:pt x="267" y="136"/>
                  </a:cubicBezTo>
                  <a:cubicBezTo>
                    <a:pt x="268" y="137"/>
                    <a:pt x="269" y="139"/>
                    <a:pt x="270" y="141"/>
                  </a:cubicBezTo>
                  <a:cubicBezTo>
                    <a:pt x="271" y="143"/>
                    <a:pt x="271" y="145"/>
                    <a:pt x="272" y="146"/>
                  </a:cubicBezTo>
                  <a:cubicBezTo>
                    <a:pt x="273" y="148"/>
                    <a:pt x="273" y="150"/>
                    <a:pt x="274" y="152"/>
                  </a:cubicBezTo>
                  <a:cubicBezTo>
                    <a:pt x="275" y="154"/>
                    <a:pt x="275" y="157"/>
                    <a:pt x="276" y="159"/>
                  </a:cubicBezTo>
                  <a:cubicBezTo>
                    <a:pt x="276" y="162"/>
                    <a:pt x="277" y="164"/>
                    <a:pt x="277" y="167"/>
                  </a:cubicBezTo>
                  <a:cubicBezTo>
                    <a:pt x="277" y="170"/>
                    <a:pt x="278" y="172"/>
                    <a:pt x="278" y="175"/>
                  </a:cubicBezTo>
                  <a:cubicBezTo>
                    <a:pt x="278" y="177"/>
                    <a:pt x="278" y="180"/>
                    <a:pt x="278" y="183"/>
                  </a:cubicBezTo>
                  <a:cubicBezTo>
                    <a:pt x="279" y="161"/>
                    <a:pt x="280" y="139"/>
                    <a:pt x="282" y="118"/>
                  </a:cubicBezTo>
                  <a:cubicBezTo>
                    <a:pt x="282" y="115"/>
                    <a:pt x="282" y="112"/>
                    <a:pt x="282" y="110"/>
                  </a:cubicBezTo>
                  <a:cubicBezTo>
                    <a:pt x="282" y="107"/>
                    <a:pt x="282" y="105"/>
                    <a:pt x="281" y="102"/>
                  </a:cubicBezTo>
                  <a:close/>
                </a:path>
              </a:pathLst>
            </a:custGeom>
            <a:solidFill>
              <a:srgbClr val="2D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27" name="Freeform 156"/>
            <p:cNvSpPr>
              <a:spLocks/>
            </p:cNvSpPr>
            <p:nvPr/>
          </p:nvSpPr>
          <p:spPr bwMode="auto">
            <a:xfrm>
              <a:off x="2919" y="2372"/>
              <a:ext cx="6" cy="112"/>
            </a:xfrm>
            <a:custGeom>
              <a:avLst/>
              <a:gdLst>
                <a:gd name="T0" fmla="*/ 6 w 4"/>
                <a:gd name="T1" fmla="*/ 5 h 68"/>
                <a:gd name="T2" fmla="*/ 0 w 4"/>
                <a:gd name="T3" fmla="*/ 112 h 68"/>
                <a:gd name="T4" fmla="*/ 0 w 4"/>
                <a:gd name="T5" fmla="*/ 110 h 68"/>
                <a:gd name="T6" fmla="*/ 0 w 4"/>
                <a:gd name="T7" fmla="*/ 109 h 68"/>
                <a:gd name="T8" fmla="*/ 0 w 4"/>
                <a:gd name="T9" fmla="*/ 107 h 68"/>
                <a:gd name="T10" fmla="*/ 0 w 4"/>
                <a:gd name="T11" fmla="*/ 105 h 68"/>
                <a:gd name="T12" fmla="*/ 6 w 4"/>
                <a:gd name="T13" fmla="*/ 0 h 68"/>
                <a:gd name="T14" fmla="*/ 6 w 4"/>
                <a:gd name="T15" fmla="*/ 0 h 68"/>
                <a:gd name="T16" fmla="*/ 6 w 4"/>
                <a:gd name="T17" fmla="*/ 2 h 68"/>
                <a:gd name="T18" fmla="*/ 6 w 4"/>
                <a:gd name="T19" fmla="*/ 3 h 68"/>
                <a:gd name="T20" fmla="*/ 6 w 4"/>
                <a:gd name="T21" fmla="*/ 5 h 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" h="68">
                  <a:moveTo>
                    <a:pt x="4" y="3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7"/>
                    <a:pt x="0" y="67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</a:path>
              </a:pathLst>
            </a:custGeom>
            <a:solidFill>
              <a:srgbClr val="7E03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28" name="Freeform 157"/>
            <p:cNvSpPr>
              <a:spLocks/>
            </p:cNvSpPr>
            <p:nvPr/>
          </p:nvSpPr>
          <p:spPr bwMode="auto">
            <a:xfrm>
              <a:off x="2919" y="2205"/>
              <a:ext cx="490" cy="329"/>
            </a:xfrm>
            <a:custGeom>
              <a:avLst/>
              <a:gdLst>
                <a:gd name="T0" fmla="*/ 485 w 299"/>
                <a:gd name="T1" fmla="*/ 21 h 201"/>
                <a:gd name="T2" fmla="*/ 479 w 299"/>
                <a:gd name="T3" fmla="*/ 39 h 201"/>
                <a:gd name="T4" fmla="*/ 469 w 299"/>
                <a:gd name="T5" fmla="*/ 56 h 201"/>
                <a:gd name="T6" fmla="*/ 457 w 299"/>
                <a:gd name="T7" fmla="*/ 70 h 201"/>
                <a:gd name="T8" fmla="*/ 442 w 299"/>
                <a:gd name="T9" fmla="*/ 85 h 201"/>
                <a:gd name="T10" fmla="*/ 424 w 299"/>
                <a:gd name="T11" fmla="*/ 97 h 201"/>
                <a:gd name="T12" fmla="*/ 408 w 299"/>
                <a:gd name="T13" fmla="*/ 106 h 201"/>
                <a:gd name="T14" fmla="*/ 123 w 299"/>
                <a:gd name="T15" fmla="*/ 210 h 201"/>
                <a:gd name="T16" fmla="*/ 110 w 299"/>
                <a:gd name="T17" fmla="*/ 214 h 201"/>
                <a:gd name="T18" fmla="*/ 107 w 299"/>
                <a:gd name="T19" fmla="*/ 214 h 201"/>
                <a:gd name="T20" fmla="*/ 102 w 299"/>
                <a:gd name="T21" fmla="*/ 216 h 201"/>
                <a:gd name="T22" fmla="*/ 98 w 299"/>
                <a:gd name="T23" fmla="*/ 218 h 201"/>
                <a:gd name="T24" fmla="*/ 88 w 299"/>
                <a:gd name="T25" fmla="*/ 219 h 201"/>
                <a:gd name="T26" fmla="*/ 82 w 299"/>
                <a:gd name="T27" fmla="*/ 221 h 201"/>
                <a:gd name="T28" fmla="*/ 72 w 299"/>
                <a:gd name="T29" fmla="*/ 223 h 201"/>
                <a:gd name="T30" fmla="*/ 61 w 299"/>
                <a:gd name="T31" fmla="*/ 224 h 201"/>
                <a:gd name="T32" fmla="*/ 54 w 299"/>
                <a:gd name="T33" fmla="*/ 224 h 201"/>
                <a:gd name="T34" fmla="*/ 46 w 299"/>
                <a:gd name="T35" fmla="*/ 223 h 201"/>
                <a:gd name="T36" fmla="*/ 39 w 299"/>
                <a:gd name="T37" fmla="*/ 221 h 201"/>
                <a:gd name="T38" fmla="*/ 26 w 299"/>
                <a:gd name="T39" fmla="*/ 216 h 201"/>
                <a:gd name="T40" fmla="*/ 20 w 299"/>
                <a:gd name="T41" fmla="*/ 213 h 201"/>
                <a:gd name="T42" fmla="*/ 16 w 299"/>
                <a:gd name="T43" fmla="*/ 206 h 201"/>
                <a:gd name="T44" fmla="*/ 13 w 299"/>
                <a:gd name="T45" fmla="*/ 201 h 201"/>
                <a:gd name="T46" fmla="*/ 8 w 299"/>
                <a:gd name="T47" fmla="*/ 193 h 201"/>
                <a:gd name="T48" fmla="*/ 7 w 299"/>
                <a:gd name="T49" fmla="*/ 185 h 201"/>
                <a:gd name="T50" fmla="*/ 7 w 299"/>
                <a:gd name="T51" fmla="*/ 177 h 201"/>
                <a:gd name="T52" fmla="*/ 0 w 299"/>
                <a:gd name="T53" fmla="*/ 280 h 201"/>
                <a:gd name="T54" fmla="*/ 0 w 299"/>
                <a:gd name="T55" fmla="*/ 288 h 201"/>
                <a:gd name="T56" fmla="*/ 2 w 299"/>
                <a:gd name="T57" fmla="*/ 296 h 201"/>
                <a:gd name="T58" fmla="*/ 5 w 299"/>
                <a:gd name="T59" fmla="*/ 306 h 201"/>
                <a:gd name="T60" fmla="*/ 8 w 299"/>
                <a:gd name="T61" fmla="*/ 311 h 201"/>
                <a:gd name="T62" fmla="*/ 13 w 299"/>
                <a:gd name="T63" fmla="*/ 318 h 201"/>
                <a:gd name="T64" fmla="*/ 18 w 299"/>
                <a:gd name="T65" fmla="*/ 321 h 201"/>
                <a:gd name="T66" fmla="*/ 31 w 299"/>
                <a:gd name="T67" fmla="*/ 327 h 201"/>
                <a:gd name="T68" fmla="*/ 33 w 299"/>
                <a:gd name="T69" fmla="*/ 327 h 201"/>
                <a:gd name="T70" fmla="*/ 36 w 299"/>
                <a:gd name="T71" fmla="*/ 327 h 201"/>
                <a:gd name="T72" fmla="*/ 39 w 299"/>
                <a:gd name="T73" fmla="*/ 329 h 201"/>
                <a:gd name="T74" fmla="*/ 43 w 299"/>
                <a:gd name="T75" fmla="*/ 329 h 201"/>
                <a:gd name="T76" fmla="*/ 46 w 299"/>
                <a:gd name="T77" fmla="*/ 329 h 201"/>
                <a:gd name="T78" fmla="*/ 48 w 299"/>
                <a:gd name="T79" fmla="*/ 329 h 201"/>
                <a:gd name="T80" fmla="*/ 49 w 299"/>
                <a:gd name="T81" fmla="*/ 329 h 201"/>
                <a:gd name="T82" fmla="*/ 51 w 299"/>
                <a:gd name="T83" fmla="*/ 329 h 201"/>
                <a:gd name="T84" fmla="*/ 61 w 299"/>
                <a:gd name="T85" fmla="*/ 329 h 201"/>
                <a:gd name="T86" fmla="*/ 70 w 299"/>
                <a:gd name="T87" fmla="*/ 327 h 201"/>
                <a:gd name="T88" fmla="*/ 79 w 299"/>
                <a:gd name="T89" fmla="*/ 326 h 201"/>
                <a:gd name="T90" fmla="*/ 87 w 299"/>
                <a:gd name="T91" fmla="*/ 324 h 201"/>
                <a:gd name="T92" fmla="*/ 93 w 299"/>
                <a:gd name="T93" fmla="*/ 322 h 201"/>
                <a:gd name="T94" fmla="*/ 98 w 299"/>
                <a:gd name="T95" fmla="*/ 321 h 201"/>
                <a:gd name="T96" fmla="*/ 103 w 299"/>
                <a:gd name="T97" fmla="*/ 319 h 201"/>
                <a:gd name="T98" fmla="*/ 115 w 299"/>
                <a:gd name="T99" fmla="*/ 316 h 201"/>
                <a:gd name="T100" fmla="*/ 390 w 299"/>
                <a:gd name="T101" fmla="*/ 216 h 201"/>
                <a:gd name="T102" fmla="*/ 402 w 299"/>
                <a:gd name="T103" fmla="*/ 210 h 201"/>
                <a:gd name="T104" fmla="*/ 413 w 299"/>
                <a:gd name="T105" fmla="*/ 203 h 201"/>
                <a:gd name="T106" fmla="*/ 426 w 299"/>
                <a:gd name="T107" fmla="*/ 193 h 201"/>
                <a:gd name="T108" fmla="*/ 438 w 299"/>
                <a:gd name="T109" fmla="*/ 183 h 201"/>
                <a:gd name="T110" fmla="*/ 447 w 299"/>
                <a:gd name="T111" fmla="*/ 174 h 201"/>
                <a:gd name="T112" fmla="*/ 456 w 299"/>
                <a:gd name="T113" fmla="*/ 164 h 201"/>
                <a:gd name="T114" fmla="*/ 465 w 299"/>
                <a:gd name="T115" fmla="*/ 149 h 201"/>
                <a:gd name="T116" fmla="*/ 469 w 299"/>
                <a:gd name="T117" fmla="*/ 141 h 201"/>
                <a:gd name="T118" fmla="*/ 474 w 299"/>
                <a:gd name="T119" fmla="*/ 129 h 201"/>
                <a:gd name="T120" fmla="*/ 477 w 299"/>
                <a:gd name="T121" fmla="*/ 118 h 201"/>
                <a:gd name="T122" fmla="*/ 479 w 299"/>
                <a:gd name="T123" fmla="*/ 108 h 201"/>
                <a:gd name="T124" fmla="*/ 488 w 299"/>
                <a:gd name="T125" fmla="*/ 7 h 20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99" h="201">
                  <a:moveTo>
                    <a:pt x="298" y="4"/>
                  </a:moveTo>
                  <a:cubicBezTo>
                    <a:pt x="298" y="5"/>
                    <a:pt x="298" y="6"/>
                    <a:pt x="298" y="7"/>
                  </a:cubicBezTo>
                  <a:cubicBezTo>
                    <a:pt x="298" y="8"/>
                    <a:pt x="297" y="9"/>
                    <a:pt x="297" y="10"/>
                  </a:cubicBezTo>
                  <a:cubicBezTo>
                    <a:pt x="297" y="11"/>
                    <a:pt x="297" y="12"/>
                    <a:pt x="296" y="13"/>
                  </a:cubicBezTo>
                  <a:cubicBezTo>
                    <a:pt x="296" y="13"/>
                    <a:pt x="296" y="14"/>
                    <a:pt x="296" y="15"/>
                  </a:cubicBezTo>
                  <a:cubicBezTo>
                    <a:pt x="295" y="16"/>
                    <a:pt x="295" y="17"/>
                    <a:pt x="294" y="18"/>
                  </a:cubicBezTo>
                  <a:cubicBezTo>
                    <a:pt x="294" y="19"/>
                    <a:pt x="294" y="20"/>
                    <a:pt x="293" y="21"/>
                  </a:cubicBezTo>
                  <a:cubicBezTo>
                    <a:pt x="293" y="22"/>
                    <a:pt x="293" y="23"/>
                    <a:pt x="292" y="24"/>
                  </a:cubicBezTo>
                  <a:cubicBezTo>
                    <a:pt x="292" y="24"/>
                    <a:pt x="291" y="25"/>
                    <a:pt x="291" y="26"/>
                  </a:cubicBezTo>
                  <a:cubicBezTo>
                    <a:pt x="290" y="27"/>
                    <a:pt x="290" y="28"/>
                    <a:pt x="289" y="29"/>
                  </a:cubicBezTo>
                  <a:cubicBezTo>
                    <a:pt x="289" y="29"/>
                    <a:pt x="288" y="30"/>
                    <a:pt x="288" y="31"/>
                  </a:cubicBezTo>
                  <a:cubicBezTo>
                    <a:pt x="287" y="32"/>
                    <a:pt x="287" y="33"/>
                    <a:pt x="286" y="34"/>
                  </a:cubicBezTo>
                  <a:cubicBezTo>
                    <a:pt x="286" y="34"/>
                    <a:pt x="285" y="35"/>
                    <a:pt x="285" y="36"/>
                  </a:cubicBezTo>
                  <a:cubicBezTo>
                    <a:pt x="284" y="37"/>
                    <a:pt x="283" y="38"/>
                    <a:pt x="283" y="38"/>
                  </a:cubicBezTo>
                  <a:cubicBezTo>
                    <a:pt x="282" y="39"/>
                    <a:pt x="281" y="40"/>
                    <a:pt x="281" y="41"/>
                  </a:cubicBezTo>
                  <a:cubicBezTo>
                    <a:pt x="280" y="42"/>
                    <a:pt x="279" y="42"/>
                    <a:pt x="279" y="43"/>
                  </a:cubicBezTo>
                  <a:cubicBezTo>
                    <a:pt x="278" y="44"/>
                    <a:pt x="277" y="45"/>
                    <a:pt x="277" y="45"/>
                  </a:cubicBezTo>
                  <a:cubicBezTo>
                    <a:pt x="276" y="46"/>
                    <a:pt x="275" y="47"/>
                    <a:pt x="274" y="48"/>
                  </a:cubicBezTo>
                  <a:cubicBezTo>
                    <a:pt x="274" y="48"/>
                    <a:pt x="273" y="49"/>
                    <a:pt x="272" y="50"/>
                  </a:cubicBezTo>
                  <a:cubicBezTo>
                    <a:pt x="271" y="50"/>
                    <a:pt x="270" y="51"/>
                    <a:pt x="270" y="52"/>
                  </a:cubicBezTo>
                  <a:cubicBezTo>
                    <a:pt x="269" y="52"/>
                    <a:pt x="268" y="53"/>
                    <a:pt x="267" y="54"/>
                  </a:cubicBezTo>
                  <a:cubicBezTo>
                    <a:pt x="266" y="54"/>
                    <a:pt x="265" y="55"/>
                    <a:pt x="264" y="56"/>
                  </a:cubicBezTo>
                  <a:cubicBezTo>
                    <a:pt x="264" y="56"/>
                    <a:pt x="263" y="57"/>
                    <a:pt x="262" y="58"/>
                  </a:cubicBezTo>
                  <a:cubicBezTo>
                    <a:pt x="261" y="58"/>
                    <a:pt x="260" y="59"/>
                    <a:pt x="259" y="59"/>
                  </a:cubicBezTo>
                  <a:cubicBezTo>
                    <a:pt x="258" y="60"/>
                    <a:pt x="257" y="61"/>
                    <a:pt x="256" y="61"/>
                  </a:cubicBezTo>
                  <a:cubicBezTo>
                    <a:pt x="256" y="61"/>
                    <a:pt x="255" y="62"/>
                    <a:pt x="255" y="62"/>
                  </a:cubicBezTo>
                  <a:cubicBezTo>
                    <a:pt x="253" y="63"/>
                    <a:pt x="252" y="63"/>
                    <a:pt x="251" y="64"/>
                  </a:cubicBezTo>
                  <a:cubicBezTo>
                    <a:pt x="250" y="64"/>
                    <a:pt x="249" y="65"/>
                    <a:pt x="249" y="65"/>
                  </a:cubicBezTo>
                  <a:cubicBezTo>
                    <a:pt x="247" y="66"/>
                    <a:pt x="246" y="66"/>
                    <a:pt x="245" y="67"/>
                  </a:cubicBezTo>
                  <a:cubicBezTo>
                    <a:pt x="244" y="67"/>
                    <a:pt x="243" y="68"/>
                    <a:pt x="243" y="68"/>
                  </a:cubicBezTo>
                  <a:cubicBezTo>
                    <a:pt x="241" y="69"/>
                    <a:pt x="239" y="69"/>
                    <a:pt x="237" y="70"/>
                  </a:cubicBezTo>
                  <a:cubicBezTo>
                    <a:pt x="75" y="128"/>
                    <a:pt x="75" y="128"/>
                    <a:pt x="75" y="128"/>
                  </a:cubicBezTo>
                  <a:cubicBezTo>
                    <a:pt x="74" y="128"/>
                    <a:pt x="73" y="129"/>
                    <a:pt x="73" y="129"/>
                  </a:cubicBezTo>
                  <a:cubicBezTo>
                    <a:pt x="72" y="129"/>
                    <a:pt x="71" y="129"/>
                    <a:pt x="71" y="129"/>
                  </a:cubicBezTo>
                  <a:cubicBezTo>
                    <a:pt x="70" y="130"/>
                    <a:pt x="70" y="130"/>
                    <a:pt x="69" y="130"/>
                  </a:cubicBezTo>
                  <a:cubicBezTo>
                    <a:pt x="68" y="130"/>
                    <a:pt x="68" y="130"/>
                    <a:pt x="67" y="131"/>
                  </a:cubicBezTo>
                  <a:cubicBezTo>
                    <a:pt x="67" y="131"/>
                    <a:pt x="66" y="131"/>
                    <a:pt x="66" y="131"/>
                  </a:cubicBezTo>
                  <a:cubicBezTo>
                    <a:pt x="66" y="131"/>
                    <a:pt x="66" y="131"/>
                    <a:pt x="66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4" y="132"/>
                    <a:pt x="64" y="132"/>
                    <a:pt x="64" y="132"/>
                  </a:cubicBezTo>
                  <a:cubicBezTo>
                    <a:pt x="63" y="132"/>
                    <a:pt x="63" y="132"/>
                    <a:pt x="62" y="132"/>
                  </a:cubicBezTo>
                  <a:cubicBezTo>
                    <a:pt x="62" y="132"/>
                    <a:pt x="62" y="132"/>
                    <a:pt x="62" y="132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61" y="133"/>
                    <a:pt x="61" y="133"/>
                    <a:pt x="61" y="133"/>
                  </a:cubicBezTo>
                  <a:cubicBezTo>
                    <a:pt x="60" y="133"/>
                    <a:pt x="60" y="133"/>
                    <a:pt x="60" y="133"/>
                  </a:cubicBezTo>
                  <a:cubicBezTo>
                    <a:pt x="59" y="133"/>
                    <a:pt x="58" y="133"/>
                    <a:pt x="57" y="133"/>
                  </a:cubicBezTo>
                  <a:cubicBezTo>
                    <a:pt x="57" y="134"/>
                    <a:pt x="56" y="134"/>
                    <a:pt x="56" y="134"/>
                  </a:cubicBezTo>
                  <a:cubicBezTo>
                    <a:pt x="55" y="134"/>
                    <a:pt x="55" y="134"/>
                    <a:pt x="54" y="134"/>
                  </a:cubicBezTo>
                  <a:cubicBezTo>
                    <a:pt x="54" y="134"/>
                    <a:pt x="54" y="134"/>
                    <a:pt x="54" y="134"/>
                  </a:cubicBezTo>
                  <a:cubicBezTo>
                    <a:pt x="53" y="135"/>
                    <a:pt x="53" y="135"/>
                    <a:pt x="53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51" y="135"/>
                    <a:pt x="51" y="135"/>
                    <a:pt x="51" y="135"/>
                  </a:cubicBezTo>
                  <a:cubicBezTo>
                    <a:pt x="50" y="135"/>
                    <a:pt x="50" y="135"/>
                    <a:pt x="50" y="135"/>
                  </a:cubicBezTo>
                  <a:cubicBezTo>
                    <a:pt x="49" y="135"/>
                    <a:pt x="49" y="135"/>
                    <a:pt x="48" y="135"/>
                  </a:cubicBezTo>
                  <a:cubicBezTo>
                    <a:pt x="47" y="136"/>
                    <a:pt x="47" y="136"/>
                    <a:pt x="46" y="136"/>
                  </a:cubicBezTo>
                  <a:cubicBezTo>
                    <a:pt x="46" y="136"/>
                    <a:pt x="46" y="136"/>
                    <a:pt x="45" y="136"/>
                  </a:cubicBezTo>
                  <a:cubicBezTo>
                    <a:pt x="44" y="136"/>
                    <a:pt x="44" y="136"/>
                    <a:pt x="44" y="136"/>
                  </a:cubicBezTo>
                  <a:cubicBezTo>
                    <a:pt x="43" y="136"/>
                    <a:pt x="43" y="136"/>
                    <a:pt x="42" y="136"/>
                  </a:cubicBezTo>
                  <a:cubicBezTo>
                    <a:pt x="41" y="136"/>
                    <a:pt x="40" y="136"/>
                    <a:pt x="40" y="136"/>
                  </a:cubicBezTo>
                  <a:cubicBezTo>
                    <a:pt x="39" y="136"/>
                    <a:pt x="39" y="137"/>
                    <a:pt x="38" y="137"/>
                  </a:cubicBezTo>
                  <a:cubicBezTo>
                    <a:pt x="38" y="137"/>
                    <a:pt x="37" y="137"/>
                    <a:pt x="37" y="137"/>
                  </a:cubicBezTo>
                  <a:cubicBezTo>
                    <a:pt x="36" y="137"/>
                    <a:pt x="35" y="137"/>
                    <a:pt x="35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4" y="137"/>
                    <a:pt x="34" y="137"/>
                  </a:cubicBezTo>
                  <a:cubicBezTo>
                    <a:pt x="33" y="137"/>
                    <a:pt x="33" y="137"/>
                    <a:pt x="33" y="137"/>
                  </a:cubicBezTo>
                  <a:cubicBezTo>
                    <a:pt x="33" y="137"/>
                    <a:pt x="33" y="137"/>
                    <a:pt x="32" y="137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2" y="137"/>
                    <a:pt x="31" y="137"/>
                    <a:pt x="31" y="137"/>
                  </a:cubicBezTo>
                  <a:cubicBezTo>
                    <a:pt x="30" y="136"/>
                    <a:pt x="29" y="136"/>
                    <a:pt x="28" y="136"/>
                  </a:cubicBezTo>
                  <a:cubicBezTo>
                    <a:pt x="28" y="136"/>
                    <a:pt x="28" y="136"/>
                    <a:pt x="28" y="136"/>
                  </a:cubicBezTo>
                  <a:cubicBezTo>
                    <a:pt x="28" y="136"/>
                    <a:pt x="27" y="136"/>
                    <a:pt x="26" y="136"/>
                  </a:cubicBezTo>
                  <a:cubicBezTo>
                    <a:pt x="26" y="136"/>
                    <a:pt x="26" y="136"/>
                    <a:pt x="26" y="136"/>
                  </a:cubicBezTo>
                  <a:cubicBezTo>
                    <a:pt x="25" y="136"/>
                    <a:pt x="25" y="136"/>
                    <a:pt x="24" y="135"/>
                  </a:cubicBezTo>
                  <a:cubicBezTo>
                    <a:pt x="24" y="135"/>
                    <a:pt x="24" y="135"/>
                    <a:pt x="24" y="135"/>
                  </a:cubicBezTo>
                  <a:cubicBezTo>
                    <a:pt x="23" y="135"/>
                    <a:pt x="22" y="135"/>
                    <a:pt x="22" y="135"/>
                  </a:cubicBezTo>
                  <a:cubicBezTo>
                    <a:pt x="20" y="134"/>
                    <a:pt x="19" y="134"/>
                    <a:pt x="18" y="133"/>
                  </a:cubicBezTo>
                  <a:cubicBezTo>
                    <a:pt x="17" y="133"/>
                    <a:pt x="17" y="133"/>
                    <a:pt x="16" y="132"/>
                  </a:cubicBezTo>
                  <a:cubicBezTo>
                    <a:pt x="16" y="132"/>
                    <a:pt x="15" y="132"/>
                    <a:pt x="15" y="132"/>
                  </a:cubicBezTo>
                  <a:cubicBezTo>
                    <a:pt x="14" y="131"/>
                    <a:pt x="14" y="131"/>
                    <a:pt x="14" y="131"/>
                  </a:cubicBezTo>
                  <a:cubicBezTo>
                    <a:pt x="13" y="130"/>
                    <a:pt x="13" y="130"/>
                    <a:pt x="13" y="130"/>
                  </a:cubicBezTo>
                  <a:cubicBezTo>
                    <a:pt x="12" y="130"/>
                    <a:pt x="12" y="130"/>
                    <a:pt x="12" y="130"/>
                  </a:cubicBezTo>
                  <a:cubicBezTo>
                    <a:pt x="12" y="129"/>
                    <a:pt x="12" y="129"/>
                    <a:pt x="12" y="129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6"/>
                    <a:pt x="10" y="126"/>
                    <a:pt x="10" y="126"/>
                  </a:cubicBezTo>
                  <a:cubicBezTo>
                    <a:pt x="9" y="126"/>
                    <a:pt x="9" y="126"/>
                    <a:pt x="9" y="126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7" y="122"/>
                    <a:pt x="7" y="122"/>
                    <a:pt x="7" y="122"/>
                  </a:cubicBezTo>
                  <a:cubicBezTo>
                    <a:pt x="7" y="122"/>
                    <a:pt x="7" y="122"/>
                    <a:pt x="7" y="122"/>
                  </a:cubicBezTo>
                  <a:cubicBezTo>
                    <a:pt x="6" y="121"/>
                    <a:pt x="6" y="120"/>
                    <a:pt x="6" y="119"/>
                  </a:cubicBezTo>
                  <a:cubicBezTo>
                    <a:pt x="6" y="119"/>
                    <a:pt x="6" y="118"/>
                    <a:pt x="5" y="118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5" y="115"/>
                    <a:pt x="5" y="115"/>
                    <a:pt x="5" y="114"/>
                  </a:cubicBezTo>
                  <a:cubicBezTo>
                    <a:pt x="5" y="114"/>
                    <a:pt x="4" y="113"/>
                    <a:pt x="4" y="113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0"/>
                    <a:pt x="4" y="109"/>
                  </a:cubicBezTo>
                  <a:cubicBezTo>
                    <a:pt x="4" y="109"/>
                    <a:pt x="4" y="108"/>
                    <a:pt x="4" y="108"/>
                  </a:cubicBezTo>
                  <a:cubicBezTo>
                    <a:pt x="4" y="108"/>
                    <a:pt x="4" y="107"/>
                    <a:pt x="4" y="107"/>
                  </a:cubicBezTo>
                  <a:cubicBezTo>
                    <a:pt x="4" y="106"/>
                    <a:pt x="4" y="106"/>
                    <a:pt x="4" y="105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72"/>
                    <a:pt x="0" y="172"/>
                    <a:pt x="0" y="173"/>
                  </a:cubicBezTo>
                  <a:cubicBezTo>
                    <a:pt x="0" y="173"/>
                    <a:pt x="0" y="174"/>
                    <a:pt x="0" y="174"/>
                  </a:cubicBezTo>
                  <a:cubicBezTo>
                    <a:pt x="0" y="174"/>
                    <a:pt x="0" y="175"/>
                    <a:pt x="0" y="175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77"/>
                    <a:pt x="0" y="177"/>
                    <a:pt x="0" y="178"/>
                  </a:cubicBezTo>
                  <a:cubicBezTo>
                    <a:pt x="0" y="178"/>
                    <a:pt x="0" y="178"/>
                    <a:pt x="1" y="179"/>
                  </a:cubicBezTo>
                  <a:cubicBezTo>
                    <a:pt x="1" y="179"/>
                    <a:pt x="1" y="180"/>
                    <a:pt x="1" y="180"/>
                  </a:cubicBezTo>
                  <a:cubicBezTo>
                    <a:pt x="1" y="181"/>
                    <a:pt x="1" y="181"/>
                    <a:pt x="1" y="181"/>
                  </a:cubicBezTo>
                  <a:cubicBezTo>
                    <a:pt x="1" y="182"/>
                    <a:pt x="1" y="182"/>
                    <a:pt x="1" y="182"/>
                  </a:cubicBezTo>
                  <a:cubicBezTo>
                    <a:pt x="2" y="183"/>
                    <a:pt x="2" y="183"/>
                    <a:pt x="2" y="184"/>
                  </a:cubicBezTo>
                  <a:cubicBezTo>
                    <a:pt x="2" y="184"/>
                    <a:pt x="2" y="185"/>
                    <a:pt x="3" y="186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4" y="189"/>
                    <a:pt x="4" y="189"/>
                  </a:cubicBezTo>
                  <a:cubicBezTo>
                    <a:pt x="5" y="190"/>
                    <a:pt x="5" y="190"/>
                    <a:pt x="5" y="190"/>
                  </a:cubicBezTo>
                  <a:cubicBezTo>
                    <a:pt x="5" y="190"/>
                    <a:pt x="5" y="190"/>
                    <a:pt x="5" y="190"/>
                  </a:cubicBezTo>
                  <a:cubicBezTo>
                    <a:pt x="6" y="191"/>
                    <a:pt x="6" y="191"/>
                    <a:pt x="6" y="191"/>
                  </a:cubicBezTo>
                  <a:cubicBezTo>
                    <a:pt x="6" y="192"/>
                    <a:pt x="6" y="192"/>
                    <a:pt x="6" y="192"/>
                  </a:cubicBezTo>
                  <a:cubicBezTo>
                    <a:pt x="7" y="193"/>
                    <a:pt x="7" y="193"/>
                    <a:pt x="7" y="193"/>
                  </a:cubicBezTo>
                  <a:cubicBezTo>
                    <a:pt x="8" y="194"/>
                    <a:pt x="8" y="194"/>
                    <a:pt x="8" y="194"/>
                  </a:cubicBezTo>
                  <a:cubicBezTo>
                    <a:pt x="8" y="194"/>
                    <a:pt x="8" y="194"/>
                    <a:pt x="8" y="194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6"/>
                    <a:pt x="10" y="196"/>
                    <a:pt x="10" y="196"/>
                  </a:cubicBezTo>
                  <a:cubicBezTo>
                    <a:pt x="11" y="196"/>
                    <a:pt x="11" y="196"/>
                    <a:pt x="11" y="196"/>
                  </a:cubicBezTo>
                  <a:cubicBezTo>
                    <a:pt x="11" y="196"/>
                    <a:pt x="11" y="197"/>
                    <a:pt x="12" y="197"/>
                  </a:cubicBezTo>
                  <a:cubicBezTo>
                    <a:pt x="12" y="197"/>
                    <a:pt x="13" y="197"/>
                    <a:pt x="14" y="198"/>
                  </a:cubicBezTo>
                  <a:cubicBezTo>
                    <a:pt x="15" y="198"/>
                    <a:pt x="16" y="199"/>
                    <a:pt x="18" y="199"/>
                  </a:cubicBezTo>
                  <a:cubicBezTo>
                    <a:pt x="19" y="200"/>
                    <a:pt x="19" y="200"/>
                    <a:pt x="19" y="200"/>
                  </a:cubicBezTo>
                  <a:cubicBezTo>
                    <a:pt x="19" y="200"/>
                    <a:pt x="19" y="200"/>
                    <a:pt x="19" y="200"/>
                  </a:cubicBezTo>
                  <a:cubicBezTo>
                    <a:pt x="20" y="200"/>
                    <a:pt x="20" y="200"/>
                    <a:pt x="20" y="200"/>
                  </a:cubicBezTo>
                  <a:cubicBezTo>
                    <a:pt x="20" y="200"/>
                    <a:pt x="20" y="200"/>
                    <a:pt x="20" y="200"/>
                  </a:cubicBezTo>
                  <a:cubicBezTo>
                    <a:pt x="20" y="200"/>
                    <a:pt x="20" y="200"/>
                    <a:pt x="20" y="200"/>
                  </a:cubicBezTo>
                  <a:cubicBezTo>
                    <a:pt x="20" y="200"/>
                    <a:pt x="20" y="200"/>
                    <a:pt x="20" y="200"/>
                  </a:cubicBezTo>
                  <a:cubicBezTo>
                    <a:pt x="21" y="200"/>
                    <a:pt x="21" y="200"/>
                    <a:pt x="21" y="200"/>
                  </a:cubicBezTo>
                  <a:cubicBezTo>
                    <a:pt x="22" y="200"/>
                    <a:pt x="22" y="200"/>
                    <a:pt x="22" y="200"/>
                  </a:cubicBezTo>
                  <a:cubicBezTo>
                    <a:pt x="22" y="200"/>
                    <a:pt x="22" y="200"/>
                    <a:pt x="22" y="200"/>
                  </a:cubicBezTo>
                  <a:cubicBezTo>
                    <a:pt x="22" y="200"/>
                    <a:pt x="22" y="200"/>
                    <a:pt x="22" y="200"/>
                  </a:cubicBezTo>
                  <a:cubicBezTo>
                    <a:pt x="23" y="201"/>
                    <a:pt x="23" y="201"/>
                    <a:pt x="23" y="201"/>
                  </a:cubicBezTo>
                  <a:cubicBezTo>
                    <a:pt x="23" y="201"/>
                    <a:pt x="23" y="201"/>
                    <a:pt x="24" y="201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4" y="201"/>
                    <a:pt x="25" y="201"/>
                    <a:pt x="25" y="201"/>
                  </a:cubicBezTo>
                  <a:cubicBezTo>
                    <a:pt x="26" y="201"/>
                    <a:pt x="26" y="201"/>
                    <a:pt x="26" y="201"/>
                  </a:cubicBezTo>
                  <a:cubicBezTo>
                    <a:pt x="27" y="201"/>
                    <a:pt x="27" y="201"/>
                    <a:pt x="27" y="201"/>
                  </a:cubicBezTo>
                  <a:cubicBezTo>
                    <a:pt x="28" y="201"/>
                    <a:pt x="28" y="201"/>
                    <a:pt x="28" y="201"/>
                  </a:cubicBezTo>
                  <a:cubicBezTo>
                    <a:pt x="28" y="201"/>
                    <a:pt x="28" y="201"/>
                    <a:pt x="28" y="201"/>
                  </a:cubicBezTo>
                  <a:cubicBezTo>
                    <a:pt x="28" y="201"/>
                    <a:pt x="28" y="201"/>
                    <a:pt x="28" y="201"/>
                  </a:cubicBezTo>
                  <a:cubicBezTo>
                    <a:pt x="28" y="201"/>
                    <a:pt x="28" y="201"/>
                    <a:pt x="28" y="201"/>
                  </a:cubicBezTo>
                  <a:cubicBezTo>
                    <a:pt x="28" y="201"/>
                    <a:pt x="28" y="201"/>
                    <a:pt x="28" y="201"/>
                  </a:cubicBezTo>
                  <a:cubicBezTo>
                    <a:pt x="29" y="201"/>
                    <a:pt x="29" y="201"/>
                    <a:pt x="29" y="201"/>
                  </a:cubicBezTo>
                  <a:cubicBezTo>
                    <a:pt x="29" y="201"/>
                    <a:pt x="29" y="201"/>
                    <a:pt x="29" y="201"/>
                  </a:cubicBezTo>
                  <a:cubicBezTo>
                    <a:pt x="29" y="201"/>
                    <a:pt x="29" y="201"/>
                    <a:pt x="29" y="201"/>
                  </a:cubicBezTo>
                  <a:cubicBezTo>
                    <a:pt x="29" y="201"/>
                    <a:pt x="29" y="201"/>
                    <a:pt x="29" y="201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32" y="201"/>
                    <a:pt x="32" y="201"/>
                    <a:pt x="32" y="201"/>
                  </a:cubicBezTo>
                  <a:cubicBezTo>
                    <a:pt x="33" y="201"/>
                    <a:pt x="33" y="201"/>
                    <a:pt x="34" y="201"/>
                  </a:cubicBezTo>
                  <a:cubicBezTo>
                    <a:pt x="34" y="201"/>
                    <a:pt x="35" y="201"/>
                    <a:pt x="35" y="201"/>
                  </a:cubicBezTo>
                  <a:cubicBezTo>
                    <a:pt x="36" y="201"/>
                    <a:pt x="37" y="201"/>
                    <a:pt x="37" y="201"/>
                  </a:cubicBezTo>
                  <a:cubicBezTo>
                    <a:pt x="38" y="201"/>
                    <a:pt x="39" y="201"/>
                    <a:pt x="40" y="201"/>
                  </a:cubicBezTo>
                  <a:cubicBezTo>
                    <a:pt x="41" y="200"/>
                    <a:pt x="41" y="200"/>
                    <a:pt x="41" y="200"/>
                  </a:cubicBezTo>
                  <a:cubicBezTo>
                    <a:pt x="41" y="200"/>
                    <a:pt x="41" y="200"/>
                    <a:pt x="42" y="200"/>
                  </a:cubicBezTo>
                  <a:cubicBezTo>
                    <a:pt x="42" y="200"/>
                    <a:pt x="43" y="200"/>
                    <a:pt x="43" y="200"/>
                  </a:cubicBezTo>
                  <a:cubicBezTo>
                    <a:pt x="44" y="200"/>
                    <a:pt x="45" y="200"/>
                    <a:pt x="46" y="200"/>
                  </a:cubicBezTo>
                  <a:cubicBezTo>
                    <a:pt x="47" y="199"/>
                    <a:pt x="47" y="199"/>
                    <a:pt x="47" y="199"/>
                  </a:cubicBezTo>
                  <a:cubicBezTo>
                    <a:pt x="47" y="199"/>
                    <a:pt x="47" y="199"/>
                    <a:pt x="47" y="199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9" y="199"/>
                    <a:pt x="49" y="199"/>
                    <a:pt x="49" y="199"/>
                  </a:cubicBezTo>
                  <a:cubicBezTo>
                    <a:pt x="50" y="199"/>
                    <a:pt x="50" y="199"/>
                    <a:pt x="50" y="199"/>
                  </a:cubicBezTo>
                  <a:cubicBezTo>
                    <a:pt x="50" y="199"/>
                    <a:pt x="50" y="199"/>
                    <a:pt x="51" y="198"/>
                  </a:cubicBezTo>
                  <a:cubicBezTo>
                    <a:pt x="51" y="198"/>
                    <a:pt x="52" y="198"/>
                    <a:pt x="53" y="198"/>
                  </a:cubicBezTo>
                  <a:cubicBezTo>
                    <a:pt x="53" y="198"/>
                    <a:pt x="54" y="198"/>
                    <a:pt x="55" y="197"/>
                  </a:cubicBezTo>
                  <a:cubicBezTo>
                    <a:pt x="56" y="197"/>
                    <a:pt x="56" y="197"/>
                    <a:pt x="56" y="197"/>
                  </a:cubicBezTo>
                  <a:cubicBezTo>
                    <a:pt x="57" y="197"/>
                    <a:pt x="57" y="197"/>
                    <a:pt x="57" y="197"/>
                  </a:cubicBezTo>
                  <a:cubicBezTo>
                    <a:pt x="57" y="197"/>
                    <a:pt x="57" y="197"/>
                    <a:pt x="57" y="197"/>
                  </a:cubicBezTo>
                  <a:cubicBezTo>
                    <a:pt x="57" y="197"/>
                    <a:pt x="58" y="197"/>
                    <a:pt x="58" y="196"/>
                  </a:cubicBezTo>
                  <a:cubicBezTo>
                    <a:pt x="59" y="196"/>
                    <a:pt x="59" y="196"/>
                    <a:pt x="59" y="196"/>
                  </a:cubicBezTo>
                  <a:cubicBezTo>
                    <a:pt x="59" y="196"/>
                    <a:pt x="59" y="196"/>
                    <a:pt x="59" y="196"/>
                  </a:cubicBezTo>
                  <a:cubicBezTo>
                    <a:pt x="60" y="196"/>
                    <a:pt x="60" y="196"/>
                    <a:pt x="60" y="196"/>
                  </a:cubicBezTo>
                  <a:cubicBezTo>
                    <a:pt x="61" y="196"/>
                    <a:pt x="61" y="196"/>
                    <a:pt x="61" y="196"/>
                  </a:cubicBezTo>
                  <a:cubicBezTo>
                    <a:pt x="61" y="196"/>
                    <a:pt x="61" y="196"/>
                    <a:pt x="61" y="196"/>
                  </a:cubicBezTo>
                  <a:cubicBezTo>
                    <a:pt x="62" y="195"/>
                    <a:pt x="62" y="195"/>
                    <a:pt x="62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4" y="195"/>
                    <a:pt x="64" y="195"/>
                  </a:cubicBezTo>
                  <a:cubicBezTo>
                    <a:pt x="65" y="194"/>
                    <a:pt x="65" y="194"/>
                    <a:pt x="66" y="194"/>
                  </a:cubicBezTo>
                  <a:cubicBezTo>
                    <a:pt x="67" y="194"/>
                    <a:pt x="67" y="194"/>
                    <a:pt x="68" y="193"/>
                  </a:cubicBezTo>
                  <a:cubicBezTo>
                    <a:pt x="68" y="193"/>
                    <a:pt x="69" y="193"/>
                    <a:pt x="70" y="193"/>
                  </a:cubicBezTo>
                  <a:cubicBezTo>
                    <a:pt x="230" y="135"/>
                    <a:pt x="230" y="135"/>
                    <a:pt x="230" y="135"/>
                  </a:cubicBezTo>
                  <a:cubicBezTo>
                    <a:pt x="232" y="134"/>
                    <a:pt x="234" y="134"/>
                    <a:pt x="235" y="133"/>
                  </a:cubicBezTo>
                  <a:cubicBezTo>
                    <a:pt x="236" y="133"/>
                    <a:pt x="236" y="133"/>
                    <a:pt x="236" y="133"/>
                  </a:cubicBezTo>
                  <a:cubicBezTo>
                    <a:pt x="237" y="132"/>
                    <a:pt x="237" y="132"/>
                    <a:pt x="238" y="132"/>
                  </a:cubicBezTo>
                  <a:cubicBezTo>
                    <a:pt x="239" y="131"/>
                    <a:pt x="240" y="131"/>
                    <a:pt x="240" y="131"/>
                  </a:cubicBezTo>
                  <a:cubicBezTo>
                    <a:pt x="241" y="130"/>
                    <a:pt x="241" y="130"/>
                    <a:pt x="242" y="130"/>
                  </a:cubicBezTo>
                  <a:cubicBezTo>
                    <a:pt x="243" y="130"/>
                    <a:pt x="243" y="129"/>
                    <a:pt x="244" y="129"/>
                  </a:cubicBezTo>
                  <a:cubicBezTo>
                    <a:pt x="244" y="129"/>
                    <a:pt x="245" y="128"/>
                    <a:pt x="245" y="128"/>
                  </a:cubicBezTo>
                  <a:cubicBezTo>
                    <a:pt x="246" y="128"/>
                    <a:pt x="247" y="127"/>
                    <a:pt x="248" y="127"/>
                  </a:cubicBezTo>
                  <a:cubicBezTo>
                    <a:pt x="248" y="127"/>
                    <a:pt x="249" y="126"/>
                    <a:pt x="249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1" y="125"/>
                    <a:pt x="251" y="125"/>
                    <a:pt x="252" y="124"/>
                  </a:cubicBezTo>
                  <a:cubicBezTo>
                    <a:pt x="253" y="124"/>
                    <a:pt x="254" y="123"/>
                    <a:pt x="255" y="123"/>
                  </a:cubicBezTo>
                  <a:cubicBezTo>
                    <a:pt x="255" y="122"/>
                    <a:pt x="255" y="122"/>
                    <a:pt x="255" y="122"/>
                  </a:cubicBezTo>
                  <a:cubicBezTo>
                    <a:pt x="256" y="122"/>
                    <a:pt x="257" y="121"/>
                    <a:pt x="258" y="121"/>
                  </a:cubicBezTo>
                  <a:cubicBezTo>
                    <a:pt x="259" y="120"/>
                    <a:pt x="260" y="119"/>
                    <a:pt x="260" y="118"/>
                  </a:cubicBezTo>
                  <a:cubicBezTo>
                    <a:pt x="261" y="118"/>
                    <a:pt x="261" y="118"/>
                    <a:pt x="261" y="118"/>
                  </a:cubicBezTo>
                  <a:cubicBezTo>
                    <a:pt x="262" y="118"/>
                    <a:pt x="262" y="117"/>
                    <a:pt x="263" y="117"/>
                  </a:cubicBezTo>
                  <a:cubicBezTo>
                    <a:pt x="264" y="116"/>
                    <a:pt x="264" y="115"/>
                    <a:pt x="265" y="114"/>
                  </a:cubicBezTo>
                  <a:cubicBezTo>
                    <a:pt x="266" y="114"/>
                    <a:pt x="267" y="113"/>
                    <a:pt x="267" y="112"/>
                  </a:cubicBezTo>
                  <a:cubicBezTo>
                    <a:pt x="268" y="112"/>
                    <a:pt x="269" y="111"/>
                    <a:pt x="270" y="110"/>
                  </a:cubicBezTo>
                  <a:cubicBezTo>
                    <a:pt x="270" y="110"/>
                    <a:pt x="270" y="110"/>
                    <a:pt x="270" y="110"/>
                  </a:cubicBezTo>
                  <a:cubicBezTo>
                    <a:pt x="271" y="109"/>
                    <a:pt x="271" y="108"/>
                    <a:pt x="272" y="108"/>
                  </a:cubicBezTo>
                  <a:cubicBezTo>
                    <a:pt x="272" y="107"/>
                    <a:pt x="273" y="107"/>
                    <a:pt x="273" y="106"/>
                  </a:cubicBezTo>
                  <a:cubicBezTo>
                    <a:pt x="274" y="106"/>
                    <a:pt x="274" y="106"/>
                    <a:pt x="274" y="106"/>
                  </a:cubicBezTo>
                  <a:cubicBezTo>
                    <a:pt x="275" y="105"/>
                    <a:pt x="275" y="104"/>
                    <a:pt x="276" y="103"/>
                  </a:cubicBezTo>
                  <a:cubicBezTo>
                    <a:pt x="276" y="103"/>
                    <a:pt x="277" y="102"/>
                    <a:pt x="278" y="101"/>
                  </a:cubicBezTo>
                  <a:cubicBezTo>
                    <a:pt x="278" y="100"/>
                    <a:pt x="278" y="100"/>
                    <a:pt x="278" y="100"/>
                  </a:cubicBezTo>
                  <a:cubicBezTo>
                    <a:pt x="279" y="100"/>
                    <a:pt x="279" y="99"/>
                    <a:pt x="279" y="99"/>
                  </a:cubicBezTo>
                  <a:cubicBezTo>
                    <a:pt x="280" y="98"/>
                    <a:pt x="280" y="97"/>
                    <a:pt x="281" y="96"/>
                  </a:cubicBezTo>
                  <a:cubicBezTo>
                    <a:pt x="281" y="95"/>
                    <a:pt x="282" y="94"/>
                    <a:pt x="282" y="94"/>
                  </a:cubicBezTo>
                  <a:cubicBezTo>
                    <a:pt x="283" y="93"/>
                    <a:pt x="283" y="92"/>
                    <a:pt x="284" y="91"/>
                  </a:cubicBezTo>
                  <a:cubicBezTo>
                    <a:pt x="284" y="90"/>
                    <a:pt x="284" y="90"/>
                    <a:pt x="284" y="90"/>
                  </a:cubicBezTo>
                  <a:cubicBezTo>
                    <a:pt x="285" y="90"/>
                    <a:pt x="285" y="89"/>
                    <a:pt x="285" y="89"/>
                  </a:cubicBezTo>
                  <a:cubicBezTo>
                    <a:pt x="285" y="88"/>
                    <a:pt x="286" y="87"/>
                    <a:pt x="286" y="87"/>
                  </a:cubicBezTo>
                  <a:cubicBezTo>
                    <a:pt x="286" y="86"/>
                    <a:pt x="286" y="86"/>
                    <a:pt x="286" y="86"/>
                  </a:cubicBezTo>
                  <a:cubicBezTo>
                    <a:pt x="287" y="85"/>
                    <a:pt x="287" y="85"/>
                    <a:pt x="287" y="85"/>
                  </a:cubicBezTo>
                  <a:cubicBezTo>
                    <a:pt x="287" y="84"/>
                    <a:pt x="287" y="84"/>
                    <a:pt x="287" y="83"/>
                  </a:cubicBezTo>
                  <a:cubicBezTo>
                    <a:pt x="288" y="82"/>
                    <a:pt x="288" y="81"/>
                    <a:pt x="288" y="80"/>
                  </a:cubicBezTo>
                  <a:cubicBezTo>
                    <a:pt x="289" y="80"/>
                    <a:pt x="289" y="79"/>
                    <a:pt x="289" y="79"/>
                  </a:cubicBezTo>
                  <a:cubicBezTo>
                    <a:pt x="289" y="78"/>
                    <a:pt x="289" y="78"/>
                    <a:pt x="289" y="78"/>
                  </a:cubicBezTo>
                  <a:cubicBezTo>
                    <a:pt x="290" y="77"/>
                    <a:pt x="290" y="76"/>
                    <a:pt x="290" y="74"/>
                  </a:cubicBezTo>
                  <a:cubicBezTo>
                    <a:pt x="290" y="74"/>
                    <a:pt x="290" y="74"/>
                    <a:pt x="290" y="73"/>
                  </a:cubicBezTo>
                  <a:cubicBezTo>
                    <a:pt x="291" y="73"/>
                    <a:pt x="291" y="72"/>
                    <a:pt x="291" y="72"/>
                  </a:cubicBezTo>
                  <a:cubicBezTo>
                    <a:pt x="291" y="71"/>
                    <a:pt x="291" y="70"/>
                    <a:pt x="291" y="69"/>
                  </a:cubicBezTo>
                  <a:cubicBezTo>
                    <a:pt x="291" y="68"/>
                    <a:pt x="291" y="68"/>
                    <a:pt x="292" y="67"/>
                  </a:cubicBezTo>
                  <a:cubicBezTo>
                    <a:pt x="292" y="67"/>
                    <a:pt x="292" y="67"/>
                    <a:pt x="292" y="67"/>
                  </a:cubicBezTo>
                  <a:cubicBezTo>
                    <a:pt x="292" y="66"/>
                    <a:pt x="292" y="66"/>
                    <a:pt x="292" y="66"/>
                  </a:cubicBezTo>
                  <a:cubicBezTo>
                    <a:pt x="292" y="66"/>
                    <a:pt x="292" y="66"/>
                    <a:pt x="292" y="66"/>
                  </a:cubicBezTo>
                  <a:cubicBezTo>
                    <a:pt x="292" y="65"/>
                    <a:pt x="292" y="65"/>
                    <a:pt x="292" y="65"/>
                  </a:cubicBezTo>
                  <a:cubicBezTo>
                    <a:pt x="294" y="44"/>
                    <a:pt x="297" y="22"/>
                    <a:pt x="299" y="0"/>
                  </a:cubicBezTo>
                  <a:cubicBezTo>
                    <a:pt x="299" y="1"/>
                    <a:pt x="299" y="3"/>
                    <a:pt x="298" y="4"/>
                  </a:cubicBezTo>
                  <a:close/>
                </a:path>
              </a:pathLst>
            </a:custGeom>
            <a:solidFill>
              <a:srgbClr val="2D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29" name="Freeform 158"/>
            <p:cNvSpPr>
              <a:spLocks/>
            </p:cNvSpPr>
            <p:nvPr/>
          </p:nvSpPr>
          <p:spPr bwMode="auto">
            <a:xfrm>
              <a:off x="1768" y="1391"/>
              <a:ext cx="1911" cy="1270"/>
            </a:xfrm>
            <a:custGeom>
              <a:avLst/>
              <a:gdLst>
                <a:gd name="T0" fmla="*/ 1875 w 1165"/>
                <a:gd name="T1" fmla="*/ 228 h 774"/>
                <a:gd name="T2" fmla="*/ 1865 w 1165"/>
                <a:gd name="T3" fmla="*/ 217 h 774"/>
                <a:gd name="T4" fmla="*/ 1859 w 1165"/>
                <a:gd name="T5" fmla="*/ 210 h 774"/>
                <a:gd name="T6" fmla="*/ 1840 w 1165"/>
                <a:gd name="T7" fmla="*/ 195 h 774"/>
                <a:gd name="T8" fmla="*/ 1798 w 1165"/>
                <a:gd name="T9" fmla="*/ 169 h 774"/>
                <a:gd name="T10" fmla="*/ 1755 w 1165"/>
                <a:gd name="T11" fmla="*/ 153 h 774"/>
                <a:gd name="T12" fmla="*/ 1699 w 1165"/>
                <a:gd name="T13" fmla="*/ 143 h 774"/>
                <a:gd name="T14" fmla="*/ 1637 w 1165"/>
                <a:gd name="T15" fmla="*/ 144 h 774"/>
                <a:gd name="T16" fmla="*/ 1616 w 1165"/>
                <a:gd name="T17" fmla="*/ 148 h 774"/>
                <a:gd name="T18" fmla="*/ 1594 w 1165"/>
                <a:gd name="T19" fmla="*/ 154 h 774"/>
                <a:gd name="T20" fmla="*/ 1475 w 1165"/>
                <a:gd name="T21" fmla="*/ 254 h 774"/>
                <a:gd name="T22" fmla="*/ 1447 w 1165"/>
                <a:gd name="T23" fmla="*/ 297 h 774"/>
                <a:gd name="T24" fmla="*/ 1437 w 1165"/>
                <a:gd name="T25" fmla="*/ 307 h 774"/>
                <a:gd name="T26" fmla="*/ 1419 w 1165"/>
                <a:gd name="T27" fmla="*/ 320 h 774"/>
                <a:gd name="T28" fmla="*/ 1393 w 1165"/>
                <a:gd name="T29" fmla="*/ 327 h 774"/>
                <a:gd name="T30" fmla="*/ 1355 w 1165"/>
                <a:gd name="T31" fmla="*/ 310 h 774"/>
                <a:gd name="T32" fmla="*/ 1340 w 1165"/>
                <a:gd name="T33" fmla="*/ 295 h 774"/>
                <a:gd name="T34" fmla="*/ 1329 w 1165"/>
                <a:gd name="T35" fmla="*/ 279 h 774"/>
                <a:gd name="T36" fmla="*/ 1197 w 1165"/>
                <a:gd name="T37" fmla="*/ 71 h 774"/>
                <a:gd name="T38" fmla="*/ 1186 w 1165"/>
                <a:gd name="T39" fmla="*/ 57 h 774"/>
                <a:gd name="T40" fmla="*/ 1174 w 1165"/>
                <a:gd name="T41" fmla="*/ 46 h 774"/>
                <a:gd name="T42" fmla="*/ 1132 w 1165"/>
                <a:gd name="T43" fmla="*/ 20 h 774"/>
                <a:gd name="T44" fmla="*/ 1010 w 1165"/>
                <a:gd name="T45" fmla="*/ 2 h 774"/>
                <a:gd name="T46" fmla="*/ 992 w 1165"/>
                <a:gd name="T47" fmla="*/ 5 h 774"/>
                <a:gd name="T48" fmla="*/ 974 w 1165"/>
                <a:gd name="T49" fmla="*/ 10 h 774"/>
                <a:gd name="T50" fmla="*/ 13 w 1165"/>
                <a:gd name="T51" fmla="*/ 476 h 774"/>
                <a:gd name="T52" fmla="*/ 399 w 1165"/>
                <a:gd name="T53" fmla="*/ 1188 h 774"/>
                <a:gd name="T54" fmla="*/ 410 w 1165"/>
                <a:gd name="T55" fmla="*/ 1203 h 774"/>
                <a:gd name="T56" fmla="*/ 422 w 1165"/>
                <a:gd name="T57" fmla="*/ 1216 h 774"/>
                <a:gd name="T58" fmla="*/ 576 w 1165"/>
                <a:gd name="T59" fmla="*/ 1270 h 774"/>
                <a:gd name="T60" fmla="*/ 597 w 1165"/>
                <a:gd name="T61" fmla="*/ 1268 h 774"/>
                <a:gd name="T62" fmla="*/ 617 w 1165"/>
                <a:gd name="T63" fmla="*/ 1265 h 774"/>
                <a:gd name="T64" fmla="*/ 638 w 1165"/>
                <a:gd name="T65" fmla="*/ 1259 h 774"/>
                <a:gd name="T66" fmla="*/ 955 w 1165"/>
                <a:gd name="T67" fmla="*/ 1144 h 774"/>
                <a:gd name="T68" fmla="*/ 878 w 1165"/>
                <a:gd name="T69" fmla="*/ 1029 h 774"/>
                <a:gd name="T70" fmla="*/ 748 w 1165"/>
                <a:gd name="T71" fmla="*/ 932 h 774"/>
                <a:gd name="T72" fmla="*/ 876 w 1165"/>
                <a:gd name="T73" fmla="*/ 689 h 774"/>
                <a:gd name="T74" fmla="*/ 928 w 1165"/>
                <a:gd name="T75" fmla="*/ 679 h 774"/>
                <a:gd name="T76" fmla="*/ 946 w 1165"/>
                <a:gd name="T77" fmla="*/ 678 h 774"/>
                <a:gd name="T78" fmla="*/ 1024 w 1165"/>
                <a:gd name="T79" fmla="*/ 688 h 774"/>
                <a:gd name="T80" fmla="*/ 1038 w 1165"/>
                <a:gd name="T81" fmla="*/ 691 h 774"/>
                <a:gd name="T82" fmla="*/ 1097 w 1165"/>
                <a:gd name="T83" fmla="*/ 719 h 774"/>
                <a:gd name="T84" fmla="*/ 1119 w 1165"/>
                <a:gd name="T85" fmla="*/ 732 h 774"/>
                <a:gd name="T86" fmla="*/ 1155 w 1165"/>
                <a:gd name="T87" fmla="*/ 770 h 774"/>
                <a:gd name="T88" fmla="*/ 1165 w 1165"/>
                <a:gd name="T89" fmla="*/ 784 h 774"/>
                <a:gd name="T90" fmla="*/ 1171 w 1165"/>
                <a:gd name="T91" fmla="*/ 932 h 774"/>
                <a:gd name="T92" fmla="*/ 1166 w 1165"/>
                <a:gd name="T93" fmla="*/ 947 h 774"/>
                <a:gd name="T94" fmla="*/ 1161 w 1165"/>
                <a:gd name="T95" fmla="*/ 960 h 774"/>
                <a:gd name="T96" fmla="*/ 1156 w 1165"/>
                <a:gd name="T97" fmla="*/ 986 h 774"/>
                <a:gd name="T98" fmla="*/ 1156 w 1165"/>
                <a:gd name="T99" fmla="*/ 1004 h 774"/>
                <a:gd name="T100" fmla="*/ 1161 w 1165"/>
                <a:gd name="T101" fmla="*/ 1022 h 774"/>
                <a:gd name="T102" fmla="*/ 1168 w 1165"/>
                <a:gd name="T103" fmla="*/ 1032 h 774"/>
                <a:gd name="T104" fmla="*/ 1186 w 1165"/>
                <a:gd name="T105" fmla="*/ 1044 h 774"/>
                <a:gd name="T106" fmla="*/ 1211 w 1165"/>
                <a:gd name="T107" fmla="*/ 1047 h 774"/>
                <a:gd name="T108" fmla="*/ 1232 w 1165"/>
                <a:gd name="T109" fmla="*/ 1044 h 774"/>
                <a:gd name="T110" fmla="*/ 1248 w 1165"/>
                <a:gd name="T111" fmla="*/ 1040 h 774"/>
                <a:gd name="T112" fmla="*/ 1273 w 1165"/>
                <a:gd name="T113" fmla="*/ 1032 h 774"/>
                <a:gd name="T114" fmla="*/ 1471 w 1165"/>
                <a:gd name="T115" fmla="*/ 481 h 774"/>
                <a:gd name="T116" fmla="*/ 1704 w 1165"/>
                <a:gd name="T117" fmla="*/ 479 h 77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165" h="774">
                  <a:moveTo>
                    <a:pt x="1164" y="187"/>
                  </a:moveTo>
                  <a:cubicBezTo>
                    <a:pt x="1162" y="173"/>
                    <a:pt x="1158" y="160"/>
                    <a:pt x="1149" y="147"/>
                  </a:cubicBezTo>
                  <a:cubicBezTo>
                    <a:pt x="1149" y="147"/>
                    <a:pt x="1148" y="146"/>
                    <a:pt x="1148" y="146"/>
                  </a:cubicBezTo>
                  <a:cubicBezTo>
                    <a:pt x="1148" y="145"/>
                    <a:pt x="1147" y="145"/>
                    <a:pt x="1147" y="144"/>
                  </a:cubicBezTo>
                  <a:cubicBezTo>
                    <a:pt x="1147" y="144"/>
                    <a:pt x="1146" y="143"/>
                    <a:pt x="1146" y="143"/>
                  </a:cubicBezTo>
                  <a:cubicBezTo>
                    <a:pt x="1145" y="142"/>
                    <a:pt x="1145" y="141"/>
                    <a:pt x="1144" y="141"/>
                  </a:cubicBezTo>
                  <a:cubicBezTo>
                    <a:pt x="1144" y="140"/>
                    <a:pt x="1144" y="140"/>
                    <a:pt x="1144" y="140"/>
                  </a:cubicBezTo>
                  <a:cubicBezTo>
                    <a:pt x="1143" y="140"/>
                    <a:pt x="1143" y="139"/>
                    <a:pt x="1143" y="139"/>
                  </a:cubicBezTo>
                  <a:cubicBezTo>
                    <a:pt x="1143" y="139"/>
                    <a:pt x="1142" y="138"/>
                    <a:pt x="1142" y="138"/>
                  </a:cubicBezTo>
                  <a:cubicBezTo>
                    <a:pt x="1141" y="137"/>
                    <a:pt x="1141" y="137"/>
                    <a:pt x="1140" y="136"/>
                  </a:cubicBezTo>
                  <a:cubicBezTo>
                    <a:pt x="1140" y="135"/>
                    <a:pt x="1140" y="135"/>
                    <a:pt x="1140" y="135"/>
                  </a:cubicBezTo>
                  <a:cubicBezTo>
                    <a:pt x="1139" y="134"/>
                    <a:pt x="1139" y="134"/>
                    <a:pt x="1139" y="134"/>
                  </a:cubicBezTo>
                  <a:cubicBezTo>
                    <a:pt x="1139" y="134"/>
                    <a:pt x="1139" y="134"/>
                    <a:pt x="1139" y="134"/>
                  </a:cubicBezTo>
                  <a:cubicBezTo>
                    <a:pt x="1138" y="133"/>
                    <a:pt x="1138" y="133"/>
                    <a:pt x="1138" y="133"/>
                  </a:cubicBezTo>
                  <a:cubicBezTo>
                    <a:pt x="1137" y="133"/>
                    <a:pt x="1137" y="133"/>
                    <a:pt x="1137" y="133"/>
                  </a:cubicBezTo>
                  <a:cubicBezTo>
                    <a:pt x="1137" y="132"/>
                    <a:pt x="1137" y="132"/>
                    <a:pt x="1137" y="132"/>
                  </a:cubicBezTo>
                  <a:cubicBezTo>
                    <a:pt x="1137" y="132"/>
                    <a:pt x="1137" y="132"/>
                    <a:pt x="1137" y="132"/>
                  </a:cubicBezTo>
                  <a:cubicBezTo>
                    <a:pt x="1136" y="131"/>
                    <a:pt x="1136" y="131"/>
                    <a:pt x="1136" y="131"/>
                  </a:cubicBezTo>
                  <a:cubicBezTo>
                    <a:pt x="1136" y="131"/>
                    <a:pt x="1136" y="131"/>
                    <a:pt x="1136" y="131"/>
                  </a:cubicBezTo>
                  <a:cubicBezTo>
                    <a:pt x="1135" y="130"/>
                    <a:pt x="1135" y="130"/>
                    <a:pt x="1135" y="130"/>
                  </a:cubicBezTo>
                  <a:cubicBezTo>
                    <a:pt x="1134" y="130"/>
                    <a:pt x="1134" y="130"/>
                    <a:pt x="1134" y="130"/>
                  </a:cubicBezTo>
                  <a:cubicBezTo>
                    <a:pt x="1134" y="129"/>
                    <a:pt x="1134" y="129"/>
                    <a:pt x="1134" y="129"/>
                  </a:cubicBezTo>
                  <a:cubicBezTo>
                    <a:pt x="1133" y="128"/>
                    <a:pt x="1133" y="128"/>
                    <a:pt x="1133" y="128"/>
                  </a:cubicBezTo>
                  <a:cubicBezTo>
                    <a:pt x="1133" y="128"/>
                    <a:pt x="1133" y="128"/>
                    <a:pt x="1133" y="128"/>
                  </a:cubicBezTo>
                  <a:cubicBezTo>
                    <a:pt x="1132" y="128"/>
                    <a:pt x="1132" y="127"/>
                    <a:pt x="1132" y="127"/>
                  </a:cubicBezTo>
                  <a:cubicBezTo>
                    <a:pt x="1131" y="127"/>
                    <a:pt x="1131" y="126"/>
                    <a:pt x="1130" y="126"/>
                  </a:cubicBezTo>
                  <a:cubicBezTo>
                    <a:pt x="1130" y="125"/>
                    <a:pt x="1130" y="125"/>
                    <a:pt x="1129" y="125"/>
                  </a:cubicBezTo>
                  <a:cubicBezTo>
                    <a:pt x="1129" y="124"/>
                    <a:pt x="1128" y="124"/>
                    <a:pt x="1128" y="124"/>
                  </a:cubicBezTo>
                  <a:cubicBezTo>
                    <a:pt x="1128" y="123"/>
                    <a:pt x="1127" y="123"/>
                    <a:pt x="1127" y="122"/>
                  </a:cubicBezTo>
                  <a:cubicBezTo>
                    <a:pt x="1126" y="122"/>
                    <a:pt x="1125" y="122"/>
                    <a:pt x="1125" y="121"/>
                  </a:cubicBezTo>
                  <a:cubicBezTo>
                    <a:pt x="1124" y="121"/>
                    <a:pt x="1124" y="120"/>
                    <a:pt x="1124" y="120"/>
                  </a:cubicBezTo>
                  <a:cubicBezTo>
                    <a:pt x="1123" y="120"/>
                    <a:pt x="1123" y="119"/>
                    <a:pt x="1122" y="119"/>
                  </a:cubicBezTo>
                  <a:cubicBezTo>
                    <a:pt x="1122" y="119"/>
                    <a:pt x="1121" y="118"/>
                    <a:pt x="1121" y="118"/>
                  </a:cubicBezTo>
                  <a:cubicBezTo>
                    <a:pt x="1120" y="117"/>
                    <a:pt x="1119" y="117"/>
                    <a:pt x="1119" y="116"/>
                  </a:cubicBezTo>
                  <a:cubicBezTo>
                    <a:pt x="1118" y="116"/>
                    <a:pt x="1118" y="116"/>
                    <a:pt x="1117" y="115"/>
                  </a:cubicBezTo>
                  <a:cubicBezTo>
                    <a:pt x="1117" y="115"/>
                    <a:pt x="1116" y="115"/>
                    <a:pt x="1116" y="114"/>
                  </a:cubicBezTo>
                  <a:cubicBezTo>
                    <a:pt x="1115" y="114"/>
                    <a:pt x="1115" y="114"/>
                    <a:pt x="1114" y="113"/>
                  </a:cubicBezTo>
                  <a:cubicBezTo>
                    <a:pt x="1114" y="113"/>
                    <a:pt x="1113" y="113"/>
                    <a:pt x="1113" y="112"/>
                  </a:cubicBezTo>
                  <a:cubicBezTo>
                    <a:pt x="1110" y="111"/>
                    <a:pt x="1107" y="109"/>
                    <a:pt x="1104" y="107"/>
                  </a:cubicBezTo>
                  <a:cubicBezTo>
                    <a:pt x="1102" y="106"/>
                    <a:pt x="1099" y="104"/>
                    <a:pt x="1096" y="103"/>
                  </a:cubicBezTo>
                  <a:cubicBezTo>
                    <a:pt x="1093" y="101"/>
                    <a:pt x="1090" y="100"/>
                    <a:pt x="1087" y="99"/>
                  </a:cubicBezTo>
                  <a:cubicBezTo>
                    <a:pt x="1083" y="98"/>
                    <a:pt x="1080" y="96"/>
                    <a:pt x="1077" y="95"/>
                  </a:cubicBezTo>
                  <a:cubicBezTo>
                    <a:pt x="1077" y="95"/>
                    <a:pt x="1076" y="95"/>
                    <a:pt x="1076" y="95"/>
                  </a:cubicBezTo>
                  <a:cubicBezTo>
                    <a:pt x="1075" y="95"/>
                    <a:pt x="1075" y="95"/>
                    <a:pt x="1074" y="95"/>
                  </a:cubicBezTo>
                  <a:cubicBezTo>
                    <a:pt x="1074" y="94"/>
                    <a:pt x="1074" y="94"/>
                    <a:pt x="1073" y="94"/>
                  </a:cubicBezTo>
                  <a:cubicBezTo>
                    <a:pt x="1073" y="94"/>
                    <a:pt x="1072" y="94"/>
                    <a:pt x="1072" y="94"/>
                  </a:cubicBezTo>
                  <a:cubicBezTo>
                    <a:pt x="1071" y="94"/>
                    <a:pt x="1071" y="94"/>
                    <a:pt x="1071" y="94"/>
                  </a:cubicBezTo>
                  <a:cubicBezTo>
                    <a:pt x="1070" y="93"/>
                    <a:pt x="1070" y="93"/>
                    <a:pt x="1070" y="93"/>
                  </a:cubicBezTo>
                  <a:cubicBezTo>
                    <a:pt x="1069" y="93"/>
                    <a:pt x="1069" y="93"/>
                    <a:pt x="1069" y="93"/>
                  </a:cubicBezTo>
                  <a:cubicBezTo>
                    <a:pt x="1069" y="93"/>
                    <a:pt x="1069" y="93"/>
                    <a:pt x="1069" y="93"/>
                  </a:cubicBezTo>
                  <a:cubicBezTo>
                    <a:pt x="1068" y="93"/>
                    <a:pt x="1068" y="93"/>
                    <a:pt x="1067" y="92"/>
                  </a:cubicBezTo>
                  <a:cubicBezTo>
                    <a:pt x="1067" y="92"/>
                    <a:pt x="1066" y="92"/>
                    <a:pt x="1066" y="92"/>
                  </a:cubicBezTo>
                  <a:cubicBezTo>
                    <a:pt x="1065" y="92"/>
                    <a:pt x="1065" y="92"/>
                    <a:pt x="1064" y="92"/>
                  </a:cubicBezTo>
                  <a:cubicBezTo>
                    <a:pt x="1063" y="91"/>
                    <a:pt x="1063" y="91"/>
                    <a:pt x="1062" y="91"/>
                  </a:cubicBezTo>
                  <a:cubicBezTo>
                    <a:pt x="1058" y="90"/>
                    <a:pt x="1053" y="89"/>
                    <a:pt x="1049" y="89"/>
                  </a:cubicBezTo>
                  <a:cubicBezTo>
                    <a:pt x="1044" y="88"/>
                    <a:pt x="1040" y="87"/>
                    <a:pt x="1036" y="87"/>
                  </a:cubicBezTo>
                  <a:cubicBezTo>
                    <a:pt x="1031" y="87"/>
                    <a:pt x="1027" y="86"/>
                    <a:pt x="1022" y="86"/>
                  </a:cubicBezTo>
                  <a:cubicBezTo>
                    <a:pt x="1018" y="86"/>
                    <a:pt x="1013" y="86"/>
                    <a:pt x="1009" y="87"/>
                  </a:cubicBezTo>
                  <a:cubicBezTo>
                    <a:pt x="1008" y="87"/>
                    <a:pt x="1008" y="87"/>
                    <a:pt x="1007" y="87"/>
                  </a:cubicBezTo>
                  <a:cubicBezTo>
                    <a:pt x="1007" y="87"/>
                    <a:pt x="1006" y="87"/>
                    <a:pt x="1006" y="87"/>
                  </a:cubicBezTo>
                  <a:cubicBezTo>
                    <a:pt x="1005" y="87"/>
                    <a:pt x="1004" y="87"/>
                    <a:pt x="1003" y="87"/>
                  </a:cubicBezTo>
                  <a:cubicBezTo>
                    <a:pt x="1003" y="87"/>
                    <a:pt x="1002" y="87"/>
                    <a:pt x="1001" y="88"/>
                  </a:cubicBezTo>
                  <a:cubicBezTo>
                    <a:pt x="1000" y="88"/>
                    <a:pt x="1000" y="88"/>
                    <a:pt x="1000" y="88"/>
                  </a:cubicBezTo>
                  <a:cubicBezTo>
                    <a:pt x="999" y="88"/>
                    <a:pt x="999" y="88"/>
                    <a:pt x="998" y="88"/>
                  </a:cubicBezTo>
                  <a:cubicBezTo>
                    <a:pt x="998" y="88"/>
                    <a:pt x="997" y="88"/>
                    <a:pt x="996" y="88"/>
                  </a:cubicBezTo>
                  <a:cubicBezTo>
                    <a:pt x="996" y="88"/>
                    <a:pt x="995" y="88"/>
                    <a:pt x="994" y="88"/>
                  </a:cubicBezTo>
                  <a:cubicBezTo>
                    <a:pt x="993" y="89"/>
                    <a:pt x="993" y="89"/>
                    <a:pt x="993" y="89"/>
                  </a:cubicBezTo>
                  <a:cubicBezTo>
                    <a:pt x="992" y="89"/>
                    <a:pt x="992" y="89"/>
                    <a:pt x="992" y="89"/>
                  </a:cubicBezTo>
                  <a:cubicBezTo>
                    <a:pt x="991" y="89"/>
                    <a:pt x="991" y="89"/>
                    <a:pt x="990" y="89"/>
                  </a:cubicBezTo>
                  <a:cubicBezTo>
                    <a:pt x="989" y="89"/>
                    <a:pt x="988" y="89"/>
                    <a:pt x="987" y="90"/>
                  </a:cubicBezTo>
                  <a:cubicBezTo>
                    <a:pt x="987" y="90"/>
                    <a:pt x="987" y="90"/>
                    <a:pt x="986" y="90"/>
                  </a:cubicBezTo>
                  <a:cubicBezTo>
                    <a:pt x="986" y="90"/>
                    <a:pt x="986" y="90"/>
                    <a:pt x="985" y="90"/>
                  </a:cubicBezTo>
                  <a:cubicBezTo>
                    <a:pt x="985" y="90"/>
                    <a:pt x="984" y="90"/>
                    <a:pt x="983" y="91"/>
                  </a:cubicBezTo>
                  <a:cubicBezTo>
                    <a:pt x="983" y="91"/>
                    <a:pt x="982" y="91"/>
                    <a:pt x="981" y="91"/>
                  </a:cubicBezTo>
                  <a:cubicBezTo>
                    <a:pt x="981" y="91"/>
                    <a:pt x="980" y="91"/>
                    <a:pt x="980" y="91"/>
                  </a:cubicBezTo>
                  <a:cubicBezTo>
                    <a:pt x="980" y="91"/>
                    <a:pt x="979" y="92"/>
                    <a:pt x="979" y="92"/>
                  </a:cubicBezTo>
                  <a:cubicBezTo>
                    <a:pt x="978" y="92"/>
                    <a:pt x="978" y="92"/>
                    <a:pt x="977" y="92"/>
                  </a:cubicBezTo>
                  <a:cubicBezTo>
                    <a:pt x="976" y="92"/>
                    <a:pt x="976" y="93"/>
                    <a:pt x="975" y="93"/>
                  </a:cubicBezTo>
                  <a:cubicBezTo>
                    <a:pt x="974" y="93"/>
                    <a:pt x="974" y="93"/>
                    <a:pt x="973" y="93"/>
                  </a:cubicBezTo>
                  <a:cubicBezTo>
                    <a:pt x="973" y="93"/>
                    <a:pt x="972" y="94"/>
                    <a:pt x="972" y="94"/>
                  </a:cubicBezTo>
                  <a:cubicBezTo>
                    <a:pt x="971" y="94"/>
                    <a:pt x="971" y="94"/>
                    <a:pt x="970" y="94"/>
                  </a:cubicBezTo>
                  <a:cubicBezTo>
                    <a:pt x="969" y="94"/>
                    <a:pt x="969" y="95"/>
                    <a:pt x="968" y="95"/>
                  </a:cubicBezTo>
                  <a:cubicBezTo>
                    <a:pt x="960" y="98"/>
                    <a:pt x="953" y="101"/>
                    <a:pt x="945" y="105"/>
                  </a:cubicBezTo>
                  <a:cubicBezTo>
                    <a:pt x="938" y="109"/>
                    <a:pt x="932" y="113"/>
                    <a:pt x="926" y="118"/>
                  </a:cubicBezTo>
                  <a:cubicBezTo>
                    <a:pt x="921" y="123"/>
                    <a:pt x="916" y="128"/>
                    <a:pt x="912" y="133"/>
                  </a:cubicBezTo>
                  <a:cubicBezTo>
                    <a:pt x="907" y="139"/>
                    <a:pt x="904" y="145"/>
                    <a:pt x="901" y="151"/>
                  </a:cubicBezTo>
                  <a:cubicBezTo>
                    <a:pt x="901" y="151"/>
                    <a:pt x="901" y="151"/>
                    <a:pt x="901" y="152"/>
                  </a:cubicBezTo>
                  <a:cubicBezTo>
                    <a:pt x="900" y="152"/>
                    <a:pt x="900" y="153"/>
                    <a:pt x="899" y="155"/>
                  </a:cubicBezTo>
                  <a:cubicBezTo>
                    <a:pt x="898" y="156"/>
                    <a:pt x="897" y="158"/>
                    <a:pt x="895" y="161"/>
                  </a:cubicBezTo>
                  <a:cubicBezTo>
                    <a:pt x="894" y="164"/>
                    <a:pt x="891" y="168"/>
                    <a:pt x="888" y="173"/>
                  </a:cubicBezTo>
                  <a:cubicBezTo>
                    <a:pt x="888" y="173"/>
                    <a:pt x="888" y="174"/>
                    <a:pt x="887" y="174"/>
                  </a:cubicBezTo>
                  <a:cubicBezTo>
                    <a:pt x="887" y="175"/>
                    <a:pt x="887" y="175"/>
                    <a:pt x="886" y="176"/>
                  </a:cubicBezTo>
                  <a:cubicBezTo>
                    <a:pt x="886" y="176"/>
                    <a:pt x="886" y="177"/>
                    <a:pt x="885" y="177"/>
                  </a:cubicBezTo>
                  <a:cubicBezTo>
                    <a:pt x="885" y="178"/>
                    <a:pt x="884" y="179"/>
                    <a:pt x="883" y="179"/>
                  </a:cubicBezTo>
                  <a:cubicBezTo>
                    <a:pt x="883" y="180"/>
                    <a:pt x="883" y="180"/>
                    <a:pt x="883" y="180"/>
                  </a:cubicBezTo>
                  <a:cubicBezTo>
                    <a:pt x="882" y="181"/>
                    <a:pt x="882" y="181"/>
                    <a:pt x="882" y="181"/>
                  </a:cubicBezTo>
                  <a:cubicBezTo>
                    <a:pt x="882" y="182"/>
                    <a:pt x="882" y="182"/>
                    <a:pt x="882" y="182"/>
                  </a:cubicBezTo>
                  <a:cubicBezTo>
                    <a:pt x="881" y="182"/>
                    <a:pt x="881" y="182"/>
                    <a:pt x="881" y="183"/>
                  </a:cubicBezTo>
                  <a:cubicBezTo>
                    <a:pt x="880" y="184"/>
                    <a:pt x="880" y="184"/>
                    <a:pt x="880" y="184"/>
                  </a:cubicBezTo>
                  <a:cubicBezTo>
                    <a:pt x="879" y="184"/>
                    <a:pt x="879" y="184"/>
                    <a:pt x="879" y="184"/>
                  </a:cubicBezTo>
                  <a:cubicBezTo>
                    <a:pt x="878" y="185"/>
                    <a:pt x="878" y="185"/>
                    <a:pt x="878" y="185"/>
                  </a:cubicBezTo>
                  <a:cubicBezTo>
                    <a:pt x="877" y="186"/>
                    <a:pt x="877" y="186"/>
                    <a:pt x="877" y="186"/>
                  </a:cubicBezTo>
                  <a:cubicBezTo>
                    <a:pt x="877" y="187"/>
                    <a:pt x="877" y="187"/>
                    <a:pt x="877" y="187"/>
                  </a:cubicBezTo>
                  <a:cubicBezTo>
                    <a:pt x="876" y="187"/>
                    <a:pt x="876" y="187"/>
                    <a:pt x="876" y="187"/>
                  </a:cubicBezTo>
                  <a:cubicBezTo>
                    <a:pt x="875" y="188"/>
                    <a:pt x="875" y="188"/>
                    <a:pt x="875" y="188"/>
                  </a:cubicBezTo>
                  <a:cubicBezTo>
                    <a:pt x="875" y="189"/>
                    <a:pt x="874" y="189"/>
                    <a:pt x="874" y="189"/>
                  </a:cubicBezTo>
                  <a:cubicBezTo>
                    <a:pt x="873" y="190"/>
                    <a:pt x="873" y="190"/>
                    <a:pt x="873" y="190"/>
                  </a:cubicBezTo>
                  <a:cubicBezTo>
                    <a:pt x="873" y="190"/>
                    <a:pt x="872" y="190"/>
                    <a:pt x="872" y="191"/>
                  </a:cubicBezTo>
                  <a:cubicBezTo>
                    <a:pt x="871" y="191"/>
                    <a:pt x="871" y="192"/>
                    <a:pt x="870" y="192"/>
                  </a:cubicBezTo>
                  <a:cubicBezTo>
                    <a:pt x="869" y="193"/>
                    <a:pt x="868" y="193"/>
                    <a:pt x="867" y="194"/>
                  </a:cubicBezTo>
                  <a:cubicBezTo>
                    <a:pt x="866" y="194"/>
                    <a:pt x="866" y="194"/>
                    <a:pt x="866" y="194"/>
                  </a:cubicBezTo>
                  <a:cubicBezTo>
                    <a:pt x="866" y="195"/>
                    <a:pt x="866" y="195"/>
                    <a:pt x="865" y="195"/>
                  </a:cubicBezTo>
                  <a:cubicBezTo>
                    <a:pt x="864" y="195"/>
                    <a:pt x="863" y="196"/>
                    <a:pt x="862" y="196"/>
                  </a:cubicBezTo>
                  <a:cubicBezTo>
                    <a:pt x="861" y="197"/>
                    <a:pt x="860" y="197"/>
                    <a:pt x="858" y="198"/>
                  </a:cubicBezTo>
                  <a:cubicBezTo>
                    <a:pt x="857" y="198"/>
                    <a:pt x="857" y="198"/>
                    <a:pt x="857" y="198"/>
                  </a:cubicBezTo>
                  <a:cubicBezTo>
                    <a:pt x="856" y="198"/>
                    <a:pt x="856" y="198"/>
                    <a:pt x="856" y="199"/>
                  </a:cubicBezTo>
                  <a:cubicBezTo>
                    <a:pt x="855" y="199"/>
                    <a:pt x="855" y="199"/>
                    <a:pt x="854" y="199"/>
                  </a:cubicBezTo>
                  <a:cubicBezTo>
                    <a:pt x="854" y="199"/>
                    <a:pt x="854" y="199"/>
                    <a:pt x="853" y="199"/>
                  </a:cubicBezTo>
                  <a:cubicBezTo>
                    <a:pt x="853" y="199"/>
                    <a:pt x="852" y="199"/>
                    <a:pt x="852" y="199"/>
                  </a:cubicBezTo>
                  <a:cubicBezTo>
                    <a:pt x="851" y="199"/>
                    <a:pt x="851" y="199"/>
                    <a:pt x="849" y="199"/>
                  </a:cubicBezTo>
                  <a:cubicBezTo>
                    <a:pt x="848" y="198"/>
                    <a:pt x="847" y="198"/>
                    <a:pt x="844" y="197"/>
                  </a:cubicBezTo>
                  <a:cubicBezTo>
                    <a:pt x="842" y="197"/>
                    <a:pt x="839" y="196"/>
                    <a:pt x="835" y="195"/>
                  </a:cubicBezTo>
                  <a:cubicBezTo>
                    <a:pt x="834" y="195"/>
                    <a:pt x="834" y="195"/>
                    <a:pt x="834" y="195"/>
                  </a:cubicBezTo>
                  <a:cubicBezTo>
                    <a:pt x="834" y="194"/>
                    <a:pt x="833" y="194"/>
                    <a:pt x="833" y="194"/>
                  </a:cubicBezTo>
                  <a:cubicBezTo>
                    <a:pt x="832" y="194"/>
                    <a:pt x="832" y="193"/>
                    <a:pt x="831" y="192"/>
                  </a:cubicBezTo>
                  <a:cubicBezTo>
                    <a:pt x="830" y="192"/>
                    <a:pt x="829" y="191"/>
                    <a:pt x="827" y="190"/>
                  </a:cubicBezTo>
                  <a:cubicBezTo>
                    <a:pt x="826" y="189"/>
                    <a:pt x="826" y="189"/>
                    <a:pt x="826" y="189"/>
                  </a:cubicBezTo>
                  <a:cubicBezTo>
                    <a:pt x="826" y="189"/>
                    <a:pt x="826" y="189"/>
                    <a:pt x="826" y="189"/>
                  </a:cubicBezTo>
                  <a:cubicBezTo>
                    <a:pt x="825" y="188"/>
                    <a:pt x="825" y="188"/>
                    <a:pt x="825" y="188"/>
                  </a:cubicBezTo>
                  <a:cubicBezTo>
                    <a:pt x="824" y="187"/>
                    <a:pt x="824" y="187"/>
                    <a:pt x="823" y="187"/>
                  </a:cubicBezTo>
                  <a:cubicBezTo>
                    <a:pt x="823" y="186"/>
                    <a:pt x="823" y="186"/>
                    <a:pt x="823" y="186"/>
                  </a:cubicBezTo>
                  <a:cubicBezTo>
                    <a:pt x="823" y="186"/>
                    <a:pt x="822" y="186"/>
                    <a:pt x="822" y="185"/>
                  </a:cubicBezTo>
                  <a:cubicBezTo>
                    <a:pt x="822" y="185"/>
                    <a:pt x="821" y="184"/>
                    <a:pt x="821" y="184"/>
                  </a:cubicBezTo>
                  <a:cubicBezTo>
                    <a:pt x="820" y="183"/>
                    <a:pt x="819" y="182"/>
                    <a:pt x="818" y="181"/>
                  </a:cubicBezTo>
                  <a:cubicBezTo>
                    <a:pt x="818" y="181"/>
                    <a:pt x="818" y="181"/>
                    <a:pt x="818" y="181"/>
                  </a:cubicBezTo>
                  <a:cubicBezTo>
                    <a:pt x="817" y="180"/>
                    <a:pt x="817" y="180"/>
                    <a:pt x="817" y="180"/>
                  </a:cubicBezTo>
                  <a:cubicBezTo>
                    <a:pt x="817" y="180"/>
                    <a:pt x="817" y="179"/>
                    <a:pt x="817" y="179"/>
                  </a:cubicBezTo>
                  <a:cubicBezTo>
                    <a:pt x="816" y="179"/>
                    <a:pt x="816" y="178"/>
                    <a:pt x="816" y="178"/>
                  </a:cubicBezTo>
                  <a:cubicBezTo>
                    <a:pt x="815" y="177"/>
                    <a:pt x="815" y="177"/>
                    <a:pt x="815" y="177"/>
                  </a:cubicBezTo>
                  <a:cubicBezTo>
                    <a:pt x="814" y="176"/>
                    <a:pt x="814" y="176"/>
                    <a:pt x="814" y="176"/>
                  </a:cubicBezTo>
                  <a:cubicBezTo>
                    <a:pt x="814" y="176"/>
                    <a:pt x="814" y="175"/>
                    <a:pt x="813" y="175"/>
                  </a:cubicBezTo>
                  <a:cubicBezTo>
                    <a:pt x="813" y="174"/>
                    <a:pt x="813" y="174"/>
                    <a:pt x="812" y="173"/>
                  </a:cubicBezTo>
                  <a:cubicBezTo>
                    <a:pt x="812" y="172"/>
                    <a:pt x="811" y="172"/>
                    <a:pt x="811" y="172"/>
                  </a:cubicBezTo>
                  <a:cubicBezTo>
                    <a:pt x="811" y="171"/>
                    <a:pt x="811" y="171"/>
                    <a:pt x="810" y="170"/>
                  </a:cubicBezTo>
                  <a:cubicBezTo>
                    <a:pt x="810" y="170"/>
                    <a:pt x="810" y="169"/>
                    <a:pt x="809" y="169"/>
                  </a:cubicBezTo>
                  <a:cubicBezTo>
                    <a:pt x="809" y="168"/>
                    <a:pt x="809" y="168"/>
                    <a:pt x="808" y="167"/>
                  </a:cubicBezTo>
                  <a:cubicBezTo>
                    <a:pt x="734" y="49"/>
                    <a:pt x="734" y="49"/>
                    <a:pt x="734" y="49"/>
                  </a:cubicBezTo>
                  <a:cubicBezTo>
                    <a:pt x="733" y="48"/>
                    <a:pt x="733" y="48"/>
                    <a:pt x="733" y="48"/>
                  </a:cubicBezTo>
                  <a:cubicBezTo>
                    <a:pt x="733" y="47"/>
                    <a:pt x="733" y="47"/>
                    <a:pt x="732" y="47"/>
                  </a:cubicBezTo>
                  <a:cubicBezTo>
                    <a:pt x="732" y="46"/>
                    <a:pt x="732" y="46"/>
                    <a:pt x="731" y="45"/>
                  </a:cubicBezTo>
                  <a:cubicBezTo>
                    <a:pt x="731" y="45"/>
                    <a:pt x="731" y="44"/>
                    <a:pt x="730" y="43"/>
                  </a:cubicBezTo>
                  <a:cubicBezTo>
                    <a:pt x="730" y="43"/>
                    <a:pt x="730" y="43"/>
                    <a:pt x="730" y="43"/>
                  </a:cubicBezTo>
                  <a:cubicBezTo>
                    <a:pt x="729" y="42"/>
                    <a:pt x="729" y="42"/>
                    <a:pt x="729" y="42"/>
                  </a:cubicBezTo>
                  <a:cubicBezTo>
                    <a:pt x="729" y="42"/>
                    <a:pt x="728" y="41"/>
                    <a:pt x="728" y="41"/>
                  </a:cubicBezTo>
                  <a:cubicBezTo>
                    <a:pt x="728" y="40"/>
                    <a:pt x="727" y="40"/>
                    <a:pt x="727" y="39"/>
                  </a:cubicBezTo>
                  <a:cubicBezTo>
                    <a:pt x="726" y="39"/>
                    <a:pt x="726" y="39"/>
                    <a:pt x="726" y="39"/>
                  </a:cubicBezTo>
                  <a:cubicBezTo>
                    <a:pt x="726" y="38"/>
                    <a:pt x="726" y="38"/>
                    <a:pt x="726" y="38"/>
                  </a:cubicBezTo>
                  <a:cubicBezTo>
                    <a:pt x="725" y="38"/>
                    <a:pt x="725" y="38"/>
                    <a:pt x="725" y="37"/>
                  </a:cubicBezTo>
                  <a:cubicBezTo>
                    <a:pt x="725" y="37"/>
                    <a:pt x="724" y="36"/>
                    <a:pt x="724" y="36"/>
                  </a:cubicBezTo>
                  <a:cubicBezTo>
                    <a:pt x="723" y="35"/>
                    <a:pt x="723" y="35"/>
                    <a:pt x="723" y="35"/>
                  </a:cubicBezTo>
                  <a:cubicBezTo>
                    <a:pt x="722" y="34"/>
                    <a:pt x="722" y="34"/>
                    <a:pt x="722" y="34"/>
                  </a:cubicBezTo>
                  <a:cubicBezTo>
                    <a:pt x="721" y="34"/>
                    <a:pt x="721" y="34"/>
                    <a:pt x="721" y="34"/>
                  </a:cubicBezTo>
                  <a:cubicBezTo>
                    <a:pt x="721" y="33"/>
                    <a:pt x="721" y="33"/>
                    <a:pt x="720" y="32"/>
                  </a:cubicBezTo>
                  <a:cubicBezTo>
                    <a:pt x="720" y="32"/>
                    <a:pt x="720" y="32"/>
                    <a:pt x="720" y="32"/>
                  </a:cubicBezTo>
                  <a:cubicBezTo>
                    <a:pt x="719" y="31"/>
                    <a:pt x="719" y="31"/>
                    <a:pt x="719" y="31"/>
                  </a:cubicBezTo>
                  <a:cubicBezTo>
                    <a:pt x="718" y="31"/>
                    <a:pt x="718" y="30"/>
                    <a:pt x="718" y="30"/>
                  </a:cubicBezTo>
                  <a:cubicBezTo>
                    <a:pt x="717" y="30"/>
                    <a:pt x="717" y="29"/>
                    <a:pt x="717" y="29"/>
                  </a:cubicBezTo>
                  <a:cubicBezTo>
                    <a:pt x="716" y="28"/>
                    <a:pt x="716" y="28"/>
                    <a:pt x="716" y="28"/>
                  </a:cubicBezTo>
                  <a:cubicBezTo>
                    <a:pt x="715" y="28"/>
                    <a:pt x="715" y="28"/>
                    <a:pt x="715" y="28"/>
                  </a:cubicBezTo>
                  <a:cubicBezTo>
                    <a:pt x="715" y="27"/>
                    <a:pt x="714" y="27"/>
                    <a:pt x="714" y="27"/>
                  </a:cubicBezTo>
                  <a:cubicBezTo>
                    <a:pt x="714" y="27"/>
                    <a:pt x="713" y="26"/>
                    <a:pt x="713" y="26"/>
                  </a:cubicBezTo>
                  <a:cubicBezTo>
                    <a:pt x="712" y="25"/>
                    <a:pt x="712" y="25"/>
                    <a:pt x="712" y="25"/>
                  </a:cubicBezTo>
                  <a:cubicBezTo>
                    <a:pt x="711" y="24"/>
                    <a:pt x="711" y="24"/>
                    <a:pt x="711" y="24"/>
                  </a:cubicBezTo>
                  <a:cubicBezTo>
                    <a:pt x="710" y="24"/>
                    <a:pt x="710" y="24"/>
                    <a:pt x="710" y="24"/>
                  </a:cubicBezTo>
                  <a:cubicBezTo>
                    <a:pt x="709" y="23"/>
                    <a:pt x="709" y="23"/>
                    <a:pt x="709" y="23"/>
                  </a:cubicBezTo>
                  <a:cubicBezTo>
                    <a:pt x="703" y="19"/>
                    <a:pt x="697" y="15"/>
                    <a:pt x="690" y="12"/>
                  </a:cubicBezTo>
                  <a:cubicBezTo>
                    <a:pt x="683" y="9"/>
                    <a:pt x="676" y="7"/>
                    <a:pt x="669" y="5"/>
                  </a:cubicBezTo>
                  <a:cubicBezTo>
                    <a:pt x="662" y="3"/>
                    <a:pt x="654" y="2"/>
                    <a:pt x="647" y="1"/>
                  </a:cubicBezTo>
                  <a:cubicBezTo>
                    <a:pt x="639" y="0"/>
                    <a:pt x="631" y="0"/>
                    <a:pt x="623" y="0"/>
                  </a:cubicBezTo>
                  <a:cubicBezTo>
                    <a:pt x="623" y="0"/>
                    <a:pt x="622" y="0"/>
                    <a:pt x="622" y="0"/>
                  </a:cubicBezTo>
                  <a:cubicBezTo>
                    <a:pt x="622" y="0"/>
                    <a:pt x="621" y="1"/>
                    <a:pt x="621" y="1"/>
                  </a:cubicBezTo>
                  <a:cubicBezTo>
                    <a:pt x="620" y="1"/>
                    <a:pt x="620" y="1"/>
                    <a:pt x="619" y="1"/>
                  </a:cubicBezTo>
                  <a:cubicBezTo>
                    <a:pt x="619" y="1"/>
                    <a:pt x="618" y="1"/>
                    <a:pt x="617" y="1"/>
                  </a:cubicBezTo>
                  <a:cubicBezTo>
                    <a:pt x="617" y="1"/>
                    <a:pt x="617" y="1"/>
                    <a:pt x="616" y="1"/>
                  </a:cubicBezTo>
                  <a:cubicBezTo>
                    <a:pt x="616" y="1"/>
                    <a:pt x="615" y="1"/>
                    <a:pt x="615" y="1"/>
                  </a:cubicBezTo>
                  <a:cubicBezTo>
                    <a:pt x="615" y="1"/>
                    <a:pt x="614" y="1"/>
                    <a:pt x="613" y="1"/>
                  </a:cubicBezTo>
                  <a:cubicBezTo>
                    <a:pt x="613" y="1"/>
                    <a:pt x="612" y="1"/>
                    <a:pt x="612" y="2"/>
                  </a:cubicBezTo>
                  <a:cubicBezTo>
                    <a:pt x="611" y="2"/>
                    <a:pt x="611" y="2"/>
                    <a:pt x="610" y="2"/>
                  </a:cubicBezTo>
                  <a:cubicBezTo>
                    <a:pt x="610" y="2"/>
                    <a:pt x="610" y="2"/>
                    <a:pt x="609" y="2"/>
                  </a:cubicBezTo>
                  <a:cubicBezTo>
                    <a:pt x="609" y="2"/>
                    <a:pt x="608" y="2"/>
                    <a:pt x="608" y="2"/>
                  </a:cubicBezTo>
                  <a:cubicBezTo>
                    <a:pt x="607" y="2"/>
                    <a:pt x="607" y="2"/>
                    <a:pt x="606" y="3"/>
                  </a:cubicBezTo>
                  <a:cubicBezTo>
                    <a:pt x="605" y="3"/>
                    <a:pt x="605" y="3"/>
                    <a:pt x="605" y="3"/>
                  </a:cubicBezTo>
                  <a:cubicBezTo>
                    <a:pt x="605" y="3"/>
                    <a:pt x="604" y="3"/>
                    <a:pt x="604" y="3"/>
                  </a:cubicBezTo>
                  <a:cubicBezTo>
                    <a:pt x="603" y="3"/>
                    <a:pt x="603" y="3"/>
                    <a:pt x="602" y="3"/>
                  </a:cubicBezTo>
                  <a:cubicBezTo>
                    <a:pt x="602" y="3"/>
                    <a:pt x="601" y="4"/>
                    <a:pt x="600" y="4"/>
                  </a:cubicBezTo>
                  <a:cubicBezTo>
                    <a:pt x="599" y="4"/>
                    <a:pt x="599" y="4"/>
                    <a:pt x="599" y="4"/>
                  </a:cubicBezTo>
                  <a:cubicBezTo>
                    <a:pt x="599" y="4"/>
                    <a:pt x="599" y="4"/>
                    <a:pt x="598" y="4"/>
                  </a:cubicBezTo>
                  <a:cubicBezTo>
                    <a:pt x="598" y="4"/>
                    <a:pt x="597" y="5"/>
                    <a:pt x="597" y="5"/>
                  </a:cubicBezTo>
                  <a:cubicBezTo>
                    <a:pt x="596" y="5"/>
                    <a:pt x="596" y="5"/>
                    <a:pt x="595" y="5"/>
                  </a:cubicBezTo>
                  <a:cubicBezTo>
                    <a:pt x="594" y="5"/>
                    <a:pt x="594" y="5"/>
                    <a:pt x="594" y="6"/>
                  </a:cubicBezTo>
                  <a:cubicBezTo>
                    <a:pt x="593" y="6"/>
                    <a:pt x="593" y="6"/>
                    <a:pt x="592" y="6"/>
                  </a:cubicBezTo>
                  <a:cubicBezTo>
                    <a:pt x="592" y="6"/>
                    <a:pt x="591" y="6"/>
                    <a:pt x="591" y="6"/>
                  </a:cubicBezTo>
                  <a:cubicBezTo>
                    <a:pt x="590" y="7"/>
                    <a:pt x="590" y="7"/>
                    <a:pt x="590" y="7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55" y="183"/>
                    <a:pt x="42" y="190"/>
                    <a:pt x="32" y="198"/>
                  </a:cubicBezTo>
                  <a:cubicBezTo>
                    <a:pt x="22" y="205"/>
                    <a:pt x="14" y="215"/>
                    <a:pt x="9" y="225"/>
                  </a:cubicBezTo>
                  <a:cubicBezTo>
                    <a:pt x="3" y="235"/>
                    <a:pt x="0" y="246"/>
                    <a:pt x="0" y="257"/>
                  </a:cubicBezTo>
                  <a:cubicBezTo>
                    <a:pt x="0" y="268"/>
                    <a:pt x="2" y="279"/>
                    <a:pt x="8" y="290"/>
                  </a:cubicBezTo>
                  <a:cubicBezTo>
                    <a:pt x="76" y="416"/>
                    <a:pt x="76" y="416"/>
                    <a:pt x="76" y="416"/>
                  </a:cubicBezTo>
                  <a:cubicBezTo>
                    <a:pt x="167" y="585"/>
                    <a:pt x="167" y="585"/>
                    <a:pt x="167" y="585"/>
                  </a:cubicBezTo>
                  <a:cubicBezTo>
                    <a:pt x="239" y="718"/>
                    <a:pt x="239" y="718"/>
                    <a:pt x="239" y="718"/>
                  </a:cubicBezTo>
                  <a:cubicBezTo>
                    <a:pt x="239" y="718"/>
                    <a:pt x="240" y="719"/>
                    <a:pt x="240" y="719"/>
                  </a:cubicBezTo>
                  <a:cubicBezTo>
                    <a:pt x="240" y="719"/>
                    <a:pt x="240" y="720"/>
                    <a:pt x="241" y="720"/>
                  </a:cubicBezTo>
                  <a:cubicBezTo>
                    <a:pt x="241" y="721"/>
                    <a:pt x="241" y="721"/>
                    <a:pt x="242" y="722"/>
                  </a:cubicBezTo>
                  <a:cubicBezTo>
                    <a:pt x="242" y="722"/>
                    <a:pt x="242" y="723"/>
                    <a:pt x="243" y="724"/>
                  </a:cubicBezTo>
                  <a:cubicBezTo>
                    <a:pt x="243" y="724"/>
                    <a:pt x="243" y="724"/>
                    <a:pt x="243" y="724"/>
                  </a:cubicBezTo>
                  <a:cubicBezTo>
                    <a:pt x="244" y="725"/>
                    <a:pt x="244" y="725"/>
                    <a:pt x="244" y="725"/>
                  </a:cubicBezTo>
                  <a:cubicBezTo>
                    <a:pt x="244" y="726"/>
                    <a:pt x="244" y="726"/>
                    <a:pt x="245" y="727"/>
                  </a:cubicBezTo>
                  <a:cubicBezTo>
                    <a:pt x="245" y="727"/>
                    <a:pt x="245" y="728"/>
                    <a:pt x="246" y="728"/>
                  </a:cubicBezTo>
                  <a:cubicBezTo>
                    <a:pt x="246" y="729"/>
                    <a:pt x="246" y="729"/>
                    <a:pt x="246" y="729"/>
                  </a:cubicBezTo>
                  <a:cubicBezTo>
                    <a:pt x="247" y="730"/>
                    <a:pt x="247" y="730"/>
                    <a:pt x="247" y="730"/>
                  </a:cubicBezTo>
                  <a:cubicBezTo>
                    <a:pt x="247" y="730"/>
                    <a:pt x="248" y="730"/>
                    <a:pt x="248" y="731"/>
                  </a:cubicBezTo>
                  <a:cubicBezTo>
                    <a:pt x="248" y="731"/>
                    <a:pt x="249" y="732"/>
                    <a:pt x="249" y="732"/>
                  </a:cubicBezTo>
                  <a:cubicBezTo>
                    <a:pt x="250" y="733"/>
                    <a:pt x="250" y="733"/>
                    <a:pt x="250" y="733"/>
                  </a:cubicBezTo>
                  <a:cubicBezTo>
                    <a:pt x="250" y="734"/>
                    <a:pt x="250" y="734"/>
                    <a:pt x="250" y="734"/>
                  </a:cubicBezTo>
                  <a:cubicBezTo>
                    <a:pt x="251" y="734"/>
                    <a:pt x="251" y="735"/>
                    <a:pt x="251" y="735"/>
                  </a:cubicBezTo>
                  <a:cubicBezTo>
                    <a:pt x="252" y="735"/>
                    <a:pt x="252" y="736"/>
                    <a:pt x="253" y="736"/>
                  </a:cubicBezTo>
                  <a:cubicBezTo>
                    <a:pt x="253" y="737"/>
                    <a:pt x="253" y="737"/>
                    <a:pt x="253" y="737"/>
                  </a:cubicBezTo>
                  <a:cubicBezTo>
                    <a:pt x="254" y="738"/>
                    <a:pt x="254" y="738"/>
                    <a:pt x="254" y="738"/>
                  </a:cubicBezTo>
                  <a:cubicBezTo>
                    <a:pt x="255" y="739"/>
                    <a:pt x="255" y="739"/>
                    <a:pt x="255" y="739"/>
                  </a:cubicBezTo>
                  <a:cubicBezTo>
                    <a:pt x="255" y="739"/>
                    <a:pt x="256" y="740"/>
                    <a:pt x="256" y="740"/>
                  </a:cubicBezTo>
                  <a:cubicBezTo>
                    <a:pt x="257" y="741"/>
                    <a:pt x="257" y="741"/>
                    <a:pt x="257" y="741"/>
                  </a:cubicBezTo>
                  <a:cubicBezTo>
                    <a:pt x="258" y="742"/>
                    <a:pt x="258" y="742"/>
                    <a:pt x="258" y="742"/>
                  </a:cubicBezTo>
                  <a:cubicBezTo>
                    <a:pt x="259" y="743"/>
                    <a:pt x="259" y="743"/>
                    <a:pt x="259" y="743"/>
                  </a:cubicBezTo>
                  <a:cubicBezTo>
                    <a:pt x="259" y="743"/>
                    <a:pt x="260" y="743"/>
                    <a:pt x="260" y="744"/>
                  </a:cubicBezTo>
                  <a:cubicBezTo>
                    <a:pt x="266" y="749"/>
                    <a:pt x="272" y="753"/>
                    <a:pt x="279" y="757"/>
                  </a:cubicBezTo>
                  <a:cubicBezTo>
                    <a:pt x="286" y="761"/>
                    <a:pt x="293" y="764"/>
                    <a:pt x="301" y="767"/>
                  </a:cubicBezTo>
                  <a:cubicBezTo>
                    <a:pt x="308" y="769"/>
                    <a:pt x="316" y="771"/>
                    <a:pt x="324" y="772"/>
                  </a:cubicBezTo>
                  <a:cubicBezTo>
                    <a:pt x="333" y="774"/>
                    <a:pt x="341" y="774"/>
                    <a:pt x="349" y="774"/>
                  </a:cubicBezTo>
                  <a:cubicBezTo>
                    <a:pt x="350" y="774"/>
                    <a:pt x="350" y="774"/>
                    <a:pt x="351" y="774"/>
                  </a:cubicBezTo>
                  <a:cubicBezTo>
                    <a:pt x="351" y="774"/>
                    <a:pt x="352" y="774"/>
                    <a:pt x="352" y="774"/>
                  </a:cubicBezTo>
                  <a:cubicBezTo>
                    <a:pt x="353" y="774"/>
                    <a:pt x="354" y="774"/>
                    <a:pt x="354" y="774"/>
                  </a:cubicBezTo>
                  <a:cubicBezTo>
                    <a:pt x="355" y="774"/>
                    <a:pt x="356" y="774"/>
                    <a:pt x="356" y="774"/>
                  </a:cubicBezTo>
                  <a:cubicBezTo>
                    <a:pt x="357" y="774"/>
                    <a:pt x="357" y="773"/>
                    <a:pt x="358" y="773"/>
                  </a:cubicBezTo>
                  <a:cubicBezTo>
                    <a:pt x="358" y="773"/>
                    <a:pt x="359" y="773"/>
                    <a:pt x="359" y="773"/>
                  </a:cubicBezTo>
                  <a:cubicBezTo>
                    <a:pt x="360" y="773"/>
                    <a:pt x="360" y="773"/>
                    <a:pt x="361" y="773"/>
                  </a:cubicBezTo>
                  <a:cubicBezTo>
                    <a:pt x="361" y="773"/>
                    <a:pt x="362" y="773"/>
                    <a:pt x="363" y="773"/>
                  </a:cubicBezTo>
                  <a:cubicBezTo>
                    <a:pt x="363" y="773"/>
                    <a:pt x="364" y="773"/>
                    <a:pt x="364" y="773"/>
                  </a:cubicBezTo>
                  <a:cubicBezTo>
                    <a:pt x="364" y="773"/>
                    <a:pt x="365" y="773"/>
                    <a:pt x="365" y="773"/>
                  </a:cubicBezTo>
                  <a:cubicBezTo>
                    <a:pt x="366" y="773"/>
                    <a:pt x="366" y="772"/>
                    <a:pt x="367" y="772"/>
                  </a:cubicBezTo>
                  <a:cubicBezTo>
                    <a:pt x="368" y="772"/>
                    <a:pt x="368" y="772"/>
                    <a:pt x="369" y="772"/>
                  </a:cubicBezTo>
                  <a:cubicBezTo>
                    <a:pt x="370" y="772"/>
                    <a:pt x="370" y="772"/>
                    <a:pt x="370" y="772"/>
                  </a:cubicBezTo>
                  <a:cubicBezTo>
                    <a:pt x="371" y="772"/>
                    <a:pt x="371" y="772"/>
                    <a:pt x="372" y="772"/>
                  </a:cubicBezTo>
                  <a:cubicBezTo>
                    <a:pt x="372" y="772"/>
                    <a:pt x="373" y="771"/>
                    <a:pt x="373" y="771"/>
                  </a:cubicBezTo>
                  <a:cubicBezTo>
                    <a:pt x="374" y="771"/>
                    <a:pt x="375" y="771"/>
                    <a:pt x="375" y="771"/>
                  </a:cubicBezTo>
                  <a:cubicBezTo>
                    <a:pt x="376" y="771"/>
                    <a:pt x="376" y="771"/>
                    <a:pt x="376" y="771"/>
                  </a:cubicBezTo>
                  <a:cubicBezTo>
                    <a:pt x="377" y="771"/>
                    <a:pt x="377" y="770"/>
                    <a:pt x="378" y="770"/>
                  </a:cubicBezTo>
                  <a:cubicBezTo>
                    <a:pt x="378" y="770"/>
                    <a:pt x="379" y="770"/>
                    <a:pt x="379" y="770"/>
                  </a:cubicBezTo>
                  <a:cubicBezTo>
                    <a:pt x="380" y="770"/>
                    <a:pt x="381" y="770"/>
                    <a:pt x="381" y="769"/>
                  </a:cubicBezTo>
                  <a:cubicBezTo>
                    <a:pt x="382" y="769"/>
                    <a:pt x="382" y="769"/>
                    <a:pt x="383" y="769"/>
                  </a:cubicBezTo>
                  <a:cubicBezTo>
                    <a:pt x="383" y="769"/>
                    <a:pt x="383" y="769"/>
                    <a:pt x="384" y="769"/>
                  </a:cubicBezTo>
                  <a:cubicBezTo>
                    <a:pt x="384" y="769"/>
                    <a:pt x="385" y="769"/>
                    <a:pt x="385" y="768"/>
                  </a:cubicBezTo>
                  <a:cubicBezTo>
                    <a:pt x="386" y="768"/>
                    <a:pt x="387" y="768"/>
                    <a:pt x="387" y="768"/>
                  </a:cubicBezTo>
                  <a:cubicBezTo>
                    <a:pt x="388" y="768"/>
                    <a:pt x="388" y="767"/>
                    <a:pt x="389" y="767"/>
                  </a:cubicBezTo>
                  <a:cubicBezTo>
                    <a:pt x="389" y="767"/>
                    <a:pt x="390" y="767"/>
                    <a:pt x="390" y="767"/>
                  </a:cubicBezTo>
                  <a:cubicBezTo>
                    <a:pt x="391" y="767"/>
                    <a:pt x="391" y="767"/>
                    <a:pt x="392" y="766"/>
                  </a:cubicBezTo>
                  <a:cubicBezTo>
                    <a:pt x="392" y="766"/>
                    <a:pt x="393" y="766"/>
                    <a:pt x="393" y="766"/>
                  </a:cubicBezTo>
                  <a:cubicBezTo>
                    <a:pt x="560" y="706"/>
                    <a:pt x="560" y="706"/>
                    <a:pt x="560" y="706"/>
                  </a:cubicBezTo>
                  <a:cubicBezTo>
                    <a:pt x="563" y="705"/>
                    <a:pt x="565" y="705"/>
                    <a:pt x="567" y="704"/>
                  </a:cubicBezTo>
                  <a:cubicBezTo>
                    <a:pt x="569" y="703"/>
                    <a:pt x="571" y="702"/>
                    <a:pt x="572" y="701"/>
                  </a:cubicBezTo>
                  <a:cubicBezTo>
                    <a:pt x="574" y="701"/>
                    <a:pt x="576" y="700"/>
                    <a:pt x="577" y="699"/>
                  </a:cubicBezTo>
                  <a:cubicBezTo>
                    <a:pt x="579" y="698"/>
                    <a:pt x="581" y="698"/>
                    <a:pt x="582" y="697"/>
                  </a:cubicBezTo>
                  <a:cubicBezTo>
                    <a:pt x="587" y="694"/>
                    <a:pt x="592" y="691"/>
                    <a:pt x="595" y="688"/>
                  </a:cubicBezTo>
                  <a:cubicBezTo>
                    <a:pt x="598" y="685"/>
                    <a:pt x="600" y="683"/>
                    <a:pt x="602" y="680"/>
                  </a:cubicBezTo>
                  <a:cubicBezTo>
                    <a:pt x="603" y="677"/>
                    <a:pt x="604" y="675"/>
                    <a:pt x="603" y="672"/>
                  </a:cubicBezTo>
                  <a:cubicBezTo>
                    <a:pt x="603" y="669"/>
                    <a:pt x="602" y="667"/>
                    <a:pt x="601" y="664"/>
                  </a:cubicBezTo>
                  <a:cubicBezTo>
                    <a:pt x="599" y="660"/>
                    <a:pt x="595" y="656"/>
                    <a:pt x="590" y="652"/>
                  </a:cubicBezTo>
                  <a:cubicBezTo>
                    <a:pt x="585" y="648"/>
                    <a:pt x="579" y="645"/>
                    <a:pt x="573" y="642"/>
                  </a:cubicBezTo>
                  <a:cubicBezTo>
                    <a:pt x="567" y="639"/>
                    <a:pt x="560" y="636"/>
                    <a:pt x="554" y="633"/>
                  </a:cubicBezTo>
                  <a:cubicBezTo>
                    <a:pt x="547" y="631"/>
                    <a:pt x="541" y="629"/>
                    <a:pt x="535" y="627"/>
                  </a:cubicBezTo>
                  <a:cubicBezTo>
                    <a:pt x="529" y="625"/>
                    <a:pt x="523" y="623"/>
                    <a:pt x="517" y="620"/>
                  </a:cubicBezTo>
                  <a:cubicBezTo>
                    <a:pt x="511" y="617"/>
                    <a:pt x="505" y="614"/>
                    <a:pt x="500" y="611"/>
                  </a:cubicBezTo>
                  <a:cubicBezTo>
                    <a:pt x="494" y="608"/>
                    <a:pt x="489" y="604"/>
                    <a:pt x="484" y="600"/>
                  </a:cubicBezTo>
                  <a:cubicBezTo>
                    <a:pt x="479" y="596"/>
                    <a:pt x="475" y="592"/>
                    <a:pt x="470" y="587"/>
                  </a:cubicBezTo>
                  <a:cubicBezTo>
                    <a:pt x="469" y="586"/>
                    <a:pt x="468" y="584"/>
                    <a:pt x="466" y="583"/>
                  </a:cubicBezTo>
                  <a:cubicBezTo>
                    <a:pt x="465" y="581"/>
                    <a:pt x="464" y="579"/>
                    <a:pt x="463" y="578"/>
                  </a:cubicBezTo>
                  <a:cubicBezTo>
                    <a:pt x="461" y="576"/>
                    <a:pt x="460" y="574"/>
                    <a:pt x="459" y="573"/>
                  </a:cubicBezTo>
                  <a:cubicBezTo>
                    <a:pt x="458" y="571"/>
                    <a:pt x="457" y="569"/>
                    <a:pt x="456" y="568"/>
                  </a:cubicBezTo>
                  <a:cubicBezTo>
                    <a:pt x="448" y="553"/>
                    <a:pt x="444" y="539"/>
                    <a:pt x="444" y="524"/>
                  </a:cubicBezTo>
                  <a:cubicBezTo>
                    <a:pt x="443" y="510"/>
                    <a:pt x="446" y="496"/>
                    <a:pt x="453" y="483"/>
                  </a:cubicBezTo>
                  <a:cubicBezTo>
                    <a:pt x="459" y="470"/>
                    <a:pt x="468" y="458"/>
                    <a:pt x="481" y="447"/>
                  </a:cubicBezTo>
                  <a:cubicBezTo>
                    <a:pt x="493" y="437"/>
                    <a:pt x="508" y="429"/>
                    <a:pt x="525" y="423"/>
                  </a:cubicBezTo>
                  <a:cubicBezTo>
                    <a:pt x="526" y="422"/>
                    <a:pt x="526" y="422"/>
                    <a:pt x="527" y="422"/>
                  </a:cubicBezTo>
                  <a:cubicBezTo>
                    <a:pt x="527" y="422"/>
                    <a:pt x="528" y="422"/>
                    <a:pt x="529" y="421"/>
                  </a:cubicBezTo>
                  <a:cubicBezTo>
                    <a:pt x="529" y="421"/>
                    <a:pt x="530" y="421"/>
                    <a:pt x="531" y="421"/>
                  </a:cubicBezTo>
                  <a:cubicBezTo>
                    <a:pt x="532" y="420"/>
                    <a:pt x="533" y="420"/>
                    <a:pt x="534" y="420"/>
                  </a:cubicBezTo>
                  <a:cubicBezTo>
                    <a:pt x="535" y="420"/>
                    <a:pt x="535" y="420"/>
                    <a:pt x="536" y="419"/>
                  </a:cubicBezTo>
                  <a:cubicBezTo>
                    <a:pt x="536" y="419"/>
                    <a:pt x="537" y="419"/>
                    <a:pt x="539" y="419"/>
                  </a:cubicBezTo>
                  <a:cubicBezTo>
                    <a:pt x="541" y="418"/>
                    <a:pt x="543" y="418"/>
                    <a:pt x="547" y="417"/>
                  </a:cubicBezTo>
                  <a:cubicBezTo>
                    <a:pt x="551" y="416"/>
                    <a:pt x="556" y="416"/>
                    <a:pt x="562" y="414"/>
                  </a:cubicBezTo>
                  <a:cubicBezTo>
                    <a:pt x="563" y="414"/>
                    <a:pt x="563" y="414"/>
                    <a:pt x="563" y="414"/>
                  </a:cubicBezTo>
                  <a:cubicBezTo>
                    <a:pt x="564" y="414"/>
                    <a:pt x="564" y="414"/>
                    <a:pt x="564" y="414"/>
                  </a:cubicBezTo>
                  <a:cubicBezTo>
                    <a:pt x="565" y="414"/>
                    <a:pt x="565" y="414"/>
                    <a:pt x="565" y="414"/>
                  </a:cubicBezTo>
                  <a:cubicBezTo>
                    <a:pt x="566" y="414"/>
                    <a:pt x="566" y="414"/>
                    <a:pt x="566" y="414"/>
                  </a:cubicBezTo>
                  <a:cubicBezTo>
                    <a:pt x="567" y="414"/>
                    <a:pt x="567" y="414"/>
                    <a:pt x="567" y="414"/>
                  </a:cubicBezTo>
                  <a:cubicBezTo>
                    <a:pt x="568" y="414"/>
                    <a:pt x="568" y="414"/>
                    <a:pt x="568" y="414"/>
                  </a:cubicBezTo>
                  <a:cubicBezTo>
                    <a:pt x="569" y="414"/>
                    <a:pt x="569" y="414"/>
                    <a:pt x="569" y="414"/>
                  </a:cubicBezTo>
                  <a:cubicBezTo>
                    <a:pt x="569" y="414"/>
                    <a:pt x="569" y="414"/>
                    <a:pt x="569" y="414"/>
                  </a:cubicBezTo>
                  <a:cubicBezTo>
                    <a:pt x="570" y="414"/>
                    <a:pt x="571" y="414"/>
                    <a:pt x="571" y="414"/>
                  </a:cubicBezTo>
                  <a:cubicBezTo>
                    <a:pt x="572" y="414"/>
                    <a:pt x="572" y="414"/>
                    <a:pt x="573" y="414"/>
                  </a:cubicBezTo>
                  <a:cubicBezTo>
                    <a:pt x="574" y="414"/>
                    <a:pt x="574" y="413"/>
                    <a:pt x="575" y="413"/>
                  </a:cubicBezTo>
                  <a:cubicBezTo>
                    <a:pt x="576" y="413"/>
                    <a:pt x="577" y="413"/>
                    <a:pt x="577" y="413"/>
                  </a:cubicBezTo>
                  <a:cubicBezTo>
                    <a:pt x="578" y="413"/>
                    <a:pt x="579" y="413"/>
                    <a:pt x="579" y="413"/>
                  </a:cubicBezTo>
                  <a:cubicBezTo>
                    <a:pt x="580" y="413"/>
                    <a:pt x="581" y="413"/>
                    <a:pt x="581" y="413"/>
                  </a:cubicBezTo>
                  <a:cubicBezTo>
                    <a:pt x="582" y="413"/>
                    <a:pt x="582" y="413"/>
                    <a:pt x="583" y="413"/>
                  </a:cubicBezTo>
                  <a:cubicBezTo>
                    <a:pt x="584" y="413"/>
                    <a:pt x="584" y="413"/>
                    <a:pt x="585" y="413"/>
                  </a:cubicBezTo>
                  <a:cubicBezTo>
                    <a:pt x="588" y="414"/>
                    <a:pt x="591" y="414"/>
                    <a:pt x="595" y="414"/>
                  </a:cubicBezTo>
                  <a:cubicBezTo>
                    <a:pt x="598" y="414"/>
                    <a:pt x="601" y="415"/>
                    <a:pt x="604" y="415"/>
                  </a:cubicBezTo>
                  <a:cubicBezTo>
                    <a:pt x="607" y="415"/>
                    <a:pt x="611" y="416"/>
                    <a:pt x="614" y="417"/>
                  </a:cubicBezTo>
                  <a:cubicBezTo>
                    <a:pt x="617" y="417"/>
                    <a:pt x="621" y="418"/>
                    <a:pt x="624" y="419"/>
                  </a:cubicBezTo>
                  <a:cubicBezTo>
                    <a:pt x="625" y="419"/>
                    <a:pt x="625" y="419"/>
                    <a:pt x="626" y="419"/>
                  </a:cubicBezTo>
                  <a:cubicBezTo>
                    <a:pt x="626" y="419"/>
                    <a:pt x="626" y="419"/>
                    <a:pt x="627" y="419"/>
                  </a:cubicBezTo>
                  <a:cubicBezTo>
                    <a:pt x="627" y="420"/>
                    <a:pt x="628" y="420"/>
                    <a:pt x="628" y="420"/>
                  </a:cubicBezTo>
                  <a:cubicBezTo>
                    <a:pt x="629" y="420"/>
                    <a:pt x="629" y="420"/>
                    <a:pt x="630" y="420"/>
                  </a:cubicBezTo>
                  <a:cubicBezTo>
                    <a:pt x="630" y="420"/>
                    <a:pt x="630" y="420"/>
                    <a:pt x="630" y="420"/>
                  </a:cubicBezTo>
                  <a:cubicBezTo>
                    <a:pt x="631" y="421"/>
                    <a:pt x="631" y="421"/>
                    <a:pt x="631" y="421"/>
                  </a:cubicBezTo>
                  <a:cubicBezTo>
                    <a:pt x="632" y="421"/>
                    <a:pt x="632" y="421"/>
                    <a:pt x="632" y="421"/>
                  </a:cubicBezTo>
                  <a:cubicBezTo>
                    <a:pt x="633" y="421"/>
                    <a:pt x="633" y="421"/>
                    <a:pt x="633" y="421"/>
                  </a:cubicBezTo>
                  <a:cubicBezTo>
                    <a:pt x="633" y="421"/>
                    <a:pt x="634" y="422"/>
                    <a:pt x="634" y="422"/>
                  </a:cubicBezTo>
                  <a:cubicBezTo>
                    <a:pt x="635" y="422"/>
                    <a:pt x="635" y="422"/>
                    <a:pt x="636" y="422"/>
                  </a:cubicBezTo>
                  <a:cubicBezTo>
                    <a:pt x="636" y="422"/>
                    <a:pt x="637" y="422"/>
                    <a:pt x="637" y="423"/>
                  </a:cubicBezTo>
                  <a:cubicBezTo>
                    <a:pt x="638" y="423"/>
                    <a:pt x="639" y="423"/>
                    <a:pt x="639" y="423"/>
                  </a:cubicBezTo>
                  <a:cubicBezTo>
                    <a:pt x="642" y="424"/>
                    <a:pt x="644" y="425"/>
                    <a:pt x="647" y="426"/>
                  </a:cubicBezTo>
                  <a:cubicBezTo>
                    <a:pt x="649" y="427"/>
                    <a:pt x="652" y="428"/>
                    <a:pt x="654" y="430"/>
                  </a:cubicBezTo>
                  <a:cubicBezTo>
                    <a:pt x="657" y="431"/>
                    <a:pt x="659" y="432"/>
                    <a:pt x="662" y="433"/>
                  </a:cubicBezTo>
                  <a:cubicBezTo>
                    <a:pt x="664" y="435"/>
                    <a:pt x="667" y="436"/>
                    <a:pt x="669" y="438"/>
                  </a:cubicBezTo>
                  <a:cubicBezTo>
                    <a:pt x="669" y="438"/>
                    <a:pt x="670" y="438"/>
                    <a:pt x="670" y="438"/>
                  </a:cubicBezTo>
                  <a:cubicBezTo>
                    <a:pt x="671" y="439"/>
                    <a:pt x="671" y="439"/>
                    <a:pt x="672" y="439"/>
                  </a:cubicBezTo>
                  <a:cubicBezTo>
                    <a:pt x="672" y="439"/>
                    <a:pt x="673" y="440"/>
                    <a:pt x="673" y="440"/>
                  </a:cubicBezTo>
                  <a:cubicBezTo>
                    <a:pt x="674" y="441"/>
                    <a:pt x="675" y="441"/>
                    <a:pt x="676" y="442"/>
                  </a:cubicBezTo>
                  <a:cubicBezTo>
                    <a:pt x="676" y="442"/>
                    <a:pt x="676" y="442"/>
                    <a:pt x="676" y="442"/>
                  </a:cubicBezTo>
                  <a:cubicBezTo>
                    <a:pt x="677" y="443"/>
                    <a:pt x="677" y="443"/>
                    <a:pt x="678" y="443"/>
                  </a:cubicBezTo>
                  <a:cubicBezTo>
                    <a:pt x="678" y="444"/>
                    <a:pt x="679" y="444"/>
                    <a:pt x="679" y="445"/>
                  </a:cubicBezTo>
                  <a:cubicBezTo>
                    <a:pt x="680" y="445"/>
                    <a:pt x="681" y="446"/>
                    <a:pt x="682" y="446"/>
                  </a:cubicBezTo>
                  <a:cubicBezTo>
                    <a:pt x="682" y="447"/>
                    <a:pt x="682" y="447"/>
                    <a:pt x="682" y="447"/>
                  </a:cubicBezTo>
                  <a:cubicBezTo>
                    <a:pt x="683" y="447"/>
                    <a:pt x="683" y="447"/>
                    <a:pt x="684" y="448"/>
                  </a:cubicBezTo>
                  <a:cubicBezTo>
                    <a:pt x="684" y="448"/>
                    <a:pt x="685" y="449"/>
                    <a:pt x="686" y="450"/>
                  </a:cubicBezTo>
                  <a:cubicBezTo>
                    <a:pt x="687" y="451"/>
                    <a:pt x="688" y="452"/>
                    <a:pt x="690" y="453"/>
                  </a:cubicBezTo>
                  <a:cubicBezTo>
                    <a:pt x="690" y="453"/>
                    <a:pt x="690" y="454"/>
                    <a:pt x="691" y="454"/>
                  </a:cubicBezTo>
                  <a:cubicBezTo>
                    <a:pt x="691" y="454"/>
                    <a:pt x="692" y="455"/>
                    <a:pt x="692" y="456"/>
                  </a:cubicBezTo>
                  <a:cubicBezTo>
                    <a:pt x="693" y="457"/>
                    <a:pt x="695" y="458"/>
                    <a:pt x="697" y="461"/>
                  </a:cubicBezTo>
                  <a:cubicBezTo>
                    <a:pt x="698" y="463"/>
                    <a:pt x="701" y="465"/>
                    <a:pt x="704" y="469"/>
                  </a:cubicBezTo>
                  <a:cubicBezTo>
                    <a:pt x="704" y="469"/>
                    <a:pt x="704" y="469"/>
                    <a:pt x="704" y="469"/>
                  </a:cubicBezTo>
                  <a:cubicBezTo>
                    <a:pt x="705" y="470"/>
                    <a:pt x="705" y="470"/>
                    <a:pt x="705" y="470"/>
                  </a:cubicBezTo>
                  <a:cubicBezTo>
                    <a:pt x="705" y="471"/>
                    <a:pt x="706" y="471"/>
                    <a:pt x="706" y="472"/>
                  </a:cubicBezTo>
                  <a:cubicBezTo>
                    <a:pt x="706" y="472"/>
                    <a:pt x="707" y="473"/>
                    <a:pt x="707" y="473"/>
                  </a:cubicBezTo>
                  <a:cubicBezTo>
                    <a:pt x="708" y="474"/>
                    <a:pt x="708" y="474"/>
                    <a:pt x="708" y="475"/>
                  </a:cubicBezTo>
                  <a:cubicBezTo>
                    <a:pt x="708" y="475"/>
                    <a:pt x="709" y="475"/>
                    <a:pt x="709" y="476"/>
                  </a:cubicBezTo>
                  <a:cubicBezTo>
                    <a:pt x="709" y="476"/>
                    <a:pt x="709" y="477"/>
                    <a:pt x="710" y="477"/>
                  </a:cubicBezTo>
                  <a:cubicBezTo>
                    <a:pt x="710" y="478"/>
                    <a:pt x="710" y="478"/>
                    <a:pt x="710" y="478"/>
                  </a:cubicBezTo>
                  <a:cubicBezTo>
                    <a:pt x="711" y="480"/>
                    <a:pt x="712" y="482"/>
                    <a:pt x="713" y="484"/>
                  </a:cubicBezTo>
                  <a:cubicBezTo>
                    <a:pt x="714" y="485"/>
                    <a:pt x="715" y="487"/>
                    <a:pt x="716" y="489"/>
                  </a:cubicBezTo>
                  <a:cubicBezTo>
                    <a:pt x="717" y="491"/>
                    <a:pt x="717" y="492"/>
                    <a:pt x="718" y="494"/>
                  </a:cubicBezTo>
                  <a:cubicBezTo>
                    <a:pt x="719" y="496"/>
                    <a:pt x="719" y="498"/>
                    <a:pt x="720" y="500"/>
                  </a:cubicBezTo>
                  <a:cubicBezTo>
                    <a:pt x="722" y="505"/>
                    <a:pt x="723" y="510"/>
                    <a:pt x="723" y="516"/>
                  </a:cubicBezTo>
                  <a:cubicBezTo>
                    <a:pt x="724" y="521"/>
                    <a:pt x="724" y="527"/>
                    <a:pt x="724" y="532"/>
                  </a:cubicBezTo>
                  <a:cubicBezTo>
                    <a:pt x="723" y="538"/>
                    <a:pt x="722" y="544"/>
                    <a:pt x="721" y="550"/>
                  </a:cubicBezTo>
                  <a:cubicBezTo>
                    <a:pt x="719" y="556"/>
                    <a:pt x="717" y="562"/>
                    <a:pt x="714" y="568"/>
                  </a:cubicBezTo>
                  <a:cubicBezTo>
                    <a:pt x="714" y="568"/>
                    <a:pt x="714" y="568"/>
                    <a:pt x="714" y="568"/>
                  </a:cubicBezTo>
                  <a:cubicBezTo>
                    <a:pt x="713" y="569"/>
                    <a:pt x="713" y="569"/>
                    <a:pt x="713" y="569"/>
                  </a:cubicBezTo>
                  <a:cubicBezTo>
                    <a:pt x="713" y="569"/>
                    <a:pt x="713" y="570"/>
                    <a:pt x="713" y="570"/>
                  </a:cubicBezTo>
                  <a:cubicBezTo>
                    <a:pt x="713" y="571"/>
                    <a:pt x="713" y="571"/>
                    <a:pt x="712" y="572"/>
                  </a:cubicBezTo>
                  <a:cubicBezTo>
                    <a:pt x="712" y="573"/>
                    <a:pt x="712" y="573"/>
                    <a:pt x="712" y="573"/>
                  </a:cubicBezTo>
                  <a:cubicBezTo>
                    <a:pt x="712" y="573"/>
                    <a:pt x="712" y="573"/>
                    <a:pt x="712" y="574"/>
                  </a:cubicBezTo>
                  <a:cubicBezTo>
                    <a:pt x="712" y="574"/>
                    <a:pt x="712" y="574"/>
                    <a:pt x="711" y="575"/>
                  </a:cubicBezTo>
                  <a:cubicBezTo>
                    <a:pt x="711" y="575"/>
                    <a:pt x="711" y="576"/>
                    <a:pt x="711" y="577"/>
                  </a:cubicBezTo>
                  <a:cubicBezTo>
                    <a:pt x="711" y="577"/>
                    <a:pt x="711" y="577"/>
                    <a:pt x="711" y="577"/>
                  </a:cubicBezTo>
                  <a:cubicBezTo>
                    <a:pt x="710" y="578"/>
                    <a:pt x="710" y="578"/>
                    <a:pt x="710" y="578"/>
                  </a:cubicBezTo>
                  <a:cubicBezTo>
                    <a:pt x="710" y="578"/>
                    <a:pt x="710" y="579"/>
                    <a:pt x="710" y="579"/>
                  </a:cubicBezTo>
                  <a:cubicBezTo>
                    <a:pt x="710" y="580"/>
                    <a:pt x="710" y="580"/>
                    <a:pt x="709" y="581"/>
                  </a:cubicBezTo>
                  <a:cubicBezTo>
                    <a:pt x="709" y="582"/>
                    <a:pt x="709" y="582"/>
                    <a:pt x="709" y="582"/>
                  </a:cubicBezTo>
                  <a:cubicBezTo>
                    <a:pt x="709" y="583"/>
                    <a:pt x="709" y="583"/>
                    <a:pt x="709" y="583"/>
                  </a:cubicBezTo>
                  <a:cubicBezTo>
                    <a:pt x="709" y="583"/>
                    <a:pt x="709" y="583"/>
                    <a:pt x="709" y="584"/>
                  </a:cubicBezTo>
                  <a:cubicBezTo>
                    <a:pt x="708" y="584"/>
                    <a:pt x="708" y="585"/>
                    <a:pt x="708" y="585"/>
                  </a:cubicBezTo>
                  <a:cubicBezTo>
                    <a:pt x="708" y="586"/>
                    <a:pt x="708" y="586"/>
                    <a:pt x="708" y="587"/>
                  </a:cubicBezTo>
                  <a:cubicBezTo>
                    <a:pt x="708" y="588"/>
                    <a:pt x="707" y="588"/>
                    <a:pt x="707" y="589"/>
                  </a:cubicBezTo>
                  <a:cubicBezTo>
                    <a:pt x="707" y="590"/>
                    <a:pt x="707" y="591"/>
                    <a:pt x="707" y="592"/>
                  </a:cubicBezTo>
                  <a:cubicBezTo>
                    <a:pt x="707" y="593"/>
                    <a:pt x="706" y="594"/>
                    <a:pt x="706" y="595"/>
                  </a:cubicBezTo>
                  <a:cubicBezTo>
                    <a:pt x="706" y="596"/>
                    <a:pt x="706" y="596"/>
                    <a:pt x="706" y="596"/>
                  </a:cubicBezTo>
                  <a:cubicBezTo>
                    <a:pt x="706" y="597"/>
                    <a:pt x="706" y="597"/>
                    <a:pt x="706" y="598"/>
                  </a:cubicBezTo>
                  <a:cubicBezTo>
                    <a:pt x="706" y="598"/>
                    <a:pt x="706" y="598"/>
                    <a:pt x="705" y="599"/>
                  </a:cubicBezTo>
                  <a:cubicBezTo>
                    <a:pt x="705" y="600"/>
                    <a:pt x="705" y="600"/>
                    <a:pt x="705" y="601"/>
                  </a:cubicBezTo>
                  <a:cubicBezTo>
                    <a:pt x="705" y="602"/>
                    <a:pt x="705" y="602"/>
                    <a:pt x="705" y="602"/>
                  </a:cubicBezTo>
                  <a:cubicBezTo>
                    <a:pt x="705" y="602"/>
                    <a:pt x="705" y="602"/>
                    <a:pt x="705" y="603"/>
                  </a:cubicBezTo>
                  <a:cubicBezTo>
                    <a:pt x="705" y="603"/>
                    <a:pt x="705" y="604"/>
                    <a:pt x="705" y="604"/>
                  </a:cubicBezTo>
                  <a:cubicBezTo>
                    <a:pt x="705" y="605"/>
                    <a:pt x="705" y="606"/>
                    <a:pt x="705" y="606"/>
                  </a:cubicBezTo>
                  <a:cubicBezTo>
                    <a:pt x="705" y="607"/>
                    <a:pt x="705" y="607"/>
                    <a:pt x="705" y="608"/>
                  </a:cubicBezTo>
                  <a:cubicBezTo>
                    <a:pt x="705" y="608"/>
                    <a:pt x="705" y="609"/>
                    <a:pt x="705" y="609"/>
                  </a:cubicBezTo>
                  <a:cubicBezTo>
                    <a:pt x="705" y="609"/>
                    <a:pt x="705" y="610"/>
                    <a:pt x="705" y="610"/>
                  </a:cubicBezTo>
                  <a:cubicBezTo>
                    <a:pt x="705" y="611"/>
                    <a:pt x="705" y="611"/>
                    <a:pt x="705" y="612"/>
                  </a:cubicBezTo>
                  <a:cubicBezTo>
                    <a:pt x="705" y="612"/>
                    <a:pt x="705" y="612"/>
                    <a:pt x="705" y="613"/>
                  </a:cubicBezTo>
                  <a:cubicBezTo>
                    <a:pt x="705" y="613"/>
                    <a:pt x="705" y="613"/>
                    <a:pt x="705" y="614"/>
                  </a:cubicBezTo>
                  <a:cubicBezTo>
                    <a:pt x="705" y="614"/>
                    <a:pt x="706" y="615"/>
                    <a:pt x="706" y="615"/>
                  </a:cubicBezTo>
                  <a:cubicBezTo>
                    <a:pt x="706" y="616"/>
                    <a:pt x="706" y="616"/>
                    <a:pt x="706" y="617"/>
                  </a:cubicBezTo>
                  <a:cubicBezTo>
                    <a:pt x="706" y="618"/>
                    <a:pt x="706" y="618"/>
                    <a:pt x="706" y="618"/>
                  </a:cubicBezTo>
                  <a:cubicBezTo>
                    <a:pt x="706" y="618"/>
                    <a:pt x="706" y="618"/>
                    <a:pt x="706" y="619"/>
                  </a:cubicBezTo>
                  <a:cubicBezTo>
                    <a:pt x="707" y="619"/>
                    <a:pt x="707" y="620"/>
                    <a:pt x="707" y="620"/>
                  </a:cubicBezTo>
                  <a:cubicBezTo>
                    <a:pt x="707" y="621"/>
                    <a:pt x="707" y="622"/>
                    <a:pt x="708" y="623"/>
                  </a:cubicBezTo>
                  <a:cubicBezTo>
                    <a:pt x="708" y="623"/>
                    <a:pt x="708" y="623"/>
                    <a:pt x="708" y="623"/>
                  </a:cubicBezTo>
                  <a:cubicBezTo>
                    <a:pt x="709" y="624"/>
                    <a:pt x="709" y="624"/>
                    <a:pt x="709" y="624"/>
                  </a:cubicBezTo>
                  <a:cubicBezTo>
                    <a:pt x="709" y="625"/>
                    <a:pt x="709" y="625"/>
                    <a:pt x="709" y="625"/>
                  </a:cubicBezTo>
                  <a:cubicBezTo>
                    <a:pt x="710" y="626"/>
                    <a:pt x="710" y="626"/>
                    <a:pt x="710" y="626"/>
                  </a:cubicBezTo>
                  <a:cubicBezTo>
                    <a:pt x="710" y="627"/>
                    <a:pt x="710" y="627"/>
                    <a:pt x="710" y="627"/>
                  </a:cubicBezTo>
                  <a:cubicBezTo>
                    <a:pt x="711" y="627"/>
                    <a:pt x="711" y="627"/>
                    <a:pt x="711" y="627"/>
                  </a:cubicBezTo>
                  <a:cubicBezTo>
                    <a:pt x="711" y="628"/>
                    <a:pt x="711" y="628"/>
                    <a:pt x="711" y="628"/>
                  </a:cubicBezTo>
                  <a:cubicBezTo>
                    <a:pt x="712" y="629"/>
                    <a:pt x="712" y="629"/>
                    <a:pt x="712" y="629"/>
                  </a:cubicBezTo>
                  <a:cubicBezTo>
                    <a:pt x="713" y="630"/>
                    <a:pt x="713" y="630"/>
                    <a:pt x="713" y="630"/>
                  </a:cubicBezTo>
                  <a:cubicBezTo>
                    <a:pt x="713" y="631"/>
                    <a:pt x="713" y="631"/>
                    <a:pt x="713" y="631"/>
                  </a:cubicBezTo>
                  <a:cubicBezTo>
                    <a:pt x="714" y="631"/>
                    <a:pt x="714" y="631"/>
                    <a:pt x="714" y="631"/>
                  </a:cubicBezTo>
                  <a:cubicBezTo>
                    <a:pt x="715" y="632"/>
                    <a:pt x="715" y="632"/>
                    <a:pt x="715" y="632"/>
                  </a:cubicBezTo>
                  <a:cubicBezTo>
                    <a:pt x="716" y="633"/>
                    <a:pt x="716" y="633"/>
                    <a:pt x="716" y="633"/>
                  </a:cubicBezTo>
                  <a:cubicBezTo>
                    <a:pt x="716" y="633"/>
                    <a:pt x="717" y="633"/>
                    <a:pt x="717" y="633"/>
                  </a:cubicBezTo>
                  <a:cubicBezTo>
                    <a:pt x="718" y="634"/>
                    <a:pt x="718" y="634"/>
                    <a:pt x="719" y="634"/>
                  </a:cubicBezTo>
                  <a:cubicBezTo>
                    <a:pt x="720" y="635"/>
                    <a:pt x="721" y="635"/>
                    <a:pt x="723" y="636"/>
                  </a:cubicBezTo>
                  <a:cubicBezTo>
                    <a:pt x="723" y="636"/>
                    <a:pt x="724" y="636"/>
                    <a:pt x="725" y="636"/>
                  </a:cubicBezTo>
                  <a:cubicBezTo>
                    <a:pt x="726" y="637"/>
                    <a:pt x="726" y="637"/>
                    <a:pt x="727" y="637"/>
                  </a:cubicBezTo>
                  <a:cubicBezTo>
                    <a:pt x="728" y="637"/>
                    <a:pt x="729" y="637"/>
                    <a:pt x="729" y="637"/>
                  </a:cubicBezTo>
                  <a:cubicBezTo>
                    <a:pt x="730" y="637"/>
                    <a:pt x="731" y="637"/>
                    <a:pt x="732" y="638"/>
                  </a:cubicBezTo>
                  <a:cubicBezTo>
                    <a:pt x="732" y="638"/>
                    <a:pt x="733" y="638"/>
                    <a:pt x="733" y="638"/>
                  </a:cubicBezTo>
                  <a:cubicBezTo>
                    <a:pt x="734" y="638"/>
                    <a:pt x="734" y="638"/>
                    <a:pt x="734" y="638"/>
                  </a:cubicBezTo>
                  <a:cubicBezTo>
                    <a:pt x="735" y="638"/>
                    <a:pt x="735" y="638"/>
                    <a:pt x="736" y="638"/>
                  </a:cubicBezTo>
                  <a:cubicBezTo>
                    <a:pt x="736" y="638"/>
                    <a:pt x="737" y="638"/>
                    <a:pt x="738" y="638"/>
                  </a:cubicBezTo>
                  <a:cubicBezTo>
                    <a:pt x="738" y="638"/>
                    <a:pt x="739" y="638"/>
                    <a:pt x="739" y="638"/>
                  </a:cubicBezTo>
                  <a:cubicBezTo>
                    <a:pt x="740" y="638"/>
                    <a:pt x="740" y="637"/>
                    <a:pt x="741" y="637"/>
                  </a:cubicBezTo>
                  <a:cubicBezTo>
                    <a:pt x="741" y="637"/>
                    <a:pt x="742" y="637"/>
                    <a:pt x="743" y="637"/>
                  </a:cubicBezTo>
                  <a:cubicBezTo>
                    <a:pt x="744" y="637"/>
                    <a:pt x="744" y="637"/>
                    <a:pt x="745" y="637"/>
                  </a:cubicBezTo>
                  <a:cubicBezTo>
                    <a:pt x="746" y="637"/>
                    <a:pt x="746" y="637"/>
                    <a:pt x="746" y="637"/>
                  </a:cubicBezTo>
                  <a:cubicBezTo>
                    <a:pt x="747" y="637"/>
                    <a:pt x="747" y="637"/>
                    <a:pt x="747" y="637"/>
                  </a:cubicBezTo>
                  <a:cubicBezTo>
                    <a:pt x="748" y="637"/>
                    <a:pt x="748" y="637"/>
                    <a:pt x="749" y="636"/>
                  </a:cubicBezTo>
                  <a:cubicBezTo>
                    <a:pt x="750" y="636"/>
                    <a:pt x="750" y="636"/>
                    <a:pt x="751" y="636"/>
                  </a:cubicBezTo>
                  <a:cubicBezTo>
                    <a:pt x="752" y="636"/>
                    <a:pt x="752" y="636"/>
                    <a:pt x="752" y="636"/>
                  </a:cubicBezTo>
                  <a:cubicBezTo>
                    <a:pt x="753" y="636"/>
                    <a:pt x="753" y="636"/>
                    <a:pt x="753" y="636"/>
                  </a:cubicBezTo>
                  <a:cubicBezTo>
                    <a:pt x="754" y="636"/>
                    <a:pt x="754" y="636"/>
                    <a:pt x="754" y="636"/>
                  </a:cubicBezTo>
                  <a:cubicBezTo>
                    <a:pt x="755" y="635"/>
                    <a:pt x="755" y="635"/>
                    <a:pt x="755" y="635"/>
                  </a:cubicBezTo>
                  <a:cubicBezTo>
                    <a:pt x="755" y="635"/>
                    <a:pt x="755" y="635"/>
                    <a:pt x="755" y="635"/>
                  </a:cubicBezTo>
                  <a:cubicBezTo>
                    <a:pt x="756" y="635"/>
                    <a:pt x="756" y="635"/>
                    <a:pt x="757" y="635"/>
                  </a:cubicBezTo>
                  <a:cubicBezTo>
                    <a:pt x="757" y="635"/>
                    <a:pt x="758" y="635"/>
                    <a:pt x="758" y="634"/>
                  </a:cubicBezTo>
                  <a:cubicBezTo>
                    <a:pt x="759" y="634"/>
                    <a:pt x="760" y="634"/>
                    <a:pt x="761" y="634"/>
                  </a:cubicBezTo>
                  <a:cubicBezTo>
                    <a:pt x="762" y="634"/>
                    <a:pt x="762" y="634"/>
                    <a:pt x="762" y="634"/>
                  </a:cubicBezTo>
                  <a:cubicBezTo>
                    <a:pt x="762" y="633"/>
                    <a:pt x="763" y="633"/>
                    <a:pt x="763" y="633"/>
                  </a:cubicBezTo>
                  <a:cubicBezTo>
                    <a:pt x="764" y="633"/>
                    <a:pt x="764" y="633"/>
                    <a:pt x="765" y="633"/>
                  </a:cubicBezTo>
                  <a:cubicBezTo>
                    <a:pt x="766" y="632"/>
                    <a:pt x="767" y="632"/>
                    <a:pt x="768" y="632"/>
                  </a:cubicBezTo>
                  <a:cubicBezTo>
                    <a:pt x="769" y="631"/>
                    <a:pt x="769" y="631"/>
                    <a:pt x="770" y="631"/>
                  </a:cubicBezTo>
                  <a:cubicBezTo>
                    <a:pt x="771" y="631"/>
                    <a:pt x="771" y="631"/>
                    <a:pt x="772" y="630"/>
                  </a:cubicBezTo>
                  <a:cubicBezTo>
                    <a:pt x="772" y="630"/>
                    <a:pt x="773" y="630"/>
                    <a:pt x="774" y="630"/>
                  </a:cubicBezTo>
                  <a:cubicBezTo>
                    <a:pt x="774" y="630"/>
                    <a:pt x="775" y="629"/>
                    <a:pt x="776" y="629"/>
                  </a:cubicBezTo>
                  <a:cubicBezTo>
                    <a:pt x="938" y="571"/>
                    <a:pt x="938" y="571"/>
                    <a:pt x="938" y="571"/>
                  </a:cubicBezTo>
                  <a:cubicBezTo>
                    <a:pt x="952" y="566"/>
                    <a:pt x="964" y="559"/>
                    <a:pt x="973" y="551"/>
                  </a:cubicBezTo>
                  <a:cubicBezTo>
                    <a:pt x="983" y="542"/>
                    <a:pt x="990" y="532"/>
                    <a:pt x="995" y="521"/>
                  </a:cubicBezTo>
                  <a:cubicBezTo>
                    <a:pt x="999" y="511"/>
                    <a:pt x="1001" y="499"/>
                    <a:pt x="1000" y="488"/>
                  </a:cubicBezTo>
                  <a:cubicBezTo>
                    <a:pt x="999" y="476"/>
                    <a:pt x="995" y="464"/>
                    <a:pt x="988" y="453"/>
                  </a:cubicBezTo>
                  <a:cubicBezTo>
                    <a:pt x="909" y="327"/>
                    <a:pt x="909" y="327"/>
                    <a:pt x="909" y="327"/>
                  </a:cubicBezTo>
                  <a:cubicBezTo>
                    <a:pt x="904" y="320"/>
                    <a:pt x="901" y="313"/>
                    <a:pt x="899" y="308"/>
                  </a:cubicBezTo>
                  <a:cubicBezTo>
                    <a:pt x="897" y="302"/>
                    <a:pt x="896" y="297"/>
                    <a:pt x="897" y="293"/>
                  </a:cubicBezTo>
                  <a:cubicBezTo>
                    <a:pt x="897" y="289"/>
                    <a:pt x="899" y="286"/>
                    <a:pt x="901" y="284"/>
                  </a:cubicBezTo>
                  <a:cubicBezTo>
                    <a:pt x="904" y="281"/>
                    <a:pt x="907" y="279"/>
                    <a:pt x="911" y="278"/>
                  </a:cubicBezTo>
                  <a:cubicBezTo>
                    <a:pt x="915" y="276"/>
                    <a:pt x="921" y="275"/>
                    <a:pt x="928" y="275"/>
                  </a:cubicBezTo>
                  <a:cubicBezTo>
                    <a:pt x="934" y="275"/>
                    <a:pt x="941" y="276"/>
                    <a:pt x="948" y="277"/>
                  </a:cubicBezTo>
                  <a:cubicBezTo>
                    <a:pt x="955" y="278"/>
                    <a:pt x="962" y="279"/>
                    <a:pt x="969" y="280"/>
                  </a:cubicBezTo>
                  <a:cubicBezTo>
                    <a:pt x="975" y="282"/>
                    <a:pt x="981" y="283"/>
                    <a:pt x="987" y="285"/>
                  </a:cubicBezTo>
                  <a:cubicBezTo>
                    <a:pt x="995" y="287"/>
                    <a:pt x="1004" y="289"/>
                    <a:pt x="1012" y="290"/>
                  </a:cubicBezTo>
                  <a:cubicBezTo>
                    <a:pt x="1021" y="292"/>
                    <a:pt x="1030" y="292"/>
                    <a:pt x="1039" y="292"/>
                  </a:cubicBezTo>
                  <a:cubicBezTo>
                    <a:pt x="1048" y="292"/>
                    <a:pt x="1057" y="291"/>
                    <a:pt x="1065" y="290"/>
                  </a:cubicBezTo>
                  <a:cubicBezTo>
                    <a:pt x="1074" y="288"/>
                    <a:pt x="1083" y="286"/>
                    <a:pt x="1091" y="283"/>
                  </a:cubicBezTo>
                  <a:cubicBezTo>
                    <a:pt x="1108" y="278"/>
                    <a:pt x="1122" y="269"/>
                    <a:pt x="1133" y="259"/>
                  </a:cubicBezTo>
                  <a:cubicBezTo>
                    <a:pt x="1144" y="250"/>
                    <a:pt x="1153" y="238"/>
                    <a:pt x="1158" y="226"/>
                  </a:cubicBezTo>
                  <a:cubicBezTo>
                    <a:pt x="1163" y="213"/>
                    <a:pt x="1165" y="200"/>
                    <a:pt x="1164" y="187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30" name="Freeform 159"/>
            <p:cNvSpPr>
              <a:spLocks noEditPoints="1"/>
            </p:cNvSpPr>
            <p:nvPr/>
          </p:nvSpPr>
          <p:spPr bwMode="auto">
            <a:xfrm>
              <a:off x="1766" y="1380"/>
              <a:ext cx="1917" cy="1276"/>
            </a:xfrm>
            <a:custGeom>
              <a:avLst/>
              <a:gdLst>
                <a:gd name="T0" fmla="*/ 398 w 1169"/>
                <a:gd name="T1" fmla="*/ 1192 h 778"/>
                <a:gd name="T2" fmla="*/ 974 w 1169"/>
                <a:gd name="T3" fmla="*/ 10 h 778"/>
                <a:gd name="T4" fmla="*/ 1187 w 1169"/>
                <a:gd name="T5" fmla="*/ 54 h 778"/>
                <a:gd name="T6" fmla="*/ 1371 w 1169"/>
                <a:gd name="T7" fmla="*/ 318 h 778"/>
                <a:gd name="T8" fmla="*/ 1409 w 1169"/>
                <a:gd name="T9" fmla="*/ 325 h 778"/>
                <a:gd name="T10" fmla="*/ 1433 w 1169"/>
                <a:gd name="T11" fmla="*/ 312 h 778"/>
                <a:gd name="T12" fmla="*/ 1496 w 1169"/>
                <a:gd name="T13" fmla="*/ 220 h 778"/>
                <a:gd name="T14" fmla="*/ 1678 w 1169"/>
                <a:gd name="T15" fmla="*/ 141 h 778"/>
                <a:gd name="T16" fmla="*/ 1802 w 1169"/>
                <a:gd name="T17" fmla="*/ 169 h 778"/>
                <a:gd name="T18" fmla="*/ 1906 w 1169"/>
                <a:gd name="T19" fmla="*/ 374 h 778"/>
                <a:gd name="T20" fmla="*/ 1620 w 1169"/>
                <a:gd name="T21" fmla="*/ 474 h 778"/>
                <a:gd name="T22" fmla="*/ 1481 w 1169"/>
                <a:gd name="T23" fmla="*/ 507 h 778"/>
                <a:gd name="T24" fmla="*/ 1261 w 1169"/>
                <a:gd name="T25" fmla="*/ 1043 h 778"/>
                <a:gd name="T26" fmla="*/ 1209 w 1169"/>
                <a:gd name="T27" fmla="*/ 1053 h 778"/>
                <a:gd name="T28" fmla="*/ 1177 w 1169"/>
                <a:gd name="T29" fmla="*/ 1045 h 778"/>
                <a:gd name="T30" fmla="*/ 1163 w 1169"/>
                <a:gd name="T31" fmla="*/ 1030 h 778"/>
                <a:gd name="T32" fmla="*/ 1156 w 1169"/>
                <a:gd name="T33" fmla="*/ 1010 h 778"/>
                <a:gd name="T34" fmla="*/ 1161 w 1169"/>
                <a:gd name="T35" fmla="*/ 964 h 778"/>
                <a:gd name="T36" fmla="*/ 1187 w 1169"/>
                <a:gd name="T37" fmla="*/ 876 h 778"/>
                <a:gd name="T38" fmla="*/ 1154 w 1169"/>
                <a:gd name="T39" fmla="*/ 774 h 778"/>
                <a:gd name="T40" fmla="*/ 1112 w 1169"/>
                <a:gd name="T41" fmla="*/ 728 h 778"/>
                <a:gd name="T42" fmla="*/ 1027 w 1169"/>
                <a:gd name="T43" fmla="*/ 694 h 778"/>
                <a:gd name="T44" fmla="*/ 949 w 1169"/>
                <a:gd name="T45" fmla="*/ 684 h 778"/>
                <a:gd name="T46" fmla="*/ 794 w 1169"/>
                <a:gd name="T47" fmla="*/ 740 h 778"/>
                <a:gd name="T48" fmla="*/ 777 w 1169"/>
                <a:gd name="T49" fmla="*/ 964 h 778"/>
                <a:gd name="T50" fmla="*/ 972 w 1169"/>
                <a:gd name="T51" fmla="*/ 1071 h 778"/>
                <a:gd name="T52" fmla="*/ 943 w 1169"/>
                <a:gd name="T53" fmla="*/ 1156 h 778"/>
                <a:gd name="T54" fmla="*/ 1040 w 1169"/>
                <a:gd name="T55" fmla="*/ 7 h 778"/>
                <a:gd name="T56" fmla="*/ 7 w 1169"/>
                <a:gd name="T57" fmla="*/ 425 h 778"/>
                <a:gd name="T58" fmla="*/ 497 w 1169"/>
                <a:gd name="T59" fmla="*/ 1258 h 778"/>
                <a:gd name="T60" fmla="*/ 931 w 1169"/>
                <a:gd name="T61" fmla="*/ 1155 h 778"/>
                <a:gd name="T62" fmla="*/ 986 w 1169"/>
                <a:gd name="T63" fmla="*/ 1094 h 778"/>
                <a:gd name="T64" fmla="*/ 795 w 1169"/>
                <a:gd name="T65" fmla="*/ 991 h 778"/>
                <a:gd name="T66" fmla="*/ 743 w 1169"/>
                <a:gd name="T67" fmla="*/ 794 h 778"/>
                <a:gd name="T68" fmla="*/ 925 w 1169"/>
                <a:gd name="T69" fmla="*/ 679 h 778"/>
                <a:gd name="T70" fmla="*/ 1010 w 1169"/>
                <a:gd name="T71" fmla="*/ 684 h 778"/>
                <a:gd name="T72" fmla="*/ 1118 w 1169"/>
                <a:gd name="T73" fmla="*/ 730 h 778"/>
                <a:gd name="T74" fmla="*/ 1171 w 1169"/>
                <a:gd name="T75" fmla="*/ 786 h 778"/>
                <a:gd name="T76" fmla="*/ 1187 w 1169"/>
                <a:gd name="T77" fmla="*/ 905 h 778"/>
                <a:gd name="T78" fmla="*/ 1163 w 1169"/>
                <a:gd name="T79" fmla="*/ 992 h 778"/>
                <a:gd name="T80" fmla="*/ 1174 w 1169"/>
                <a:gd name="T81" fmla="*/ 1035 h 778"/>
                <a:gd name="T82" fmla="*/ 1192 w 1169"/>
                <a:gd name="T83" fmla="*/ 1045 h 778"/>
                <a:gd name="T84" fmla="*/ 1215 w 1169"/>
                <a:gd name="T85" fmla="*/ 1046 h 778"/>
                <a:gd name="T86" fmla="*/ 1597 w 1169"/>
                <a:gd name="T87" fmla="*/ 904 h 778"/>
                <a:gd name="T88" fmla="*/ 1479 w 1169"/>
                <a:gd name="T89" fmla="*/ 466 h 778"/>
                <a:gd name="T90" fmla="*/ 1704 w 1169"/>
                <a:gd name="T91" fmla="*/ 479 h 778"/>
                <a:gd name="T92" fmla="*/ 1884 w 1169"/>
                <a:gd name="T93" fmla="*/ 246 h 778"/>
                <a:gd name="T94" fmla="*/ 1814 w 1169"/>
                <a:gd name="T95" fmla="*/ 182 h 778"/>
                <a:gd name="T96" fmla="*/ 1679 w 1169"/>
                <a:gd name="T97" fmla="*/ 148 h 778"/>
                <a:gd name="T98" fmla="*/ 1525 w 1169"/>
                <a:gd name="T99" fmla="*/ 198 h 778"/>
                <a:gd name="T100" fmla="*/ 1446 w 1169"/>
                <a:gd name="T101" fmla="*/ 310 h 778"/>
                <a:gd name="T102" fmla="*/ 1423 w 1169"/>
                <a:gd name="T103" fmla="*/ 326 h 778"/>
                <a:gd name="T104" fmla="*/ 1371 w 1169"/>
                <a:gd name="T105" fmla="*/ 326 h 778"/>
                <a:gd name="T106" fmla="*/ 1335 w 1169"/>
                <a:gd name="T107" fmla="*/ 292 h 778"/>
                <a:gd name="T108" fmla="*/ 1100 w 1169"/>
                <a:gd name="T109" fmla="*/ 15 h 77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69" h="778">
                  <a:moveTo>
                    <a:pt x="348" y="778"/>
                  </a:moveTo>
                  <a:cubicBezTo>
                    <a:pt x="341" y="778"/>
                    <a:pt x="333" y="777"/>
                    <a:pt x="326" y="776"/>
                  </a:cubicBezTo>
                  <a:cubicBezTo>
                    <a:pt x="318" y="775"/>
                    <a:pt x="310" y="773"/>
                    <a:pt x="302" y="770"/>
                  </a:cubicBezTo>
                  <a:cubicBezTo>
                    <a:pt x="294" y="768"/>
                    <a:pt x="287" y="764"/>
                    <a:pt x="280" y="761"/>
                  </a:cubicBezTo>
                  <a:cubicBezTo>
                    <a:pt x="273" y="757"/>
                    <a:pt x="266" y="752"/>
                    <a:pt x="261" y="747"/>
                  </a:cubicBezTo>
                  <a:cubicBezTo>
                    <a:pt x="250" y="736"/>
                    <a:pt x="250" y="736"/>
                    <a:pt x="250" y="736"/>
                  </a:cubicBezTo>
                  <a:cubicBezTo>
                    <a:pt x="243" y="727"/>
                    <a:pt x="243" y="727"/>
                    <a:pt x="243" y="727"/>
                  </a:cubicBezTo>
                  <a:cubicBezTo>
                    <a:pt x="239" y="721"/>
                    <a:pt x="239" y="721"/>
                    <a:pt x="239" y="721"/>
                  </a:cubicBezTo>
                  <a:cubicBezTo>
                    <a:pt x="9" y="293"/>
                    <a:pt x="9" y="293"/>
                    <a:pt x="9" y="293"/>
                  </a:cubicBezTo>
                  <a:cubicBezTo>
                    <a:pt x="3" y="282"/>
                    <a:pt x="0" y="271"/>
                    <a:pt x="0" y="259"/>
                  </a:cubicBezTo>
                  <a:cubicBezTo>
                    <a:pt x="0" y="248"/>
                    <a:pt x="3" y="237"/>
                    <a:pt x="9" y="226"/>
                  </a:cubicBezTo>
                  <a:cubicBezTo>
                    <a:pt x="15" y="216"/>
                    <a:pt x="23" y="206"/>
                    <a:pt x="33" y="198"/>
                  </a:cubicBezTo>
                  <a:cubicBezTo>
                    <a:pt x="44" y="190"/>
                    <a:pt x="56" y="183"/>
                    <a:pt x="70" y="178"/>
                  </a:cubicBezTo>
                  <a:cubicBezTo>
                    <a:pt x="594" y="6"/>
                    <a:pt x="594" y="6"/>
                    <a:pt x="594" y="6"/>
                  </a:cubicBezTo>
                  <a:cubicBezTo>
                    <a:pt x="607" y="3"/>
                    <a:pt x="607" y="3"/>
                    <a:pt x="607" y="3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3" y="0"/>
                    <a:pt x="641" y="0"/>
                    <a:pt x="649" y="1"/>
                  </a:cubicBezTo>
                  <a:cubicBezTo>
                    <a:pt x="657" y="2"/>
                    <a:pt x="664" y="3"/>
                    <a:pt x="672" y="5"/>
                  </a:cubicBezTo>
                  <a:cubicBezTo>
                    <a:pt x="679" y="7"/>
                    <a:pt x="686" y="9"/>
                    <a:pt x="693" y="12"/>
                  </a:cubicBezTo>
                  <a:cubicBezTo>
                    <a:pt x="700" y="16"/>
                    <a:pt x="706" y="19"/>
                    <a:pt x="712" y="23"/>
                  </a:cubicBezTo>
                  <a:cubicBezTo>
                    <a:pt x="724" y="33"/>
                    <a:pt x="724" y="33"/>
                    <a:pt x="724" y="33"/>
                  </a:cubicBezTo>
                  <a:cubicBezTo>
                    <a:pt x="730" y="40"/>
                    <a:pt x="730" y="40"/>
                    <a:pt x="730" y="40"/>
                  </a:cubicBezTo>
                  <a:cubicBezTo>
                    <a:pt x="737" y="50"/>
                    <a:pt x="737" y="50"/>
                    <a:pt x="737" y="50"/>
                  </a:cubicBezTo>
                  <a:cubicBezTo>
                    <a:pt x="816" y="174"/>
                    <a:pt x="816" y="174"/>
                    <a:pt x="816" y="174"/>
                  </a:cubicBezTo>
                  <a:cubicBezTo>
                    <a:pt x="822" y="182"/>
                    <a:pt x="822" y="182"/>
                    <a:pt x="822" y="182"/>
                  </a:cubicBezTo>
                  <a:cubicBezTo>
                    <a:pt x="831" y="191"/>
                    <a:pt x="831" y="191"/>
                    <a:pt x="831" y="191"/>
                  </a:cubicBezTo>
                  <a:cubicBezTo>
                    <a:pt x="832" y="191"/>
                    <a:pt x="833" y="192"/>
                    <a:pt x="834" y="193"/>
                  </a:cubicBezTo>
                  <a:cubicBezTo>
                    <a:pt x="835" y="193"/>
                    <a:pt x="835" y="194"/>
                    <a:pt x="836" y="194"/>
                  </a:cubicBezTo>
                  <a:cubicBezTo>
                    <a:pt x="836" y="195"/>
                    <a:pt x="837" y="195"/>
                    <a:pt x="837" y="195"/>
                  </a:cubicBezTo>
                  <a:cubicBezTo>
                    <a:pt x="837" y="195"/>
                    <a:pt x="837" y="195"/>
                    <a:pt x="837" y="195"/>
                  </a:cubicBezTo>
                  <a:cubicBezTo>
                    <a:pt x="841" y="196"/>
                    <a:pt x="844" y="197"/>
                    <a:pt x="847" y="198"/>
                  </a:cubicBezTo>
                  <a:cubicBezTo>
                    <a:pt x="849" y="198"/>
                    <a:pt x="851" y="198"/>
                    <a:pt x="852" y="199"/>
                  </a:cubicBezTo>
                  <a:cubicBezTo>
                    <a:pt x="853" y="199"/>
                    <a:pt x="854" y="199"/>
                    <a:pt x="854" y="199"/>
                  </a:cubicBezTo>
                  <a:cubicBezTo>
                    <a:pt x="858" y="198"/>
                    <a:pt x="858" y="198"/>
                    <a:pt x="858" y="198"/>
                  </a:cubicBezTo>
                  <a:cubicBezTo>
                    <a:pt x="859" y="198"/>
                    <a:pt x="859" y="198"/>
                    <a:pt x="859" y="198"/>
                  </a:cubicBezTo>
                  <a:cubicBezTo>
                    <a:pt x="861" y="198"/>
                    <a:pt x="862" y="197"/>
                    <a:pt x="863" y="196"/>
                  </a:cubicBezTo>
                  <a:cubicBezTo>
                    <a:pt x="865" y="196"/>
                    <a:pt x="865" y="196"/>
                    <a:pt x="866" y="195"/>
                  </a:cubicBezTo>
                  <a:cubicBezTo>
                    <a:pt x="867" y="195"/>
                    <a:pt x="867" y="195"/>
                    <a:pt x="867" y="195"/>
                  </a:cubicBezTo>
                  <a:cubicBezTo>
                    <a:pt x="868" y="194"/>
                    <a:pt x="868" y="194"/>
                    <a:pt x="868" y="194"/>
                  </a:cubicBezTo>
                  <a:cubicBezTo>
                    <a:pt x="869" y="194"/>
                    <a:pt x="870" y="193"/>
                    <a:pt x="871" y="192"/>
                  </a:cubicBezTo>
                  <a:cubicBezTo>
                    <a:pt x="872" y="192"/>
                    <a:pt x="872" y="192"/>
                    <a:pt x="873" y="191"/>
                  </a:cubicBezTo>
                  <a:cubicBezTo>
                    <a:pt x="873" y="191"/>
                    <a:pt x="873" y="191"/>
                    <a:pt x="874" y="190"/>
                  </a:cubicBezTo>
                  <a:cubicBezTo>
                    <a:pt x="881" y="183"/>
                    <a:pt x="881" y="183"/>
                    <a:pt x="881" y="183"/>
                  </a:cubicBezTo>
                  <a:cubicBezTo>
                    <a:pt x="889" y="174"/>
                    <a:pt x="889" y="174"/>
                    <a:pt x="889" y="174"/>
                  </a:cubicBezTo>
                  <a:cubicBezTo>
                    <a:pt x="892" y="169"/>
                    <a:pt x="894" y="165"/>
                    <a:pt x="896" y="162"/>
                  </a:cubicBezTo>
                  <a:cubicBezTo>
                    <a:pt x="897" y="159"/>
                    <a:pt x="899" y="157"/>
                    <a:pt x="899" y="156"/>
                  </a:cubicBezTo>
                  <a:cubicBezTo>
                    <a:pt x="900" y="154"/>
                    <a:pt x="901" y="153"/>
                    <a:pt x="901" y="153"/>
                  </a:cubicBezTo>
                  <a:cubicBezTo>
                    <a:pt x="901" y="152"/>
                    <a:pt x="901" y="152"/>
                    <a:pt x="901" y="152"/>
                  </a:cubicBezTo>
                  <a:cubicBezTo>
                    <a:pt x="904" y="146"/>
                    <a:pt x="908" y="140"/>
                    <a:pt x="912" y="134"/>
                  </a:cubicBezTo>
                  <a:cubicBezTo>
                    <a:pt x="916" y="129"/>
                    <a:pt x="921" y="123"/>
                    <a:pt x="927" y="118"/>
                  </a:cubicBezTo>
                  <a:cubicBezTo>
                    <a:pt x="933" y="113"/>
                    <a:pt x="940" y="109"/>
                    <a:pt x="947" y="105"/>
                  </a:cubicBezTo>
                  <a:cubicBezTo>
                    <a:pt x="954" y="101"/>
                    <a:pt x="962" y="98"/>
                    <a:pt x="970" y="95"/>
                  </a:cubicBezTo>
                  <a:cubicBezTo>
                    <a:pt x="982" y="91"/>
                    <a:pt x="982" y="91"/>
                    <a:pt x="982" y="91"/>
                  </a:cubicBezTo>
                  <a:cubicBezTo>
                    <a:pt x="995" y="89"/>
                    <a:pt x="995" y="89"/>
                    <a:pt x="995" y="89"/>
                  </a:cubicBezTo>
                  <a:cubicBezTo>
                    <a:pt x="1011" y="87"/>
                    <a:pt x="1011" y="87"/>
                    <a:pt x="1011" y="87"/>
                  </a:cubicBezTo>
                  <a:cubicBezTo>
                    <a:pt x="1015" y="87"/>
                    <a:pt x="1019" y="86"/>
                    <a:pt x="1023" y="86"/>
                  </a:cubicBezTo>
                  <a:cubicBezTo>
                    <a:pt x="1024" y="86"/>
                    <a:pt x="1024" y="86"/>
                    <a:pt x="1024" y="86"/>
                  </a:cubicBezTo>
                  <a:cubicBezTo>
                    <a:pt x="1029" y="86"/>
                    <a:pt x="1033" y="87"/>
                    <a:pt x="1038" y="87"/>
                  </a:cubicBezTo>
                  <a:cubicBezTo>
                    <a:pt x="1042" y="87"/>
                    <a:pt x="1047" y="88"/>
                    <a:pt x="1051" y="89"/>
                  </a:cubicBezTo>
                  <a:cubicBezTo>
                    <a:pt x="1055" y="89"/>
                    <a:pt x="1060" y="90"/>
                    <a:pt x="1064" y="91"/>
                  </a:cubicBezTo>
                  <a:cubicBezTo>
                    <a:pt x="1080" y="95"/>
                    <a:pt x="1080" y="95"/>
                    <a:pt x="1080" y="95"/>
                  </a:cubicBezTo>
                  <a:cubicBezTo>
                    <a:pt x="1083" y="97"/>
                    <a:pt x="1086" y="98"/>
                    <a:pt x="1089" y="99"/>
                  </a:cubicBezTo>
                  <a:cubicBezTo>
                    <a:pt x="1093" y="100"/>
                    <a:pt x="1096" y="102"/>
                    <a:pt x="1099" y="103"/>
                  </a:cubicBezTo>
                  <a:cubicBezTo>
                    <a:pt x="1102" y="105"/>
                    <a:pt x="1105" y="106"/>
                    <a:pt x="1107" y="108"/>
                  </a:cubicBezTo>
                  <a:cubicBezTo>
                    <a:pt x="1110" y="109"/>
                    <a:pt x="1113" y="111"/>
                    <a:pt x="1116" y="113"/>
                  </a:cubicBezTo>
                  <a:cubicBezTo>
                    <a:pt x="1128" y="121"/>
                    <a:pt x="1128" y="121"/>
                    <a:pt x="1128" y="121"/>
                  </a:cubicBezTo>
                  <a:cubicBezTo>
                    <a:pt x="1144" y="137"/>
                    <a:pt x="1144" y="137"/>
                    <a:pt x="1144" y="137"/>
                  </a:cubicBezTo>
                  <a:cubicBezTo>
                    <a:pt x="1153" y="148"/>
                    <a:pt x="1153" y="148"/>
                    <a:pt x="1153" y="148"/>
                  </a:cubicBezTo>
                  <a:cubicBezTo>
                    <a:pt x="1161" y="161"/>
                    <a:pt x="1166" y="175"/>
                    <a:pt x="1168" y="189"/>
                  </a:cubicBezTo>
                  <a:cubicBezTo>
                    <a:pt x="1169" y="202"/>
                    <a:pt x="1167" y="216"/>
                    <a:pt x="1162" y="228"/>
                  </a:cubicBezTo>
                  <a:cubicBezTo>
                    <a:pt x="1156" y="241"/>
                    <a:pt x="1148" y="253"/>
                    <a:pt x="1137" y="263"/>
                  </a:cubicBezTo>
                  <a:cubicBezTo>
                    <a:pt x="1125" y="273"/>
                    <a:pt x="1110" y="281"/>
                    <a:pt x="1094" y="287"/>
                  </a:cubicBezTo>
                  <a:cubicBezTo>
                    <a:pt x="1085" y="290"/>
                    <a:pt x="1077" y="292"/>
                    <a:pt x="1068" y="294"/>
                  </a:cubicBezTo>
                  <a:cubicBezTo>
                    <a:pt x="1059" y="295"/>
                    <a:pt x="1050" y="296"/>
                    <a:pt x="1041" y="296"/>
                  </a:cubicBezTo>
                  <a:cubicBezTo>
                    <a:pt x="1039" y="296"/>
                    <a:pt x="1039" y="296"/>
                    <a:pt x="1039" y="296"/>
                  </a:cubicBezTo>
                  <a:cubicBezTo>
                    <a:pt x="1031" y="296"/>
                    <a:pt x="1022" y="296"/>
                    <a:pt x="1014" y="294"/>
                  </a:cubicBezTo>
                  <a:cubicBezTo>
                    <a:pt x="1005" y="293"/>
                    <a:pt x="997" y="291"/>
                    <a:pt x="988" y="289"/>
                  </a:cubicBezTo>
                  <a:cubicBezTo>
                    <a:pt x="982" y="287"/>
                    <a:pt x="976" y="286"/>
                    <a:pt x="970" y="284"/>
                  </a:cubicBezTo>
                  <a:cubicBezTo>
                    <a:pt x="963" y="283"/>
                    <a:pt x="956" y="281"/>
                    <a:pt x="950" y="281"/>
                  </a:cubicBezTo>
                  <a:cubicBezTo>
                    <a:pt x="942" y="280"/>
                    <a:pt x="936" y="279"/>
                    <a:pt x="930" y="279"/>
                  </a:cubicBezTo>
                  <a:cubicBezTo>
                    <a:pt x="923" y="279"/>
                    <a:pt x="918" y="280"/>
                    <a:pt x="913" y="282"/>
                  </a:cubicBezTo>
                  <a:cubicBezTo>
                    <a:pt x="910" y="283"/>
                    <a:pt x="907" y="285"/>
                    <a:pt x="905" y="287"/>
                  </a:cubicBezTo>
                  <a:cubicBezTo>
                    <a:pt x="902" y="289"/>
                    <a:pt x="901" y="292"/>
                    <a:pt x="901" y="295"/>
                  </a:cubicBezTo>
                  <a:cubicBezTo>
                    <a:pt x="900" y="299"/>
                    <a:pt x="901" y="304"/>
                    <a:pt x="903" y="309"/>
                  </a:cubicBezTo>
                  <a:cubicBezTo>
                    <a:pt x="905" y="315"/>
                    <a:pt x="908" y="321"/>
                    <a:pt x="913" y="328"/>
                  </a:cubicBezTo>
                  <a:cubicBezTo>
                    <a:pt x="992" y="454"/>
                    <a:pt x="992" y="454"/>
                    <a:pt x="992" y="454"/>
                  </a:cubicBezTo>
                  <a:cubicBezTo>
                    <a:pt x="999" y="465"/>
                    <a:pt x="1003" y="477"/>
                    <a:pt x="1004" y="489"/>
                  </a:cubicBezTo>
                  <a:cubicBezTo>
                    <a:pt x="1005" y="501"/>
                    <a:pt x="1003" y="513"/>
                    <a:pt x="998" y="524"/>
                  </a:cubicBezTo>
                  <a:cubicBezTo>
                    <a:pt x="994" y="535"/>
                    <a:pt x="986" y="545"/>
                    <a:pt x="977" y="554"/>
                  </a:cubicBezTo>
                  <a:cubicBezTo>
                    <a:pt x="966" y="563"/>
                    <a:pt x="954" y="570"/>
                    <a:pt x="940" y="575"/>
                  </a:cubicBezTo>
                  <a:cubicBezTo>
                    <a:pt x="769" y="636"/>
                    <a:pt x="769" y="636"/>
                    <a:pt x="769" y="636"/>
                  </a:cubicBezTo>
                  <a:cubicBezTo>
                    <a:pt x="754" y="640"/>
                    <a:pt x="754" y="640"/>
                    <a:pt x="754" y="640"/>
                  </a:cubicBezTo>
                  <a:cubicBezTo>
                    <a:pt x="745" y="641"/>
                    <a:pt x="745" y="641"/>
                    <a:pt x="745" y="641"/>
                  </a:cubicBezTo>
                  <a:cubicBezTo>
                    <a:pt x="744" y="641"/>
                    <a:pt x="744" y="641"/>
                    <a:pt x="743" y="641"/>
                  </a:cubicBezTo>
                  <a:cubicBezTo>
                    <a:pt x="742" y="641"/>
                    <a:pt x="742" y="641"/>
                    <a:pt x="741" y="642"/>
                  </a:cubicBezTo>
                  <a:cubicBezTo>
                    <a:pt x="741" y="642"/>
                    <a:pt x="740" y="642"/>
                    <a:pt x="740" y="642"/>
                  </a:cubicBezTo>
                  <a:cubicBezTo>
                    <a:pt x="739" y="642"/>
                    <a:pt x="739" y="642"/>
                    <a:pt x="738" y="642"/>
                  </a:cubicBezTo>
                  <a:cubicBezTo>
                    <a:pt x="737" y="642"/>
                    <a:pt x="737" y="642"/>
                    <a:pt x="737" y="642"/>
                  </a:cubicBezTo>
                  <a:cubicBezTo>
                    <a:pt x="734" y="641"/>
                    <a:pt x="734" y="641"/>
                    <a:pt x="734" y="641"/>
                  </a:cubicBezTo>
                  <a:cubicBezTo>
                    <a:pt x="733" y="641"/>
                    <a:pt x="732" y="641"/>
                    <a:pt x="731" y="641"/>
                  </a:cubicBezTo>
                  <a:cubicBezTo>
                    <a:pt x="730" y="641"/>
                    <a:pt x="729" y="641"/>
                    <a:pt x="729" y="641"/>
                  </a:cubicBezTo>
                  <a:cubicBezTo>
                    <a:pt x="728" y="641"/>
                    <a:pt x="727" y="641"/>
                    <a:pt x="726" y="640"/>
                  </a:cubicBezTo>
                  <a:cubicBezTo>
                    <a:pt x="726" y="640"/>
                    <a:pt x="725" y="640"/>
                    <a:pt x="724" y="640"/>
                  </a:cubicBezTo>
                  <a:cubicBezTo>
                    <a:pt x="723" y="639"/>
                    <a:pt x="721" y="638"/>
                    <a:pt x="720" y="638"/>
                  </a:cubicBezTo>
                  <a:cubicBezTo>
                    <a:pt x="720" y="638"/>
                    <a:pt x="719" y="637"/>
                    <a:pt x="718" y="637"/>
                  </a:cubicBezTo>
                  <a:cubicBezTo>
                    <a:pt x="718" y="637"/>
                    <a:pt x="717" y="636"/>
                    <a:pt x="717" y="636"/>
                  </a:cubicBezTo>
                  <a:cubicBezTo>
                    <a:pt x="716" y="636"/>
                    <a:pt x="716" y="636"/>
                    <a:pt x="716" y="636"/>
                  </a:cubicBezTo>
                  <a:cubicBezTo>
                    <a:pt x="715" y="635"/>
                    <a:pt x="715" y="635"/>
                    <a:pt x="715" y="635"/>
                  </a:cubicBezTo>
                  <a:cubicBezTo>
                    <a:pt x="714" y="634"/>
                    <a:pt x="714" y="634"/>
                    <a:pt x="714" y="634"/>
                  </a:cubicBezTo>
                  <a:cubicBezTo>
                    <a:pt x="713" y="633"/>
                    <a:pt x="713" y="633"/>
                    <a:pt x="713" y="633"/>
                  </a:cubicBezTo>
                  <a:cubicBezTo>
                    <a:pt x="713" y="633"/>
                    <a:pt x="713" y="633"/>
                    <a:pt x="713" y="633"/>
                  </a:cubicBezTo>
                  <a:cubicBezTo>
                    <a:pt x="709" y="628"/>
                    <a:pt x="709" y="628"/>
                    <a:pt x="709" y="628"/>
                  </a:cubicBezTo>
                  <a:cubicBezTo>
                    <a:pt x="708" y="626"/>
                    <a:pt x="708" y="626"/>
                    <a:pt x="708" y="626"/>
                  </a:cubicBezTo>
                  <a:cubicBezTo>
                    <a:pt x="708" y="625"/>
                    <a:pt x="708" y="625"/>
                    <a:pt x="708" y="625"/>
                  </a:cubicBezTo>
                  <a:cubicBezTo>
                    <a:pt x="707" y="621"/>
                    <a:pt x="707" y="621"/>
                    <a:pt x="707" y="621"/>
                  </a:cubicBezTo>
                  <a:cubicBezTo>
                    <a:pt x="706" y="621"/>
                    <a:pt x="706" y="620"/>
                    <a:pt x="706" y="620"/>
                  </a:cubicBezTo>
                  <a:cubicBezTo>
                    <a:pt x="706" y="619"/>
                    <a:pt x="706" y="619"/>
                    <a:pt x="706" y="619"/>
                  </a:cubicBezTo>
                  <a:cubicBezTo>
                    <a:pt x="706" y="618"/>
                    <a:pt x="706" y="618"/>
                    <a:pt x="706" y="618"/>
                  </a:cubicBezTo>
                  <a:cubicBezTo>
                    <a:pt x="706" y="617"/>
                    <a:pt x="706" y="617"/>
                    <a:pt x="705" y="616"/>
                  </a:cubicBezTo>
                  <a:cubicBezTo>
                    <a:pt x="705" y="616"/>
                    <a:pt x="705" y="615"/>
                    <a:pt x="705" y="615"/>
                  </a:cubicBezTo>
                  <a:cubicBezTo>
                    <a:pt x="705" y="614"/>
                    <a:pt x="705" y="614"/>
                    <a:pt x="705" y="614"/>
                  </a:cubicBezTo>
                  <a:cubicBezTo>
                    <a:pt x="705" y="613"/>
                    <a:pt x="705" y="613"/>
                    <a:pt x="705" y="612"/>
                  </a:cubicBezTo>
                  <a:cubicBezTo>
                    <a:pt x="705" y="608"/>
                    <a:pt x="705" y="608"/>
                    <a:pt x="705" y="608"/>
                  </a:cubicBezTo>
                  <a:cubicBezTo>
                    <a:pt x="706" y="597"/>
                    <a:pt x="706" y="597"/>
                    <a:pt x="706" y="597"/>
                  </a:cubicBezTo>
                  <a:cubicBezTo>
                    <a:pt x="707" y="591"/>
                    <a:pt x="707" y="591"/>
                    <a:pt x="707" y="591"/>
                  </a:cubicBezTo>
                  <a:cubicBezTo>
                    <a:pt x="708" y="590"/>
                    <a:pt x="708" y="589"/>
                    <a:pt x="708" y="588"/>
                  </a:cubicBezTo>
                  <a:cubicBezTo>
                    <a:pt x="708" y="588"/>
                    <a:pt x="708" y="587"/>
                    <a:pt x="708" y="587"/>
                  </a:cubicBezTo>
                  <a:cubicBezTo>
                    <a:pt x="714" y="570"/>
                    <a:pt x="714" y="570"/>
                    <a:pt x="714" y="570"/>
                  </a:cubicBezTo>
                  <a:cubicBezTo>
                    <a:pt x="716" y="570"/>
                    <a:pt x="716" y="570"/>
                    <a:pt x="716" y="570"/>
                  </a:cubicBezTo>
                  <a:cubicBezTo>
                    <a:pt x="714" y="569"/>
                    <a:pt x="714" y="569"/>
                    <a:pt x="714" y="569"/>
                  </a:cubicBezTo>
                  <a:cubicBezTo>
                    <a:pt x="714" y="569"/>
                    <a:pt x="714" y="569"/>
                    <a:pt x="714" y="569"/>
                  </a:cubicBezTo>
                  <a:cubicBezTo>
                    <a:pt x="717" y="563"/>
                    <a:pt x="719" y="557"/>
                    <a:pt x="721" y="551"/>
                  </a:cubicBezTo>
                  <a:cubicBezTo>
                    <a:pt x="722" y="545"/>
                    <a:pt x="723" y="540"/>
                    <a:pt x="724" y="534"/>
                  </a:cubicBezTo>
                  <a:cubicBezTo>
                    <a:pt x="724" y="529"/>
                    <a:pt x="724" y="523"/>
                    <a:pt x="724" y="518"/>
                  </a:cubicBezTo>
                  <a:cubicBezTo>
                    <a:pt x="723" y="513"/>
                    <a:pt x="722" y="507"/>
                    <a:pt x="720" y="502"/>
                  </a:cubicBezTo>
                  <a:cubicBezTo>
                    <a:pt x="720" y="500"/>
                    <a:pt x="719" y="499"/>
                    <a:pt x="718" y="497"/>
                  </a:cubicBezTo>
                  <a:cubicBezTo>
                    <a:pt x="718" y="495"/>
                    <a:pt x="717" y="493"/>
                    <a:pt x="716" y="492"/>
                  </a:cubicBezTo>
                  <a:cubicBezTo>
                    <a:pt x="715" y="490"/>
                    <a:pt x="715" y="488"/>
                    <a:pt x="714" y="486"/>
                  </a:cubicBezTo>
                  <a:cubicBezTo>
                    <a:pt x="713" y="485"/>
                    <a:pt x="712" y="483"/>
                    <a:pt x="711" y="481"/>
                  </a:cubicBezTo>
                  <a:cubicBezTo>
                    <a:pt x="704" y="472"/>
                    <a:pt x="704" y="472"/>
                    <a:pt x="704" y="472"/>
                  </a:cubicBezTo>
                  <a:cubicBezTo>
                    <a:pt x="697" y="464"/>
                    <a:pt x="697" y="464"/>
                    <a:pt x="697" y="464"/>
                  </a:cubicBezTo>
                  <a:cubicBezTo>
                    <a:pt x="695" y="462"/>
                    <a:pt x="694" y="460"/>
                    <a:pt x="693" y="459"/>
                  </a:cubicBezTo>
                  <a:cubicBezTo>
                    <a:pt x="692" y="458"/>
                    <a:pt x="692" y="458"/>
                    <a:pt x="691" y="457"/>
                  </a:cubicBezTo>
                  <a:cubicBezTo>
                    <a:pt x="691" y="457"/>
                    <a:pt x="691" y="457"/>
                    <a:pt x="691" y="457"/>
                  </a:cubicBezTo>
                  <a:cubicBezTo>
                    <a:pt x="683" y="450"/>
                    <a:pt x="683" y="450"/>
                    <a:pt x="683" y="450"/>
                  </a:cubicBezTo>
                  <a:cubicBezTo>
                    <a:pt x="677" y="446"/>
                    <a:pt x="677" y="446"/>
                    <a:pt x="677" y="446"/>
                  </a:cubicBezTo>
                  <a:cubicBezTo>
                    <a:pt x="678" y="444"/>
                    <a:pt x="678" y="444"/>
                    <a:pt x="678" y="444"/>
                  </a:cubicBezTo>
                  <a:cubicBezTo>
                    <a:pt x="677" y="446"/>
                    <a:pt x="677" y="446"/>
                    <a:pt x="677" y="446"/>
                  </a:cubicBezTo>
                  <a:cubicBezTo>
                    <a:pt x="670" y="441"/>
                    <a:pt x="670" y="441"/>
                    <a:pt x="670" y="441"/>
                  </a:cubicBezTo>
                  <a:cubicBezTo>
                    <a:pt x="668" y="440"/>
                    <a:pt x="665" y="438"/>
                    <a:pt x="663" y="437"/>
                  </a:cubicBezTo>
                  <a:cubicBezTo>
                    <a:pt x="660" y="436"/>
                    <a:pt x="658" y="434"/>
                    <a:pt x="655" y="433"/>
                  </a:cubicBezTo>
                  <a:cubicBezTo>
                    <a:pt x="653" y="432"/>
                    <a:pt x="651" y="431"/>
                    <a:pt x="648" y="430"/>
                  </a:cubicBezTo>
                  <a:cubicBezTo>
                    <a:pt x="646" y="429"/>
                    <a:pt x="643" y="428"/>
                    <a:pt x="641" y="427"/>
                  </a:cubicBezTo>
                  <a:cubicBezTo>
                    <a:pt x="626" y="423"/>
                    <a:pt x="626" y="423"/>
                    <a:pt x="626" y="423"/>
                  </a:cubicBezTo>
                  <a:cubicBezTo>
                    <a:pt x="622" y="422"/>
                    <a:pt x="619" y="421"/>
                    <a:pt x="616" y="420"/>
                  </a:cubicBezTo>
                  <a:cubicBezTo>
                    <a:pt x="612" y="420"/>
                    <a:pt x="609" y="419"/>
                    <a:pt x="606" y="419"/>
                  </a:cubicBezTo>
                  <a:cubicBezTo>
                    <a:pt x="603" y="418"/>
                    <a:pt x="600" y="418"/>
                    <a:pt x="596" y="418"/>
                  </a:cubicBezTo>
                  <a:cubicBezTo>
                    <a:pt x="593" y="418"/>
                    <a:pt x="590" y="417"/>
                    <a:pt x="587" y="417"/>
                  </a:cubicBezTo>
                  <a:cubicBezTo>
                    <a:pt x="582" y="417"/>
                    <a:pt x="582" y="417"/>
                    <a:pt x="582" y="417"/>
                  </a:cubicBezTo>
                  <a:cubicBezTo>
                    <a:pt x="581" y="417"/>
                    <a:pt x="581" y="417"/>
                    <a:pt x="581" y="417"/>
                  </a:cubicBezTo>
                  <a:cubicBezTo>
                    <a:pt x="581" y="417"/>
                    <a:pt x="580" y="417"/>
                    <a:pt x="579" y="417"/>
                  </a:cubicBezTo>
                  <a:cubicBezTo>
                    <a:pt x="564" y="418"/>
                    <a:pt x="564" y="418"/>
                    <a:pt x="564" y="418"/>
                  </a:cubicBezTo>
                  <a:cubicBezTo>
                    <a:pt x="558" y="419"/>
                    <a:pt x="553" y="420"/>
                    <a:pt x="550" y="421"/>
                  </a:cubicBezTo>
                  <a:cubicBezTo>
                    <a:pt x="546" y="422"/>
                    <a:pt x="543" y="422"/>
                    <a:pt x="541" y="423"/>
                  </a:cubicBezTo>
                  <a:cubicBezTo>
                    <a:pt x="540" y="423"/>
                    <a:pt x="539" y="423"/>
                    <a:pt x="538" y="423"/>
                  </a:cubicBezTo>
                  <a:cubicBezTo>
                    <a:pt x="537" y="423"/>
                    <a:pt x="537" y="424"/>
                    <a:pt x="537" y="424"/>
                  </a:cubicBezTo>
                  <a:cubicBezTo>
                    <a:pt x="528" y="426"/>
                    <a:pt x="528" y="426"/>
                    <a:pt x="528" y="426"/>
                  </a:cubicBezTo>
                  <a:cubicBezTo>
                    <a:pt x="511" y="432"/>
                    <a:pt x="496" y="440"/>
                    <a:pt x="484" y="451"/>
                  </a:cubicBezTo>
                  <a:cubicBezTo>
                    <a:pt x="472" y="461"/>
                    <a:pt x="463" y="473"/>
                    <a:pt x="456" y="486"/>
                  </a:cubicBezTo>
                  <a:cubicBezTo>
                    <a:pt x="450" y="499"/>
                    <a:pt x="447" y="512"/>
                    <a:pt x="447" y="526"/>
                  </a:cubicBezTo>
                  <a:cubicBezTo>
                    <a:pt x="448" y="541"/>
                    <a:pt x="452" y="555"/>
                    <a:pt x="460" y="569"/>
                  </a:cubicBezTo>
                  <a:cubicBezTo>
                    <a:pt x="461" y="570"/>
                    <a:pt x="462" y="572"/>
                    <a:pt x="463" y="574"/>
                  </a:cubicBezTo>
                  <a:cubicBezTo>
                    <a:pt x="464" y="575"/>
                    <a:pt x="465" y="577"/>
                    <a:pt x="466" y="579"/>
                  </a:cubicBezTo>
                  <a:cubicBezTo>
                    <a:pt x="467" y="580"/>
                    <a:pt x="469" y="582"/>
                    <a:pt x="470" y="583"/>
                  </a:cubicBezTo>
                  <a:cubicBezTo>
                    <a:pt x="471" y="585"/>
                    <a:pt x="472" y="586"/>
                    <a:pt x="474" y="588"/>
                  </a:cubicBezTo>
                  <a:cubicBezTo>
                    <a:pt x="478" y="592"/>
                    <a:pt x="482" y="597"/>
                    <a:pt x="487" y="601"/>
                  </a:cubicBezTo>
                  <a:cubicBezTo>
                    <a:pt x="492" y="604"/>
                    <a:pt x="497" y="608"/>
                    <a:pt x="503" y="611"/>
                  </a:cubicBezTo>
                  <a:cubicBezTo>
                    <a:pt x="508" y="615"/>
                    <a:pt x="514" y="618"/>
                    <a:pt x="520" y="620"/>
                  </a:cubicBezTo>
                  <a:cubicBezTo>
                    <a:pt x="526" y="623"/>
                    <a:pt x="532" y="625"/>
                    <a:pt x="538" y="627"/>
                  </a:cubicBezTo>
                  <a:cubicBezTo>
                    <a:pt x="544" y="629"/>
                    <a:pt x="550" y="631"/>
                    <a:pt x="556" y="633"/>
                  </a:cubicBezTo>
                  <a:cubicBezTo>
                    <a:pt x="563" y="636"/>
                    <a:pt x="570" y="639"/>
                    <a:pt x="576" y="642"/>
                  </a:cubicBezTo>
                  <a:cubicBezTo>
                    <a:pt x="582" y="646"/>
                    <a:pt x="588" y="649"/>
                    <a:pt x="593" y="653"/>
                  </a:cubicBezTo>
                  <a:cubicBezTo>
                    <a:pt x="598" y="657"/>
                    <a:pt x="602" y="661"/>
                    <a:pt x="605" y="665"/>
                  </a:cubicBezTo>
                  <a:cubicBezTo>
                    <a:pt x="606" y="668"/>
                    <a:pt x="607" y="671"/>
                    <a:pt x="607" y="674"/>
                  </a:cubicBezTo>
                  <a:cubicBezTo>
                    <a:pt x="608" y="677"/>
                    <a:pt x="607" y="680"/>
                    <a:pt x="605" y="683"/>
                  </a:cubicBezTo>
                  <a:cubicBezTo>
                    <a:pt x="604" y="686"/>
                    <a:pt x="601" y="689"/>
                    <a:pt x="598" y="692"/>
                  </a:cubicBezTo>
                  <a:cubicBezTo>
                    <a:pt x="595" y="695"/>
                    <a:pt x="590" y="698"/>
                    <a:pt x="585" y="701"/>
                  </a:cubicBezTo>
                  <a:cubicBezTo>
                    <a:pt x="584" y="701"/>
                    <a:pt x="582" y="702"/>
                    <a:pt x="580" y="703"/>
                  </a:cubicBezTo>
                  <a:cubicBezTo>
                    <a:pt x="579" y="704"/>
                    <a:pt x="577" y="704"/>
                    <a:pt x="575" y="705"/>
                  </a:cubicBezTo>
                  <a:cubicBezTo>
                    <a:pt x="573" y="706"/>
                    <a:pt x="571" y="707"/>
                    <a:pt x="569" y="708"/>
                  </a:cubicBezTo>
                  <a:cubicBezTo>
                    <a:pt x="567" y="708"/>
                    <a:pt x="565" y="709"/>
                    <a:pt x="563" y="710"/>
                  </a:cubicBezTo>
                  <a:cubicBezTo>
                    <a:pt x="388" y="772"/>
                    <a:pt x="388" y="772"/>
                    <a:pt x="388" y="772"/>
                  </a:cubicBezTo>
                  <a:cubicBezTo>
                    <a:pt x="372" y="776"/>
                    <a:pt x="372" y="776"/>
                    <a:pt x="372" y="776"/>
                  </a:cubicBezTo>
                  <a:cubicBezTo>
                    <a:pt x="351" y="778"/>
                    <a:pt x="351" y="778"/>
                    <a:pt x="351" y="778"/>
                  </a:cubicBezTo>
                  <a:cubicBezTo>
                    <a:pt x="350" y="778"/>
                    <a:pt x="349" y="778"/>
                    <a:pt x="348" y="778"/>
                  </a:cubicBezTo>
                  <a:moveTo>
                    <a:pt x="634" y="4"/>
                  </a:moveTo>
                  <a:cubicBezTo>
                    <a:pt x="631" y="4"/>
                    <a:pt x="628" y="4"/>
                    <a:pt x="625" y="4"/>
                  </a:cubicBezTo>
                  <a:cubicBezTo>
                    <a:pt x="610" y="6"/>
                    <a:pt x="610" y="6"/>
                    <a:pt x="610" y="6"/>
                  </a:cubicBezTo>
                  <a:cubicBezTo>
                    <a:pt x="592" y="11"/>
                    <a:pt x="592" y="11"/>
                    <a:pt x="592" y="11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58" y="187"/>
                    <a:pt x="46" y="193"/>
                    <a:pt x="35" y="201"/>
                  </a:cubicBezTo>
                  <a:cubicBezTo>
                    <a:pt x="26" y="209"/>
                    <a:pt x="18" y="218"/>
                    <a:pt x="12" y="228"/>
                  </a:cubicBezTo>
                  <a:cubicBezTo>
                    <a:pt x="7" y="238"/>
                    <a:pt x="4" y="248"/>
                    <a:pt x="4" y="259"/>
                  </a:cubicBezTo>
                  <a:cubicBezTo>
                    <a:pt x="4" y="270"/>
                    <a:pt x="6" y="281"/>
                    <a:pt x="12" y="291"/>
                  </a:cubicBezTo>
                  <a:cubicBezTo>
                    <a:pt x="245" y="723"/>
                    <a:pt x="245" y="723"/>
                    <a:pt x="245" y="723"/>
                  </a:cubicBezTo>
                  <a:cubicBezTo>
                    <a:pt x="251" y="732"/>
                    <a:pt x="251" y="732"/>
                    <a:pt x="251" y="732"/>
                  </a:cubicBezTo>
                  <a:cubicBezTo>
                    <a:pt x="261" y="742"/>
                    <a:pt x="261" y="742"/>
                    <a:pt x="261" y="742"/>
                  </a:cubicBezTo>
                  <a:cubicBezTo>
                    <a:pt x="263" y="744"/>
                    <a:pt x="263" y="744"/>
                    <a:pt x="263" y="744"/>
                  </a:cubicBezTo>
                  <a:cubicBezTo>
                    <a:pt x="269" y="749"/>
                    <a:pt x="275" y="753"/>
                    <a:pt x="282" y="757"/>
                  </a:cubicBezTo>
                  <a:cubicBezTo>
                    <a:pt x="288" y="761"/>
                    <a:pt x="296" y="764"/>
                    <a:pt x="303" y="767"/>
                  </a:cubicBezTo>
                  <a:cubicBezTo>
                    <a:pt x="311" y="769"/>
                    <a:pt x="319" y="771"/>
                    <a:pt x="327" y="772"/>
                  </a:cubicBezTo>
                  <a:cubicBezTo>
                    <a:pt x="335" y="774"/>
                    <a:pt x="343" y="774"/>
                    <a:pt x="351" y="774"/>
                  </a:cubicBezTo>
                  <a:cubicBezTo>
                    <a:pt x="369" y="772"/>
                    <a:pt x="369" y="772"/>
                    <a:pt x="369" y="772"/>
                  </a:cubicBezTo>
                  <a:cubicBezTo>
                    <a:pt x="381" y="770"/>
                    <a:pt x="381" y="770"/>
                    <a:pt x="381" y="770"/>
                  </a:cubicBezTo>
                  <a:cubicBezTo>
                    <a:pt x="395" y="766"/>
                    <a:pt x="395" y="766"/>
                    <a:pt x="395" y="766"/>
                  </a:cubicBezTo>
                  <a:cubicBezTo>
                    <a:pt x="562" y="706"/>
                    <a:pt x="562" y="706"/>
                    <a:pt x="562" y="706"/>
                  </a:cubicBezTo>
                  <a:cubicBezTo>
                    <a:pt x="564" y="705"/>
                    <a:pt x="566" y="705"/>
                    <a:pt x="568" y="704"/>
                  </a:cubicBezTo>
                  <a:cubicBezTo>
                    <a:pt x="570" y="703"/>
                    <a:pt x="572" y="702"/>
                    <a:pt x="574" y="702"/>
                  </a:cubicBezTo>
                  <a:cubicBezTo>
                    <a:pt x="575" y="701"/>
                    <a:pt x="577" y="700"/>
                    <a:pt x="579" y="699"/>
                  </a:cubicBezTo>
                  <a:cubicBezTo>
                    <a:pt x="580" y="699"/>
                    <a:pt x="582" y="698"/>
                    <a:pt x="583" y="697"/>
                  </a:cubicBezTo>
                  <a:cubicBezTo>
                    <a:pt x="588" y="694"/>
                    <a:pt x="592" y="692"/>
                    <a:pt x="596" y="689"/>
                  </a:cubicBezTo>
                  <a:cubicBezTo>
                    <a:pt x="598" y="686"/>
                    <a:pt x="601" y="684"/>
                    <a:pt x="602" y="681"/>
                  </a:cubicBezTo>
                  <a:cubicBezTo>
                    <a:pt x="603" y="679"/>
                    <a:pt x="604" y="676"/>
                    <a:pt x="604" y="674"/>
                  </a:cubicBezTo>
                  <a:cubicBezTo>
                    <a:pt x="603" y="672"/>
                    <a:pt x="603" y="669"/>
                    <a:pt x="601" y="667"/>
                  </a:cubicBezTo>
                  <a:cubicBezTo>
                    <a:pt x="599" y="663"/>
                    <a:pt x="596" y="660"/>
                    <a:pt x="591" y="656"/>
                  </a:cubicBezTo>
                  <a:cubicBezTo>
                    <a:pt x="586" y="652"/>
                    <a:pt x="581" y="649"/>
                    <a:pt x="574" y="646"/>
                  </a:cubicBezTo>
                  <a:cubicBezTo>
                    <a:pt x="568" y="643"/>
                    <a:pt x="562" y="640"/>
                    <a:pt x="555" y="637"/>
                  </a:cubicBezTo>
                  <a:cubicBezTo>
                    <a:pt x="549" y="635"/>
                    <a:pt x="543" y="633"/>
                    <a:pt x="537" y="631"/>
                  </a:cubicBezTo>
                  <a:cubicBezTo>
                    <a:pt x="530" y="629"/>
                    <a:pt x="524" y="627"/>
                    <a:pt x="518" y="624"/>
                  </a:cubicBezTo>
                  <a:cubicBezTo>
                    <a:pt x="512" y="621"/>
                    <a:pt x="506" y="618"/>
                    <a:pt x="501" y="615"/>
                  </a:cubicBezTo>
                  <a:cubicBezTo>
                    <a:pt x="495" y="611"/>
                    <a:pt x="490" y="608"/>
                    <a:pt x="485" y="604"/>
                  </a:cubicBezTo>
                  <a:cubicBezTo>
                    <a:pt x="480" y="600"/>
                    <a:pt x="475" y="595"/>
                    <a:pt x="471" y="591"/>
                  </a:cubicBezTo>
                  <a:cubicBezTo>
                    <a:pt x="470" y="589"/>
                    <a:pt x="468" y="587"/>
                    <a:pt x="467" y="586"/>
                  </a:cubicBezTo>
                  <a:cubicBezTo>
                    <a:pt x="466" y="584"/>
                    <a:pt x="464" y="583"/>
                    <a:pt x="463" y="581"/>
                  </a:cubicBezTo>
                  <a:cubicBezTo>
                    <a:pt x="462" y="579"/>
                    <a:pt x="461" y="578"/>
                    <a:pt x="460" y="576"/>
                  </a:cubicBezTo>
                  <a:cubicBezTo>
                    <a:pt x="458" y="574"/>
                    <a:pt x="457" y="572"/>
                    <a:pt x="456" y="570"/>
                  </a:cubicBezTo>
                  <a:cubicBezTo>
                    <a:pt x="448" y="556"/>
                    <a:pt x="444" y="542"/>
                    <a:pt x="444" y="526"/>
                  </a:cubicBezTo>
                  <a:cubicBezTo>
                    <a:pt x="443" y="512"/>
                    <a:pt x="446" y="498"/>
                    <a:pt x="453" y="484"/>
                  </a:cubicBezTo>
                  <a:cubicBezTo>
                    <a:pt x="459" y="470"/>
                    <a:pt x="469" y="458"/>
                    <a:pt x="481" y="448"/>
                  </a:cubicBezTo>
                  <a:cubicBezTo>
                    <a:pt x="494" y="437"/>
                    <a:pt x="509" y="429"/>
                    <a:pt x="527" y="423"/>
                  </a:cubicBezTo>
                  <a:cubicBezTo>
                    <a:pt x="536" y="420"/>
                    <a:pt x="536" y="420"/>
                    <a:pt x="536" y="420"/>
                  </a:cubicBezTo>
                  <a:cubicBezTo>
                    <a:pt x="536" y="420"/>
                    <a:pt x="536" y="420"/>
                    <a:pt x="537" y="419"/>
                  </a:cubicBezTo>
                  <a:cubicBezTo>
                    <a:pt x="538" y="419"/>
                    <a:pt x="539" y="419"/>
                    <a:pt x="541" y="419"/>
                  </a:cubicBezTo>
                  <a:cubicBezTo>
                    <a:pt x="543" y="418"/>
                    <a:pt x="545" y="418"/>
                    <a:pt x="549" y="417"/>
                  </a:cubicBezTo>
                  <a:cubicBezTo>
                    <a:pt x="553" y="416"/>
                    <a:pt x="557" y="416"/>
                    <a:pt x="564" y="414"/>
                  </a:cubicBezTo>
                  <a:cubicBezTo>
                    <a:pt x="579" y="413"/>
                    <a:pt x="579" y="413"/>
                    <a:pt x="579" y="413"/>
                  </a:cubicBezTo>
                  <a:cubicBezTo>
                    <a:pt x="580" y="413"/>
                    <a:pt x="581" y="413"/>
                    <a:pt x="581" y="413"/>
                  </a:cubicBezTo>
                  <a:cubicBezTo>
                    <a:pt x="582" y="413"/>
                    <a:pt x="582" y="413"/>
                    <a:pt x="582" y="413"/>
                  </a:cubicBezTo>
                  <a:cubicBezTo>
                    <a:pt x="587" y="413"/>
                    <a:pt x="587" y="413"/>
                    <a:pt x="587" y="413"/>
                  </a:cubicBezTo>
                  <a:cubicBezTo>
                    <a:pt x="590" y="414"/>
                    <a:pt x="594" y="414"/>
                    <a:pt x="597" y="414"/>
                  </a:cubicBezTo>
                  <a:cubicBezTo>
                    <a:pt x="600" y="414"/>
                    <a:pt x="603" y="415"/>
                    <a:pt x="606" y="415"/>
                  </a:cubicBezTo>
                  <a:cubicBezTo>
                    <a:pt x="610" y="415"/>
                    <a:pt x="613" y="416"/>
                    <a:pt x="616" y="417"/>
                  </a:cubicBezTo>
                  <a:cubicBezTo>
                    <a:pt x="620" y="417"/>
                    <a:pt x="623" y="418"/>
                    <a:pt x="627" y="419"/>
                  </a:cubicBezTo>
                  <a:cubicBezTo>
                    <a:pt x="642" y="424"/>
                    <a:pt x="642" y="424"/>
                    <a:pt x="642" y="424"/>
                  </a:cubicBezTo>
                  <a:cubicBezTo>
                    <a:pt x="645" y="424"/>
                    <a:pt x="647" y="425"/>
                    <a:pt x="650" y="426"/>
                  </a:cubicBezTo>
                  <a:cubicBezTo>
                    <a:pt x="652" y="427"/>
                    <a:pt x="655" y="429"/>
                    <a:pt x="657" y="430"/>
                  </a:cubicBezTo>
                  <a:cubicBezTo>
                    <a:pt x="660" y="431"/>
                    <a:pt x="662" y="432"/>
                    <a:pt x="665" y="434"/>
                  </a:cubicBezTo>
                  <a:cubicBezTo>
                    <a:pt x="667" y="435"/>
                    <a:pt x="670" y="436"/>
                    <a:pt x="672" y="438"/>
                  </a:cubicBezTo>
                  <a:cubicBezTo>
                    <a:pt x="682" y="445"/>
                    <a:pt x="682" y="445"/>
                    <a:pt x="682" y="445"/>
                  </a:cubicBezTo>
                  <a:cubicBezTo>
                    <a:pt x="689" y="450"/>
                    <a:pt x="689" y="450"/>
                    <a:pt x="689" y="450"/>
                  </a:cubicBezTo>
                  <a:cubicBezTo>
                    <a:pt x="693" y="454"/>
                    <a:pt x="693" y="454"/>
                    <a:pt x="693" y="454"/>
                  </a:cubicBezTo>
                  <a:cubicBezTo>
                    <a:pt x="693" y="454"/>
                    <a:pt x="694" y="454"/>
                    <a:pt x="694" y="455"/>
                  </a:cubicBezTo>
                  <a:cubicBezTo>
                    <a:pt x="694" y="455"/>
                    <a:pt x="695" y="456"/>
                    <a:pt x="696" y="457"/>
                  </a:cubicBezTo>
                  <a:cubicBezTo>
                    <a:pt x="697" y="458"/>
                    <a:pt x="698" y="459"/>
                    <a:pt x="700" y="461"/>
                  </a:cubicBezTo>
                  <a:cubicBezTo>
                    <a:pt x="710" y="472"/>
                    <a:pt x="710" y="472"/>
                    <a:pt x="710" y="472"/>
                  </a:cubicBezTo>
                  <a:cubicBezTo>
                    <a:pt x="714" y="479"/>
                    <a:pt x="714" y="479"/>
                    <a:pt x="714" y="479"/>
                  </a:cubicBezTo>
                  <a:cubicBezTo>
                    <a:pt x="715" y="481"/>
                    <a:pt x="716" y="483"/>
                    <a:pt x="717" y="485"/>
                  </a:cubicBezTo>
                  <a:cubicBezTo>
                    <a:pt x="718" y="486"/>
                    <a:pt x="719" y="488"/>
                    <a:pt x="720" y="490"/>
                  </a:cubicBezTo>
                  <a:cubicBezTo>
                    <a:pt x="721" y="492"/>
                    <a:pt x="721" y="494"/>
                    <a:pt x="722" y="495"/>
                  </a:cubicBezTo>
                  <a:cubicBezTo>
                    <a:pt x="723" y="497"/>
                    <a:pt x="723" y="499"/>
                    <a:pt x="724" y="501"/>
                  </a:cubicBezTo>
                  <a:cubicBezTo>
                    <a:pt x="726" y="506"/>
                    <a:pt x="727" y="512"/>
                    <a:pt x="727" y="518"/>
                  </a:cubicBezTo>
                  <a:cubicBezTo>
                    <a:pt x="728" y="523"/>
                    <a:pt x="728" y="529"/>
                    <a:pt x="728" y="535"/>
                  </a:cubicBezTo>
                  <a:cubicBezTo>
                    <a:pt x="727" y="540"/>
                    <a:pt x="726" y="546"/>
                    <a:pt x="724" y="552"/>
                  </a:cubicBezTo>
                  <a:cubicBezTo>
                    <a:pt x="723" y="558"/>
                    <a:pt x="721" y="564"/>
                    <a:pt x="718" y="571"/>
                  </a:cubicBezTo>
                  <a:cubicBezTo>
                    <a:pt x="716" y="570"/>
                    <a:pt x="716" y="570"/>
                    <a:pt x="716" y="570"/>
                  </a:cubicBezTo>
                  <a:cubicBezTo>
                    <a:pt x="718" y="571"/>
                    <a:pt x="718" y="571"/>
                    <a:pt x="718" y="571"/>
                  </a:cubicBezTo>
                  <a:cubicBezTo>
                    <a:pt x="712" y="588"/>
                    <a:pt x="712" y="588"/>
                    <a:pt x="712" y="588"/>
                  </a:cubicBezTo>
                  <a:cubicBezTo>
                    <a:pt x="712" y="588"/>
                    <a:pt x="712" y="589"/>
                    <a:pt x="712" y="589"/>
                  </a:cubicBezTo>
                  <a:cubicBezTo>
                    <a:pt x="712" y="590"/>
                    <a:pt x="711" y="591"/>
                    <a:pt x="711" y="591"/>
                  </a:cubicBezTo>
                  <a:cubicBezTo>
                    <a:pt x="709" y="605"/>
                    <a:pt x="709" y="605"/>
                    <a:pt x="709" y="605"/>
                  </a:cubicBezTo>
                  <a:cubicBezTo>
                    <a:pt x="709" y="609"/>
                    <a:pt x="709" y="609"/>
                    <a:pt x="709" y="609"/>
                  </a:cubicBezTo>
                  <a:cubicBezTo>
                    <a:pt x="709" y="612"/>
                    <a:pt x="709" y="612"/>
                    <a:pt x="709" y="612"/>
                  </a:cubicBezTo>
                  <a:cubicBezTo>
                    <a:pt x="709" y="613"/>
                    <a:pt x="709" y="613"/>
                    <a:pt x="709" y="613"/>
                  </a:cubicBezTo>
                  <a:cubicBezTo>
                    <a:pt x="710" y="619"/>
                    <a:pt x="710" y="619"/>
                    <a:pt x="710" y="619"/>
                  </a:cubicBezTo>
                  <a:cubicBezTo>
                    <a:pt x="713" y="626"/>
                    <a:pt x="713" y="626"/>
                    <a:pt x="713" y="626"/>
                  </a:cubicBezTo>
                  <a:cubicBezTo>
                    <a:pt x="716" y="630"/>
                    <a:pt x="716" y="630"/>
                    <a:pt x="716" y="630"/>
                  </a:cubicBezTo>
                  <a:cubicBezTo>
                    <a:pt x="716" y="631"/>
                    <a:pt x="716" y="631"/>
                    <a:pt x="716" y="631"/>
                  </a:cubicBezTo>
                  <a:cubicBezTo>
                    <a:pt x="717" y="631"/>
                    <a:pt x="717" y="631"/>
                    <a:pt x="717" y="631"/>
                  </a:cubicBezTo>
                  <a:cubicBezTo>
                    <a:pt x="718" y="632"/>
                    <a:pt x="718" y="632"/>
                    <a:pt x="718" y="632"/>
                  </a:cubicBezTo>
                  <a:cubicBezTo>
                    <a:pt x="719" y="633"/>
                    <a:pt x="719" y="633"/>
                    <a:pt x="719" y="633"/>
                  </a:cubicBezTo>
                  <a:cubicBezTo>
                    <a:pt x="719" y="633"/>
                    <a:pt x="720" y="633"/>
                    <a:pt x="720" y="633"/>
                  </a:cubicBezTo>
                  <a:cubicBezTo>
                    <a:pt x="721" y="634"/>
                    <a:pt x="721" y="634"/>
                    <a:pt x="722" y="634"/>
                  </a:cubicBezTo>
                  <a:cubicBezTo>
                    <a:pt x="723" y="635"/>
                    <a:pt x="724" y="635"/>
                    <a:pt x="726" y="636"/>
                  </a:cubicBezTo>
                  <a:cubicBezTo>
                    <a:pt x="726" y="636"/>
                    <a:pt x="727" y="636"/>
                    <a:pt x="727" y="637"/>
                  </a:cubicBezTo>
                  <a:cubicBezTo>
                    <a:pt x="728" y="637"/>
                    <a:pt x="729" y="637"/>
                    <a:pt x="729" y="637"/>
                  </a:cubicBezTo>
                  <a:cubicBezTo>
                    <a:pt x="730" y="637"/>
                    <a:pt x="731" y="637"/>
                    <a:pt x="732" y="637"/>
                  </a:cubicBezTo>
                  <a:cubicBezTo>
                    <a:pt x="732" y="637"/>
                    <a:pt x="733" y="637"/>
                    <a:pt x="734" y="638"/>
                  </a:cubicBezTo>
                  <a:cubicBezTo>
                    <a:pt x="737" y="638"/>
                    <a:pt x="737" y="638"/>
                    <a:pt x="737" y="638"/>
                  </a:cubicBezTo>
                  <a:cubicBezTo>
                    <a:pt x="738" y="638"/>
                    <a:pt x="738" y="638"/>
                    <a:pt x="738" y="638"/>
                  </a:cubicBezTo>
                  <a:cubicBezTo>
                    <a:pt x="738" y="638"/>
                    <a:pt x="739" y="638"/>
                    <a:pt x="739" y="638"/>
                  </a:cubicBezTo>
                  <a:cubicBezTo>
                    <a:pt x="740" y="638"/>
                    <a:pt x="740" y="638"/>
                    <a:pt x="741" y="638"/>
                  </a:cubicBezTo>
                  <a:cubicBezTo>
                    <a:pt x="741" y="638"/>
                    <a:pt x="742" y="638"/>
                    <a:pt x="743" y="637"/>
                  </a:cubicBezTo>
                  <a:cubicBezTo>
                    <a:pt x="743" y="637"/>
                    <a:pt x="744" y="637"/>
                    <a:pt x="745" y="637"/>
                  </a:cubicBezTo>
                  <a:cubicBezTo>
                    <a:pt x="758" y="635"/>
                    <a:pt x="758" y="635"/>
                    <a:pt x="758" y="635"/>
                  </a:cubicBezTo>
                  <a:cubicBezTo>
                    <a:pt x="775" y="630"/>
                    <a:pt x="775" y="630"/>
                    <a:pt x="775" y="630"/>
                  </a:cubicBezTo>
                  <a:cubicBezTo>
                    <a:pt x="777" y="629"/>
                    <a:pt x="777" y="629"/>
                    <a:pt x="777" y="629"/>
                  </a:cubicBezTo>
                  <a:cubicBezTo>
                    <a:pt x="939" y="571"/>
                    <a:pt x="939" y="571"/>
                    <a:pt x="939" y="571"/>
                  </a:cubicBezTo>
                  <a:cubicBezTo>
                    <a:pt x="952" y="567"/>
                    <a:pt x="964" y="560"/>
                    <a:pt x="974" y="551"/>
                  </a:cubicBezTo>
                  <a:cubicBezTo>
                    <a:pt x="983" y="543"/>
                    <a:pt x="990" y="533"/>
                    <a:pt x="995" y="523"/>
                  </a:cubicBezTo>
                  <a:cubicBezTo>
                    <a:pt x="999" y="512"/>
                    <a:pt x="1001" y="501"/>
                    <a:pt x="1000" y="490"/>
                  </a:cubicBezTo>
                  <a:cubicBezTo>
                    <a:pt x="999" y="478"/>
                    <a:pt x="995" y="467"/>
                    <a:pt x="988" y="456"/>
                  </a:cubicBezTo>
                  <a:cubicBezTo>
                    <a:pt x="909" y="330"/>
                    <a:pt x="909" y="330"/>
                    <a:pt x="909" y="330"/>
                  </a:cubicBezTo>
                  <a:cubicBezTo>
                    <a:pt x="905" y="323"/>
                    <a:pt x="901" y="316"/>
                    <a:pt x="899" y="310"/>
                  </a:cubicBezTo>
                  <a:cubicBezTo>
                    <a:pt x="897" y="304"/>
                    <a:pt x="896" y="299"/>
                    <a:pt x="897" y="295"/>
                  </a:cubicBezTo>
                  <a:cubicBezTo>
                    <a:pt x="897" y="291"/>
                    <a:pt x="899" y="287"/>
                    <a:pt x="902" y="284"/>
                  </a:cubicBezTo>
                  <a:cubicBezTo>
                    <a:pt x="904" y="282"/>
                    <a:pt x="908" y="280"/>
                    <a:pt x="912" y="278"/>
                  </a:cubicBezTo>
                  <a:cubicBezTo>
                    <a:pt x="917" y="276"/>
                    <a:pt x="923" y="276"/>
                    <a:pt x="930" y="275"/>
                  </a:cubicBezTo>
                  <a:cubicBezTo>
                    <a:pt x="936" y="275"/>
                    <a:pt x="943" y="276"/>
                    <a:pt x="950" y="277"/>
                  </a:cubicBezTo>
                  <a:cubicBezTo>
                    <a:pt x="957" y="277"/>
                    <a:pt x="964" y="279"/>
                    <a:pt x="971" y="280"/>
                  </a:cubicBezTo>
                  <a:cubicBezTo>
                    <a:pt x="977" y="282"/>
                    <a:pt x="983" y="283"/>
                    <a:pt x="989" y="285"/>
                  </a:cubicBezTo>
                  <a:cubicBezTo>
                    <a:pt x="997" y="287"/>
                    <a:pt x="1006" y="289"/>
                    <a:pt x="1015" y="291"/>
                  </a:cubicBezTo>
                  <a:cubicBezTo>
                    <a:pt x="1023" y="292"/>
                    <a:pt x="1031" y="292"/>
                    <a:pt x="1039" y="292"/>
                  </a:cubicBezTo>
                  <a:cubicBezTo>
                    <a:pt x="1041" y="292"/>
                    <a:pt x="1041" y="292"/>
                    <a:pt x="1041" y="292"/>
                  </a:cubicBezTo>
                  <a:cubicBezTo>
                    <a:pt x="1050" y="292"/>
                    <a:pt x="1058" y="291"/>
                    <a:pt x="1067" y="290"/>
                  </a:cubicBezTo>
                  <a:cubicBezTo>
                    <a:pt x="1076" y="288"/>
                    <a:pt x="1084" y="286"/>
                    <a:pt x="1092" y="283"/>
                  </a:cubicBezTo>
                  <a:cubicBezTo>
                    <a:pt x="1109" y="278"/>
                    <a:pt x="1122" y="270"/>
                    <a:pt x="1134" y="260"/>
                  </a:cubicBezTo>
                  <a:cubicBezTo>
                    <a:pt x="1145" y="250"/>
                    <a:pt x="1153" y="239"/>
                    <a:pt x="1158" y="227"/>
                  </a:cubicBezTo>
                  <a:cubicBezTo>
                    <a:pt x="1163" y="215"/>
                    <a:pt x="1165" y="202"/>
                    <a:pt x="1164" y="189"/>
                  </a:cubicBezTo>
                  <a:cubicBezTo>
                    <a:pt x="1162" y="176"/>
                    <a:pt x="1158" y="163"/>
                    <a:pt x="1149" y="150"/>
                  </a:cubicBezTo>
                  <a:cubicBezTo>
                    <a:pt x="1138" y="136"/>
                    <a:pt x="1138" y="136"/>
                    <a:pt x="1138" y="136"/>
                  </a:cubicBezTo>
                  <a:cubicBezTo>
                    <a:pt x="1139" y="134"/>
                    <a:pt x="1139" y="134"/>
                    <a:pt x="1139" y="134"/>
                  </a:cubicBezTo>
                  <a:cubicBezTo>
                    <a:pt x="1137" y="135"/>
                    <a:pt x="1137" y="135"/>
                    <a:pt x="1137" y="135"/>
                  </a:cubicBezTo>
                  <a:cubicBezTo>
                    <a:pt x="1129" y="127"/>
                    <a:pt x="1129" y="127"/>
                    <a:pt x="1129" y="127"/>
                  </a:cubicBezTo>
                  <a:cubicBezTo>
                    <a:pt x="1117" y="118"/>
                    <a:pt x="1117" y="118"/>
                    <a:pt x="1117" y="118"/>
                  </a:cubicBezTo>
                  <a:cubicBezTo>
                    <a:pt x="1114" y="116"/>
                    <a:pt x="1114" y="116"/>
                    <a:pt x="1114" y="116"/>
                  </a:cubicBezTo>
                  <a:cubicBezTo>
                    <a:pt x="1111" y="114"/>
                    <a:pt x="1108" y="113"/>
                    <a:pt x="1106" y="111"/>
                  </a:cubicBezTo>
                  <a:cubicBezTo>
                    <a:pt x="1103" y="110"/>
                    <a:pt x="1100" y="108"/>
                    <a:pt x="1097" y="107"/>
                  </a:cubicBezTo>
                  <a:cubicBezTo>
                    <a:pt x="1094" y="105"/>
                    <a:pt x="1091" y="104"/>
                    <a:pt x="1088" y="103"/>
                  </a:cubicBezTo>
                  <a:cubicBezTo>
                    <a:pt x="1085" y="101"/>
                    <a:pt x="1082" y="100"/>
                    <a:pt x="1078" y="99"/>
                  </a:cubicBezTo>
                  <a:cubicBezTo>
                    <a:pt x="1063" y="95"/>
                    <a:pt x="1063" y="95"/>
                    <a:pt x="1063" y="95"/>
                  </a:cubicBezTo>
                  <a:cubicBezTo>
                    <a:pt x="1059" y="94"/>
                    <a:pt x="1055" y="93"/>
                    <a:pt x="1050" y="92"/>
                  </a:cubicBezTo>
                  <a:cubicBezTo>
                    <a:pt x="1046" y="92"/>
                    <a:pt x="1042" y="91"/>
                    <a:pt x="1037" y="91"/>
                  </a:cubicBezTo>
                  <a:cubicBezTo>
                    <a:pt x="1033" y="91"/>
                    <a:pt x="1029" y="90"/>
                    <a:pt x="1024" y="90"/>
                  </a:cubicBezTo>
                  <a:cubicBezTo>
                    <a:pt x="1023" y="90"/>
                    <a:pt x="1023" y="90"/>
                    <a:pt x="1023" y="90"/>
                  </a:cubicBezTo>
                  <a:cubicBezTo>
                    <a:pt x="1019" y="90"/>
                    <a:pt x="1015" y="90"/>
                    <a:pt x="1011" y="91"/>
                  </a:cubicBezTo>
                  <a:cubicBezTo>
                    <a:pt x="992" y="93"/>
                    <a:pt x="992" y="93"/>
                    <a:pt x="992" y="93"/>
                  </a:cubicBezTo>
                  <a:cubicBezTo>
                    <a:pt x="976" y="97"/>
                    <a:pt x="976" y="97"/>
                    <a:pt x="976" y="97"/>
                  </a:cubicBezTo>
                  <a:cubicBezTo>
                    <a:pt x="971" y="99"/>
                    <a:pt x="971" y="99"/>
                    <a:pt x="971" y="99"/>
                  </a:cubicBezTo>
                  <a:cubicBezTo>
                    <a:pt x="963" y="101"/>
                    <a:pt x="955" y="105"/>
                    <a:pt x="948" y="109"/>
                  </a:cubicBezTo>
                  <a:cubicBezTo>
                    <a:pt x="942" y="112"/>
                    <a:pt x="935" y="117"/>
                    <a:pt x="930" y="121"/>
                  </a:cubicBezTo>
                  <a:cubicBezTo>
                    <a:pt x="924" y="126"/>
                    <a:pt x="919" y="131"/>
                    <a:pt x="915" y="137"/>
                  </a:cubicBezTo>
                  <a:cubicBezTo>
                    <a:pt x="911" y="142"/>
                    <a:pt x="908" y="148"/>
                    <a:pt x="905" y="154"/>
                  </a:cubicBezTo>
                  <a:cubicBezTo>
                    <a:pt x="905" y="154"/>
                    <a:pt x="905" y="154"/>
                    <a:pt x="904" y="155"/>
                  </a:cubicBezTo>
                  <a:cubicBezTo>
                    <a:pt x="904" y="155"/>
                    <a:pt x="904" y="156"/>
                    <a:pt x="903" y="158"/>
                  </a:cubicBezTo>
                  <a:cubicBezTo>
                    <a:pt x="902" y="159"/>
                    <a:pt x="901" y="161"/>
                    <a:pt x="899" y="164"/>
                  </a:cubicBezTo>
                  <a:cubicBezTo>
                    <a:pt x="897" y="167"/>
                    <a:pt x="895" y="171"/>
                    <a:pt x="892" y="176"/>
                  </a:cubicBezTo>
                  <a:cubicBezTo>
                    <a:pt x="882" y="189"/>
                    <a:pt x="882" y="189"/>
                    <a:pt x="882" y="189"/>
                  </a:cubicBezTo>
                  <a:cubicBezTo>
                    <a:pt x="877" y="193"/>
                    <a:pt x="877" y="193"/>
                    <a:pt x="877" y="193"/>
                  </a:cubicBezTo>
                  <a:cubicBezTo>
                    <a:pt x="876" y="193"/>
                    <a:pt x="876" y="193"/>
                    <a:pt x="876" y="193"/>
                  </a:cubicBezTo>
                  <a:cubicBezTo>
                    <a:pt x="876" y="194"/>
                    <a:pt x="875" y="194"/>
                    <a:pt x="875" y="194"/>
                  </a:cubicBezTo>
                  <a:cubicBezTo>
                    <a:pt x="874" y="195"/>
                    <a:pt x="874" y="195"/>
                    <a:pt x="873" y="196"/>
                  </a:cubicBezTo>
                  <a:cubicBezTo>
                    <a:pt x="872" y="196"/>
                    <a:pt x="871" y="197"/>
                    <a:pt x="870" y="198"/>
                  </a:cubicBezTo>
                  <a:cubicBezTo>
                    <a:pt x="870" y="198"/>
                    <a:pt x="870" y="198"/>
                    <a:pt x="869" y="198"/>
                  </a:cubicBezTo>
                  <a:cubicBezTo>
                    <a:pt x="869" y="198"/>
                    <a:pt x="868" y="199"/>
                    <a:pt x="868" y="199"/>
                  </a:cubicBezTo>
                  <a:cubicBezTo>
                    <a:pt x="867" y="199"/>
                    <a:pt x="866" y="200"/>
                    <a:pt x="865" y="200"/>
                  </a:cubicBezTo>
                  <a:cubicBezTo>
                    <a:pt x="864" y="201"/>
                    <a:pt x="862" y="201"/>
                    <a:pt x="860" y="202"/>
                  </a:cubicBezTo>
                  <a:cubicBezTo>
                    <a:pt x="855" y="203"/>
                    <a:pt x="855" y="203"/>
                    <a:pt x="855" y="203"/>
                  </a:cubicBezTo>
                  <a:cubicBezTo>
                    <a:pt x="855" y="203"/>
                    <a:pt x="854" y="203"/>
                    <a:pt x="854" y="203"/>
                  </a:cubicBezTo>
                  <a:cubicBezTo>
                    <a:pt x="853" y="203"/>
                    <a:pt x="852" y="203"/>
                    <a:pt x="851" y="203"/>
                  </a:cubicBezTo>
                  <a:cubicBezTo>
                    <a:pt x="850" y="202"/>
                    <a:pt x="848" y="202"/>
                    <a:pt x="846" y="201"/>
                  </a:cubicBezTo>
                  <a:cubicBezTo>
                    <a:pt x="843" y="201"/>
                    <a:pt x="840" y="200"/>
                    <a:pt x="836" y="199"/>
                  </a:cubicBezTo>
                  <a:cubicBezTo>
                    <a:pt x="836" y="199"/>
                    <a:pt x="836" y="199"/>
                    <a:pt x="836" y="199"/>
                  </a:cubicBezTo>
                  <a:cubicBezTo>
                    <a:pt x="835" y="198"/>
                    <a:pt x="835" y="198"/>
                    <a:pt x="835" y="198"/>
                  </a:cubicBezTo>
                  <a:cubicBezTo>
                    <a:pt x="835" y="198"/>
                    <a:pt x="834" y="198"/>
                    <a:pt x="834" y="198"/>
                  </a:cubicBezTo>
                  <a:cubicBezTo>
                    <a:pt x="833" y="197"/>
                    <a:pt x="832" y="197"/>
                    <a:pt x="832" y="196"/>
                  </a:cubicBezTo>
                  <a:cubicBezTo>
                    <a:pt x="831" y="195"/>
                    <a:pt x="830" y="195"/>
                    <a:pt x="828" y="194"/>
                  </a:cubicBezTo>
                  <a:cubicBezTo>
                    <a:pt x="823" y="188"/>
                    <a:pt x="823" y="188"/>
                    <a:pt x="823" y="188"/>
                  </a:cubicBezTo>
                  <a:cubicBezTo>
                    <a:pt x="814" y="178"/>
                    <a:pt x="814" y="178"/>
                    <a:pt x="814" y="178"/>
                  </a:cubicBezTo>
                  <a:cubicBezTo>
                    <a:pt x="809" y="171"/>
                    <a:pt x="809" y="171"/>
                    <a:pt x="809" y="171"/>
                  </a:cubicBezTo>
                  <a:cubicBezTo>
                    <a:pt x="732" y="48"/>
                    <a:pt x="732" y="48"/>
                    <a:pt x="732" y="48"/>
                  </a:cubicBezTo>
                  <a:cubicBezTo>
                    <a:pt x="726" y="41"/>
                    <a:pt x="726" y="41"/>
                    <a:pt x="726" y="41"/>
                  </a:cubicBezTo>
                  <a:cubicBezTo>
                    <a:pt x="716" y="31"/>
                    <a:pt x="716" y="31"/>
                    <a:pt x="716" y="31"/>
                  </a:cubicBezTo>
                  <a:cubicBezTo>
                    <a:pt x="710" y="26"/>
                    <a:pt x="710" y="26"/>
                    <a:pt x="710" y="26"/>
                  </a:cubicBezTo>
                  <a:cubicBezTo>
                    <a:pt x="704" y="23"/>
                    <a:pt x="698" y="19"/>
                    <a:pt x="691" y="16"/>
                  </a:cubicBezTo>
                  <a:cubicBezTo>
                    <a:pt x="685" y="13"/>
                    <a:pt x="678" y="11"/>
                    <a:pt x="671" y="9"/>
                  </a:cubicBezTo>
                  <a:cubicBezTo>
                    <a:pt x="663" y="7"/>
                    <a:pt x="656" y="6"/>
                    <a:pt x="648" y="5"/>
                  </a:cubicBezTo>
                  <a:cubicBezTo>
                    <a:pt x="644" y="4"/>
                    <a:pt x="639" y="4"/>
                    <a:pt x="634" y="4"/>
                  </a:cubicBezTo>
                </a:path>
              </a:pathLst>
            </a:custGeom>
            <a:solidFill>
              <a:srgbClr val="B3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31" name="Freeform 160"/>
            <p:cNvSpPr>
              <a:spLocks/>
            </p:cNvSpPr>
            <p:nvPr/>
          </p:nvSpPr>
          <p:spPr bwMode="auto">
            <a:xfrm>
              <a:off x="1769" y="1811"/>
              <a:ext cx="989" cy="947"/>
            </a:xfrm>
            <a:custGeom>
              <a:avLst/>
              <a:gdLst>
                <a:gd name="T0" fmla="*/ 986 w 603"/>
                <a:gd name="T1" fmla="*/ 691 h 577"/>
                <a:gd name="T2" fmla="*/ 976 w 603"/>
                <a:gd name="T3" fmla="*/ 701 h 577"/>
                <a:gd name="T4" fmla="*/ 964 w 603"/>
                <a:gd name="T5" fmla="*/ 709 h 577"/>
                <a:gd name="T6" fmla="*/ 946 w 603"/>
                <a:gd name="T7" fmla="*/ 719 h 577"/>
                <a:gd name="T8" fmla="*/ 643 w 603"/>
                <a:gd name="T9" fmla="*/ 829 h 577"/>
                <a:gd name="T10" fmla="*/ 636 w 603"/>
                <a:gd name="T11" fmla="*/ 832 h 577"/>
                <a:gd name="T12" fmla="*/ 628 w 603"/>
                <a:gd name="T13" fmla="*/ 834 h 577"/>
                <a:gd name="T14" fmla="*/ 615 w 603"/>
                <a:gd name="T15" fmla="*/ 837 h 577"/>
                <a:gd name="T16" fmla="*/ 602 w 603"/>
                <a:gd name="T17" fmla="*/ 839 h 577"/>
                <a:gd name="T18" fmla="*/ 592 w 603"/>
                <a:gd name="T19" fmla="*/ 840 h 577"/>
                <a:gd name="T20" fmla="*/ 577 w 603"/>
                <a:gd name="T21" fmla="*/ 842 h 577"/>
                <a:gd name="T22" fmla="*/ 556 w 603"/>
                <a:gd name="T23" fmla="*/ 842 h 577"/>
                <a:gd name="T24" fmla="*/ 531 w 603"/>
                <a:gd name="T25" fmla="*/ 839 h 577"/>
                <a:gd name="T26" fmla="*/ 507 w 603"/>
                <a:gd name="T27" fmla="*/ 834 h 577"/>
                <a:gd name="T28" fmla="*/ 472 w 603"/>
                <a:gd name="T29" fmla="*/ 821 h 577"/>
                <a:gd name="T30" fmla="*/ 446 w 603"/>
                <a:gd name="T31" fmla="*/ 806 h 577"/>
                <a:gd name="T32" fmla="*/ 423 w 603"/>
                <a:gd name="T33" fmla="*/ 789 h 577"/>
                <a:gd name="T34" fmla="*/ 415 w 603"/>
                <a:gd name="T35" fmla="*/ 781 h 577"/>
                <a:gd name="T36" fmla="*/ 408 w 603"/>
                <a:gd name="T37" fmla="*/ 773 h 577"/>
                <a:gd name="T38" fmla="*/ 402 w 603"/>
                <a:gd name="T39" fmla="*/ 765 h 577"/>
                <a:gd name="T40" fmla="*/ 395 w 603"/>
                <a:gd name="T41" fmla="*/ 753 h 577"/>
                <a:gd name="T42" fmla="*/ 13 w 603"/>
                <a:gd name="T43" fmla="*/ 48 h 577"/>
                <a:gd name="T44" fmla="*/ 5 w 603"/>
                <a:gd name="T45" fmla="*/ 108 h 577"/>
                <a:gd name="T46" fmla="*/ 130 w 603"/>
                <a:gd name="T47" fmla="*/ 361 h 577"/>
                <a:gd name="T48" fmla="*/ 397 w 603"/>
                <a:gd name="T49" fmla="*/ 862 h 577"/>
                <a:gd name="T50" fmla="*/ 405 w 603"/>
                <a:gd name="T51" fmla="*/ 872 h 577"/>
                <a:gd name="T52" fmla="*/ 410 w 603"/>
                <a:gd name="T53" fmla="*/ 880 h 577"/>
                <a:gd name="T54" fmla="*/ 418 w 603"/>
                <a:gd name="T55" fmla="*/ 888 h 577"/>
                <a:gd name="T56" fmla="*/ 426 w 603"/>
                <a:gd name="T57" fmla="*/ 896 h 577"/>
                <a:gd name="T58" fmla="*/ 448 w 603"/>
                <a:gd name="T59" fmla="*/ 913 h 577"/>
                <a:gd name="T60" fmla="*/ 469 w 603"/>
                <a:gd name="T61" fmla="*/ 926 h 577"/>
                <a:gd name="T62" fmla="*/ 494 w 603"/>
                <a:gd name="T63" fmla="*/ 936 h 577"/>
                <a:gd name="T64" fmla="*/ 510 w 603"/>
                <a:gd name="T65" fmla="*/ 940 h 577"/>
                <a:gd name="T66" fmla="*/ 531 w 603"/>
                <a:gd name="T67" fmla="*/ 944 h 577"/>
                <a:gd name="T68" fmla="*/ 541 w 603"/>
                <a:gd name="T69" fmla="*/ 945 h 577"/>
                <a:gd name="T70" fmla="*/ 561 w 603"/>
                <a:gd name="T71" fmla="*/ 947 h 577"/>
                <a:gd name="T72" fmla="*/ 569 w 603"/>
                <a:gd name="T73" fmla="*/ 947 h 577"/>
                <a:gd name="T74" fmla="*/ 584 w 603"/>
                <a:gd name="T75" fmla="*/ 947 h 577"/>
                <a:gd name="T76" fmla="*/ 595 w 603"/>
                <a:gd name="T77" fmla="*/ 945 h 577"/>
                <a:gd name="T78" fmla="*/ 595 w 603"/>
                <a:gd name="T79" fmla="*/ 945 h 577"/>
                <a:gd name="T80" fmla="*/ 602 w 603"/>
                <a:gd name="T81" fmla="*/ 944 h 577"/>
                <a:gd name="T82" fmla="*/ 615 w 603"/>
                <a:gd name="T83" fmla="*/ 942 h 577"/>
                <a:gd name="T84" fmla="*/ 627 w 603"/>
                <a:gd name="T85" fmla="*/ 939 h 577"/>
                <a:gd name="T86" fmla="*/ 635 w 603"/>
                <a:gd name="T87" fmla="*/ 937 h 577"/>
                <a:gd name="T88" fmla="*/ 640 w 603"/>
                <a:gd name="T89" fmla="*/ 936 h 577"/>
                <a:gd name="T90" fmla="*/ 645 w 603"/>
                <a:gd name="T91" fmla="*/ 934 h 577"/>
                <a:gd name="T92" fmla="*/ 950 w 603"/>
                <a:gd name="T93" fmla="*/ 821 h 577"/>
                <a:gd name="T94" fmla="*/ 955 w 603"/>
                <a:gd name="T95" fmla="*/ 819 h 577"/>
                <a:gd name="T96" fmla="*/ 959 w 603"/>
                <a:gd name="T97" fmla="*/ 816 h 577"/>
                <a:gd name="T98" fmla="*/ 966 w 603"/>
                <a:gd name="T99" fmla="*/ 811 h 577"/>
                <a:gd name="T100" fmla="*/ 976 w 603"/>
                <a:gd name="T101" fmla="*/ 803 h 577"/>
                <a:gd name="T102" fmla="*/ 981 w 603"/>
                <a:gd name="T103" fmla="*/ 796 h 577"/>
                <a:gd name="T104" fmla="*/ 982 w 603"/>
                <a:gd name="T105" fmla="*/ 793 h 577"/>
                <a:gd name="T106" fmla="*/ 984 w 603"/>
                <a:gd name="T107" fmla="*/ 786 h 577"/>
                <a:gd name="T108" fmla="*/ 989 w 603"/>
                <a:gd name="T109" fmla="*/ 676 h 5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603" h="577">
                  <a:moveTo>
                    <a:pt x="603" y="415"/>
                  </a:moveTo>
                  <a:cubicBezTo>
                    <a:pt x="603" y="415"/>
                    <a:pt x="603" y="415"/>
                    <a:pt x="603" y="415"/>
                  </a:cubicBezTo>
                  <a:cubicBezTo>
                    <a:pt x="603" y="416"/>
                    <a:pt x="603" y="417"/>
                    <a:pt x="602" y="418"/>
                  </a:cubicBezTo>
                  <a:cubicBezTo>
                    <a:pt x="602" y="418"/>
                    <a:pt x="602" y="418"/>
                    <a:pt x="602" y="418"/>
                  </a:cubicBezTo>
                  <a:cubicBezTo>
                    <a:pt x="602" y="419"/>
                    <a:pt x="601" y="420"/>
                    <a:pt x="601" y="421"/>
                  </a:cubicBezTo>
                  <a:cubicBezTo>
                    <a:pt x="600" y="421"/>
                    <a:pt x="600" y="421"/>
                    <a:pt x="600" y="421"/>
                  </a:cubicBezTo>
                  <a:cubicBezTo>
                    <a:pt x="600" y="422"/>
                    <a:pt x="599" y="423"/>
                    <a:pt x="598" y="424"/>
                  </a:cubicBezTo>
                  <a:cubicBezTo>
                    <a:pt x="598" y="424"/>
                    <a:pt x="598" y="424"/>
                    <a:pt x="598" y="424"/>
                  </a:cubicBezTo>
                  <a:cubicBezTo>
                    <a:pt x="597" y="425"/>
                    <a:pt x="596" y="426"/>
                    <a:pt x="595" y="427"/>
                  </a:cubicBezTo>
                  <a:cubicBezTo>
                    <a:pt x="595" y="427"/>
                    <a:pt x="595" y="427"/>
                    <a:pt x="595" y="427"/>
                  </a:cubicBezTo>
                  <a:cubicBezTo>
                    <a:pt x="594" y="428"/>
                    <a:pt x="593" y="429"/>
                    <a:pt x="592" y="430"/>
                  </a:cubicBezTo>
                  <a:cubicBezTo>
                    <a:pt x="591" y="430"/>
                    <a:pt x="591" y="430"/>
                    <a:pt x="591" y="430"/>
                  </a:cubicBezTo>
                  <a:cubicBezTo>
                    <a:pt x="590" y="431"/>
                    <a:pt x="590" y="431"/>
                    <a:pt x="590" y="431"/>
                  </a:cubicBezTo>
                  <a:cubicBezTo>
                    <a:pt x="590" y="431"/>
                    <a:pt x="589" y="431"/>
                    <a:pt x="589" y="432"/>
                  </a:cubicBezTo>
                  <a:cubicBezTo>
                    <a:pt x="588" y="432"/>
                    <a:pt x="588" y="432"/>
                    <a:pt x="588" y="432"/>
                  </a:cubicBezTo>
                  <a:cubicBezTo>
                    <a:pt x="587" y="433"/>
                    <a:pt x="587" y="433"/>
                    <a:pt x="586" y="434"/>
                  </a:cubicBezTo>
                  <a:cubicBezTo>
                    <a:pt x="586" y="434"/>
                    <a:pt x="585" y="434"/>
                    <a:pt x="585" y="434"/>
                  </a:cubicBezTo>
                  <a:cubicBezTo>
                    <a:pt x="585" y="434"/>
                    <a:pt x="585" y="434"/>
                    <a:pt x="585" y="434"/>
                  </a:cubicBezTo>
                  <a:cubicBezTo>
                    <a:pt x="584" y="435"/>
                    <a:pt x="583" y="435"/>
                    <a:pt x="582" y="436"/>
                  </a:cubicBezTo>
                  <a:cubicBezTo>
                    <a:pt x="581" y="437"/>
                    <a:pt x="579" y="437"/>
                    <a:pt x="577" y="438"/>
                  </a:cubicBezTo>
                  <a:cubicBezTo>
                    <a:pt x="576" y="439"/>
                    <a:pt x="574" y="440"/>
                    <a:pt x="572" y="440"/>
                  </a:cubicBezTo>
                  <a:cubicBezTo>
                    <a:pt x="571" y="441"/>
                    <a:pt x="569" y="442"/>
                    <a:pt x="567" y="443"/>
                  </a:cubicBezTo>
                  <a:cubicBezTo>
                    <a:pt x="565" y="444"/>
                    <a:pt x="563" y="444"/>
                    <a:pt x="560" y="445"/>
                  </a:cubicBezTo>
                  <a:cubicBezTo>
                    <a:pt x="393" y="505"/>
                    <a:pt x="393" y="505"/>
                    <a:pt x="393" y="505"/>
                  </a:cubicBezTo>
                  <a:cubicBezTo>
                    <a:pt x="393" y="505"/>
                    <a:pt x="392" y="505"/>
                    <a:pt x="392" y="505"/>
                  </a:cubicBezTo>
                  <a:cubicBezTo>
                    <a:pt x="391" y="505"/>
                    <a:pt x="391" y="506"/>
                    <a:pt x="391" y="506"/>
                  </a:cubicBezTo>
                  <a:cubicBezTo>
                    <a:pt x="390" y="506"/>
                    <a:pt x="390" y="506"/>
                    <a:pt x="390" y="506"/>
                  </a:cubicBezTo>
                  <a:cubicBezTo>
                    <a:pt x="389" y="506"/>
                    <a:pt x="389" y="506"/>
                    <a:pt x="389" y="506"/>
                  </a:cubicBezTo>
                  <a:cubicBezTo>
                    <a:pt x="388" y="506"/>
                    <a:pt x="388" y="507"/>
                    <a:pt x="388" y="507"/>
                  </a:cubicBezTo>
                  <a:cubicBezTo>
                    <a:pt x="388" y="507"/>
                    <a:pt x="388" y="507"/>
                    <a:pt x="388" y="507"/>
                  </a:cubicBezTo>
                  <a:cubicBezTo>
                    <a:pt x="388" y="507"/>
                    <a:pt x="388" y="507"/>
                    <a:pt x="388" y="507"/>
                  </a:cubicBezTo>
                  <a:cubicBezTo>
                    <a:pt x="387" y="507"/>
                    <a:pt x="387" y="507"/>
                    <a:pt x="387" y="507"/>
                  </a:cubicBezTo>
                  <a:cubicBezTo>
                    <a:pt x="387" y="507"/>
                    <a:pt x="386" y="507"/>
                    <a:pt x="385" y="507"/>
                  </a:cubicBezTo>
                  <a:cubicBezTo>
                    <a:pt x="385" y="508"/>
                    <a:pt x="384" y="508"/>
                    <a:pt x="384" y="508"/>
                  </a:cubicBezTo>
                  <a:cubicBezTo>
                    <a:pt x="383" y="508"/>
                    <a:pt x="383" y="508"/>
                    <a:pt x="383" y="508"/>
                  </a:cubicBezTo>
                  <a:cubicBezTo>
                    <a:pt x="382" y="508"/>
                    <a:pt x="382" y="508"/>
                    <a:pt x="381" y="508"/>
                  </a:cubicBezTo>
                  <a:cubicBezTo>
                    <a:pt x="381" y="509"/>
                    <a:pt x="380" y="509"/>
                    <a:pt x="379" y="509"/>
                  </a:cubicBezTo>
                  <a:cubicBezTo>
                    <a:pt x="379" y="509"/>
                    <a:pt x="378" y="509"/>
                    <a:pt x="378" y="509"/>
                  </a:cubicBezTo>
                  <a:cubicBezTo>
                    <a:pt x="377" y="509"/>
                    <a:pt x="377" y="510"/>
                    <a:pt x="376" y="510"/>
                  </a:cubicBezTo>
                  <a:cubicBezTo>
                    <a:pt x="376" y="510"/>
                    <a:pt x="376" y="510"/>
                    <a:pt x="375" y="510"/>
                  </a:cubicBezTo>
                  <a:cubicBezTo>
                    <a:pt x="375" y="510"/>
                    <a:pt x="374" y="510"/>
                    <a:pt x="373" y="510"/>
                  </a:cubicBezTo>
                  <a:cubicBezTo>
                    <a:pt x="373" y="510"/>
                    <a:pt x="372" y="511"/>
                    <a:pt x="372" y="511"/>
                  </a:cubicBezTo>
                  <a:cubicBezTo>
                    <a:pt x="371" y="511"/>
                    <a:pt x="371" y="511"/>
                    <a:pt x="370" y="511"/>
                  </a:cubicBezTo>
                  <a:cubicBezTo>
                    <a:pt x="370" y="511"/>
                    <a:pt x="370" y="511"/>
                    <a:pt x="369" y="511"/>
                  </a:cubicBezTo>
                  <a:cubicBezTo>
                    <a:pt x="368" y="511"/>
                    <a:pt x="368" y="511"/>
                    <a:pt x="367" y="511"/>
                  </a:cubicBezTo>
                  <a:cubicBezTo>
                    <a:pt x="367" y="511"/>
                    <a:pt x="366" y="511"/>
                    <a:pt x="366" y="512"/>
                  </a:cubicBezTo>
                  <a:cubicBezTo>
                    <a:pt x="365" y="512"/>
                    <a:pt x="365" y="512"/>
                    <a:pt x="365" y="512"/>
                  </a:cubicBezTo>
                  <a:cubicBezTo>
                    <a:pt x="365" y="512"/>
                    <a:pt x="364" y="512"/>
                    <a:pt x="364" y="512"/>
                  </a:cubicBezTo>
                  <a:cubicBezTo>
                    <a:pt x="364" y="512"/>
                    <a:pt x="363" y="512"/>
                    <a:pt x="363" y="512"/>
                  </a:cubicBezTo>
                  <a:cubicBezTo>
                    <a:pt x="362" y="512"/>
                    <a:pt x="361" y="512"/>
                    <a:pt x="361" y="512"/>
                  </a:cubicBezTo>
                  <a:cubicBezTo>
                    <a:pt x="360" y="512"/>
                    <a:pt x="360" y="512"/>
                    <a:pt x="359" y="512"/>
                  </a:cubicBezTo>
                  <a:cubicBezTo>
                    <a:pt x="359" y="512"/>
                    <a:pt x="358" y="512"/>
                    <a:pt x="358" y="512"/>
                  </a:cubicBezTo>
                  <a:cubicBezTo>
                    <a:pt x="357" y="512"/>
                    <a:pt x="357" y="513"/>
                    <a:pt x="356" y="513"/>
                  </a:cubicBezTo>
                  <a:cubicBezTo>
                    <a:pt x="356" y="513"/>
                    <a:pt x="355" y="513"/>
                    <a:pt x="354" y="513"/>
                  </a:cubicBezTo>
                  <a:cubicBezTo>
                    <a:pt x="354" y="513"/>
                    <a:pt x="353" y="513"/>
                    <a:pt x="352" y="513"/>
                  </a:cubicBezTo>
                  <a:cubicBezTo>
                    <a:pt x="352" y="513"/>
                    <a:pt x="351" y="513"/>
                    <a:pt x="351" y="513"/>
                  </a:cubicBezTo>
                  <a:cubicBezTo>
                    <a:pt x="350" y="513"/>
                    <a:pt x="350" y="513"/>
                    <a:pt x="349" y="513"/>
                  </a:cubicBezTo>
                  <a:cubicBezTo>
                    <a:pt x="347" y="513"/>
                    <a:pt x="345" y="513"/>
                    <a:pt x="343" y="513"/>
                  </a:cubicBezTo>
                  <a:cubicBezTo>
                    <a:pt x="343" y="513"/>
                    <a:pt x="343" y="513"/>
                    <a:pt x="343" y="513"/>
                  </a:cubicBezTo>
                  <a:cubicBezTo>
                    <a:pt x="342" y="513"/>
                    <a:pt x="340" y="513"/>
                    <a:pt x="339" y="513"/>
                  </a:cubicBezTo>
                  <a:cubicBezTo>
                    <a:pt x="338" y="513"/>
                    <a:pt x="337" y="513"/>
                    <a:pt x="337" y="513"/>
                  </a:cubicBezTo>
                  <a:cubicBezTo>
                    <a:pt x="335" y="513"/>
                    <a:pt x="334" y="512"/>
                    <a:pt x="333" y="512"/>
                  </a:cubicBezTo>
                  <a:cubicBezTo>
                    <a:pt x="332" y="512"/>
                    <a:pt x="331" y="512"/>
                    <a:pt x="330" y="512"/>
                  </a:cubicBezTo>
                  <a:cubicBezTo>
                    <a:pt x="329" y="512"/>
                    <a:pt x="328" y="512"/>
                    <a:pt x="327" y="512"/>
                  </a:cubicBezTo>
                  <a:cubicBezTo>
                    <a:pt x="326" y="512"/>
                    <a:pt x="325" y="511"/>
                    <a:pt x="324" y="511"/>
                  </a:cubicBezTo>
                  <a:cubicBezTo>
                    <a:pt x="323" y="511"/>
                    <a:pt x="323" y="511"/>
                    <a:pt x="322" y="511"/>
                  </a:cubicBezTo>
                  <a:cubicBezTo>
                    <a:pt x="321" y="511"/>
                    <a:pt x="319" y="510"/>
                    <a:pt x="318" y="510"/>
                  </a:cubicBezTo>
                  <a:cubicBezTo>
                    <a:pt x="318" y="510"/>
                    <a:pt x="318" y="510"/>
                    <a:pt x="318" y="510"/>
                  </a:cubicBezTo>
                  <a:cubicBezTo>
                    <a:pt x="315" y="510"/>
                    <a:pt x="313" y="509"/>
                    <a:pt x="311" y="509"/>
                  </a:cubicBezTo>
                  <a:cubicBezTo>
                    <a:pt x="310" y="508"/>
                    <a:pt x="309" y="508"/>
                    <a:pt x="309" y="508"/>
                  </a:cubicBezTo>
                  <a:cubicBezTo>
                    <a:pt x="307" y="507"/>
                    <a:pt x="305" y="507"/>
                    <a:pt x="303" y="506"/>
                  </a:cubicBezTo>
                  <a:cubicBezTo>
                    <a:pt x="303" y="506"/>
                    <a:pt x="302" y="506"/>
                    <a:pt x="301" y="506"/>
                  </a:cubicBezTo>
                  <a:cubicBezTo>
                    <a:pt x="299" y="505"/>
                    <a:pt x="297" y="504"/>
                    <a:pt x="294" y="503"/>
                  </a:cubicBezTo>
                  <a:cubicBezTo>
                    <a:pt x="294" y="503"/>
                    <a:pt x="294" y="503"/>
                    <a:pt x="293" y="503"/>
                  </a:cubicBezTo>
                  <a:cubicBezTo>
                    <a:pt x="291" y="502"/>
                    <a:pt x="289" y="501"/>
                    <a:pt x="288" y="500"/>
                  </a:cubicBezTo>
                  <a:cubicBezTo>
                    <a:pt x="287" y="500"/>
                    <a:pt x="286" y="500"/>
                    <a:pt x="286" y="499"/>
                  </a:cubicBezTo>
                  <a:cubicBezTo>
                    <a:pt x="284" y="499"/>
                    <a:pt x="282" y="498"/>
                    <a:pt x="280" y="497"/>
                  </a:cubicBezTo>
                  <a:cubicBezTo>
                    <a:pt x="280" y="496"/>
                    <a:pt x="280" y="496"/>
                    <a:pt x="279" y="496"/>
                  </a:cubicBezTo>
                  <a:cubicBezTo>
                    <a:pt x="277" y="495"/>
                    <a:pt x="275" y="494"/>
                    <a:pt x="273" y="492"/>
                  </a:cubicBezTo>
                  <a:cubicBezTo>
                    <a:pt x="273" y="492"/>
                    <a:pt x="272" y="492"/>
                    <a:pt x="272" y="491"/>
                  </a:cubicBezTo>
                  <a:cubicBezTo>
                    <a:pt x="270" y="490"/>
                    <a:pt x="269" y="489"/>
                    <a:pt x="267" y="488"/>
                  </a:cubicBezTo>
                  <a:cubicBezTo>
                    <a:pt x="267" y="488"/>
                    <a:pt x="266" y="487"/>
                    <a:pt x="266" y="487"/>
                  </a:cubicBezTo>
                  <a:cubicBezTo>
                    <a:pt x="264" y="486"/>
                    <a:pt x="262" y="484"/>
                    <a:pt x="260" y="483"/>
                  </a:cubicBezTo>
                  <a:cubicBezTo>
                    <a:pt x="260" y="482"/>
                    <a:pt x="259" y="482"/>
                    <a:pt x="259" y="482"/>
                  </a:cubicBezTo>
                  <a:cubicBezTo>
                    <a:pt x="258" y="481"/>
                    <a:pt x="258" y="481"/>
                    <a:pt x="258" y="481"/>
                  </a:cubicBezTo>
                  <a:cubicBezTo>
                    <a:pt x="257" y="480"/>
                    <a:pt x="257" y="480"/>
                    <a:pt x="257" y="480"/>
                  </a:cubicBezTo>
                  <a:cubicBezTo>
                    <a:pt x="256" y="479"/>
                    <a:pt x="256" y="479"/>
                    <a:pt x="256" y="479"/>
                  </a:cubicBezTo>
                  <a:cubicBezTo>
                    <a:pt x="256" y="479"/>
                    <a:pt x="255" y="478"/>
                    <a:pt x="255" y="478"/>
                  </a:cubicBezTo>
                  <a:cubicBezTo>
                    <a:pt x="254" y="477"/>
                    <a:pt x="254" y="477"/>
                    <a:pt x="254" y="477"/>
                  </a:cubicBezTo>
                  <a:cubicBezTo>
                    <a:pt x="253" y="476"/>
                    <a:pt x="253" y="476"/>
                    <a:pt x="253" y="476"/>
                  </a:cubicBezTo>
                  <a:cubicBezTo>
                    <a:pt x="253" y="475"/>
                    <a:pt x="253" y="475"/>
                    <a:pt x="253" y="475"/>
                  </a:cubicBezTo>
                  <a:cubicBezTo>
                    <a:pt x="252" y="475"/>
                    <a:pt x="252" y="474"/>
                    <a:pt x="251" y="474"/>
                  </a:cubicBezTo>
                  <a:cubicBezTo>
                    <a:pt x="251" y="474"/>
                    <a:pt x="251" y="473"/>
                    <a:pt x="250" y="473"/>
                  </a:cubicBezTo>
                  <a:cubicBezTo>
                    <a:pt x="250" y="472"/>
                    <a:pt x="250" y="472"/>
                    <a:pt x="250" y="472"/>
                  </a:cubicBezTo>
                  <a:cubicBezTo>
                    <a:pt x="249" y="471"/>
                    <a:pt x="249" y="471"/>
                    <a:pt x="249" y="471"/>
                  </a:cubicBezTo>
                  <a:cubicBezTo>
                    <a:pt x="249" y="471"/>
                    <a:pt x="248" y="470"/>
                    <a:pt x="248" y="470"/>
                  </a:cubicBezTo>
                  <a:cubicBezTo>
                    <a:pt x="248" y="469"/>
                    <a:pt x="247" y="469"/>
                    <a:pt x="247" y="469"/>
                  </a:cubicBezTo>
                  <a:cubicBezTo>
                    <a:pt x="246" y="468"/>
                    <a:pt x="246" y="468"/>
                    <a:pt x="246" y="468"/>
                  </a:cubicBezTo>
                  <a:cubicBezTo>
                    <a:pt x="246" y="467"/>
                    <a:pt x="246" y="467"/>
                    <a:pt x="246" y="467"/>
                  </a:cubicBezTo>
                  <a:cubicBezTo>
                    <a:pt x="245" y="467"/>
                    <a:pt x="245" y="466"/>
                    <a:pt x="245" y="466"/>
                  </a:cubicBezTo>
                  <a:cubicBezTo>
                    <a:pt x="244" y="465"/>
                    <a:pt x="244" y="465"/>
                    <a:pt x="244" y="464"/>
                  </a:cubicBezTo>
                  <a:cubicBezTo>
                    <a:pt x="243" y="463"/>
                    <a:pt x="243" y="463"/>
                    <a:pt x="243" y="463"/>
                  </a:cubicBezTo>
                  <a:cubicBezTo>
                    <a:pt x="243" y="463"/>
                    <a:pt x="243" y="463"/>
                    <a:pt x="243" y="463"/>
                  </a:cubicBezTo>
                  <a:cubicBezTo>
                    <a:pt x="242" y="462"/>
                    <a:pt x="242" y="461"/>
                    <a:pt x="242" y="461"/>
                  </a:cubicBezTo>
                  <a:cubicBezTo>
                    <a:pt x="241" y="460"/>
                    <a:pt x="241" y="460"/>
                    <a:pt x="241" y="459"/>
                  </a:cubicBezTo>
                  <a:cubicBezTo>
                    <a:pt x="240" y="459"/>
                    <a:pt x="240" y="458"/>
                    <a:pt x="240" y="458"/>
                  </a:cubicBezTo>
                  <a:cubicBezTo>
                    <a:pt x="240" y="458"/>
                    <a:pt x="239" y="457"/>
                    <a:pt x="239" y="457"/>
                  </a:cubicBezTo>
                  <a:cubicBezTo>
                    <a:pt x="167" y="324"/>
                    <a:pt x="167" y="324"/>
                    <a:pt x="167" y="324"/>
                  </a:cubicBezTo>
                  <a:cubicBezTo>
                    <a:pt x="76" y="155"/>
                    <a:pt x="76" y="155"/>
                    <a:pt x="76" y="155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7" y="27"/>
                    <a:pt x="6" y="25"/>
                    <a:pt x="5" y="22"/>
                  </a:cubicBezTo>
                  <a:cubicBezTo>
                    <a:pt x="4" y="20"/>
                    <a:pt x="3" y="17"/>
                    <a:pt x="2" y="15"/>
                  </a:cubicBezTo>
                  <a:cubicBezTo>
                    <a:pt x="2" y="12"/>
                    <a:pt x="1" y="10"/>
                    <a:pt x="1" y="7"/>
                  </a:cubicBezTo>
                  <a:cubicBezTo>
                    <a:pt x="0" y="5"/>
                    <a:pt x="0" y="3"/>
                    <a:pt x="0" y="0"/>
                  </a:cubicBezTo>
                  <a:cubicBezTo>
                    <a:pt x="1" y="22"/>
                    <a:pt x="2" y="44"/>
                    <a:pt x="3" y="66"/>
                  </a:cubicBezTo>
                  <a:cubicBezTo>
                    <a:pt x="3" y="69"/>
                    <a:pt x="4" y="71"/>
                    <a:pt x="4" y="74"/>
                  </a:cubicBezTo>
                  <a:cubicBezTo>
                    <a:pt x="4" y="76"/>
                    <a:pt x="5" y="79"/>
                    <a:pt x="6" y="81"/>
                  </a:cubicBezTo>
                  <a:cubicBezTo>
                    <a:pt x="6" y="83"/>
                    <a:pt x="7" y="86"/>
                    <a:pt x="8" y="88"/>
                  </a:cubicBezTo>
                  <a:cubicBezTo>
                    <a:pt x="9" y="91"/>
                    <a:pt x="10" y="93"/>
                    <a:pt x="11" y="95"/>
                  </a:cubicBezTo>
                  <a:cubicBezTo>
                    <a:pt x="79" y="220"/>
                    <a:pt x="79" y="220"/>
                    <a:pt x="79" y="220"/>
                  </a:cubicBezTo>
                  <a:cubicBezTo>
                    <a:pt x="169" y="389"/>
                    <a:pt x="169" y="389"/>
                    <a:pt x="169" y="389"/>
                  </a:cubicBezTo>
                  <a:cubicBezTo>
                    <a:pt x="240" y="521"/>
                    <a:pt x="240" y="521"/>
                    <a:pt x="240" y="521"/>
                  </a:cubicBezTo>
                  <a:cubicBezTo>
                    <a:pt x="240" y="522"/>
                    <a:pt x="240" y="522"/>
                    <a:pt x="241" y="522"/>
                  </a:cubicBezTo>
                  <a:cubicBezTo>
                    <a:pt x="241" y="523"/>
                    <a:pt x="241" y="523"/>
                    <a:pt x="241" y="524"/>
                  </a:cubicBezTo>
                  <a:cubicBezTo>
                    <a:pt x="242" y="524"/>
                    <a:pt x="242" y="525"/>
                    <a:pt x="242" y="525"/>
                  </a:cubicBezTo>
                  <a:cubicBezTo>
                    <a:pt x="243" y="526"/>
                    <a:pt x="243" y="526"/>
                    <a:pt x="243" y="527"/>
                  </a:cubicBezTo>
                  <a:cubicBezTo>
                    <a:pt x="244" y="528"/>
                    <a:pt x="244" y="528"/>
                    <a:pt x="244" y="528"/>
                  </a:cubicBezTo>
                  <a:cubicBezTo>
                    <a:pt x="245" y="529"/>
                    <a:pt x="245" y="529"/>
                    <a:pt x="245" y="529"/>
                  </a:cubicBezTo>
                  <a:cubicBezTo>
                    <a:pt x="245" y="529"/>
                    <a:pt x="245" y="529"/>
                    <a:pt x="245" y="530"/>
                  </a:cubicBezTo>
                  <a:cubicBezTo>
                    <a:pt x="246" y="530"/>
                    <a:pt x="246" y="531"/>
                    <a:pt x="247" y="531"/>
                  </a:cubicBezTo>
                  <a:cubicBezTo>
                    <a:pt x="247" y="532"/>
                    <a:pt x="247" y="532"/>
                    <a:pt x="247" y="532"/>
                  </a:cubicBezTo>
                  <a:cubicBezTo>
                    <a:pt x="248" y="533"/>
                    <a:pt x="248" y="533"/>
                    <a:pt x="248" y="533"/>
                  </a:cubicBezTo>
                  <a:cubicBezTo>
                    <a:pt x="248" y="533"/>
                    <a:pt x="248" y="534"/>
                    <a:pt x="249" y="534"/>
                  </a:cubicBezTo>
                  <a:cubicBezTo>
                    <a:pt x="249" y="535"/>
                    <a:pt x="249" y="535"/>
                    <a:pt x="250" y="536"/>
                  </a:cubicBezTo>
                  <a:cubicBezTo>
                    <a:pt x="250" y="536"/>
                    <a:pt x="250" y="536"/>
                    <a:pt x="250" y="536"/>
                  </a:cubicBezTo>
                  <a:cubicBezTo>
                    <a:pt x="251" y="537"/>
                    <a:pt x="251" y="537"/>
                    <a:pt x="251" y="537"/>
                  </a:cubicBezTo>
                  <a:cubicBezTo>
                    <a:pt x="251" y="538"/>
                    <a:pt x="252" y="538"/>
                    <a:pt x="252" y="538"/>
                  </a:cubicBezTo>
                  <a:cubicBezTo>
                    <a:pt x="252" y="539"/>
                    <a:pt x="253" y="539"/>
                    <a:pt x="253" y="540"/>
                  </a:cubicBezTo>
                  <a:cubicBezTo>
                    <a:pt x="254" y="540"/>
                    <a:pt x="254" y="540"/>
                    <a:pt x="254" y="540"/>
                  </a:cubicBezTo>
                  <a:cubicBezTo>
                    <a:pt x="255" y="541"/>
                    <a:pt x="255" y="541"/>
                    <a:pt x="255" y="541"/>
                  </a:cubicBezTo>
                  <a:cubicBezTo>
                    <a:pt x="256" y="542"/>
                    <a:pt x="256" y="542"/>
                    <a:pt x="256" y="542"/>
                  </a:cubicBezTo>
                  <a:cubicBezTo>
                    <a:pt x="256" y="543"/>
                    <a:pt x="256" y="543"/>
                    <a:pt x="257" y="543"/>
                  </a:cubicBezTo>
                  <a:cubicBezTo>
                    <a:pt x="258" y="544"/>
                    <a:pt x="258" y="544"/>
                    <a:pt x="258" y="544"/>
                  </a:cubicBezTo>
                  <a:cubicBezTo>
                    <a:pt x="259" y="545"/>
                    <a:pt x="259" y="545"/>
                    <a:pt x="259" y="545"/>
                  </a:cubicBezTo>
                  <a:cubicBezTo>
                    <a:pt x="260" y="546"/>
                    <a:pt x="260" y="546"/>
                    <a:pt x="260" y="546"/>
                  </a:cubicBezTo>
                  <a:cubicBezTo>
                    <a:pt x="260" y="546"/>
                    <a:pt x="260" y="547"/>
                    <a:pt x="261" y="547"/>
                  </a:cubicBezTo>
                  <a:cubicBezTo>
                    <a:pt x="262" y="548"/>
                    <a:pt x="264" y="550"/>
                    <a:pt x="266" y="551"/>
                  </a:cubicBezTo>
                  <a:cubicBezTo>
                    <a:pt x="267" y="552"/>
                    <a:pt x="267" y="552"/>
                    <a:pt x="268" y="552"/>
                  </a:cubicBezTo>
                  <a:cubicBezTo>
                    <a:pt x="269" y="554"/>
                    <a:pt x="271" y="555"/>
                    <a:pt x="272" y="556"/>
                  </a:cubicBezTo>
                  <a:cubicBezTo>
                    <a:pt x="273" y="556"/>
                    <a:pt x="273" y="556"/>
                    <a:pt x="273" y="556"/>
                  </a:cubicBezTo>
                  <a:cubicBezTo>
                    <a:pt x="274" y="557"/>
                    <a:pt x="274" y="557"/>
                    <a:pt x="274" y="557"/>
                  </a:cubicBezTo>
                  <a:cubicBezTo>
                    <a:pt x="275" y="558"/>
                    <a:pt x="277" y="559"/>
                    <a:pt x="279" y="560"/>
                  </a:cubicBezTo>
                  <a:cubicBezTo>
                    <a:pt x="280" y="560"/>
                    <a:pt x="280" y="560"/>
                    <a:pt x="280" y="560"/>
                  </a:cubicBezTo>
                  <a:cubicBezTo>
                    <a:pt x="281" y="561"/>
                    <a:pt x="281" y="561"/>
                    <a:pt x="281" y="561"/>
                  </a:cubicBezTo>
                  <a:cubicBezTo>
                    <a:pt x="282" y="562"/>
                    <a:pt x="284" y="563"/>
                    <a:pt x="286" y="564"/>
                  </a:cubicBezTo>
                  <a:cubicBezTo>
                    <a:pt x="287" y="564"/>
                    <a:pt x="287" y="564"/>
                    <a:pt x="287" y="564"/>
                  </a:cubicBezTo>
                  <a:cubicBezTo>
                    <a:pt x="288" y="565"/>
                    <a:pt x="288" y="565"/>
                    <a:pt x="288" y="565"/>
                  </a:cubicBezTo>
                  <a:cubicBezTo>
                    <a:pt x="290" y="565"/>
                    <a:pt x="291" y="566"/>
                    <a:pt x="293" y="567"/>
                  </a:cubicBezTo>
                  <a:cubicBezTo>
                    <a:pt x="294" y="567"/>
                    <a:pt x="294" y="567"/>
                    <a:pt x="295" y="567"/>
                  </a:cubicBezTo>
                  <a:cubicBezTo>
                    <a:pt x="297" y="568"/>
                    <a:pt x="299" y="569"/>
                    <a:pt x="301" y="570"/>
                  </a:cubicBezTo>
                  <a:cubicBezTo>
                    <a:pt x="301" y="570"/>
                    <a:pt x="301" y="570"/>
                    <a:pt x="301" y="570"/>
                  </a:cubicBezTo>
                  <a:cubicBezTo>
                    <a:pt x="302" y="570"/>
                    <a:pt x="302" y="570"/>
                    <a:pt x="302" y="570"/>
                  </a:cubicBezTo>
                  <a:cubicBezTo>
                    <a:pt x="302" y="570"/>
                    <a:pt x="303" y="570"/>
                    <a:pt x="303" y="570"/>
                  </a:cubicBezTo>
                  <a:cubicBezTo>
                    <a:pt x="305" y="571"/>
                    <a:pt x="307" y="572"/>
                    <a:pt x="309" y="572"/>
                  </a:cubicBezTo>
                  <a:cubicBezTo>
                    <a:pt x="309" y="572"/>
                    <a:pt x="310" y="572"/>
                    <a:pt x="311" y="573"/>
                  </a:cubicBezTo>
                  <a:cubicBezTo>
                    <a:pt x="313" y="573"/>
                    <a:pt x="315" y="574"/>
                    <a:pt x="318" y="574"/>
                  </a:cubicBezTo>
                  <a:cubicBezTo>
                    <a:pt x="318" y="574"/>
                    <a:pt x="318" y="574"/>
                    <a:pt x="318" y="574"/>
                  </a:cubicBezTo>
                  <a:cubicBezTo>
                    <a:pt x="318" y="574"/>
                    <a:pt x="318" y="574"/>
                    <a:pt x="318" y="574"/>
                  </a:cubicBezTo>
                  <a:cubicBezTo>
                    <a:pt x="319" y="575"/>
                    <a:pt x="320" y="575"/>
                    <a:pt x="322" y="575"/>
                  </a:cubicBezTo>
                  <a:cubicBezTo>
                    <a:pt x="322" y="575"/>
                    <a:pt x="323" y="575"/>
                    <a:pt x="324" y="575"/>
                  </a:cubicBezTo>
                  <a:cubicBezTo>
                    <a:pt x="324" y="575"/>
                    <a:pt x="324" y="575"/>
                    <a:pt x="324" y="575"/>
                  </a:cubicBezTo>
                  <a:cubicBezTo>
                    <a:pt x="324" y="575"/>
                    <a:pt x="324" y="575"/>
                    <a:pt x="324" y="575"/>
                  </a:cubicBezTo>
                  <a:cubicBezTo>
                    <a:pt x="325" y="576"/>
                    <a:pt x="326" y="576"/>
                    <a:pt x="327" y="576"/>
                  </a:cubicBezTo>
                  <a:cubicBezTo>
                    <a:pt x="328" y="576"/>
                    <a:pt x="329" y="576"/>
                    <a:pt x="330" y="576"/>
                  </a:cubicBezTo>
                  <a:cubicBezTo>
                    <a:pt x="330" y="576"/>
                    <a:pt x="330" y="576"/>
                    <a:pt x="330" y="576"/>
                  </a:cubicBezTo>
                  <a:cubicBezTo>
                    <a:pt x="331" y="576"/>
                    <a:pt x="332" y="576"/>
                    <a:pt x="333" y="576"/>
                  </a:cubicBezTo>
                  <a:cubicBezTo>
                    <a:pt x="334" y="577"/>
                    <a:pt x="335" y="577"/>
                    <a:pt x="336" y="577"/>
                  </a:cubicBezTo>
                  <a:cubicBezTo>
                    <a:pt x="336" y="577"/>
                    <a:pt x="336" y="577"/>
                    <a:pt x="336" y="577"/>
                  </a:cubicBezTo>
                  <a:cubicBezTo>
                    <a:pt x="337" y="577"/>
                    <a:pt x="338" y="577"/>
                    <a:pt x="339" y="577"/>
                  </a:cubicBezTo>
                  <a:cubicBezTo>
                    <a:pt x="340" y="577"/>
                    <a:pt x="341" y="577"/>
                    <a:pt x="342" y="577"/>
                  </a:cubicBezTo>
                  <a:cubicBezTo>
                    <a:pt x="343" y="577"/>
                    <a:pt x="343" y="577"/>
                    <a:pt x="343" y="577"/>
                  </a:cubicBezTo>
                  <a:cubicBezTo>
                    <a:pt x="343" y="577"/>
                    <a:pt x="343" y="577"/>
                    <a:pt x="343" y="577"/>
                  </a:cubicBezTo>
                  <a:cubicBezTo>
                    <a:pt x="343" y="577"/>
                    <a:pt x="344" y="577"/>
                    <a:pt x="344" y="577"/>
                  </a:cubicBezTo>
                  <a:cubicBezTo>
                    <a:pt x="345" y="577"/>
                    <a:pt x="345" y="577"/>
                    <a:pt x="346" y="577"/>
                  </a:cubicBezTo>
                  <a:cubicBezTo>
                    <a:pt x="346" y="577"/>
                    <a:pt x="347" y="577"/>
                    <a:pt x="347" y="577"/>
                  </a:cubicBezTo>
                  <a:cubicBezTo>
                    <a:pt x="348" y="577"/>
                    <a:pt x="348" y="577"/>
                    <a:pt x="349" y="577"/>
                  </a:cubicBezTo>
                  <a:cubicBezTo>
                    <a:pt x="350" y="577"/>
                    <a:pt x="350" y="577"/>
                    <a:pt x="351" y="577"/>
                  </a:cubicBezTo>
                  <a:cubicBezTo>
                    <a:pt x="351" y="577"/>
                    <a:pt x="352" y="577"/>
                    <a:pt x="352" y="577"/>
                  </a:cubicBezTo>
                  <a:cubicBezTo>
                    <a:pt x="353" y="577"/>
                    <a:pt x="353" y="577"/>
                    <a:pt x="354" y="577"/>
                  </a:cubicBezTo>
                  <a:cubicBezTo>
                    <a:pt x="354" y="577"/>
                    <a:pt x="355" y="577"/>
                    <a:pt x="356" y="577"/>
                  </a:cubicBezTo>
                  <a:cubicBezTo>
                    <a:pt x="356" y="577"/>
                    <a:pt x="357" y="577"/>
                    <a:pt x="357" y="577"/>
                  </a:cubicBezTo>
                  <a:cubicBezTo>
                    <a:pt x="358" y="577"/>
                    <a:pt x="358" y="576"/>
                    <a:pt x="359" y="576"/>
                  </a:cubicBezTo>
                  <a:cubicBezTo>
                    <a:pt x="359" y="576"/>
                    <a:pt x="360" y="576"/>
                    <a:pt x="360" y="576"/>
                  </a:cubicBezTo>
                  <a:cubicBezTo>
                    <a:pt x="361" y="576"/>
                    <a:pt x="362" y="576"/>
                    <a:pt x="362" y="576"/>
                  </a:cubicBezTo>
                  <a:cubicBezTo>
                    <a:pt x="363" y="576"/>
                    <a:pt x="363" y="576"/>
                    <a:pt x="363" y="576"/>
                  </a:cubicBezTo>
                  <a:cubicBezTo>
                    <a:pt x="363" y="576"/>
                    <a:pt x="363" y="576"/>
                    <a:pt x="363" y="576"/>
                  </a:cubicBezTo>
                  <a:cubicBezTo>
                    <a:pt x="363" y="576"/>
                    <a:pt x="363" y="576"/>
                    <a:pt x="363" y="576"/>
                  </a:cubicBezTo>
                  <a:cubicBezTo>
                    <a:pt x="363" y="576"/>
                    <a:pt x="363" y="576"/>
                    <a:pt x="363" y="576"/>
                  </a:cubicBezTo>
                  <a:cubicBezTo>
                    <a:pt x="363" y="576"/>
                    <a:pt x="363" y="576"/>
                    <a:pt x="363" y="576"/>
                  </a:cubicBezTo>
                  <a:cubicBezTo>
                    <a:pt x="363" y="576"/>
                    <a:pt x="363" y="576"/>
                    <a:pt x="363" y="576"/>
                  </a:cubicBezTo>
                  <a:cubicBezTo>
                    <a:pt x="364" y="576"/>
                    <a:pt x="364" y="576"/>
                    <a:pt x="364" y="576"/>
                  </a:cubicBezTo>
                  <a:cubicBezTo>
                    <a:pt x="364" y="576"/>
                    <a:pt x="364" y="576"/>
                    <a:pt x="364" y="576"/>
                  </a:cubicBezTo>
                  <a:cubicBezTo>
                    <a:pt x="364" y="576"/>
                    <a:pt x="364" y="576"/>
                    <a:pt x="364" y="576"/>
                  </a:cubicBezTo>
                  <a:cubicBezTo>
                    <a:pt x="364" y="576"/>
                    <a:pt x="365" y="576"/>
                    <a:pt x="365" y="576"/>
                  </a:cubicBezTo>
                  <a:cubicBezTo>
                    <a:pt x="366" y="576"/>
                    <a:pt x="366" y="576"/>
                    <a:pt x="367" y="575"/>
                  </a:cubicBezTo>
                  <a:cubicBezTo>
                    <a:pt x="367" y="575"/>
                    <a:pt x="368" y="575"/>
                    <a:pt x="369" y="575"/>
                  </a:cubicBezTo>
                  <a:cubicBezTo>
                    <a:pt x="369" y="575"/>
                    <a:pt x="369" y="575"/>
                    <a:pt x="370" y="575"/>
                  </a:cubicBezTo>
                  <a:cubicBezTo>
                    <a:pt x="370" y="575"/>
                    <a:pt x="370" y="575"/>
                    <a:pt x="371" y="575"/>
                  </a:cubicBezTo>
                  <a:cubicBezTo>
                    <a:pt x="371" y="575"/>
                    <a:pt x="372" y="575"/>
                    <a:pt x="373" y="574"/>
                  </a:cubicBezTo>
                  <a:cubicBezTo>
                    <a:pt x="373" y="574"/>
                    <a:pt x="374" y="574"/>
                    <a:pt x="375" y="574"/>
                  </a:cubicBezTo>
                  <a:cubicBezTo>
                    <a:pt x="375" y="574"/>
                    <a:pt x="375" y="574"/>
                    <a:pt x="376" y="574"/>
                  </a:cubicBezTo>
                  <a:cubicBezTo>
                    <a:pt x="376" y="574"/>
                    <a:pt x="377" y="574"/>
                    <a:pt x="377" y="573"/>
                  </a:cubicBezTo>
                  <a:cubicBezTo>
                    <a:pt x="377" y="573"/>
                    <a:pt x="378" y="573"/>
                    <a:pt x="379" y="573"/>
                  </a:cubicBezTo>
                  <a:cubicBezTo>
                    <a:pt x="379" y="573"/>
                    <a:pt x="380" y="573"/>
                    <a:pt x="381" y="573"/>
                  </a:cubicBezTo>
                  <a:cubicBezTo>
                    <a:pt x="381" y="572"/>
                    <a:pt x="381" y="572"/>
                    <a:pt x="382" y="572"/>
                  </a:cubicBezTo>
                  <a:cubicBezTo>
                    <a:pt x="382" y="572"/>
                    <a:pt x="383" y="572"/>
                    <a:pt x="383" y="572"/>
                  </a:cubicBezTo>
                  <a:cubicBezTo>
                    <a:pt x="384" y="572"/>
                    <a:pt x="384" y="572"/>
                    <a:pt x="385" y="572"/>
                  </a:cubicBezTo>
                  <a:cubicBezTo>
                    <a:pt x="385" y="571"/>
                    <a:pt x="386" y="571"/>
                    <a:pt x="387" y="571"/>
                  </a:cubicBezTo>
                  <a:cubicBezTo>
                    <a:pt x="387" y="571"/>
                    <a:pt x="387" y="571"/>
                    <a:pt x="387" y="571"/>
                  </a:cubicBezTo>
                  <a:cubicBezTo>
                    <a:pt x="387" y="571"/>
                    <a:pt x="387" y="571"/>
                    <a:pt x="387" y="571"/>
                  </a:cubicBezTo>
                  <a:cubicBezTo>
                    <a:pt x="387" y="571"/>
                    <a:pt x="387" y="571"/>
                    <a:pt x="387" y="571"/>
                  </a:cubicBezTo>
                  <a:cubicBezTo>
                    <a:pt x="387" y="571"/>
                    <a:pt x="387" y="571"/>
                    <a:pt x="387" y="571"/>
                  </a:cubicBezTo>
                  <a:cubicBezTo>
                    <a:pt x="387" y="571"/>
                    <a:pt x="387" y="571"/>
                    <a:pt x="387" y="571"/>
                  </a:cubicBezTo>
                  <a:cubicBezTo>
                    <a:pt x="387" y="571"/>
                    <a:pt x="388" y="571"/>
                    <a:pt x="388" y="570"/>
                  </a:cubicBezTo>
                  <a:cubicBezTo>
                    <a:pt x="389" y="570"/>
                    <a:pt x="389" y="570"/>
                    <a:pt x="390" y="570"/>
                  </a:cubicBezTo>
                  <a:cubicBezTo>
                    <a:pt x="391" y="570"/>
                    <a:pt x="391" y="570"/>
                    <a:pt x="391" y="570"/>
                  </a:cubicBezTo>
                  <a:cubicBezTo>
                    <a:pt x="391" y="569"/>
                    <a:pt x="391" y="569"/>
                    <a:pt x="391" y="569"/>
                  </a:cubicBezTo>
                  <a:cubicBezTo>
                    <a:pt x="391" y="569"/>
                    <a:pt x="391" y="569"/>
                    <a:pt x="391" y="569"/>
                  </a:cubicBezTo>
                  <a:cubicBezTo>
                    <a:pt x="391" y="569"/>
                    <a:pt x="391" y="569"/>
                    <a:pt x="391" y="569"/>
                  </a:cubicBezTo>
                  <a:cubicBezTo>
                    <a:pt x="392" y="569"/>
                    <a:pt x="392" y="569"/>
                    <a:pt x="393" y="569"/>
                  </a:cubicBezTo>
                  <a:cubicBezTo>
                    <a:pt x="558" y="509"/>
                    <a:pt x="558" y="509"/>
                    <a:pt x="558" y="509"/>
                  </a:cubicBezTo>
                  <a:cubicBezTo>
                    <a:pt x="560" y="509"/>
                    <a:pt x="562" y="508"/>
                    <a:pt x="564" y="507"/>
                  </a:cubicBezTo>
                  <a:cubicBezTo>
                    <a:pt x="566" y="506"/>
                    <a:pt x="568" y="506"/>
                    <a:pt x="570" y="505"/>
                  </a:cubicBezTo>
                  <a:cubicBezTo>
                    <a:pt x="571" y="504"/>
                    <a:pt x="573" y="503"/>
                    <a:pt x="575" y="502"/>
                  </a:cubicBezTo>
                  <a:cubicBezTo>
                    <a:pt x="576" y="502"/>
                    <a:pt x="578" y="501"/>
                    <a:pt x="579" y="500"/>
                  </a:cubicBezTo>
                  <a:cubicBezTo>
                    <a:pt x="580" y="500"/>
                    <a:pt x="580" y="500"/>
                    <a:pt x="580" y="500"/>
                  </a:cubicBezTo>
                  <a:cubicBezTo>
                    <a:pt x="581" y="499"/>
                    <a:pt x="581" y="499"/>
                    <a:pt x="581" y="499"/>
                  </a:cubicBezTo>
                  <a:cubicBezTo>
                    <a:pt x="582" y="499"/>
                    <a:pt x="582" y="499"/>
                    <a:pt x="582" y="499"/>
                  </a:cubicBezTo>
                  <a:cubicBezTo>
                    <a:pt x="582" y="499"/>
                    <a:pt x="582" y="499"/>
                    <a:pt x="582" y="499"/>
                  </a:cubicBezTo>
                  <a:cubicBezTo>
                    <a:pt x="582" y="499"/>
                    <a:pt x="582" y="499"/>
                    <a:pt x="582" y="499"/>
                  </a:cubicBezTo>
                  <a:cubicBezTo>
                    <a:pt x="583" y="498"/>
                    <a:pt x="583" y="498"/>
                    <a:pt x="583" y="498"/>
                  </a:cubicBezTo>
                  <a:cubicBezTo>
                    <a:pt x="583" y="498"/>
                    <a:pt x="583" y="498"/>
                    <a:pt x="583" y="498"/>
                  </a:cubicBezTo>
                  <a:cubicBezTo>
                    <a:pt x="583" y="498"/>
                    <a:pt x="583" y="498"/>
                    <a:pt x="583" y="498"/>
                  </a:cubicBezTo>
                  <a:cubicBezTo>
                    <a:pt x="583" y="498"/>
                    <a:pt x="583" y="498"/>
                    <a:pt x="583" y="498"/>
                  </a:cubicBezTo>
                  <a:cubicBezTo>
                    <a:pt x="584" y="498"/>
                    <a:pt x="584" y="497"/>
                    <a:pt x="585" y="497"/>
                  </a:cubicBezTo>
                  <a:cubicBezTo>
                    <a:pt x="586" y="496"/>
                    <a:pt x="586" y="496"/>
                    <a:pt x="586" y="496"/>
                  </a:cubicBezTo>
                  <a:cubicBezTo>
                    <a:pt x="587" y="496"/>
                    <a:pt x="587" y="495"/>
                    <a:pt x="588" y="495"/>
                  </a:cubicBezTo>
                  <a:cubicBezTo>
                    <a:pt x="588" y="495"/>
                    <a:pt x="588" y="495"/>
                    <a:pt x="588" y="495"/>
                  </a:cubicBezTo>
                  <a:cubicBezTo>
                    <a:pt x="588" y="494"/>
                    <a:pt x="588" y="494"/>
                    <a:pt x="588" y="494"/>
                  </a:cubicBezTo>
                  <a:cubicBezTo>
                    <a:pt x="589" y="494"/>
                    <a:pt x="589" y="494"/>
                    <a:pt x="589" y="494"/>
                  </a:cubicBezTo>
                  <a:cubicBezTo>
                    <a:pt x="589" y="494"/>
                    <a:pt x="589" y="494"/>
                    <a:pt x="589" y="494"/>
                  </a:cubicBezTo>
                  <a:cubicBezTo>
                    <a:pt x="590" y="493"/>
                    <a:pt x="591" y="492"/>
                    <a:pt x="592" y="492"/>
                  </a:cubicBezTo>
                  <a:cubicBezTo>
                    <a:pt x="592" y="491"/>
                    <a:pt x="592" y="491"/>
                    <a:pt x="592" y="491"/>
                  </a:cubicBezTo>
                  <a:cubicBezTo>
                    <a:pt x="593" y="491"/>
                    <a:pt x="593" y="491"/>
                    <a:pt x="593" y="491"/>
                  </a:cubicBezTo>
                  <a:cubicBezTo>
                    <a:pt x="594" y="490"/>
                    <a:pt x="594" y="489"/>
                    <a:pt x="595" y="489"/>
                  </a:cubicBezTo>
                  <a:cubicBezTo>
                    <a:pt x="595" y="488"/>
                    <a:pt x="595" y="488"/>
                    <a:pt x="595" y="488"/>
                  </a:cubicBezTo>
                  <a:cubicBezTo>
                    <a:pt x="595" y="488"/>
                    <a:pt x="595" y="488"/>
                    <a:pt x="595" y="488"/>
                  </a:cubicBezTo>
                  <a:cubicBezTo>
                    <a:pt x="596" y="487"/>
                    <a:pt x="596" y="487"/>
                    <a:pt x="596" y="487"/>
                  </a:cubicBezTo>
                  <a:cubicBezTo>
                    <a:pt x="597" y="487"/>
                    <a:pt x="597" y="486"/>
                    <a:pt x="597" y="486"/>
                  </a:cubicBezTo>
                  <a:cubicBezTo>
                    <a:pt x="598" y="485"/>
                    <a:pt x="598" y="485"/>
                    <a:pt x="598" y="485"/>
                  </a:cubicBezTo>
                  <a:cubicBezTo>
                    <a:pt x="598" y="485"/>
                    <a:pt x="598" y="484"/>
                    <a:pt x="598" y="484"/>
                  </a:cubicBezTo>
                  <a:cubicBezTo>
                    <a:pt x="599" y="483"/>
                    <a:pt x="599" y="483"/>
                    <a:pt x="599" y="483"/>
                  </a:cubicBezTo>
                  <a:cubicBezTo>
                    <a:pt x="599" y="483"/>
                    <a:pt x="599" y="483"/>
                    <a:pt x="599" y="483"/>
                  </a:cubicBezTo>
                  <a:cubicBezTo>
                    <a:pt x="599" y="483"/>
                    <a:pt x="599" y="483"/>
                    <a:pt x="599" y="483"/>
                  </a:cubicBezTo>
                  <a:cubicBezTo>
                    <a:pt x="599" y="483"/>
                    <a:pt x="599" y="483"/>
                    <a:pt x="599" y="483"/>
                  </a:cubicBezTo>
                  <a:cubicBezTo>
                    <a:pt x="599" y="482"/>
                    <a:pt x="599" y="482"/>
                    <a:pt x="600" y="481"/>
                  </a:cubicBezTo>
                  <a:cubicBezTo>
                    <a:pt x="600" y="481"/>
                    <a:pt x="600" y="480"/>
                    <a:pt x="600" y="480"/>
                  </a:cubicBezTo>
                  <a:cubicBezTo>
                    <a:pt x="600" y="480"/>
                    <a:pt x="600" y="480"/>
                    <a:pt x="600" y="480"/>
                  </a:cubicBezTo>
                  <a:cubicBezTo>
                    <a:pt x="600" y="480"/>
                    <a:pt x="600" y="480"/>
                    <a:pt x="600" y="480"/>
                  </a:cubicBezTo>
                  <a:cubicBezTo>
                    <a:pt x="600" y="479"/>
                    <a:pt x="600" y="479"/>
                    <a:pt x="600" y="479"/>
                  </a:cubicBezTo>
                  <a:cubicBezTo>
                    <a:pt x="600" y="478"/>
                    <a:pt x="600" y="478"/>
                    <a:pt x="600" y="478"/>
                  </a:cubicBezTo>
                  <a:cubicBezTo>
                    <a:pt x="600" y="478"/>
                    <a:pt x="600" y="478"/>
                    <a:pt x="600" y="478"/>
                  </a:cubicBezTo>
                  <a:cubicBezTo>
                    <a:pt x="600" y="477"/>
                    <a:pt x="600" y="477"/>
                    <a:pt x="600" y="477"/>
                  </a:cubicBezTo>
                  <a:cubicBezTo>
                    <a:pt x="600" y="477"/>
                    <a:pt x="600" y="477"/>
                    <a:pt x="600" y="477"/>
                  </a:cubicBezTo>
                  <a:cubicBezTo>
                    <a:pt x="603" y="412"/>
                    <a:pt x="603" y="412"/>
                    <a:pt x="603" y="412"/>
                  </a:cubicBezTo>
                  <a:cubicBezTo>
                    <a:pt x="603" y="413"/>
                    <a:pt x="603" y="414"/>
                    <a:pt x="603" y="415"/>
                  </a:cubicBezTo>
                </a:path>
              </a:pathLst>
            </a:custGeom>
            <a:solidFill>
              <a:srgbClr val="2D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32" name="Freeform 165"/>
            <p:cNvSpPr>
              <a:spLocks/>
            </p:cNvSpPr>
            <p:nvPr/>
          </p:nvSpPr>
          <p:spPr bwMode="auto">
            <a:xfrm>
              <a:off x="2501" y="2052"/>
              <a:ext cx="457" cy="217"/>
            </a:xfrm>
            <a:custGeom>
              <a:avLst/>
              <a:gdLst>
                <a:gd name="T0" fmla="*/ 429 w 279"/>
                <a:gd name="T1" fmla="*/ 110 h 132"/>
                <a:gd name="T2" fmla="*/ 432 w 279"/>
                <a:gd name="T3" fmla="*/ 115 h 132"/>
                <a:gd name="T4" fmla="*/ 446 w 279"/>
                <a:gd name="T5" fmla="*/ 141 h 132"/>
                <a:gd name="T6" fmla="*/ 455 w 279"/>
                <a:gd name="T7" fmla="*/ 204 h 132"/>
                <a:gd name="T8" fmla="*/ 455 w 279"/>
                <a:gd name="T9" fmla="*/ 169 h 132"/>
                <a:gd name="T10" fmla="*/ 444 w 279"/>
                <a:gd name="T11" fmla="*/ 125 h 132"/>
                <a:gd name="T12" fmla="*/ 434 w 279"/>
                <a:gd name="T13" fmla="*/ 105 h 132"/>
                <a:gd name="T14" fmla="*/ 429 w 279"/>
                <a:gd name="T15" fmla="*/ 99 h 132"/>
                <a:gd name="T16" fmla="*/ 424 w 279"/>
                <a:gd name="T17" fmla="*/ 92 h 132"/>
                <a:gd name="T18" fmla="*/ 405 w 279"/>
                <a:gd name="T19" fmla="*/ 71 h 132"/>
                <a:gd name="T20" fmla="*/ 395 w 279"/>
                <a:gd name="T21" fmla="*/ 61 h 132"/>
                <a:gd name="T22" fmla="*/ 388 w 279"/>
                <a:gd name="T23" fmla="*/ 54 h 132"/>
                <a:gd name="T24" fmla="*/ 378 w 279"/>
                <a:gd name="T25" fmla="*/ 48 h 132"/>
                <a:gd name="T26" fmla="*/ 372 w 279"/>
                <a:gd name="T27" fmla="*/ 43 h 132"/>
                <a:gd name="T28" fmla="*/ 355 w 279"/>
                <a:gd name="T29" fmla="*/ 33 h 132"/>
                <a:gd name="T30" fmla="*/ 318 w 279"/>
                <a:gd name="T31" fmla="*/ 16 h 132"/>
                <a:gd name="T32" fmla="*/ 310 w 279"/>
                <a:gd name="T33" fmla="*/ 13 h 132"/>
                <a:gd name="T34" fmla="*/ 305 w 279"/>
                <a:gd name="T35" fmla="*/ 13 h 132"/>
                <a:gd name="T36" fmla="*/ 300 w 279"/>
                <a:gd name="T37" fmla="*/ 12 h 132"/>
                <a:gd name="T38" fmla="*/ 293 w 279"/>
                <a:gd name="T39" fmla="*/ 10 h 132"/>
                <a:gd name="T40" fmla="*/ 246 w 279"/>
                <a:gd name="T41" fmla="*/ 2 h 132"/>
                <a:gd name="T42" fmla="*/ 223 w 279"/>
                <a:gd name="T43" fmla="*/ 0 h 132"/>
                <a:gd name="T44" fmla="*/ 213 w 279"/>
                <a:gd name="T45" fmla="*/ 0 h 132"/>
                <a:gd name="T46" fmla="*/ 203 w 279"/>
                <a:gd name="T47" fmla="*/ 2 h 132"/>
                <a:gd name="T48" fmla="*/ 200 w 279"/>
                <a:gd name="T49" fmla="*/ 2 h 132"/>
                <a:gd name="T50" fmla="*/ 195 w 279"/>
                <a:gd name="T51" fmla="*/ 2 h 132"/>
                <a:gd name="T52" fmla="*/ 167 w 279"/>
                <a:gd name="T53" fmla="*/ 7 h 132"/>
                <a:gd name="T54" fmla="*/ 146 w 279"/>
                <a:gd name="T55" fmla="*/ 12 h 132"/>
                <a:gd name="T56" fmla="*/ 134 w 279"/>
                <a:gd name="T57" fmla="*/ 15 h 132"/>
                <a:gd name="T58" fmla="*/ 13 w 279"/>
                <a:gd name="T59" fmla="*/ 115 h 132"/>
                <a:gd name="T60" fmla="*/ 57 w 279"/>
                <a:gd name="T61" fmla="*/ 64 h 132"/>
                <a:gd name="T62" fmla="*/ 136 w 279"/>
                <a:gd name="T63" fmla="*/ 21 h 132"/>
                <a:gd name="T64" fmla="*/ 147 w 279"/>
                <a:gd name="T65" fmla="*/ 18 h 132"/>
                <a:gd name="T66" fmla="*/ 190 w 279"/>
                <a:gd name="T67" fmla="*/ 10 h 132"/>
                <a:gd name="T68" fmla="*/ 195 w 279"/>
                <a:gd name="T69" fmla="*/ 10 h 132"/>
                <a:gd name="T70" fmla="*/ 200 w 279"/>
                <a:gd name="T71" fmla="*/ 10 h 132"/>
                <a:gd name="T72" fmla="*/ 205 w 279"/>
                <a:gd name="T73" fmla="*/ 10 h 132"/>
                <a:gd name="T74" fmla="*/ 215 w 279"/>
                <a:gd name="T75" fmla="*/ 8 h 132"/>
                <a:gd name="T76" fmla="*/ 224 w 279"/>
                <a:gd name="T77" fmla="*/ 8 h 132"/>
                <a:gd name="T78" fmla="*/ 259 w 279"/>
                <a:gd name="T79" fmla="*/ 12 h 132"/>
                <a:gd name="T80" fmla="*/ 295 w 279"/>
                <a:gd name="T81" fmla="*/ 18 h 132"/>
                <a:gd name="T82" fmla="*/ 301 w 279"/>
                <a:gd name="T83" fmla="*/ 20 h 132"/>
                <a:gd name="T84" fmla="*/ 305 w 279"/>
                <a:gd name="T85" fmla="*/ 21 h 132"/>
                <a:gd name="T86" fmla="*/ 311 w 279"/>
                <a:gd name="T87" fmla="*/ 23 h 132"/>
                <a:gd name="T88" fmla="*/ 329 w 279"/>
                <a:gd name="T89" fmla="*/ 30 h 132"/>
                <a:gd name="T90" fmla="*/ 365 w 279"/>
                <a:gd name="T91" fmla="*/ 49 h 132"/>
                <a:gd name="T92" fmla="*/ 372 w 279"/>
                <a:gd name="T93" fmla="*/ 53 h 132"/>
                <a:gd name="T94" fmla="*/ 380 w 279"/>
                <a:gd name="T95" fmla="*/ 58 h 132"/>
                <a:gd name="T96" fmla="*/ 387 w 279"/>
                <a:gd name="T97" fmla="*/ 64 h 132"/>
                <a:gd name="T98" fmla="*/ 400 w 279"/>
                <a:gd name="T99" fmla="*/ 74 h 132"/>
                <a:gd name="T100" fmla="*/ 411 w 279"/>
                <a:gd name="T101" fmla="*/ 87 h 132"/>
                <a:gd name="T102" fmla="*/ 424 w 279"/>
                <a:gd name="T103" fmla="*/ 102 h 1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79" h="132">
                  <a:moveTo>
                    <a:pt x="260" y="64"/>
                  </a:moveTo>
                  <a:cubicBezTo>
                    <a:pt x="260" y="64"/>
                    <a:pt x="261" y="65"/>
                    <a:pt x="261" y="65"/>
                  </a:cubicBezTo>
                  <a:cubicBezTo>
                    <a:pt x="262" y="66"/>
                    <a:pt x="262" y="66"/>
                    <a:pt x="262" y="67"/>
                  </a:cubicBezTo>
                  <a:cubicBezTo>
                    <a:pt x="262" y="67"/>
                    <a:pt x="263" y="67"/>
                    <a:pt x="263" y="68"/>
                  </a:cubicBezTo>
                  <a:cubicBezTo>
                    <a:pt x="263" y="68"/>
                    <a:pt x="263" y="69"/>
                    <a:pt x="264" y="69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5" y="72"/>
                    <a:pt x="266" y="74"/>
                    <a:pt x="267" y="76"/>
                  </a:cubicBezTo>
                  <a:cubicBezTo>
                    <a:pt x="268" y="77"/>
                    <a:pt x="269" y="79"/>
                    <a:pt x="270" y="81"/>
                  </a:cubicBezTo>
                  <a:cubicBezTo>
                    <a:pt x="271" y="83"/>
                    <a:pt x="271" y="84"/>
                    <a:pt x="272" y="86"/>
                  </a:cubicBezTo>
                  <a:cubicBezTo>
                    <a:pt x="273" y="88"/>
                    <a:pt x="273" y="90"/>
                    <a:pt x="274" y="92"/>
                  </a:cubicBezTo>
                  <a:cubicBezTo>
                    <a:pt x="276" y="97"/>
                    <a:pt x="277" y="102"/>
                    <a:pt x="277" y="108"/>
                  </a:cubicBezTo>
                  <a:cubicBezTo>
                    <a:pt x="278" y="113"/>
                    <a:pt x="278" y="119"/>
                    <a:pt x="278" y="124"/>
                  </a:cubicBezTo>
                  <a:cubicBezTo>
                    <a:pt x="278" y="127"/>
                    <a:pt x="277" y="129"/>
                    <a:pt x="277" y="132"/>
                  </a:cubicBezTo>
                  <a:cubicBezTo>
                    <a:pt x="278" y="127"/>
                    <a:pt x="278" y="123"/>
                    <a:pt x="279" y="119"/>
                  </a:cubicBezTo>
                  <a:cubicBezTo>
                    <a:pt x="279" y="114"/>
                    <a:pt x="279" y="108"/>
                    <a:pt x="278" y="103"/>
                  </a:cubicBezTo>
                  <a:cubicBezTo>
                    <a:pt x="278" y="97"/>
                    <a:pt x="277" y="92"/>
                    <a:pt x="275" y="86"/>
                  </a:cubicBezTo>
                  <a:cubicBezTo>
                    <a:pt x="274" y="85"/>
                    <a:pt x="274" y="83"/>
                    <a:pt x="273" y="81"/>
                  </a:cubicBezTo>
                  <a:cubicBezTo>
                    <a:pt x="272" y="79"/>
                    <a:pt x="272" y="77"/>
                    <a:pt x="271" y="76"/>
                  </a:cubicBezTo>
                  <a:cubicBezTo>
                    <a:pt x="270" y="74"/>
                    <a:pt x="269" y="72"/>
                    <a:pt x="268" y="70"/>
                  </a:cubicBezTo>
                  <a:cubicBezTo>
                    <a:pt x="267" y="69"/>
                    <a:pt x="266" y="67"/>
                    <a:pt x="265" y="65"/>
                  </a:cubicBezTo>
                  <a:cubicBezTo>
                    <a:pt x="265" y="65"/>
                    <a:pt x="265" y="64"/>
                    <a:pt x="265" y="64"/>
                  </a:cubicBezTo>
                  <a:cubicBezTo>
                    <a:pt x="264" y="64"/>
                    <a:pt x="264" y="63"/>
                    <a:pt x="264" y="63"/>
                  </a:cubicBezTo>
                  <a:cubicBezTo>
                    <a:pt x="264" y="62"/>
                    <a:pt x="263" y="62"/>
                    <a:pt x="263" y="61"/>
                  </a:cubicBezTo>
                  <a:cubicBezTo>
                    <a:pt x="263" y="61"/>
                    <a:pt x="263" y="61"/>
                    <a:pt x="262" y="60"/>
                  </a:cubicBezTo>
                  <a:cubicBezTo>
                    <a:pt x="262" y="60"/>
                    <a:pt x="261" y="59"/>
                    <a:pt x="261" y="58"/>
                  </a:cubicBezTo>
                  <a:cubicBezTo>
                    <a:pt x="261" y="58"/>
                    <a:pt x="260" y="57"/>
                    <a:pt x="260" y="57"/>
                  </a:cubicBezTo>
                  <a:cubicBezTo>
                    <a:pt x="259" y="56"/>
                    <a:pt x="259" y="56"/>
                    <a:pt x="259" y="56"/>
                  </a:cubicBezTo>
                  <a:cubicBezTo>
                    <a:pt x="259" y="56"/>
                    <a:pt x="259" y="56"/>
                    <a:pt x="259" y="56"/>
                  </a:cubicBezTo>
                  <a:cubicBezTo>
                    <a:pt x="256" y="52"/>
                    <a:pt x="253" y="49"/>
                    <a:pt x="252" y="47"/>
                  </a:cubicBezTo>
                  <a:cubicBezTo>
                    <a:pt x="250" y="45"/>
                    <a:pt x="248" y="44"/>
                    <a:pt x="247" y="43"/>
                  </a:cubicBezTo>
                  <a:cubicBezTo>
                    <a:pt x="247" y="42"/>
                    <a:pt x="246" y="41"/>
                    <a:pt x="246" y="41"/>
                  </a:cubicBezTo>
                  <a:cubicBezTo>
                    <a:pt x="245" y="40"/>
                    <a:pt x="245" y="40"/>
                    <a:pt x="245" y="40"/>
                  </a:cubicBezTo>
                  <a:cubicBezTo>
                    <a:pt x="243" y="39"/>
                    <a:pt x="242" y="38"/>
                    <a:pt x="241" y="37"/>
                  </a:cubicBezTo>
                  <a:cubicBezTo>
                    <a:pt x="240" y="36"/>
                    <a:pt x="239" y="35"/>
                    <a:pt x="239" y="35"/>
                  </a:cubicBezTo>
                  <a:cubicBezTo>
                    <a:pt x="238" y="34"/>
                    <a:pt x="238" y="34"/>
                    <a:pt x="237" y="34"/>
                  </a:cubicBezTo>
                  <a:cubicBezTo>
                    <a:pt x="237" y="33"/>
                    <a:pt x="237" y="33"/>
                    <a:pt x="237" y="33"/>
                  </a:cubicBezTo>
                  <a:cubicBezTo>
                    <a:pt x="236" y="32"/>
                    <a:pt x="235" y="32"/>
                    <a:pt x="234" y="31"/>
                  </a:cubicBezTo>
                  <a:cubicBezTo>
                    <a:pt x="234" y="31"/>
                    <a:pt x="233" y="30"/>
                    <a:pt x="233" y="30"/>
                  </a:cubicBezTo>
                  <a:cubicBezTo>
                    <a:pt x="232" y="30"/>
                    <a:pt x="232" y="30"/>
                    <a:pt x="231" y="29"/>
                  </a:cubicBezTo>
                  <a:cubicBezTo>
                    <a:pt x="231" y="29"/>
                    <a:pt x="231" y="29"/>
                    <a:pt x="231" y="29"/>
                  </a:cubicBezTo>
                  <a:cubicBezTo>
                    <a:pt x="230" y="28"/>
                    <a:pt x="229" y="28"/>
                    <a:pt x="228" y="27"/>
                  </a:cubicBezTo>
                  <a:cubicBezTo>
                    <a:pt x="228" y="27"/>
                    <a:pt x="227" y="26"/>
                    <a:pt x="227" y="26"/>
                  </a:cubicBezTo>
                  <a:cubicBezTo>
                    <a:pt x="226" y="26"/>
                    <a:pt x="226" y="25"/>
                    <a:pt x="225" y="25"/>
                  </a:cubicBezTo>
                  <a:cubicBezTo>
                    <a:pt x="225" y="25"/>
                    <a:pt x="224" y="25"/>
                    <a:pt x="224" y="24"/>
                  </a:cubicBezTo>
                  <a:cubicBezTo>
                    <a:pt x="222" y="23"/>
                    <a:pt x="219" y="21"/>
                    <a:pt x="217" y="20"/>
                  </a:cubicBezTo>
                  <a:cubicBezTo>
                    <a:pt x="214" y="19"/>
                    <a:pt x="212" y="18"/>
                    <a:pt x="209" y="16"/>
                  </a:cubicBezTo>
                  <a:cubicBezTo>
                    <a:pt x="207" y="15"/>
                    <a:pt x="204" y="14"/>
                    <a:pt x="202" y="13"/>
                  </a:cubicBezTo>
                  <a:cubicBezTo>
                    <a:pt x="199" y="12"/>
                    <a:pt x="197" y="11"/>
                    <a:pt x="194" y="10"/>
                  </a:cubicBezTo>
                  <a:cubicBezTo>
                    <a:pt x="194" y="10"/>
                    <a:pt x="193" y="10"/>
                    <a:pt x="192" y="9"/>
                  </a:cubicBezTo>
                  <a:cubicBezTo>
                    <a:pt x="192" y="9"/>
                    <a:pt x="191" y="9"/>
                    <a:pt x="191" y="9"/>
                  </a:cubicBezTo>
                  <a:cubicBezTo>
                    <a:pt x="190" y="9"/>
                    <a:pt x="190" y="9"/>
                    <a:pt x="189" y="8"/>
                  </a:cubicBezTo>
                  <a:cubicBezTo>
                    <a:pt x="189" y="8"/>
                    <a:pt x="188" y="8"/>
                    <a:pt x="188" y="8"/>
                  </a:cubicBezTo>
                  <a:cubicBezTo>
                    <a:pt x="187" y="8"/>
                    <a:pt x="187" y="8"/>
                    <a:pt x="187" y="8"/>
                  </a:cubicBezTo>
                  <a:cubicBezTo>
                    <a:pt x="186" y="8"/>
                    <a:pt x="186" y="8"/>
                    <a:pt x="186" y="8"/>
                  </a:cubicBezTo>
                  <a:cubicBezTo>
                    <a:pt x="185" y="7"/>
                    <a:pt x="185" y="7"/>
                    <a:pt x="185" y="7"/>
                  </a:cubicBezTo>
                  <a:cubicBezTo>
                    <a:pt x="185" y="7"/>
                    <a:pt x="185" y="7"/>
                    <a:pt x="185" y="7"/>
                  </a:cubicBezTo>
                  <a:cubicBezTo>
                    <a:pt x="184" y="7"/>
                    <a:pt x="184" y="7"/>
                    <a:pt x="183" y="7"/>
                  </a:cubicBezTo>
                  <a:cubicBezTo>
                    <a:pt x="183" y="7"/>
                    <a:pt x="182" y="6"/>
                    <a:pt x="182" y="6"/>
                  </a:cubicBezTo>
                  <a:cubicBezTo>
                    <a:pt x="181" y="6"/>
                    <a:pt x="181" y="6"/>
                    <a:pt x="180" y="6"/>
                  </a:cubicBezTo>
                  <a:cubicBezTo>
                    <a:pt x="180" y="6"/>
                    <a:pt x="180" y="6"/>
                    <a:pt x="179" y="6"/>
                  </a:cubicBezTo>
                  <a:cubicBezTo>
                    <a:pt x="176" y="5"/>
                    <a:pt x="172" y="4"/>
                    <a:pt x="169" y="3"/>
                  </a:cubicBezTo>
                  <a:cubicBezTo>
                    <a:pt x="166" y="3"/>
                    <a:pt x="162" y="2"/>
                    <a:pt x="159" y="2"/>
                  </a:cubicBezTo>
                  <a:cubicBezTo>
                    <a:pt x="156" y="1"/>
                    <a:pt x="153" y="1"/>
                    <a:pt x="150" y="1"/>
                  </a:cubicBezTo>
                  <a:cubicBezTo>
                    <a:pt x="146" y="0"/>
                    <a:pt x="143" y="0"/>
                    <a:pt x="140" y="0"/>
                  </a:cubicBezTo>
                  <a:cubicBezTo>
                    <a:pt x="139" y="0"/>
                    <a:pt x="139" y="0"/>
                    <a:pt x="138" y="0"/>
                  </a:cubicBezTo>
                  <a:cubicBezTo>
                    <a:pt x="137" y="0"/>
                    <a:pt x="137" y="0"/>
                    <a:pt x="136" y="0"/>
                  </a:cubicBezTo>
                  <a:cubicBezTo>
                    <a:pt x="136" y="0"/>
                    <a:pt x="135" y="0"/>
                    <a:pt x="134" y="0"/>
                  </a:cubicBezTo>
                  <a:cubicBezTo>
                    <a:pt x="134" y="0"/>
                    <a:pt x="133" y="0"/>
                    <a:pt x="132" y="0"/>
                  </a:cubicBezTo>
                  <a:cubicBezTo>
                    <a:pt x="132" y="0"/>
                    <a:pt x="131" y="0"/>
                    <a:pt x="130" y="0"/>
                  </a:cubicBezTo>
                  <a:cubicBezTo>
                    <a:pt x="129" y="0"/>
                    <a:pt x="129" y="0"/>
                    <a:pt x="128" y="0"/>
                  </a:cubicBezTo>
                  <a:cubicBezTo>
                    <a:pt x="127" y="0"/>
                    <a:pt x="127" y="0"/>
                    <a:pt x="126" y="0"/>
                  </a:cubicBezTo>
                  <a:cubicBezTo>
                    <a:pt x="126" y="0"/>
                    <a:pt x="125" y="1"/>
                    <a:pt x="124" y="1"/>
                  </a:cubicBezTo>
                  <a:cubicBezTo>
                    <a:pt x="124" y="1"/>
                    <a:pt x="124" y="1"/>
                    <a:pt x="124" y="1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1" y="1"/>
                    <a:pt x="121" y="1"/>
                    <a:pt x="121" y="1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1" y="2"/>
                    <a:pt x="106" y="3"/>
                    <a:pt x="102" y="4"/>
                  </a:cubicBezTo>
                  <a:cubicBezTo>
                    <a:pt x="98" y="5"/>
                    <a:pt x="96" y="5"/>
                    <a:pt x="94" y="5"/>
                  </a:cubicBezTo>
                  <a:cubicBezTo>
                    <a:pt x="92" y="6"/>
                    <a:pt x="91" y="6"/>
                    <a:pt x="91" y="6"/>
                  </a:cubicBezTo>
                  <a:cubicBezTo>
                    <a:pt x="90" y="6"/>
                    <a:pt x="90" y="6"/>
                    <a:pt x="89" y="7"/>
                  </a:cubicBezTo>
                  <a:cubicBezTo>
                    <a:pt x="88" y="7"/>
                    <a:pt x="87" y="7"/>
                    <a:pt x="86" y="7"/>
                  </a:cubicBezTo>
                  <a:cubicBezTo>
                    <a:pt x="85" y="8"/>
                    <a:pt x="84" y="8"/>
                    <a:pt x="84" y="8"/>
                  </a:cubicBezTo>
                  <a:cubicBezTo>
                    <a:pt x="83" y="8"/>
                    <a:pt x="82" y="9"/>
                    <a:pt x="82" y="9"/>
                  </a:cubicBezTo>
                  <a:cubicBezTo>
                    <a:pt x="81" y="9"/>
                    <a:pt x="81" y="9"/>
                    <a:pt x="80" y="9"/>
                  </a:cubicBezTo>
                  <a:cubicBezTo>
                    <a:pt x="63" y="15"/>
                    <a:pt x="48" y="24"/>
                    <a:pt x="36" y="34"/>
                  </a:cubicBezTo>
                  <a:cubicBezTo>
                    <a:pt x="23" y="44"/>
                    <a:pt x="14" y="57"/>
                    <a:pt x="8" y="70"/>
                  </a:cubicBezTo>
                  <a:cubicBezTo>
                    <a:pt x="4" y="78"/>
                    <a:pt x="1" y="86"/>
                    <a:pt x="0" y="95"/>
                  </a:cubicBezTo>
                  <a:cubicBezTo>
                    <a:pt x="1" y="88"/>
                    <a:pt x="3" y="81"/>
                    <a:pt x="7" y="75"/>
                  </a:cubicBezTo>
                  <a:cubicBezTo>
                    <a:pt x="13" y="62"/>
                    <a:pt x="22" y="50"/>
                    <a:pt x="35" y="39"/>
                  </a:cubicBezTo>
                  <a:cubicBezTo>
                    <a:pt x="47" y="29"/>
                    <a:pt x="62" y="21"/>
                    <a:pt x="79" y="15"/>
                  </a:cubicBezTo>
                  <a:cubicBezTo>
                    <a:pt x="80" y="14"/>
                    <a:pt x="80" y="14"/>
                    <a:pt x="81" y="14"/>
                  </a:cubicBezTo>
                  <a:cubicBezTo>
                    <a:pt x="81" y="14"/>
                    <a:pt x="82" y="14"/>
                    <a:pt x="83" y="13"/>
                  </a:cubicBezTo>
                  <a:cubicBezTo>
                    <a:pt x="83" y="13"/>
                    <a:pt x="84" y="13"/>
                    <a:pt x="85" y="13"/>
                  </a:cubicBezTo>
                  <a:cubicBezTo>
                    <a:pt x="86" y="12"/>
                    <a:pt x="87" y="12"/>
                    <a:pt x="88" y="12"/>
                  </a:cubicBezTo>
                  <a:cubicBezTo>
                    <a:pt x="89" y="12"/>
                    <a:pt x="89" y="12"/>
                    <a:pt x="90" y="11"/>
                  </a:cubicBezTo>
                  <a:cubicBezTo>
                    <a:pt x="90" y="11"/>
                    <a:pt x="91" y="11"/>
                    <a:pt x="93" y="11"/>
                  </a:cubicBezTo>
                  <a:cubicBezTo>
                    <a:pt x="95" y="10"/>
                    <a:pt x="97" y="10"/>
                    <a:pt x="101" y="9"/>
                  </a:cubicBezTo>
                  <a:cubicBezTo>
                    <a:pt x="105" y="8"/>
                    <a:pt x="110" y="8"/>
                    <a:pt x="116" y="6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1" y="6"/>
                    <a:pt x="121" y="6"/>
                    <a:pt x="121" y="6"/>
                  </a:cubicBezTo>
                  <a:cubicBezTo>
                    <a:pt x="122" y="6"/>
                    <a:pt x="122" y="6"/>
                    <a:pt x="122" y="6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4" y="6"/>
                    <a:pt x="125" y="6"/>
                    <a:pt x="125" y="6"/>
                  </a:cubicBezTo>
                  <a:cubicBezTo>
                    <a:pt x="126" y="6"/>
                    <a:pt x="126" y="6"/>
                    <a:pt x="127" y="6"/>
                  </a:cubicBezTo>
                  <a:cubicBezTo>
                    <a:pt x="128" y="6"/>
                    <a:pt x="128" y="5"/>
                    <a:pt x="129" y="5"/>
                  </a:cubicBezTo>
                  <a:cubicBezTo>
                    <a:pt x="130" y="5"/>
                    <a:pt x="131" y="5"/>
                    <a:pt x="131" y="5"/>
                  </a:cubicBezTo>
                  <a:cubicBezTo>
                    <a:pt x="132" y="5"/>
                    <a:pt x="133" y="5"/>
                    <a:pt x="133" y="5"/>
                  </a:cubicBezTo>
                  <a:cubicBezTo>
                    <a:pt x="134" y="5"/>
                    <a:pt x="135" y="5"/>
                    <a:pt x="135" y="5"/>
                  </a:cubicBezTo>
                  <a:cubicBezTo>
                    <a:pt x="136" y="5"/>
                    <a:pt x="136" y="5"/>
                    <a:pt x="137" y="5"/>
                  </a:cubicBezTo>
                  <a:cubicBezTo>
                    <a:pt x="138" y="5"/>
                    <a:pt x="138" y="5"/>
                    <a:pt x="139" y="5"/>
                  </a:cubicBezTo>
                  <a:cubicBezTo>
                    <a:pt x="142" y="6"/>
                    <a:pt x="145" y="6"/>
                    <a:pt x="149" y="6"/>
                  </a:cubicBezTo>
                  <a:cubicBezTo>
                    <a:pt x="152" y="6"/>
                    <a:pt x="155" y="7"/>
                    <a:pt x="158" y="7"/>
                  </a:cubicBezTo>
                  <a:cubicBezTo>
                    <a:pt x="161" y="7"/>
                    <a:pt x="165" y="8"/>
                    <a:pt x="168" y="9"/>
                  </a:cubicBezTo>
                  <a:cubicBezTo>
                    <a:pt x="171" y="9"/>
                    <a:pt x="175" y="10"/>
                    <a:pt x="178" y="11"/>
                  </a:cubicBezTo>
                  <a:cubicBezTo>
                    <a:pt x="179" y="11"/>
                    <a:pt x="179" y="11"/>
                    <a:pt x="180" y="11"/>
                  </a:cubicBezTo>
                  <a:cubicBezTo>
                    <a:pt x="180" y="11"/>
                    <a:pt x="180" y="11"/>
                    <a:pt x="181" y="11"/>
                  </a:cubicBezTo>
                  <a:cubicBezTo>
                    <a:pt x="181" y="12"/>
                    <a:pt x="182" y="12"/>
                    <a:pt x="182" y="12"/>
                  </a:cubicBezTo>
                  <a:cubicBezTo>
                    <a:pt x="183" y="12"/>
                    <a:pt x="183" y="12"/>
                    <a:pt x="184" y="12"/>
                  </a:cubicBezTo>
                  <a:cubicBezTo>
                    <a:pt x="184" y="12"/>
                    <a:pt x="184" y="12"/>
                    <a:pt x="184" y="12"/>
                  </a:cubicBezTo>
                  <a:cubicBezTo>
                    <a:pt x="185" y="13"/>
                    <a:pt x="185" y="13"/>
                    <a:pt x="185" y="13"/>
                  </a:cubicBezTo>
                  <a:cubicBezTo>
                    <a:pt x="186" y="13"/>
                    <a:pt x="186" y="13"/>
                    <a:pt x="186" y="13"/>
                  </a:cubicBezTo>
                  <a:cubicBezTo>
                    <a:pt x="187" y="13"/>
                    <a:pt x="187" y="13"/>
                    <a:pt x="187" y="13"/>
                  </a:cubicBezTo>
                  <a:cubicBezTo>
                    <a:pt x="187" y="13"/>
                    <a:pt x="188" y="14"/>
                    <a:pt x="188" y="14"/>
                  </a:cubicBezTo>
                  <a:cubicBezTo>
                    <a:pt x="189" y="14"/>
                    <a:pt x="189" y="14"/>
                    <a:pt x="190" y="14"/>
                  </a:cubicBezTo>
                  <a:cubicBezTo>
                    <a:pt x="190" y="14"/>
                    <a:pt x="191" y="14"/>
                    <a:pt x="191" y="15"/>
                  </a:cubicBezTo>
                  <a:cubicBezTo>
                    <a:pt x="192" y="15"/>
                    <a:pt x="193" y="15"/>
                    <a:pt x="193" y="15"/>
                  </a:cubicBezTo>
                  <a:cubicBezTo>
                    <a:pt x="196" y="16"/>
                    <a:pt x="198" y="17"/>
                    <a:pt x="201" y="18"/>
                  </a:cubicBezTo>
                  <a:cubicBezTo>
                    <a:pt x="203" y="19"/>
                    <a:pt x="206" y="20"/>
                    <a:pt x="208" y="22"/>
                  </a:cubicBezTo>
                  <a:cubicBezTo>
                    <a:pt x="211" y="23"/>
                    <a:pt x="213" y="24"/>
                    <a:pt x="216" y="25"/>
                  </a:cubicBezTo>
                  <a:cubicBezTo>
                    <a:pt x="218" y="27"/>
                    <a:pt x="221" y="28"/>
                    <a:pt x="223" y="30"/>
                  </a:cubicBezTo>
                  <a:cubicBezTo>
                    <a:pt x="223" y="30"/>
                    <a:pt x="224" y="30"/>
                    <a:pt x="224" y="30"/>
                  </a:cubicBezTo>
                  <a:cubicBezTo>
                    <a:pt x="225" y="31"/>
                    <a:pt x="225" y="31"/>
                    <a:pt x="226" y="31"/>
                  </a:cubicBezTo>
                  <a:cubicBezTo>
                    <a:pt x="226" y="31"/>
                    <a:pt x="227" y="32"/>
                    <a:pt x="227" y="32"/>
                  </a:cubicBezTo>
                  <a:cubicBezTo>
                    <a:pt x="228" y="33"/>
                    <a:pt x="229" y="33"/>
                    <a:pt x="230" y="34"/>
                  </a:cubicBezTo>
                  <a:cubicBezTo>
                    <a:pt x="230" y="34"/>
                    <a:pt x="230" y="34"/>
                    <a:pt x="230" y="34"/>
                  </a:cubicBezTo>
                  <a:cubicBezTo>
                    <a:pt x="231" y="35"/>
                    <a:pt x="231" y="35"/>
                    <a:pt x="232" y="35"/>
                  </a:cubicBezTo>
                  <a:cubicBezTo>
                    <a:pt x="232" y="36"/>
                    <a:pt x="233" y="36"/>
                    <a:pt x="233" y="37"/>
                  </a:cubicBezTo>
                  <a:cubicBezTo>
                    <a:pt x="234" y="37"/>
                    <a:pt x="235" y="38"/>
                    <a:pt x="236" y="38"/>
                  </a:cubicBezTo>
                  <a:cubicBezTo>
                    <a:pt x="236" y="39"/>
                    <a:pt x="236" y="39"/>
                    <a:pt x="236" y="39"/>
                  </a:cubicBezTo>
                  <a:cubicBezTo>
                    <a:pt x="237" y="39"/>
                    <a:pt x="237" y="39"/>
                    <a:pt x="238" y="40"/>
                  </a:cubicBezTo>
                  <a:cubicBezTo>
                    <a:pt x="238" y="40"/>
                    <a:pt x="239" y="41"/>
                    <a:pt x="240" y="42"/>
                  </a:cubicBezTo>
                  <a:cubicBezTo>
                    <a:pt x="241" y="43"/>
                    <a:pt x="242" y="44"/>
                    <a:pt x="244" y="45"/>
                  </a:cubicBezTo>
                  <a:cubicBezTo>
                    <a:pt x="244" y="45"/>
                    <a:pt x="244" y="46"/>
                    <a:pt x="245" y="46"/>
                  </a:cubicBezTo>
                  <a:cubicBezTo>
                    <a:pt x="245" y="46"/>
                    <a:pt x="246" y="47"/>
                    <a:pt x="246" y="48"/>
                  </a:cubicBezTo>
                  <a:cubicBezTo>
                    <a:pt x="247" y="49"/>
                    <a:pt x="249" y="50"/>
                    <a:pt x="251" y="53"/>
                  </a:cubicBezTo>
                  <a:cubicBezTo>
                    <a:pt x="252" y="55"/>
                    <a:pt x="255" y="57"/>
                    <a:pt x="258" y="61"/>
                  </a:cubicBezTo>
                  <a:cubicBezTo>
                    <a:pt x="258" y="61"/>
                    <a:pt x="258" y="61"/>
                    <a:pt x="258" y="61"/>
                  </a:cubicBezTo>
                  <a:cubicBezTo>
                    <a:pt x="259" y="62"/>
                    <a:pt x="259" y="62"/>
                    <a:pt x="259" y="62"/>
                  </a:cubicBezTo>
                  <a:cubicBezTo>
                    <a:pt x="259" y="63"/>
                    <a:pt x="260" y="63"/>
                    <a:pt x="260" y="64"/>
                  </a:cubicBezTo>
                  <a:close/>
                </a:path>
              </a:pathLst>
            </a:custGeom>
            <a:solidFill>
              <a:srgbClr val="2D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33" name="Freeform 166"/>
            <p:cNvSpPr>
              <a:spLocks/>
            </p:cNvSpPr>
            <p:nvPr/>
          </p:nvSpPr>
          <p:spPr bwMode="auto">
            <a:xfrm>
              <a:off x="1769" y="1781"/>
              <a:ext cx="989" cy="872"/>
            </a:xfrm>
            <a:custGeom>
              <a:avLst/>
              <a:gdLst>
                <a:gd name="T0" fmla="*/ 956 w 603"/>
                <a:gd name="T1" fmla="*/ 737 h 531"/>
                <a:gd name="T2" fmla="*/ 932 w 603"/>
                <a:gd name="T3" fmla="*/ 749 h 531"/>
                <a:gd name="T4" fmla="*/ 645 w 603"/>
                <a:gd name="T5" fmla="*/ 851 h 531"/>
                <a:gd name="T6" fmla="*/ 636 w 603"/>
                <a:gd name="T7" fmla="*/ 854 h 531"/>
                <a:gd name="T8" fmla="*/ 630 w 603"/>
                <a:gd name="T9" fmla="*/ 856 h 531"/>
                <a:gd name="T10" fmla="*/ 622 w 603"/>
                <a:gd name="T11" fmla="*/ 857 h 531"/>
                <a:gd name="T12" fmla="*/ 613 w 603"/>
                <a:gd name="T13" fmla="*/ 859 h 531"/>
                <a:gd name="T14" fmla="*/ 607 w 603"/>
                <a:gd name="T15" fmla="*/ 861 h 531"/>
                <a:gd name="T16" fmla="*/ 599 w 603"/>
                <a:gd name="T17" fmla="*/ 862 h 531"/>
                <a:gd name="T18" fmla="*/ 590 w 603"/>
                <a:gd name="T19" fmla="*/ 862 h 531"/>
                <a:gd name="T20" fmla="*/ 582 w 603"/>
                <a:gd name="T21" fmla="*/ 864 h 531"/>
                <a:gd name="T22" fmla="*/ 574 w 603"/>
                <a:gd name="T23" fmla="*/ 864 h 531"/>
                <a:gd name="T24" fmla="*/ 459 w 603"/>
                <a:gd name="T25" fmla="*/ 836 h 531"/>
                <a:gd name="T26" fmla="*/ 425 w 603"/>
                <a:gd name="T27" fmla="*/ 811 h 531"/>
                <a:gd name="T28" fmla="*/ 420 w 603"/>
                <a:gd name="T29" fmla="*/ 806 h 531"/>
                <a:gd name="T30" fmla="*/ 417 w 603"/>
                <a:gd name="T31" fmla="*/ 801 h 531"/>
                <a:gd name="T32" fmla="*/ 412 w 603"/>
                <a:gd name="T33" fmla="*/ 796 h 531"/>
                <a:gd name="T34" fmla="*/ 407 w 603"/>
                <a:gd name="T35" fmla="*/ 792 h 531"/>
                <a:gd name="T36" fmla="*/ 403 w 603"/>
                <a:gd name="T37" fmla="*/ 785 h 531"/>
                <a:gd name="T38" fmla="*/ 400 w 603"/>
                <a:gd name="T39" fmla="*/ 780 h 531"/>
                <a:gd name="T40" fmla="*/ 395 w 603"/>
                <a:gd name="T41" fmla="*/ 773 h 531"/>
                <a:gd name="T42" fmla="*/ 126 w 603"/>
                <a:gd name="T43" fmla="*/ 276 h 531"/>
                <a:gd name="T44" fmla="*/ 3 w 603"/>
                <a:gd name="T45" fmla="*/ 0 h 531"/>
                <a:gd name="T46" fmla="*/ 125 w 603"/>
                <a:gd name="T47" fmla="*/ 284 h 531"/>
                <a:gd name="T48" fmla="*/ 394 w 603"/>
                <a:gd name="T49" fmla="*/ 782 h 531"/>
                <a:gd name="T50" fmla="*/ 399 w 603"/>
                <a:gd name="T51" fmla="*/ 790 h 531"/>
                <a:gd name="T52" fmla="*/ 402 w 603"/>
                <a:gd name="T53" fmla="*/ 795 h 531"/>
                <a:gd name="T54" fmla="*/ 405 w 603"/>
                <a:gd name="T55" fmla="*/ 800 h 531"/>
                <a:gd name="T56" fmla="*/ 410 w 603"/>
                <a:gd name="T57" fmla="*/ 805 h 531"/>
                <a:gd name="T58" fmla="*/ 415 w 603"/>
                <a:gd name="T59" fmla="*/ 810 h 531"/>
                <a:gd name="T60" fmla="*/ 418 w 603"/>
                <a:gd name="T61" fmla="*/ 815 h 531"/>
                <a:gd name="T62" fmla="*/ 423 w 603"/>
                <a:gd name="T63" fmla="*/ 819 h 531"/>
                <a:gd name="T64" fmla="*/ 458 w 603"/>
                <a:gd name="T65" fmla="*/ 844 h 531"/>
                <a:gd name="T66" fmla="*/ 572 w 603"/>
                <a:gd name="T67" fmla="*/ 872 h 531"/>
                <a:gd name="T68" fmla="*/ 581 w 603"/>
                <a:gd name="T69" fmla="*/ 872 h 531"/>
                <a:gd name="T70" fmla="*/ 589 w 603"/>
                <a:gd name="T71" fmla="*/ 870 h 531"/>
                <a:gd name="T72" fmla="*/ 597 w 603"/>
                <a:gd name="T73" fmla="*/ 870 h 531"/>
                <a:gd name="T74" fmla="*/ 605 w 603"/>
                <a:gd name="T75" fmla="*/ 869 h 531"/>
                <a:gd name="T76" fmla="*/ 612 w 603"/>
                <a:gd name="T77" fmla="*/ 867 h 531"/>
                <a:gd name="T78" fmla="*/ 620 w 603"/>
                <a:gd name="T79" fmla="*/ 865 h 531"/>
                <a:gd name="T80" fmla="*/ 628 w 603"/>
                <a:gd name="T81" fmla="*/ 864 h 531"/>
                <a:gd name="T82" fmla="*/ 635 w 603"/>
                <a:gd name="T83" fmla="*/ 862 h 531"/>
                <a:gd name="T84" fmla="*/ 643 w 603"/>
                <a:gd name="T85" fmla="*/ 859 h 531"/>
                <a:gd name="T86" fmla="*/ 930 w 603"/>
                <a:gd name="T87" fmla="*/ 757 h 531"/>
                <a:gd name="T88" fmla="*/ 955 w 603"/>
                <a:gd name="T89" fmla="*/ 746 h 531"/>
                <a:gd name="T90" fmla="*/ 989 w 603"/>
                <a:gd name="T91" fmla="*/ 706 h 53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603" h="531">
                  <a:moveTo>
                    <a:pt x="603" y="432"/>
                  </a:moveTo>
                  <a:cubicBezTo>
                    <a:pt x="601" y="435"/>
                    <a:pt x="599" y="437"/>
                    <a:pt x="596" y="440"/>
                  </a:cubicBezTo>
                  <a:cubicBezTo>
                    <a:pt x="593" y="443"/>
                    <a:pt x="588" y="446"/>
                    <a:pt x="583" y="449"/>
                  </a:cubicBezTo>
                  <a:cubicBezTo>
                    <a:pt x="582" y="449"/>
                    <a:pt x="580" y="450"/>
                    <a:pt x="578" y="451"/>
                  </a:cubicBezTo>
                  <a:cubicBezTo>
                    <a:pt x="577" y="452"/>
                    <a:pt x="575" y="452"/>
                    <a:pt x="573" y="453"/>
                  </a:cubicBezTo>
                  <a:cubicBezTo>
                    <a:pt x="572" y="454"/>
                    <a:pt x="570" y="455"/>
                    <a:pt x="568" y="456"/>
                  </a:cubicBezTo>
                  <a:cubicBezTo>
                    <a:pt x="566" y="456"/>
                    <a:pt x="564" y="457"/>
                    <a:pt x="561" y="458"/>
                  </a:cubicBezTo>
                  <a:cubicBezTo>
                    <a:pt x="394" y="518"/>
                    <a:pt x="394" y="518"/>
                    <a:pt x="394" y="518"/>
                  </a:cubicBezTo>
                  <a:cubicBezTo>
                    <a:pt x="394" y="518"/>
                    <a:pt x="393" y="518"/>
                    <a:pt x="393" y="518"/>
                  </a:cubicBezTo>
                  <a:cubicBezTo>
                    <a:pt x="392" y="518"/>
                    <a:pt x="392" y="519"/>
                    <a:pt x="391" y="519"/>
                  </a:cubicBezTo>
                  <a:cubicBezTo>
                    <a:pt x="391" y="519"/>
                    <a:pt x="390" y="519"/>
                    <a:pt x="390" y="519"/>
                  </a:cubicBezTo>
                  <a:cubicBezTo>
                    <a:pt x="389" y="519"/>
                    <a:pt x="389" y="519"/>
                    <a:pt x="388" y="520"/>
                  </a:cubicBezTo>
                  <a:cubicBezTo>
                    <a:pt x="388" y="520"/>
                    <a:pt x="387" y="520"/>
                    <a:pt x="386" y="520"/>
                  </a:cubicBezTo>
                  <a:cubicBezTo>
                    <a:pt x="386" y="520"/>
                    <a:pt x="385" y="521"/>
                    <a:pt x="385" y="521"/>
                  </a:cubicBezTo>
                  <a:cubicBezTo>
                    <a:pt x="384" y="521"/>
                    <a:pt x="384" y="521"/>
                    <a:pt x="384" y="521"/>
                  </a:cubicBezTo>
                  <a:cubicBezTo>
                    <a:pt x="383" y="521"/>
                    <a:pt x="383" y="521"/>
                    <a:pt x="382" y="521"/>
                  </a:cubicBezTo>
                  <a:cubicBezTo>
                    <a:pt x="382" y="521"/>
                    <a:pt x="381" y="522"/>
                    <a:pt x="380" y="522"/>
                  </a:cubicBezTo>
                  <a:cubicBezTo>
                    <a:pt x="380" y="522"/>
                    <a:pt x="379" y="522"/>
                    <a:pt x="379" y="522"/>
                  </a:cubicBezTo>
                  <a:cubicBezTo>
                    <a:pt x="378" y="522"/>
                    <a:pt x="378" y="522"/>
                    <a:pt x="377" y="522"/>
                  </a:cubicBezTo>
                  <a:cubicBezTo>
                    <a:pt x="377" y="523"/>
                    <a:pt x="377" y="523"/>
                    <a:pt x="376" y="523"/>
                  </a:cubicBezTo>
                  <a:cubicBezTo>
                    <a:pt x="376" y="523"/>
                    <a:pt x="375" y="523"/>
                    <a:pt x="374" y="523"/>
                  </a:cubicBezTo>
                  <a:cubicBezTo>
                    <a:pt x="374" y="523"/>
                    <a:pt x="373" y="523"/>
                    <a:pt x="373" y="523"/>
                  </a:cubicBezTo>
                  <a:cubicBezTo>
                    <a:pt x="372" y="524"/>
                    <a:pt x="372" y="524"/>
                    <a:pt x="371" y="524"/>
                  </a:cubicBezTo>
                  <a:cubicBezTo>
                    <a:pt x="371" y="524"/>
                    <a:pt x="371" y="524"/>
                    <a:pt x="370" y="524"/>
                  </a:cubicBezTo>
                  <a:cubicBezTo>
                    <a:pt x="369" y="524"/>
                    <a:pt x="369" y="524"/>
                    <a:pt x="368" y="524"/>
                  </a:cubicBezTo>
                  <a:cubicBezTo>
                    <a:pt x="367" y="524"/>
                    <a:pt x="367" y="524"/>
                    <a:pt x="366" y="524"/>
                  </a:cubicBezTo>
                  <a:cubicBezTo>
                    <a:pt x="366" y="524"/>
                    <a:pt x="365" y="525"/>
                    <a:pt x="365" y="525"/>
                  </a:cubicBezTo>
                  <a:cubicBezTo>
                    <a:pt x="365" y="525"/>
                    <a:pt x="364" y="525"/>
                    <a:pt x="364" y="525"/>
                  </a:cubicBezTo>
                  <a:cubicBezTo>
                    <a:pt x="363" y="525"/>
                    <a:pt x="362" y="525"/>
                    <a:pt x="362" y="525"/>
                  </a:cubicBezTo>
                  <a:cubicBezTo>
                    <a:pt x="361" y="525"/>
                    <a:pt x="361" y="525"/>
                    <a:pt x="360" y="525"/>
                  </a:cubicBezTo>
                  <a:cubicBezTo>
                    <a:pt x="360" y="525"/>
                    <a:pt x="359" y="525"/>
                    <a:pt x="359" y="525"/>
                  </a:cubicBezTo>
                  <a:cubicBezTo>
                    <a:pt x="358" y="525"/>
                    <a:pt x="358" y="525"/>
                    <a:pt x="357" y="525"/>
                  </a:cubicBezTo>
                  <a:cubicBezTo>
                    <a:pt x="357" y="525"/>
                    <a:pt x="356" y="525"/>
                    <a:pt x="355" y="526"/>
                  </a:cubicBezTo>
                  <a:cubicBezTo>
                    <a:pt x="355" y="526"/>
                    <a:pt x="354" y="526"/>
                    <a:pt x="353" y="526"/>
                  </a:cubicBezTo>
                  <a:cubicBezTo>
                    <a:pt x="353" y="526"/>
                    <a:pt x="352" y="526"/>
                    <a:pt x="352" y="526"/>
                  </a:cubicBezTo>
                  <a:cubicBezTo>
                    <a:pt x="351" y="526"/>
                    <a:pt x="351" y="526"/>
                    <a:pt x="350" y="526"/>
                  </a:cubicBezTo>
                  <a:cubicBezTo>
                    <a:pt x="342" y="526"/>
                    <a:pt x="334" y="525"/>
                    <a:pt x="325" y="524"/>
                  </a:cubicBezTo>
                  <a:cubicBezTo>
                    <a:pt x="317" y="523"/>
                    <a:pt x="309" y="521"/>
                    <a:pt x="302" y="518"/>
                  </a:cubicBezTo>
                  <a:cubicBezTo>
                    <a:pt x="294" y="516"/>
                    <a:pt x="287" y="513"/>
                    <a:pt x="280" y="509"/>
                  </a:cubicBezTo>
                  <a:cubicBezTo>
                    <a:pt x="273" y="505"/>
                    <a:pt x="267" y="500"/>
                    <a:pt x="261" y="495"/>
                  </a:cubicBezTo>
                  <a:cubicBezTo>
                    <a:pt x="261" y="495"/>
                    <a:pt x="260" y="495"/>
                    <a:pt x="260" y="494"/>
                  </a:cubicBezTo>
                  <a:cubicBezTo>
                    <a:pt x="259" y="494"/>
                    <a:pt x="259" y="494"/>
                    <a:pt x="259" y="494"/>
                  </a:cubicBezTo>
                  <a:cubicBezTo>
                    <a:pt x="258" y="493"/>
                    <a:pt x="258" y="493"/>
                    <a:pt x="258" y="493"/>
                  </a:cubicBezTo>
                  <a:cubicBezTo>
                    <a:pt x="257" y="492"/>
                    <a:pt x="257" y="492"/>
                    <a:pt x="257" y="492"/>
                  </a:cubicBezTo>
                  <a:cubicBezTo>
                    <a:pt x="257" y="491"/>
                    <a:pt x="256" y="491"/>
                    <a:pt x="256" y="491"/>
                  </a:cubicBezTo>
                  <a:cubicBezTo>
                    <a:pt x="255" y="490"/>
                    <a:pt x="255" y="490"/>
                    <a:pt x="255" y="490"/>
                  </a:cubicBezTo>
                  <a:cubicBezTo>
                    <a:pt x="254" y="489"/>
                    <a:pt x="254" y="489"/>
                    <a:pt x="254" y="489"/>
                  </a:cubicBezTo>
                  <a:cubicBezTo>
                    <a:pt x="254" y="488"/>
                    <a:pt x="254" y="488"/>
                    <a:pt x="254" y="488"/>
                  </a:cubicBezTo>
                  <a:cubicBezTo>
                    <a:pt x="253" y="488"/>
                    <a:pt x="253" y="487"/>
                    <a:pt x="252" y="487"/>
                  </a:cubicBezTo>
                  <a:cubicBezTo>
                    <a:pt x="252" y="486"/>
                    <a:pt x="252" y="486"/>
                    <a:pt x="251" y="486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50" y="484"/>
                    <a:pt x="250" y="484"/>
                    <a:pt x="250" y="484"/>
                  </a:cubicBezTo>
                  <a:cubicBezTo>
                    <a:pt x="250" y="484"/>
                    <a:pt x="249" y="483"/>
                    <a:pt x="249" y="483"/>
                  </a:cubicBezTo>
                  <a:cubicBezTo>
                    <a:pt x="249" y="482"/>
                    <a:pt x="248" y="482"/>
                    <a:pt x="248" y="482"/>
                  </a:cubicBezTo>
                  <a:cubicBezTo>
                    <a:pt x="247" y="481"/>
                    <a:pt x="247" y="481"/>
                    <a:pt x="247" y="481"/>
                  </a:cubicBezTo>
                  <a:cubicBezTo>
                    <a:pt x="247" y="480"/>
                    <a:pt x="247" y="480"/>
                    <a:pt x="247" y="480"/>
                  </a:cubicBezTo>
                  <a:cubicBezTo>
                    <a:pt x="246" y="479"/>
                    <a:pt x="246" y="479"/>
                    <a:pt x="246" y="478"/>
                  </a:cubicBezTo>
                  <a:cubicBezTo>
                    <a:pt x="245" y="478"/>
                    <a:pt x="245" y="478"/>
                    <a:pt x="245" y="477"/>
                  </a:cubicBezTo>
                  <a:cubicBezTo>
                    <a:pt x="244" y="476"/>
                    <a:pt x="244" y="476"/>
                    <a:pt x="244" y="476"/>
                  </a:cubicBezTo>
                  <a:cubicBezTo>
                    <a:pt x="244" y="475"/>
                    <a:pt x="244" y="475"/>
                    <a:pt x="244" y="475"/>
                  </a:cubicBezTo>
                  <a:cubicBezTo>
                    <a:pt x="243" y="475"/>
                    <a:pt x="243" y="474"/>
                    <a:pt x="243" y="474"/>
                  </a:cubicBezTo>
                  <a:cubicBezTo>
                    <a:pt x="242" y="473"/>
                    <a:pt x="242" y="473"/>
                    <a:pt x="242" y="472"/>
                  </a:cubicBezTo>
                  <a:cubicBezTo>
                    <a:pt x="241" y="472"/>
                    <a:pt x="241" y="471"/>
                    <a:pt x="241" y="471"/>
                  </a:cubicBezTo>
                  <a:cubicBezTo>
                    <a:pt x="241" y="470"/>
                    <a:pt x="240" y="470"/>
                    <a:pt x="240" y="470"/>
                  </a:cubicBezTo>
                  <a:cubicBezTo>
                    <a:pt x="168" y="336"/>
                    <a:pt x="168" y="336"/>
                    <a:pt x="168" y="336"/>
                  </a:cubicBezTo>
                  <a:cubicBezTo>
                    <a:pt x="77" y="168"/>
                    <a:pt x="77" y="168"/>
                    <a:pt x="77" y="168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3" y="31"/>
                    <a:pt x="1" y="20"/>
                    <a:pt x="1" y="9"/>
                  </a:cubicBezTo>
                  <a:cubicBezTo>
                    <a:pt x="1" y="6"/>
                    <a:pt x="1" y="3"/>
                    <a:pt x="2" y="0"/>
                  </a:cubicBezTo>
                  <a:cubicBezTo>
                    <a:pt x="1" y="5"/>
                    <a:pt x="0" y="9"/>
                    <a:pt x="0" y="14"/>
                  </a:cubicBezTo>
                  <a:cubicBezTo>
                    <a:pt x="0" y="25"/>
                    <a:pt x="2" y="36"/>
                    <a:pt x="8" y="47"/>
                  </a:cubicBezTo>
                  <a:cubicBezTo>
                    <a:pt x="76" y="173"/>
                    <a:pt x="76" y="173"/>
                    <a:pt x="76" y="173"/>
                  </a:cubicBezTo>
                  <a:cubicBezTo>
                    <a:pt x="167" y="342"/>
                    <a:pt x="167" y="342"/>
                    <a:pt x="167" y="342"/>
                  </a:cubicBezTo>
                  <a:cubicBezTo>
                    <a:pt x="239" y="475"/>
                    <a:pt x="239" y="475"/>
                    <a:pt x="239" y="475"/>
                  </a:cubicBezTo>
                  <a:cubicBezTo>
                    <a:pt x="239" y="475"/>
                    <a:pt x="240" y="476"/>
                    <a:pt x="240" y="476"/>
                  </a:cubicBezTo>
                  <a:cubicBezTo>
                    <a:pt x="240" y="476"/>
                    <a:pt x="240" y="477"/>
                    <a:pt x="241" y="477"/>
                  </a:cubicBezTo>
                  <a:cubicBezTo>
                    <a:pt x="241" y="478"/>
                    <a:pt x="241" y="478"/>
                    <a:pt x="242" y="479"/>
                  </a:cubicBezTo>
                  <a:cubicBezTo>
                    <a:pt x="242" y="479"/>
                    <a:pt x="242" y="480"/>
                    <a:pt x="243" y="481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44" y="482"/>
                    <a:pt x="244" y="482"/>
                    <a:pt x="244" y="482"/>
                  </a:cubicBezTo>
                  <a:cubicBezTo>
                    <a:pt x="244" y="483"/>
                    <a:pt x="244" y="483"/>
                    <a:pt x="245" y="484"/>
                  </a:cubicBezTo>
                  <a:cubicBezTo>
                    <a:pt x="245" y="484"/>
                    <a:pt x="245" y="485"/>
                    <a:pt x="246" y="485"/>
                  </a:cubicBezTo>
                  <a:cubicBezTo>
                    <a:pt x="246" y="486"/>
                    <a:pt x="246" y="486"/>
                    <a:pt x="246" y="486"/>
                  </a:cubicBezTo>
                  <a:cubicBezTo>
                    <a:pt x="247" y="487"/>
                    <a:pt x="247" y="487"/>
                    <a:pt x="247" y="487"/>
                  </a:cubicBezTo>
                  <a:cubicBezTo>
                    <a:pt x="247" y="487"/>
                    <a:pt x="248" y="487"/>
                    <a:pt x="248" y="488"/>
                  </a:cubicBezTo>
                  <a:cubicBezTo>
                    <a:pt x="248" y="488"/>
                    <a:pt x="249" y="489"/>
                    <a:pt x="249" y="489"/>
                  </a:cubicBezTo>
                  <a:cubicBezTo>
                    <a:pt x="250" y="490"/>
                    <a:pt x="250" y="490"/>
                    <a:pt x="250" y="490"/>
                  </a:cubicBezTo>
                  <a:cubicBezTo>
                    <a:pt x="250" y="491"/>
                    <a:pt x="250" y="491"/>
                    <a:pt x="250" y="491"/>
                  </a:cubicBezTo>
                  <a:cubicBezTo>
                    <a:pt x="251" y="491"/>
                    <a:pt x="251" y="492"/>
                    <a:pt x="251" y="492"/>
                  </a:cubicBezTo>
                  <a:cubicBezTo>
                    <a:pt x="252" y="492"/>
                    <a:pt x="252" y="493"/>
                    <a:pt x="253" y="493"/>
                  </a:cubicBezTo>
                  <a:cubicBezTo>
                    <a:pt x="253" y="494"/>
                    <a:pt x="253" y="494"/>
                    <a:pt x="253" y="494"/>
                  </a:cubicBezTo>
                  <a:cubicBezTo>
                    <a:pt x="254" y="495"/>
                    <a:pt x="254" y="495"/>
                    <a:pt x="254" y="495"/>
                  </a:cubicBezTo>
                  <a:cubicBezTo>
                    <a:pt x="255" y="496"/>
                    <a:pt x="255" y="496"/>
                    <a:pt x="255" y="496"/>
                  </a:cubicBezTo>
                  <a:cubicBezTo>
                    <a:pt x="255" y="496"/>
                    <a:pt x="256" y="497"/>
                    <a:pt x="256" y="497"/>
                  </a:cubicBezTo>
                  <a:cubicBezTo>
                    <a:pt x="257" y="498"/>
                    <a:pt x="257" y="498"/>
                    <a:pt x="257" y="498"/>
                  </a:cubicBezTo>
                  <a:cubicBezTo>
                    <a:pt x="258" y="499"/>
                    <a:pt x="258" y="499"/>
                    <a:pt x="258" y="499"/>
                  </a:cubicBezTo>
                  <a:cubicBezTo>
                    <a:pt x="259" y="500"/>
                    <a:pt x="259" y="500"/>
                    <a:pt x="259" y="500"/>
                  </a:cubicBezTo>
                  <a:cubicBezTo>
                    <a:pt x="259" y="500"/>
                    <a:pt x="260" y="500"/>
                    <a:pt x="260" y="501"/>
                  </a:cubicBezTo>
                  <a:cubicBezTo>
                    <a:pt x="266" y="506"/>
                    <a:pt x="272" y="510"/>
                    <a:pt x="279" y="514"/>
                  </a:cubicBezTo>
                  <a:cubicBezTo>
                    <a:pt x="286" y="518"/>
                    <a:pt x="293" y="521"/>
                    <a:pt x="301" y="524"/>
                  </a:cubicBezTo>
                  <a:cubicBezTo>
                    <a:pt x="308" y="526"/>
                    <a:pt x="316" y="528"/>
                    <a:pt x="324" y="529"/>
                  </a:cubicBezTo>
                  <a:cubicBezTo>
                    <a:pt x="333" y="531"/>
                    <a:pt x="341" y="531"/>
                    <a:pt x="349" y="531"/>
                  </a:cubicBezTo>
                  <a:cubicBezTo>
                    <a:pt x="350" y="531"/>
                    <a:pt x="350" y="531"/>
                    <a:pt x="351" y="531"/>
                  </a:cubicBezTo>
                  <a:cubicBezTo>
                    <a:pt x="351" y="531"/>
                    <a:pt x="352" y="531"/>
                    <a:pt x="352" y="531"/>
                  </a:cubicBezTo>
                  <a:cubicBezTo>
                    <a:pt x="353" y="531"/>
                    <a:pt x="354" y="531"/>
                    <a:pt x="354" y="531"/>
                  </a:cubicBezTo>
                  <a:cubicBezTo>
                    <a:pt x="355" y="531"/>
                    <a:pt x="356" y="531"/>
                    <a:pt x="356" y="531"/>
                  </a:cubicBezTo>
                  <a:cubicBezTo>
                    <a:pt x="357" y="531"/>
                    <a:pt x="357" y="530"/>
                    <a:pt x="358" y="530"/>
                  </a:cubicBezTo>
                  <a:cubicBezTo>
                    <a:pt x="358" y="530"/>
                    <a:pt x="359" y="530"/>
                    <a:pt x="359" y="530"/>
                  </a:cubicBezTo>
                  <a:cubicBezTo>
                    <a:pt x="360" y="530"/>
                    <a:pt x="360" y="530"/>
                    <a:pt x="361" y="530"/>
                  </a:cubicBezTo>
                  <a:cubicBezTo>
                    <a:pt x="361" y="530"/>
                    <a:pt x="362" y="530"/>
                    <a:pt x="363" y="530"/>
                  </a:cubicBezTo>
                  <a:cubicBezTo>
                    <a:pt x="363" y="530"/>
                    <a:pt x="364" y="530"/>
                    <a:pt x="364" y="530"/>
                  </a:cubicBezTo>
                  <a:cubicBezTo>
                    <a:pt x="364" y="530"/>
                    <a:pt x="365" y="530"/>
                    <a:pt x="365" y="530"/>
                  </a:cubicBezTo>
                  <a:cubicBezTo>
                    <a:pt x="366" y="530"/>
                    <a:pt x="366" y="529"/>
                    <a:pt x="367" y="529"/>
                  </a:cubicBezTo>
                  <a:cubicBezTo>
                    <a:pt x="368" y="529"/>
                    <a:pt x="368" y="529"/>
                    <a:pt x="369" y="529"/>
                  </a:cubicBezTo>
                  <a:cubicBezTo>
                    <a:pt x="370" y="529"/>
                    <a:pt x="370" y="529"/>
                    <a:pt x="370" y="529"/>
                  </a:cubicBezTo>
                  <a:cubicBezTo>
                    <a:pt x="371" y="529"/>
                    <a:pt x="371" y="529"/>
                    <a:pt x="372" y="529"/>
                  </a:cubicBezTo>
                  <a:cubicBezTo>
                    <a:pt x="372" y="529"/>
                    <a:pt x="373" y="528"/>
                    <a:pt x="373" y="528"/>
                  </a:cubicBezTo>
                  <a:cubicBezTo>
                    <a:pt x="374" y="528"/>
                    <a:pt x="375" y="528"/>
                    <a:pt x="375" y="528"/>
                  </a:cubicBezTo>
                  <a:cubicBezTo>
                    <a:pt x="376" y="528"/>
                    <a:pt x="376" y="528"/>
                    <a:pt x="376" y="528"/>
                  </a:cubicBezTo>
                  <a:cubicBezTo>
                    <a:pt x="377" y="528"/>
                    <a:pt x="377" y="527"/>
                    <a:pt x="378" y="527"/>
                  </a:cubicBezTo>
                  <a:cubicBezTo>
                    <a:pt x="378" y="527"/>
                    <a:pt x="379" y="527"/>
                    <a:pt x="379" y="527"/>
                  </a:cubicBezTo>
                  <a:cubicBezTo>
                    <a:pt x="380" y="527"/>
                    <a:pt x="381" y="527"/>
                    <a:pt x="381" y="526"/>
                  </a:cubicBezTo>
                  <a:cubicBezTo>
                    <a:pt x="382" y="526"/>
                    <a:pt x="382" y="526"/>
                    <a:pt x="383" y="526"/>
                  </a:cubicBezTo>
                  <a:cubicBezTo>
                    <a:pt x="383" y="526"/>
                    <a:pt x="383" y="526"/>
                    <a:pt x="384" y="526"/>
                  </a:cubicBezTo>
                  <a:cubicBezTo>
                    <a:pt x="384" y="526"/>
                    <a:pt x="385" y="526"/>
                    <a:pt x="385" y="525"/>
                  </a:cubicBezTo>
                  <a:cubicBezTo>
                    <a:pt x="386" y="525"/>
                    <a:pt x="387" y="525"/>
                    <a:pt x="387" y="525"/>
                  </a:cubicBezTo>
                  <a:cubicBezTo>
                    <a:pt x="388" y="525"/>
                    <a:pt x="388" y="524"/>
                    <a:pt x="389" y="524"/>
                  </a:cubicBezTo>
                  <a:cubicBezTo>
                    <a:pt x="389" y="524"/>
                    <a:pt x="390" y="524"/>
                    <a:pt x="390" y="524"/>
                  </a:cubicBezTo>
                  <a:cubicBezTo>
                    <a:pt x="391" y="524"/>
                    <a:pt x="391" y="524"/>
                    <a:pt x="392" y="523"/>
                  </a:cubicBezTo>
                  <a:cubicBezTo>
                    <a:pt x="392" y="523"/>
                    <a:pt x="393" y="523"/>
                    <a:pt x="393" y="523"/>
                  </a:cubicBezTo>
                  <a:cubicBezTo>
                    <a:pt x="560" y="463"/>
                    <a:pt x="560" y="463"/>
                    <a:pt x="560" y="463"/>
                  </a:cubicBezTo>
                  <a:cubicBezTo>
                    <a:pt x="563" y="462"/>
                    <a:pt x="565" y="462"/>
                    <a:pt x="567" y="461"/>
                  </a:cubicBezTo>
                  <a:cubicBezTo>
                    <a:pt x="569" y="460"/>
                    <a:pt x="571" y="459"/>
                    <a:pt x="572" y="458"/>
                  </a:cubicBezTo>
                  <a:cubicBezTo>
                    <a:pt x="574" y="458"/>
                    <a:pt x="576" y="457"/>
                    <a:pt x="577" y="456"/>
                  </a:cubicBezTo>
                  <a:cubicBezTo>
                    <a:pt x="579" y="455"/>
                    <a:pt x="581" y="455"/>
                    <a:pt x="582" y="454"/>
                  </a:cubicBezTo>
                  <a:cubicBezTo>
                    <a:pt x="587" y="451"/>
                    <a:pt x="592" y="448"/>
                    <a:pt x="595" y="445"/>
                  </a:cubicBezTo>
                  <a:cubicBezTo>
                    <a:pt x="598" y="442"/>
                    <a:pt x="600" y="440"/>
                    <a:pt x="602" y="437"/>
                  </a:cubicBezTo>
                  <a:cubicBezTo>
                    <a:pt x="603" y="435"/>
                    <a:pt x="603" y="432"/>
                    <a:pt x="603" y="430"/>
                  </a:cubicBezTo>
                  <a:cubicBezTo>
                    <a:pt x="603" y="431"/>
                    <a:pt x="603" y="431"/>
                    <a:pt x="603" y="432"/>
                  </a:cubicBezTo>
                  <a:close/>
                </a:path>
              </a:pathLst>
            </a:custGeom>
            <a:solidFill>
              <a:srgbClr val="2D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34" name="Freeform 169"/>
            <p:cNvSpPr>
              <a:spLocks/>
            </p:cNvSpPr>
            <p:nvPr/>
          </p:nvSpPr>
          <p:spPr bwMode="auto">
            <a:xfrm>
              <a:off x="3513" y="1178"/>
              <a:ext cx="715" cy="408"/>
            </a:xfrm>
            <a:custGeom>
              <a:avLst/>
              <a:gdLst>
                <a:gd name="T0" fmla="*/ 687 w 436"/>
                <a:gd name="T1" fmla="*/ 202 h 249"/>
                <a:gd name="T2" fmla="*/ 653 w 436"/>
                <a:gd name="T3" fmla="*/ 165 h 249"/>
                <a:gd name="T4" fmla="*/ 597 w 436"/>
                <a:gd name="T5" fmla="*/ 133 h 249"/>
                <a:gd name="T6" fmla="*/ 566 w 436"/>
                <a:gd name="T7" fmla="*/ 121 h 249"/>
                <a:gd name="T8" fmla="*/ 546 w 436"/>
                <a:gd name="T9" fmla="*/ 116 h 249"/>
                <a:gd name="T10" fmla="*/ 515 w 436"/>
                <a:gd name="T11" fmla="*/ 113 h 249"/>
                <a:gd name="T12" fmla="*/ 489 w 436"/>
                <a:gd name="T13" fmla="*/ 111 h 249"/>
                <a:gd name="T14" fmla="*/ 461 w 436"/>
                <a:gd name="T15" fmla="*/ 113 h 249"/>
                <a:gd name="T16" fmla="*/ 421 w 436"/>
                <a:gd name="T17" fmla="*/ 120 h 249"/>
                <a:gd name="T18" fmla="*/ 413 w 436"/>
                <a:gd name="T19" fmla="*/ 121 h 249"/>
                <a:gd name="T20" fmla="*/ 412 w 436"/>
                <a:gd name="T21" fmla="*/ 121 h 249"/>
                <a:gd name="T22" fmla="*/ 402 w 436"/>
                <a:gd name="T23" fmla="*/ 125 h 249"/>
                <a:gd name="T24" fmla="*/ 376 w 436"/>
                <a:gd name="T25" fmla="*/ 134 h 249"/>
                <a:gd name="T26" fmla="*/ 346 w 436"/>
                <a:gd name="T27" fmla="*/ 151 h 249"/>
                <a:gd name="T28" fmla="*/ 315 w 436"/>
                <a:gd name="T29" fmla="*/ 174 h 249"/>
                <a:gd name="T30" fmla="*/ 287 w 436"/>
                <a:gd name="T31" fmla="*/ 208 h 249"/>
                <a:gd name="T32" fmla="*/ 279 w 436"/>
                <a:gd name="T33" fmla="*/ 221 h 249"/>
                <a:gd name="T34" fmla="*/ 271 w 436"/>
                <a:gd name="T35" fmla="*/ 236 h 249"/>
                <a:gd name="T36" fmla="*/ 261 w 436"/>
                <a:gd name="T37" fmla="*/ 251 h 249"/>
                <a:gd name="T38" fmla="*/ 248 w 436"/>
                <a:gd name="T39" fmla="*/ 267 h 249"/>
                <a:gd name="T40" fmla="*/ 235 w 436"/>
                <a:gd name="T41" fmla="*/ 280 h 249"/>
                <a:gd name="T42" fmla="*/ 220 w 436"/>
                <a:gd name="T43" fmla="*/ 292 h 249"/>
                <a:gd name="T44" fmla="*/ 207 w 436"/>
                <a:gd name="T45" fmla="*/ 297 h 249"/>
                <a:gd name="T46" fmla="*/ 197 w 436"/>
                <a:gd name="T47" fmla="*/ 300 h 249"/>
                <a:gd name="T48" fmla="*/ 185 w 436"/>
                <a:gd name="T49" fmla="*/ 300 h 249"/>
                <a:gd name="T50" fmla="*/ 177 w 436"/>
                <a:gd name="T51" fmla="*/ 298 h 249"/>
                <a:gd name="T52" fmla="*/ 162 w 436"/>
                <a:gd name="T53" fmla="*/ 292 h 249"/>
                <a:gd name="T54" fmla="*/ 143 w 436"/>
                <a:gd name="T55" fmla="*/ 274 h 249"/>
                <a:gd name="T56" fmla="*/ 128 w 436"/>
                <a:gd name="T57" fmla="*/ 252 h 249"/>
                <a:gd name="T58" fmla="*/ 5 w 436"/>
                <a:gd name="T59" fmla="*/ 121 h 249"/>
                <a:gd name="T60" fmla="*/ 136 w 436"/>
                <a:gd name="T61" fmla="*/ 369 h 249"/>
                <a:gd name="T62" fmla="*/ 154 w 436"/>
                <a:gd name="T63" fmla="*/ 392 h 249"/>
                <a:gd name="T64" fmla="*/ 171 w 436"/>
                <a:gd name="T65" fmla="*/ 403 h 249"/>
                <a:gd name="T66" fmla="*/ 180 w 436"/>
                <a:gd name="T67" fmla="*/ 406 h 249"/>
                <a:gd name="T68" fmla="*/ 182 w 436"/>
                <a:gd name="T69" fmla="*/ 406 h 249"/>
                <a:gd name="T70" fmla="*/ 192 w 436"/>
                <a:gd name="T71" fmla="*/ 408 h 249"/>
                <a:gd name="T72" fmla="*/ 197 w 436"/>
                <a:gd name="T73" fmla="*/ 408 h 249"/>
                <a:gd name="T74" fmla="*/ 200 w 436"/>
                <a:gd name="T75" fmla="*/ 408 h 249"/>
                <a:gd name="T76" fmla="*/ 203 w 436"/>
                <a:gd name="T77" fmla="*/ 406 h 249"/>
                <a:gd name="T78" fmla="*/ 212 w 436"/>
                <a:gd name="T79" fmla="*/ 405 h 249"/>
                <a:gd name="T80" fmla="*/ 218 w 436"/>
                <a:gd name="T81" fmla="*/ 401 h 249"/>
                <a:gd name="T82" fmla="*/ 223 w 436"/>
                <a:gd name="T83" fmla="*/ 398 h 249"/>
                <a:gd name="T84" fmla="*/ 235 w 436"/>
                <a:gd name="T85" fmla="*/ 390 h 249"/>
                <a:gd name="T86" fmla="*/ 248 w 436"/>
                <a:gd name="T87" fmla="*/ 377 h 249"/>
                <a:gd name="T88" fmla="*/ 261 w 436"/>
                <a:gd name="T89" fmla="*/ 360 h 249"/>
                <a:gd name="T90" fmla="*/ 271 w 436"/>
                <a:gd name="T91" fmla="*/ 346 h 249"/>
                <a:gd name="T92" fmla="*/ 280 w 436"/>
                <a:gd name="T93" fmla="*/ 331 h 249"/>
                <a:gd name="T94" fmla="*/ 300 w 436"/>
                <a:gd name="T95" fmla="*/ 300 h 249"/>
                <a:gd name="T96" fmla="*/ 339 w 436"/>
                <a:gd name="T97" fmla="*/ 264 h 249"/>
                <a:gd name="T98" fmla="*/ 385 w 436"/>
                <a:gd name="T99" fmla="*/ 239 h 249"/>
                <a:gd name="T100" fmla="*/ 412 w 436"/>
                <a:gd name="T101" fmla="*/ 231 h 249"/>
                <a:gd name="T102" fmla="*/ 420 w 436"/>
                <a:gd name="T103" fmla="*/ 228 h 249"/>
                <a:gd name="T104" fmla="*/ 435 w 436"/>
                <a:gd name="T105" fmla="*/ 226 h 249"/>
                <a:gd name="T106" fmla="*/ 490 w 436"/>
                <a:gd name="T107" fmla="*/ 220 h 249"/>
                <a:gd name="T108" fmla="*/ 544 w 436"/>
                <a:gd name="T109" fmla="*/ 226 h 249"/>
                <a:gd name="T110" fmla="*/ 569 w 436"/>
                <a:gd name="T111" fmla="*/ 233 h 249"/>
                <a:gd name="T112" fmla="*/ 636 w 436"/>
                <a:gd name="T113" fmla="*/ 264 h 249"/>
                <a:gd name="T114" fmla="*/ 661 w 436"/>
                <a:gd name="T115" fmla="*/ 283 h 249"/>
                <a:gd name="T116" fmla="*/ 689 w 436"/>
                <a:gd name="T117" fmla="*/ 318 h 24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36" h="249">
                  <a:moveTo>
                    <a:pt x="435" y="164"/>
                  </a:moveTo>
                  <a:cubicBezTo>
                    <a:pt x="435" y="161"/>
                    <a:pt x="434" y="157"/>
                    <a:pt x="433" y="153"/>
                  </a:cubicBezTo>
                  <a:cubicBezTo>
                    <a:pt x="432" y="149"/>
                    <a:pt x="431" y="145"/>
                    <a:pt x="429" y="141"/>
                  </a:cubicBezTo>
                  <a:cubicBezTo>
                    <a:pt x="427" y="137"/>
                    <a:pt x="425" y="134"/>
                    <a:pt x="423" y="130"/>
                  </a:cubicBezTo>
                  <a:cubicBezTo>
                    <a:pt x="423" y="129"/>
                    <a:pt x="423" y="129"/>
                    <a:pt x="423" y="129"/>
                  </a:cubicBezTo>
                  <a:cubicBezTo>
                    <a:pt x="422" y="128"/>
                    <a:pt x="422" y="128"/>
                    <a:pt x="422" y="127"/>
                  </a:cubicBezTo>
                  <a:cubicBezTo>
                    <a:pt x="422" y="127"/>
                    <a:pt x="421" y="127"/>
                    <a:pt x="421" y="126"/>
                  </a:cubicBezTo>
                  <a:cubicBezTo>
                    <a:pt x="421" y="126"/>
                    <a:pt x="421" y="126"/>
                    <a:pt x="420" y="125"/>
                  </a:cubicBezTo>
                  <a:cubicBezTo>
                    <a:pt x="420" y="124"/>
                    <a:pt x="419" y="124"/>
                    <a:pt x="419" y="123"/>
                  </a:cubicBezTo>
                  <a:cubicBezTo>
                    <a:pt x="419" y="123"/>
                    <a:pt x="418" y="123"/>
                    <a:pt x="418" y="122"/>
                  </a:cubicBezTo>
                  <a:cubicBezTo>
                    <a:pt x="418" y="121"/>
                    <a:pt x="418" y="121"/>
                    <a:pt x="418" y="121"/>
                  </a:cubicBezTo>
                  <a:cubicBezTo>
                    <a:pt x="417" y="121"/>
                    <a:pt x="417" y="121"/>
                    <a:pt x="417" y="121"/>
                  </a:cubicBezTo>
                  <a:cubicBezTo>
                    <a:pt x="414" y="117"/>
                    <a:pt x="412" y="115"/>
                    <a:pt x="410" y="113"/>
                  </a:cubicBezTo>
                  <a:cubicBezTo>
                    <a:pt x="408" y="111"/>
                    <a:pt x="407" y="110"/>
                    <a:pt x="406" y="109"/>
                  </a:cubicBezTo>
                  <a:cubicBezTo>
                    <a:pt x="405" y="108"/>
                    <a:pt x="405" y="107"/>
                    <a:pt x="404" y="107"/>
                  </a:cubicBezTo>
                  <a:cubicBezTo>
                    <a:pt x="404" y="106"/>
                    <a:pt x="404" y="106"/>
                    <a:pt x="404" y="106"/>
                  </a:cubicBezTo>
                  <a:cubicBezTo>
                    <a:pt x="402" y="105"/>
                    <a:pt x="401" y="104"/>
                    <a:pt x="400" y="103"/>
                  </a:cubicBezTo>
                  <a:cubicBezTo>
                    <a:pt x="399" y="102"/>
                    <a:pt x="398" y="101"/>
                    <a:pt x="398" y="101"/>
                  </a:cubicBezTo>
                  <a:cubicBezTo>
                    <a:pt x="397" y="101"/>
                    <a:pt x="397" y="100"/>
                    <a:pt x="397" y="100"/>
                  </a:cubicBezTo>
                  <a:cubicBezTo>
                    <a:pt x="396" y="100"/>
                    <a:pt x="396" y="100"/>
                    <a:pt x="396" y="100"/>
                  </a:cubicBezTo>
                  <a:cubicBezTo>
                    <a:pt x="395" y="99"/>
                    <a:pt x="395" y="98"/>
                    <a:pt x="394" y="98"/>
                  </a:cubicBezTo>
                  <a:cubicBezTo>
                    <a:pt x="393" y="98"/>
                    <a:pt x="393" y="97"/>
                    <a:pt x="392" y="97"/>
                  </a:cubicBezTo>
                  <a:cubicBezTo>
                    <a:pt x="392" y="96"/>
                    <a:pt x="391" y="96"/>
                    <a:pt x="391" y="96"/>
                  </a:cubicBezTo>
                  <a:cubicBezTo>
                    <a:pt x="390" y="95"/>
                    <a:pt x="390" y="95"/>
                    <a:pt x="390" y="95"/>
                  </a:cubicBezTo>
                  <a:cubicBezTo>
                    <a:pt x="387" y="93"/>
                    <a:pt x="384" y="91"/>
                    <a:pt x="381" y="90"/>
                  </a:cubicBezTo>
                  <a:cubicBezTo>
                    <a:pt x="378" y="88"/>
                    <a:pt x="376" y="86"/>
                    <a:pt x="373" y="85"/>
                  </a:cubicBezTo>
                  <a:cubicBezTo>
                    <a:pt x="370" y="84"/>
                    <a:pt x="367" y="82"/>
                    <a:pt x="364" y="81"/>
                  </a:cubicBezTo>
                  <a:cubicBezTo>
                    <a:pt x="361" y="80"/>
                    <a:pt x="358" y="79"/>
                    <a:pt x="355" y="77"/>
                  </a:cubicBezTo>
                  <a:cubicBezTo>
                    <a:pt x="354" y="77"/>
                    <a:pt x="354" y="77"/>
                    <a:pt x="353" y="77"/>
                  </a:cubicBezTo>
                  <a:cubicBezTo>
                    <a:pt x="352" y="77"/>
                    <a:pt x="352" y="76"/>
                    <a:pt x="351" y="76"/>
                  </a:cubicBezTo>
                  <a:cubicBezTo>
                    <a:pt x="351" y="76"/>
                    <a:pt x="350" y="76"/>
                    <a:pt x="350" y="76"/>
                  </a:cubicBezTo>
                  <a:cubicBezTo>
                    <a:pt x="350" y="76"/>
                    <a:pt x="349" y="76"/>
                    <a:pt x="349" y="75"/>
                  </a:cubicBezTo>
                  <a:cubicBezTo>
                    <a:pt x="348" y="75"/>
                    <a:pt x="348" y="75"/>
                    <a:pt x="348" y="75"/>
                  </a:cubicBezTo>
                  <a:cubicBezTo>
                    <a:pt x="347" y="75"/>
                    <a:pt x="347" y="75"/>
                    <a:pt x="347" y="75"/>
                  </a:cubicBezTo>
                  <a:cubicBezTo>
                    <a:pt x="346" y="75"/>
                    <a:pt x="346" y="75"/>
                    <a:pt x="346" y="75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5" y="74"/>
                    <a:pt x="345" y="74"/>
                    <a:pt x="344" y="74"/>
                  </a:cubicBezTo>
                  <a:cubicBezTo>
                    <a:pt x="344" y="74"/>
                    <a:pt x="343" y="74"/>
                    <a:pt x="343" y="74"/>
                  </a:cubicBezTo>
                  <a:cubicBezTo>
                    <a:pt x="342" y="74"/>
                    <a:pt x="342" y="74"/>
                    <a:pt x="341" y="73"/>
                  </a:cubicBezTo>
                  <a:cubicBezTo>
                    <a:pt x="341" y="73"/>
                    <a:pt x="340" y="73"/>
                    <a:pt x="340" y="73"/>
                  </a:cubicBezTo>
                  <a:cubicBezTo>
                    <a:pt x="339" y="73"/>
                    <a:pt x="338" y="73"/>
                    <a:pt x="338" y="73"/>
                  </a:cubicBezTo>
                  <a:cubicBezTo>
                    <a:pt x="337" y="72"/>
                    <a:pt x="336" y="72"/>
                    <a:pt x="335" y="72"/>
                  </a:cubicBezTo>
                  <a:cubicBezTo>
                    <a:pt x="335" y="72"/>
                    <a:pt x="334" y="72"/>
                    <a:pt x="333" y="72"/>
                  </a:cubicBezTo>
                  <a:cubicBezTo>
                    <a:pt x="333" y="72"/>
                    <a:pt x="333" y="72"/>
                    <a:pt x="333" y="72"/>
                  </a:cubicBezTo>
                  <a:cubicBezTo>
                    <a:pt x="333" y="71"/>
                    <a:pt x="333" y="71"/>
                    <a:pt x="333" y="71"/>
                  </a:cubicBezTo>
                  <a:cubicBezTo>
                    <a:pt x="332" y="71"/>
                    <a:pt x="332" y="71"/>
                    <a:pt x="331" y="71"/>
                  </a:cubicBezTo>
                  <a:cubicBezTo>
                    <a:pt x="330" y="71"/>
                    <a:pt x="329" y="71"/>
                    <a:pt x="329" y="71"/>
                  </a:cubicBezTo>
                  <a:cubicBezTo>
                    <a:pt x="328" y="71"/>
                    <a:pt x="327" y="70"/>
                    <a:pt x="326" y="70"/>
                  </a:cubicBezTo>
                  <a:cubicBezTo>
                    <a:pt x="326" y="70"/>
                    <a:pt x="325" y="70"/>
                    <a:pt x="325" y="70"/>
                  </a:cubicBezTo>
                  <a:cubicBezTo>
                    <a:pt x="324" y="70"/>
                    <a:pt x="324" y="70"/>
                    <a:pt x="324" y="70"/>
                  </a:cubicBezTo>
                  <a:cubicBezTo>
                    <a:pt x="323" y="70"/>
                    <a:pt x="322" y="70"/>
                    <a:pt x="322" y="70"/>
                  </a:cubicBezTo>
                  <a:cubicBezTo>
                    <a:pt x="320" y="69"/>
                    <a:pt x="319" y="69"/>
                    <a:pt x="318" y="69"/>
                  </a:cubicBezTo>
                  <a:cubicBezTo>
                    <a:pt x="317" y="69"/>
                    <a:pt x="317" y="69"/>
                    <a:pt x="316" y="69"/>
                  </a:cubicBezTo>
                  <a:cubicBezTo>
                    <a:pt x="316" y="69"/>
                    <a:pt x="315" y="69"/>
                    <a:pt x="314" y="69"/>
                  </a:cubicBezTo>
                  <a:cubicBezTo>
                    <a:pt x="314" y="69"/>
                    <a:pt x="313" y="69"/>
                    <a:pt x="312" y="69"/>
                  </a:cubicBezTo>
                  <a:cubicBezTo>
                    <a:pt x="312" y="69"/>
                    <a:pt x="311" y="68"/>
                    <a:pt x="311" y="68"/>
                  </a:cubicBezTo>
                  <a:cubicBezTo>
                    <a:pt x="310" y="68"/>
                    <a:pt x="310" y="68"/>
                    <a:pt x="309" y="68"/>
                  </a:cubicBezTo>
                  <a:cubicBezTo>
                    <a:pt x="309" y="68"/>
                    <a:pt x="308" y="68"/>
                    <a:pt x="307" y="68"/>
                  </a:cubicBezTo>
                  <a:cubicBezTo>
                    <a:pt x="306" y="68"/>
                    <a:pt x="305" y="68"/>
                    <a:pt x="304" y="68"/>
                  </a:cubicBezTo>
                  <a:cubicBezTo>
                    <a:pt x="303" y="68"/>
                    <a:pt x="303" y="68"/>
                    <a:pt x="302" y="68"/>
                  </a:cubicBezTo>
                  <a:cubicBezTo>
                    <a:pt x="301" y="68"/>
                    <a:pt x="300" y="68"/>
                    <a:pt x="299" y="68"/>
                  </a:cubicBezTo>
                  <a:cubicBezTo>
                    <a:pt x="299" y="68"/>
                    <a:pt x="299" y="68"/>
                    <a:pt x="299" y="68"/>
                  </a:cubicBezTo>
                  <a:cubicBezTo>
                    <a:pt x="298" y="68"/>
                    <a:pt x="298" y="68"/>
                    <a:pt x="298" y="68"/>
                  </a:cubicBezTo>
                  <a:cubicBezTo>
                    <a:pt x="298" y="68"/>
                    <a:pt x="298" y="68"/>
                    <a:pt x="298" y="68"/>
                  </a:cubicBezTo>
                  <a:cubicBezTo>
                    <a:pt x="296" y="68"/>
                    <a:pt x="295" y="68"/>
                    <a:pt x="294" y="68"/>
                  </a:cubicBezTo>
                  <a:cubicBezTo>
                    <a:pt x="293" y="68"/>
                    <a:pt x="293" y="68"/>
                    <a:pt x="293" y="68"/>
                  </a:cubicBezTo>
                  <a:cubicBezTo>
                    <a:pt x="292" y="68"/>
                    <a:pt x="292" y="68"/>
                    <a:pt x="291" y="68"/>
                  </a:cubicBezTo>
                  <a:cubicBezTo>
                    <a:pt x="291" y="68"/>
                    <a:pt x="290" y="68"/>
                    <a:pt x="289" y="68"/>
                  </a:cubicBezTo>
                  <a:cubicBezTo>
                    <a:pt x="288" y="68"/>
                    <a:pt x="287" y="68"/>
                    <a:pt x="285" y="68"/>
                  </a:cubicBezTo>
                  <a:cubicBezTo>
                    <a:pt x="285" y="68"/>
                    <a:pt x="284" y="68"/>
                    <a:pt x="284" y="68"/>
                  </a:cubicBezTo>
                  <a:cubicBezTo>
                    <a:pt x="283" y="69"/>
                    <a:pt x="283" y="69"/>
                    <a:pt x="282" y="69"/>
                  </a:cubicBezTo>
                  <a:cubicBezTo>
                    <a:pt x="282" y="69"/>
                    <a:pt x="281" y="69"/>
                    <a:pt x="281" y="69"/>
                  </a:cubicBezTo>
                  <a:cubicBezTo>
                    <a:pt x="281" y="69"/>
                    <a:pt x="280" y="69"/>
                    <a:pt x="280" y="69"/>
                  </a:cubicBezTo>
                  <a:cubicBezTo>
                    <a:pt x="274" y="70"/>
                    <a:pt x="269" y="71"/>
                    <a:pt x="266" y="71"/>
                  </a:cubicBezTo>
                  <a:cubicBezTo>
                    <a:pt x="265" y="71"/>
                    <a:pt x="265" y="71"/>
                    <a:pt x="265" y="71"/>
                  </a:cubicBezTo>
                  <a:cubicBezTo>
                    <a:pt x="265" y="71"/>
                    <a:pt x="265" y="71"/>
                    <a:pt x="265" y="71"/>
                  </a:cubicBezTo>
                  <a:cubicBezTo>
                    <a:pt x="265" y="71"/>
                    <a:pt x="265" y="71"/>
                    <a:pt x="265" y="71"/>
                  </a:cubicBezTo>
                  <a:cubicBezTo>
                    <a:pt x="263" y="72"/>
                    <a:pt x="262" y="72"/>
                    <a:pt x="260" y="72"/>
                  </a:cubicBezTo>
                  <a:cubicBezTo>
                    <a:pt x="260" y="72"/>
                    <a:pt x="260" y="72"/>
                    <a:pt x="260" y="72"/>
                  </a:cubicBezTo>
                  <a:cubicBezTo>
                    <a:pt x="260" y="72"/>
                    <a:pt x="259" y="72"/>
                    <a:pt x="259" y="73"/>
                  </a:cubicBezTo>
                  <a:cubicBezTo>
                    <a:pt x="258" y="73"/>
                    <a:pt x="258" y="73"/>
                    <a:pt x="257" y="73"/>
                  </a:cubicBezTo>
                  <a:cubicBezTo>
                    <a:pt x="255" y="73"/>
                    <a:pt x="254" y="73"/>
                    <a:pt x="254" y="74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2" y="74"/>
                    <a:pt x="252" y="74"/>
                    <a:pt x="252" y="74"/>
                  </a:cubicBezTo>
                  <a:cubicBezTo>
                    <a:pt x="252" y="74"/>
                    <a:pt x="252" y="74"/>
                    <a:pt x="252" y="74"/>
                  </a:cubicBezTo>
                  <a:cubicBezTo>
                    <a:pt x="252" y="74"/>
                    <a:pt x="252" y="74"/>
                    <a:pt x="252" y="74"/>
                  </a:cubicBezTo>
                  <a:cubicBezTo>
                    <a:pt x="252" y="74"/>
                    <a:pt x="252" y="74"/>
                    <a:pt x="252" y="74"/>
                  </a:cubicBezTo>
                  <a:cubicBezTo>
                    <a:pt x="252" y="74"/>
                    <a:pt x="252" y="74"/>
                    <a:pt x="252" y="74"/>
                  </a:cubicBezTo>
                  <a:cubicBezTo>
                    <a:pt x="252" y="74"/>
                    <a:pt x="252" y="74"/>
                    <a:pt x="252" y="74"/>
                  </a:cubicBezTo>
                  <a:cubicBezTo>
                    <a:pt x="252" y="74"/>
                    <a:pt x="252" y="74"/>
                    <a:pt x="252" y="74"/>
                  </a:cubicBezTo>
                  <a:cubicBezTo>
                    <a:pt x="252" y="74"/>
                    <a:pt x="252" y="74"/>
                    <a:pt x="252" y="74"/>
                  </a:cubicBezTo>
                  <a:cubicBezTo>
                    <a:pt x="252" y="74"/>
                    <a:pt x="252" y="74"/>
                    <a:pt x="252" y="74"/>
                  </a:cubicBezTo>
                  <a:cubicBezTo>
                    <a:pt x="252" y="74"/>
                    <a:pt x="252" y="74"/>
                    <a:pt x="252" y="74"/>
                  </a:cubicBezTo>
                  <a:cubicBezTo>
                    <a:pt x="251" y="74"/>
                    <a:pt x="251" y="74"/>
                    <a:pt x="251" y="74"/>
                  </a:cubicBezTo>
                  <a:cubicBezTo>
                    <a:pt x="251" y="74"/>
                    <a:pt x="251" y="74"/>
                    <a:pt x="251" y="74"/>
                  </a:cubicBezTo>
                  <a:cubicBezTo>
                    <a:pt x="251" y="74"/>
                    <a:pt x="251" y="74"/>
                    <a:pt x="251" y="74"/>
                  </a:cubicBezTo>
                  <a:cubicBezTo>
                    <a:pt x="250" y="74"/>
                    <a:pt x="250" y="75"/>
                    <a:pt x="249" y="75"/>
                  </a:cubicBezTo>
                  <a:cubicBezTo>
                    <a:pt x="249" y="75"/>
                    <a:pt x="249" y="75"/>
                    <a:pt x="249" y="75"/>
                  </a:cubicBezTo>
                  <a:cubicBezTo>
                    <a:pt x="249" y="75"/>
                    <a:pt x="249" y="75"/>
                    <a:pt x="249" y="75"/>
                  </a:cubicBezTo>
                  <a:cubicBezTo>
                    <a:pt x="248" y="75"/>
                    <a:pt x="248" y="75"/>
                    <a:pt x="248" y="75"/>
                  </a:cubicBezTo>
                  <a:cubicBezTo>
                    <a:pt x="247" y="75"/>
                    <a:pt x="247" y="75"/>
                    <a:pt x="247" y="75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6" y="76"/>
                    <a:pt x="246" y="76"/>
                    <a:pt x="246" y="76"/>
                  </a:cubicBezTo>
                  <a:cubicBezTo>
                    <a:pt x="245" y="76"/>
                    <a:pt x="245" y="76"/>
                    <a:pt x="245" y="76"/>
                  </a:cubicBezTo>
                  <a:cubicBezTo>
                    <a:pt x="245" y="76"/>
                    <a:pt x="245" y="76"/>
                    <a:pt x="245" y="76"/>
                  </a:cubicBezTo>
                  <a:cubicBezTo>
                    <a:pt x="245" y="76"/>
                    <a:pt x="245" y="76"/>
                    <a:pt x="245" y="76"/>
                  </a:cubicBezTo>
                  <a:cubicBezTo>
                    <a:pt x="245" y="76"/>
                    <a:pt x="244" y="76"/>
                    <a:pt x="244" y="77"/>
                  </a:cubicBezTo>
                  <a:cubicBezTo>
                    <a:pt x="241" y="77"/>
                    <a:pt x="239" y="78"/>
                    <a:pt x="237" y="79"/>
                  </a:cubicBezTo>
                  <a:cubicBezTo>
                    <a:pt x="237" y="79"/>
                    <a:pt x="237" y="79"/>
                    <a:pt x="237" y="79"/>
                  </a:cubicBezTo>
                  <a:cubicBezTo>
                    <a:pt x="236" y="79"/>
                    <a:pt x="236" y="79"/>
                    <a:pt x="235" y="80"/>
                  </a:cubicBezTo>
                  <a:cubicBezTo>
                    <a:pt x="234" y="80"/>
                    <a:pt x="232" y="81"/>
                    <a:pt x="231" y="81"/>
                  </a:cubicBezTo>
                  <a:cubicBezTo>
                    <a:pt x="231" y="81"/>
                    <a:pt x="231" y="81"/>
                    <a:pt x="231" y="81"/>
                  </a:cubicBezTo>
                  <a:cubicBezTo>
                    <a:pt x="230" y="82"/>
                    <a:pt x="230" y="82"/>
                    <a:pt x="229" y="82"/>
                  </a:cubicBezTo>
                  <a:cubicBezTo>
                    <a:pt x="228" y="83"/>
                    <a:pt x="226" y="83"/>
                    <a:pt x="225" y="84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4" y="84"/>
                    <a:pt x="224" y="85"/>
                    <a:pt x="223" y="85"/>
                  </a:cubicBezTo>
                  <a:cubicBezTo>
                    <a:pt x="222" y="86"/>
                    <a:pt x="221" y="86"/>
                    <a:pt x="220" y="87"/>
                  </a:cubicBezTo>
                  <a:cubicBezTo>
                    <a:pt x="219" y="87"/>
                    <a:pt x="219" y="87"/>
                    <a:pt x="219" y="87"/>
                  </a:cubicBezTo>
                  <a:cubicBezTo>
                    <a:pt x="219" y="87"/>
                    <a:pt x="219" y="87"/>
                    <a:pt x="219" y="87"/>
                  </a:cubicBezTo>
                  <a:cubicBezTo>
                    <a:pt x="219" y="87"/>
                    <a:pt x="219" y="87"/>
                    <a:pt x="219" y="87"/>
                  </a:cubicBezTo>
                  <a:cubicBezTo>
                    <a:pt x="217" y="88"/>
                    <a:pt x="215" y="90"/>
                    <a:pt x="213" y="91"/>
                  </a:cubicBezTo>
                  <a:cubicBezTo>
                    <a:pt x="212" y="91"/>
                    <a:pt x="212" y="91"/>
                    <a:pt x="211" y="92"/>
                  </a:cubicBezTo>
                  <a:cubicBezTo>
                    <a:pt x="209" y="93"/>
                    <a:pt x="208" y="94"/>
                    <a:pt x="206" y="95"/>
                  </a:cubicBezTo>
                  <a:cubicBezTo>
                    <a:pt x="206" y="95"/>
                    <a:pt x="206" y="95"/>
                    <a:pt x="205" y="96"/>
                  </a:cubicBezTo>
                  <a:cubicBezTo>
                    <a:pt x="205" y="96"/>
                    <a:pt x="205" y="96"/>
                    <a:pt x="205" y="96"/>
                  </a:cubicBezTo>
                  <a:cubicBezTo>
                    <a:pt x="203" y="97"/>
                    <a:pt x="201" y="99"/>
                    <a:pt x="199" y="100"/>
                  </a:cubicBezTo>
                  <a:cubicBezTo>
                    <a:pt x="199" y="100"/>
                    <a:pt x="199" y="100"/>
                    <a:pt x="199" y="100"/>
                  </a:cubicBezTo>
                  <a:cubicBezTo>
                    <a:pt x="198" y="101"/>
                    <a:pt x="198" y="101"/>
                    <a:pt x="198" y="101"/>
                  </a:cubicBezTo>
                  <a:cubicBezTo>
                    <a:pt x="197" y="102"/>
                    <a:pt x="195" y="104"/>
                    <a:pt x="194" y="105"/>
                  </a:cubicBezTo>
                  <a:cubicBezTo>
                    <a:pt x="193" y="105"/>
                    <a:pt x="193" y="105"/>
                    <a:pt x="193" y="105"/>
                  </a:cubicBezTo>
                  <a:cubicBezTo>
                    <a:pt x="192" y="106"/>
                    <a:pt x="192" y="106"/>
                    <a:pt x="192" y="106"/>
                  </a:cubicBezTo>
                  <a:cubicBezTo>
                    <a:pt x="191" y="108"/>
                    <a:pt x="190" y="109"/>
                    <a:pt x="189" y="110"/>
                  </a:cubicBezTo>
                  <a:cubicBezTo>
                    <a:pt x="188" y="110"/>
                    <a:pt x="188" y="111"/>
                    <a:pt x="187" y="111"/>
                  </a:cubicBezTo>
                  <a:cubicBezTo>
                    <a:pt x="186" y="113"/>
                    <a:pt x="184" y="114"/>
                    <a:pt x="183" y="116"/>
                  </a:cubicBezTo>
                  <a:cubicBezTo>
                    <a:pt x="183" y="116"/>
                    <a:pt x="183" y="116"/>
                    <a:pt x="183" y="116"/>
                  </a:cubicBezTo>
                  <a:cubicBezTo>
                    <a:pt x="183" y="116"/>
                    <a:pt x="183" y="116"/>
                    <a:pt x="183" y="116"/>
                  </a:cubicBezTo>
                  <a:cubicBezTo>
                    <a:pt x="182" y="117"/>
                    <a:pt x="182" y="117"/>
                    <a:pt x="182" y="117"/>
                  </a:cubicBezTo>
                  <a:cubicBezTo>
                    <a:pt x="181" y="119"/>
                    <a:pt x="180" y="120"/>
                    <a:pt x="179" y="121"/>
                  </a:cubicBezTo>
                  <a:cubicBezTo>
                    <a:pt x="179" y="122"/>
                    <a:pt x="178" y="123"/>
                    <a:pt x="178" y="123"/>
                  </a:cubicBezTo>
                  <a:cubicBezTo>
                    <a:pt x="177" y="124"/>
                    <a:pt x="176" y="126"/>
                    <a:pt x="175" y="127"/>
                  </a:cubicBezTo>
                  <a:cubicBezTo>
                    <a:pt x="174" y="128"/>
                    <a:pt x="174" y="128"/>
                    <a:pt x="174" y="128"/>
                  </a:cubicBezTo>
                  <a:cubicBezTo>
                    <a:pt x="174" y="129"/>
                    <a:pt x="174" y="129"/>
                    <a:pt x="174" y="129"/>
                  </a:cubicBezTo>
                  <a:cubicBezTo>
                    <a:pt x="174" y="129"/>
                    <a:pt x="174" y="129"/>
                    <a:pt x="174" y="129"/>
                  </a:cubicBezTo>
                  <a:cubicBezTo>
                    <a:pt x="174" y="130"/>
                    <a:pt x="174" y="130"/>
                    <a:pt x="174" y="130"/>
                  </a:cubicBezTo>
                  <a:cubicBezTo>
                    <a:pt x="173" y="130"/>
                    <a:pt x="173" y="131"/>
                    <a:pt x="173" y="131"/>
                  </a:cubicBezTo>
                  <a:cubicBezTo>
                    <a:pt x="173" y="131"/>
                    <a:pt x="172" y="132"/>
                    <a:pt x="172" y="132"/>
                  </a:cubicBezTo>
                  <a:cubicBezTo>
                    <a:pt x="172" y="133"/>
                    <a:pt x="172" y="133"/>
                    <a:pt x="171" y="134"/>
                  </a:cubicBezTo>
                  <a:cubicBezTo>
                    <a:pt x="171" y="135"/>
                    <a:pt x="171" y="135"/>
                    <a:pt x="171" y="135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69" y="138"/>
                    <a:pt x="169" y="138"/>
                    <a:pt x="169" y="138"/>
                  </a:cubicBezTo>
                  <a:cubicBezTo>
                    <a:pt x="169" y="139"/>
                    <a:pt x="168" y="139"/>
                    <a:pt x="168" y="139"/>
                  </a:cubicBezTo>
                  <a:cubicBezTo>
                    <a:pt x="168" y="140"/>
                    <a:pt x="168" y="140"/>
                    <a:pt x="168" y="140"/>
                  </a:cubicBezTo>
                  <a:cubicBezTo>
                    <a:pt x="167" y="141"/>
                    <a:pt x="167" y="141"/>
                    <a:pt x="167" y="141"/>
                  </a:cubicBezTo>
                  <a:cubicBezTo>
                    <a:pt x="167" y="141"/>
                    <a:pt x="167" y="142"/>
                    <a:pt x="167" y="142"/>
                  </a:cubicBezTo>
                  <a:cubicBezTo>
                    <a:pt x="166" y="143"/>
                    <a:pt x="166" y="143"/>
                    <a:pt x="166" y="143"/>
                  </a:cubicBezTo>
                  <a:cubicBezTo>
                    <a:pt x="165" y="144"/>
                    <a:pt x="165" y="144"/>
                    <a:pt x="165" y="144"/>
                  </a:cubicBezTo>
                  <a:cubicBezTo>
                    <a:pt x="165" y="145"/>
                    <a:pt x="165" y="145"/>
                    <a:pt x="165" y="145"/>
                  </a:cubicBezTo>
                  <a:cubicBezTo>
                    <a:pt x="164" y="146"/>
                    <a:pt x="164" y="146"/>
                    <a:pt x="164" y="146"/>
                  </a:cubicBezTo>
                  <a:cubicBezTo>
                    <a:pt x="164" y="147"/>
                    <a:pt x="164" y="147"/>
                    <a:pt x="163" y="147"/>
                  </a:cubicBezTo>
                  <a:cubicBezTo>
                    <a:pt x="163" y="148"/>
                    <a:pt x="163" y="148"/>
                    <a:pt x="163" y="148"/>
                  </a:cubicBezTo>
                  <a:cubicBezTo>
                    <a:pt x="162" y="149"/>
                    <a:pt x="162" y="149"/>
                    <a:pt x="162" y="149"/>
                  </a:cubicBezTo>
                  <a:cubicBezTo>
                    <a:pt x="162" y="150"/>
                    <a:pt x="162" y="150"/>
                    <a:pt x="161" y="150"/>
                  </a:cubicBezTo>
                  <a:cubicBezTo>
                    <a:pt x="161" y="151"/>
                    <a:pt x="161" y="151"/>
                    <a:pt x="161" y="152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59" y="153"/>
                    <a:pt x="159" y="153"/>
                    <a:pt x="159" y="153"/>
                  </a:cubicBezTo>
                  <a:cubicBezTo>
                    <a:pt x="159" y="154"/>
                    <a:pt x="159" y="154"/>
                    <a:pt x="158" y="154"/>
                  </a:cubicBezTo>
                  <a:cubicBezTo>
                    <a:pt x="158" y="155"/>
                    <a:pt x="158" y="155"/>
                    <a:pt x="158" y="155"/>
                  </a:cubicBezTo>
                  <a:cubicBezTo>
                    <a:pt x="157" y="156"/>
                    <a:pt x="157" y="156"/>
                    <a:pt x="157" y="156"/>
                  </a:cubicBezTo>
                  <a:cubicBezTo>
                    <a:pt x="157" y="156"/>
                    <a:pt x="157" y="156"/>
                    <a:pt x="157" y="156"/>
                  </a:cubicBezTo>
                  <a:cubicBezTo>
                    <a:pt x="157" y="157"/>
                    <a:pt x="156" y="157"/>
                    <a:pt x="156" y="158"/>
                  </a:cubicBezTo>
                  <a:cubicBezTo>
                    <a:pt x="155" y="158"/>
                    <a:pt x="155" y="159"/>
                    <a:pt x="154" y="159"/>
                  </a:cubicBezTo>
                  <a:cubicBezTo>
                    <a:pt x="154" y="160"/>
                    <a:pt x="154" y="160"/>
                    <a:pt x="153" y="161"/>
                  </a:cubicBezTo>
                  <a:cubicBezTo>
                    <a:pt x="153" y="161"/>
                    <a:pt x="152" y="162"/>
                    <a:pt x="152" y="162"/>
                  </a:cubicBezTo>
                  <a:cubicBezTo>
                    <a:pt x="151" y="163"/>
                    <a:pt x="151" y="163"/>
                    <a:pt x="151" y="163"/>
                  </a:cubicBezTo>
                  <a:cubicBezTo>
                    <a:pt x="151" y="164"/>
                    <a:pt x="151" y="164"/>
                    <a:pt x="151" y="164"/>
                  </a:cubicBezTo>
                  <a:cubicBezTo>
                    <a:pt x="150" y="165"/>
                    <a:pt x="150" y="165"/>
                    <a:pt x="150" y="165"/>
                  </a:cubicBezTo>
                  <a:cubicBezTo>
                    <a:pt x="149" y="165"/>
                    <a:pt x="149" y="165"/>
                    <a:pt x="149" y="165"/>
                  </a:cubicBezTo>
                  <a:cubicBezTo>
                    <a:pt x="149" y="166"/>
                    <a:pt x="148" y="166"/>
                    <a:pt x="148" y="167"/>
                  </a:cubicBezTo>
                  <a:cubicBezTo>
                    <a:pt x="147" y="167"/>
                    <a:pt x="147" y="167"/>
                    <a:pt x="147" y="168"/>
                  </a:cubicBezTo>
                  <a:cubicBezTo>
                    <a:pt x="146" y="169"/>
                    <a:pt x="146" y="169"/>
                    <a:pt x="146" y="169"/>
                  </a:cubicBezTo>
                  <a:cubicBezTo>
                    <a:pt x="145" y="169"/>
                    <a:pt x="145" y="169"/>
                    <a:pt x="145" y="169"/>
                  </a:cubicBezTo>
                  <a:cubicBezTo>
                    <a:pt x="144" y="170"/>
                    <a:pt x="144" y="170"/>
                    <a:pt x="144" y="170"/>
                  </a:cubicBezTo>
                  <a:cubicBezTo>
                    <a:pt x="143" y="171"/>
                    <a:pt x="143" y="171"/>
                    <a:pt x="143" y="171"/>
                  </a:cubicBezTo>
                  <a:cubicBezTo>
                    <a:pt x="142" y="172"/>
                    <a:pt x="142" y="172"/>
                    <a:pt x="142" y="172"/>
                  </a:cubicBezTo>
                  <a:cubicBezTo>
                    <a:pt x="142" y="172"/>
                    <a:pt x="142" y="172"/>
                    <a:pt x="142" y="172"/>
                  </a:cubicBezTo>
                  <a:cubicBezTo>
                    <a:pt x="141" y="173"/>
                    <a:pt x="141" y="173"/>
                    <a:pt x="140" y="173"/>
                  </a:cubicBezTo>
                  <a:cubicBezTo>
                    <a:pt x="140" y="174"/>
                    <a:pt x="140" y="174"/>
                    <a:pt x="139" y="174"/>
                  </a:cubicBezTo>
                  <a:cubicBezTo>
                    <a:pt x="138" y="175"/>
                    <a:pt x="138" y="175"/>
                    <a:pt x="138" y="175"/>
                  </a:cubicBezTo>
                  <a:cubicBezTo>
                    <a:pt x="138" y="175"/>
                    <a:pt x="138" y="175"/>
                    <a:pt x="138" y="175"/>
                  </a:cubicBezTo>
                  <a:cubicBezTo>
                    <a:pt x="137" y="176"/>
                    <a:pt x="136" y="176"/>
                    <a:pt x="136" y="177"/>
                  </a:cubicBezTo>
                  <a:cubicBezTo>
                    <a:pt x="135" y="177"/>
                    <a:pt x="135" y="177"/>
                    <a:pt x="135" y="177"/>
                  </a:cubicBezTo>
                  <a:cubicBezTo>
                    <a:pt x="135" y="177"/>
                    <a:pt x="134" y="177"/>
                    <a:pt x="134" y="178"/>
                  </a:cubicBezTo>
                  <a:cubicBezTo>
                    <a:pt x="134" y="178"/>
                    <a:pt x="134" y="178"/>
                    <a:pt x="134" y="178"/>
                  </a:cubicBezTo>
                  <a:cubicBezTo>
                    <a:pt x="133" y="178"/>
                    <a:pt x="133" y="178"/>
                    <a:pt x="133" y="178"/>
                  </a:cubicBezTo>
                  <a:cubicBezTo>
                    <a:pt x="132" y="179"/>
                    <a:pt x="132" y="179"/>
                    <a:pt x="132" y="179"/>
                  </a:cubicBezTo>
                  <a:cubicBezTo>
                    <a:pt x="132" y="179"/>
                    <a:pt x="132" y="179"/>
                    <a:pt x="132" y="179"/>
                  </a:cubicBezTo>
                  <a:cubicBezTo>
                    <a:pt x="131" y="179"/>
                    <a:pt x="131" y="179"/>
                    <a:pt x="131" y="179"/>
                  </a:cubicBezTo>
                  <a:cubicBezTo>
                    <a:pt x="130" y="180"/>
                    <a:pt x="129" y="180"/>
                    <a:pt x="129" y="180"/>
                  </a:cubicBezTo>
                  <a:cubicBezTo>
                    <a:pt x="128" y="180"/>
                    <a:pt x="128" y="180"/>
                    <a:pt x="128" y="180"/>
                  </a:cubicBezTo>
                  <a:cubicBezTo>
                    <a:pt x="128" y="181"/>
                    <a:pt x="128" y="181"/>
                    <a:pt x="128" y="181"/>
                  </a:cubicBezTo>
                  <a:cubicBezTo>
                    <a:pt x="127" y="181"/>
                    <a:pt x="126" y="181"/>
                    <a:pt x="126" y="181"/>
                  </a:cubicBezTo>
                  <a:cubicBezTo>
                    <a:pt x="125" y="182"/>
                    <a:pt x="125" y="182"/>
                    <a:pt x="125" y="182"/>
                  </a:cubicBezTo>
                  <a:cubicBezTo>
                    <a:pt x="124" y="182"/>
                    <a:pt x="124" y="182"/>
                    <a:pt x="124" y="182"/>
                  </a:cubicBezTo>
                  <a:cubicBezTo>
                    <a:pt x="123" y="182"/>
                    <a:pt x="123" y="182"/>
                    <a:pt x="123" y="182"/>
                  </a:cubicBezTo>
                  <a:cubicBezTo>
                    <a:pt x="123" y="182"/>
                    <a:pt x="123" y="182"/>
                    <a:pt x="123" y="182"/>
                  </a:cubicBezTo>
                  <a:cubicBezTo>
                    <a:pt x="122" y="182"/>
                    <a:pt x="122" y="182"/>
                    <a:pt x="122" y="182"/>
                  </a:cubicBezTo>
                  <a:cubicBezTo>
                    <a:pt x="122" y="182"/>
                    <a:pt x="122" y="182"/>
                    <a:pt x="122" y="182"/>
                  </a:cubicBezTo>
                  <a:cubicBezTo>
                    <a:pt x="121" y="183"/>
                    <a:pt x="121" y="183"/>
                    <a:pt x="121" y="183"/>
                  </a:cubicBezTo>
                  <a:cubicBezTo>
                    <a:pt x="121" y="183"/>
                    <a:pt x="121" y="183"/>
                    <a:pt x="121" y="183"/>
                  </a:cubicBezTo>
                  <a:cubicBezTo>
                    <a:pt x="121" y="183"/>
                    <a:pt x="120" y="183"/>
                    <a:pt x="120" y="183"/>
                  </a:cubicBezTo>
                  <a:cubicBezTo>
                    <a:pt x="120" y="183"/>
                    <a:pt x="119" y="183"/>
                    <a:pt x="119" y="183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8" y="183"/>
                    <a:pt x="118" y="183"/>
                    <a:pt x="118" y="183"/>
                  </a:cubicBezTo>
                  <a:cubicBezTo>
                    <a:pt x="117" y="183"/>
                    <a:pt x="117" y="183"/>
                    <a:pt x="117" y="183"/>
                  </a:cubicBezTo>
                  <a:cubicBezTo>
                    <a:pt x="117" y="183"/>
                    <a:pt x="117" y="183"/>
                    <a:pt x="117" y="183"/>
                  </a:cubicBezTo>
                  <a:cubicBezTo>
                    <a:pt x="117" y="183"/>
                    <a:pt x="117" y="183"/>
                    <a:pt x="117" y="183"/>
                  </a:cubicBezTo>
                  <a:cubicBezTo>
                    <a:pt x="116" y="183"/>
                    <a:pt x="116" y="183"/>
                    <a:pt x="116" y="183"/>
                  </a:cubicBezTo>
                  <a:cubicBezTo>
                    <a:pt x="115" y="183"/>
                    <a:pt x="114" y="183"/>
                    <a:pt x="113" y="183"/>
                  </a:cubicBezTo>
                  <a:cubicBezTo>
                    <a:pt x="113" y="183"/>
                    <a:pt x="113" y="183"/>
                    <a:pt x="113" y="183"/>
                  </a:cubicBezTo>
                  <a:cubicBezTo>
                    <a:pt x="112" y="183"/>
                    <a:pt x="112" y="183"/>
                    <a:pt x="112" y="183"/>
                  </a:cubicBezTo>
                  <a:cubicBezTo>
                    <a:pt x="111" y="183"/>
                    <a:pt x="111" y="183"/>
                    <a:pt x="111" y="183"/>
                  </a:cubicBezTo>
                  <a:cubicBezTo>
                    <a:pt x="110" y="182"/>
                    <a:pt x="110" y="182"/>
                    <a:pt x="110" y="182"/>
                  </a:cubicBezTo>
                  <a:cubicBezTo>
                    <a:pt x="110" y="182"/>
                    <a:pt x="110" y="182"/>
                    <a:pt x="110" y="182"/>
                  </a:cubicBezTo>
                  <a:cubicBezTo>
                    <a:pt x="109" y="182"/>
                    <a:pt x="109" y="182"/>
                    <a:pt x="109" y="182"/>
                  </a:cubicBezTo>
                  <a:cubicBezTo>
                    <a:pt x="109" y="182"/>
                    <a:pt x="109" y="182"/>
                    <a:pt x="109" y="182"/>
                  </a:cubicBezTo>
                  <a:cubicBezTo>
                    <a:pt x="109" y="182"/>
                    <a:pt x="109" y="182"/>
                    <a:pt x="109" y="182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7" y="182"/>
                    <a:pt x="107" y="182"/>
                    <a:pt x="107" y="182"/>
                  </a:cubicBezTo>
                  <a:cubicBezTo>
                    <a:pt x="107" y="182"/>
                    <a:pt x="107" y="182"/>
                    <a:pt x="106" y="181"/>
                  </a:cubicBezTo>
                  <a:cubicBezTo>
                    <a:pt x="105" y="181"/>
                    <a:pt x="105" y="181"/>
                    <a:pt x="105" y="181"/>
                  </a:cubicBezTo>
                  <a:cubicBezTo>
                    <a:pt x="104" y="181"/>
                    <a:pt x="104" y="181"/>
                    <a:pt x="104" y="181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2" y="180"/>
                    <a:pt x="102" y="180"/>
                    <a:pt x="102" y="180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0" y="179"/>
                    <a:pt x="100" y="179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6" y="176"/>
                    <a:pt x="96" y="176"/>
                    <a:pt x="96" y="176"/>
                  </a:cubicBezTo>
                  <a:cubicBezTo>
                    <a:pt x="96" y="175"/>
                    <a:pt x="95" y="175"/>
                    <a:pt x="94" y="174"/>
                  </a:cubicBezTo>
                  <a:cubicBezTo>
                    <a:pt x="94" y="174"/>
                    <a:pt x="93" y="173"/>
                    <a:pt x="92" y="173"/>
                  </a:cubicBezTo>
                  <a:cubicBezTo>
                    <a:pt x="92" y="172"/>
                    <a:pt x="91" y="171"/>
                    <a:pt x="90" y="171"/>
                  </a:cubicBezTo>
                  <a:cubicBezTo>
                    <a:pt x="90" y="170"/>
                    <a:pt x="89" y="169"/>
                    <a:pt x="89" y="169"/>
                  </a:cubicBezTo>
                  <a:cubicBezTo>
                    <a:pt x="88" y="168"/>
                    <a:pt x="88" y="168"/>
                    <a:pt x="87" y="167"/>
                  </a:cubicBezTo>
                  <a:cubicBezTo>
                    <a:pt x="87" y="167"/>
                    <a:pt x="87" y="167"/>
                    <a:pt x="87" y="167"/>
                  </a:cubicBezTo>
                  <a:cubicBezTo>
                    <a:pt x="86" y="166"/>
                    <a:pt x="86" y="166"/>
                    <a:pt x="86" y="166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5" y="164"/>
                    <a:pt x="84" y="163"/>
                    <a:pt x="83" y="162"/>
                  </a:cubicBezTo>
                  <a:cubicBezTo>
                    <a:pt x="83" y="161"/>
                    <a:pt x="82" y="161"/>
                    <a:pt x="82" y="160"/>
                  </a:cubicBezTo>
                  <a:cubicBezTo>
                    <a:pt x="82" y="160"/>
                    <a:pt x="81" y="159"/>
                    <a:pt x="81" y="159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0" y="157"/>
                    <a:pt x="79" y="156"/>
                    <a:pt x="79" y="156"/>
                  </a:cubicBezTo>
                  <a:cubicBezTo>
                    <a:pt x="79" y="155"/>
                    <a:pt x="78" y="154"/>
                    <a:pt x="78" y="154"/>
                  </a:cubicBezTo>
                  <a:cubicBezTo>
                    <a:pt x="78" y="153"/>
                    <a:pt x="77" y="153"/>
                    <a:pt x="77" y="152"/>
                  </a:cubicBezTo>
                  <a:cubicBezTo>
                    <a:pt x="77" y="152"/>
                    <a:pt x="76" y="151"/>
                    <a:pt x="76" y="151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27"/>
                    <a:pt x="6" y="25"/>
                    <a:pt x="5" y="22"/>
                  </a:cubicBezTo>
                  <a:cubicBezTo>
                    <a:pt x="4" y="20"/>
                    <a:pt x="3" y="17"/>
                    <a:pt x="2" y="15"/>
                  </a:cubicBezTo>
                  <a:cubicBezTo>
                    <a:pt x="2" y="12"/>
                    <a:pt x="1" y="10"/>
                    <a:pt x="1" y="7"/>
                  </a:cubicBezTo>
                  <a:cubicBezTo>
                    <a:pt x="0" y="5"/>
                    <a:pt x="0" y="2"/>
                    <a:pt x="0" y="0"/>
                  </a:cubicBezTo>
                  <a:cubicBezTo>
                    <a:pt x="1" y="22"/>
                    <a:pt x="1" y="44"/>
                    <a:pt x="2" y="67"/>
                  </a:cubicBezTo>
                  <a:cubicBezTo>
                    <a:pt x="2" y="69"/>
                    <a:pt x="3" y="72"/>
                    <a:pt x="3" y="74"/>
                  </a:cubicBezTo>
                  <a:cubicBezTo>
                    <a:pt x="3" y="77"/>
                    <a:pt x="4" y="79"/>
                    <a:pt x="5" y="82"/>
                  </a:cubicBezTo>
                  <a:cubicBezTo>
                    <a:pt x="5" y="84"/>
                    <a:pt x="6" y="86"/>
                    <a:pt x="7" y="89"/>
                  </a:cubicBezTo>
                  <a:cubicBezTo>
                    <a:pt x="8" y="91"/>
                    <a:pt x="9" y="94"/>
                    <a:pt x="11" y="96"/>
                  </a:cubicBezTo>
                  <a:cubicBezTo>
                    <a:pt x="78" y="217"/>
                    <a:pt x="78" y="217"/>
                    <a:pt x="78" y="217"/>
                  </a:cubicBezTo>
                  <a:cubicBezTo>
                    <a:pt x="78" y="217"/>
                    <a:pt x="78" y="218"/>
                    <a:pt x="78" y="218"/>
                  </a:cubicBezTo>
                  <a:cubicBezTo>
                    <a:pt x="79" y="219"/>
                    <a:pt x="79" y="219"/>
                    <a:pt x="79" y="220"/>
                  </a:cubicBezTo>
                  <a:cubicBezTo>
                    <a:pt x="80" y="221"/>
                    <a:pt x="80" y="221"/>
                    <a:pt x="81" y="222"/>
                  </a:cubicBezTo>
                  <a:cubicBezTo>
                    <a:pt x="81" y="223"/>
                    <a:pt x="81" y="223"/>
                    <a:pt x="82" y="224"/>
                  </a:cubicBezTo>
                  <a:cubicBezTo>
                    <a:pt x="83" y="225"/>
                    <a:pt x="83" y="225"/>
                    <a:pt x="83" y="225"/>
                  </a:cubicBezTo>
                  <a:cubicBezTo>
                    <a:pt x="83" y="225"/>
                    <a:pt x="83" y="226"/>
                    <a:pt x="83" y="226"/>
                  </a:cubicBezTo>
                  <a:cubicBezTo>
                    <a:pt x="84" y="227"/>
                    <a:pt x="84" y="227"/>
                    <a:pt x="85" y="228"/>
                  </a:cubicBezTo>
                  <a:cubicBezTo>
                    <a:pt x="85" y="229"/>
                    <a:pt x="86" y="230"/>
                    <a:pt x="87" y="231"/>
                  </a:cubicBezTo>
                  <a:cubicBezTo>
                    <a:pt x="88" y="232"/>
                    <a:pt x="88" y="232"/>
                    <a:pt x="88" y="232"/>
                  </a:cubicBezTo>
                  <a:cubicBezTo>
                    <a:pt x="88" y="233"/>
                    <a:pt x="88" y="233"/>
                    <a:pt x="88" y="233"/>
                  </a:cubicBezTo>
                  <a:cubicBezTo>
                    <a:pt x="89" y="234"/>
                    <a:pt x="89" y="234"/>
                    <a:pt x="89" y="234"/>
                  </a:cubicBezTo>
                  <a:cubicBezTo>
                    <a:pt x="89" y="234"/>
                    <a:pt x="90" y="234"/>
                    <a:pt x="90" y="235"/>
                  </a:cubicBezTo>
                  <a:cubicBezTo>
                    <a:pt x="91" y="235"/>
                    <a:pt x="91" y="236"/>
                    <a:pt x="92" y="237"/>
                  </a:cubicBezTo>
                  <a:cubicBezTo>
                    <a:pt x="92" y="237"/>
                    <a:pt x="93" y="238"/>
                    <a:pt x="94" y="239"/>
                  </a:cubicBezTo>
                  <a:cubicBezTo>
                    <a:pt x="94" y="239"/>
                    <a:pt x="95" y="240"/>
                    <a:pt x="96" y="240"/>
                  </a:cubicBezTo>
                  <a:cubicBezTo>
                    <a:pt x="96" y="241"/>
                    <a:pt x="97" y="242"/>
                    <a:pt x="98" y="242"/>
                  </a:cubicBezTo>
                  <a:cubicBezTo>
                    <a:pt x="98" y="243"/>
                    <a:pt x="98" y="243"/>
                    <a:pt x="98" y="243"/>
                  </a:cubicBezTo>
                  <a:cubicBezTo>
                    <a:pt x="99" y="243"/>
                    <a:pt x="99" y="243"/>
                    <a:pt x="99" y="243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1" y="244"/>
                    <a:pt x="101" y="244"/>
                    <a:pt x="101" y="244"/>
                  </a:cubicBezTo>
                  <a:cubicBezTo>
                    <a:pt x="102" y="245"/>
                    <a:pt x="102" y="245"/>
                    <a:pt x="102" y="245"/>
                  </a:cubicBezTo>
                  <a:cubicBezTo>
                    <a:pt x="103" y="245"/>
                    <a:pt x="103" y="245"/>
                    <a:pt x="103" y="245"/>
                  </a:cubicBezTo>
                  <a:cubicBezTo>
                    <a:pt x="104" y="246"/>
                    <a:pt x="104" y="246"/>
                    <a:pt x="104" y="246"/>
                  </a:cubicBezTo>
                  <a:cubicBezTo>
                    <a:pt x="105" y="246"/>
                    <a:pt x="105" y="246"/>
                    <a:pt x="105" y="246"/>
                  </a:cubicBezTo>
                  <a:cubicBezTo>
                    <a:pt x="105" y="247"/>
                    <a:pt x="105" y="247"/>
                    <a:pt x="105" y="247"/>
                  </a:cubicBezTo>
                  <a:cubicBezTo>
                    <a:pt x="106" y="247"/>
                    <a:pt x="106" y="247"/>
                    <a:pt x="106" y="247"/>
                  </a:cubicBezTo>
                  <a:cubicBezTo>
                    <a:pt x="107" y="247"/>
                    <a:pt x="107" y="247"/>
                    <a:pt x="107" y="247"/>
                  </a:cubicBezTo>
                  <a:cubicBezTo>
                    <a:pt x="108" y="248"/>
                    <a:pt x="108" y="248"/>
                    <a:pt x="109" y="248"/>
                  </a:cubicBezTo>
                  <a:cubicBezTo>
                    <a:pt x="109" y="248"/>
                    <a:pt x="109" y="248"/>
                    <a:pt x="109" y="248"/>
                  </a:cubicBezTo>
                  <a:cubicBezTo>
                    <a:pt x="109" y="248"/>
                    <a:pt x="109" y="248"/>
                    <a:pt x="109" y="248"/>
                  </a:cubicBezTo>
                  <a:cubicBezTo>
                    <a:pt x="109" y="248"/>
                    <a:pt x="109" y="248"/>
                    <a:pt x="109" y="248"/>
                  </a:cubicBezTo>
                  <a:cubicBezTo>
                    <a:pt x="110" y="248"/>
                    <a:pt x="110" y="248"/>
                    <a:pt x="110" y="248"/>
                  </a:cubicBezTo>
                  <a:cubicBezTo>
                    <a:pt x="110" y="248"/>
                    <a:pt x="110" y="248"/>
                    <a:pt x="110" y="248"/>
                  </a:cubicBezTo>
                  <a:cubicBezTo>
                    <a:pt x="110" y="248"/>
                    <a:pt x="110" y="248"/>
                    <a:pt x="110" y="248"/>
                  </a:cubicBezTo>
                  <a:cubicBezTo>
                    <a:pt x="110" y="248"/>
                    <a:pt x="110" y="248"/>
                    <a:pt x="110" y="248"/>
                  </a:cubicBezTo>
                  <a:cubicBezTo>
                    <a:pt x="110" y="248"/>
                    <a:pt x="110" y="248"/>
                    <a:pt x="110" y="248"/>
                  </a:cubicBezTo>
                  <a:cubicBezTo>
                    <a:pt x="110" y="248"/>
                    <a:pt x="110" y="248"/>
                    <a:pt x="110" y="248"/>
                  </a:cubicBezTo>
                  <a:cubicBezTo>
                    <a:pt x="111" y="248"/>
                    <a:pt x="111" y="248"/>
                    <a:pt x="111" y="248"/>
                  </a:cubicBezTo>
                  <a:cubicBezTo>
                    <a:pt x="111" y="248"/>
                    <a:pt x="111" y="248"/>
                    <a:pt x="111" y="248"/>
                  </a:cubicBezTo>
                  <a:cubicBezTo>
                    <a:pt x="111" y="248"/>
                    <a:pt x="111" y="248"/>
                    <a:pt x="111" y="248"/>
                  </a:cubicBezTo>
                  <a:cubicBezTo>
                    <a:pt x="111" y="248"/>
                    <a:pt x="111" y="248"/>
                    <a:pt x="111" y="248"/>
                  </a:cubicBezTo>
                  <a:cubicBezTo>
                    <a:pt x="112" y="249"/>
                    <a:pt x="112" y="249"/>
                    <a:pt x="112" y="249"/>
                  </a:cubicBezTo>
                  <a:cubicBezTo>
                    <a:pt x="112" y="249"/>
                    <a:pt x="112" y="249"/>
                    <a:pt x="112" y="249"/>
                  </a:cubicBezTo>
                  <a:cubicBezTo>
                    <a:pt x="113" y="249"/>
                    <a:pt x="113" y="249"/>
                    <a:pt x="113" y="249"/>
                  </a:cubicBezTo>
                  <a:cubicBezTo>
                    <a:pt x="113" y="249"/>
                    <a:pt x="113" y="249"/>
                    <a:pt x="113" y="249"/>
                  </a:cubicBezTo>
                  <a:cubicBezTo>
                    <a:pt x="113" y="249"/>
                    <a:pt x="113" y="249"/>
                    <a:pt x="113" y="249"/>
                  </a:cubicBezTo>
                  <a:cubicBezTo>
                    <a:pt x="114" y="249"/>
                    <a:pt x="114" y="249"/>
                    <a:pt x="114" y="249"/>
                  </a:cubicBezTo>
                  <a:cubicBezTo>
                    <a:pt x="114" y="249"/>
                    <a:pt x="114" y="249"/>
                    <a:pt x="114" y="249"/>
                  </a:cubicBezTo>
                  <a:cubicBezTo>
                    <a:pt x="115" y="249"/>
                    <a:pt x="115" y="249"/>
                    <a:pt x="115" y="249"/>
                  </a:cubicBezTo>
                  <a:cubicBezTo>
                    <a:pt x="115" y="249"/>
                    <a:pt x="116" y="249"/>
                    <a:pt x="117" y="249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20" y="249"/>
                    <a:pt x="120" y="249"/>
                    <a:pt x="120" y="249"/>
                  </a:cubicBezTo>
                  <a:cubicBezTo>
                    <a:pt x="120" y="249"/>
                    <a:pt x="120" y="249"/>
                    <a:pt x="120" y="249"/>
                  </a:cubicBezTo>
                  <a:cubicBezTo>
                    <a:pt x="120" y="249"/>
                    <a:pt x="120" y="249"/>
                    <a:pt x="120" y="249"/>
                  </a:cubicBezTo>
                  <a:cubicBezTo>
                    <a:pt x="120" y="249"/>
                    <a:pt x="120" y="249"/>
                    <a:pt x="120" y="249"/>
                  </a:cubicBezTo>
                  <a:cubicBezTo>
                    <a:pt x="121" y="249"/>
                    <a:pt x="121" y="249"/>
                    <a:pt x="121" y="249"/>
                  </a:cubicBezTo>
                  <a:cubicBezTo>
                    <a:pt x="121" y="249"/>
                    <a:pt x="121" y="249"/>
                    <a:pt x="121" y="249"/>
                  </a:cubicBezTo>
                  <a:cubicBezTo>
                    <a:pt x="121" y="249"/>
                    <a:pt x="121" y="249"/>
                    <a:pt x="121" y="249"/>
                  </a:cubicBezTo>
                  <a:cubicBezTo>
                    <a:pt x="121" y="249"/>
                    <a:pt x="121" y="249"/>
                    <a:pt x="121" y="249"/>
                  </a:cubicBezTo>
                  <a:cubicBezTo>
                    <a:pt x="121" y="249"/>
                    <a:pt x="121" y="249"/>
                    <a:pt x="121" y="249"/>
                  </a:cubicBezTo>
                  <a:cubicBezTo>
                    <a:pt x="122" y="249"/>
                    <a:pt x="122" y="249"/>
                    <a:pt x="122" y="249"/>
                  </a:cubicBezTo>
                  <a:cubicBezTo>
                    <a:pt x="122" y="249"/>
                    <a:pt x="122" y="249"/>
                    <a:pt x="122" y="249"/>
                  </a:cubicBezTo>
                  <a:cubicBezTo>
                    <a:pt x="122" y="249"/>
                    <a:pt x="122" y="249"/>
                    <a:pt x="122" y="249"/>
                  </a:cubicBezTo>
                  <a:cubicBezTo>
                    <a:pt x="122" y="249"/>
                    <a:pt x="122" y="249"/>
                    <a:pt x="122" y="249"/>
                  </a:cubicBezTo>
                  <a:cubicBezTo>
                    <a:pt x="122" y="249"/>
                    <a:pt x="122" y="249"/>
                    <a:pt x="122" y="249"/>
                  </a:cubicBezTo>
                  <a:cubicBezTo>
                    <a:pt x="123" y="249"/>
                    <a:pt x="123" y="249"/>
                    <a:pt x="123" y="249"/>
                  </a:cubicBezTo>
                  <a:cubicBezTo>
                    <a:pt x="123" y="249"/>
                    <a:pt x="123" y="249"/>
                    <a:pt x="123" y="249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4" y="248"/>
                    <a:pt x="124" y="248"/>
                    <a:pt x="124" y="248"/>
                  </a:cubicBezTo>
                  <a:cubicBezTo>
                    <a:pt x="124" y="248"/>
                    <a:pt x="124" y="248"/>
                    <a:pt x="124" y="248"/>
                  </a:cubicBezTo>
                  <a:cubicBezTo>
                    <a:pt x="124" y="248"/>
                    <a:pt x="124" y="248"/>
                    <a:pt x="124" y="248"/>
                  </a:cubicBezTo>
                  <a:cubicBezTo>
                    <a:pt x="125" y="248"/>
                    <a:pt x="125" y="248"/>
                    <a:pt x="125" y="248"/>
                  </a:cubicBezTo>
                  <a:cubicBezTo>
                    <a:pt x="125" y="248"/>
                    <a:pt x="125" y="248"/>
                    <a:pt x="125" y="248"/>
                  </a:cubicBezTo>
                  <a:cubicBezTo>
                    <a:pt x="125" y="248"/>
                    <a:pt x="126" y="248"/>
                    <a:pt x="126" y="248"/>
                  </a:cubicBezTo>
                  <a:cubicBezTo>
                    <a:pt x="126" y="247"/>
                    <a:pt x="126" y="247"/>
                    <a:pt x="126" y="247"/>
                  </a:cubicBezTo>
                  <a:cubicBezTo>
                    <a:pt x="127" y="247"/>
                    <a:pt x="127" y="247"/>
                    <a:pt x="127" y="247"/>
                  </a:cubicBezTo>
                  <a:cubicBezTo>
                    <a:pt x="127" y="247"/>
                    <a:pt x="127" y="247"/>
                    <a:pt x="127" y="247"/>
                  </a:cubicBezTo>
                  <a:cubicBezTo>
                    <a:pt x="127" y="247"/>
                    <a:pt x="128" y="247"/>
                    <a:pt x="129" y="247"/>
                  </a:cubicBezTo>
                  <a:cubicBezTo>
                    <a:pt x="129" y="247"/>
                    <a:pt x="129" y="247"/>
                    <a:pt x="129" y="247"/>
                  </a:cubicBezTo>
                  <a:cubicBezTo>
                    <a:pt x="129" y="247"/>
                    <a:pt x="129" y="247"/>
                    <a:pt x="129" y="247"/>
                  </a:cubicBezTo>
                  <a:cubicBezTo>
                    <a:pt x="130" y="246"/>
                    <a:pt x="130" y="246"/>
                    <a:pt x="130" y="246"/>
                  </a:cubicBezTo>
                  <a:cubicBezTo>
                    <a:pt x="130" y="246"/>
                    <a:pt x="131" y="246"/>
                    <a:pt x="132" y="245"/>
                  </a:cubicBezTo>
                  <a:cubicBezTo>
                    <a:pt x="132" y="245"/>
                    <a:pt x="132" y="245"/>
                    <a:pt x="132" y="245"/>
                  </a:cubicBezTo>
                  <a:cubicBezTo>
                    <a:pt x="132" y="245"/>
                    <a:pt x="132" y="245"/>
                    <a:pt x="132" y="245"/>
                  </a:cubicBezTo>
                  <a:cubicBezTo>
                    <a:pt x="133" y="245"/>
                    <a:pt x="133" y="245"/>
                    <a:pt x="133" y="245"/>
                  </a:cubicBezTo>
                  <a:cubicBezTo>
                    <a:pt x="133" y="245"/>
                    <a:pt x="133" y="245"/>
                    <a:pt x="133" y="245"/>
                  </a:cubicBezTo>
                  <a:cubicBezTo>
                    <a:pt x="133" y="245"/>
                    <a:pt x="133" y="245"/>
                    <a:pt x="133" y="245"/>
                  </a:cubicBezTo>
                  <a:cubicBezTo>
                    <a:pt x="133" y="245"/>
                    <a:pt x="133" y="245"/>
                    <a:pt x="133" y="245"/>
                  </a:cubicBezTo>
                  <a:cubicBezTo>
                    <a:pt x="133" y="245"/>
                    <a:pt x="133" y="245"/>
                    <a:pt x="133" y="245"/>
                  </a:cubicBezTo>
                  <a:cubicBezTo>
                    <a:pt x="134" y="245"/>
                    <a:pt x="134" y="245"/>
                    <a:pt x="134" y="245"/>
                  </a:cubicBezTo>
                  <a:cubicBezTo>
                    <a:pt x="134" y="244"/>
                    <a:pt x="134" y="244"/>
                    <a:pt x="134" y="244"/>
                  </a:cubicBezTo>
                  <a:cubicBezTo>
                    <a:pt x="134" y="244"/>
                    <a:pt x="134" y="244"/>
                    <a:pt x="134" y="244"/>
                  </a:cubicBezTo>
                  <a:cubicBezTo>
                    <a:pt x="135" y="244"/>
                    <a:pt x="135" y="244"/>
                    <a:pt x="135" y="244"/>
                  </a:cubicBezTo>
                  <a:cubicBezTo>
                    <a:pt x="135" y="244"/>
                    <a:pt x="135" y="244"/>
                    <a:pt x="135" y="244"/>
                  </a:cubicBezTo>
                  <a:cubicBezTo>
                    <a:pt x="135" y="244"/>
                    <a:pt x="135" y="244"/>
                    <a:pt x="135" y="244"/>
                  </a:cubicBezTo>
                  <a:cubicBezTo>
                    <a:pt x="136" y="243"/>
                    <a:pt x="136" y="243"/>
                    <a:pt x="136" y="243"/>
                  </a:cubicBezTo>
                  <a:cubicBezTo>
                    <a:pt x="136" y="243"/>
                    <a:pt x="136" y="243"/>
                    <a:pt x="136" y="243"/>
                  </a:cubicBezTo>
                  <a:cubicBezTo>
                    <a:pt x="136" y="243"/>
                    <a:pt x="136" y="243"/>
                    <a:pt x="136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7" y="242"/>
                    <a:pt x="138" y="242"/>
                    <a:pt x="139" y="242"/>
                  </a:cubicBezTo>
                  <a:cubicBezTo>
                    <a:pt x="139" y="241"/>
                    <a:pt x="139" y="241"/>
                    <a:pt x="139" y="241"/>
                  </a:cubicBezTo>
                  <a:cubicBezTo>
                    <a:pt x="140" y="240"/>
                    <a:pt x="140" y="240"/>
                    <a:pt x="140" y="240"/>
                  </a:cubicBezTo>
                  <a:cubicBezTo>
                    <a:pt x="141" y="240"/>
                    <a:pt x="141" y="240"/>
                    <a:pt x="141" y="239"/>
                  </a:cubicBezTo>
                  <a:cubicBezTo>
                    <a:pt x="142" y="239"/>
                    <a:pt x="142" y="239"/>
                    <a:pt x="143" y="238"/>
                  </a:cubicBezTo>
                  <a:cubicBezTo>
                    <a:pt x="143" y="238"/>
                    <a:pt x="143" y="238"/>
                    <a:pt x="143" y="238"/>
                  </a:cubicBezTo>
                  <a:cubicBezTo>
                    <a:pt x="144" y="237"/>
                    <a:pt x="144" y="237"/>
                    <a:pt x="144" y="237"/>
                  </a:cubicBezTo>
                  <a:cubicBezTo>
                    <a:pt x="145" y="236"/>
                    <a:pt x="145" y="236"/>
                    <a:pt x="145" y="236"/>
                  </a:cubicBezTo>
                  <a:cubicBezTo>
                    <a:pt x="146" y="236"/>
                    <a:pt x="146" y="236"/>
                    <a:pt x="146" y="236"/>
                  </a:cubicBezTo>
                  <a:cubicBezTo>
                    <a:pt x="147" y="235"/>
                    <a:pt x="147" y="235"/>
                    <a:pt x="147" y="235"/>
                  </a:cubicBezTo>
                  <a:cubicBezTo>
                    <a:pt x="148" y="234"/>
                    <a:pt x="148" y="234"/>
                    <a:pt x="148" y="234"/>
                  </a:cubicBezTo>
                  <a:cubicBezTo>
                    <a:pt x="148" y="234"/>
                    <a:pt x="148" y="233"/>
                    <a:pt x="149" y="233"/>
                  </a:cubicBezTo>
                  <a:cubicBezTo>
                    <a:pt x="149" y="232"/>
                    <a:pt x="149" y="232"/>
                    <a:pt x="150" y="232"/>
                  </a:cubicBezTo>
                  <a:cubicBezTo>
                    <a:pt x="151" y="231"/>
                    <a:pt x="151" y="231"/>
                    <a:pt x="151" y="231"/>
                  </a:cubicBezTo>
                  <a:cubicBezTo>
                    <a:pt x="151" y="230"/>
                    <a:pt x="151" y="230"/>
                    <a:pt x="151" y="230"/>
                  </a:cubicBezTo>
                  <a:cubicBezTo>
                    <a:pt x="152" y="229"/>
                    <a:pt x="152" y="229"/>
                    <a:pt x="152" y="229"/>
                  </a:cubicBezTo>
                  <a:cubicBezTo>
                    <a:pt x="153" y="229"/>
                    <a:pt x="153" y="229"/>
                    <a:pt x="153" y="229"/>
                  </a:cubicBezTo>
                  <a:cubicBezTo>
                    <a:pt x="153" y="228"/>
                    <a:pt x="153" y="228"/>
                    <a:pt x="154" y="227"/>
                  </a:cubicBezTo>
                  <a:cubicBezTo>
                    <a:pt x="154" y="227"/>
                    <a:pt x="155" y="226"/>
                    <a:pt x="155" y="226"/>
                  </a:cubicBezTo>
                  <a:cubicBezTo>
                    <a:pt x="156" y="225"/>
                    <a:pt x="156" y="225"/>
                    <a:pt x="156" y="224"/>
                  </a:cubicBezTo>
                  <a:cubicBezTo>
                    <a:pt x="157" y="223"/>
                    <a:pt x="157" y="223"/>
                    <a:pt x="158" y="222"/>
                  </a:cubicBezTo>
                  <a:cubicBezTo>
                    <a:pt x="158" y="222"/>
                    <a:pt x="158" y="222"/>
                    <a:pt x="158" y="222"/>
                  </a:cubicBezTo>
                  <a:cubicBezTo>
                    <a:pt x="159" y="221"/>
                    <a:pt x="159" y="221"/>
                    <a:pt x="159" y="221"/>
                  </a:cubicBezTo>
                  <a:cubicBezTo>
                    <a:pt x="159" y="220"/>
                    <a:pt x="159" y="220"/>
                    <a:pt x="159" y="220"/>
                  </a:cubicBezTo>
                  <a:cubicBezTo>
                    <a:pt x="159" y="220"/>
                    <a:pt x="160" y="220"/>
                    <a:pt x="160" y="219"/>
                  </a:cubicBezTo>
                  <a:cubicBezTo>
                    <a:pt x="161" y="219"/>
                    <a:pt x="161" y="219"/>
                    <a:pt x="161" y="219"/>
                  </a:cubicBezTo>
                  <a:cubicBezTo>
                    <a:pt x="161" y="218"/>
                    <a:pt x="161" y="218"/>
                    <a:pt x="161" y="218"/>
                  </a:cubicBezTo>
                  <a:cubicBezTo>
                    <a:pt x="161" y="217"/>
                    <a:pt x="162" y="217"/>
                    <a:pt x="162" y="217"/>
                  </a:cubicBezTo>
                  <a:cubicBezTo>
                    <a:pt x="162" y="216"/>
                    <a:pt x="163" y="216"/>
                    <a:pt x="163" y="215"/>
                  </a:cubicBezTo>
                  <a:cubicBezTo>
                    <a:pt x="163" y="214"/>
                    <a:pt x="163" y="214"/>
                    <a:pt x="163" y="214"/>
                  </a:cubicBezTo>
                  <a:cubicBezTo>
                    <a:pt x="164" y="213"/>
                    <a:pt x="164" y="213"/>
                    <a:pt x="164" y="213"/>
                  </a:cubicBezTo>
                  <a:cubicBezTo>
                    <a:pt x="164" y="213"/>
                    <a:pt x="164" y="213"/>
                    <a:pt x="165" y="212"/>
                  </a:cubicBezTo>
                  <a:cubicBezTo>
                    <a:pt x="165" y="212"/>
                    <a:pt x="165" y="212"/>
                    <a:pt x="165" y="211"/>
                  </a:cubicBezTo>
                  <a:cubicBezTo>
                    <a:pt x="166" y="210"/>
                    <a:pt x="166" y="210"/>
                    <a:pt x="166" y="210"/>
                  </a:cubicBezTo>
                  <a:cubicBezTo>
                    <a:pt x="167" y="210"/>
                    <a:pt x="167" y="210"/>
                    <a:pt x="167" y="210"/>
                  </a:cubicBezTo>
                  <a:cubicBezTo>
                    <a:pt x="167" y="209"/>
                    <a:pt x="167" y="209"/>
                    <a:pt x="167" y="208"/>
                  </a:cubicBezTo>
                  <a:cubicBezTo>
                    <a:pt x="167" y="208"/>
                    <a:pt x="168" y="207"/>
                    <a:pt x="168" y="207"/>
                  </a:cubicBezTo>
                  <a:cubicBezTo>
                    <a:pt x="168" y="206"/>
                    <a:pt x="168" y="206"/>
                    <a:pt x="168" y="206"/>
                  </a:cubicBezTo>
                  <a:cubicBezTo>
                    <a:pt x="169" y="205"/>
                    <a:pt x="169" y="205"/>
                    <a:pt x="169" y="205"/>
                  </a:cubicBezTo>
                  <a:cubicBezTo>
                    <a:pt x="169" y="205"/>
                    <a:pt x="169" y="205"/>
                    <a:pt x="169" y="205"/>
                  </a:cubicBezTo>
                  <a:cubicBezTo>
                    <a:pt x="170" y="204"/>
                    <a:pt x="170" y="204"/>
                    <a:pt x="170" y="203"/>
                  </a:cubicBezTo>
                  <a:cubicBezTo>
                    <a:pt x="171" y="202"/>
                    <a:pt x="171" y="202"/>
                    <a:pt x="171" y="202"/>
                  </a:cubicBezTo>
                  <a:cubicBezTo>
                    <a:pt x="171" y="202"/>
                    <a:pt x="171" y="202"/>
                    <a:pt x="171" y="202"/>
                  </a:cubicBezTo>
                  <a:cubicBezTo>
                    <a:pt x="171" y="201"/>
                    <a:pt x="171" y="201"/>
                    <a:pt x="171" y="201"/>
                  </a:cubicBezTo>
                  <a:cubicBezTo>
                    <a:pt x="172" y="200"/>
                    <a:pt x="172" y="200"/>
                    <a:pt x="172" y="200"/>
                  </a:cubicBezTo>
                  <a:cubicBezTo>
                    <a:pt x="173" y="199"/>
                    <a:pt x="173" y="197"/>
                    <a:pt x="174" y="196"/>
                  </a:cubicBezTo>
                  <a:cubicBezTo>
                    <a:pt x="174" y="195"/>
                    <a:pt x="174" y="195"/>
                    <a:pt x="174" y="195"/>
                  </a:cubicBezTo>
                  <a:cubicBezTo>
                    <a:pt x="175" y="195"/>
                    <a:pt x="175" y="194"/>
                    <a:pt x="176" y="193"/>
                  </a:cubicBezTo>
                  <a:cubicBezTo>
                    <a:pt x="176" y="192"/>
                    <a:pt x="177" y="191"/>
                    <a:pt x="178" y="189"/>
                  </a:cubicBezTo>
                  <a:cubicBezTo>
                    <a:pt x="179" y="189"/>
                    <a:pt x="179" y="188"/>
                    <a:pt x="179" y="188"/>
                  </a:cubicBezTo>
                  <a:cubicBezTo>
                    <a:pt x="180" y="186"/>
                    <a:pt x="182" y="185"/>
                    <a:pt x="183" y="183"/>
                  </a:cubicBezTo>
                  <a:cubicBezTo>
                    <a:pt x="183" y="182"/>
                    <a:pt x="183" y="182"/>
                    <a:pt x="183" y="182"/>
                  </a:cubicBezTo>
                  <a:cubicBezTo>
                    <a:pt x="185" y="181"/>
                    <a:pt x="186" y="179"/>
                    <a:pt x="188" y="177"/>
                  </a:cubicBezTo>
                  <a:cubicBezTo>
                    <a:pt x="188" y="177"/>
                    <a:pt x="189" y="177"/>
                    <a:pt x="189" y="176"/>
                  </a:cubicBezTo>
                  <a:cubicBezTo>
                    <a:pt x="190" y="175"/>
                    <a:pt x="191" y="174"/>
                    <a:pt x="193" y="173"/>
                  </a:cubicBezTo>
                  <a:cubicBezTo>
                    <a:pt x="193" y="172"/>
                    <a:pt x="194" y="172"/>
                    <a:pt x="194" y="171"/>
                  </a:cubicBezTo>
                  <a:cubicBezTo>
                    <a:pt x="196" y="170"/>
                    <a:pt x="197" y="169"/>
                    <a:pt x="199" y="167"/>
                  </a:cubicBezTo>
                  <a:cubicBezTo>
                    <a:pt x="199" y="167"/>
                    <a:pt x="199" y="167"/>
                    <a:pt x="199" y="167"/>
                  </a:cubicBezTo>
                  <a:cubicBezTo>
                    <a:pt x="201" y="165"/>
                    <a:pt x="203" y="164"/>
                    <a:pt x="205" y="162"/>
                  </a:cubicBezTo>
                  <a:cubicBezTo>
                    <a:pt x="206" y="162"/>
                    <a:pt x="206" y="162"/>
                    <a:pt x="207" y="161"/>
                  </a:cubicBezTo>
                  <a:cubicBezTo>
                    <a:pt x="208" y="160"/>
                    <a:pt x="210" y="159"/>
                    <a:pt x="211" y="158"/>
                  </a:cubicBezTo>
                  <a:cubicBezTo>
                    <a:pt x="212" y="158"/>
                    <a:pt x="212" y="157"/>
                    <a:pt x="213" y="157"/>
                  </a:cubicBezTo>
                  <a:cubicBezTo>
                    <a:pt x="215" y="156"/>
                    <a:pt x="217" y="155"/>
                    <a:pt x="219" y="154"/>
                  </a:cubicBezTo>
                  <a:cubicBezTo>
                    <a:pt x="219" y="153"/>
                    <a:pt x="219" y="153"/>
                    <a:pt x="219" y="153"/>
                  </a:cubicBezTo>
                  <a:cubicBezTo>
                    <a:pt x="221" y="153"/>
                    <a:pt x="222" y="152"/>
                    <a:pt x="223" y="152"/>
                  </a:cubicBezTo>
                  <a:cubicBezTo>
                    <a:pt x="223" y="151"/>
                    <a:pt x="224" y="151"/>
                    <a:pt x="225" y="150"/>
                  </a:cubicBezTo>
                  <a:cubicBezTo>
                    <a:pt x="226" y="150"/>
                    <a:pt x="228" y="149"/>
                    <a:pt x="229" y="149"/>
                  </a:cubicBezTo>
                  <a:cubicBezTo>
                    <a:pt x="229" y="148"/>
                    <a:pt x="230" y="148"/>
                    <a:pt x="231" y="148"/>
                  </a:cubicBezTo>
                  <a:cubicBezTo>
                    <a:pt x="232" y="147"/>
                    <a:pt x="234" y="147"/>
                    <a:pt x="235" y="146"/>
                  </a:cubicBezTo>
                  <a:cubicBezTo>
                    <a:pt x="236" y="146"/>
                    <a:pt x="236" y="145"/>
                    <a:pt x="237" y="145"/>
                  </a:cubicBezTo>
                  <a:cubicBezTo>
                    <a:pt x="239" y="144"/>
                    <a:pt x="241" y="144"/>
                    <a:pt x="243" y="143"/>
                  </a:cubicBezTo>
                  <a:cubicBezTo>
                    <a:pt x="244" y="143"/>
                    <a:pt x="244" y="143"/>
                    <a:pt x="245" y="142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6" y="142"/>
                    <a:pt x="246" y="142"/>
                    <a:pt x="247" y="142"/>
                  </a:cubicBezTo>
                  <a:cubicBezTo>
                    <a:pt x="247" y="142"/>
                    <a:pt x="247" y="142"/>
                    <a:pt x="247" y="142"/>
                  </a:cubicBezTo>
                  <a:cubicBezTo>
                    <a:pt x="248" y="141"/>
                    <a:pt x="248" y="141"/>
                    <a:pt x="249" y="141"/>
                  </a:cubicBezTo>
                  <a:cubicBezTo>
                    <a:pt x="249" y="141"/>
                    <a:pt x="250" y="141"/>
                    <a:pt x="250" y="141"/>
                  </a:cubicBezTo>
                  <a:cubicBezTo>
                    <a:pt x="251" y="141"/>
                    <a:pt x="251" y="141"/>
                    <a:pt x="251" y="141"/>
                  </a:cubicBezTo>
                  <a:cubicBezTo>
                    <a:pt x="251" y="141"/>
                    <a:pt x="251" y="141"/>
                    <a:pt x="251" y="141"/>
                  </a:cubicBezTo>
                  <a:cubicBezTo>
                    <a:pt x="251" y="141"/>
                    <a:pt x="251" y="141"/>
                    <a:pt x="251" y="141"/>
                  </a:cubicBezTo>
                  <a:cubicBezTo>
                    <a:pt x="252" y="140"/>
                    <a:pt x="252" y="140"/>
                    <a:pt x="252" y="140"/>
                  </a:cubicBezTo>
                  <a:cubicBezTo>
                    <a:pt x="252" y="140"/>
                    <a:pt x="252" y="140"/>
                    <a:pt x="252" y="140"/>
                  </a:cubicBezTo>
                  <a:cubicBezTo>
                    <a:pt x="253" y="140"/>
                    <a:pt x="253" y="140"/>
                    <a:pt x="253" y="140"/>
                  </a:cubicBezTo>
                  <a:cubicBezTo>
                    <a:pt x="253" y="140"/>
                    <a:pt x="253" y="140"/>
                    <a:pt x="253" y="140"/>
                  </a:cubicBezTo>
                  <a:cubicBezTo>
                    <a:pt x="254" y="140"/>
                    <a:pt x="254" y="140"/>
                    <a:pt x="254" y="140"/>
                  </a:cubicBezTo>
                  <a:cubicBezTo>
                    <a:pt x="254" y="140"/>
                    <a:pt x="255" y="140"/>
                    <a:pt x="256" y="139"/>
                  </a:cubicBezTo>
                  <a:cubicBezTo>
                    <a:pt x="256" y="139"/>
                    <a:pt x="256" y="139"/>
                    <a:pt x="256" y="139"/>
                  </a:cubicBezTo>
                  <a:cubicBezTo>
                    <a:pt x="256" y="139"/>
                    <a:pt x="256" y="139"/>
                    <a:pt x="256" y="139"/>
                  </a:cubicBezTo>
                  <a:cubicBezTo>
                    <a:pt x="257" y="139"/>
                    <a:pt x="257" y="139"/>
                    <a:pt x="257" y="139"/>
                  </a:cubicBezTo>
                  <a:cubicBezTo>
                    <a:pt x="258" y="139"/>
                    <a:pt x="258" y="139"/>
                    <a:pt x="258" y="139"/>
                  </a:cubicBezTo>
                  <a:cubicBezTo>
                    <a:pt x="259" y="139"/>
                    <a:pt x="259" y="139"/>
                    <a:pt x="259" y="139"/>
                  </a:cubicBezTo>
                  <a:cubicBezTo>
                    <a:pt x="259" y="139"/>
                    <a:pt x="259" y="139"/>
                    <a:pt x="259" y="139"/>
                  </a:cubicBezTo>
                  <a:cubicBezTo>
                    <a:pt x="260" y="139"/>
                    <a:pt x="260" y="139"/>
                    <a:pt x="260" y="139"/>
                  </a:cubicBezTo>
                  <a:cubicBezTo>
                    <a:pt x="261" y="138"/>
                    <a:pt x="261" y="138"/>
                    <a:pt x="261" y="138"/>
                  </a:cubicBezTo>
                  <a:cubicBezTo>
                    <a:pt x="262" y="138"/>
                    <a:pt x="262" y="138"/>
                    <a:pt x="262" y="138"/>
                  </a:cubicBezTo>
                  <a:cubicBezTo>
                    <a:pt x="263" y="138"/>
                    <a:pt x="264" y="138"/>
                    <a:pt x="265" y="138"/>
                  </a:cubicBezTo>
                  <a:cubicBezTo>
                    <a:pt x="268" y="137"/>
                    <a:pt x="273" y="136"/>
                    <a:pt x="279" y="135"/>
                  </a:cubicBezTo>
                  <a:cubicBezTo>
                    <a:pt x="280" y="135"/>
                    <a:pt x="280" y="135"/>
                    <a:pt x="280" y="135"/>
                  </a:cubicBezTo>
                  <a:cubicBezTo>
                    <a:pt x="281" y="135"/>
                    <a:pt x="281" y="135"/>
                    <a:pt x="282" y="135"/>
                  </a:cubicBezTo>
                  <a:cubicBezTo>
                    <a:pt x="282" y="135"/>
                    <a:pt x="283" y="135"/>
                    <a:pt x="283" y="135"/>
                  </a:cubicBezTo>
                  <a:cubicBezTo>
                    <a:pt x="284" y="135"/>
                    <a:pt x="284" y="135"/>
                    <a:pt x="285" y="135"/>
                  </a:cubicBezTo>
                  <a:cubicBezTo>
                    <a:pt x="287" y="135"/>
                    <a:pt x="289" y="134"/>
                    <a:pt x="291" y="134"/>
                  </a:cubicBezTo>
                  <a:cubicBezTo>
                    <a:pt x="291" y="134"/>
                    <a:pt x="291" y="134"/>
                    <a:pt x="292" y="134"/>
                  </a:cubicBezTo>
                  <a:cubicBezTo>
                    <a:pt x="294" y="134"/>
                    <a:pt x="296" y="134"/>
                    <a:pt x="298" y="134"/>
                  </a:cubicBezTo>
                  <a:cubicBezTo>
                    <a:pt x="299" y="134"/>
                    <a:pt x="299" y="134"/>
                    <a:pt x="299" y="134"/>
                  </a:cubicBezTo>
                  <a:cubicBezTo>
                    <a:pt x="300" y="134"/>
                    <a:pt x="302" y="134"/>
                    <a:pt x="303" y="134"/>
                  </a:cubicBezTo>
                  <a:cubicBezTo>
                    <a:pt x="304" y="134"/>
                    <a:pt x="305" y="135"/>
                    <a:pt x="307" y="135"/>
                  </a:cubicBezTo>
                  <a:cubicBezTo>
                    <a:pt x="308" y="135"/>
                    <a:pt x="309" y="135"/>
                    <a:pt x="310" y="135"/>
                  </a:cubicBezTo>
                  <a:cubicBezTo>
                    <a:pt x="311" y="135"/>
                    <a:pt x="312" y="135"/>
                    <a:pt x="314" y="135"/>
                  </a:cubicBezTo>
                  <a:cubicBezTo>
                    <a:pt x="315" y="135"/>
                    <a:pt x="316" y="135"/>
                    <a:pt x="317" y="135"/>
                  </a:cubicBezTo>
                  <a:cubicBezTo>
                    <a:pt x="318" y="136"/>
                    <a:pt x="319" y="136"/>
                    <a:pt x="321" y="136"/>
                  </a:cubicBezTo>
                  <a:cubicBezTo>
                    <a:pt x="322" y="136"/>
                    <a:pt x="323" y="136"/>
                    <a:pt x="324" y="136"/>
                  </a:cubicBezTo>
                  <a:cubicBezTo>
                    <a:pt x="325" y="137"/>
                    <a:pt x="326" y="137"/>
                    <a:pt x="328" y="137"/>
                  </a:cubicBezTo>
                  <a:cubicBezTo>
                    <a:pt x="329" y="137"/>
                    <a:pt x="330" y="138"/>
                    <a:pt x="332" y="138"/>
                  </a:cubicBezTo>
                  <a:cubicBezTo>
                    <a:pt x="332" y="138"/>
                    <a:pt x="332" y="138"/>
                    <a:pt x="332" y="138"/>
                  </a:cubicBezTo>
                  <a:cubicBezTo>
                    <a:pt x="334" y="138"/>
                    <a:pt x="337" y="139"/>
                    <a:pt x="339" y="139"/>
                  </a:cubicBezTo>
                  <a:cubicBezTo>
                    <a:pt x="339" y="139"/>
                    <a:pt x="340" y="140"/>
                    <a:pt x="340" y="140"/>
                  </a:cubicBezTo>
                  <a:cubicBezTo>
                    <a:pt x="341" y="140"/>
                    <a:pt x="341" y="140"/>
                    <a:pt x="342" y="140"/>
                  </a:cubicBezTo>
                  <a:cubicBezTo>
                    <a:pt x="342" y="140"/>
                    <a:pt x="343" y="140"/>
                    <a:pt x="343" y="140"/>
                  </a:cubicBezTo>
                  <a:cubicBezTo>
                    <a:pt x="343" y="141"/>
                    <a:pt x="344" y="141"/>
                    <a:pt x="344" y="141"/>
                  </a:cubicBezTo>
                  <a:cubicBezTo>
                    <a:pt x="345" y="141"/>
                    <a:pt x="345" y="141"/>
                    <a:pt x="345" y="141"/>
                  </a:cubicBezTo>
                  <a:cubicBezTo>
                    <a:pt x="346" y="141"/>
                    <a:pt x="346" y="141"/>
                    <a:pt x="346" y="141"/>
                  </a:cubicBezTo>
                  <a:cubicBezTo>
                    <a:pt x="347" y="142"/>
                    <a:pt x="347" y="142"/>
                    <a:pt x="347" y="142"/>
                  </a:cubicBezTo>
                  <a:cubicBezTo>
                    <a:pt x="348" y="142"/>
                    <a:pt x="348" y="142"/>
                    <a:pt x="348" y="142"/>
                  </a:cubicBezTo>
                  <a:cubicBezTo>
                    <a:pt x="348" y="142"/>
                    <a:pt x="348" y="142"/>
                    <a:pt x="349" y="142"/>
                  </a:cubicBezTo>
                  <a:cubicBezTo>
                    <a:pt x="349" y="142"/>
                    <a:pt x="350" y="142"/>
                    <a:pt x="350" y="143"/>
                  </a:cubicBezTo>
                  <a:cubicBezTo>
                    <a:pt x="351" y="143"/>
                    <a:pt x="351" y="143"/>
                    <a:pt x="352" y="143"/>
                  </a:cubicBezTo>
                  <a:cubicBezTo>
                    <a:pt x="352" y="143"/>
                    <a:pt x="353" y="144"/>
                    <a:pt x="354" y="144"/>
                  </a:cubicBezTo>
                  <a:cubicBezTo>
                    <a:pt x="357" y="145"/>
                    <a:pt x="360" y="146"/>
                    <a:pt x="363" y="147"/>
                  </a:cubicBezTo>
                  <a:cubicBezTo>
                    <a:pt x="365" y="148"/>
                    <a:pt x="368" y="150"/>
                    <a:pt x="371" y="151"/>
                  </a:cubicBezTo>
                  <a:cubicBezTo>
                    <a:pt x="374" y="153"/>
                    <a:pt x="377" y="154"/>
                    <a:pt x="380" y="156"/>
                  </a:cubicBezTo>
                  <a:cubicBezTo>
                    <a:pt x="382" y="157"/>
                    <a:pt x="385" y="159"/>
                    <a:pt x="388" y="161"/>
                  </a:cubicBezTo>
                  <a:cubicBezTo>
                    <a:pt x="388" y="161"/>
                    <a:pt x="389" y="162"/>
                    <a:pt x="389" y="162"/>
                  </a:cubicBezTo>
                  <a:cubicBezTo>
                    <a:pt x="390" y="162"/>
                    <a:pt x="390" y="163"/>
                    <a:pt x="391" y="163"/>
                  </a:cubicBezTo>
                  <a:cubicBezTo>
                    <a:pt x="391" y="163"/>
                    <a:pt x="392" y="164"/>
                    <a:pt x="392" y="164"/>
                  </a:cubicBezTo>
                  <a:cubicBezTo>
                    <a:pt x="393" y="165"/>
                    <a:pt x="394" y="165"/>
                    <a:pt x="394" y="166"/>
                  </a:cubicBezTo>
                  <a:cubicBezTo>
                    <a:pt x="395" y="166"/>
                    <a:pt x="395" y="166"/>
                    <a:pt x="395" y="166"/>
                  </a:cubicBezTo>
                  <a:cubicBezTo>
                    <a:pt x="395" y="167"/>
                    <a:pt x="396" y="167"/>
                    <a:pt x="396" y="167"/>
                  </a:cubicBezTo>
                  <a:cubicBezTo>
                    <a:pt x="397" y="168"/>
                    <a:pt x="397" y="168"/>
                    <a:pt x="398" y="169"/>
                  </a:cubicBezTo>
                  <a:cubicBezTo>
                    <a:pt x="399" y="170"/>
                    <a:pt x="400" y="171"/>
                    <a:pt x="402" y="172"/>
                  </a:cubicBezTo>
                  <a:cubicBezTo>
                    <a:pt x="402" y="172"/>
                    <a:pt x="402" y="172"/>
                    <a:pt x="403" y="173"/>
                  </a:cubicBezTo>
                  <a:cubicBezTo>
                    <a:pt x="403" y="173"/>
                    <a:pt x="403" y="174"/>
                    <a:pt x="404" y="175"/>
                  </a:cubicBezTo>
                  <a:cubicBezTo>
                    <a:pt x="405" y="176"/>
                    <a:pt x="406" y="177"/>
                    <a:pt x="408" y="179"/>
                  </a:cubicBezTo>
                  <a:cubicBezTo>
                    <a:pt x="410" y="181"/>
                    <a:pt x="412" y="184"/>
                    <a:pt x="415" y="187"/>
                  </a:cubicBezTo>
                  <a:cubicBezTo>
                    <a:pt x="416" y="188"/>
                    <a:pt x="416" y="188"/>
                    <a:pt x="416" y="188"/>
                  </a:cubicBezTo>
                  <a:cubicBezTo>
                    <a:pt x="416" y="188"/>
                    <a:pt x="416" y="188"/>
                    <a:pt x="416" y="188"/>
                  </a:cubicBezTo>
                  <a:cubicBezTo>
                    <a:pt x="417" y="189"/>
                    <a:pt x="417" y="189"/>
                    <a:pt x="417" y="190"/>
                  </a:cubicBezTo>
                  <a:cubicBezTo>
                    <a:pt x="417" y="190"/>
                    <a:pt x="418" y="191"/>
                    <a:pt x="418" y="191"/>
                  </a:cubicBezTo>
                  <a:cubicBezTo>
                    <a:pt x="419" y="192"/>
                    <a:pt x="419" y="192"/>
                    <a:pt x="419" y="192"/>
                  </a:cubicBezTo>
                  <a:cubicBezTo>
                    <a:pt x="419" y="193"/>
                    <a:pt x="420" y="193"/>
                    <a:pt x="420" y="194"/>
                  </a:cubicBezTo>
                  <a:cubicBezTo>
                    <a:pt x="420" y="194"/>
                    <a:pt x="420" y="194"/>
                    <a:pt x="421" y="195"/>
                  </a:cubicBezTo>
                  <a:cubicBezTo>
                    <a:pt x="421" y="195"/>
                    <a:pt x="421" y="196"/>
                    <a:pt x="421" y="196"/>
                  </a:cubicBezTo>
                  <a:cubicBezTo>
                    <a:pt x="423" y="200"/>
                    <a:pt x="425" y="203"/>
                    <a:pt x="427" y="207"/>
                  </a:cubicBezTo>
                  <a:cubicBezTo>
                    <a:pt x="429" y="211"/>
                    <a:pt x="430" y="215"/>
                    <a:pt x="431" y="219"/>
                  </a:cubicBezTo>
                  <a:cubicBezTo>
                    <a:pt x="432" y="223"/>
                    <a:pt x="433" y="227"/>
                    <a:pt x="433" y="230"/>
                  </a:cubicBezTo>
                  <a:cubicBezTo>
                    <a:pt x="433" y="234"/>
                    <a:pt x="434" y="238"/>
                    <a:pt x="434" y="242"/>
                  </a:cubicBezTo>
                  <a:cubicBezTo>
                    <a:pt x="434" y="220"/>
                    <a:pt x="435" y="198"/>
                    <a:pt x="436" y="176"/>
                  </a:cubicBezTo>
                  <a:cubicBezTo>
                    <a:pt x="436" y="172"/>
                    <a:pt x="436" y="168"/>
                    <a:pt x="435" y="164"/>
                  </a:cubicBezTo>
                </a:path>
              </a:pathLst>
            </a:custGeom>
            <a:solidFill>
              <a:srgbClr val="2D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35" name="Freeform 170"/>
            <p:cNvSpPr>
              <a:spLocks/>
            </p:cNvSpPr>
            <p:nvPr/>
          </p:nvSpPr>
          <p:spPr bwMode="auto">
            <a:xfrm>
              <a:off x="4690" y="1563"/>
              <a:ext cx="437" cy="358"/>
            </a:xfrm>
            <a:custGeom>
              <a:avLst/>
              <a:gdLst>
                <a:gd name="T0" fmla="*/ 434 w 266"/>
                <a:gd name="T1" fmla="*/ 13 h 218"/>
                <a:gd name="T2" fmla="*/ 429 w 266"/>
                <a:gd name="T3" fmla="*/ 28 h 218"/>
                <a:gd name="T4" fmla="*/ 424 w 266"/>
                <a:gd name="T5" fmla="*/ 39 h 218"/>
                <a:gd name="T6" fmla="*/ 416 w 266"/>
                <a:gd name="T7" fmla="*/ 53 h 218"/>
                <a:gd name="T8" fmla="*/ 407 w 266"/>
                <a:gd name="T9" fmla="*/ 62 h 218"/>
                <a:gd name="T10" fmla="*/ 398 w 266"/>
                <a:gd name="T11" fmla="*/ 74 h 218"/>
                <a:gd name="T12" fmla="*/ 386 w 266"/>
                <a:gd name="T13" fmla="*/ 84 h 218"/>
                <a:gd name="T14" fmla="*/ 373 w 266"/>
                <a:gd name="T15" fmla="*/ 92 h 218"/>
                <a:gd name="T16" fmla="*/ 360 w 266"/>
                <a:gd name="T17" fmla="*/ 100 h 218"/>
                <a:gd name="T18" fmla="*/ 347 w 266"/>
                <a:gd name="T19" fmla="*/ 105 h 218"/>
                <a:gd name="T20" fmla="*/ 69 w 266"/>
                <a:gd name="T21" fmla="*/ 204 h 218"/>
                <a:gd name="T22" fmla="*/ 64 w 266"/>
                <a:gd name="T23" fmla="*/ 205 h 218"/>
                <a:gd name="T24" fmla="*/ 54 w 266"/>
                <a:gd name="T25" fmla="*/ 210 h 218"/>
                <a:gd name="T26" fmla="*/ 46 w 266"/>
                <a:gd name="T27" fmla="*/ 213 h 218"/>
                <a:gd name="T28" fmla="*/ 38 w 266"/>
                <a:gd name="T29" fmla="*/ 217 h 218"/>
                <a:gd name="T30" fmla="*/ 36 w 266"/>
                <a:gd name="T31" fmla="*/ 218 h 218"/>
                <a:gd name="T32" fmla="*/ 31 w 266"/>
                <a:gd name="T33" fmla="*/ 222 h 218"/>
                <a:gd name="T34" fmla="*/ 30 w 266"/>
                <a:gd name="T35" fmla="*/ 223 h 218"/>
                <a:gd name="T36" fmla="*/ 21 w 266"/>
                <a:gd name="T37" fmla="*/ 230 h 218"/>
                <a:gd name="T38" fmla="*/ 15 w 266"/>
                <a:gd name="T39" fmla="*/ 236 h 218"/>
                <a:gd name="T40" fmla="*/ 13 w 266"/>
                <a:gd name="T41" fmla="*/ 238 h 218"/>
                <a:gd name="T42" fmla="*/ 12 w 266"/>
                <a:gd name="T43" fmla="*/ 241 h 218"/>
                <a:gd name="T44" fmla="*/ 12 w 266"/>
                <a:gd name="T45" fmla="*/ 243 h 218"/>
                <a:gd name="T46" fmla="*/ 10 w 266"/>
                <a:gd name="T47" fmla="*/ 246 h 218"/>
                <a:gd name="T48" fmla="*/ 10 w 266"/>
                <a:gd name="T49" fmla="*/ 246 h 218"/>
                <a:gd name="T50" fmla="*/ 8 w 266"/>
                <a:gd name="T51" fmla="*/ 250 h 218"/>
                <a:gd name="T52" fmla="*/ 0 w 266"/>
                <a:gd name="T53" fmla="*/ 358 h 218"/>
                <a:gd name="T54" fmla="*/ 2 w 266"/>
                <a:gd name="T55" fmla="*/ 350 h 218"/>
                <a:gd name="T56" fmla="*/ 5 w 266"/>
                <a:gd name="T57" fmla="*/ 345 h 218"/>
                <a:gd name="T58" fmla="*/ 12 w 266"/>
                <a:gd name="T59" fmla="*/ 337 h 218"/>
                <a:gd name="T60" fmla="*/ 21 w 266"/>
                <a:gd name="T61" fmla="*/ 328 h 218"/>
                <a:gd name="T62" fmla="*/ 28 w 266"/>
                <a:gd name="T63" fmla="*/ 325 h 218"/>
                <a:gd name="T64" fmla="*/ 38 w 266"/>
                <a:gd name="T65" fmla="*/ 320 h 218"/>
                <a:gd name="T66" fmla="*/ 54 w 266"/>
                <a:gd name="T67" fmla="*/ 312 h 218"/>
                <a:gd name="T68" fmla="*/ 325 w 266"/>
                <a:gd name="T69" fmla="*/ 217 h 218"/>
                <a:gd name="T70" fmla="*/ 338 w 266"/>
                <a:gd name="T71" fmla="*/ 212 h 218"/>
                <a:gd name="T72" fmla="*/ 347 w 266"/>
                <a:gd name="T73" fmla="*/ 207 h 218"/>
                <a:gd name="T74" fmla="*/ 357 w 266"/>
                <a:gd name="T75" fmla="*/ 202 h 218"/>
                <a:gd name="T76" fmla="*/ 365 w 266"/>
                <a:gd name="T77" fmla="*/ 197 h 218"/>
                <a:gd name="T78" fmla="*/ 373 w 266"/>
                <a:gd name="T79" fmla="*/ 190 h 218"/>
                <a:gd name="T80" fmla="*/ 381 w 266"/>
                <a:gd name="T81" fmla="*/ 184 h 218"/>
                <a:gd name="T82" fmla="*/ 389 w 266"/>
                <a:gd name="T83" fmla="*/ 176 h 218"/>
                <a:gd name="T84" fmla="*/ 396 w 266"/>
                <a:gd name="T85" fmla="*/ 171 h 218"/>
                <a:gd name="T86" fmla="*/ 403 w 266"/>
                <a:gd name="T87" fmla="*/ 161 h 218"/>
                <a:gd name="T88" fmla="*/ 409 w 266"/>
                <a:gd name="T89" fmla="*/ 151 h 218"/>
                <a:gd name="T90" fmla="*/ 412 w 266"/>
                <a:gd name="T91" fmla="*/ 143 h 218"/>
                <a:gd name="T92" fmla="*/ 416 w 266"/>
                <a:gd name="T93" fmla="*/ 136 h 218"/>
                <a:gd name="T94" fmla="*/ 419 w 266"/>
                <a:gd name="T95" fmla="*/ 128 h 218"/>
                <a:gd name="T96" fmla="*/ 422 w 266"/>
                <a:gd name="T97" fmla="*/ 118 h 218"/>
                <a:gd name="T98" fmla="*/ 424 w 266"/>
                <a:gd name="T99" fmla="*/ 110 h 218"/>
                <a:gd name="T100" fmla="*/ 424 w 266"/>
                <a:gd name="T101" fmla="*/ 108 h 218"/>
                <a:gd name="T102" fmla="*/ 435 w 266"/>
                <a:gd name="T103" fmla="*/ 5 h 21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66" h="218">
                  <a:moveTo>
                    <a:pt x="265" y="3"/>
                  </a:moveTo>
                  <a:cubicBezTo>
                    <a:pt x="265" y="4"/>
                    <a:pt x="265" y="5"/>
                    <a:pt x="265" y="6"/>
                  </a:cubicBezTo>
                  <a:cubicBezTo>
                    <a:pt x="264" y="7"/>
                    <a:pt x="264" y="8"/>
                    <a:pt x="264" y="8"/>
                  </a:cubicBezTo>
                  <a:cubicBezTo>
                    <a:pt x="264" y="9"/>
                    <a:pt x="264" y="10"/>
                    <a:pt x="263" y="11"/>
                  </a:cubicBezTo>
                  <a:cubicBezTo>
                    <a:pt x="263" y="12"/>
                    <a:pt x="263" y="13"/>
                    <a:pt x="262" y="14"/>
                  </a:cubicBezTo>
                  <a:cubicBezTo>
                    <a:pt x="262" y="15"/>
                    <a:pt x="262" y="16"/>
                    <a:pt x="261" y="17"/>
                  </a:cubicBezTo>
                  <a:cubicBezTo>
                    <a:pt x="261" y="17"/>
                    <a:pt x="261" y="18"/>
                    <a:pt x="260" y="19"/>
                  </a:cubicBezTo>
                  <a:cubicBezTo>
                    <a:pt x="260" y="20"/>
                    <a:pt x="260" y="21"/>
                    <a:pt x="259" y="22"/>
                  </a:cubicBezTo>
                  <a:cubicBezTo>
                    <a:pt x="259" y="23"/>
                    <a:pt x="258" y="23"/>
                    <a:pt x="258" y="24"/>
                  </a:cubicBezTo>
                  <a:cubicBezTo>
                    <a:pt x="257" y="25"/>
                    <a:pt x="257" y="26"/>
                    <a:pt x="256" y="27"/>
                  </a:cubicBezTo>
                  <a:cubicBezTo>
                    <a:pt x="256" y="28"/>
                    <a:pt x="256" y="28"/>
                    <a:pt x="255" y="29"/>
                  </a:cubicBezTo>
                  <a:cubicBezTo>
                    <a:pt x="255" y="30"/>
                    <a:pt x="254" y="31"/>
                    <a:pt x="253" y="32"/>
                  </a:cubicBezTo>
                  <a:cubicBezTo>
                    <a:pt x="253" y="32"/>
                    <a:pt x="252" y="33"/>
                    <a:pt x="252" y="34"/>
                  </a:cubicBezTo>
                  <a:cubicBezTo>
                    <a:pt x="251" y="35"/>
                    <a:pt x="251" y="35"/>
                    <a:pt x="250" y="36"/>
                  </a:cubicBezTo>
                  <a:cubicBezTo>
                    <a:pt x="249" y="37"/>
                    <a:pt x="249" y="38"/>
                    <a:pt x="248" y="38"/>
                  </a:cubicBezTo>
                  <a:cubicBezTo>
                    <a:pt x="247" y="39"/>
                    <a:pt x="247" y="40"/>
                    <a:pt x="246" y="41"/>
                  </a:cubicBezTo>
                  <a:cubicBezTo>
                    <a:pt x="245" y="41"/>
                    <a:pt x="245" y="42"/>
                    <a:pt x="244" y="43"/>
                  </a:cubicBezTo>
                  <a:cubicBezTo>
                    <a:pt x="243" y="43"/>
                    <a:pt x="243" y="44"/>
                    <a:pt x="242" y="45"/>
                  </a:cubicBezTo>
                  <a:cubicBezTo>
                    <a:pt x="241" y="45"/>
                    <a:pt x="240" y="46"/>
                    <a:pt x="240" y="47"/>
                  </a:cubicBezTo>
                  <a:cubicBezTo>
                    <a:pt x="239" y="47"/>
                    <a:pt x="238" y="48"/>
                    <a:pt x="237" y="49"/>
                  </a:cubicBezTo>
                  <a:cubicBezTo>
                    <a:pt x="236" y="49"/>
                    <a:pt x="236" y="50"/>
                    <a:pt x="235" y="51"/>
                  </a:cubicBezTo>
                  <a:cubicBezTo>
                    <a:pt x="234" y="51"/>
                    <a:pt x="233" y="52"/>
                    <a:pt x="232" y="53"/>
                  </a:cubicBezTo>
                  <a:cubicBezTo>
                    <a:pt x="231" y="53"/>
                    <a:pt x="231" y="54"/>
                    <a:pt x="230" y="54"/>
                  </a:cubicBezTo>
                  <a:cubicBezTo>
                    <a:pt x="229" y="55"/>
                    <a:pt x="228" y="56"/>
                    <a:pt x="227" y="56"/>
                  </a:cubicBezTo>
                  <a:cubicBezTo>
                    <a:pt x="226" y="57"/>
                    <a:pt x="225" y="57"/>
                    <a:pt x="224" y="58"/>
                  </a:cubicBezTo>
                  <a:cubicBezTo>
                    <a:pt x="224" y="58"/>
                    <a:pt x="223" y="58"/>
                    <a:pt x="222" y="59"/>
                  </a:cubicBezTo>
                  <a:cubicBezTo>
                    <a:pt x="221" y="59"/>
                    <a:pt x="220" y="60"/>
                    <a:pt x="219" y="61"/>
                  </a:cubicBezTo>
                  <a:cubicBezTo>
                    <a:pt x="218" y="61"/>
                    <a:pt x="217" y="61"/>
                    <a:pt x="217" y="62"/>
                  </a:cubicBezTo>
                  <a:cubicBezTo>
                    <a:pt x="215" y="62"/>
                    <a:pt x="214" y="63"/>
                    <a:pt x="213" y="63"/>
                  </a:cubicBezTo>
                  <a:cubicBezTo>
                    <a:pt x="212" y="64"/>
                    <a:pt x="212" y="64"/>
                    <a:pt x="211" y="64"/>
                  </a:cubicBezTo>
                  <a:cubicBezTo>
                    <a:pt x="209" y="65"/>
                    <a:pt x="207" y="66"/>
                    <a:pt x="205" y="67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45" y="123"/>
                    <a:pt x="43" y="123"/>
                    <a:pt x="42" y="124"/>
                  </a:cubicBezTo>
                  <a:cubicBezTo>
                    <a:pt x="42" y="124"/>
                    <a:pt x="41" y="124"/>
                    <a:pt x="41" y="124"/>
                  </a:cubicBezTo>
                  <a:cubicBezTo>
                    <a:pt x="40" y="125"/>
                    <a:pt x="40" y="125"/>
                    <a:pt x="39" y="125"/>
                  </a:cubicBezTo>
                  <a:cubicBezTo>
                    <a:pt x="39" y="125"/>
                    <a:pt x="39" y="125"/>
                    <a:pt x="39" y="125"/>
                  </a:cubicBezTo>
                  <a:cubicBezTo>
                    <a:pt x="38" y="125"/>
                    <a:pt x="37" y="126"/>
                    <a:pt x="37" y="126"/>
                  </a:cubicBezTo>
                  <a:cubicBezTo>
                    <a:pt x="36" y="126"/>
                    <a:pt x="35" y="127"/>
                    <a:pt x="34" y="127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8"/>
                    <a:pt x="30" y="129"/>
                    <a:pt x="29" y="130"/>
                  </a:cubicBezTo>
                  <a:cubicBezTo>
                    <a:pt x="28" y="130"/>
                    <a:pt x="28" y="130"/>
                    <a:pt x="28" y="130"/>
                  </a:cubicBezTo>
                  <a:cubicBezTo>
                    <a:pt x="28" y="130"/>
                    <a:pt x="28" y="130"/>
                    <a:pt x="28" y="130"/>
                  </a:cubicBezTo>
                  <a:cubicBezTo>
                    <a:pt x="27" y="131"/>
                    <a:pt x="27" y="131"/>
                    <a:pt x="27" y="131"/>
                  </a:cubicBezTo>
                  <a:cubicBezTo>
                    <a:pt x="26" y="131"/>
                    <a:pt x="24" y="132"/>
                    <a:pt x="23" y="132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2" y="133"/>
                    <a:pt x="22" y="133"/>
                    <a:pt x="22" y="133"/>
                  </a:cubicBezTo>
                  <a:cubicBezTo>
                    <a:pt x="22" y="133"/>
                    <a:pt x="22" y="133"/>
                    <a:pt x="22" y="133"/>
                  </a:cubicBezTo>
                  <a:cubicBezTo>
                    <a:pt x="22" y="133"/>
                    <a:pt x="22" y="133"/>
                    <a:pt x="22" y="133"/>
                  </a:cubicBezTo>
                  <a:cubicBezTo>
                    <a:pt x="21" y="134"/>
                    <a:pt x="21" y="134"/>
                    <a:pt x="21" y="134"/>
                  </a:cubicBezTo>
                  <a:cubicBezTo>
                    <a:pt x="20" y="134"/>
                    <a:pt x="20" y="135"/>
                    <a:pt x="19" y="135"/>
                  </a:cubicBezTo>
                  <a:cubicBezTo>
                    <a:pt x="19" y="135"/>
                    <a:pt x="19" y="135"/>
                    <a:pt x="19" y="135"/>
                  </a:cubicBezTo>
                  <a:cubicBezTo>
                    <a:pt x="19" y="135"/>
                    <a:pt x="19" y="135"/>
                    <a:pt x="19" y="135"/>
                  </a:cubicBezTo>
                  <a:cubicBezTo>
                    <a:pt x="18" y="136"/>
                    <a:pt x="18" y="136"/>
                    <a:pt x="18" y="136"/>
                  </a:cubicBezTo>
                  <a:cubicBezTo>
                    <a:pt x="17" y="136"/>
                    <a:pt x="17" y="137"/>
                    <a:pt x="16" y="137"/>
                  </a:cubicBezTo>
                  <a:cubicBezTo>
                    <a:pt x="16" y="137"/>
                    <a:pt x="15" y="138"/>
                    <a:pt x="14" y="138"/>
                  </a:cubicBezTo>
                  <a:cubicBezTo>
                    <a:pt x="14" y="139"/>
                    <a:pt x="13" y="139"/>
                    <a:pt x="13" y="140"/>
                  </a:cubicBezTo>
                  <a:cubicBezTo>
                    <a:pt x="12" y="140"/>
                    <a:pt x="12" y="141"/>
                    <a:pt x="11" y="141"/>
                  </a:cubicBezTo>
                  <a:cubicBezTo>
                    <a:pt x="11" y="142"/>
                    <a:pt x="10" y="142"/>
                    <a:pt x="10" y="143"/>
                  </a:cubicBezTo>
                  <a:cubicBezTo>
                    <a:pt x="9" y="144"/>
                    <a:pt x="9" y="144"/>
                    <a:pt x="9" y="144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7" y="147"/>
                    <a:pt x="7" y="147"/>
                    <a:pt x="7" y="147"/>
                  </a:cubicBezTo>
                  <a:cubicBezTo>
                    <a:pt x="7" y="148"/>
                    <a:pt x="7" y="148"/>
                    <a:pt x="7" y="148"/>
                  </a:cubicBezTo>
                  <a:cubicBezTo>
                    <a:pt x="7" y="148"/>
                    <a:pt x="7" y="148"/>
                    <a:pt x="7" y="148"/>
                  </a:cubicBezTo>
                  <a:cubicBezTo>
                    <a:pt x="7" y="148"/>
                    <a:pt x="7" y="148"/>
                    <a:pt x="7" y="148"/>
                  </a:cubicBezTo>
                  <a:cubicBezTo>
                    <a:pt x="7" y="148"/>
                    <a:pt x="7" y="148"/>
                    <a:pt x="7" y="148"/>
                  </a:cubicBezTo>
                  <a:cubicBezTo>
                    <a:pt x="6" y="148"/>
                    <a:pt x="6" y="149"/>
                    <a:pt x="6" y="149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6" y="151"/>
                    <a:pt x="6" y="151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3"/>
                    <a:pt x="5" y="153"/>
                    <a:pt x="5" y="153"/>
                  </a:cubicBezTo>
                  <a:cubicBezTo>
                    <a:pt x="4" y="174"/>
                    <a:pt x="2" y="196"/>
                    <a:pt x="0" y="218"/>
                  </a:cubicBezTo>
                  <a:cubicBezTo>
                    <a:pt x="0" y="217"/>
                    <a:pt x="0" y="216"/>
                    <a:pt x="1" y="215"/>
                  </a:cubicBezTo>
                  <a:cubicBezTo>
                    <a:pt x="1" y="215"/>
                    <a:pt x="1" y="215"/>
                    <a:pt x="1" y="215"/>
                  </a:cubicBezTo>
                  <a:cubicBezTo>
                    <a:pt x="1" y="214"/>
                    <a:pt x="1" y="214"/>
                    <a:pt x="1" y="213"/>
                  </a:cubicBezTo>
                  <a:cubicBezTo>
                    <a:pt x="2" y="213"/>
                    <a:pt x="2" y="213"/>
                    <a:pt x="2" y="213"/>
                  </a:cubicBezTo>
                  <a:cubicBezTo>
                    <a:pt x="2" y="212"/>
                    <a:pt x="2" y="211"/>
                    <a:pt x="3" y="211"/>
                  </a:cubicBezTo>
                  <a:cubicBezTo>
                    <a:pt x="3" y="210"/>
                    <a:pt x="3" y="210"/>
                    <a:pt x="3" y="210"/>
                  </a:cubicBezTo>
                  <a:cubicBezTo>
                    <a:pt x="3" y="210"/>
                    <a:pt x="4" y="209"/>
                    <a:pt x="5" y="208"/>
                  </a:cubicBezTo>
                  <a:cubicBezTo>
                    <a:pt x="5" y="207"/>
                    <a:pt x="5" y="207"/>
                    <a:pt x="6" y="207"/>
                  </a:cubicBezTo>
                  <a:cubicBezTo>
                    <a:pt x="6" y="206"/>
                    <a:pt x="7" y="206"/>
                    <a:pt x="7" y="205"/>
                  </a:cubicBezTo>
                  <a:cubicBezTo>
                    <a:pt x="8" y="205"/>
                    <a:pt x="9" y="204"/>
                    <a:pt x="9" y="204"/>
                  </a:cubicBezTo>
                  <a:cubicBezTo>
                    <a:pt x="10" y="203"/>
                    <a:pt x="10" y="203"/>
                    <a:pt x="11" y="202"/>
                  </a:cubicBezTo>
                  <a:cubicBezTo>
                    <a:pt x="12" y="202"/>
                    <a:pt x="13" y="201"/>
                    <a:pt x="13" y="200"/>
                  </a:cubicBezTo>
                  <a:cubicBezTo>
                    <a:pt x="14" y="200"/>
                    <a:pt x="14" y="200"/>
                    <a:pt x="14" y="200"/>
                  </a:cubicBezTo>
                  <a:cubicBezTo>
                    <a:pt x="14" y="200"/>
                    <a:pt x="15" y="199"/>
                    <a:pt x="16" y="199"/>
                  </a:cubicBezTo>
                  <a:cubicBezTo>
                    <a:pt x="17" y="198"/>
                    <a:pt x="17" y="198"/>
                    <a:pt x="17" y="198"/>
                  </a:cubicBezTo>
                  <a:cubicBezTo>
                    <a:pt x="17" y="198"/>
                    <a:pt x="18" y="198"/>
                    <a:pt x="18" y="198"/>
                  </a:cubicBezTo>
                  <a:cubicBezTo>
                    <a:pt x="19" y="197"/>
                    <a:pt x="20" y="196"/>
                    <a:pt x="21" y="196"/>
                  </a:cubicBezTo>
                  <a:cubicBezTo>
                    <a:pt x="22" y="196"/>
                    <a:pt x="22" y="195"/>
                    <a:pt x="23" y="195"/>
                  </a:cubicBezTo>
                  <a:cubicBezTo>
                    <a:pt x="24" y="194"/>
                    <a:pt x="26" y="194"/>
                    <a:pt x="27" y="193"/>
                  </a:cubicBezTo>
                  <a:cubicBezTo>
                    <a:pt x="28" y="192"/>
                    <a:pt x="28" y="192"/>
                    <a:pt x="28" y="192"/>
                  </a:cubicBezTo>
                  <a:cubicBezTo>
                    <a:pt x="30" y="192"/>
                    <a:pt x="32" y="191"/>
                    <a:pt x="33" y="190"/>
                  </a:cubicBezTo>
                  <a:cubicBezTo>
                    <a:pt x="34" y="190"/>
                    <a:pt x="34" y="190"/>
                    <a:pt x="35" y="190"/>
                  </a:cubicBezTo>
                  <a:cubicBezTo>
                    <a:pt x="37" y="189"/>
                    <a:pt x="39" y="188"/>
                    <a:pt x="41" y="187"/>
                  </a:cubicBezTo>
                  <a:cubicBezTo>
                    <a:pt x="198" y="132"/>
                    <a:pt x="198" y="132"/>
                    <a:pt x="198" y="132"/>
                  </a:cubicBezTo>
                  <a:cubicBezTo>
                    <a:pt x="200" y="131"/>
                    <a:pt x="201" y="131"/>
                    <a:pt x="203" y="130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4" y="129"/>
                    <a:pt x="205" y="129"/>
                    <a:pt x="206" y="129"/>
                  </a:cubicBezTo>
                  <a:cubicBezTo>
                    <a:pt x="206" y="128"/>
                    <a:pt x="207" y="128"/>
                    <a:pt x="208" y="128"/>
                  </a:cubicBezTo>
                  <a:cubicBezTo>
                    <a:pt x="209" y="128"/>
                    <a:pt x="209" y="127"/>
                    <a:pt x="209" y="127"/>
                  </a:cubicBezTo>
                  <a:cubicBezTo>
                    <a:pt x="210" y="127"/>
                    <a:pt x="211" y="126"/>
                    <a:pt x="211" y="126"/>
                  </a:cubicBezTo>
                  <a:cubicBezTo>
                    <a:pt x="212" y="126"/>
                    <a:pt x="212" y="126"/>
                    <a:pt x="213" y="125"/>
                  </a:cubicBezTo>
                  <a:cubicBezTo>
                    <a:pt x="214" y="125"/>
                    <a:pt x="214" y="125"/>
                    <a:pt x="215" y="124"/>
                  </a:cubicBezTo>
                  <a:cubicBezTo>
                    <a:pt x="216" y="124"/>
                    <a:pt x="216" y="124"/>
                    <a:pt x="217" y="123"/>
                  </a:cubicBezTo>
                  <a:cubicBezTo>
                    <a:pt x="217" y="123"/>
                    <a:pt x="217" y="123"/>
                    <a:pt x="217" y="123"/>
                  </a:cubicBezTo>
                  <a:cubicBezTo>
                    <a:pt x="218" y="122"/>
                    <a:pt x="219" y="122"/>
                    <a:pt x="219" y="122"/>
                  </a:cubicBezTo>
                  <a:cubicBezTo>
                    <a:pt x="220" y="121"/>
                    <a:pt x="221" y="121"/>
                    <a:pt x="222" y="120"/>
                  </a:cubicBezTo>
                  <a:cubicBezTo>
                    <a:pt x="222" y="120"/>
                    <a:pt x="222" y="120"/>
                    <a:pt x="222" y="120"/>
                  </a:cubicBezTo>
                  <a:cubicBezTo>
                    <a:pt x="223" y="119"/>
                    <a:pt x="224" y="119"/>
                    <a:pt x="225" y="118"/>
                  </a:cubicBezTo>
                  <a:cubicBezTo>
                    <a:pt x="226" y="117"/>
                    <a:pt x="227" y="117"/>
                    <a:pt x="227" y="116"/>
                  </a:cubicBezTo>
                  <a:cubicBezTo>
                    <a:pt x="228" y="116"/>
                    <a:pt x="228" y="116"/>
                    <a:pt x="228" y="116"/>
                  </a:cubicBezTo>
                  <a:cubicBezTo>
                    <a:pt x="229" y="115"/>
                    <a:pt x="229" y="115"/>
                    <a:pt x="230" y="114"/>
                  </a:cubicBezTo>
                  <a:cubicBezTo>
                    <a:pt x="231" y="114"/>
                    <a:pt x="231" y="113"/>
                    <a:pt x="232" y="112"/>
                  </a:cubicBezTo>
                  <a:cubicBezTo>
                    <a:pt x="233" y="112"/>
                    <a:pt x="234" y="111"/>
                    <a:pt x="234" y="110"/>
                  </a:cubicBezTo>
                  <a:cubicBezTo>
                    <a:pt x="235" y="110"/>
                    <a:pt x="236" y="109"/>
                    <a:pt x="237" y="108"/>
                  </a:cubicBezTo>
                  <a:cubicBezTo>
                    <a:pt x="237" y="107"/>
                    <a:pt x="237" y="107"/>
                    <a:pt x="237" y="107"/>
                  </a:cubicBezTo>
                  <a:cubicBezTo>
                    <a:pt x="238" y="107"/>
                    <a:pt x="238" y="106"/>
                    <a:pt x="239" y="106"/>
                  </a:cubicBezTo>
                  <a:cubicBezTo>
                    <a:pt x="239" y="106"/>
                    <a:pt x="240" y="105"/>
                    <a:pt x="240" y="105"/>
                  </a:cubicBezTo>
                  <a:cubicBezTo>
                    <a:pt x="241" y="104"/>
                    <a:pt x="241" y="104"/>
                    <a:pt x="241" y="104"/>
                  </a:cubicBezTo>
                  <a:cubicBezTo>
                    <a:pt x="241" y="103"/>
                    <a:pt x="242" y="102"/>
                    <a:pt x="242" y="102"/>
                  </a:cubicBezTo>
                  <a:cubicBezTo>
                    <a:pt x="243" y="101"/>
                    <a:pt x="244" y="100"/>
                    <a:pt x="244" y="99"/>
                  </a:cubicBezTo>
                  <a:cubicBezTo>
                    <a:pt x="245" y="98"/>
                    <a:pt x="245" y="98"/>
                    <a:pt x="245" y="98"/>
                  </a:cubicBezTo>
                  <a:cubicBezTo>
                    <a:pt x="245" y="98"/>
                    <a:pt x="245" y="97"/>
                    <a:pt x="246" y="97"/>
                  </a:cubicBezTo>
                  <a:cubicBezTo>
                    <a:pt x="246" y="96"/>
                    <a:pt x="247" y="95"/>
                    <a:pt x="247" y="95"/>
                  </a:cubicBezTo>
                  <a:cubicBezTo>
                    <a:pt x="248" y="94"/>
                    <a:pt x="248" y="93"/>
                    <a:pt x="249" y="92"/>
                  </a:cubicBezTo>
                  <a:cubicBezTo>
                    <a:pt x="249" y="91"/>
                    <a:pt x="250" y="91"/>
                    <a:pt x="250" y="90"/>
                  </a:cubicBezTo>
                  <a:cubicBezTo>
                    <a:pt x="250" y="89"/>
                    <a:pt x="251" y="89"/>
                    <a:pt x="251" y="89"/>
                  </a:cubicBezTo>
                  <a:cubicBezTo>
                    <a:pt x="251" y="88"/>
                    <a:pt x="251" y="88"/>
                    <a:pt x="251" y="87"/>
                  </a:cubicBezTo>
                  <a:cubicBezTo>
                    <a:pt x="252" y="87"/>
                    <a:pt x="252" y="86"/>
                    <a:pt x="252" y="86"/>
                  </a:cubicBezTo>
                  <a:cubicBezTo>
                    <a:pt x="252" y="86"/>
                    <a:pt x="253" y="85"/>
                    <a:pt x="253" y="84"/>
                  </a:cubicBezTo>
                  <a:cubicBezTo>
                    <a:pt x="253" y="84"/>
                    <a:pt x="253" y="84"/>
                    <a:pt x="253" y="83"/>
                  </a:cubicBezTo>
                  <a:cubicBezTo>
                    <a:pt x="254" y="82"/>
                    <a:pt x="254" y="82"/>
                    <a:pt x="254" y="82"/>
                  </a:cubicBezTo>
                  <a:cubicBezTo>
                    <a:pt x="254" y="81"/>
                    <a:pt x="254" y="80"/>
                    <a:pt x="255" y="79"/>
                  </a:cubicBezTo>
                  <a:cubicBezTo>
                    <a:pt x="255" y="79"/>
                    <a:pt x="255" y="78"/>
                    <a:pt x="255" y="78"/>
                  </a:cubicBezTo>
                  <a:cubicBezTo>
                    <a:pt x="256" y="77"/>
                    <a:pt x="256" y="77"/>
                    <a:pt x="256" y="77"/>
                  </a:cubicBezTo>
                  <a:cubicBezTo>
                    <a:pt x="256" y="76"/>
                    <a:pt x="256" y="75"/>
                    <a:pt x="256" y="74"/>
                  </a:cubicBezTo>
                  <a:cubicBezTo>
                    <a:pt x="256" y="73"/>
                    <a:pt x="257" y="73"/>
                    <a:pt x="257" y="72"/>
                  </a:cubicBezTo>
                  <a:cubicBezTo>
                    <a:pt x="257" y="72"/>
                    <a:pt x="257" y="72"/>
                    <a:pt x="257" y="72"/>
                  </a:cubicBezTo>
                  <a:cubicBezTo>
                    <a:pt x="257" y="70"/>
                    <a:pt x="257" y="69"/>
                    <a:pt x="257" y="68"/>
                  </a:cubicBezTo>
                  <a:cubicBezTo>
                    <a:pt x="258" y="68"/>
                    <a:pt x="258" y="67"/>
                    <a:pt x="258" y="67"/>
                  </a:cubicBezTo>
                  <a:cubicBezTo>
                    <a:pt x="258" y="66"/>
                    <a:pt x="258" y="66"/>
                    <a:pt x="258" y="66"/>
                  </a:cubicBezTo>
                  <a:cubicBezTo>
                    <a:pt x="258" y="66"/>
                    <a:pt x="258" y="66"/>
                    <a:pt x="258" y="66"/>
                  </a:cubicBezTo>
                  <a:cubicBezTo>
                    <a:pt x="258" y="66"/>
                    <a:pt x="258" y="66"/>
                    <a:pt x="258" y="66"/>
                  </a:cubicBezTo>
                  <a:cubicBezTo>
                    <a:pt x="258" y="66"/>
                    <a:pt x="258" y="66"/>
                    <a:pt x="258" y="66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265" y="1"/>
                    <a:pt x="265" y="2"/>
                    <a:pt x="265" y="3"/>
                  </a:cubicBezTo>
                  <a:close/>
                </a:path>
              </a:pathLst>
            </a:custGeom>
            <a:solidFill>
              <a:srgbClr val="2D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36" name="Freeform 171"/>
            <p:cNvSpPr>
              <a:spLocks/>
            </p:cNvSpPr>
            <p:nvPr/>
          </p:nvSpPr>
          <p:spPr bwMode="auto">
            <a:xfrm>
              <a:off x="3770" y="1644"/>
              <a:ext cx="766" cy="454"/>
            </a:xfrm>
            <a:custGeom>
              <a:avLst/>
              <a:gdLst>
                <a:gd name="T0" fmla="*/ 766 w 467"/>
                <a:gd name="T1" fmla="*/ 269 h 277"/>
                <a:gd name="T2" fmla="*/ 763 w 467"/>
                <a:gd name="T3" fmla="*/ 256 h 277"/>
                <a:gd name="T4" fmla="*/ 751 w 467"/>
                <a:gd name="T5" fmla="*/ 239 h 277"/>
                <a:gd name="T6" fmla="*/ 733 w 467"/>
                <a:gd name="T7" fmla="*/ 231 h 277"/>
                <a:gd name="T8" fmla="*/ 727 w 467"/>
                <a:gd name="T9" fmla="*/ 229 h 277"/>
                <a:gd name="T10" fmla="*/ 722 w 467"/>
                <a:gd name="T11" fmla="*/ 228 h 277"/>
                <a:gd name="T12" fmla="*/ 718 w 467"/>
                <a:gd name="T13" fmla="*/ 228 h 277"/>
                <a:gd name="T14" fmla="*/ 718 w 467"/>
                <a:gd name="T15" fmla="*/ 228 h 277"/>
                <a:gd name="T16" fmla="*/ 709 w 467"/>
                <a:gd name="T17" fmla="*/ 228 h 277"/>
                <a:gd name="T18" fmla="*/ 704 w 467"/>
                <a:gd name="T19" fmla="*/ 228 h 277"/>
                <a:gd name="T20" fmla="*/ 700 w 467"/>
                <a:gd name="T21" fmla="*/ 229 h 277"/>
                <a:gd name="T22" fmla="*/ 697 w 467"/>
                <a:gd name="T23" fmla="*/ 229 h 277"/>
                <a:gd name="T24" fmla="*/ 677 w 467"/>
                <a:gd name="T25" fmla="*/ 234 h 277"/>
                <a:gd name="T26" fmla="*/ 669 w 467"/>
                <a:gd name="T27" fmla="*/ 236 h 277"/>
                <a:gd name="T28" fmla="*/ 668 w 467"/>
                <a:gd name="T29" fmla="*/ 236 h 277"/>
                <a:gd name="T30" fmla="*/ 658 w 467"/>
                <a:gd name="T31" fmla="*/ 239 h 277"/>
                <a:gd name="T32" fmla="*/ 376 w 467"/>
                <a:gd name="T33" fmla="*/ 338 h 277"/>
                <a:gd name="T34" fmla="*/ 361 w 467"/>
                <a:gd name="T35" fmla="*/ 343 h 277"/>
                <a:gd name="T36" fmla="*/ 346 w 467"/>
                <a:gd name="T37" fmla="*/ 344 h 277"/>
                <a:gd name="T38" fmla="*/ 336 w 467"/>
                <a:gd name="T39" fmla="*/ 346 h 277"/>
                <a:gd name="T40" fmla="*/ 323 w 467"/>
                <a:gd name="T41" fmla="*/ 347 h 277"/>
                <a:gd name="T42" fmla="*/ 302 w 467"/>
                <a:gd name="T43" fmla="*/ 347 h 277"/>
                <a:gd name="T44" fmla="*/ 272 w 467"/>
                <a:gd name="T45" fmla="*/ 346 h 277"/>
                <a:gd name="T46" fmla="*/ 238 w 467"/>
                <a:gd name="T47" fmla="*/ 338 h 277"/>
                <a:gd name="T48" fmla="*/ 202 w 467"/>
                <a:gd name="T49" fmla="*/ 323 h 277"/>
                <a:gd name="T50" fmla="*/ 169 w 467"/>
                <a:gd name="T51" fmla="*/ 300 h 277"/>
                <a:gd name="T52" fmla="*/ 159 w 467"/>
                <a:gd name="T53" fmla="*/ 292 h 277"/>
                <a:gd name="T54" fmla="*/ 151 w 467"/>
                <a:gd name="T55" fmla="*/ 282 h 277"/>
                <a:gd name="T56" fmla="*/ 143 w 467"/>
                <a:gd name="T57" fmla="*/ 272 h 277"/>
                <a:gd name="T58" fmla="*/ 135 w 467"/>
                <a:gd name="T59" fmla="*/ 259 h 277"/>
                <a:gd name="T60" fmla="*/ 2 w 467"/>
                <a:gd name="T61" fmla="*/ 107 h 277"/>
                <a:gd name="T62" fmla="*/ 135 w 467"/>
                <a:gd name="T63" fmla="*/ 367 h 277"/>
                <a:gd name="T64" fmla="*/ 143 w 467"/>
                <a:gd name="T65" fmla="*/ 380 h 277"/>
                <a:gd name="T66" fmla="*/ 151 w 467"/>
                <a:gd name="T67" fmla="*/ 390 h 277"/>
                <a:gd name="T68" fmla="*/ 159 w 467"/>
                <a:gd name="T69" fmla="*/ 400 h 277"/>
                <a:gd name="T70" fmla="*/ 177 w 467"/>
                <a:gd name="T71" fmla="*/ 413 h 277"/>
                <a:gd name="T72" fmla="*/ 198 w 467"/>
                <a:gd name="T73" fmla="*/ 428 h 277"/>
                <a:gd name="T74" fmla="*/ 223 w 467"/>
                <a:gd name="T75" fmla="*/ 439 h 277"/>
                <a:gd name="T76" fmla="*/ 249 w 467"/>
                <a:gd name="T77" fmla="*/ 447 h 277"/>
                <a:gd name="T78" fmla="*/ 271 w 467"/>
                <a:gd name="T79" fmla="*/ 452 h 277"/>
                <a:gd name="T80" fmla="*/ 290 w 467"/>
                <a:gd name="T81" fmla="*/ 454 h 277"/>
                <a:gd name="T82" fmla="*/ 302 w 467"/>
                <a:gd name="T83" fmla="*/ 454 h 277"/>
                <a:gd name="T84" fmla="*/ 318 w 467"/>
                <a:gd name="T85" fmla="*/ 454 h 277"/>
                <a:gd name="T86" fmla="*/ 333 w 467"/>
                <a:gd name="T87" fmla="*/ 452 h 277"/>
                <a:gd name="T88" fmla="*/ 335 w 467"/>
                <a:gd name="T89" fmla="*/ 452 h 277"/>
                <a:gd name="T90" fmla="*/ 340 w 467"/>
                <a:gd name="T91" fmla="*/ 452 h 277"/>
                <a:gd name="T92" fmla="*/ 353 w 467"/>
                <a:gd name="T93" fmla="*/ 449 h 277"/>
                <a:gd name="T94" fmla="*/ 367 w 467"/>
                <a:gd name="T95" fmla="*/ 446 h 277"/>
                <a:gd name="T96" fmla="*/ 646 w 467"/>
                <a:gd name="T97" fmla="*/ 347 h 277"/>
                <a:gd name="T98" fmla="*/ 663 w 467"/>
                <a:gd name="T99" fmla="*/ 343 h 277"/>
                <a:gd name="T100" fmla="*/ 664 w 467"/>
                <a:gd name="T101" fmla="*/ 343 h 277"/>
                <a:gd name="T102" fmla="*/ 687 w 467"/>
                <a:gd name="T103" fmla="*/ 336 h 277"/>
                <a:gd name="T104" fmla="*/ 695 w 467"/>
                <a:gd name="T105" fmla="*/ 334 h 277"/>
                <a:gd name="T106" fmla="*/ 702 w 467"/>
                <a:gd name="T107" fmla="*/ 334 h 277"/>
                <a:gd name="T108" fmla="*/ 712 w 467"/>
                <a:gd name="T109" fmla="*/ 334 h 277"/>
                <a:gd name="T110" fmla="*/ 720 w 467"/>
                <a:gd name="T111" fmla="*/ 336 h 277"/>
                <a:gd name="T112" fmla="*/ 730 w 467"/>
                <a:gd name="T113" fmla="*/ 339 h 277"/>
                <a:gd name="T114" fmla="*/ 748 w 467"/>
                <a:gd name="T115" fmla="*/ 347 h 277"/>
                <a:gd name="T116" fmla="*/ 758 w 467"/>
                <a:gd name="T117" fmla="*/ 367 h 277"/>
                <a:gd name="T118" fmla="*/ 759 w 467"/>
                <a:gd name="T119" fmla="*/ 379 h 277"/>
                <a:gd name="T120" fmla="*/ 759 w 467"/>
                <a:gd name="T121" fmla="*/ 390 h 277"/>
                <a:gd name="T122" fmla="*/ 766 w 467"/>
                <a:gd name="T123" fmla="*/ 277 h 27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67" h="277">
                  <a:moveTo>
                    <a:pt x="467" y="169"/>
                  </a:moveTo>
                  <a:cubicBezTo>
                    <a:pt x="467" y="168"/>
                    <a:pt x="467" y="168"/>
                    <a:pt x="467" y="168"/>
                  </a:cubicBezTo>
                  <a:cubicBezTo>
                    <a:pt x="467" y="167"/>
                    <a:pt x="467" y="167"/>
                    <a:pt x="467" y="167"/>
                  </a:cubicBezTo>
                  <a:cubicBezTo>
                    <a:pt x="467" y="166"/>
                    <a:pt x="467" y="166"/>
                    <a:pt x="467" y="166"/>
                  </a:cubicBezTo>
                  <a:cubicBezTo>
                    <a:pt x="467" y="165"/>
                    <a:pt x="467" y="165"/>
                    <a:pt x="467" y="165"/>
                  </a:cubicBezTo>
                  <a:cubicBezTo>
                    <a:pt x="467" y="164"/>
                    <a:pt x="467" y="164"/>
                    <a:pt x="467" y="164"/>
                  </a:cubicBezTo>
                  <a:cubicBezTo>
                    <a:pt x="467" y="163"/>
                    <a:pt x="467" y="163"/>
                    <a:pt x="467" y="163"/>
                  </a:cubicBezTo>
                  <a:cubicBezTo>
                    <a:pt x="467" y="163"/>
                    <a:pt x="467" y="163"/>
                    <a:pt x="467" y="163"/>
                  </a:cubicBezTo>
                  <a:cubicBezTo>
                    <a:pt x="466" y="162"/>
                    <a:pt x="466" y="162"/>
                    <a:pt x="466" y="162"/>
                  </a:cubicBezTo>
                  <a:cubicBezTo>
                    <a:pt x="466" y="161"/>
                    <a:pt x="466" y="160"/>
                    <a:pt x="466" y="159"/>
                  </a:cubicBezTo>
                  <a:cubicBezTo>
                    <a:pt x="466" y="158"/>
                    <a:pt x="465" y="157"/>
                    <a:pt x="465" y="157"/>
                  </a:cubicBezTo>
                  <a:cubicBezTo>
                    <a:pt x="465" y="157"/>
                    <a:pt x="465" y="156"/>
                    <a:pt x="465" y="156"/>
                  </a:cubicBezTo>
                  <a:cubicBezTo>
                    <a:pt x="465" y="155"/>
                    <a:pt x="465" y="155"/>
                    <a:pt x="465" y="155"/>
                  </a:cubicBezTo>
                  <a:cubicBezTo>
                    <a:pt x="464" y="153"/>
                    <a:pt x="463" y="152"/>
                    <a:pt x="462" y="151"/>
                  </a:cubicBezTo>
                  <a:cubicBezTo>
                    <a:pt x="462" y="150"/>
                    <a:pt x="461" y="149"/>
                    <a:pt x="461" y="149"/>
                  </a:cubicBezTo>
                  <a:cubicBezTo>
                    <a:pt x="461" y="148"/>
                    <a:pt x="460" y="148"/>
                    <a:pt x="460" y="147"/>
                  </a:cubicBezTo>
                  <a:cubicBezTo>
                    <a:pt x="459" y="147"/>
                    <a:pt x="459" y="147"/>
                    <a:pt x="459" y="147"/>
                  </a:cubicBezTo>
                  <a:cubicBezTo>
                    <a:pt x="458" y="146"/>
                    <a:pt x="458" y="146"/>
                    <a:pt x="458" y="146"/>
                  </a:cubicBezTo>
                  <a:cubicBezTo>
                    <a:pt x="458" y="145"/>
                    <a:pt x="458" y="145"/>
                    <a:pt x="458" y="145"/>
                  </a:cubicBezTo>
                  <a:cubicBezTo>
                    <a:pt x="457" y="144"/>
                    <a:pt x="457" y="144"/>
                    <a:pt x="457" y="144"/>
                  </a:cubicBezTo>
                  <a:cubicBezTo>
                    <a:pt x="456" y="144"/>
                    <a:pt x="456" y="144"/>
                    <a:pt x="456" y="144"/>
                  </a:cubicBezTo>
                  <a:cubicBezTo>
                    <a:pt x="455" y="144"/>
                    <a:pt x="454" y="143"/>
                    <a:pt x="453" y="143"/>
                  </a:cubicBezTo>
                  <a:cubicBezTo>
                    <a:pt x="452" y="143"/>
                    <a:pt x="452" y="143"/>
                    <a:pt x="452" y="143"/>
                  </a:cubicBezTo>
                  <a:cubicBezTo>
                    <a:pt x="450" y="142"/>
                    <a:pt x="448" y="142"/>
                    <a:pt x="447" y="141"/>
                  </a:cubicBezTo>
                  <a:cubicBezTo>
                    <a:pt x="446" y="141"/>
                    <a:pt x="446" y="141"/>
                    <a:pt x="446" y="141"/>
                  </a:cubicBezTo>
                  <a:cubicBezTo>
                    <a:pt x="446" y="141"/>
                    <a:pt x="446" y="141"/>
                    <a:pt x="446" y="141"/>
                  </a:cubicBezTo>
                  <a:cubicBezTo>
                    <a:pt x="446" y="141"/>
                    <a:pt x="445" y="141"/>
                    <a:pt x="444" y="140"/>
                  </a:cubicBezTo>
                  <a:cubicBezTo>
                    <a:pt x="444" y="140"/>
                    <a:pt x="444" y="140"/>
                    <a:pt x="444" y="140"/>
                  </a:cubicBezTo>
                  <a:cubicBezTo>
                    <a:pt x="444" y="140"/>
                    <a:pt x="444" y="140"/>
                    <a:pt x="444" y="140"/>
                  </a:cubicBezTo>
                  <a:cubicBezTo>
                    <a:pt x="444" y="140"/>
                    <a:pt x="443" y="140"/>
                    <a:pt x="443" y="140"/>
                  </a:cubicBezTo>
                  <a:cubicBezTo>
                    <a:pt x="442" y="140"/>
                    <a:pt x="442" y="140"/>
                    <a:pt x="442" y="140"/>
                  </a:cubicBezTo>
                  <a:cubicBezTo>
                    <a:pt x="442" y="140"/>
                    <a:pt x="442" y="140"/>
                    <a:pt x="441" y="140"/>
                  </a:cubicBezTo>
                  <a:cubicBezTo>
                    <a:pt x="441" y="140"/>
                    <a:pt x="441" y="140"/>
                    <a:pt x="441" y="140"/>
                  </a:cubicBezTo>
                  <a:cubicBezTo>
                    <a:pt x="441" y="140"/>
                    <a:pt x="441" y="140"/>
                    <a:pt x="441" y="140"/>
                  </a:cubicBezTo>
                  <a:cubicBezTo>
                    <a:pt x="441" y="139"/>
                    <a:pt x="440" y="139"/>
                    <a:pt x="440" y="139"/>
                  </a:cubicBezTo>
                  <a:cubicBezTo>
                    <a:pt x="440" y="139"/>
                    <a:pt x="440" y="139"/>
                    <a:pt x="440" y="139"/>
                  </a:cubicBezTo>
                  <a:cubicBezTo>
                    <a:pt x="439" y="139"/>
                    <a:pt x="439" y="139"/>
                    <a:pt x="439" y="139"/>
                  </a:cubicBezTo>
                  <a:cubicBezTo>
                    <a:pt x="439" y="139"/>
                    <a:pt x="439" y="139"/>
                    <a:pt x="439" y="139"/>
                  </a:cubicBezTo>
                  <a:cubicBezTo>
                    <a:pt x="439" y="139"/>
                    <a:pt x="439" y="139"/>
                    <a:pt x="439" y="139"/>
                  </a:cubicBezTo>
                  <a:cubicBezTo>
                    <a:pt x="439" y="139"/>
                    <a:pt x="439" y="139"/>
                    <a:pt x="439" y="139"/>
                  </a:cubicBezTo>
                  <a:cubicBezTo>
                    <a:pt x="438" y="139"/>
                    <a:pt x="438" y="139"/>
                    <a:pt x="438" y="139"/>
                  </a:cubicBezTo>
                  <a:cubicBezTo>
                    <a:pt x="438" y="139"/>
                    <a:pt x="438" y="139"/>
                    <a:pt x="438" y="139"/>
                  </a:cubicBezTo>
                  <a:cubicBezTo>
                    <a:pt x="438" y="139"/>
                    <a:pt x="438" y="139"/>
                    <a:pt x="438" y="139"/>
                  </a:cubicBezTo>
                  <a:cubicBezTo>
                    <a:pt x="438" y="139"/>
                    <a:pt x="438" y="139"/>
                    <a:pt x="438" y="139"/>
                  </a:cubicBezTo>
                  <a:cubicBezTo>
                    <a:pt x="438" y="139"/>
                    <a:pt x="438" y="139"/>
                    <a:pt x="438" y="139"/>
                  </a:cubicBezTo>
                  <a:cubicBezTo>
                    <a:pt x="438" y="139"/>
                    <a:pt x="438" y="139"/>
                    <a:pt x="438" y="139"/>
                  </a:cubicBezTo>
                  <a:cubicBezTo>
                    <a:pt x="438" y="139"/>
                    <a:pt x="438" y="139"/>
                    <a:pt x="438" y="139"/>
                  </a:cubicBezTo>
                  <a:cubicBezTo>
                    <a:pt x="438" y="139"/>
                    <a:pt x="438" y="139"/>
                    <a:pt x="438" y="139"/>
                  </a:cubicBezTo>
                  <a:cubicBezTo>
                    <a:pt x="437" y="139"/>
                    <a:pt x="437" y="139"/>
                    <a:pt x="437" y="139"/>
                  </a:cubicBezTo>
                  <a:cubicBezTo>
                    <a:pt x="436" y="139"/>
                    <a:pt x="435" y="139"/>
                    <a:pt x="434" y="139"/>
                  </a:cubicBezTo>
                  <a:cubicBezTo>
                    <a:pt x="433" y="139"/>
                    <a:pt x="433" y="139"/>
                    <a:pt x="433" y="139"/>
                  </a:cubicBezTo>
                  <a:cubicBezTo>
                    <a:pt x="433" y="139"/>
                    <a:pt x="433" y="139"/>
                    <a:pt x="433" y="139"/>
                  </a:cubicBezTo>
                  <a:cubicBezTo>
                    <a:pt x="433" y="139"/>
                    <a:pt x="433" y="139"/>
                    <a:pt x="433" y="139"/>
                  </a:cubicBezTo>
                  <a:cubicBezTo>
                    <a:pt x="432" y="139"/>
                    <a:pt x="432" y="139"/>
                    <a:pt x="432" y="139"/>
                  </a:cubicBezTo>
                  <a:cubicBezTo>
                    <a:pt x="431" y="139"/>
                    <a:pt x="431" y="139"/>
                    <a:pt x="431" y="139"/>
                  </a:cubicBezTo>
                  <a:cubicBezTo>
                    <a:pt x="430" y="139"/>
                    <a:pt x="430" y="139"/>
                    <a:pt x="430" y="139"/>
                  </a:cubicBezTo>
                  <a:cubicBezTo>
                    <a:pt x="430" y="139"/>
                    <a:pt x="430" y="139"/>
                    <a:pt x="430" y="139"/>
                  </a:cubicBezTo>
                  <a:cubicBezTo>
                    <a:pt x="430" y="139"/>
                    <a:pt x="430" y="139"/>
                    <a:pt x="430" y="139"/>
                  </a:cubicBezTo>
                  <a:cubicBezTo>
                    <a:pt x="429" y="139"/>
                    <a:pt x="429" y="139"/>
                    <a:pt x="429" y="139"/>
                  </a:cubicBezTo>
                  <a:cubicBezTo>
                    <a:pt x="429" y="139"/>
                    <a:pt x="429" y="139"/>
                    <a:pt x="429" y="139"/>
                  </a:cubicBezTo>
                  <a:cubicBezTo>
                    <a:pt x="429" y="139"/>
                    <a:pt x="429" y="139"/>
                    <a:pt x="429" y="139"/>
                  </a:cubicBezTo>
                  <a:cubicBezTo>
                    <a:pt x="428" y="139"/>
                    <a:pt x="428" y="139"/>
                    <a:pt x="428" y="139"/>
                  </a:cubicBezTo>
                  <a:cubicBezTo>
                    <a:pt x="428" y="139"/>
                    <a:pt x="428" y="139"/>
                    <a:pt x="428" y="139"/>
                  </a:cubicBezTo>
                  <a:cubicBezTo>
                    <a:pt x="428" y="139"/>
                    <a:pt x="428" y="139"/>
                    <a:pt x="428" y="139"/>
                  </a:cubicBezTo>
                  <a:cubicBezTo>
                    <a:pt x="428" y="140"/>
                    <a:pt x="428" y="140"/>
                    <a:pt x="428" y="140"/>
                  </a:cubicBezTo>
                  <a:cubicBezTo>
                    <a:pt x="427" y="140"/>
                    <a:pt x="427" y="140"/>
                    <a:pt x="427" y="140"/>
                  </a:cubicBezTo>
                  <a:cubicBezTo>
                    <a:pt x="427" y="140"/>
                    <a:pt x="427" y="140"/>
                    <a:pt x="427" y="140"/>
                  </a:cubicBezTo>
                  <a:cubicBezTo>
                    <a:pt x="427" y="140"/>
                    <a:pt x="427" y="140"/>
                    <a:pt x="427" y="140"/>
                  </a:cubicBezTo>
                  <a:cubicBezTo>
                    <a:pt x="427" y="140"/>
                    <a:pt x="427" y="140"/>
                    <a:pt x="427" y="140"/>
                  </a:cubicBezTo>
                  <a:cubicBezTo>
                    <a:pt x="426" y="140"/>
                    <a:pt x="426" y="140"/>
                    <a:pt x="426" y="140"/>
                  </a:cubicBezTo>
                  <a:cubicBezTo>
                    <a:pt x="426" y="140"/>
                    <a:pt x="426" y="140"/>
                    <a:pt x="426" y="140"/>
                  </a:cubicBezTo>
                  <a:cubicBezTo>
                    <a:pt x="426" y="140"/>
                    <a:pt x="425" y="140"/>
                    <a:pt x="425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3" y="140"/>
                    <a:pt x="423" y="140"/>
                    <a:pt x="423" y="140"/>
                  </a:cubicBezTo>
                  <a:cubicBezTo>
                    <a:pt x="422" y="140"/>
                    <a:pt x="422" y="140"/>
                    <a:pt x="422" y="140"/>
                  </a:cubicBezTo>
                  <a:cubicBezTo>
                    <a:pt x="420" y="141"/>
                    <a:pt x="419" y="141"/>
                    <a:pt x="418" y="141"/>
                  </a:cubicBezTo>
                  <a:cubicBezTo>
                    <a:pt x="417" y="142"/>
                    <a:pt x="416" y="142"/>
                    <a:pt x="415" y="142"/>
                  </a:cubicBezTo>
                  <a:cubicBezTo>
                    <a:pt x="414" y="142"/>
                    <a:pt x="413" y="142"/>
                    <a:pt x="413" y="143"/>
                  </a:cubicBezTo>
                  <a:cubicBezTo>
                    <a:pt x="412" y="143"/>
                    <a:pt x="412" y="143"/>
                    <a:pt x="412" y="143"/>
                  </a:cubicBezTo>
                  <a:cubicBezTo>
                    <a:pt x="412" y="143"/>
                    <a:pt x="411" y="143"/>
                    <a:pt x="410" y="143"/>
                  </a:cubicBezTo>
                  <a:cubicBezTo>
                    <a:pt x="410" y="143"/>
                    <a:pt x="410" y="143"/>
                    <a:pt x="410" y="143"/>
                  </a:cubicBezTo>
                  <a:cubicBezTo>
                    <a:pt x="409" y="143"/>
                    <a:pt x="409" y="143"/>
                    <a:pt x="409" y="143"/>
                  </a:cubicBezTo>
                  <a:cubicBezTo>
                    <a:pt x="409" y="144"/>
                    <a:pt x="409" y="144"/>
                    <a:pt x="409" y="144"/>
                  </a:cubicBezTo>
                  <a:cubicBezTo>
                    <a:pt x="408" y="144"/>
                    <a:pt x="408" y="144"/>
                    <a:pt x="408" y="144"/>
                  </a:cubicBezTo>
                  <a:cubicBezTo>
                    <a:pt x="408" y="144"/>
                    <a:pt x="408" y="144"/>
                    <a:pt x="408" y="144"/>
                  </a:cubicBezTo>
                  <a:cubicBezTo>
                    <a:pt x="408" y="144"/>
                    <a:pt x="408" y="144"/>
                    <a:pt x="408" y="144"/>
                  </a:cubicBezTo>
                  <a:cubicBezTo>
                    <a:pt x="408" y="144"/>
                    <a:pt x="408" y="144"/>
                    <a:pt x="408" y="144"/>
                  </a:cubicBezTo>
                  <a:cubicBezTo>
                    <a:pt x="408" y="144"/>
                    <a:pt x="408" y="144"/>
                    <a:pt x="408" y="144"/>
                  </a:cubicBezTo>
                  <a:cubicBezTo>
                    <a:pt x="407" y="144"/>
                    <a:pt x="407" y="144"/>
                    <a:pt x="407" y="144"/>
                  </a:cubicBezTo>
                  <a:cubicBezTo>
                    <a:pt x="407" y="144"/>
                    <a:pt x="407" y="144"/>
                    <a:pt x="407" y="144"/>
                  </a:cubicBezTo>
                  <a:cubicBezTo>
                    <a:pt x="407" y="144"/>
                    <a:pt x="407" y="144"/>
                    <a:pt x="407" y="144"/>
                  </a:cubicBezTo>
                  <a:cubicBezTo>
                    <a:pt x="407" y="144"/>
                    <a:pt x="407" y="144"/>
                    <a:pt x="407" y="144"/>
                  </a:cubicBezTo>
                  <a:cubicBezTo>
                    <a:pt x="407" y="144"/>
                    <a:pt x="407" y="144"/>
                    <a:pt x="407" y="144"/>
                  </a:cubicBezTo>
                  <a:cubicBezTo>
                    <a:pt x="407" y="144"/>
                    <a:pt x="407" y="144"/>
                    <a:pt x="407" y="144"/>
                  </a:cubicBezTo>
                  <a:cubicBezTo>
                    <a:pt x="406" y="144"/>
                    <a:pt x="405" y="145"/>
                    <a:pt x="404" y="145"/>
                  </a:cubicBezTo>
                  <a:cubicBezTo>
                    <a:pt x="403" y="145"/>
                    <a:pt x="402" y="146"/>
                    <a:pt x="401" y="146"/>
                  </a:cubicBezTo>
                  <a:cubicBezTo>
                    <a:pt x="400" y="146"/>
                    <a:pt x="400" y="146"/>
                    <a:pt x="399" y="147"/>
                  </a:cubicBezTo>
                  <a:cubicBezTo>
                    <a:pt x="398" y="147"/>
                    <a:pt x="398" y="147"/>
                    <a:pt x="397" y="147"/>
                  </a:cubicBezTo>
                  <a:cubicBezTo>
                    <a:pt x="234" y="205"/>
                    <a:pt x="234" y="205"/>
                    <a:pt x="234" y="205"/>
                  </a:cubicBezTo>
                  <a:cubicBezTo>
                    <a:pt x="233" y="205"/>
                    <a:pt x="233" y="205"/>
                    <a:pt x="232" y="205"/>
                  </a:cubicBezTo>
                  <a:cubicBezTo>
                    <a:pt x="232" y="205"/>
                    <a:pt x="231" y="206"/>
                    <a:pt x="231" y="206"/>
                  </a:cubicBezTo>
                  <a:cubicBezTo>
                    <a:pt x="230" y="206"/>
                    <a:pt x="230" y="206"/>
                    <a:pt x="229" y="206"/>
                  </a:cubicBezTo>
                  <a:cubicBezTo>
                    <a:pt x="229" y="206"/>
                    <a:pt x="228" y="206"/>
                    <a:pt x="228" y="207"/>
                  </a:cubicBezTo>
                  <a:cubicBezTo>
                    <a:pt x="227" y="207"/>
                    <a:pt x="226" y="207"/>
                    <a:pt x="226" y="207"/>
                  </a:cubicBezTo>
                  <a:cubicBezTo>
                    <a:pt x="225" y="207"/>
                    <a:pt x="225" y="207"/>
                    <a:pt x="224" y="208"/>
                  </a:cubicBezTo>
                  <a:cubicBezTo>
                    <a:pt x="224" y="208"/>
                    <a:pt x="223" y="208"/>
                    <a:pt x="223" y="208"/>
                  </a:cubicBezTo>
                  <a:cubicBezTo>
                    <a:pt x="223" y="208"/>
                    <a:pt x="222" y="208"/>
                    <a:pt x="222" y="208"/>
                  </a:cubicBezTo>
                  <a:cubicBezTo>
                    <a:pt x="221" y="208"/>
                    <a:pt x="220" y="209"/>
                    <a:pt x="220" y="209"/>
                  </a:cubicBezTo>
                  <a:cubicBezTo>
                    <a:pt x="219" y="209"/>
                    <a:pt x="219" y="209"/>
                    <a:pt x="218" y="209"/>
                  </a:cubicBezTo>
                  <a:cubicBezTo>
                    <a:pt x="218" y="209"/>
                    <a:pt x="217" y="209"/>
                    <a:pt x="217" y="209"/>
                  </a:cubicBezTo>
                  <a:cubicBezTo>
                    <a:pt x="216" y="210"/>
                    <a:pt x="216" y="210"/>
                    <a:pt x="216" y="210"/>
                  </a:cubicBezTo>
                  <a:cubicBezTo>
                    <a:pt x="215" y="210"/>
                    <a:pt x="214" y="210"/>
                    <a:pt x="214" y="210"/>
                  </a:cubicBezTo>
                  <a:cubicBezTo>
                    <a:pt x="213" y="210"/>
                    <a:pt x="213" y="210"/>
                    <a:pt x="212" y="210"/>
                  </a:cubicBezTo>
                  <a:cubicBezTo>
                    <a:pt x="212" y="210"/>
                    <a:pt x="211" y="210"/>
                    <a:pt x="211" y="210"/>
                  </a:cubicBezTo>
                  <a:cubicBezTo>
                    <a:pt x="211" y="211"/>
                    <a:pt x="210" y="211"/>
                    <a:pt x="210" y="211"/>
                  </a:cubicBezTo>
                  <a:cubicBezTo>
                    <a:pt x="209" y="211"/>
                    <a:pt x="208" y="211"/>
                    <a:pt x="208" y="211"/>
                  </a:cubicBezTo>
                  <a:cubicBezTo>
                    <a:pt x="207" y="211"/>
                    <a:pt x="207" y="211"/>
                    <a:pt x="207" y="211"/>
                  </a:cubicBezTo>
                  <a:cubicBezTo>
                    <a:pt x="207" y="211"/>
                    <a:pt x="207" y="211"/>
                    <a:pt x="207" y="211"/>
                  </a:cubicBezTo>
                  <a:cubicBezTo>
                    <a:pt x="206" y="211"/>
                    <a:pt x="206" y="211"/>
                    <a:pt x="206" y="211"/>
                  </a:cubicBezTo>
                  <a:cubicBezTo>
                    <a:pt x="205" y="211"/>
                    <a:pt x="205" y="211"/>
                    <a:pt x="205" y="211"/>
                  </a:cubicBezTo>
                  <a:cubicBezTo>
                    <a:pt x="205" y="211"/>
                    <a:pt x="205" y="211"/>
                    <a:pt x="205" y="211"/>
                  </a:cubicBezTo>
                  <a:cubicBezTo>
                    <a:pt x="204" y="212"/>
                    <a:pt x="204" y="212"/>
                    <a:pt x="204" y="212"/>
                  </a:cubicBezTo>
                  <a:cubicBezTo>
                    <a:pt x="203" y="212"/>
                    <a:pt x="202" y="212"/>
                    <a:pt x="202" y="212"/>
                  </a:cubicBezTo>
                  <a:cubicBezTo>
                    <a:pt x="201" y="212"/>
                    <a:pt x="200" y="212"/>
                    <a:pt x="200" y="212"/>
                  </a:cubicBezTo>
                  <a:cubicBezTo>
                    <a:pt x="199" y="212"/>
                    <a:pt x="199" y="212"/>
                    <a:pt x="199" y="212"/>
                  </a:cubicBezTo>
                  <a:cubicBezTo>
                    <a:pt x="198" y="212"/>
                    <a:pt x="198" y="212"/>
                    <a:pt x="197" y="212"/>
                  </a:cubicBezTo>
                  <a:cubicBezTo>
                    <a:pt x="197" y="212"/>
                    <a:pt x="196" y="212"/>
                    <a:pt x="195" y="212"/>
                  </a:cubicBezTo>
                  <a:cubicBezTo>
                    <a:pt x="195" y="212"/>
                    <a:pt x="194" y="212"/>
                    <a:pt x="194" y="212"/>
                  </a:cubicBezTo>
                  <a:cubicBezTo>
                    <a:pt x="193" y="212"/>
                    <a:pt x="192" y="212"/>
                    <a:pt x="192" y="212"/>
                  </a:cubicBezTo>
                  <a:cubicBezTo>
                    <a:pt x="191" y="212"/>
                    <a:pt x="191" y="212"/>
                    <a:pt x="191" y="212"/>
                  </a:cubicBezTo>
                  <a:cubicBezTo>
                    <a:pt x="188" y="212"/>
                    <a:pt x="186" y="212"/>
                    <a:pt x="184" y="212"/>
                  </a:cubicBezTo>
                  <a:cubicBezTo>
                    <a:pt x="184" y="212"/>
                    <a:pt x="184" y="212"/>
                    <a:pt x="184" y="212"/>
                  </a:cubicBezTo>
                  <a:cubicBezTo>
                    <a:pt x="183" y="212"/>
                    <a:pt x="182" y="212"/>
                    <a:pt x="181" y="212"/>
                  </a:cubicBezTo>
                  <a:cubicBezTo>
                    <a:pt x="180" y="212"/>
                    <a:pt x="179" y="212"/>
                    <a:pt x="178" y="212"/>
                  </a:cubicBezTo>
                  <a:cubicBezTo>
                    <a:pt x="177" y="212"/>
                    <a:pt x="176" y="212"/>
                    <a:pt x="175" y="212"/>
                  </a:cubicBezTo>
                  <a:cubicBezTo>
                    <a:pt x="174" y="212"/>
                    <a:pt x="173" y="212"/>
                    <a:pt x="172" y="212"/>
                  </a:cubicBezTo>
                  <a:cubicBezTo>
                    <a:pt x="171" y="211"/>
                    <a:pt x="170" y="211"/>
                    <a:pt x="168" y="211"/>
                  </a:cubicBezTo>
                  <a:cubicBezTo>
                    <a:pt x="167" y="211"/>
                    <a:pt x="167" y="211"/>
                    <a:pt x="166" y="211"/>
                  </a:cubicBezTo>
                  <a:cubicBezTo>
                    <a:pt x="165" y="211"/>
                    <a:pt x="163" y="210"/>
                    <a:pt x="162" y="210"/>
                  </a:cubicBezTo>
                  <a:cubicBezTo>
                    <a:pt x="161" y="210"/>
                    <a:pt x="161" y="210"/>
                    <a:pt x="160" y="210"/>
                  </a:cubicBezTo>
                  <a:cubicBezTo>
                    <a:pt x="159" y="210"/>
                    <a:pt x="159" y="210"/>
                    <a:pt x="159" y="210"/>
                  </a:cubicBezTo>
                  <a:cubicBezTo>
                    <a:pt x="157" y="209"/>
                    <a:pt x="155" y="209"/>
                    <a:pt x="153" y="208"/>
                  </a:cubicBezTo>
                  <a:cubicBezTo>
                    <a:pt x="152" y="208"/>
                    <a:pt x="151" y="208"/>
                    <a:pt x="150" y="208"/>
                  </a:cubicBezTo>
                  <a:cubicBezTo>
                    <a:pt x="149" y="207"/>
                    <a:pt x="147" y="207"/>
                    <a:pt x="145" y="206"/>
                  </a:cubicBezTo>
                  <a:cubicBezTo>
                    <a:pt x="144" y="206"/>
                    <a:pt x="144" y="206"/>
                    <a:pt x="143" y="206"/>
                  </a:cubicBezTo>
                  <a:cubicBezTo>
                    <a:pt x="141" y="205"/>
                    <a:pt x="139" y="204"/>
                    <a:pt x="136" y="203"/>
                  </a:cubicBezTo>
                  <a:cubicBezTo>
                    <a:pt x="136" y="203"/>
                    <a:pt x="136" y="203"/>
                    <a:pt x="135" y="203"/>
                  </a:cubicBezTo>
                  <a:cubicBezTo>
                    <a:pt x="133" y="202"/>
                    <a:pt x="132" y="201"/>
                    <a:pt x="130" y="200"/>
                  </a:cubicBezTo>
                  <a:cubicBezTo>
                    <a:pt x="129" y="200"/>
                    <a:pt x="128" y="200"/>
                    <a:pt x="128" y="199"/>
                  </a:cubicBezTo>
                  <a:cubicBezTo>
                    <a:pt x="126" y="199"/>
                    <a:pt x="124" y="198"/>
                    <a:pt x="123" y="197"/>
                  </a:cubicBezTo>
                  <a:cubicBezTo>
                    <a:pt x="122" y="197"/>
                    <a:pt x="122" y="196"/>
                    <a:pt x="121" y="196"/>
                  </a:cubicBezTo>
                  <a:cubicBezTo>
                    <a:pt x="119" y="195"/>
                    <a:pt x="117" y="194"/>
                    <a:pt x="115" y="193"/>
                  </a:cubicBezTo>
                  <a:cubicBezTo>
                    <a:pt x="115" y="192"/>
                    <a:pt x="114" y="192"/>
                    <a:pt x="114" y="192"/>
                  </a:cubicBezTo>
                  <a:cubicBezTo>
                    <a:pt x="112" y="191"/>
                    <a:pt x="111" y="190"/>
                    <a:pt x="110" y="189"/>
                  </a:cubicBezTo>
                  <a:cubicBezTo>
                    <a:pt x="109" y="188"/>
                    <a:pt x="108" y="188"/>
                    <a:pt x="108" y="187"/>
                  </a:cubicBezTo>
                  <a:cubicBezTo>
                    <a:pt x="106" y="186"/>
                    <a:pt x="104" y="185"/>
                    <a:pt x="103" y="183"/>
                  </a:cubicBezTo>
                  <a:cubicBezTo>
                    <a:pt x="102" y="183"/>
                    <a:pt x="102" y="183"/>
                    <a:pt x="101" y="182"/>
                  </a:cubicBezTo>
                  <a:cubicBezTo>
                    <a:pt x="101" y="181"/>
                    <a:pt x="101" y="181"/>
                    <a:pt x="101" y="181"/>
                  </a:cubicBezTo>
                  <a:cubicBezTo>
                    <a:pt x="100" y="181"/>
                    <a:pt x="100" y="181"/>
                    <a:pt x="100" y="181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8" y="179"/>
                    <a:pt x="98" y="179"/>
                    <a:pt x="98" y="179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96" y="177"/>
                    <a:pt x="96" y="177"/>
                    <a:pt x="96" y="177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6"/>
                    <a:pt x="94" y="175"/>
                    <a:pt x="94" y="175"/>
                  </a:cubicBezTo>
                  <a:cubicBezTo>
                    <a:pt x="94" y="174"/>
                    <a:pt x="93" y="174"/>
                    <a:pt x="93" y="174"/>
                  </a:cubicBezTo>
                  <a:cubicBezTo>
                    <a:pt x="92" y="173"/>
                    <a:pt x="92" y="173"/>
                    <a:pt x="92" y="173"/>
                  </a:cubicBezTo>
                  <a:cubicBezTo>
                    <a:pt x="92" y="172"/>
                    <a:pt x="92" y="172"/>
                    <a:pt x="92" y="172"/>
                  </a:cubicBezTo>
                  <a:cubicBezTo>
                    <a:pt x="91" y="172"/>
                    <a:pt x="91" y="171"/>
                    <a:pt x="91" y="171"/>
                  </a:cubicBezTo>
                  <a:cubicBezTo>
                    <a:pt x="90" y="171"/>
                    <a:pt x="90" y="170"/>
                    <a:pt x="90" y="170"/>
                  </a:cubicBezTo>
                  <a:cubicBezTo>
                    <a:pt x="89" y="169"/>
                    <a:pt x="89" y="169"/>
                    <a:pt x="89" y="169"/>
                  </a:cubicBezTo>
                  <a:cubicBezTo>
                    <a:pt x="88" y="168"/>
                    <a:pt x="88" y="168"/>
                    <a:pt x="88" y="168"/>
                  </a:cubicBezTo>
                  <a:cubicBezTo>
                    <a:pt x="88" y="168"/>
                    <a:pt x="88" y="167"/>
                    <a:pt x="87" y="167"/>
                  </a:cubicBezTo>
                  <a:cubicBezTo>
                    <a:pt x="87" y="166"/>
                    <a:pt x="87" y="166"/>
                    <a:pt x="87" y="166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3"/>
                    <a:pt x="85" y="163"/>
                    <a:pt x="84" y="162"/>
                  </a:cubicBezTo>
                  <a:cubicBezTo>
                    <a:pt x="84" y="162"/>
                    <a:pt x="84" y="161"/>
                    <a:pt x="83" y="161"/>
                  </a:cubicBezTo>
                  <a:cubicBezTo>
                    <a:pt x="83" y="160"/>
                    <a:pt x="83" y="160"/>
                    <a:pt x="82" y="159"/>
                  </a:cubicBezTo>
                  <a:cubicBezTo>
                    <a:pt x="82" y="159"/>
                    <a:pt x="82" y="159"/>
                    <a:pt x="82" y="158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8" y="27"/>
                    <a:pt x="7" y="24"/>
                    <a:pt x="6" y="21"/>
                  </a:cubicBezTo>
                  <a:cubicBezTo>
                    <a:pt x="4" y="18"/>
                    <a:pt x="3" y="15"/>
                    <a:pt x="2" y="13"/>
                  </a:cubicBezTo>
                  <a:cubicBezTo>
                    <a:pt x="2" y="10"/>
                    <a:pt x="1" y="8"/>
                    <a:pt x="1" y="6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0" y="22"/>
                    <a:pt x="0" y="44"/>
                    <a:pt x="1" y="65"/>
                  </a:cubicBezTo>
                  <a:cubicBezTo>
                    <a:pt x="1" y="67"/>
                    <a:pt x="1" y="69"/>
                    <a:pt x="1" y="72"/>
                  </a:cubicBezTo>
                  <a:cubicBezTo>
                    <a:pt x="2" y="74"/>
                    <a:pt x="2" y="76"/>
                    <a:pt x="3" y="79"/>
                  </a:cubicBezTo>
                  <a:cubicBezTo>
                    <a:pt x="4" y="81"/>
                    <a:pt x="5" y="84"/>
                    <a:pt x="6" y="86"/>
                  </a:cubicBezTo>
                  <a:cubicBezTo>
                    <a:pt x="7" y="89"/>
                    <a:pt x="9" y="92"/>
                    <a:pt x="11" y="95"/>
                  </a:cubicBezTo>
                  <a:cubicBezTo>
                    <a:pt x="82" y="223"/>
                    <a:pt x="82" y="223"/>
                    <a:pt x="82" y="223"/>
                  </a:cubicBezTo>
                  <a:cubicBezTo>
                    <a:pt x="82" y="224"/>
                    <a:pt x="82" y="224"/>
                    <a:pt x="82" y="224"/>
                  </a:cubicBezTo>
                  <a:cubicBezTo>
                    <a:pt x="83" y="225"/>
                    <a:pt x="83" y="225"/>
                    <a:pt x="83" y="226"/>
                  </a:cubicBezTo>
                  <a:cubicBezTo>
                    <a:pt x="83" y="226"/>
                    <a:pt x="84" y="227"/>
                    <a:pt x="84" y="227"/>
                  </a:cubicBezTo>
                  <a:cubicBezTo>
                    <a:pt x="84" y="228"/>
                    <a:pt x="85" y="228"/>
                    <a:pt x="85" y="229"/>
                  </a:cubicBezTo>
                  <a:cubicBezTo>
                    <a:pt x="86" y="230"/>
                    <a:pt x="86" y="230"/>
                    <a:pt x="86" y="230"/>
                  </a:cubicBezTo>
                  <a:cubicBezTo>
                    <a:pt x="86" y="231"/>
                    <a:pt x="86" y="231"/>
                    <a:pt x="86" y="231"/>
                  </a:cubicBezTo>
                  <a:cubicBezTo>
                    <a:pt x="87" y="231"/>
                    <a:pt x="87" y="231"/>
                    <a:pt x="87" y="232"/>
                  </a:cubicBezTo>
                  <a:cubicBezTo>
                    <a:pt x="87" y="232"/>
                    <a:pt x="88" y="233"/>
                    <a:pt x="88" y="233"/>
                  </a:cubicBezTo>
                  <a:cubicBezTo>
                    <a:pt x="89" y="234"/>
                    <a:pt x="89" y="234"/>
                    <a:pt x="89" y="234"/>
                  </a:cubicBezTo>
                  <a:cubicBezTo>
                    <a:pt x="89" y="235"/>
                    <a:pt x="89" y="235"/>
                    <a:pt x="89" y="235"/>
                  </a:cubicBezTo>
                  <a:cubicBezTo>
                    <a:pt x="90" y="235"/>
                    <a:pt x="90" y="236"/>
                    <a:pt x="90" y="236"/>
                  </a:cubicBezTo>
                  <a:cubicBezTo>
                    <a:pt x="91" y="236"/>
                    <a:pt x="91" y="237"/>
                    <a:pt x="91" y="237"/>
                  </a:cubicBezTo>
                  <a:cubicBezTo>
                    <a:pt x="92" y="238"/>
                    <a:pt x="92" y="238"/>
                    <a:pt x="92" y="238"/>
                  </a:cubicBezTo>
                  <a:cubicBezTo>
                    <a:pt x="93" y="239"/>
                    <a:pt x="93" y="239"/>
                    <a:pt x="93" y="239"/>
                  </a:cubicBezTo>
                  <a:cubicBezTo>
                    <a:pt x="93" y="239"/>
                    <a:pt x="93" y="239"/>
                    <a:pt x="94" y="240"/>
                  </a:cubicBezTo>
                  <a:cubicBezTo>
                    <a:pt x="94" y="240"/>
                    <a:pt x="94" y="241"/>
                    <a:pt x="95" y="241"/>
                  </a:cubicBezTo>
                  <a:cubicBezTo>
                    <a:pt x="96" y="242"/>
                    <a:pt x="96" y="242"/>
                    <a:pt x="96" y="242"/>
                  </a:cubicBezTo>
                  <a:cubicBezTo>
                    <a:pt x="96" y="243"/>
                    <a:pt x="96" y="243"/>
                    <a:pt x="96" y="243"/>
                  </a:cubicBezTo>
                  <a:cubicBezTo>
                    <a:pt x="97" y="244"/>
                    <a:pt x="97" y="244"/>
                    <a:pt x="97" y="244"/>
                  </a:cubicBezTo>
                  <a:cubicBezTo>
                    <a:pt x="98" y="244"/>
                    <a:pt x="98" y="244"/>
                    <a:pt x="98" y="245"/>
                  </a:cubicBezTo>
                  <a:cubicBezTo>
                    <a:pt x="99" y="246"/>
                    <a:pt x="99" y="246"/>
                    <a:pt x="99" y="246"/>
                  </a:cubicBezTo>
                  <a:cubicBezTo>
                    <a:pt x="100" y="246"/>
                    <a:pt x="100" y="246"/>
                    <a:pt x="100" y="246"/>
                  </a:cubicBezTo>
                  <a:cubicBezTo>
                    <a:pt x="101" y="247"/>
                    <a:pt x="101" y="247"/>
                    <a:pt x="101" y="247"/>
                  </a:cubicBezTo>
                  <a:cubicBezTo>
                    <a:pt x="101" y="248"/>
                    <a:pt x="102" y="248"/>
                    <a:pt x="102" y="248"/>
                  </a:cubicBezTo>
                  <a:cubicBezTo>
                    <a:pt x="104" y="250"/>
                    <a:pt x="106" y="251"/>
                    <a:pt x="108" y="252"/>
                  </a:cubicBezTo>
                  <a:cubicBezTo>
                    <a:pt x="108" y="253"/>
                    <a:pt x="109" y="253"/>
                    <a:pt x="109" y="254"/>
                  </a:cubicBezTo>
                  <a:cubicBezTo>
                    <a:pt x="111" y="255"/>
                    <a:pt x="112" y="256"/>
                    <a:pt x="113" y="257"/>
                  </a:cubicBezTo>
                  <a:cubicBezTo>
                    <a:pt x="114" y="257"/>
                    <a:pt x="114" y="257"/>
                    <a:pt x="114" y="257"/>
                  </a:cubicBezTo>
                  <a:cubicBezTo>
                    <a:pt x="115" y="258"/>
                    <a:pt x="115" y="258"/>
                    <a:pt x="115" y="258"/>
                  </a:cubicBezTo>
                  <a:cubicBezTo>
                    <a:pt x="117" y="259"/>
                    <a:pt x="119" y="260"/>
                    <a:pt x="121" y="261"/>
                  </a:cubicBezTo>
                  <a:cubicBezTo>
                    <a:pt x="121" y="261"/>
                    <a:pt x="121" y="261"/>
                    <a:pt x="121" y="261"/>
                  </a:cubicBezTo>
                  <a:cubicBezTo>
                    <a:pt x="122" y="262"/>
                    <a:pt x="122" y="262"/>
                    <a:pt x="122" y="262"/>
                  </a:cubicBezTo>
                  <a:cubicBezTo>
                    <a:pt x="124" y="263"/>
                    <a:pt x="125" y="263"/>
                    <a:pt x="127" y="264"/>
                  </a:cubicBezTo>
                  <a:cubicBezTo>
                    <a:pt x="128" y="265"/>
                    <a:pt x="128" y="265"/>
                    <a:pt x="128" y="265"/>
                  </a:cubicBezTo>
                  <a:cubicBezTo>
                    <a:pt x="129" y="265"/>
                    <a:pt x="129" y="265"/>
                    <a:pt x="129" y="265"/>
                  </a:cubicBezTo>
                  <a:cubicBezTo>
                    <a:pt x="131" y="266"/>
                    <a:pt x="133" y="267"/>
                    <a:pt x="134" y="267"/>
                  </a:cubicBezTo>
                  <a:cubicBezTo>
                    <a:pt x="135" y="268"/>
                    <a:pt x="135" y="268"/>
                    <a:pt x="136" y="268"/>
                  </a:cubicBezTo>
                  <a:cubicBezTo>
                    <a:pt x="138" y="269"/>
                    <a:pt x="140" y="269"/>
                    <a:pt x="142" y="270"/>
                  </a:cubicBezTo>
                  <a:cubicBezTo>
                    <a:pt x="143" y="270"/>
                    <a:pt x="143" y="270"/>
                    <a:pt x="143" y="270"/>
                  </a:cubicBezTo>
                  <a:cubicBezTo>
                    <a:pt x="143" y="271"/>
                    <a:pt x="143" y="271"/>
                    <a:pt x="143" y="271"/>
                  </a:cubicBezTo>
                  <a:cubicBezTo>
                    <a:pt x="143" y="271"/>
                    <a:pt x="144" y="271"/>
                    <a:pt x="144" y="271"/>
                  </a:cubicBezTo>
                  <a:cubicBezTo>
                    <a:pt x="146" y="271"/>
                    <a:pt x="148" y="272"/>
                    <a:pt x="150" y="272"/>
                  </a:cubicBezTo>
                  <a:cubicBezTo>
                    <a:pt x="150" y="273"/>
                    <a:pt x="151" y="273"/>
                    <a:pt x="152" y="273"/>
                  </a:cubicBezTo>
                  <a:cubicBezTo>
                    <a:pt x="154" y="274"/>
                    <a:pt x="156" y="274"/>
                    <a:pt x="158" y="275"/>
                  </a:cubicBezTo>
                  <a:cubicBezTo>
                    <a:pt x="159" y="275"/>
                    <a:pt x="159" y="275"/>
                    <a:pt x="159" y="275"/>
                  </a:cubicBezTo>
                  <a:cubicBezTo>
                    <a:pt x="159" y="275"/>
                    <a:pt x="159" y="275"/>
                    <a:pt x="159" y="275"/>
                  </a:cubicBezTo>
                  <a:cubicBezTo>
                    <a:pt x="160" y="275"/>
                    <a:pt x="161" y="275"/>
                    <a:pt x="161" y="275"/>
                  </a:cubicBezTo>
                  <a:cubicBezTo>
                    <a:pt x="162" y="275"/>
                    <a:pt x="164" y="276"/>
                    <a:pt x="165" y="276"/>
                  </a:cubicBezTo>
                  <a:cubicBezTo>
                    <a:pt x="165" y="276"/>
                    <a:pt x="165" y="276"/>
                    <a:pt x="165" y="276"/>
                  </a:cubicBezTo>
                  <a:cubicBezTo>
                    <a:pt x="165" y="276"/>
                    <a:pt x="165" y="276"/>
                    <a:pt x="165" y="276"/>
                  </a:cubicBezTo>
                  <a:cubicBezTo>
                    <a:pt x="166" y="276"/>
                    <a:pt x="167" y="276"/>
                    <a:pt x="168" y="276"/>
                  </a:cubicBezTo>
                  <a:cubicBezTo>
                    <a:pt x="169" y="276"/>
                    <a:pt x="170" y="276"/>
                    <a:pt x="171" y="276"/>
                  </a:cubicBezTo>
                  <a:cubicBezTo>
                    <a:pt x="171" y="276"/>
                    <a:pt x="171" y="276"/>
                    <a:pt x="171" y="276"/>
                  </a:cubicBezTo>
                  <a:cubicBezTo>
                    <a:pt x="172" y="277"/>
                    <a:pt x="173" y="277"/>
                    <a:pt x="174" y="277"/>
                  </a:cubicBezTo>
                  <a:cubicBezTo>
                    <a:pt x="175" y="277"/>
                    <a:pt x="176" y="277"/>
                    <a:pt x="177" y="277"/>
                  </a:cubicBezTo>
                  <a:cubicBezTo>
                    <a:pt x="177" y="277"/>
                    <a:pt x="177" y="277"/>
                    <a:pt x="177" y="277"/>
                  </a:cubicBezTo>
                  <a:cubicBezTo>
                    <a:pt x="178" y="277"/>
                    <a:pt x="179" y="277"/>
                    <a:pt x="180" y="277"/>
                  </a:cubicBezTo>
                  <a:cubicBezTo>
                    <a:pt x="181" y="277"/>
                    <a:pt x="182" y="277"/>
                    <a:pt x="183" y="277"/>
                  </a:cubicBezTo>
                  <a:cubicBezTo>
                    <a:pt x="183" y="277"/>
                    <a:pt x="183" y="277"/>
                    <a:pt x="183" y="277"/>
                  </a:cubicBezTo>
                  <a:cubicBezTo>
                    <a:pt x="183" y="277"/>
                    <a:pt x="183" y="277"/>
                    <a:pt x="183" y="277"/>
                  </a:cubicBezTo>
                  <a:cubicBezTo>
                    <a:pt x="184" y="277"/>
                    <a:pt x="184" y="277"/>
                    <a:pt x="184" y="277"/>
                  </a:cubicBezTo>
                  <a:cubicBezTo>
                    <a:pt x="185" y="277"/>
                    <a:pt x="185" y="277"/>
                    <a:pt x="186" y="277"/>
                  </a:cubicBezTo>
                  <a:cubicBezTo>
                    <a:pt x="187" y="277"/>
                    <a:pt x="187" y="277"/>
                    <a:pt x="188" y="277"/>
                  </a:cubicBezTo>
                  <a:cubicBezTo>
                    <a:pt x="188" y="277"/>
                    <a:pt x="189" y="277"/>
                    <a:pt x="189" y="277"/>
                  </a:cubicBezTo>
                  <a:cubicBezTo>
                    <a:pt x="190" y="277"/>
                    <a:pt x="190" y="277"/>
                    <a:pt x="191" y="277"/>
                  </a:cubicBezTo>
                  <a:cubicBezTo>
                    <a:pt x="191" y="277"/>
                    <a:pt x="192" y="277"/>
                    <a:pt x="192" y="277"/>
                  </a:cubicBezTo>
                  <a:cubicBezTo>
                    <a:pt x="193" y="277"/>
                    <a:pt x="193" y="277"/>
                    <a:pt x="194" y="277"/>
                  </a:cubicBezTo>
                  <a:cubicBezTo>
                    <a:pt x="195" y="277"/>
                    <a:pt x="195" y="277"/>
                    <a:pt x="196" y="277"/>
                  </a:cubicBezTo>
                  <a:cubicBezTo>
                    <a:pt x="196" y="277"/>
                    <a:pt x="197" y="277"/>
                    <a:pt x="197" y="277"/>
                  </a:cubicBezTo>
                  <a:cubicBezTo>
                    <a:pt x="198" y="277"/>
                    <a:pt x="198" y="277"/>
                    <a:pt x="199" y="277"/>
                  </a:cubicBezTo>
                  <a:cubicBezTo>
                    <a:pt x="199" y="277"/>
                    <a:pt x="200" y="277"/>
                    <a:pt x="200" y="277"/>
                  </a:cubicBezTo>
                  <a:cubicBezTo>
                    <a:pt x="201" y="276"/>
                    <a:pt x="202" y="276"/>
                    <a:pt x="202" y="276"/>
                  </a:cubicBezTo>
                  <a:cubicBezTo>
                    <a:pt x="203" y="276"/>
                    <a:pt x="203" y="276"/>
                    <a:pt x="203" y="276"/>
                  </a:cubicBezTo>
                  <a:cubicBezTo>
                    <a:pt x="203" y="276"/>
                    <a:pt x="203" y="276"/>
                    <a:pt x="203" y="276"/>
                  </a:cubicBezTo>
                  <a:cubicBezTo>
                    <a:pt x="203" y="276"/>
                    <a:pt x="203" y="276"/>
                    <a:pt x="203" y="276"/>
                  </a:cubicBezTo>
                  <a:cubicBezTo>
                    <a:pt x="203" y="276"/>
                    <a:pt x="203" y="276"/>
                    <a:pt x="203" y="276"/>
                  </a:cubicBezTo>
                  <a:cubicBezTo>
                    <a:pt x="203" y="276"/>
                    <a:pt x="203" y="276"/>
                    <a:pt x="203" y="276"/>
                  </a:cubicBezTo>
                  <a:cubicBezTo>
                    <a:pt x="203" y="276"/>
                    <a:pt x="203" y="276"/>
                    <a:pt x="203" y="276"/>
                  </a:cubicBezTo>
                  <a:cubicBezTo>
                    <a:pt x="204" y="276"/>
                    <a:pt x="204" y="276"/>
                    <a:pt x="204" y="276"/>
                  </a:cubicBezTo>
                  <a:cubicBezTo>
                    <a:pt x="204" y="276"/>
                    <a:pt x="204" y="276"/>
                    <a:pt x="204" y="276"/>
                  </a:cubicBezTo>
                  <a:cubicBezTo>
                    <a:pt x="204" y="276"/>
                    <a:pt x="205" y="276"/>
                    <a:pt x="205" y="276"/>
                  </a:cubicBezTo>
                  <a:cubicBezTo>
                    <a:pt x="206" y="276"/>
                    <a:pt x="206" y="276"/>
                    <a:pt x="206" y="276"/>
                  </a:cubicBezTo>
                  <a:cubicBezTo>
                    <a:pt x="206" y="276"/>
                    <a:pt x="206" y="276"/>
                    <a:pt x="206" y="276"/>
                  </a:cubicBezTo>
                  <a:cubicBezTo>
                    <a:pt x="206" y="276"/>
                    <a:pt x="206" y="276"/>
                    <a:pt x="206" y="276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7" y="276"/>
                    <a:pt x="208" y="276"/>
                    <a:pt x="208" y="275"/>
                  </a:cubicBezTo>
                  <a:cubicBezTo>
                    <a:pt x="209" y="275"/>
                    <a:pt x="209" y="275"/>
                    <a:pt x="209" y="275"/>
                  </a:cubicBezTo>
                  <a:cubicBezTo>
                    <a:pt x="210" y="275"/>
                    <a:pt x="210" y="275"/>
                    <a:pt x="211" y="275"/>
                  </a:cubicBezTo>
                  <a:cubicBezTo>
                    <a:pt x="211" y="275"/>
                    <a:pt x="212" y="275"/>
                    <a:pt x="212" y="275"/>
                  </a:cubicBezTo>
                  <a:cubicBezTo>
                    <a:pt x="213" y="275"/>
                    <a:pt x="214" y="275"/>
                    <a:pt x="214" y="274"/>
                  </a:cubicBezTo>
                  <a:cubicBezTo>
                    <a:pt x="215" y="274"/>
                    <a:pt x="215" y="274"/>
                    <a:pt x="215" y="274"/>
                  </a:cubicBezTo>
                  <a:cubicBezTo>
                    <a:pt x="216" y="274"/>
                    <a:pt x="216" y="274"/>
                    <a:pt x="217" y="274"/>
                  </a:cubicBezTo>
                  <a:cubicBezTo>
                    <a:pt x="217" y="274"/>
                    <a:pt x="218" y="274"/>
                    <a:pt x="218" y="274"/>
                  </a:cubicBezTo>
                  <a:cubicBezTo>
                    <a:pt x="219" y="273"/>
                    <a:pt x="219" y="273"/>
                    <a:pt x="220" y="273"/>
                  </a:cubicBezTo>
                  <a:cubicBezTo>
                    <a:pt x="221" y="273"/>
                    <a:pt x="221" y="273"/>
                    <a:pt x="221" y="273"/>
                  </a:cubicBezTo>
                  <a:cubicBezTo>
                    <a:pt x="222" y="273"/>
                    <a:pt x="222" y="273"/>
                    <a:pt x="223" y="272"/>
                  </a:cubicBezTo>
                  <a:cubicBezTo>
                    <a:pt x="223" y="272"/>
                    <a:pt x="224" y="272"/>
                    <a:pt x="224" y="272"/>
                  </a:cubicBezTo>
                  <a:cubicBezTo>
                    <a:pt x="225" y="272"/>
                    <a:pt x="225" y="272"/>
                    <a:pt x="226" y="271"/>
                  </a:cubicBezTo>
                  <a:cubicBezTo>
                    <a:pt x="227" y="271"/>
                    <a:pt x="227" y="271"/>
                    <a:pt x="228" y="271"/>
                  </a:cubicBezTo>
                  <a:cubicBezTo>
                    <a:pt x="228" y="271"/>
                    <a:pt x="229" y="271"/>
                    <a:pt x="229" y="271"/>
                  </a:cubicBezTo>
                  <a:cubicBezTo>
                    <a:pt x="229" y="270"/>
                    <a:pt x="230" y="270"/>
                    <a:pt x="230" y="270"/>
                  </a:cubicBezTo>
                  <a:cubicBezTo>
                    <a:pt x="231" y="270"/>
                    <a:pt x="231" y="270"/>
                    <a:pt x="232" y="270"/>
                  </a:cubicBezTo>
                  <a:cubicBezTo>
                    <a:pt x="394" y="212"/>
                    <a:pt x="394" y="212"/>
                    <a:pt x="394" y="212"/>
                  </a:cubicBezTo>
                  <a:cubicBezTo>
                    <a:pt x="394" y="212"/>
                    <a:pt x="395" y="212"/>
                    <a:pt x="396" y="212"/>
                  </a:cubicBezTo>
                  <a:cubicBezTo>
                    <a:pt x="396" y="211"/>
                    <a:pt x="397" y="211"/>
                    <a:pt x="398" y="211"/>
                  </a:cubicBezTo>
                  <a:cubicBezTo>
                    <a:pt x="398" y="211"/>
                    <a:pt x="399" y="210"/>
                    <a:pt x="400" y="210"/>
                  </a:cubicBezTo>
                  <a:cubicBezTo>
                    <a:pt x="401" y="210"/>
                    <a:pt x="402" y="209"/>
                    <a:pt x="403" y="209"/>
                  </a:cubicBezTo>
                  <a:cubicBezTo>
                    <a:pt x="403" y="209"/>
                    <a:pt x="403" y="209"/>
                    <a:pt x="403" y="209"/>
                  </a:cubicBezTo>
                  <a:cubicBezTo>
                    <a:pt x="404" y="209"/>
                    <a:pt x="404" y="209"/>
                    <a:pt x="404" y="209"/>
                  </a:cubicBezTo>
                  <a:cubicBezTo>
                    <a:pt x="404" y="209"/>
                    <a:pt x="404" y="209"/>
                    <a:pt x="404" y="209"/>
                  </a:cubicBezTo>
                  <a:cubicBezTo>
                    <a:pt x="404" y="209"/>
                    <a:pt x="404" y="209"/>
                    <a:pt x="404" y="209"/>
                  </a:cubicBezTo>
                  <a:cubicBezTo>
                    <a:pt x="404" y="209"/>
                    <a:pt x="404" y="209"/>
                    <a:pt x="404" y="209"/>
                  </a:cubicBezTo>
                  <a:cubicBezTo>
                    <a:pt x="404" y="209"/>
                    <a:pt x="404" y="209"/>
                    <a:pt x="404" y="209"/>
                  </a:cubicBezTo>
                  <a:cubicBezTo>
                    <a:pt x="405" y="209"/>
                    <a:pt x="405" y="209"/>
                    <a:pt x="405" y="209"/>
                  </a:cubicBezTo>
                  <a:cubicBezTo>
                    <a:pt x="405" y="209"/>
                    <a:pt x="405" y="209"/>
                    <a:pt x="405" y="209"/>
                  </a:cubicBezTo>
                  <a:cubicBezTo>
                    <a:pt x="406" y="208"/>
                    <a:pt x="406" y="208"/>
                    <a:pt x="406" y="208"/>
                  </a:cubicBezTo>
                  <a:cubicBezTo>
                    <a:pt x="406" y="208"/>
                    <a:pt x="406" y="208"/>
                    <a:pt x="406" y="208"/>
                  </a:cubicBezTo>
                  <a:cubicBezTo>
                    <a:pt x="407" y="208"/>
                    <a:pt x="407" y="208"/>
                    <a:pt x="407" y="208"/>
                  </a:cubicBezTo>
                  <a:cubicBezTo>
                    <a:pt x="408" y="208"/>
                    <a:pt x="409" y="208"/>
                    <a:pt x="411" y="207"/>
                  </a:cubicBezTo>
                  <a:cubicBezTo>
                    <a:pt x="413" y="207"/>
                    <a:pt x="415" y="206"/>
                    <a:pt x="418" y="205"/>
                  </a:cubicBezTo>
                  <a:cubicBezTo>
                    <a:pt x="419" y="205"/>
                    <a:pt x="419" y="205"/>
                    <a:pt x="419" y="205"/>
                  </a:cubicBezTo>
                  <a:cubicBezTo>
                    <a:pt x="420" y="205"/>
                    <a:pt x="420" y="205"/>
                    <a:pt x="420" y="205"/>
                  </a:cubicBezTo>
                  <a:cubicBezTo>
                    <a:pt x="420" y="205"/>
                    <a:pt x="421" y="205"/>
                    <a:pt x="421" y="205"/>
                  </a:cubicBezTo>
                  <a:cubicBezTo>
                    <a:pt x="422" y="205"/>
                    <a:pt x="422" y="205"/>
                    <a:pt x="423" y="205"/>
                  </a:cubicBezTo>
                  <a:cubicBezTo>
                    <a:pt x="423" y="205"/>
                    <a:pt x="423" y="205"/>
                    <a:pt x="423" y="205"/>
                  </a:cubicBezTo>
                  <a:cubicBezTo>
                    <a:pt x="424" y="205"/>
                    <a:pt x="424" y="205"/>
                    <a:pt x="424" y="205"/>
                  </a:cubicBezTo>
                  <a:cubicBezTo>
                    <a:pt x="424" y="204"/>
                    <a:pt x="424" y="204"/>
                    <a:pt x="424" y="204"/>
                  </a:cubicBezTo>
                  <a:cubicBezTo>
                    <a:pt x="425" y="204"/>
                    <a:pt x="425" y="204"/>
                    <a:pt x="425" y="204"/>
                  </a:cubicBezTo>
                  <a:cubicBezTo>
                    <a:pt x="425" y="204"/>
                    <a:pt x="425" y="204"/>
                    <a:pt x="425" y="204"/>
                  </a:cubicBezTo>
                  <a:cubicBezTo>
                    <a:pt x="426" y="204"/>
                    <a:pt x="426" y="204"/>
                    <a:pt x="426" y="204"/>
                  </a:cubicBezTo>
                  <a:cubicBezTo>
                    <a:pt x="427" y="204"/>
                    <a:pt x="427" y="204"/>
                    <a:pt x="427" y="204"/>
                  </a:cubicBezTo>
                  <a:cubicBezTo>
                    <a:pt x="427" y="204"/>
                    <a:pt x="427" y="204"/>
                    <a:pt x="427" y="204"/>
                  </a:cubicBezTo>
                  <a:cubicBezTo>
                    <a:pt x="428" y="204"/>
                    <a:pt x="428" y="204"/>
                    <a:pt x="428" y="204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4"/>
                    <a:pt x="430" y="204"/>
                  </a:cubicBezTo>
                  <a:cubicBezTo>
                    <a:pt x="431" y="204"/>
                    <a:pt x="431" y="204"/>
                    <a:pt x="431" y="204"/>
                  </a:cubicBezTo>
                  <a:cubicBezTo>
                    <a:pt x="432" y="204"/>
                    <a:pt x="433" y="204"/>
                    <a:pt x="434" y="204"/>
                  </a:cubicBezTo>
                  <a:cubicBezTo>
                    <a:pt x="434" y="204"/>
                    <a:pt x="434" y="204"/>
                    <a:pt x="434" y="204"/>
                  </a:cubicBezTo>
                  <a:cubicBezTo>
                    <a:pt x="434" y="204"/>
                    <a:pt x="434" y="204"/>
                    <a:pt x="434" y="204"/>
                  </a:cubicBezTo>
                  <a:cubicBezTo>
                    <a:pt x="435" y="204"/>
                    <a:pt x="435" y="204"/>
                    <a:pt x="435" y="204"/>
                  </a:cubicBezTo>
                  <a:cubicBezTo>
                    <a:pt x="436" y="204"/>
                    <a:pt x="436" y="204"/>
                    <a:pt x="436" y="204"/>
                  </a:cubicBezTo>
                  <a:cubicBezTo>
                    <a:pt x="436" y="204"/>
                    <a:pt x="436" y="204"/>
                    <a:pt x="436" y="204"/>
                  </a:cubicBezTo>
                  <a:cubicBezTo>
                    <a:pt x="436" y="204"/>
                    <a:pt x="437" y="204"/>
                    <a:pt x="437" y="205"/>
                  </a:cubicBezTo>
                  <a:cubicBezTo>
                    <a:pt x="438" y="205"/>
                    <a:pt x="438" y="205"/>
                    <a:pt x="438" y="205"/>
                  </a:cubicBezTo>
                  <a:cubicBezTo>
                    <a:pt x="439" y="205"/>
                    <a:pt x="439" y="205"/>
                    <a:pt x="439" y="205"/>
                  </a:cubicBezTo>
                  <a:cubicBezTo>
                    <a:pt x="439" y="205"/>
                    <a:pt x="440" y="205"/>
                    <a:pt x="440" y="205"/>
                  </a:cubicBezTo>
                  <a:cubicBezTo>
                    <a:pt x="441" y="206"/>
                    <a:pt x="441" y="206"/>
                    <a:pt x="441" y="206"/>
                  </a:cubicBezTo>
                  <a:cubicBezTo>
                    <a:pt x="441" y="206"/>
                    <a:pt x="442" y="206"/>
                    <a:pt x="442" y="206"/>
                  </a:cubicBezTo>
                  <a:cubicBezTo>
                    <a:pt x="443" y="206"/>
                    <a:pt x="443" y="206"/>
                    <a:pt x="443" y="206"/>
                  </a:cubicBezTo>
                  <a:cubicBezTo>
                    <a:pt x="443" y="206"/>
                    <a:pt x="444" y="207"/>
                    <a:pt x="445" y="207"/>
                  </a:cubicBezTo>
                  <a:cubicBezTo>
                    <a:pt x="445" y="207"/>
                    <a:pt x="445" y="207"/>
                    <a:pt x="445" y="207"/>
                  </a:cubicBezTo>
                  <a:cubicBezTo>
                    <a:pt x="447" y="207"/>
                    <a:pt x="449" y="208"/>
                    <a:pt x="452" y="209"/>
                  </a:cubicBezTo>
                  <a:cubicBezTo>
                    <a:pt x="453" y="209"/>
                    <a:pt x="453" y="209"/>
                    <a:pt x="453" y="209"/>
                  </a:cubicBezTo>
                  <a:cubicBezTo>
                    <a:pt x="454" y="210"/>
                    <a:pt x="454" y="210"/>
                    <a:pt x="454" y="210"/>
                  </a:cubicBezTo>
                  <a:cubicBezTo>
                    <a:pt x="454" y="211"/>
                    <a:pt x="454" y="211"/>
                    <a:pt x="454" y="211"/>
                  </a:cubicBezTo>
                  <a:cubicBezTo>
                    <a:pt x="455" y="212"/>
                    <a:pt x="455" y="212"/>
                    <a:pt x="455" y="212"/>
                  </a:cubicBezTo>
                  <a:cubicBezTo>
                    <a:pt x="456" y="212"/>
                    <a:pt x="456" y="212"/>
                    <a:pt x="456" y="212"/>
                  </a:cubicBezTo>
                  <a:cubicBezTo>
                    <a:pt x="456" y="213"/>
                    <a:pt x="456" y="213"/>
                    <a:pt x="457" y="214"/>
                  </a:cubicBezTo>
                  <a:cubicBezTo>
                    <a:pt x="457" y="214"/>
                    <a:pt x="458" y="215"/>
                    <a:pt x="458" y="216"/>
                  </a:cubicBezTo>
                  <a:cubicBezTo>
                    <a:pt x="459" y="217"/>
                    <a:pt x="460" y="218"/>
                    <a:pt x="461" y="220"/>
                  </a:cubicBezTo>
                  <a:cubicBezTo>
                    <a:pt x="461" y="221"/>
                    <a:pt x="461" y="221"/>
                    <a:pt x="461" y="221"/>
                  </a:cubicBezTo>
                  <a:cubicBezTo>
                    <a:pt x="461" y="221"/>
                    <a:pt x="461" y="222"/>
                    <a:pt x="461" y="222"/>
                  </a:cubicBezTo>
                  <a:cubicBezTo>
                    <a:pt x="461" y="222"/>
                    <a:pt x="461" y="223"/>
                    <a:pt x="462" y="224"/>
                  </a:cubicBezTo>
                  <a:cubicBezTo>
                    <a:pt x="462" y="225"/>
                    <a:pt x="462" y="226"/>
                    <a:pt x="462" y="227"/>
                  </a:cubicBezTo>
                  <a:cubicBezTo>
                    <a:pt x="462" y="227"/>
                    <a:pt x="462" y="227"/>
                    <a:pt x="462" y="227"/>
                  </a:cubicBezTo>
                  <a:cubicBezTo>
                    <a:pt x="462" y="228"/>
                    <a:pt x="462" y="228"/>
                    <a:pt x="462" y="228"/>
                  </a:cubicBezTo>
                  <a:cubicBezTo>
                    <a:pt x="463" y="229"/>
                    <a:pt x="463" y="229"/>
                    <a:pt x="463" y="229"/>
                  </a:cubicBezTo>
                  <a:cubicBezTo>
                    <a:pt x="463" y="230"/>
                    <a:pt x="463" y="230"/>
                    <a:pt x="463" y="230"/>
                  </a:cubicBezTo>
                  <a:cubicBezTo>
                    <a:pt x="463" y="231"/>
                    <a:pt x="463" y="231"/>
                    <a:pt x="463" y="231"/>
                  </a:cubicBezTo>
                  <a:cubicBezTo>
                    <a:pt x="463" y="231"/>
                    <a:pt x="463" y="231"/>
                    <a:pt x="463" y="231"/>
                  </a:cubicBezTo>
                  <a:cubicBezTo>
                    <a:pt x="463" y="232"/>
                    <a:pt x="463" y="232"/>
                    <a:pt x="463" y="232"/>
                  </a:cubicBezTo>
                  <a:cubicBezTo>
                    <a:pt x="463" y="233"/>
                    <a:pt x="463" y="233"/>
                    <a:pt x="463" y="234"/>
                  </a:cubicBezTo>
                  <a:cubicBezTo>
                    <a:pt x="463" y="234"/>
                    <a:pt x="463" y="234"/>
                    <a:pt x="463" y="234"/>
                  </a:cubicBezTo>
                  <a:cubicBezTo>
                    <a:pt x="463" y="235"/>
                    <a:pt x="463" y="235"/>
                    <a:pt x="463" y="236"/>
                  </a:cubicBezTo>
                  <a:cubicBezTo>
                    <a:pt x="463" y="236"/>
                    <a:pt x="463" y="237"/>
                    <a:pt x="463" y="238"/>
                  </a:cubicBezTo>
                  <a:cubicBezTo>
                    <a:pt x="463" y="239"/>
                    <a:pt x="463" y="240"/>
                    <a:pt x="462" y="241"/>
                  </a:cubicBezTo>
                  <a:cubicBezTo>
                    <a:pt x="467" y="176"/>
                    <a:pt x="467" y="176"/>
                    <a:pt x="467" y="176"/>
                  </a:cubicBezTo>
                  <a:cubicBezTo>
                    <a:pt x="467" y="175"/>
                    <a:pt x="467" y="174"/>
                    <a:pt x="467" y="173"/>
                  </a:cubicBezTo>
                  <a:cubicBezTo>
                    <a:pt x="467" y="172"/>
                    <a:pt x="467" y="171"/>
                    <a:pt x="467" y="171"/>
                  </a:cubicBezTo>
                  <a:cubicBezTo>
                    <a:pt x="467" y="170"/>
                    <a:pt x="467" y="170"/>
                    <a:pt x="467" y="169"/>
                  </a:cubicBezTo>
                  <a:cubicBezTo>
                    <a:pt x="467" y="169"/>
                    <a:pt x="467" y="169"/>
                    <a:pt x="467" y="169"/>
                  </a:cubicBezTo>
                </a:path>
              </a:pathLst>
            </a:custGeom>
            <a:solidFill>
              <a:srgbClr val="2D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37" name="Freeform 172"/>
            <p:cNvSpPr>
              <a:spLocks/>
            </p:cNvSpPr>
            <p:nvPr/>
          </p:nvSpPr>
          <p:spPr bwMode="auto">
            <a:xfrm>
              <a:off x="3513" y="768"/>
              <a:ext cx="1615" cy="1479"/>
            </a:xfrm>
            <a:custGeom>
              <a:avLst/>
              <a:gdLst>
                <a:gd name="T0" fmla="*/ 1172 w 985"/>
                <a:gd name="T1" fmla="*/ 67 h 902"/>
                <a:gd name="T2" fmla="*/ 1161 w 985"/>
                <a:gd name="T3" fmla="*/ 56 h 902"/>
                <a:gd name="T4" fmla="*/ 1149 w 985"/>
                <a:gd name="T5" fmla="*/ 44 h 902"/>
                <a:gd name="T6" fmla="*/ 1108 w 985"/>
                <a:gd name="T7" fmla="*/ 20 h 902"/>
                <a:gd name="T8" fmla="*/ 989 w 985"/>
                <a:gd name="T9" fmla="*/ 2 h 902"/>
                <a:gd name="T10" fmla="*/ 971 w 985"/>
                <a:gd name="T11" fmla="*/ 3 h 902"/>
                <a:gd name="T12" fmla="*/ 953 w 985"/>
                <a:gd name="T13" fmla="*/ 8 h 902"/>
                <a:gd name="T14" fmla="*/ 13 w 985"/>
                <a:gd name="T15" fmla="*/ 459 h 902"/>
                <a:gd name="T16" fmla="*/ 136 w 985"/>
                <a:gd name="T17" fmla="*/ 676 h 902"/>
                <a:gd name="T18" fmla="*/ 154 w 985"/>
                <a:gd name="T19" fmla="*/ 695 h 902"/>
                <a:gd name="T20" fmla="*/ 167 w 985"/>
                <a:gd name="T21" fmla="*/ 705 h 902"/>
                <a:gd name="T22" fmla="*/ 184 w 985"/>
                <a:gd name="T23" fmla="*/ 710 h 902"/>
                <a:gd name="T24" fmla="*/ 207 w 985"/>
                <a:gd name="T25" fmla="*/ 707 h 902"/>
                <a:gd name="T26" fmla="*/ 230 w 985"/>
                <a:gd name="T27" fmla="*/ 694 h 902"/>
                <a:gd name="T28" fmla="*/ 243 w 985"/>
                <a:gd name="T29" fmla="*/ 684 h 902"/>
                <a:gd name="T30" fmla="*/ 256 w 985"/>
                <a:gd name="T31" fmla="*/ 669 h 902"/>
                <a:gd name="T32" fmla="*/ 264 w 985"/>
                <a:gd name="T33" fmla="*/ 656 h 902"/>
                <a:gd name="T34" fmla="*/ 274 w 985"/>
                <a:gd name="T35" fmla="*/ 643 h 902"/>
                <a:gd name="T36" fmla="*/ 280 w 985"/>
                <a:gd name="T37" fmla="*/ 631 h 902"/>
                <a:gd name="T38" fmla="*/ 408 w 985"/>
                <a:gd name="T39" fmla="*/ 533 h 902"/>
                <a:gd name="T40" fmla="*/ 466 w 985"/>
                <a:gd name="T41" fmla="*/ 521 h 902"/>
                <a:gd name="T42" fmla="*/ 564 w 985"/>
                <a:gd name="T43" fmla="*/ 531 h 902"/>
                <a:gd name="T44" fmla="*/ 579 w 985"/>
                <a:gd name="T45" fmla="*/ 536 h 902"/>
                <a:gd name="T46" fmla="*/ 646 w 985"/>
                <a:gd name="T47" fmla="*/ 571 h 902"/>
                <a:gd name="T48" fmla="*/ 672 w 985"/>
                <a:gd name="T49" fmla="*/ 595 h 902"/>
                <a:gd name="T50" fmla="*/ 694 w 985"/>
                <a:gd name="T51" fmla="*/ 621 h 902"/>
                <a:gd name="T52" fmla="*/ 451 w 985"/>
                <a:gd name="T53" fmla="*/ 862 h 902"/>
                <a:gd name="T54" fmla="*/ 259 w 985"/>
                <a:gd name="T55" fmla="*/ 892 h 902"/>
                <a:gd name="T56" fmla="*/ 400 w 985"/>
                <a:gd name="T57" fmla="*/ 1148 h 902"/>
                <a:gd name="T58" fmla="*/ 410 w 985"/>
                <a:gd name="T59" fmla="*/ 1161 h 902"/>
                <a:gd name="T60" fmla="*/ 423 w 985"/>
                <a:gd name="T61" fmla="*/ 1172 h 902"/>
                <a:gd name="T62" fmla="*/ 575 w 985"/>
                <a:gd name="T63" fmla="*/ 1223 h 902"/>
                <a:gd name="T64" fmla="*/ 595 w 985"/>
                <a:gd name="T65" fmla="*/ 1222 h 902"/>
                <a:gd name="T66" fmla="*/ 615 w 985"/>
                <a:gd name="T67" fmla="*/ 1218 h 902"/>
                <a:gd name="T68" fmla="*/ 636 w 985"/>
                <a:gd name="T69" fmla="*/ 1213 h 902"/>
                <a:gd name="T70" fmla="*/ 926 w 985"/>
                <a:gd name="T71" fmla="*/ 1112 h 902"/>
                <a:gd name="T72" fmla="*/ 959 w 985"/>
                <a:gd name="T73" fmla="*/ 1105 h 902"/>
                <a:gd name="T74" fmla="*/ 1007 w 985"/>
                <a:gd name="T75" fmla="*/ 1112 h 902"/>
                <a:gd name="T76" fmla="*/ 1020 w 985"/>
                <a:gd name="T77" fmla="*/ 1131 h 902"/>
                <a:gd name="T78" fmla="*/ 1023 w 985"/>
                <a:gd name="T79" fmla="*/ 1148 h 902"/>
                <a:gd name="T80" fmla="*/ 1021 w 985"/>
                <a:gd name="T81" fmla="*/ 1166 h 902"/>
                <a:gd name="T82" fmla="*/ 995 w 985"/>
                <a:gd name="T83" fmla="*/ 1256 h 902"/>
                <a:gd name="T84" fmla="*/ 1015 w 985"/>
                <a:gd name="T85" fmla="*/ 1369 h 902"/>
                <a:gd name="T86" fmla="*/ 1030 w 985"/>
                <a:gd name="T87" fmla="*/ 1389 h 902"/>
                <a:gd name="T88" fmla="*/ 1043 w 985"/>
                <a:gd name="T89" fmla="*/ 1404 h 902"/>
                <a:gd name="T90" fmla="*/ 1077 w 985"/>
                <a:gd name="T91" fmla="*/ 1433 h 902"/>
                <a:gd name="T92" fmla="*/ 1151 w 985"/>
                <a:gd name="T93" fmla="*/ 1468 h 902"/>
                <a:gd name="T94" fmla="*/ 1235 w 985"/>
                <a:gd name="T95" fmla="*/ 1479 h 902"/>
                <a:gd name="T96" fmla="*/ 1264 w 985"/>
                <a:gd name="T97" fmla="*/ 1477 h 902"/>
                <a:gd name="T98" fmla="*/ 1284 w 985"/>
                <a:gd name="T99" fmla="*/ 1474 h 902"/>
                <a:gd name="T100" fmla="*/ 1295 w 985"/>
                <a:gd name="T101" fmla="*/ 1472 h 902"/>
                <a:gd name="T102" fmla="*/ 1318 w 985"/>
                <a:gd name="T103" fmla="*/ 1466 h 902"/>
                <a:gd name="T104" fmla="*/ 1430 w 985"/>
                <a:gd name="T105" fmla="*/ 1215 h 902"/>
                <a:gd name="T106" fmla="*/ 1267 w 985"/>
                <a:gd name="T107" fmla="*/ 1110 h 902"/>
                <a:gd name="T108" fmla="*/ 1187 w 985"/>
                <a:gd name="T109" fmla="*/ 1043 h 902"/>
                <a:gd name="T110" fmla="*/ 1213 w 985"/>
                <a:gd name="T111" fmla="*/ 1013 h 90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85" h="902">
                  <a:moveTo>
                    <a:pt x="984" y="471"/>
                  </a:moveTo>
                  <a:cubicBezTo>
                    <a:pt x="983" y="460"/>
                    <a:pt x="979" y="448"/>
                    <a:pt x="972" y="438"/>
                  </a:cubicBezTo>
                  <a:cubicBezTo>
                    <a:pt x="719" y="47"/>
                    <a:pt x="719" y="47"/>
                    <a:pt x="719" y="47"/>
                  </a:cubicBezTo>
                  <a:cubicBezTo>
                    <a:pt x="718" y="46"/>
                    <a:pt x="718" y="46"/>
                    <a:pt x="718" y="46"/>
                  </a:cubicBezTo>
                  <a:cubicBezTo>
                    <a:pt x="718" y="46"/>
                    <a:pt x="718" y="45"/>
                    <a:pt x="717" y="45"/>
                  </a:cubicBezTo>
                  <a:cubicBezTo>
                    <a:pt x="717" y="44"/>
                    <a:pt x="717" y="44"/>
                    <a:pt x="717" y="43"/>
                  </a:cubicBezTo>
                  <a:cubicBezTo>
                    <a:pt x="716" y="43"/>
                    <a:pt x="716" y="42"/>
                    <a:pt x="715" y="42"/>
                  </a:cubicBezTo>
                  <a:cubicBezTo>
                    <a:pt x="715" y="41"/>
                    <a:pt x="715" y="41"/>
                    <a:pt x="715" y="41"/>
                  </a:cubicBezTo>
                  <a:cubicBezTo>
                    <a:pt x="714" y="40"/>
                    <a:pt x="714" y="40"/>
                    <a:pt x="714" y="40"/>
                  </a:cubicBezTo>
                  <a:cubicBezTo>
                    <a:pt x="714" y="40"/>
                    <a:pt x="714" y="40"/>
                    <a:pt x="713" y="39"/>
                  </a:cubicBezTo>
                  <a:cubicBezTo>
                    <a:pt x="713" y="39"/>
                    <a:pt x="713" y="38"/>
                    <a:pt x="712" y="38"/>
                  </a:cubicBezTo>
                  <a:cubicBezTo>
                    <a:pt x="712" y="37"/>
                    <a:pt x="712" y="37"/>
                    <a:pt x="712" y="37"/>
                  </a:cubicBezTo>
                  <a:cubicBezTo>
                    <a:pt x="711" y="37"/>
                    <a:pt x="711" y="37"/>
                    <a:pt x="711" y="37"/>
                  </a:cubicBezTo>
                  <a:cubicBezTo>
                    <a:pt x="711" y="36"/>
                    <a:pt x="710" y="36"/>
                    <a:pt x="710" y="36"/>
                  </a:cubicBezTo>
                  <a:cubicBezTo>
                    <a:pt x="710" y="35"/>
                    <a:pt x="709" y="35"/>
                    <a:pt x="709" y="34"/>
                  </a:cubicBezTo>
                  <a:cubicBezTo>
                    <a:pt x="708" y="34"/>
                    <a:pt x="708" y="34"/>
                    <a:pt x="708" y="34"/>
                  </a:cubicBezTo>
                  <a:cubicBezTo>
                    <a:pt x="708" y="33"/>
                    <a:pt x="708" y="33"/>
                    <a:pt x="708" y="33"/>
                  </a:cubicBezTo>
                  <a:cubicBezTo>
                    <a:pt x="707" y="32"/>
                    <a:pt x="707" y="32"/>
                    <a:pt x="707" y="32"/>
                  </a:cubicBezTo>
                  <a:cubicBezTo>
                    <a:pt x="706" y="32"/>
                    <a:pt x="706" y="31"/>
                    <a:pt x="705" y="31"/>
                  </a:cubicBezTo>
                  <a:cubicBezTo>
                    <a:pt x="705" y="30"/>
                    <a:pt x="705" y="30"/>
                    <a:pt x="705" y="30"/>
                  </a:cubicBezTo>
                  <a:cubicBezTo>
                    <a:pt x="704" y="30"/>
                    <a:pt x="704" y="30"/>
                    <a:pt x="704" y="30"/>
                  </a:cubicBezTo>
                  <a:cubicBezTo>
                    <a:pt x="703" y="29"/>
                    <a:pt x="703" y="29"/>
                    <a:pt x="703" y="29"/>
                  </a:cubicBezTo>
                  <a:cubicBezTo>
                    <a:pt x="703" y="29"/>
                    <a:pt x="702" y="28"/>
                    <a:pt x="702" y="28"/>
                  </a:cubicBezTo>
                  <a:cubicBezTo>
                    <a:pt x="701" y="27"/>
                    <a:pt x="701" y="27"/>
                    <a:pt x="701" y="27"/>
                  </a:cubicBezTo>
                  <a:cubicBezTo>
                    <a:pt x="700" y="27"/>
                    <a:pt x="700" y="27"/>
                    <a:pt x="700" y="27"/>
                  </a:cubicBezTo>
                  <a:cubicBezTo>
                    <a:pt x="700" y="26"/>
                    <a:pt x="700" y="26"/>
                    <a:pt x="699" y="26"/>
                  </a:cubicBezTo>
                  <a:cubicBezTo>
                    <a:pt x="699" y="25"/>
                    <a:pt x="699" y="25"/>
                    <a:pt x="698" y="25"/>
                  </a:cubicBezTo>
                  <a:cubicBezTo>
                    <a:pt x="697" y="24"/>
                    <a:pt x="697" y="24"/>
                    <a:pt x="697" y="24"/>
                  </a:cubicBezTo>
                  <a:cubicBezTo>
                    <a:pt x="696" y="23"/>
                    <a:pt x="696" y="23"/>
                    <a:pt x="696" y="23"/>
                  </a:cubicBezTo>
                  <a:cubicBezTo>
                    <a:pt x="695" y="23"/>
                    <a:pt x="695" y="23"/>
                    <a:pt x="695" y="23"/>
                  </a:cubicBezTo>
                  <a:cubicBezTo>
                    <a:pt x="695" y="22"/>
                    <a:pt x="695" y="22"/>
                    <a:pt x="694" y="22"/>
                  </a:cubicBezTo>
                  <a:cubicBezTo>
                    <a:pt x="688" y="18"/>
                    <a:pt x="682" y="15"/>
                    <a:pt x="676" y="12"/>
                  </a:cubicBezTo>
                  <a:cubicBezTo>
                    <a:pt x="669" y="9"/>
                    <a:pt x="662" y="6"/>
                    <a:pt x="655" y="4"/>
                  </a:cubicBezTo>
                  <a:cubicBezTo>
                    <a:pt x="648" y="3"/>
                    <a:pt x="641" y="1"/>
                    <a:pt x="633" y="1"/>
                  </a:cubicBezTo>
                  <a:cubicBezTo>
                    <a:pt x="625" y="0"/>
                    <a:pt x="618" y="0"/>
                    <a:pt x="610" y="0"/>
                  </a:cubicBezTo>
                  <a:cubicBezTo>
                    <a:pt x="610" y="0"/>
                    <a:pt x="609" y="0"/>
                    <a:pt x="609" y="0"/>
                  </a:cubicBezTo>
                  <a:cubicBezTo>
                    <a:pt x="608" y="0"/>
                    <a:pt x="608" y="0"/>
                    <a:pt x="607" y="0"/>
                  </a:cubicBezTo>
                  <a:cubicBezTo>
                    <a:pt x="607" y="0"/>
                    <a:pt x="607" y="0"/>
                    <a:pt x="606" y="0"/>
                  </a:cubicBezTo>
                  <a:cubicBezTo>
                    <a:pt x="605" y="0"/>
                    <a:pt x="605" y="0"/>
                    <a:pt x="604" y="1"/>
                  </a:cubicBezTo>
                  <a:cubicBezTo>
                    <a:pt x="604" y="1"/>
                    <a:pt x="603" y="1"/>
                    <a:pt x="603" y="1"/>
                  </a:cubicBezTo>
                  <a:cubicBezTo>
                    <a:pt x="603" y="1"/>
                    <a:pt x="602" y="1"/>
                    <a:pt x="602" y="1"/>
                  </a:cubicBezTo>
                  <a:cubicBezTo>
                    <a:pt x="601" y="1"/>
                    <a:pt x="601" y="1"/>
                    <a:pt x="600" y="1"/>
                  </a:cubicBezTo>
                  <a:cubicBezTo>
                    <a:pt x="600" y="1"/>
                    <a:pt x="599" y="1"/>
                    <a:pt x="598" y="1"/>
                  </a:cubicBezTo>
                  <a:cubicBezTo>
                    <a:pt x="597" y="1"/>
                    <a:pt x="597" y="1"/>
                    <a:pt x="597" y="1"/>
                  </a:cubicBezTo>
                  <a:cubicBezTo>
                    <a:pt x="597" y="1"/>
                    <a:pt x="597" y="2"/>
                    <a:pt x="596" y="2"/>
                  </a:cubicBezTo>
                  <a:cubicBezTo>
                    <a:pt x="596" y="2"/>
                    <a:pt x="595" y="2"/>
                    <a:pt x="595" y="2"/>
                  </a:cubicBezTo>
                  <a:cubicBezTo>
                    <a:pt x="594" y="2"/>
                    <a:pt x="594" y="2"/>
                    <a:pt x="593" y="2"/>
                  </a:cubicBezTo>
                  <a:cubicBezTo>
                    <a:pt x="592" y="2"/>
                    <a:pt x="592" y="2"/>
                    <a:pt x="592" y="2"/>
                  </a:cubicBezTo>
                  <a:cubicBezTo>
                    <a:pt x="592" y="2"/>
                    <a:pt x="591" y="3"/>
                    <a:pt x="591" y="3"/>
                  </a:cubicBezTo>
                  <a:cubicBezTo>
                    <a:pt x="590" y="3"/>
                    <a:pt x="590" y="3"/>
                    <a:pt x="589" y="3"/>
                  </a:cubicBezTo>
                  <a:cubicBezTo>
                    <a:pt x="589" y="3"/>
                    <a:pt x="588" y="3"/>
                    <a:pt x="587" y="3"/>
                  </a:cubicBezTo>
                  <a:cubicBezTo>
                    <a:pt x="586" y="4"/>
                    <a:pt x="586" y="4"/>
                    <a:pt x="586" y="4"/>
                  </a:cubicBezTo>
                  <a:cubicBezTo>
                    <a:pt x="586" y="4"/>
                    <a:pt x="586" y="4"/>
                    <a:pt x="585" y="4"/>
                  </a:cubicBezTo>
                  <a:cubicBezTo>
                    <a:pt x="585" y="4"/>
                    <a:pt x="585" y="4"/>
                    <a:pt x="584" y="4"/>
                  </a:cubicBezTo>
                  <a:cubicBezTo>
                    <a:pt x="583" y="4"/>
                    <a:pt x="583" y="4"/>
                    <a:pt x="582" y="5"/>
                  </a:cubicBezTo>
                  <a:cubicBezTo>
                    <a:pt x="582" y="5"/>
                    <a:pt x="581" y="5"/>
                    <a:pt x="581" y="5"/>
                  </a:cubicBezTo>
                  <a:cubicBezTo>
                    <a:pt x="580" y="5"/>
                    <a:pt x="580" y="5"/>
                    <a:pt x="579" y="5"/>
                  </a:cubicBezTo>
                  <a:cubicBezTo>
                    <a:pt x="579" y="6"/>
                    <a:pt x="579" y="6"/>
                    <a:pt x="578" y="6"/>
                  </a:cubicBezTo>
                  <a:cubicBezTo>
                    <a:pt x="578" y="6"/>
                    <a:pt x="577" y="6"/>
                    <a:pt x="577" y="6"/>
                  </a:cubicBezTo>
                  <a:cubicBezTo>
                    <a:pt x="67" y="172"/>
                    <a:pt x="67" y="172"/>
                    <a:pt x="67" y="172"/>
                  </a:cubicBezTo>
                  <a:cubicBezTo>
                    <a:pt x="53" y="176"/>
                    <a:pt x="41" y="182"/>
                    <a:pt x="31" y="190"/>
                  </a:cubicBezTo>
                  <a:cubicBezTo>
                    <a:pt x="21" y="198"/>
                    <a:pt x="13" y="207"/>
                    <a:pt x="8" y="217"/>
                  </a:cubicBezTo>
                  <a:cubicBezTo>
                    <a:pt x="3" y="226"/>
                    <a:pt x="0" y="237"/>
                    <a:pt x="0" y="248"/>
                  </a:cubicBezTo>
                  <a:cubicBezTo>
                    <a:pt x="0" y="258"/>
                    <a:pt x="3" y="269"/>
                    <a:pt x="8" y="280"/>
                  </a:cubicBezTo>
                  <a:cubicBezTo>
                    <a:pt x="76" y="401"/>
                    <a:pt x="76" y="401"/>
                    <a:pt x="76" y="401"/>
                  </a:cubicBezTo>
                  <a:cubicBezTo>
                    <a:pt x="76" y="401"/>
                    <a:pt x="77" y="402"/>
                    <a:pt x="77" y="402"/>
                  </a:cubicBezTo>
                  <a:cubicBezTo>
                    <a:pt x="77" y="403"/>
                    <a:pt x="78" y="403"/>
                    <a:pt x="78" y="404"/>
                  </a:cubicBezTo>
                  <a:cubicBezTo>
                    <a:pt x="78" y="404"/>
                    <a:pt x="79" y="405"/>
                    <a:pt x="79" y="406"/>
                  </a:cubicBezTo>
                  <a:cubicBezTo>
                    <a:pt x="79" y="406"/>
                    <a:pt x="80" y="407"/>
                    <a:pt x="81" y="408"/>
                  </a:cubicBezTo>
                  <a:cubicBezTo>
                    <a:pt x="81" y="409"/>
                    <a:pt x="81" y="409"/>
                    <a:pt x="81" y="409"/>
                  </a:cubicBezTo>
                  <a:cubicBezTo>
                    <a:pt x="81" y="409"/>
                    <a:pt x="82" y="410"/>
                    <a:pt x="82" y="410"/>
                  </a:cubicBezTo>
                  <a:cubicBezTo>
                    <a:pt x="82" y="411"/>
                    <a:pt x="83" y="411"/>
                    <a:pt x="83" y="412"/>
                  </a:cubicBezTo>
                  <a:cubicBezTo>
                    <a:pt x="84" y="413"/>
                    <a:pt x="85" y="414"/>
                    <a:pt x="86" y="415"/>
                  </a:cubicBezTo>
                  <a:cubicBezTo>
                    <a:pt x="86" y="416"/>
                    <a:pt x="86" y="416"/>
                    <a:pt x="86" y="416"/>
                  </a:cubicBezTo>
                  <a:cubicBezTo>
                    <a:pt x="87" y="417"/>
                    <a:pt x="87" y="417"/>
                    <a:pt x="87" y="417"/>
                  </a:cubicBezTo>
                  <a:cubicBezTo>
                    <a:pt x="87" y="417"/>
                    <a:pt x="87" y="417"/>
                    <a:pt x="87" y="417"/>
                  </a:cubicBezTo>
                  <a:cubicBezTo>
                    <a:pt x="88" y="418"/>
                    <a:pt x="88" y="418"/>
                    <a:pt x="89" y="419"/>
                  </a:cubicBezTo>
                  <a:cubicBezTo>
                    <a:pt x="89" y="419"/>
                    <a:pt x="90" y="420"/>
                    <a:pt x="90" y="421"/>
                  </a:cubicBezTo>
                  <a:cubicBezTo>
                    <a:pt x="91" y="421"/>
                    <a:pt x="92" y="422"/>
                    <a:pt x="92" y="423"/>
                  </a:cubicBezTo>
                  <a:cubicBezTo>
                    <a:pt x="93" y="423"/>
                    <a:pt x="94" y="424"/>
                    <a:pt x="94" y="424"/>
                  </a:cubicBezTo>
                  <a:cubicBezTo>
                    <a:pt x="95" y="425"/>
                    <a:pt x="96" y="425"/>
                    <a:pt x="96" y="426"/>
                  </a:cubicBezTo>
                  <a:cubicBezTo>
                    <a:pt x="97" y="427"/>
                    <a:pt x="97" y="427"/>
                    <a:pt x="97" y="427"/>
                  </a:cubicBezTo>
                  <a:cubicBezTo>
                    <a:pt x="98" y="427"/>
                    <a:pt x="98" y="427"/>
                    <a:pt x="98" y="427"/>
                  </a:cubicBezTo>
                  <a:cubicBezTo>
                    <a:pt x="99" y="428"/>
                    <a:pt x="99" y="428"/>
                    <a:pt x="99" y="428"/>
                  </a:cubicBezTo>
                  <a:cubicBezTo>
                    <a:pt x="99" y="428"/>
                    <a:pt x="99" y="428"/>
                    <a:pt x="99" y="428"/>
                  </a:cubicBezTo>
                  <a:cubicBezTo>
                    <a:pt x="100" y="429"/>
                    <a:pt x="100" y="429"/>
                    <a:pt x="100" y="429"/>
                  </a:cubicBezTo>
                  <a:cubicBezTo>
                    <a:pt x="101" y="429"/>
                    <a:pt x="101" y="429"/>
                    <a:pt x="101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3" y="430"/>
                    <a:pt x="103" y="430"/>
                    <a:pt x="103" y="430"/>
                  </a:cubicBezTo>
                  <a:cubicBezTo>
                    <a:pt x="104" y="431"/>
                    <a:pt x="104" y="431"/>
                    <a:pt x="104" y="431"/>
                  </a:cubicBezTo>
                  <a:cubicBezTo>
                    <a:pt x="105" y="431"/>
                    <a:pt x="105" y="431"/>
                    <a:pt x="105" y="431"/>
                  </a:cubicBezTo>
                  <a:cubicBezTo>
                    <a:pt x="106" y="431"/>
                    <a:pt x="106" y="431"/>
                    <a:pt x="106" y="431"/>
                  </a:cubicBezTo>
                  <a:cubicBezTo>
                    <a:pt x="107" y="432"/>
                    <a:pt x="107" y="432"/>
                    <a:pt x="107" y="432"/>
                  </a:cubicBezTo>
                  <a:cubicBezTo>
                    <a:pt x="108" y="432"/>
                    <a:pt x="108" y="432"/>
                    <a:pt x="108" y="432"/>
                  </a:cubicBezTo>
                  <a:cubicBezTo>
                    <a:pt x="109" y="432"/>
                    <a:pt x="109" y="432"/>
                    <a:pt x="110" y="432"/>
                  </a:cubicBezTo>
                  <a:cubicBezTo>
                    <a:pt x="110" y="432"/>
                    <a:pt x="111" y="433"/>
                    <a:pt x="112" y="433"/>
                  </a:cubicBezTo>
                  <a:cubicBezTo>
                    <a:pt x="113" y="433"/>
                    <a:pt x="114" y="433"/>
                    <a:pt x="116" y="433"/>
                  </a:cubicBezTo>
                  <a:cubicBezTo>
                    <a:pt x="117" y="433"/>
                    <a:pt x="117" y="433"/>
                    <a:pt x="117" y="433"/>
                  </a:cubicBezTo>
                  <a:cubicBezTo>
                    <a:pt x="117" y="433"/>
                    <a:pt x="117" y="433"/>
                    <a:pt x="118" y="433"/>
                  </a:cubicBezTo>
                  <a:cubicBezTo>
                    <a:pt x="118" y="433"/>
                    <a:pt x="118" y="433"/>
                    <a:pt x="119" y="433"/>
                  </a:cubicBezTo>
                  <a:cubicBezTo>
                    <a:pt x="119" y="433"/>
                    <a:pt x="120" y="433"/>
                    <a:pt x="120" y="433"/>
                  </a:cubicBezTo>
                  <a:cubicBezTo>
                    <a:pt x="120" y="433"/>
                    <a:pt x="121" y="433"/>
                    <a:pt x="121" y="433"/>
                  </a:cubicBezTo>
                  <a:cubicBezTo>
                    <a:pt x="122" y="433"/>
                    <a:pt x="122" y="432"/>
                    <a:pt x="123" y="432"/>
                  </a:cubicBezTo>
                  <a:cubicBezTo>
                    <a:pt x="124" y="432"/>
                    <a:pt x="125" y="432"/>
                    <a:pt x="126" y="431"/>
                  </a:cubicBezTo>
                  <a:cubicBezTo>
                    <a:pt x="127" y="431"/>
                    <a:pt x="129" y="430"/>
                    <a:pt x="131" y="429"/>
                  </a:cubicBezTo>
                  <a:cubicBezTo>
                    <a:pt x="132" y="429"/>
                    <a:pt x="132" y="429"/>
                    <a:pt x="132" y="429"/>
                  </a:cubicBezTo>
                  <a:cubicBezTo>
                    <a:pt x="132" y="429"/>
                    <a:pt x="132" y="429"/>
                    <a:pt x="133" y="428"/>
                  </a:cubicBezTo>
                  <a:cubicBezTo>
                    <a:pt x="133" y="428"/>
                    <a:pt x="134" y="428"/>
                    <a:pt x="135" y="427"/>
                  </a:cubicBezTo>
                  <a:cubicBezTo>
                    <a:pt x="136" y="427"/>
                    <a:pt x="136" y="426"/>
                    <a:pt x="138" y="425"/>
                  </a:cubicBezTo>
                  <a:cubicBezTo>
                    <a:pt x="138" y="425"/>
                    <a:pt x="138" y="425"/>
                    <a:pt x="138" y="425"/>
                  </a:cubicBezTo>
                  <a:cubicBezTo>
                    <a:pt x="139" y="424"/>
                    <a:pt x="139" y="424"/>
                    <a:pt x="139" y="424"/>
                  </a:cubicBezTo>
                  <a:cubicBezTo>
                    <a:pt x="140" y="424"/>
                    <a:pt x="140" y="424"/>
                    <a:pt x="140" y="423"/>
                  </a:cubicBezTo>
                  <a:cubicBezTo>
                    <a:pt x="141" y="423"/>
                    <a:pt x="141" y="423"/>
                    <a:pt x="142" y="422"/>
                  </a:cubicBezTo>
                  <a:cubicBezTo>
                    <a:pt x="142" y="422"/>
                    <a:pt x="142" y="422"/>
                    <a:pt x="142" y="422"/>
                  </a:cubicBezTo>
                  <a:cubicBezTo>
                    <a:pt x="143" y="421"/>
                    <a:pt x="143" y="421"/>
                    <a:pt x="143" y="421"/>
                  </a:cubicBezTo>
                  <a:cubicBezTo>
                    <a:pt x="144" y="420"/>
                    <a:pt x="144" y="420"/>
                    <a:pt x="144" y="420"/>
                  </a:cubicBezTo>
                  <a:cubicBezTo>
                    <a:pt x="145" y="419"/>
                    <a:pt x="145" y="419"/>
                    <a:pt x="145" y="419"/>
                  </a:cubicBezTo>
                  <a:cubicBezTo>
                    <a:pt x="146" y="419"/>
                    <a:pt x="146" y="419"/>
                    <a:pt x="146" y="419"/>
                  </a:cubicBezTo>
                  <a:cubicBezTo>
                    <a:pt x="147" y="418"/>
                    <a:pt x="147" y="418"/>
                    <a:pt x="147" y="418"/>
                  </a:cubicBezTo>
                  <a:cubicBezTo>
                    <a:pt x="147" y="417"/>
                    <a:pt x="147" y="417"/>
                    <a:pt x="148" y="417"/>
                  </a:cubicBezTo>
                  <a:cubicBezTo>
                    <a:pt x="148" y="416"/>
                    <a:pt x="149" y="416"/>
                    <a:pt x="149" y="415"/>
                  </a:cubicBezTo>
                  <a:cubicBezTo>
                    <a:pt x="150" y="415"/>
                    <a:pt x="150" y="415"/>
                    <a:pt x="150" y="415"/>
                  </a:cubicBezTo>
                  <a:cubicBezTo>
                    <a:pt x="151" y="414"/>
                    <a:pt x="151" y="414"/>
                    <a:pt x="151" y="414"/>
                  </a:cubicBezTo>
                  <a:cubicBezTo>
                    <a:pt x="151" y="413"/>
                    <a:pt x="151" y="413"/>
                    <a:pt x="151" y="413"/>
                  </a:cubicBezTo>
                  <a:cubicBezTo>
                    <a:pt x="152" y="412"/>
                    <a:pt x="152" y="412"/>
                    <a:pt x="152" y="412"/>
                  </a:cubicBezTo>
                  <a:cubicBezTo>
                    <a:pt x="152" y="412"/>
                    <a:pt x="153" y="411"/>
                    <a:pt x="153" y="411"/>
                  </a:cubicBezTo>
                  <a:cubicBezTo>
                    <a:pt x="154" y="410"/>
                    <a:pt x="154" y="410"/>
                    <a:pt x="154" y="409"/>
                  </a:cubicBezTo>
                  <a:cubicBezTo>
                    <a:pt x="155" y="409"/>
                    <a:pt x="155" y="408"/>
                    <a:pt x="156" y="408"/>
                  </a:cubicBezTo>
                  <a:cubicBezTo>
                    <a:pt x="156" y="407"/>
                    <a:pt x="157" y="407"/>
                    <a:pt x="157" y="406"/>
                  </a:cubicBezTo>
                  <a:cubicBezTo>
                    <a:pt x="157" y="406"/>
                    <a:pt x="157" y="406"/>
                    <a:pt x="157" y="406"/>
                  </a:cubicBezTo>
                  <a:cubicBezTo>
                    <a:pt x="158" y="405"/>
                    <a:pt x="158" y="405"/>
                    <a:pt x="158" y="405"/>
                  </a:cubicBezTo>
                  <a:cubicBezTo>
                    <a:pt x="158" y="404"/>
                    <a:pt x="158" y="404"/>
                    <a:pt x="158" y="404"/>
                  </a:cubicBezTo>
                  <a:cubicBezTo>
                    <a:pt x="159" y="404"/>
                    <a:pt x="159" y="404"/>
                    <a:pt x="159" y="403"/>
                  </a:cubicBezTo>
                  <a:cubicBezTo>
                    <a:pt x="160" y="402"/>
                    <a:pt x="160" y="402"/>
                    <a:pt x="160" y="402"/>
                  </a:cubicBezTo>
                  <a:cubicBezTo>
                    <a:pt x="161" y="402"/>
                    <a:pt x="161" y="402"/>
                    <a:pt x="161" y="402"/>
                  </a:cubicBezTo>
                  <a:cubicBezTo>
                    <a:pt x="161" y="401"/>
                    <a:pt x="161" y="401"/>
                    <a:pt x="161" y="400"/>
                  </a:cubicBezTo>
                  <a:cubicBezTo>
                    <a:pt x="162" y="400"/>
                    <a:pt x="162" y="400"/>
                    <a:pt x="162" y="399"/>
                  </a:cubicBezTo>
                  <a:cubicBezTo>
                    <a:pt x="163" y="398"/>
                    <a:pt x="163" y="398"/>
                    <a:pt x="163" y="398"/>
                  </a:cubicBezTo>
                  <a:cubicBezTo>
                    <a:pt x="163" y="397"/>
                    <a:pt x="163" y="397"/>
                    <a:pt x="163" y="397"/>
                  </a:cubicBezTo>
                  <a:cubicBezTo>
                    <a:pt x="164" y="397"/>
                    <a:pt x="164" y="397"/>
                    <a:pt x="164" y="396"/>
                  </a:cubicBezTo>
                  <a:cubicBezTo>
                    <a:pt x="164" y="396"/>
                    <a:pt x="164" y="396"/>
                    <a:pt x="165" y="395"/>
                  </a:cubicBezTo>
                  <a:cubicBezTo>
                    <a:pt x="165" y="394"/>
                    <a:pt x="165" y="394"/>
                    <a:pt x="165" y="394"/>
                  </a:cubicBezTo>
                  <a:cubicBezTo>
                    <a:pt x="166" y="393"/>
                    <a:pt x="166" y="393"/>
                    <a:pt x="166" y="393"/>
                  </a:cubicBezTo>
                  <a:cubicBezTo>
                    <a:pt x="166" y="393"/>
                    <a:pt x="166" y="393"/>
                    <a:pt x="167" y="392"/>
                  </a:cubicBezTo>
                  <a:cubicBezTo>
                    <a:pt x="167" y="392"/>
                    <a:pt x="167" y="391"/>
                    <a:pt x="167" y="391"/>
                  </a:cubicBezTo>
                  <a:cubicBezTo>
                    <a:pt x="168" y="390"/>
                    <a:pt x="168" y="390"/>
                    <a:pt x="168" y="390"/>
                  </a:cubicBezTo>
                  <a:cubicBezTo>
                    <a:pt x="168" y="389"/>
                    <a:pt x="168" y="389"/>
                    <a:pt x="168" y="389"/>
                  </a:cubicBezTo>
                  <a:cubicBezTo>
                    <a:pt x="168" y="389"/>
                    <a:pt x="169" y="389"/>
                    <a:pt x="169" y="388"/>
                  </a:cubicBezTo>
                  <a:cubicBezTo>
                    <a:pt x="169" y="388"/>
                    <a:pt x="169" y="388"/>
                    <a:pt x="170" y="387"/>
                  </a:cubicBezTo>
                  <a:cubicBezTo>
                    <a:pt x="170" y="386"/>
                    <a:pt x="170" y="386"/>
                    <a:pt x="170" y="386"/>
                  </a:cubicBezTo>
                  <a:cubicBezTo>
                    <a:pt x="170" y="385"/>
                    <a:pt x="170" y="385"/>
                    <a:pt x="170" y="385"/>
                  </a:cubicBezTo>
                  <a:cubicBezTo>
                    <a:pt x="171" y="385"/>
                    <a:pt x="171" y="385"/>
                    <a:pt x="171" y="385"/>
                  </a:cubicBezTo>
                  <a:cubicBezTo>
                    <a:pt x="171" y="384"/>
                    <a:pt x="171" y="384"/>
                    <a:pt x="171" y="384"/>
                  </a:cubicBezTo>
                  <a:cubicBezTo>
                    <a:pt x="174" y="378"/>
                    <a:pt x="178" y="372"/>
                    <a:pt x="183" y="366"/>
                  </a:cubicBezTo>
                  <a:cubicBezTo>
                    <a:pt x="188" y="360"/>
                    <a:pt x="193" y="355"/>
                    <a:pt x="199" y="350"/>
                  </a:cubicBezTo>
                  <a:cubicBezTo>
                    <a:pt x="205" y="345"/>
                    <a:pt x="212" y="341"/>
                    <a:pt x="220" y="337"/>
                  </a:cubicBezTo>
                  <a:cubicBezTo>
                    <a:pt x="227" y="333"/>
                    <a:pt x="235" y="329"/>
                    <a:pt x="244" y="327"/>
                  </a:cubicBezTo>
                  <a:cubicBezTo>
                    <a:pt x="244" y="326"/>
                    <a:pt x="245" y="326"/>
                    <a:pt x="245" y="326"/>
                  </a:cubicBezTo>
                  <a:cubicBezTo>
                    <a:pt x="246" y="326"/>
                    <a:pt x="246" y="326"/>
                    <a:pt x="247" y="325"/>
                  </a:cubicBezTo>
                  <a:cubicBezTo>
                    <a:pt x="248" y="325"/>
                    <a:pt x="248" y="325"/>
                    <a:pt x="249" y="325"/>
                  </a:cubicBezTo>
                  <a:cubicBezTo>
                    <a:pt x="250" y="325"/>
                    <a:pt x="251" y="324"/>
                    <a:pt x="252" y="324"/>
                  </a:cubicBezTo>
                  <a:cubicBezTo>
                    <a:pt x="253" y="324"/>
                    <a:pt x="253" y="324"/>
                    <a:pt x="254" y="324"/>
                  </a:cubicBezTo>
                  <a:cubicBezTo>
                    <a:pt x="254" y="323"/>
                    <a:pt x="255" y="323"/>
                    <a:pt x="257" y="323"/>
                  </a:cubicBezTo>
                  <a:cubicBezTo>
                    <a:pt x="259" y="323"/>
                    <a:pt x="261" y="322"/>
                    <a:pt x="265" y="321"/>
                  </a:cubicBezTo>
                  <a:cubicBezTo>
                    <a:pt x="269" y="321"/>
                    <a:pt x="273" y="320"/>
                    <a:pt x="280" y="319"/>
                  </a:cubicBezTo>
                  <a:cubicBezTo>
                    <a:pt x="280" y="319"/>
                    <a:pt x="281" y="319"/>
                    <a:pt x="281" y="319"/>
                  </a:cubicBezTo>
                  <a:cubicBezTo>
                    <a:pt x="281" y="319"/>
                    <a:pt x="282" y="319"/>
                    <a:pt x="282" y="319"/>
                  </a:cubicBezTo>
                  <a:cubicBezTo>
                    <a:pt x="283" y="319"/>
                    <a:pt x="283" y="319"/>
                    <a:pt x="284" y="318"/>
                  </a:cubicBezTo>
                  <a:cubicBezTo>
                    <a:pt x="284" y="318"/>
                    <a:pt x="285" y="318"/>
                    <a:pt x="285" y="318"/>
                  </a:cubicBezTo>
                  <a:cubicBezTo>
                    <a:pt x="290" y="318"/>
                    <a:pt x="294" y="318"/>
                    <a:pt x="299" y="318"/>
                  </a:cubicBezTo>
                  <a:cubicBezTo>
                    <a:pt x="303" y="318"/>
                    <a:pt x="308" y="318"/>
                    <a:pt x="312" y="319"/>
                  </a:cubicBezTo>
                  <a:cubicBezTo>
                    <a:pt x="317" y="319"/>
                    <a:pt x="321" y="320"/>
                    <a:pt x="326" y="320"/>
                  </a:cubicBezTo>
                  <a:cubicBezTo>
                    <a:pt x="331" y="321"/>
                    <a:pt x="335" y="322"/>
                    <a:pt x="340" y="323"/>
                  </a:cubicBezTo>
                  <a:cubicBezTo>
                    <a:pt x="340" y="323"/>
                    <a:pt x="341" y="323"/>
                    <a:pt x="341" y="323"/>
                  </a:cubicBezTo>
                  <a:cubicBezTo>
                    <a:pt x="342" y="324"/>
                    <a:pt x="342" y="324"/>
                    <a:pt x="343" y="324"/>
                  </a:cubicBezTo>
                  <a:cubicBezTo>
                    <a:pt x="343" y="324"/>
                    <a:pt x="344" y="324"/>
                    <a:pt x="344" y="324"/>
                  </a:cubicBezTo>
                  <a:cubicBezTo>
                    <a:pt x="345" y="324"/>
                    <a:pt x="345" y="324"/>
                    <a:pt x="345" y="324"/>
                  </a:cubicBezTo>
                  <a:cubicBezTo>
                    <a:pt x="346" y="325"/>
                    <a:pt x="346" y="325"/>
                    <a:pt x="346" y="325"/>
                  </a:cubicBezTo>
                  <a:cubicBezTo>
                    <a:pt x="347" y="325"/>
                    <a:pt x="347" y="325"/>
                    <a:pt x="347" y="325"/>
                  </a:cubicBezTo>
                  <a:cubicBezTo>
                    <a:pt x="348" y="325"/>
                    <a:pt x="348" y="325"/>
                    <a:pt x="348" y="325"/>
                  </a:cubicBezTo>
                  <a:cubicBezTo>
                    <a:pt x="349" y="325"/>
                    <a:pt x="349" y="325"/>
                    <a:pt x="349" y="325"/>
                  </a:cubicBezTo>
                  <a:cubicBezTo>
                    <a:pt x="349" y="326"/>
                    <a:pt x="350" y="326"/>
                    <a:pt x="350" y="326"/>
                  </a:cubicBezTo>
                  <a:cubicBezTo>
                    <a:pt x="350" y="326"/>
                    <a:pt x="351" y="326"/>
                    <a:pt x="351" y="326"/>
                  </a:cubicBezTo>
                  <a:cubicBezTo>
                    <a:pt x="352" y="326"/>
                    <a:pt x="352" y="327"/>
                    <a:pt x="353" y="327"/>
                  </a:cubicBezTo>
                  <a:cubicBezTo>
                    <a:pt x="354" y="327"/>
                    <a:pt x="354" y="327"/>
                    <a:pt x="355" y="327"/>
                  </a:cubicBezTo>
                  <a:cubicBezTo>
                    <a:pt x="358" y="329"/>
                    <a:pt x="361" y="330"/>
                    <a:pt x="364" y="331"/>
                  </a:cubicBezTo>
                  <a:cubicBezTo>
                    <a:pt x="367" y="332"/>
                    <a:pt x="370" y="334"/>
                    <a:pt x="373" y="335"/>
                  </a:cubicBezTo>
                  <a:cubicBezTo>
                    <a:pt x="376" y="336"/>
                    <a:pt x="378" y="338"/>
                    <a:pt x="381" y="340"/>
                  </a:cubicBezTo>
                  <a:cubicBezTo>
                    <a:pt x="384" y="341"/>
                    <a:pt x="387" y="343"/>
                    <a:pt x="390" y="345"/>
                  </a:cubicBezTo>
                  <a:cubicBezTo>
                    <a:pt x="390" y="345"/>
                    <a:pt x="390" y="345"/>
                    <a:pt x="391" y="346"/>
                  </a:cubicBezTo>
                  <a:cubicBezTo>
                    <a:pt x="391" y="346"/>
                    <a:pt x="392" y="346"/>
                    <a:pt x="392" y="347"/>
                  </a:cubicBezTo>
                  <a:cubicBezTo>
                    <a:pt x="393" y="347"/>
                    <a:pt x="393" y="348"/>
                    <a:pt x="394" y="348"/>
                  </a:cubicBezTo>
                  <a:cubicBezTo>
                    <a:pt x="395" y="348"/>
                    <a:pt x="395" y="349"/>
                    <a:pt x="396" y="350"/>
                  </a:cubicBezTo>
                  <a:cubicBezTo>
                    <a:pt x="397" y="350"/>
                    <a:pt x="397" y="350"/>
                    <a:pt x="397" y="350"/>
                  </a:cubicBezTo>
                  <a:cubicBezTo>
                    <a:pt x="397" y="350"/>
                    <a:pt x="397" y="351"/>
                    <a:pt x="398" y="351"/>
                  </a:cubicBezTo>
                  <a:cubicBezTo>
                    <a:pt x="398" y="351"/>
                    <a:pt x="399" y="352"/>
                    <a:pt x="400" y="353"/>
                  </a:cubicBezTo>
                  <a:cubicBezTo>
                    <a:pt x="401" y="354"/>
                    <a:pt x="402" y="355"/>
                    <a:pt x="404" y="356"/>
                  </a:cubicBezTo>
                  <a:cubicBezTo>
                    <a:pt x="404" y="356"/>
                    <a:pt x="404" y="356"/>
                    <a:pt x="404" y="357"/>
                  </a:cubicBezTo>
                  <a:cubicBezTo>
                    <a:pt x="405" y="357"/>
                    <a:pt x="405" y="358"/>
                    <a:pt x="406" y="359"/>
                  </a:cubicBezTo>
                  <a:cubicBezTo>
                    <a:pt x="407" y="360"/>
                    <a:pt x="408" y="361"/>
                    <a:pt x="410" y="363"/>
                  </a:cubicBezTo>
                  <a:cubicBezTo>
                    <a:pt x="412" y="365"/>
                    <a:pt x="414" y="367"/>
                    <a:pt x="417" y="371"/>
                  </a:cubicBezTo>
                  <a:cubicBezTo>
                    <a:pt x="418" y="371"/>
                    <a:pt x="418" y="371"/>
                    <a:pt x="418" y="371"/>
                  </a:cubicBezTo>
                  <a:cubicBezTo>
                    <a:pt x="418" y="372"/>
                    <a:pt x="418" y="372"/>
                    <a:pt x="418" y="372"/>
                  </a:cubicBezTo>
                  <a:cubicBezTo>
                    <a:pt x="418" y="373"/>
                    <a:pt x="419" y="373"/>
                    <a:pt x="419" y="373"/>
                  </a:cubicBezTo>
                  <a:cubicBezTo>
                    <a:pt x="419" y="374"/>
                    <a:pt x="420" y="374"/>
                    <a:pt x="420" y="375"/>
                  </a:cubicBezTo>
                  <a:cubicBezTo>
                    <a:pt x="421" y="376"/>
                    <a:pt x="421" y="376"/>
                    <a:pt x="421" y="376"/>
                  </a:cubicBezTo>
                  <a:cubicBezTo>
                    <a:pt x="421" y="377"/>
                    <a:pt x="422" y="377"/>
                    <a:pt x="422" y="377"/>
                  </a:cubicBezTo>
                  <a:cubicBezTo>
                    <a:pt x="422" y="378"/>
                    <a:pt x="422" y="378"/>
                    <a:pt x="423" y="379"/>
                  </a:cubicBezTo>
                  <a:cubicBezTo>
                    <a:pt x="423" y="379"/>
                    <a:pt x="423" y="379"/>
                    <a:pt x="423" y="380"/>
                  </a:cubicBezTo>
                  <a:cubicBezTo>
                    <a:pt x="431" y="393"/>
                    <a:pt x="435" y="407"/>
                    <a:pt x="436" y="420"/>
                  </a:cubicBezTo>
                  <a:cubicBezTo>
                    <a:pt x="436" y="434"/>
                    <a:pt x="433" y="448"/>
                    <a:pt x="427" y="460"/>
                  </a:cubicBezTo>
                  <a:cubicBezTo>
                    <a:pt x="421" y="473"/>
                    <a:pt x="412" y="484"/>
                    <a:pt x="400" y="495"/>
                  </a:cubicBezTo>
                  <a:cubicBezTo>
                    <a:pt x="387" y="505"/>
                    <a:pt x="373" y="513"/>
                    <a:pt x="355" y="519"/>
                  </a:cubicBezTo>
                  <a:cubicBezTo>
                    <a:pt x="346" y="522"/>
                    <a:pt x="338" y="524"/>
                    <a:pt x="329" y="526"/>
                  </a:cubicBezTo>
                  <a:cubicBezTo>
                    <a:pt x="320" y="527"/>
                    <a:pt x="310" y="528"/>
                    <a:pt x="301" y="528"/>
                  </a:cubicBezTo>
                  <a:cubicBezTo>
                    <a:pt x="292" y="528"/>
                    <a:pt x="283" y="527"/>
                    <a:pt x="275" y="526"/>
                  </a:cubicBezTo>
                  <a:cubicBezTo>
                    <a:pt x="266" y="525"/>
                    <a:pt x="257" y="523"/>
                    <a:pt x="249" y="521"/>
                  </a:cubicBezTo>
                  <a:cubicBezTo>
                    <a:pt x="244" y="519"/>
                    <a:pt x="238" y="517"/>
                    <a:pt x="231" y="516"/>
                  </a:cubicBezTo>
                  <a:cubicBezTo>
                    <a:pt x="224" y="514"/>
                    <a:pt x="217" y="513"/>
                    <a:pt x="210" y="512"/>
                  </a:cubicBezTo>
                  <a:cubicBezTo>
                    <a:pt x="203" y="511"/>
                    <a:pt x="196" y="511"/>
                    <a:pt x="190" y="511"/>
                  </a:cubicBezTo>
                  <a:cubicBezTo>
                    <a:pt x="183" y="511"/>
                    <a:pt x="177" y="512"/>
                    <a:pt x="172" y="513"/>
                  </a:cubicBezTo>
                  <a:cubicBezTo>
                    <a:pt x="168" y="515"/>
                    <a:pt x="165" y="517"/>
                    <a:pt x="162" y="519"/>
                  </a:cubicBezTo>
                  <a:cubicBezTo>
                    <a:pt x="160" y="522"/>
                    <a:pt x="158" y="525"/>
                    <a:pt x="157" y="529"/>
                  </a:cubicBezTo>
                  <a:cubicBezTo>
                    <a:pt x="157" y="533"/>
                    <a:pt x="157" y="538"/>
                    <a:pt x="158" y="544"/>
                  </a:cubicBezTo>
                  <a:cubicBezTo>
                    <a:pt x="160" y="549"/>
                    <a:pt x="163" y="556"/>
                    <a:pt x="167" y="564"/>
                  </a:cubicBezTo>
                  <a:cubicBezTo>
                    <a:pt x="239" y="692"/>
                    <a:pt x="239" y="692"/>
                    <a:pt x="239" y="692"/>
                  </a:cubicBezTo>
                  <a:cubicBezTo>
                    <a:pt x="239" y="693"/>
                    <a:pt x="239" y="693"/>
                    <a:pt x="239" y="693"/>
                  </a:cubicBezTo>
                  <a:cubicBezTo>
                    <a:pt x="240" y="694"/>
                    <a:pt x="240" y="694"/>
                    <a:pt x="240" y="695"/>
                  </a:cubicBezTo>
                  <a:cubicBezTo>
                    <a:pt x="241" y="695"/>
                    <a:pt x="241" y="696"/>
                    <a:pt x="241" y="696"/>
                  </a:cubicBezTo>
                  <a:cubicBezTo>
                    <a:pt x="242" y="697"/>
                    <a:pt x="242" y="697"/>
                    <a:pt x="242" y="698"/>
                  </a:cubicBezTo>
                  <a:cubicBezTo>
                    <a:pt x="243" y="699"/>
                    <a:pt x="243" y="699"/>
                    <a:pt x="243" y="699"/>
                  </a:cubicBezTo>
                  <a:cubicBezTo>
                    <a:pt x="244" y="700"/>
                    <a:pt x="244" y="700"/>
                    <a:pt x="244" y="700"/>
                  </a:cubicBezTo>
                  <a:cubicBezTo>
                    <a:pt x="244" y="700"/>
                    <a:pt x="244" y="700"/>
                    <a:pt x="244" y="701"/>
                  </a:cubicBezTo>
                  <a:cubicBezTo>
                    <a:pt x="245" y="701"/>
                    <a:pt x="245" y="702"/>
                    <a:pt x="245" y="702"/>
                  </a:cubicBezTo>
                  <a:cubicBezTo>
                    <a:pt x="246" y="703"/>
                    <a:pt x="246" y="703"/>
                    <a:pt x="246" y="703"/>
                  </a:cubicBezTo>
                  <a:cubicBezTo>
                    <a:pt x="247" y="704"/>
                    <a:pt x="247" y="704"/>
                    <a:pt x="247" y="704"/>
                  </a:cubicBezTo>
                  <a:cubicBezTo>
                    <a:pt x="247" y="704"/>
                    <a:pt x="247" y="705"/>
                    <a:pt x="248" y="705"/>
                  </a:cubicBezTo>
                  <a:cubicBezTo>
                    <a:pt x="248" y="705"/>
                    <a:pt x="248" y="706"/>
                    <a:pt x="249" y="706"/>
                  </a:cubicBezTo>
                  <a:cubicBezTo>
                    <a:pt x="249" y="707"/>
                    <a:pt x="249" y="707"/>
                    <a:pt x="249" y="707"/>
                  </a:cubicBezTo>
                  <a:cubicBezTo>
                    <a:pt x="250" y="708"/>
                    <a:pt x="250" y="708"/>
                    <a:pt x="250" y="708"/>
                  </a:cubicBezTo>
                  <a:cubicBezTo>
                    <a:pt x="250" y="708"/>
                    <a:pt x="251" y="708"/>
                    <a:pt x="251" y="709"/>
                  </a:cubicBezTo>
                  <a:cubicBezTo>
                    <a:pt x="251" y="709"/>
                    <a:pt x="252" y="710"/>
                    <a:pt x="252" y="710"/>
                  </a:cubicBezTo>
                  <a:cubicBezTo>
                    <a:pt x="253" y="711"/>
                    <a:pt x="253" y="711"/>
                    <a:pt x="253" y="711"/>
                  </a:cubicBezTo>
                  <a:cubicBezTo>
                    <a:pt x="254" y="712"/>
                    <a:pt x="254" y="712"/>
                    <a:pt x="254" y="712"/>
                  </a:cubicBezTo>
                  <a:cubicBezTo>
                    <a:pt x="255" y="713"/>
                    <a:pt x="255" y="713"/>
                    <a:pt x="255" y="713"/>
                  </a:cubicBezTo>
                  <a:cubicBezTo>
                    <a:pt x="255" y="713"/>
                    <a:pt x="255" y="713"/>
                    <a:pt x="256" y="714"/>
                  </a:cubicBezTo>
                  <a:cubicBezTo>
                    <a:pt x="257" y="715"/>
                    <a:pt x="257" y="715"/>
                    <a:pt x="257" y="715"/>
                  </a:cubicBezTo>
                  <a:cubicBezTo>
                    <a:pt x="258" y="715"/>
                    <a:pt x="258" y="715"/>
                    <a:pt x="258" y="715"/>
                  </a:cubicBezTo>
                  <a:cubicBezTo>
                    <a:pt x="258" y="716"/>
                    <a:pt x="258" y="716"/>
                    <a:pt x="258" y="716"/>
                  </a:cubicBezTo>
                  <a:cubicBezTo>
                    <a:pt x="259" y="717"/>
                    <a:pt x="259" y="717"/>
                    <a:pt x="260" y="717"/>
                  </a:cubicBezTo>
                  <a:cubicBezTo>
                    <a:pt x="265" y="722"/>
                    <a:pt x="271" y="726"/>
                    <a:pt x="278" y="730"/>
                  </a:cubicBezTo>
                  <a:cubicBezTo>
                    <a:pt x="285" y="734"/>
                    <a:pt x="292" y="737"/>
                    <a:pt x="300" y="739"/>
                  </a:cubicBezTo>
                  <a:cubicBezTo>
                    <a:pt x="307" y="742"/>
                    <a:pt x="315" y="744"/>
                    <a:pt x="323" y="745"/>
                  </a:cubicBezTo>
                  <a:cubicBezTo>
                    <a:pt x="331" y="746"/>
                    <a:pt x="339" y="747"/>
                    <a:pt x="348" y="746"/>
                  </a:cubicBezTo>
                  <a:cubicBezTo>
                    <a:pt x="348" y="746"/>
                    <a:pt x="348" y="746"/>
                    <a:pt x="349" y="746"/>
                  </a:cubicBezTo>
                  <a:cubicBezTo>
                    <a:pt x="349" y="746"/>
                    <a:pt x="350" y="746"/>
                    <a:pt x="351" y="746"/>
                  </a:cubicBezTo>
                  <a:cubicBezTo>
                    <a:pt x="351" y="746"/>
                    <a:pt x="352" y="746"/>
                    <a:pt x="352" y="746"/>
                  </a:cubicBezTo>
                  <a:cubicBezTo>
                    <a:pt x="353" y="746"/>
                    <a:pt x="354" y="746"/>
                    <a:pt x="354" y="746"/>
                  </a:cubicBezTo>
                  <a:cubicBezTo>
                    <a:pt x="355" y="746"/>
                    <a:pt x="355" y="746"/>
                    <a:pt x="356" y="746"/>
                  </a:cubicBezTo>
                  <a:cubicBezTo>
                    <a:pt x="356" y="746"/>
                    <a:pt x="356" y="746"/>
                    <a:pt x="357" y="746"/>
                  </a:cubicBezTo>
                  <a:cubicBezTo>
                    <a:pt x="357" y="746"/>
                    <a:pt x="358" y="746"/>
                    <a:pt x="359" y="746"/>
                  </a:cubicBezTo>
                  <a:cubicBezTo>
                    <a:pt x="359" y="746"/>
                    <a:pt x="360" y="746"/>
                    <a:pt x="361" y="746"/>
                  </a:cubicBezTo>
                  <a:cubicBezTo>
                    <a:pt x="361" y="745"/>
                    <a:pt x="361" y="745"/>
                    <a:pt x="362" y="745"/>
                  </a:cubicBezTo>
                  <a:cubicBezTo>
                    <a:pt x="362" y="745"/>
                    <a:pt x="363" y="745"/>
                    <a:pt x="363" y="745"/>
                  </a:cubicBezTo>
                  <a:cubicBezTo>
                    <a:pt x="364" y="745"/>
                    <a:pt x="364" y="745"/>
                    <a:pt x="365" y="745"/>
                  </a:cubicBezTo>
                  <a:cubicBezTo>
                    <a:pt x="365" y="745"/>
                    <a:pt x="366" y="745"/>
                    <a:pt x="367" y="745"/>
                  </a:cubicBezTo>
                  <a:cubicBezTo>
                    <a:pt x="367" y="745"/>
                    <a:pt x="368" y="745"/>
                    <a:pt x="368" y="744"/>
                  </a:cubicBezTo>
                  <a:cubicBezTo>
                    <a:pt x="368" y="744"/>
                    <a:pt x="369" y="744"/>
                    <a:pt x="369" y="744"/>
                  </a:cubicBezTo>
                  <a:cubicBezTo>
                    <a:pt x="370" y="744"/>
                    <a:pt x="370" y="744"/>
                    <a:pt x="371" y="744"/>
                  </a:cubicBezTo>
                  <a:cubicBezTo>
                    <a:pt x="371" y="744"/>
                    <a:pt x="372" y="744"/>
                    <a:pt x="373" y="744"/>
                  </a:cubicBezTo>
                  <a:cubicBezTo>
                    <a:pt x="374" y="743"/>
                    <a:pt x="374" y="743"/>
                    <a:pt x="374" y="743"/>
                  </a:cubicBezTo>
                  <a:cubicBezTo>
                    <a:pt x="374" y="743"/>
                    <a:pt x="375" y="743"/>
                    <a:pt x="375" y="743"/>
                  </a:cubicBezTo>
                  <a:cubicBezTo>
                    <a:pt x="376" y="743"/>
                    <a:pt x="376" y="743"/>
                    <a:pt x="377" y="743"/>
                  </a:cubicBezTo>
                  <a:cubicBezTo>
                    <a:pt x="377" y="743"/>
                    <a:pt x="378" y="742"/>
                    <a:pt x="379" y="742"/>
                  </a:cubicBezTo>
                  <a:cubicBezTo>
                    <a:pt x="379" y="742"/>
                    <a:pt x="380" y="742"/>
                    <a:pt x="380" y="742"/>
                  </a:cubicBezTo>
                  <a:cubicBezTo>
                    <a:pt x="380" y="742"/>
                    <a:pt x="381" y="742"/>
                    <a:pt x="381" y="742"/>
                  </a:cubicBezTo>
                  <a:cubicBezTo>
                    <a:pt x="382" y="741"/>
                    <a:pt x="382" y="741"/>
                    <a:pt x="383" y="741"/>
                  </a:cubicBezTo>
                  <a:cubicBezTo>
                    <a:pt x="383" y="741"/>
                    <a:pt x="384" y="741"/>
                    <a:pt x="385" y="741"/>
                  </a:cubicBezTo>
                  <a:cubicBezTo>
                    <a:pt x="385" y="740"/>
                    <a:pt x="386" y="740"/>
                    <a:pt x="386" y="740"/>
                  </a:cubicBezTo>
                  <a:cubicBezTo>
                    <a:pt x="387" y="740"/>
                    <a:pt x="387" y="740"/>
                    <a:pt x="388" y="740"/>
                  </a:cubicBezTo>
                  <a:cubicBezTo>
                    <a:pt x="388" y="740"/>
                    <a:pt x="389" y="739"/>
                    <a:pt x="389" y="739"/>
                  </a:cubicBezTo>
                  <a:cubicBezTo>
                    <a:pt x="390" y="739"/>
                    <a:pt x="390" y="739"/>
                    <a:pt x="391" y="739"/>
                  </a:cubicBezTo>
                  <a:cubicBezTo>
                    <a:pt x="554" y="681"/>
                    <a:pt x="554" y="681"/>
                    <a:pt x="554" y="681"/>
                  </a:cubicBezTo>
                  <a:cubicBezTo>
                    <a:pt x="555" y="681"/>
                    <a:pt x="555" y="681"/>
                    <a:pt x="556" y="681"/>
                  </a:cubicBezTo>
                  <a:cubicBezTo>
                    <a:pt x="557" y="680"/>
                    <a:pt x="557" y="680"/>
                    <a:pt x="558" y="680"/>
                  </a:cubicBezTo>
                  <a:cubicBezTo>
                    <a:pt x="559" y="680"/>
                    <a:pt x="560" y="679"/>
                    <a:pt x="561" y="679"/>
                  </a:cubicBezTo>
                  <a:cubicBezTo>
                    <a:pt x="562" y="679"/>
                    <a:pt x="563" y="678"/>
                    <a:pt x="564" y="678"/>
                  </a:cubicBezTo>
                  <a:cubicBezTo>
                    <a:pt x="564" y="678"/>
                    <a:pt x="565" y="678"/>
                    <a:pt x="565" y="678"/>
                  </a:cubicBezTo>
                  <a:cubicBezTo>
                    <a:pt x="566" y="678"/>
                    <a:pt x="566" y="677"/>
                    <a:pt x="567" y="677"/>
                  </a:cubicBezTo>
                  <a:cubicBezTo>
                    <a:pt x="568" y="677"/>
                    <a:pt x="570" y="677"/>
                    <a:pt x="572" y="676"/>
                  </a:cubicBezTo>
                  <a:cubicBezTo>
                    <a:pt x="573" y="676"/>
                    <a:pt x="576" y="675"/>
                    <a:pt x="579" y="674"/>
                  </a:cubicBezTo>
                  <a:cubicBezTo>
                    <a:pt x="580" y="674"/>
                    <a:pt x="580" y="674"/>
                    <a:pt x="580" y="674"/>
                  </a:cubicBezTo>
                  <a:cubicBezTo>
                    <a:pt x="581" y="674"/>
                    <a:pt x="581" y="674"/>
                    <a:pt x="581" y="674"/>
                  </a:cubicBezTo>
                  <a:cubicBezTo>
                    <a:pt x="581" y="674"/>
                    <a:pt x="581" y="674"/>
                    <a:pt x="582" y="674"/>
                  </a:cubicBezTo>
                  <a:cubicBezTo>
                    <a:pt x="582" y="674"/>
                    <a:pt x="583" y="674"/>
                    <a:pt x="583" y="674"/>
                  </a:cubicBezTo>
                  <a:cubicBezTo>
                    <a:pt x="584" y="674"/>
                    <a:pt x="584" y="674"/>
                    <a:pt x="585" y="674"/>
                  </a:cubicBezTo>
                  <a:cubicBezTo>
                    <a:pt x="585" y="673"/>
                    <a:pt x="586" y="673"/>
                    <a:pt x="586" y="673"/>
                  </a:cubicBezTo>
                  <a:cubicBezTo>
                    <a:pt x="587" y="673"/>
                    <a:pt x="588" y="673"/>
                    <a:pt x="590" y="673"/>
                  </a:cubicBezTo>
                  <a:cubicBezTo>
                    <a:pt x="591" y="673"/>
                    <a:pt x="592" y="673"/>
                    <a:pt x="594" y="673"/>
                  </a:cubicBezTo>
                  <a:cubicBezTo>
                    <a:pt x="595" y="673"/>
                    <a:pt x="595" y="673"/>
                    <a:pt x="596" y="673"/>
                  </a:cubicBezTo>
                  <a:cubicBezTo>
                    <a:pt x="596" y="673"/>
                    <a:pt x="597" y="673"/>
                    <a:pt x="598" y="674"/>
                  </a:cubicBezTo>
                  <a:cubicBezTo>
                    <a:pt x="599" y="674"/>
                    <a:pt x="601" y="674"/>
                    <a:pt x="604" y="675"/>
                  </a:cubicBezTo>
                  <a:cubicBezTo>
                    <a:pt x="606" y="676"/>
                    <a:pt x="609" y="677"/>
                    <a:pt x="613" y="678"/>
                  </a:cubicBezTo>
                  <a:cubicBezTo>
                    <a:pt x="614" y="678"/>
                    <a:pt x="614" y="678"/>
                    <a:pt x="614" y="678"/>
                  </a:cubicBezTo>
                  <a:cubicBezTo>
                    <a:pt x="615" y="679"/>
                    <a:pt x="615" y="679"/>
                    <a:pt x="615" y="679"/>
                  </a:cubicBezTo>
                  <a:cubicBezTo>
                    <a:pt x="615" y="680"/>
                    <a:pt x="615" y="680"/>
                    <a:pt x="615" y="680"/>
                  </a:cubicBezTo>
                  <a:cubicBezTo>
                    <a:pt x="616" y="681"/>
                    <a:pt x="616" y="681"/>
                    <a:pt x="616" y="681"/>
                  </a:cubicBezTo>
                  <a:cubicBezTo>
                    <a:pt x="617" y="681"/>
                    <a:pt x="617" y="681"/>
                    <a:pt x="617" y="681"/>
                  </a:cubicBezTo>
                  <a:cubicBezTo>
                    <a:pt x="617" y="682"/>
                    <a:pt x="618" y="682"/>
                    <a:pt x="618" y="683"/>
                  </a:cubicBezTo>
                  <a:cubicBezTo>
                    <a:pt x="618" y="683"/>
                    <a:pt x="619" y="684"/>
                    <a:pt x="619" y="685"/>
                  </a:cubicBezTo>
                  <a:cubicBezTo>
                    <a:pt x="620" y="686"/>
                    <a:pt x="621" y="687"/>
                    <a:pt x="622" y="689"/>
                  </a:cubicBezTo>
                  <a:cubicBezTo>
                    <a:pt x="622" y="690"/>
                    <a:pt x="622" y="690"/>
                    <a:pt x="622" y="690"/>
                  </a:cubicBezTo>
                  <a:cubicBezTo>
                    <a:pt x="622" y="690"/>
                    <a:pt x="622" y="691"/>
                    <a:pt x="622" y="691"/>
                  </a:cubicBezTo>
                  <a:cubicBezTo>
                    <a:pt x="622" y="691"/>
                    <a:pt x="623" y="692"/>
                    <a:pt x="623" y="693"/>
                  </a:cubicBezTo>
                  <a:cubicBezTo>
                    <a:pt x="623" y="694"/>
                    <a:pt x="623" y="695"/>
                    <a:pt x="623" y="696"/>
                  </a:cubicBezTo>
                  <a:cubicBezTo>
                    <a:pt x="624" y="697"/>
                    <a:pt x="624" y="697"/>
                    <a:pt x="624" y="697"/>
                  </a:cubicBezTo>
                  <a:cubicBezTo>
                    <a:pt x="624" y="697"/>
                    <a:pt x="624" y="697"/>
                    <a:pt x="624" y="697"/>
                  </a:cubicBezTo>
                  <a:cubicBezTo>
                    <a:pt x="624" y="698"/>
                    <a:pt x="624" y="698"/>
                    <a:pt x="624" y="698"/>
                  </a:cubicBezTo>
                  <a:cubicBezTo>
                    <a:pt x="624" y="699"/>
                    <a:pt x="624" y="699"/>
                    <a:pt x="624" y="699"/>
                  </a:cubicBezTo>
                  <a:cubicBezTo>
                    <a:pt x="624" y="700"/>
                    <a:pt x="624" y="700"/>
                    <a:pt x="624" y="700"/>
                  </a:cubicBezTo>
                  <a:cubicBezTo>
                    <a:pt x="624" y="701"/>
                    <a:pt x="624" y="701"/>
                    <a:pt x="624" y="701"/>
                  </a:cubicBezTo>
                  <a:cubicBezTo>
                    <a:pt x="624" y="702"/>
                    <a:pt x="624" y="702"/>
                    <a:pt x="624" y="702"/>
                  </a:cubicBezTo>
                  <a:cubicBezTo>
                    <a:pt x="624" y="702"/>
                    <a:pt x="624" y="702"/>
                    <a:pt x="624" y="703"/>
                  </a:cubicBezTo>
                  <a:cubicBezTo>
                    <a:pt x="624" y="703"/>
                    <a:pt x="624" y="703"/>
                    <a:pt x="624" y="703"/>
                  </a:cubicBezTo>
                  <a:cubicBezTo>
                    <a:pt x="624" y="704"/>
                    <a:pt x="624" y="704"/>
                    <a:pt x="624" y="705"/>
                  </a:cubicBezTo>
                  <a:cubicBezTo>
                    <a:pt x="624" y="705"/>
                    <a:pt x="624" y="706"/>
                    <a:pt x="624" y="707"/>
                  </a:cubicBezTo>
                  <a:cubicBezTo>
                    <a:pt x="624" y="708"/>
                    <a:pt x="624" y="709"/>
                    <a:pt x="624" y="710"/>
                  </a:cubicBezTo>
                  <a:cubicBezTo>
                    <a:pt x="623" y="711"/>
                    <a:pt x="623" y="711"/>
                    <a:pt x="623" y="711"/>
                  </a:cubicBezTo>
                  <a:cubicBezTo>
                    <a:pt x="623" y="712"/>
                    <a:pt x="623" y="712"/>
                    <a:pt x="623" y="712"/>
                  </a:cubicBezTo>
                  <a:cubicBezTo>
                    <a:pt x="623" y="712"/>
                    <a:pt x="623" y="713"/>
                    <a:pt x="623" y="713"/>
                  </a:cubicBezTo>
                  <a:cubicBezTo>
                    <a:pt x="623" y="713"/>
                    <a:pt x="623" y="714"/>
                    <a:pt x="623" y="715"/>
                  </a:cubicBezTo>
                  <a:cubicBezTo>
                    <a:pt x="623" y="715"/>
                    <a:pt x="623" y="716"/>
                    <a:pt x="623" y="717"/>
                  </a:cubicBezTo>
                  <a:cubicBezTo>
                    <a:pt x="622" y="718"/>
                    <a:pt x="622" y="719"/>
                    <a:pt x="621" y="721"/>
                  </a:cubicBezTo>
                  <a:cubicBezTo>
                    <a:pt x="621" y="723"/>
                    <a:pt x="620" y="726"/>
                    <a:pt x="618" y="730"/>
                  </a:cubicBezTo>
                  <a:cubicBezTo>
                    <a:pt x="617" y="734"/>
                    <a:pt x="615" y="740"/>
                    <a:pt x="613" y="747"/>
                  </a:cubicBezTo>
                  <a:cubicBezTo>
                    <a:pt x="610" y="753"/>
                    <a:pt x="608" y="760"/>
                    <a:pt x="607" y="766"/>
                  </a:cubicBezTo>
                  <a:cubicBezTo>
                    <a:pt x="605" y="773"/>
                    <a:pt x="604" y="780"/>
                    <a:pt x="605" y="787"/>
                  </a:cubicBezTo>
                  <a:cubicBezTo>
                    <a:pt x="605" y="794"/>
                    <a:pt x="606" y="801"/>
                    <a:pt x="608" y="807"/>
                  </a:cubicBezTo>
                  <a:cubicBezTo>
                    <a:pt x="609" y="814"/>
                    <a:pt x="612" y="821"/>
                    <a:pt x="615" y="828"/>
                  </a:cubicBezTo>
                  <a:cubicBezTo>
                    <a:pt x="616" y="829"/>
                    <a:pt x="616" y="829"/>
                    <a:pt x="616" y="830"/>
                  </a:cubicBezTo>
                  <a:cubicBezTo>
                    <a:pt x="616" y="830"/>
                    <a:pt x="617" y="830"/>
                    <a:pt x="617" y="831"/>
                  </a:cubicBezTo>
                  <a:cubicBezTo>
                    <a:pt x="617" y="831"/>
                    <a:pt x="617" y="832"/>
                    <a:pt x="618" y="832"/>
                  </a:cubicBezTo>
                  <a:cubicBezTo>
                    <a:pt x="618" y="833"/>
                    <a:pt x="618" y="833"/>
                    <a:pt x="618" y="834"/>
                  </a:cubicBezTo>
                  <a:cubicBezTo>
                    <a:pt x="619" y="834"/>
                    <a:pt x="619" y="835"/>
                    <a:pt x="619" y="835"/>
                  </a:cubicBezTo>
                  <a:cubicBezTo>
                    <a:pt x="620" y="835"/>
                    <a:pt x="620" y="836"/>
                    <a:pt x="620" y="836"/>
                  </a:cubicBezTo>
                  <a:cubicBezTo>
                    <a:pt x="621" y="837"/>
                    <a:pt x="621" y="838"/>
                    <a:pt x="621" y="838"/>
                  </a:cubicBezTo>
                  <a:cubicBezTo>
                    <a:pt x="622" y="839"/>
                    <a:pt x="622" y="840"/>
                    <a:pt x="623" y="841"/>
                  </a:cubicBezTo>
                  <a:cubicBezTo>
                    <a:pt x="624" y="841"/>
                    <a:pt x="624" y="841"/>
                    <a:pt x="624" y="841"/>
                  </a:cubicBezTo>
                  <a:cubicBezTo>
                    <a:pt x="624" y="842"/>
                    <a:pt x="624" y="842"/>
                    <a:pt x="624" y="843"/>
                  </a:cubicBezTo>
                  <a:cubicBezTo>
                    <a:pt x="625" y="843"/>
                    <a:pt x="625" y="843"/>
                    <a:pt x="625" y="844"/>
                  </a:cubicBezTo>
                  <a:cubicBezTo>
                    <a:pt x="626" y="845"/>
                    <a:pt x="626" y="845"/>
                    <a:pt x="627" y="846"/>
                  </a:cubicBezTo>
                  <a:cubicBezTo>
                    <a:pt x="628" y="847"/>
                    <a:pt x="628" y="847"/>
                    <a:pt x="628" y="847"/>
                  </a:cubicBezTo>
                  <a:cubicBezTo>
                    <a:pt x="628" y="847"/>
                    <a:pt x="628" y="847"/>
                    <a:pt x="628" y="848"/>
                  </a:cubicBezTo>
                  <a:cubicBezTo>
                    <a:pt x="629" y="848"/>
                    <a:pt x="629" y="849"/>
                    <a:pt x="629" y="849"/>
                  </a:cubicBezTo>
                  <a:cubicBezTo>
                    <a:pt x="630" y="850"/>
                    <a:pt x="630" y="850"/>
                    <a:pt x="631" y="851"/>
                  </a:cubicBezTo>
                  <a:cubicBezTo>
                    <a:pt x="632" y="852"/>
                    <a:pt x="632" y="852"/>
                    <a:pt x="632" y="852"/>
                  </a:cubicBezTo>
                  <a:cubicBezTo>
                    <a:pt x="633" y="853"/>
                    <a:pt x="633" y="853"/>
                    <a:pt x="633" y="853"/>
                  </a:cubicBezTo>
                  <a:cubicBezTo>
                    <a:pt x="633" y="853"/>
                    <a:pt x="633" y="853"/>
                    <a:pt x="634" y="854"/>
                  </a:cubicBezTo>
                  <a:cubicBezTo>
                    <a:pt x="634" y="854"/>
                    <a:pt x="635" y="855"/>
                    <a:pt x="635" y="856"/>
                  </a:cubicBezTo>
                  <a:cubicBezTo>
                    <a:pt x="636" y="856"/>
                    <a:pt x="636" y="856"/>
                    <a:pt x="636" y="856"/>
                  </a:cubicBezTo>
                  <a:cubicBezTo>
                    <a:pt x="636" y="857"/>
                    <a:pt x="637" y="857"/>
                    <a:pt x="637" y="857"/>
                  </a:cubicBezTo>
                  <a:cubicBezTo>
                    <a:pt x="637" y="858"/>
                    <a:pt x="638" y="858"/>
                    <a:pt x="639" y="859"/>
                  </a:cubicBezTo>
                  <a:cubicBezTo>
                    <a:pt x="639" y="859"/>
                    <a:pt x="640" y="860"/>
                    <a:pt x="641" y="861"/>
                  </a:cubicBezTo>
                  <a:cubicBezTo>
                    <a:pt x="641" y="861"/>
                    <a:pt x="642" y="862"/>
                    <a:pt x="642" y="862"/>
                  </a:cubicBezTo>
                  <a:cubicBezTo>
                    <a:pt x="642" y="862"/>
                    <a:pt x="643" y="863"/>
                    <a:pt x="643" y="863"/>
                  </a:cubicBezTo>
                  <a:cubicBezTo>
                    <a:pt x="644" y="864"/>
                    <a:pt x="644" y="864"/>
                    <a:pt x="645" y="865"/>
                  </a:cubicBezTo>
                  <a:cubicBezTo>
                    <a:pt x="645" y="865"/>
                    <a:pt x="646" y="866"/>
                    <a:pt x="647" y="866"/>
                  </a:cubicBezTo>
                  <a:cubicBezTo>
                    <a:pt x="650" y="869"/>
                    <a:pt x="653" y="871"/>
                    <a:pt x="657" y="874"/>
                  </a:cubicBezTo>
                  <a:cubicBezTo>
                    <a:pt x="660" y="876"/>
                    <a:pt x="664" y="878"/>
                    <a:pt x="667" y="880"/>
                  </a:cubicBezTo>
                  <a:cubicBezTo>
                    <a:pt x="671" y="882"/>
                    <a:pt x="675" y="884"/>
                    <a:pt x="679" y="886"/>
                  </a:cubicBezTo>
                  <a:cubicBezTo>
                    <a:pt x="683" y="888"/>
                    <a:pt x="687" y="890"/>
                    <a:pt x="691" y="891"/>
                  </a:cubicBezTo>
                  <a:cubicBezTo>
                    <a:pt x="691" y="891"/>
                    <a:pt x="692" y="892"/>
                    <a:pt x="693" y="892"/>
                  </a:cubicBezTo>
                  <a:cubicBezTo>
                    <a:pt x="693" y="892"/>
                    <a:pt x="694" y="892"/>
                    <a:pt x="695" y="893"/>
                  </a:cubicBezTo>
                  <a:cubicBezTo>
                    <a:pt x="695" y="893"/>
                    <a:pt x="696" y="893"/>
                    <a:pt x="697" y="893"/>
                  </a:cubicBezTo>
                  <a:cubicBezTo>
                    <a:pt x="698" y="893"/>
                    <a:pt x="699" y="894"/>
                    <a:pt x="699" y="894"/>
                  </a:cubicBezTo>
                  <a:cubicBezTo>
                    <a:pt x="700" y="894"/>
                    <a:pt x="701" y="894"/>
                    <a:pt x="702" y="895"/>
                  </a:cubicBezTo>
                  <a:cubicBezTo>
                    <a:pt x="702" y="895"/>
                    <a:pt x="703" y="895"/>
                    <a:pt x="704" y="895"/>
                  </a:cubicBezTo>
                  <a:cubicBezTo>
                    <a:pt x="704" y="896"/>
                    <a:pt x="705" y="896"/>
                    <a:pt x="706" y="896"/>
                  </a:cubicBezTo>
                  <a:cubicBezTo>
                    <a:pt x="707" y="896"/>
                    <a:pt x="707" y="896"/>
                    <a:pt x="708" y="896"/>
                  </a:cubicBezTo>
                  <a:cubicBezTo>
                    <a:pt x="711" y="897"/>
                    <a:pt x="715" y="898"/>
                    <a:pt x="718" y="899"/>
                  </a:cubicBezTo>
                  <a:cubicBezTo>
                    <a:pt x="722" y="899"/>
                    <a:pt x="725" y="900"/>
                    <a:pt x="729" y="900"/>
                  </a:cubicBezTo>
                  <a:cubicBezTo>
                    <a:pt x="733" y="901"/>
                    <a:pt x="736" y="901"/>
                    <a:pt x="740" y="902"/>
                  </a:cubicBezTo>
                  <a:cubicBezTo>
                    <a:pt x="744" y="902"/>
                    <a:pt x="747" y="902"/>
                    <a:pt x="751" y="902"/>
                  </a:cubicBezTo>
                  <a:cubicBezTo>
                    <a:pt x="752" y="902"/>
                    <a:pt x="753" y="902"/>
                    <a:pt x="753" y="902"/>
                  </a:cubicBezTo>
                  <a:cubicBezTo>
                    <a:pt x="754" y="902"/>
                    <a:pt x="755" y="902"/>
                    <a:pt x="755" y="902"/>
                  </a:cubicBezTo>
                  <a:cubicBezTo>
                    <a:pt x="756" y="902"/>
                    <a:pt x="757" y="902"/>
                    <a:pt x="758" y="902"/>
                  </a:cubicBezTo>
                  <a:cubicBezTo>
                    <a:pt x="759" y="902"/>
                    <a:pt x="760" y="902"/>
                    <a:pt x="761" y="902"/>
                  </a:cubicBezTo>
                  <a:cubicBezTo>
                    <a:pt x="761" y="902"/>
                    <a:pt x="762" y="902"/>
                    <a:pt x="763" y="902"/>
                  </a:cubicBezTo>
                  <a:cubicBezTo>
                    <a:pt x="763" y="902"/>
                    <a:pt x="764" y="902"/>
                    <a:pt x="765" y="902"/>
                  </a:cubicBezTo>
                  <a:cubicBezTo>
                    <a:pt x="765" y="901"/>
                    <a:pt x="766" y="901"/>
                    <a:pt x="767" y="901"/>
                  </a:cubicBezTo>
                  <a:cubicBezTo>
                    <a:pt x="768" y="901"/>
                    <a:pt x="768" y="901"/>
                    <a:pt x="769" y="901"/>
                  </a:cubicBezTo>
                  <a:cubicBezTo>
                    <a:pt x="770" y="901"/>
                    <a:pt x="771" y="901"/>
                    <a:pt x="771" y="901"/>
                  </a:cubicBezTo>
                  <a:cubicBezTo>
                    <a:pt x="772" y="901"/>
                    <a:pt x="772" y="901"/>
                    <a:pt x="773" y="901"/>
                  </a:cubicBezTo>
                  <a:cubicBezTo>
                    <a:pt x="774" y="901"/>
                    <a:pt x="775" y="900"/>
                    <a:pt x="776" y="900"/>
                  </a:cubicBezTo>
                  <a:cubicBezTo>
                    <a:pt x="776" y="900"/>
                    <a:pt x="777" y="900"/>
                    <a:pt x="778" y="900"/>
                  </a:cubicBezTo>
                  <a:cubicBezTo>
                    <a:pt x="779" y="900"/>
                    <a:pt x="779" y="900"/>
                    <a:pt x="779" y="900"/>
                  </a:cubicBezTo>
                  <a:cubicBezTo>
                    <a:pt x="780" y="900"/>
                    <a:pt x="780" y="900"/>
                    <a:pt x="780" y="900"/>
                  </a:cubicBezTo>
                  <a:cubicBezTo>
                    <a:pt x="781" y="900"/>
                    <a:pt x="781" y="900"/>
                    <a:pt x="781" y="900"/>
                  </a:cubicBezTo>
                  <a:cubicBezTo>
                    <a:pt x="782" y="899"/>
                    <a:pt x="782" y="899"/>
                    <a:pt x="782" y="899"/>
                  </a:cubicBezTo>
                  <a:cubicBezTo>
                    <a:pt x="783" y="899"/>
                    <a:pt x="783" y="899"/>
                    <a:pt x="783" y="899"/>
                  </a:cubicBezTo>
                  <a:cubicBezTo>
                    <a:pt x="784" y="899"/>
                    <a:pt x="784" y="899"/>
                    <a:pt x="784" y="899"/>
                  </a:cubicBezTo>
                  <a:cubicBezTo>
                    <a:pt x="785" y="899"/>
                    <a:pt x="785" y="899"/>
                    <a:pt x="785" y="899"/>
                  </a:cubicBezTo>
                  <a:cubicBezTo>
                    <a:pt x="786" y="899"/>
                    <a:pt x="786" y="899"/>
                    <a:pt x="786" y="899"/>
                  </a:cubicBezTo>
                  <a:cubicBezTo>
                    <a:pt x="786" y="899"/>
                    <a:pt x="786" y="899"/>
                    <a:pt x="786" y="899"/>
                  </a:cubicBezTo>
                  <a:cubicBezTo>
                    <a:pt x="787" y="898"/>
                    <a:pt x="787" y="898"/>
                    <a:pt x="787" y="898"/>
                  </a:cubicBezTo>
                  <a:cubicBezTo>
                    <a:pt x="788" y="898"/>
                    <a:pt x="788" y="898"/>
                    <a:pt x="788" y="898"/>
                  </a:cubicBezTo>
                  <a:cubicBezTo>
                    <a:pt x="789" y="898"/>
                    <a:pt x="789" y="898"/>
                    <a:pt x="789" y="898"/>
                  </a:cubicBezTo>
                  <a:cubicBezTo>
                    <a:pt x="789" y="898"/>
                    <a:pt x="789" y="898"/>
                    <a:pt x="790" y="898"/>
                  </a:cubicBezTo>
                  <a:cubicBezTo>
                    <a:pt x="790" y="898"/>
                    <a:pt x="791" y="898"/>
                    <a:pt x="791" y="897"/>
                  </a:cubicBezTo>
                  <a:cubicBezTo>
                    <a:pt x="792" y="897"/>
                    <a:pt x="792" y="897"/>
                    <a:pt x="793" y="897"/>
                  </a:cubicBezTo>
                  <a:cubicBezTo>
                    <a:pt x="794" y="897"/>
                    <a:pt x="795" y="897"/>
                    <a:pt x="796" y="896"/>
                  </a:cubicBezTo>
                  <a:cubicBezTo>
                    <a:pt x="796" y="896"/>
                    <a:pt x="796" y="896"/>
                    <a:pt x="797" y="896"/>
                  </a:cubicBezTo>
                  <a:cubicBezTo>
                    <a:pt x="797" y="896"/>
                    <a:pt x="798" y="896"/>
                    <a:pt x="798" y="896"/>
                  </a:cubicBezTo>
                  <a:cubicBezTo>
                    <a:pt x="799" y="896"/>
                    <a:pt x="799" y="895"/>
                    <a:pt x="800" y="895"/>
                  </a:cubicBezTo>
                  <a:cubicBezTo>
                    <a:pt x="801" y="895"/>
                    <a:pt x="801" y="895"/>
                    <a:pt x="802" y="894"/>
                  </a:cubicBezTo>
                  <a:cubicBezTo>
                    <a:pt x="803" y="894"/>
                    <a:pt x="804" y="894"/>
                    <a:pt x="804" y="894"/>
                  </a:cubicBezTo>
                  <a:cubicBezTo>
                    <a:pt x="805" y="894"/>
                    <a:pt x="805" y="894"/>
                    <a:pt x="806" y="893"/>
                  </a:cubicBezTo>
                  <a:cubicBezTo>
                    <a:pt x="806" y="893"/>
                    <a:pt x="807" y="893"/>
                    <a:pt x="808" y="893"/>
                  </a:cubicBezTo>
                  <a:cubicBezTo>
                    <a:pt x="808" y="893"/>
                    <a:pt x="809" y="892"/>
                    <a:pt x="809" y="892"/>
                  </a:cubicBezTo>
                  <a:cubicBezTo>
                    <a:pt x="827" y="886"/>
                    <a:pt x="842" y="877"/>
                    <a:pt x="854" y="866"/>
                  </a:cubicBezTo>
                  <a:cubicBezTo>
                    <a:pt x="866" y="855"/>
                    <a:pt x="875" y="842"/>
                    <a:pt x="881" y="829"/>
                  </a:cubicBezTo>
                  <a:cubicBezTo>
                    <a:pt x="886" y="815"/>
                    <a:pt x="889" y="801"/>
                    <a:pt x="888" y="786"/>
                  </a:cubicBezTo>
                  <a:cubicBezTo>
                    <a:pt x="886" y="771"/>
                    <a:pt x="882" y="757"/>
                    <a:pt x="873" y="742"/>
                  </a:cubicBezTo>
                  <a:cubicBezTo>
                    <a:pt x="873" y="742"/>
                    <a:pt x="872" y="741"/>
                    <a:pt x="872" y="741"/>
                  </a:cubicBezTo>
                  <a:cubicBezTo>
                    <a:pt x="872" y="741"/>
                    <a:pt x="871" y="740"/>
                    <a:pt x="871" y="740"/>
                  </a:cubicBezTo>
                  <a:cubicBezTo>
                    <a:pt x="871" y="739"/>
                    <a:pt x="871" y="739"/>
                    <a:pt x="870" y="738"/>
                  </a:cubicBezTo>
                  <a:cubicBezTo>
                    <a:pt x="870" y="738"/>
                    <a:pt x="870" y="738"/>
                    <a:pt x="869" y="737"/>
                  </a:cubicBezTo>
                  <a:cubicBezTo>
                    <a:pt x="865" y="731"/>
                    <a:pt x="860" y="725"/>
                    <a:pt x="854" y="719"/>
                  </a:cubicBezTo>
                  <a:cubicBezTo>
                    <a:pt x="849" y="714"/>
                    <a:pt x="842" y="709"/>
                    <a:pt x="836" y="704"/>
                  </a:cubicBezTo>
                  <a:cubicBezTo>
                    <a:pt x="829" y="700"/>
                    <a:pt x="822" y="696"/>
                    <a:pt x="815" y="692"/>
                  </a:cubicBezTo>
                  <a:cubicBezTo>
                    <a:pt x="807" y="689"/>
                    <a:pt x="799" y="686"/>
                    <a:pt x="791" y="683"/>
                  </a:cubicBezTo>
                  <a:cubicBezTo>
                    <a:pt x="786" y="682"/>
                    <a:pt x="780" y="680"/>
                    <a:pt x="773" y="677"/>
                  </a:cubicBezTo>
                  <a:cubicBezTo>
                    <a:pt x="767" y="675"/>
                    <a:pt x="760" y="672"/>
                    <a:pt x="754" y="669"/>
                  </a:cubicBezTo>
                  <a:cubicBezTo>
                    <a:pt x="748" y="666"/>
                    <a:pt x="742" y="663"/>
                    <a:pt x="737" y="659"/>
                  </a:cubicBezTo>
                  <a:cubicBezTo>
                    <a:pt x="732" y="655"/>
                    <a:pt x="728" y="651"/>
                    <a:pt x="726" y="647"/>
                  </a:cubicBezTo>
                  <a:cubicBezTo>
                    <a:pt x="726" y="647"/>
                    <a:pt x="725" y="646"/>
                    <a:pt x="725" y="645"/>
                  </a:cubicBezTo>
                  <a:cubicBezTo>
                    <a:pt x="725" y="645"/>
                    <a:pt x="724" y="644"/>
                    <a:pt x="724" y="643"/>
                  </a:cubicBezTo>
                  <a:cubicBezTo>
                    <a:pt x="724" y="643"/>
                    <a:pt x="724" y="642"/>
                    <a:pt x="724" y="641"/>
                  </a:cubicBezTo>
                  <a:cubicBezTo>
                    <a:pt x="723" y="641"/>
                    <a:pt x="723" y="640"/>
                    <a:pt x="723" y="639"/>
                  </a:cubicBezTo>
                  <a:cubicBezTo>
                    <a:pt x="723" y="638"/>
                    <a:pt x="723" y="637"/>
                    <a:pt x="724" y="636"/>
                  </a:cubicBezTo>
                  <a:cubicBezTo>
                    <a:pt x="724" y="635"/>
                    <a:pt x="724" y="635"/>
                    <a:pt x="724" y="634"/>
                  </a:cubicBezTo>
                  <a:cubicBezTo>
                    <a:pt x="725" y="633"/>
                    <a:pt x="725" y="632"/>
                    <a:pt x="726" y="631"/>
                  </a:cubicBezTo>
                  <a:cubicBezTo>
                    <a:pt x="726" y="630"/>
                    <a:pt x="727" y="629"/>
                    <a:pt x="728" y="628"/>
                  </a:cubicBezTo>
                  <a:cubicBezTo>
                    <a:pt x="728" y="627"/>
                    <a:pt x="729" y="627"/>
                    <a:pt x="729" y="626"/>
                  </a:cubicBezTo>
                  <a:cubicBezTo>
                    <a:pt x="730" y="626"/>
                    <a:pt x="730" y="625"/>
                    <a:pt x="731" y="625"/>
                  </a:cubicBezTo>
                  <a:cubicBezTo>
                    <a:pt x="731" y="624"/>
                    <a:pt x="732" y="624"/>
                    <a:pt x="732" y="623"/>
                  </a:cubicBezTo>
                  <a:cubicBezTo>
                    <a:pt x="733" y="623"/>
                    <a:pt x="734" y="622"/>
                    <a:pt x="734" y="622"/>
                  </a:cubicBezTo>
                  <a:cubicBezTo>
                    <a:pt x="736" y="621"/>
                    <a:pt x="738" y="620"/>
                    <a:pt x="740" y="618"/>
                  </a:cubicBezTo>
                  <a:cubicBezTo>
                    <a:pt x="742" y="617"/>
                    <a:pt x="744" y="616"/>
                    <a:pt x="747" y="615"/>
                  </a:cubicBezTo>
                  <a:cubicBezTo>
                    <a:pt x="749" y="613"/>
                    <a:pt x="752" y="612"/>
                    <a:pt x="755" y="611"/>
                  </a:cubicBezTo>
                  <a:cubicBezTo>
                    <a:pt x="758" y="610"/>
                    <a:pt x="761" y="608"/>
                    <a:pt x="764" y="607"/>
                  </a:cubicBezTo>
                  <a:cubicBezTo>
                    <a:pt x="923" y="552"/>
                    <a:pt x="923" y="552"/>
                    <a:pt x="923" y="552"/>
                  </a:cubicBezTo>
                  <a:cubicBezTo>
                    <a:pt x="937" y="547"/>
                    <a:pt x="949" y="540"/>
                    <a:pt x="958" y="532"/>
                  </a:cubicBezTo>
                  <a:cubicBezTo>
                    <a:pt x="967" y="523"/>
                    <a:pt x="974" y="514"/>
                    <a:pt x="979" y="503"/>
                  </a:cubicBezTo>
                  <a:cubicBezTo>
                    <a:pt x="983" y="493"/>
                    <a:pt x="985" y="482"/>
                    <a:pt x="984" y="47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38" name="Freeform 173"/>
            <p:cNvSpPr>
              <a:spLocks noEditPoints="1"/>
            </p:cNvSpPr>
            <p:nvPr/>
          </p:nvSpPr>
          <p:spPr bwMode="auto">
            <a:xfrm>
              <a:off x="3509" y="764"/>
              <a:ext cx="1623" cy="1487"/>
            </a:xfrm>
            <a:custGeom>
              <a:avLst/>
              <a:gdLst>
                <a:gd name="T0" fmla="*/ 1160 w 989"/>
                <a:gd name="T1" fmla="*/ 1477 h 906"/>
                <a:gd name="T2" fmla="*/ 1052 w 989"/>
                <a:gd name="T3" fmla="*/ 1418 h 906"/>
                <a:gd name="T4" fmla="*/ 1011 w 989"/>
                <a:gd name="T5" fmla="*/ 1364 h 906"/>
                <a:gd name="T6" fmla="*/ 1022 w 989"/>
                <a:gd name="T7" fmla="*/ 1178 h 906"/>
                <a:gd name="T8" fmla="*/ 1021 w 989"/>
                <a:gd name="T9" fmla="*/ 1137 h 906"/>
                <a:gd name="T10" fmla="*/ 1009 w 989"/>
                <a:gd name="T11" fmla="*/ 1121 h 906"/>
                <a:gd name="T12" fmla="*/ 967 w 989"/>
                <a:gd name="T13" fmla="*/ 1111 h 906"/>
                <a:gd name="T14" fmla="*/ 617 w 989"/>
                <a:gd name="T15" fmla="*/ 1226 h 906"/>
                <a:gd name="T16" fmla="*/ 409 w 989"/>
                <a:gd name="T17" fmla="*/ 1165 h 906"/>
                <a:gd name="T18" fmla="*/ 267 w 989"/>
                <a:gd name="T19" fmla="*/ 853 h 906"/>
                <a:gd name="T20" fmla="*/ 496 w 989"/>
                <a:gd name="T21" fmla="*/ 867 h 906"/>
                <a:gd name="T22" fmla="*/ 696 w 989"/>
                <a:gd name="T23" fmla="*/ 629 h 906"/>
                <a:gd name="T24" fmla="*/ 627 w 989"/>
                <a:gd name="T25" fmla="*/ 563 h 906"/>
                <a:gd name="T26" fmla="*/ 494 w 989"/>
                <a:gd name="T27" fmla="*/ 528 h 906"/>
                <a:gd name="T28" fmla="*/ 418 w 989"/>
                <a:gd name="T29" fmla="*/ 538 h 906"/>
                <a:gd name="T30" fmla="*/ 258 w 989"/>
                <a:gd name="T31" fmla="*/ 679 h 906"/>
                <a:gd name="T32" fmla="*/ 220 w 989"/>
                <a:gd name="T33" fmla="*/ 711 h 906"/>
                <a:gd name="T34" fmla="*/ 195 w 989"/>
                <a:gd name="T35" fmla="*/ 717 h 906"/>
                <a:gd name="T36" fmla="*/ 172 w 989"/>
                <a:gd name="T37" fmla="*/ 712 h 906"/>
                <a:gd name="T38" fmla="*/ 149 w 989"/>
                <a:gd name="T39" fmla="*/ 696 h 906"/>
                <a:gd name="T40" fmla="*/ 13 w 989"/>
                <a:gd name="T41" fmla="*/ 358 h 906"/>
                <a:gd name="T42" fmla="*/ 1080 w 989"/>
                <a:gd name="T43" fmla="*/ 8 h 906"/>
                <a:gd name="T44" fmla="*/ 1186 w 989"/>
                <a:gd name="T45" fmla="*/ 79 h 906"/>
                <a:gd name="T46" fmla="*/ 1244 w 989"/>
                <a:gd name="T47" fmla="*/ 1009 h 906"/>
                <a:gd name="T48" fmla="*/ 1200 w 989"/>
                <a:gd name="T49" fmla="*/ 1036 h 906"/>
                <a:gd name="T50" fmla="*/ 1196 w 989"/>
                <a:gd name="T51" fmla="*/ 1062 h 906"/>
                <a:gd name="T52" fmla="*/ 1377 w 989"/>
                <a:gd name="T53" fmla="*/ 1157 h 906"/>
                <a:gd name="T54" fmla="*/ 1333 w 989"/>
                <a:gd name="T55" fmla="*/ 1471 h 906"/>
                <a:gd name="T56" fmla="*/ 986 w 989"/>
                <a:gd name="T57" fmla="*/ 1106 h 906"/>
                <a:gd name="T58" fmla="*/ 1019 w 989"/>
                <a:gd name="T59" fmla="*/ 1119 h 906"/>
                <a:gd name="T60" fmla="*/ 1029 w 989"/>
                <a:gd name="T61" fmla="*/ 1144 h 906"/>
                <a:gd name="T62" fmla="*/ 1021 w 989"/>
                <a:gd name="T63" fmla="*/ 1203 h 906"/>
                <a:gd name="T64" fmla="*/ 1026 w 989"/>
                <a:gd name="T65" fmla="*/ 1377 h 906"/>
                <a:gd name="T66" fmla="*/ 1139 w 989"/>
                <a:gd name="T67" fmla="*/ 1462 h 906"/>
                <a:gd name="T68" fmla="*/ 1236 w 989"/>
                <a:gd name="T69" fmla="*/ 1480 h 906"/>
                <a:gd name="T70" fmla="*/ 1457 w 989"/>
                <a:gd name="T71" fmla="*/ 1293 h 906"/>
                <a:gd name="T72" fmla="*/ 1272 w 989"/>
                <a:gd name="T73" fmla="*/ 1118 h 906"/>
                <a:gd name="T74" fmla="*/ 1186 w 989"/>
                <a:gd name="T75" fmla="*/ 1052 h 906"/>
                <a:gd name="T76" fmla="*/ 1203 w 989"/>
                <a:gd name="T77" fmla="*/ 1024 h 906"/>
                <a:gd name="T78" fmla="*/ 1574 w 989"/>
                <a:gd name="T79" fmla="*/ 873 h 906"/>
                <a:gd name="T80" fmla="*/ 1165 w 989"/>
                <a:gd name="T81" fmla="*/ 64 h 906"/>
                <a:gd name="T82" fmla="*/ 980 w 989"/>
                <a:gd name="T83" fmla="*/ 10 h 906"/>
                <a:gd name="T84" fmla="*/ 136 w 989"/>
                <a:gd name="T85" fmla="*/ 668 h 906"/>
                <a:gd name="T86" fmla="*/ 172 w 989"/>
                <a:gd name="T87" fmla="*/ 706 h 906"/>
                <a:gd name="T88" fmla="*/ 195 w 989"/>
                <a:gd name="T89" fmla="*/ 711 h 906"/>
                <a:gd name="T90" fmla="*/ 218 w 989"/>
                <a:gd name="T91" fmla="*/ 704 h 906"/>
                <a:gd name="T92" fmla="*/ 282 w 989"/>
                <a:gd name="T93" fmla="*/ 632 h 906"/>
                <a:gd name="T94" fmla="*/ 425 w 989"/>
                <a:gd name="T95" fmla="*/ 530 h 906"/>
                <a:gd name="T96" fmla="*/ 538 w 989"/>
                <a:gd name="T97" fmla="*/ 525 h 906"/>
                <a:gd name="T98" fmla="*/ 658 w 989"/>
                <a:gd name="T99" fmla="*/ 578 h 906"/>
                <a:gd name="T100" fmla="*/ 722 w 989"/>
                <a:gd name="T101" fmla="*/ 693 h 906"/>
                <a:gd name="T102" fmla="*/ 453 w 989"/>
                <a:gd name="T103" fmla="*/ 870 h 906"/>
                <a:gd name="T104" fmla="*/ 264 w 989"/>
                <a:gd name="T105" fmla="*/ 872 h 906"/>
                <a:gd name="T106" fmla="*/ 432 w 989"/>
                <a:gd name="T107" fmla="*/ 1178 h 906"/>
                <a:gd name="T108" fmla="*/ 643 w 989"/>
                <a:gd name="T109" fmla="*/ 1213 h 906"/>
                <a:gd name="T110" fmla="*/ 965 w 989"/>
                <a:gd name="T111" fmla="*/ 1105 h 90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89" h="906">
                  <a:moveTo>
                    <a:pt x="754" y="906"/>
                  </a:moveTo>
                  <a:cubicBezTo>
                    <a:pt x="753" y="906"/>
                    <a:pt x="753" y="906"/>
                    <a:pt x="753" y="906"/>
                  </a:cubicBezTo>
                  <a:cubicBezTo>
                    <a:pt x="749" y="906"/>
                    <a:pt x="746" y="906"/>
                    <a:pt x="742" y="905"/>
                  </a:cubicBezTo>
                  <a:cubicBezTo>
                    <a:pt x="738" y="905"/>
                    <a:pt x="735" y="905"/>
                    <a:pt x="731" y="904"/>
                  </a:cubicBezTo>
                  <a:cubicBezTo>
                    <a:pt x="727" y="904"/>
                    <a:pt x="724" y="903"/>
                    <a:pt x="720" y="903"/>
                  </a:cubicBezTo>
                  <a:cubicBezTo>
                    <a:pt x="716" y="902"/>
                    <a:pt x="713" y="901"/>
                    <a:pt x="709" y="900"/>
                  </a:cubicBezTo>
                  <a:cubicBezTo>
                    <a:pt x="709" y="900"/>
                    <a:pt x="708" y="900"/>
                    <a:pt x="707" y="900"/>
                  </a:cubicBezTo>
                  <a:cubicBezTo>
                    <a:pt x="707" y="900"/>
                    <a:pt x="706" y="899"/>
                    <a:pt x="705" y="899"/>
                  </a:cubicBezTo>
                  <a:cubicBezTo>
                    <a:pt x="692" y="895"/>
                    <a:pt x="692" y="895"/>
                    <a:pt x="692" y="895"/>
                  </a:cubicBezTo>
                  <a:cubicBezTo>
                    <a:pt x="688" y="893"/>
                    <a:pt x="684" y="892"/>
                    <a:pt x="680" y="890"/>
                  </a:cubicBezTo>
                  <a:cubicBezTo>
                    <a:pt x="676" y="888"/>
                    <a:pt x="672" y="886"/>
                    <a:pt x="669" y="884"/>
                  </a:cubicBezTo>
                  <a:cubicBezTo>
                    <a:pt x="665" y="882"/>
                    <a:pt x="661" y="880"/>
                    <a:pt x="658" y="877"/>
                  </a:cubicBezTo>
                  <a:cubicBezTo>
                    <a:pt x="654" y="875"/>
                    <a:pt x="651" y="872"/>
                    <a:pt x="648" y="870"/>
                  </a:cubicBezTo>
                  <a:cubicBezTo>
                    <a:pt x="641" y="864"/>
                    <a:pt x="641" y="864"/>
                    <a:pt x="641" y="864"/>
                  </a:cubicBezTo>
                  <a:cubicBezTo>
                    <a:pt x="632" y="854"/>
                    <a:pt x="632" y="854"/>
                    <a:pt x="632" y="854"/>
                  </a:cubicBezTo>
                  <a:cubicBezTo>
                    <a:pt x="623" y="844"/>
                    <a:pt x="623" y="844"/>
                    <a:pt x="623" y="844"/>
                  </a:cubicBezTo>
                  <a:cubicBezTo>
                    <a:pt x="622" y="841"/>
                    <a:pt x="622" y="841"/>
                    <a:pt x="622" y="841"/>
                  </a:cubicBezTo>
                  <a:cubicBezTo>
                    <a:pt x="621" y="841"/>
                    <a:pt x="621" y="840"/>
                    <a:pt x="621" y="840"/>
                  </a:cubicBezTo>
                  <a:cubicBezTo>
                    <a:pt x="620" y="838"/>
                    <a:pt x="620" y="838"/>
                    <a:pt x="620" y="838"/>
                  </a:cubicBezTo>
                  <a:cubicBezTo>
                    <a:pt x="619" y="838"/>
                    <a:pt x="619" y="837"/>
                    <a:pt x="619" y="837"/>
                  </a:cubicBezTo>
                  <a:cubicBezTo>
                    <a:pt x="616" y="831"/>
                    <a:pt x="616" y="831"/>
                    <a:pt x="616" y="831"/>
                  </a:cubicBezTo>
                  <a:cubicBezTo>
                    <a:pt x="612" y="824"/>
                    <a:pt x="609" y="817"/>
                    <a:pt x="608" y="810"/>
                  </a:cubicBezTo>
                  <a:cubicBezTo>
                    <a:pt x="606" y="803"/>
                    <a:pt x="605" y="796"/>
                    <a:pt x="605" y="789"/>
                  </a:cubicBezTo>
                  <a:cubicBezTo>
                    <a:pt x="605" y="782"/>
                    <a:pt x="605" y="775"/>
                    <a:pt x="607" y="768"/>
                  </a:cubicBezTo>
                  <a:cubicBezTo>
                    <a:pt x="608" y="761"/>
                    <a:pt x="610" y="754"/>
                    <a:pt x="613" y="748"/>
                  </a:cubicBezTo>
                  <a:cubicBezTo>
                    <a:pt x="615" y="741"/>
                    <a:pt x="617" y="736"/>
                    <a:pt x="618" y="732"/>
                  </a:cubicBezTo>
                  <a:cubicBezTo>
                    <a:pt x="620" y="728"/>
                    <a:pt x="621" y="725"/>
                    <a:pt x="621" y="722"/>
                  </a:cubicBezTo>
                  <a:cubicBezTo>
                    <a:pt x="622" y="720"/>
                    <a:pt x="622" y="719"/>
                    <a:pt x="623" y="718"/>
                  </a:cubicBezTo>
                  <a:cubicBezTo>
                    <a:pt x="623" y="717"/>
                    <a:pt x="623" y="717"/>
                    <a:pt x="623" y="716"/>
                  </a:cubicBezTo>
                  <a:cubicBezTo>
                    <a:pt x="624" y="706"/>
                    <a:pt x="624" y="706"/>
                    <a:pt x="624" y="706"/>
                  </a:cubicBezTo>
                  <a:cubicBezTo>
                    <a:pt x="624" y="706"/>
                    <a:pt x="624" y="706"/>
                    <a:pt x="624" y="705"/>
                  </a:cubicBezTo>
                  <a:cubicBezTo>
                    <a:pt x="624" y="698"/>
                    <a:pt x="624" y="698"/>
                    <a:pt x="624" y="698"/>
                  </a:cubicBezTo>
                  <a:cubicBezTo>
                    <a:pt x="623" y="697"/>
                    <a:pt x="623" y="696"/>
                    <a:pt x="623" y="695"/>
                  </a:cubicBezTo>
                  <a:cubicBezTo>
                    <a:pt x="622" y="694"/>
                    <a:pt x="622" y="694"/>
                    <a:pt x="622" y="694"/>
                  </a:cubicBezTo>
                  <a:cubicBezTo>
                    <a:pt x="622" y="693"/>
                    <a:pt x="622" y="693"/>
                    <a:pt x="622" y="693"/>
                  </a:cubicBezTo>
                  <a:cubicBezTo>
                    <a:pt x="622" y="692"/>
                    <a:pt x="622" y="692"/>
                    <a:pt x="622" y="692"/>
                  </a:cubicBezTo>
                  <a:cubicBezTo>
                    <a:pt x="621" y="690"/>
                    <a:pt x="620" y="689"/>
                    <a:pt x="620" y="688"/>
                  </a:cubicBezTo>
                  <a:cubicBezTo>
                    <a:pt x="619" y="687"/>
                    <a:pt x="619" y="686"/>
                    <a:pt x="618" y="686"/>
                  </a:cubicBezTo>
                  <a:cubicBezTo>
                    <a:pt x="618" y="685"/>
                    <a:pt x="618" y="685"/>
                    <a:pt x="617" y="685"/>
                  </a:cubicBezTo>
                  <a:cubicBezTo>
                    <a:pt x="617" y="684"/>
                    <a:pt x="617" y="684"/>
                    <a:pt x="617" y="684"/>
                  </a:cubicBezTo>
                  <a:cubicBezTo>
                    <a:pt x="616" y="683"/>
                    <a:pt x="616" y="683"/>
                    <a:pt x="616" y="683"/>
                  </a:cubicBezTo>
                  <a:cubicBezTo>
                    <a:pt x="615" y="683"/>
                    <a:pt x="615" y="683"/>
                    <a:pt x="615" y="683"/>
                  </a:cubicBezTo>
                  <a:cubicBezTo>
                    <a:pt x="614" y="682"/>
                    <a:pt x="614" y="682"/>
                    <a:pt x="614" y="682"/>
                  </a:cubicBezTo>
                  <a:cubicBezTo>
                    <a:pt x="610" y="681"/>
                    <a:pt x="607" y="680"/>
                    <a:pt x="605" y="679"/>
                  </a:cubicBezTo>
                  <a:cubicBezTo>
                    <a:pt x="603" y="678"/>
                    <a:pt x="601" y="678"/>
                    <a:pt x="600" y="678"/>
                  </a:cubicBezTo>
                  <a:cubicBezTo>
                    <a:pt x="599" y="677"/>
                    <a:pt x="598" y="677"/>
                    <a:pt x="597" y="677"/>
                  </a:cubicBezTo>
                  <a:cubicBezTo>
                    <a:pt x="597" y="677"/>
                    <a:pt x="597" y="677"/>
                    <a:pt x="596" y="677"/>
                  </a:cubicBezTo>
                  <a:cubicBezTo>
                    <a:pt x="595" y="677"/>
                    <a:pt x="593" y="677"/>
                    <a:pt x="592" y="677"/>
                  </a:cubicBezTo>
                  <a:cubicBezTo>
                    <a:pt x="590" y="677"/>
                    <a:pt x="589" y="677"/>
                    <a:pt x="589" y="677"/>
                  </a:cubicBezTo>
                  <a:cubicBezTo>
                    <a:pt x="588" y="677"/>
                    <a:pt x="587" y="677"/>
                    <a:pt x="587" y="677"/>
                  </a:cubicBezTo>
                  <a:cubicBezTo>
                    <a:pt x="586" y="678"/>
                    <a:pt x="586" y="678"/>
                    <a:pt x="586" y="678"/>
                  </a:cubicBezTo>
                  <a:cubicBezTo>
                    <a:pt x="581" y="678"/>
                    <a:pt x="581" y="678"/>
                    <a:pt x="581" y="678"/>
                  </a:cubicBezTo>
                  <a:cubicBezTo>
                    <a:pt x="567" y="682"/>
                    <a:pt x="567" y="682"/>
                    <a:pt x="567" y="682"/>
                  </a:cubicBezTo>
                  <a:cubicBezTo>
                    <a:pt x="557" y="685"/>
                    <a:pt x="557" y="685"/>
                    <a:pt x="557" y="685"/>
                  </a:cubicBezTo>
                  <a:cubicBezTo>
                    <a:pt x="387" y="745"/>
                    <a:pt x="387" y="745"/>
                    <a:pt x="387" y="745"/>
                  </a:cubicBezTo>
                  <a:cubicBezTo>
                    <a:pt x="376" y="747"/>
                    <a:pt x="376" y="747"/>
                    <a:pt x="376" y="747"/>
                  </a:cubicBezTo>
                  <a:cubicBezTo>
                    <a:pt x="356" y="750"/>
                    <a:pt x="356" y="750"/>
                    <a:pt x="356" y="750"/>
                  </a:cubicBezTo>
                  <a:cubicBezTo>
                    <a:pt x="350" y="750"/>
                    <a:pt x="350" y="750"/>
                    <a:pt x="350" y="750"/>
                  </a:cubicBezTo>
                  <a:cubicBezTo>
                    <a:pt x="341" y="751"/>
                    <a:pt x="333" y="750"/>
                    <a:pt x="325" y="749"/>
                  </a:cubicBezTo>
                  <a:cubicBezTo>
                    <a:pt x="317" y="748"/>
                    <a:pt x="309" y="746"/>
                    <a:pt x="301" y="743"/>
                  </a:cubicBezTo>
                  <a:cubicBezTo>
                    <a:pt x="293" y="741"/>
                    <a:pt x="286" y="737"/>
                    <a:pt x="279" y="734"/>
                  </a:cubicBezTo>
                  <a:cubicBezTo>
                    <a:pt x="272" y="730"/>
                    <a:pt x="266" y="725"/>
                    <a:pt x="260" y="721"/>
                  </a:cubicBezTo>
                  <a:cubicBezTo>
                    <a:pt x="249" y="710"/>
                    <a:pt x="249" y="710"/>
                    <a:pt x="249" y="710"/>
                  </a:cubicBezTo>
                  <a:cubicBezTo>
                    <a:pt x="246" y="705"/>
                    <a:pt x="246" y="705"/>
                    <a:pt x="246" y="705"/>
                  </a:cubicBezTo>
                  <a:cubicBezTo>
                    <a:pt x="245" y="705"/>
                    <a:pt x="245" y="704"/>
                    <a:pt x="245" y="704"/>
                  </a:cubicBezTo>
                  <a:cubicBezTo>
                    <a:pt x="239" y="695"/>
                    <a:pt x="239" y="695"/>
                    <a:pt x="239" y="695"/>
                  </a:cubicBezTo>
                  <a:cubicBezTo>
                    <a:pt x="167" y="567"/>
                    <a:pt x="167" y="567"/>
                    <a:pt x="167" y="567"/>
                  </a:cubicBezTo>
                  <a:cubicBezTo>
                    <a:pt x="163" y="559"/>
                    <a:pt x="160" y="552"/>
                    <a:pt x="159" y="546"/>
                  </a:cubicBezTo>
                  <a:cubicBezTo>
                    <a:pt x="157" y="540"/>
                    <a:pt x="157" y="535"/>
                    <a:pt x="157" y="531"/>
                  </a:cubicBezTo>
                  <a:cubicBezTo>
                    <a:pt x="158" y="526"/>
                    <a:pt x="160" y="523"/>
                    <a:pt x="163" y="520"/>
                  </a:cubicBezTo>
                  <a:cubicBezTo>
                    <a:pt x="166" y="517"/>
                    <a:pt x="169" y="515"/>
                    <a:pt x="174" y="514"/>
                  </a:cubicBezTo>
                  <a:cubicBezTo>
                    <a:pt x="178" y="512"/>
                    <a:pt x="185" y="511"/>
                    <a:pt x="192" y="511"/>
                  </a:cubicBezTo>
                  <a:cubicBezTo>
                    <a:pt x="198" y="511"/>
                    <a:pt x="205" y="511"/>
                    <a:pt x="213" y="512"/>
                  </a:cubicBezTo>
                  <a:cubicBezTo>
                    <a:pt x="219" y="513"/>
                    <a:pt x="226" y="514"/>
                    <a:pt x="233" y="516"/>
                  </a:cubicBezTo>
                  <a:cubicBezTo>
                    <a:pt x="240" y="517"/>
                    <a:pt x="246" y="519"/>
                    <a:pt x="252" y="521"/>
                  </a:cubicBezTo>
                  <a:cubicBezTo>
                    <a:pt x="260" y="523"/>
                    <a:pt x="268" y="525"/>
                    <a:pt x="277" y="526"/>
                  </a:cubicBezTo>
                  <a:cubicBezTo>
                    <a:pt x="285" y="527"/>
                    <a:pt x="293" y="528"/>
                    <a:pt x="302" y="528"/>
                  </a:cubicBezTo>
                  <a:cubicBezTo>
                    <a:pt x="303" y="528"/>
                    <a:pt x="303" y="528"/>
                    <a:pt x="303" y="528"/>
                  </a:cubicBezTo>
                  <a:cubicBezTo>
                    <a:pt x="312" y="528"/>
                    <a:pt x="321" y="527"/>
                    <a:pt x="330" y="526"/>
                  </a:cubicBezTo>
                  <a:cubicBezTo>
                    <a:pt x="339" y="524"/>
                    <a:pt x="348" y="522"/>
                    <a:pt x="356" y="519"/>
                  </a:cubicBezTo>
                  <a:cubicBezTo>
                    <a:pt x="373" y="513"/>
                    <a:pt x="388" y="505"/>
                    <a:pt x="400" y="495"/>
                  </a:cubicBezTo>
                  <a:cubicBezTo>
                    <a:pt x="412" y="485"/>
                    <a:pt x="421" y="474"/>
                    <a:pt x="427" y="461"/>
                  </a:cubicBezTo>
                  <a:cubicBezTo>
                    <a:pt x="433" y="449"/>
                    <a:pt x="436" y="436"/>
                    <a:pt x="436" y="422"/>
                  </a:cubicBezTo>
                  <a:cubicBezTo>
                    <a:pt x="435" y="409"/>
                    <a:pt x="431" y="395"/>
                    <a:pt x="424" y="383"/>
                  </a:cubicBezTo>
                  <a:cubicBezTo>
                    <a:pt x="418" y="374"/>
                    <a:pt x="418" y="374"/>
                    <a:pt x="418" y="374"/>
                  </a:cubicBezTo>
                  <a:cubicBezTo>
                    <a:pt x="411" y="366"/>
                    <a:pt x="411" y="366"/>
                    <a:pt x="411" y="366"/>
                  </a:cubicBezTo>
                  <a:cubicBezTo>
                    <a:pt x="409" y="364"/>
                    <a:pt x="408" y="363"/>
                    <a:pt x="407" y="362"/>
                  </a:cubicBezTo>
                  <a:cubicBezTo>
                    <a:pt x="406" y="361"/>
                    <a:pt x="405" y="360"/>
                    <a:pt x="405" y="360"/>
                  </a:cubicBezTo>
                  <a:cubicBezTo>
                    <a:pt x="404" y="359"/>
                    <a:pt x="404" y="359"/>
                    <a:pt x="404" y="359"/>
                  </a:cubicBezTo>
                  <a:cubicBezTo>
                    <a:pt x="390" y="348"/>
                    <a:pt x="390" y="348"/>
                    <a:pt x="390" y="348"/>
                  </a:cubicBezTo>
                  <a:cubicBezTo>
                    <a:pt x="388" y="347"/>
                    <a:pt x="385" y="345"/>
                    <a:pt x="382" y="343"/>
                  </a:cubicBezTo>
                  <a:cubicBezTo>
                    <a:pt x="379" y="342"/>
                    <a:pt x="377" y="340"/>
                    <a:pt x="374" y="339"/>
                  </a:cubicBezTo>
                  <a:cubicBezTo>
                    <a:pt x="371" y="337"/>
                    <a:pt x="368" y="336"/>
                    <a:pt x="365" y="335"/>
                  </a:cubicBezTo>
                  <a:cubicBezTo>
                    <a:pt x="362" y="334"/>
                    <a:pt x="359" y="332"/>
                    <a:pt x="356" y="331"/>
                  </a:cubicBezTo>
                  <a:cubicBezTo>
                    <a:pt x="342" y="327"/>
                    <a:pt x="342" y="327"/>
                    <a:pt x="342" y="327"/>
                  </a:cubicBezTo>
                  <a:cubicBezTo>
                    <a:pt x="337" y="326"/>
                    <a:pt x="332" y="325"/>
                    <a:pt x="328" y="324"/>
                  </a:cubicBezTo>
                  <a:cubicBezTo>
                    <a:pt x="323" y="323"/>
                    <a:pt x="319" y="323"/>
                    <a:pt x="314" y="323"/>
                  </a:cubicBezTo>
                  <a:cubicBezTo>
                    <a:pt x="310" y="322"/>
                    <a:pt x="305" y="322"/>
                    <a:pt x="301" y="322"/>
                  </a:cubicBezTo>
                  <a:cubicBezTo>
                    <a:pt x="300" y="322"/>
                    <a:pt x="300" y="322"/>
                    <a:pt x="300" y="322"/>
                  </a:cubicBezTo>
                  <a:cubicBezTo>
                    <a:pt x="296" y="322"/>
                    <a:pt x="291" y="322"/>
                    <a:pt x="287" y="322"/>
                  </a:cubicBezTo>
                  <a:cubicBezTo>
                    <a:pt x="282" y="323"/>
                    <a:pt x="282" y="323"/>
                    <a:pt x="282" y="323"/>
                  </a:cubicBezTo>
                  <a:cubicBezTo>
                    <a:pt x="276" y="324"/>
                    <a:pt x="271" y="325"/>
                    <a:pt x="267" y="325"/>
                  </a:cubicBezTo>
                  <a:cubicBezTo>
                    <a:pt x="264" y="326"/>
                    <a:pt x="261" y="326"/>
                    <a:pt x="259" y="327"/>
                  </a:cubicBezTo>
                  <a:cubicBezTo>
                    <a:pt x="258" y="327"/>
                    <a:pt x="257" y="327"/>
                    <a:pt x="256" y="328"/>
                  </a:cubicBezTo>
                  <a:cubicBezTo>
                    <a:pt x="255" y="328"/>
                    <a:pt x="255" y="328"/>
                    <a:pt x="255" y="328"/>
                  </a:cubicBezTo>
                  <a:cubicBezTo>
                    <a:pt x="246" y="330"/>
                    <a:pt x="246" y="330"/>
                    <a:pt x="246" y="330"/>
                  </a:cubicBezTo>
                  <a:cubicBezTo>
                    <a:pt x="238" y="333"/>
                    <a:pt x="230" y="337"/>
                    <a:pt x="223" y="341"/>
                  </a:cubicBezTo>
                  <a:cubicBezTo>
                    <a:pt x="215" y="344"/>
                    <a:pt x="209" y="349"/>
                    <a:pt x="203" y="354"/>
                  </a:cubicBezTo>
                  <a:cubicBezTo>
                    <a:pt x="197" y="358"/>
                    <a:pt x="191" y="364"/>
                    <a:pt x="187" y="369"/>
                  </a:cubicBezTo>
                  <a:cubicBezTo>
                    <a:pt x="182" y="375"/>
                    <a:pt x="178" y="381"/>
                    <a:pt x="175" y="387"/>
                  </a:cubicBezTo>
                  <a:cubicBezTo>
                    <a:pt x="163" y="406"/>
                    <a:pt x="163" y="406"/>
                    <a:pt x="163" y="406"/>
                  </a:cubicBezTo>
                  <a:cubicBezTo>
                    <a:pt x="157" y="414"/>
                    <a:pt x="157" y="414"/>
                    <a:pt x="157" y="414"/>
                  </a:cubicBezTo>
                  <a:cubicBezTo>
                    <a:pt x="156" y="415"/>
                    <a:pt x="156" y="415"/>
                    <a:pt x="155" y="416"/>
                  </a:cubicBezTo>
                  <a:cubicBezTo>
                    <a:pt x="145" y="426"/>
                    <a:pt x="145" y="426"/>
                    <a:pt x="145" y="426"/>
                  </a:cubicBezTo>
                  <a:cubicBezTo>
                    <a:pt x="141" y="429"/>
                    <a:pt x="141" y="429"/>
                    <a:pt x="141" y="429"/>
                  </a:cubicBezTo>
                  <a:cubicBezTo>
                    <a:pt x="138" y="431"/>
                    <a:pt x="138" y="431"/>
                    <a:pt x="138" y="431"/>
                  </a:cubicBezTo>
                  <a:cubicBezTo>
                    <a:pt x="137" y="431"/>
                    <a:pt x="136" y="432"/>
                    <a:pt x="136" y="432"/>
                  </a:cubicBezTo>
                  <a:cubicBezTo>
                    <a:pt x="135" y="432"/>
                    <a:pt x="135" y="433"/>
                    <a:pt x="135" y="433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32" y="434"/>
                    <a:pt x="130" y="435"/>
                    <a:pt x="129" y="435"/>
                  </a:cubicBezTo>
                  <a:cubicBezTo>
                    <a:pt x="127" y="435"/>
                    <a:pt x="126" y="436"/>
                    <a:pt x="126" y="436"/>
                  </a:cubicBezTo>
                  <a:cubicBezTo>
                    <a:pt x="125" y="436"/>
                    <a:pt x="124" y="436"/>
                    <a:pt x="124" y="437"/>
                  </a:cubicBezTo>
                  <a:cubicBezTo>
                    <a:pt x="123" y="437"/>
                    <a:pt x="123" y="437"/>
                    <a:pt x="122" y="437"/>
                  </a:cubicBezTo>
                  <a:cubicBezTo>
                    <a:pt x="122" y="437"/>
                    <a:pt x="121" y="437"/>
                    <a:pt x="121" y="437"/>
                  </a:cubicBezTo>
                  <a:cubicBezTo>
                    <a:pt x="120" y="437"/>
                    <a:pt x="120" y="437"/>
                    <a:pt x="120" y="437"/>
                  </a:cubicBezTo>
                  <a:cubicBezTo>
                    <a:pt x="119" y="437"/>
                    <a:pt x="119" y="437"/>
                    <a:pt x="119" y="437"/>
                  </a:cubicBezTo>
                  <a:cubicBezTo>
                    <a:pt x="118" y="437"/>
                    <a:pt x="118" y="437"/>
                    <a:pt x="118" y="437"/>
                  </a:cubicBezTo>
                  <a:cubicBezTo>
                    <a:pt x="118" y="437"/>
                    <a:pt x="118" y="437"/>
                    <a:pt x="118" y="437"/>
                  </a:cubicBezTo>
                  <a:cubicBezTo>
                    <a:pt x="116" y="437"/>
                    <a:pt x="115" y="437"/>
                    <a:pt x="114" y="437"/>
                  </a:cubicBezTo>
                  <a:cubicBezTo>
                    <a:pt x="113" y="436"/>
                    <a:pt x="112" y="436"/>
                    <a:pt x="111" y="436"/>
                  </a:cubicBezTo>
                  <a:cubicBezTo>
                    <a:pt x="111" y="436"/>
                    <a:pt x="110" y="436"/>
                    <a:pt x="110" y="436"/>
                  </a:cubicBezTo>
                  <a:cubicBezTo>
                    <a:pt x="109" y="436"/>
                    <a:pt x="109" y="436"/>
                    <a:pt x="109" y="436"/>
                  </a:cubicBezTo>
                  <a:cubicBezTo>
                    <a:pt x="105" y="434"/>
                    <a:pt x="105" y="434"/>
                    <a:pt x="105" y="434"/>
                  </a:cubicBezTo>
                  <a:cubicBezTo>
                    <a:pt x="104" y="434"/>
                    <a:pt x="104" y="434"/>
                    <a:pt x="104" y="434"/>
                  </a:cubicBezTo>
                  <a:cubicBezTo>
                    <a:pt x="103" y="433"/>
                    <a:pt x="103" y="433"/>
                    <a:pt x="103" y="433"/>
                  </a:cubicBezTo>
                  <a:cubicBezTo>
                    <a:pt x="102" y="433"/>
                    <a:pt x="102" y="433"/>
                    <a:pt x="102" y="433"/>
                  </a:cubicBezTo>
                  <a:cubicBezTo>
                    <a:pt x="97" y="430"/>
                    <a:pt x="97" y="430"/>
                    <a:pt x="97" y="430"/>
                  </a:cubicBezTo>
                  <a:cubicBezTo>
                    <a:pt x="97" y="429"/>
                    <a:pt x="96" y="428"/>
                    <a:pt x="95" y="428"/>
                  </a:cubicBezTo>
                  <a:cubicBezTo>
                    <a:pt x="94" y="427"/>
                    <a:pt x="94" y="427"/>
                    <a:pt x="93" y="426"/>
                  </a:cubicBezTo>
                  <a:cubicBezTo>
                    <a:pt x="92" y="425"/>
                    <a:pt x="92" y="425"/>
                    <a:pt x="91" y="424"/>
                  </a:cubicBezTo>
                  <a:cubicBezTo>
                    <a:pt x="90" y="423"/>
                    <a:pt x="90" y="423"/>
                    <a:pt x="89" y="422"/>
                  </a:cubicBezTo>
                  <a:cubicBezTo>
                    <a:pt x="86" y="419"/>
                    <a:pt x="86" y="419"/>
                    <a:pt x="86" y="419"/>
                  </a:cubicBezTo>
                  <a:cubicBezTo>
                    <a:pt x="81" y="411"/>
                    <a:pt x="81" y="411"/>
                    <a:pt x="81" y="411"/>
                  </a:cubicBezTo>
                  <a:cubicBezTo>
                    <a:pt x="76" y="404"/>
                    <a:pt x="76" y="404"/>
                    <a:pt x="76" y="404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3" y="272"/>
                    <a:pt x="0" y="261"/>
                    <a:pt x="0" y="249"/>
                  </a:cubicBezTo>
                  <a:cubicBezTo>
                    <a:pt x="0" y="239"/>
                    <a:pt x="3" y="228"/>
                    <a:pt x="8" y="218"/>
                  </a:cubicBezTo>
                  <a:cubicBezTo>
                    <a:pt x="14" y="207"/>
                    <a:pt x="22" y="198"/>
                    <a:pt x="32" y="191"/>
                  </a:cubicBezTo>
                  <a:cubicBezTo>
                    <a:pt x="42" y="182"/>
                    <a:pt x="54" y="176"/>
                    <a:pt x="68" y="172"/>
                  </a:cubicBezTo>
                  <a:cubicBezTo>
                    <a:pt x="582" y="5"/>
                    <a:pt x="582" y="5"/>
                    <a:pt x="582" y="5"/>
                  </a:cubicBezTo>
                  <a:cubicBezTo>
                    <a:pt x="595" y="2"/>
                    <a:pt x="595" y="2"/>
                    <a:pt x="595" y="2"/>
                  </a:cubicBezTo>
                  <a:cubicBezTo>
                    <a:pt x="612" y="0"/>
                    <a:pt x="612" y="0"/>
                    <a:pt x="612" y="0"/>
                  </a:cubicBezTo>
                  <a:cubicBezTo>
                    <a:pt x="620" y="0"/>
                    <a:pt x="628" y="0"/>
                    <a:pt x="635" y="1"/>
                  </a:cubicBezTo>
                  <a:cubicBezTo>
                    <a:pt x="643" y="1"/>
                    <a:pt x="650" y="3"/>
                    <a:pt x="658" y="5"/>
                  </a:cubicBezTo>
                  <a:cubicBezTo>
                    <a:pt x="665" y="6"/>
                    <a:pt x="672" y="9"/>
                    <a:pt x="679" y="12"/>
                  </a:cubicBezTo>
                  <a:cubicBezTo>
                    <a:pt x="685" y="15"/>
                    <a:pt x="692" y="18"/>
                    <a:pt x="697" y="22"/>
                  </a:cubicBezTo>
                  <a:cubicBezTo>
                    <a:pt x="709" y="32"/>
                    <a:pt x="709" y="32"/>
                    <a:pt x="709" y="32"/>
                  </a:cubicBezTo>
                  <a:cubicBezTo>
                    <a:pt x="715" y="38"/>
                    <a:pt x="715" y="38"/>
                    <a:pt x="715" y="38"/>
                  </a:cubicBezTo>
                  <a:cubicBezTo>
                    <a:pt x="721" y="46"/>
                    <a:pt x="721" y="46"/>
                    <a:pt x="721" y="46"/>
                  </a:cubicBezTo>
                  <a:cubicBezTo>
                    <a:pt x="721" y="46"/>
                    <a:pt x="722" y="46"/>
                    <a:pt x="722" y="47"/>
                  </a:cubicBezTo>
                  <a:cubicBezTo>
                    <a:pt x="723" y="48"/>
                    <a:pt x="723" y="48"/>
                    <a:pt x="723" y="48"/>
                  </a:cubicBezTo>
                  <a:cubicBezTo>
                    <a:pt x="975" y="439"/>
                    <a:pt x="975" y="439"/>
                    <a:pt x="975" y="439"/>
                  </a:cubicBezTo>
                  <a:cubicBezTo>
                    <a:pt x="982" y="449"/>
                    <a:pt x="987" y="461"/>
                    <a:pt x="988" y="473"/>
                  </a:cubicBezTo>
                  <a:cubicBezTo>
                    <a:pt x="989" y="484"/>
                    <a:pt x="987" y="495"/>
                    <a:pt x="982" y="506"/>
                  </a:cubicBezTo>
                  <a:cubicBezTo>
                    <a:pt x="978" y="517"/>
                    <a:pt x="971" y="527"/>
                    <a:pt x="961" y="535"/>
                  </a:cubicBezTo>
                  <a:cubicBezTo>
                    <a:pt x="951" y="544"/>
                    <a:pt x="939" y="551"/>
                    <a:pt x="926" y="555"/>
                  </a:cubicBezTo>
                  <a:cubicBezTo>
                    <a:pt x="767" y="611"/>
                    <a:pt x="767" y="611"/>
                    <a:pt x="767" y="611"/>
                  </a:cubicBezTo>
                  <a:cubicBezTo>
                    <a:pt x="764" y="612"/>
                    <a:pt x="761" y="614"/>
                    <a:pt x="758" y="615"/>
                  </a:cubicBezTo>
                  <a:cubicBezTo>
                    <a:pt x="755" y="616"/>
                    <a:pt x="752" y="617"/>
                    <a:pt x="749" y="618"/>
                  </a:cubicBezTo>
                  <a:cubicBezTo>
                    <a:pt x="747" y="620"/>
                    <a:pt x="745" y="621"/>
                    <a:pt x="743" y="622"/>
                  </a:cubicBezTo>
                  <a:cubicBezTo>
                    <a:pt x="741" y="623"/>
                    <a:pt x="739" y="624"/>
                    <a:pt x="737" y="626"/>
                  </a:cubicBezTo>
                  <a:cubicBezTo>
                    <a:pt x="737" y="626"/>
                    <a:pt x="736" y="626"/>
                    <a:pt x="736" y="627"/>
                  </a:cubicBezTo>
                  <a:cubicBezTo>
                    <a:pt x="735" y="627"/>
                    <a:pt x="734" y="628"/>
                    <a:pt x="734" y="628"/>
                  </a:cubicBezTo>
                  <a:cubicBezTo>
                    <a:pt x="733" y="629"/>
                    <a:pt x="733" y="629"/>
                    <a:pt x="733" y="630"/>
                  </a:cubicBezTo>
                  <a:cubicBezTo>
                    <a:pt x="732" y="630"/>
                    <a:pt x="732" y="631"/>
                    <a:pt x="731" y="631"/>
                  </a:cubicBezTo>
                  <a:cubicBezTo>
                    <a:pt x="731" y="632"/>
                    <a:pt x="730" y="633"/>
                    <a:pt x="729" y="634"/>
                  </a:cubicBezTo>
                  <a:cubicBezTo>
                    <a:pt x="729" y="635"/>
                    <a:pt x="728" y="635"/>
                    <a:pt x="728" y="636"/>
                  </a:cubicBezTo>
                  <a:cubicBezTo>
                    <a:pt x="728" y="637"/>
                    <a:pt x="728" y="638"/>
                    <a:pt x="727" y="639"/>
                  </a:cubicBezTo>
                  <a:cubicBezTo>
                    <a:pt x="727" y="640"/>
                    <a:pt x="727" y="640"/>
                    <a:pt x="727" y="641"/>
                  </a:cubicBezTo>
                  <a:cubicBezTo>
                    <a:pt x="727" y="642"/>
                    <a:pt x="727" y="642"/>
                    <a:pt x="727" y="643"/>
                  </a:cubicBezTo>
                  <a:cubicBezTo>
                    <a:pt x="728" y="644"/>
                    <a:pt x="728" y="644"/>
                    <a:pt x="728" y="645"/>
                  </a:cubicBezTo>
                  <a:cubicBezTo>
                    <a:pt x="728" y="645"/>
                    <a:pt x="728" y="646"/>
                    <a:pt x="729" y="647"/>
                  </a:cubicBezTo>
                  <a:cubicBezTo>
                    <a:pt x="729" y="647"/>
                    <a:pt x="729" y="648"/>
                    <a:pt x="730" y="648"/>
                  </a:cubicBezTo>
                  <a:cubicBezTo>
                    <a:pt x="732" y="652"/>
                    <a:pt x="735" y="656"/>
                    <a:pt x="740" y="659"/>
                  </a:cubicBezTo>
                  <a:cubicBezTo>
                    <a:pt x="745" y="663"/>
                    <a:pt x="750" y="666"/>
                    <a:pt x="757" y="669"/>
                  </a:cubicBezTo>
                  <a:cubicBezTo>
                    <a:pt x="763" y="672"/>
                    <a:pt x="769" y="675"/>
                    <a:pt x="776" y="677"/>
                  </a:cubicBezTo>
                  <a:cubicBezTo>
                    <a:pt x="782" y="680"/>
                    <a:pt x="788" y="682"/>
                    <a:pt x="794" y="684"/>
                  </a:cubicBezTo>
                  <a:cubicBezTo>
                    <a:pt x="802" y="686"/>
                    <a:pt x="810" y="689"/>
                    <a:pt x="817" y="693"/>
                  </a:cubicBezTo>
                  <a:cubicBezTo>
                    <a:pt x="825" y="696"/>
                    <a:pt x="832" y="700"/>
                    <a:pt x="839" y="705"/>
                  </a:cubicBezTo>
                  <a:cubicBezTo>
                    <a:pt x="846" y="709"/>
                    <a:pt x="852" y="714"/>
                    <a:pt x="858" y="720"/>
                  </a:cubicBezTo>
                  <a:cubicBezTo>
                    <a:pt x="863" y="726"/>
                    <a:pt x="869" y="732"/>
                    <a:pt x="873" y="738"/>
                  </a:cubicBezTo>
                  <a:cubicBezTo>
                    <a:pt x="876" y="743"/>
                    <a:pt x="876" y="743"/>
                    <a:pt x="876" y="743"/>
                  </a:cubicBezTo>
                  <a:cubicBezTo>
                    <a:pt x="885" y="757"/>
                    <a:pt x="890" y="772"/>
                    <a:pt x="892" y="788"/>
                  </a:cubicBezTo>
                  <a:cubicBezTo>
                    <a:pt x="893" y="803"/>
                    <a:pt x="890" y="817"/>
                    <a:pt x="885" y="831"/>
                  </a:cubicBezTo>
                  <a:cubicBezTo>
                    <a:pt x="879" y="846"/>
                    <a:pt x="869" y="858"/>
                    <a:pt x="857" y="869"/>
                  </a:cubicBezTo>
                  <a:cubicBezTo>
                    <a:pt x="845" y="881"/>
                    <a:pt x="829" y="890"/>
                    <a:pt x="812" y="896"/>
                  </a:cubicBezTo>
                  <a:cubicBezTo>
                    <a:pt x="798" y="900"/>
                    <a:pt x="798" y="900"/>
                    <a:pt x="798" y="900"/>
                  </a:cubicBezTo>
                  <a:cubicBezTo>
                    <a:pt x="781" y="904"/>
                    <a:pt x="781" y="904"/>
                    <a:pt x="781" y="904"/>
                  </a:cubicBezTo>
                  <a:cubicBezTo>
                    <a:pt x="763" y="906"/>
                    <a:pt x="763" y="906"/>
                    <a:pt x="763" y="906"/>
                  </a:cubicBezTo>
                  <a:cubicBezTo>
                    <a:pt x="754" y="906"/>
                    <a:pt x="754" y="906"/>
                    <a:pt x="754" y="906"/>
                  </a:cubicBezTo>
                  <a:moveTo>
                    <a:pt x="596" y="673"/>
                  </a:moveTo>
                  <a:cubicBezTo>
                    <a:pt x="597" y="673"/>
                    <a:pt x="597" y="673"/>
                    <a:pt x="598" y="673"/>
                  </a:cubicBezTo>
                  <a:cubicBezTo>
                    <a:pt x="599" y="673"/>
                    <a:pt x="599" y="673"/>
                    <a:pt x="601" y="674"/>
                  </a:cubicBezTo>
                  <a:cubicBezTo>
                    <a:pt x="602" y="674"/>
                    <a:pt x="604" y="674"/>
                    <a:pt x="606" y="675"/>
                  </a:cubicBezTo>
                  <a:cubicBezTo>
                    <a:pt x="608" y="676"/>
                    <a:pt x="612" y="677"/>
                    <a:pt x="616" y="678"/>
                  </a:cubicBezTo>
                  <a:cubicBezTo>
                    <a:pt x="616" y="678"/>
                    <a:pt x="616" y="678"/>
                    <a:pt x="616" y="678"/>
                  </a:cubicBezTo>
                  <a:cubicBezTo>
                    <a:pt x="618" y="680"/>
                    <a:pt x="618" y="680"/>
                    <a:pt x="618" y="680"/>
                  </a:cubicBezTo>
                  <a:cubicBezTo>
                    <a:pt x="619" y="680"/>
                    <a:pt x="619" y="680"/>
                    <a:pt x="619" y="680"/>
                  </a:cubicBezTo>
                  <a:cubicBezTo>
                    <a:pt x="619" y="681"/>
                    <a:pt x="619" y="681"/>
                    <a:pt x="620" y="681"/>
                  </a:cubicBezTo>
                  <a:cubicBezTo>
                    <a:pt x="620" y="682"/>
                    <a:pt x="620" y="682"/>
                    <a:pt x="621" y="682"/>
                  </a:cubicBezTo>
                  <a:cubicBezTo>
                    <a:pt x="621" y="682"/>
                    <a:pt x="621" y="683"/>
                    <a:pt x="622" y="684"/>
                  </a:cubicBezTo>
                  <a:cubicBezTo>
                    <a:pt x="622" y="684"/>
                    <a:pt x="622" y="685"/>
                    <a:pt x="623" y="686"/>
                  </a:cubicBezTo>
                  <a:cubicBezTo>
                    <a:pt x="624" y="687"/>
                    <a:pt x="624" y="689"/>
                    <a:pt x="625" y="690"/>
                  </a:cubicBezTo>
                  <a:cubicBezTo>
                    <a:pt x="626" y="691"/>
                    <a:pt x="626" y="691"/>
                    <a:pt x="626" y="691"/>
                  </a:cubicBezTo>
                  <a:cubicBezTo>
                    <a:pt x="626" y="692"/>
                    <a:pt x="626" y="692"/>
                    <a:pt x="626" y="693"/>
                  </a:cubicBezTo>
                  <a:cubicBezTo>
                    <a:pt x="627" y="694"/>
                    <a:pt x="627" y="694"/>
                    <a:pt x="627" y="694"/>
                  </a:cubicBezTo>
                  <a:cubicBezTo>
                    <a:pt x="627" y="695"/>
                    <a:pt x="627" y="696"/>
                    <a:pt x="627" y="697"/>
                  </a:cubicBezTo>
                  <a:cubicBezTo>
                    <a:pt x="628" y="703"/>
                    <a:pt x="628" y="703"/>
                    <a:pt x="628" y="703"/>
                  </a:cubicBezTo>
                  <a:cubicBezTo>
                    <a:pt x="628" y="705"/>
                    <a:pt x="628" y="705"/>
                    <a:pt x="628" y="705"/>
                  </a:cubicBezTo>
                  <a:cubicBezTo>
                    <a:pt x="628" y="706"/>
                    <a:pt x="628" y="706"/>
                    <a:pt x="628" y="707"/>
                  </a:cubicBezTo>
                  <a:cubicBezTo>
                    <a:pt x="627" y="717"/>
                    <a:pt x="627" y="717"/>
                    <a:pt x="627" y="717"/>
                  </a:cubicBezTo>
                  <a:cubicBezTo>
                    <a:pt x="627" y="717"/>
                    <a:pt x="627" y="718"/>
                    <a:pt x="626" y="719"/>
                  </a:cubicBezTo>
                  <a:cubicBezTo>
                    <a:pt x="626" y="720"/>
                    <a:pt x="626" y="721"/>
                    <a:pt x="625" y="724"/>
                  </a:cubicBezTo>
                  <a:cubicBezTo>
                    <a:pt x="624" y="726"/>
                    <a:pt x="624" y="729"/>
                    <a:pt x="622" y="733"/>
                  </a:cubicBezTo>
                  <a:cubicBezTo>
                    <a:pt x="621" y="737"/>
                    <a:pt x="619" y="742"/>
                    <a:pt x="617" y="749"/>
                  </a:cubicBezTo>
                  <a:cubicBezTo>
                    <a:pt x="614" y="756"/>
                    <a:pt x="612" y="762"/>
                    <a:pt x="610" y="769"/>
                  </a:cubicBezTo>
                  <a:cubicBezTo>
                    <a:pt x="609" y="775"/>
                    <a:pt x="608" y="782"/>
                    <a:pt x="609" y="789"/>
                  </a:cubicBezTo>
                  <a:cubicBezTo>
                    <a:pt x="609" y="795"/>
                    <a:pt x="610" y="802"/>
                    <a:pt x="611" y="809"/>
                  </a:cubicBezTo>
                  <a:cubicBezTo>
                    <a:pt x="613" y="816"/>
                    <a:pt x="616" y="823"/>
                    <a:pt x="619" y="829"/>
                  </a:cubicBezTo>
                  <a:cubicBezTo>
                    <a:pt x="624" y="837"/>
                    <a:pt x="624" y="837"/>
                    <a:pt x="624" y="837"/>
                  </a:cubicBezTo>
                  <a:cubicBezTo>
                    <a:pt x="624" y="838"/>
                    <a:pt x="625" y="839"/>
                    <a:pt x="625" y="839"/>
                  </a:cubicBezTo>
                  <a:cubicBezTo>
                    <a:pt x="633" y="850"/>
                    <a:pt x="633" y="850"/>
                    <a:pt x="633" y="850"/>
                  </a:cubicBezTo>
                  <a:cubicBezTo>
                    <a:pt x="640" y="858"/>
                    <a:pt x="640" y="858"/>
                    <a:pt x="640" y="858"/>
                  </a:cubicBezTo>
                  <a:cubicBezTo>
                    <a:pt x="650" y="867"/>
                    <a:pt x="650" y="867"/>
                    <a:pt x="650" y="867"/>
                  </a:cubicBezTo>
                  <a:cubicBezTo>
                    <a:pt x="653" y="869"/>
                    <a:pt x="656" y="872"/>
                    <a:pt x="660" y="874"/>
                  </a:cubicBezTo>
                  <a:cubicBezTo>
                    <a:pt x="663" y="876"/>
                    <a:pt x="667" y="878"/>
                    <a:pt x="670" y="881"/>
                  </a:cubicBezTo>
                  <a:cubicBezTo>
                    <a:pt x="674" y="883"/>
                    <a:pt x="678" y="885"/>
                    <a:pt x="682" y="886"/>
                  </a:cubicBezTo>
                  <a:cubicBezTo>
                    <a:pt x="686" y="888"/>
                    <a:pt x="690" y="890"/>
                    <a:pt x="694" y="891"/>
                  </a:cubicBezTo>
                  <a:cubicBezTo>
                    <a:pt x="706" y="895"/>
                    <a:pt x="706" y="895"/>
                    <a:pt x="706" y="895"/>
                  </a:cubicBezTo>
                  <a:cubicBezTo>
                    <a:pt x="707" y="896"/>
                    <a:pt x="708" y="896"/>
                    <a:pt x="708" y="896"/>
                  </a:cubicBezTo>
                  <a:cubicBezTo>
                    <a:pt x="709" y="896"/>
                    <a:pt x="710" y="896"/>
                    <a:pt x="710" y="896"/>
                  </a:cubicBezTo>
                  <a:cubicBezTo>
                    <a:pt x="714" y="897"/>
                    <a:pt x="717" y="898"/>
                    <a:pt x="721" y="899"/>
                  </a:cubicBezTo>
                  <a:cubicBezTo>
                    <a:pt x="724" y="899"/>
                    <a:pt x="728" y="900"/>
                    <a:pt x="731" y="900"/>
                  </a:cubicBezTo>
                  <a:cubicBezTo>
                    <a:pt x="735" y="901"/>
                    <a:pt x="739" y="901"/>
                    <a:pt x="742" y="902"/>
                  </a:cubicBezTo>
                  <a:cubicBezTo>
                    <a:pt x="746" y="902"/>
                    <a:pt x="750" y="902"/>
                    <a:pt x="753" y="902"/>
                  </a:cubicBezTo>
                  <a:cubicBezTo>
                    <a:pt x="754" y="902"/>
                    <a:pt x="754" y="902"/>
                    <a:pt x="754" y="902"/>
                  </a:cubicBezTo>
                  <a:cubicBezTo>
                    <a:pt x="769" y="901"/>
                    <a:pt x="769" y="901"/>
                    <a:pt x="769" y="901"/>
                  </a:cubicBezTo>
                  <a:cubicBezTo>
                    <a:pt x="793" y="898"/>
                    <a:pt x="793" y="898"/>
                    <a:pt x="793" y="898"/>
                  </a:cubicBezTo>
                  <a:cubicBezTo>
                    <a:pt x="811" y="892"/>
                    <a:pt x="811" y="892"/>
                    <a:pt x="811" y="892"/>
                  </a:cubicBezTo>
                  <a:cubicBezTo>
                    <a:pt x="828" y="886"/>
                    <a:pt x="842" y="877"/>
                    <a:pt x="855" y="866"/>
                  </a:cubicBezTo>
                  <a:cubicBezTo>
                    <a:pt x="866" y="856"/>
                    <a:pt x="875" y="843"/>
                    <a:pt x="881" y="830"/>
                  </a:cubicBezTo>
                  <a:cubicBezTo>
                    <a:pt x="887" y="816"/>
                    <a:pt x="889" y="802"/>
                    <a:pt x="888" y="788"/>
                  </a:cubicBezTo>
                  <a:cubicBezTo>
                    <a:pt x="886" y="773"/>
                    <a:pt x="882" y="759"/>
                    <a:pt x="873" y="745"/>
                  </a:cubicBezTo>
                  <a:cubicBezTo>
                    <a:pt x="870" y="740"/>
                    <a:pt x="870" y="740"/>
                    <a:pt x="870" y="740"/>
                  </a:cubicBezTo>
                  <a:cubicBezTo>
                    <a:pt x="865" y="734"/>
                    <a:pt x="860" y="728"/>
                    <a:pt x="855" y="723"/>
                  </a:cubicBezTo>
                  <a:cubicBezTo>
                    <a:pt x="849" y="717"/>
                    <a:pt x="843" y="712"/>
                    <a:pt x="837" y="708"/>
                  </a:cubicBezTo>
                  <a:cubicBezTo>
                    <a:pt x="830" y="704"/>
                    <a:pt x="823" y="700"/>
                    <a:pt x="816" y="696"/>
                  </a:cubicBezTo>
                  <a:cubicBezTo>
                    <a:pt x="808" y="693"/>
                    <a:pt x="801" y="690"/>
                    <a:pt x="793" y="687"/>
                  </a:cubicBezTo>
                  <a:cubicBezTo>
                    <a:pt x="787" y="686"/>
                    <a:pt x="781" y="683"/>
                    <a:pt x="775" y="681"/>
                  </a:cubicBezTo>
                  <a:cubicBezTo>
                    <a:pt x="768" y="678"/>
                    <a:pt x="761" y="676"/>
                    <a:pt x="755" y="673"/>
                  </a:cubicBezTo>
                  <a:cubicBezTo>
                    <a:pt x="749" y="669"/>
                    <a:pt x="743" y="666"/>
                    <a:pt x="738" y="662"/>
                  </a:cubicBezTo>
                  <a:cubicBezTo>
                    <a:pt x="733" y="658"/>
                    <a:pt x="729" y="654"/>
                    <a:pt x="726" y="650"/>
                  </a:cubicBezTo>
                  <a:cubicBezTo>
                    <a:pt x="726" y="650"/>
                    <a:pt x="725" y="649"/>
                    <a:pt x="725" y="648"/>
                  </a:cubicBezTo>
                  <a:cubicBezTo>
                    <a:pt x="725" y="647"/>
                    <a:pt x="724" y="647"/>
                    <a:pt x="724" y="646"/>
                  </a:cubicBezTo>
                  <a:cubicBezTo>
                    <a:pt x="724" y="645"/>
                    <a:pt x="724" y="644"/>
                    <a:pt x="724" y="644"/>
                  </a:cubicBezTo>
                  <a:cubicBezTo>
                    <a:pt x="723" y="643"/>
                    <a:pt x="723" y="642"/>
                    <a:pt x="723" y="641"/>
                  </a:cubicBezTo>
                  <a:cubicBezTo>
                    <a:pt x="723" y="640"/>
                    <a:pt x="723" y="639"/>
                    <a:pt x="724" y="638"/>
                  </a:cubicBezTo>
                  <a:cubicBezTo>
                    <a:pt x="724" y="637"/>
                    <a:pt x="724" y="636"/>
                    <a:pt x="724" y="635"/>
                  </a:cubicBezTo>
                  <a:cubicBezTo>
                    <a:pt x="725" y="634"/>
                    <a:pt x="725" y="633"/>
                    <a:pt x="726" y="632"/>
                  </a:cubicBezTo>
                  <a:cubicBezTo>
                    <a:pt x="727" y="631"/>
                    <a:pt x="727" y="630"/>
                    <a:pt x="728" y="629"/>
                  </a:cubicBezTo>
                  <a:cubicBezTo>
                    <a:pt x="729" y="628"/>
                    <a:pt x="729" y="628"/>
                    <a:pt x="730" y="627"/>
                  </a:cubicBezTo>
                  <a:cubicBezTo>
                    <a:pt x="730" y="626"/>
                    <a:pt x="731" y="626"/>
                    <a:pt x="731" y="625"/>
                  </a:cubicBezTo>
                  <a:cubicBezTo>
                    <a:pt x="732" y="625"/>
                    <a:pt x="732" y="624"/>
                    <a:pt x="733" y="624"/>
                  </a:cubicBezTo>
                  <a:cubicBezTo>
                    <a:pt x="734" y="623"/>
                    <a:pt x="734" y="623"/>
                    <a:pt x="735" y="622"/>
                  </a:cubicBezTo>
                  <a:cubicBezTo>
                    <a:pt x="737" y="621"/>
                    <a:pt x="739" y="620"/>
                    <a:pt x="741" y="619"/>
                  </a:cubicBezTo>
                  <a:cubicBezTo>
                    <a:pt x="743" y="617"/>
                    <a:pt x="745" y="616"/>
                    <a:pt x="748" y="615"/>
                  </a:cubicBezTo>
                  <a:cubicBezTo>
                    <a:pt x="750" y="614"/>
                    <a:pt x="753" y="612"/>
                    <a:pt x="756" y="611"/>
                  </a:cubicBezTo>
                  <a:cubicBezTo>
                    <a:pt x="759" y="610"/>
                    <a:pt x="762" y="609"/>
                    <a:pt x="766" y="607"/>
                  </a:cubicBezTo>
                  <a:cubicBezTo>
                    <a:pt x="924" y="552"/>
                    <a:pt x="924" y="552"/>
                    <a:pt x="924" y="552"/>
                  </a:cubicBezTo>
                  <a:cubicBezTo>
                    <a:pt x="938" y="547"/>
                    <a:pt x="949" y="540"/>
                    <a:pt x="959" y="532"/>
                  </a:cubicBezTo>
                  <a:cubicBezTo>
                    <a:pt x="968" y="524"/>
                    <a:pt x="975" y="515"/>
                    <a:pt x="979" y="505"/>
                  </a:cubicBezTo>
                  <a:cubicBezTo>
                    <a:pt x="983" y="495"/>
                    <a:pt x="985" y="484"/>
                    <a:pt x="984" y="473"/>
                  </a:cubicBezTo>
                  <a:cubicBezTo>
                    <a:pt x="983" y="462"/>
                    <a:pt x="979" y="451"/>
                    <a:pt x="972" y="441"/>
                  </a:cubicBezTo>
                  <a:cubicBezTo>
                    <a:pt x="719" y="49"/>
                    <a:pt x="719" y="49"/>
                    <a:pt x="719" y="49"/>
                  </a:cubicBezTo>
                  <a:cubicBezTo>
                    <a:pt x="711" y="39"/>
                    <a:pt x="711" y="39"/>
                    <a:pt x="711" y="39"/>
                  </a:cubicBezTo>
                  <a:cubicBezTo>
                    <a:pt x="712" y="37"/>
                    <a:pt x="712" y="37"/>
                    <a:pt x="712" y="37"/>
                  </a:cubicBezTo>
                  <a:cubicBezTo>
                    <a:pt x="710" y="39"/>
                    <a:pt x="710" y="39"/>
                    <a:pt x="710" y="39"/>
                  </a:cubicBezTo>
                  <a:cubicBezTo>
                    <a:pt x="700" y="29"/>
                    <a:pt x="700" y="29"/>
                    <a:pt x="700" y="29"/>
                  </a:cubicBezTo>
                  <a:cubicBezTo>
                    <a:pt x="695" y="26"/>
                    <a:pt x="695" y="26"/>
                    <a:pt x="695" y="26"/>
                  </a:cubicBezTo>
                  <a:cubicBezTo>
                    <a:pt x="689" y="22"/>
                    <a:pt x="683" y="18"/>
                    <a:pt x="677" y="15"/>
                  </a:cubicBezTo>
                  <a:cubicBezTo>
                    <a:pt x="671" y="13"/>
                    <a:pt x="664" y="10"/>
                    <a:pt x="657" y="8"/>
                  </a:cubicBezTo>
                  <a:cubicBezTo>
                    <a:pt x="650" y="6"/>
                    <a:pt x="642" y="5"/>
                    <a:pt x="635" y="4"/>
                  </a:cubicBezTo>
                  <a:cubicBezTo>
                    <a:pt x="627" y="4"/>
                    <a:pt x="620" y="4"/>
                    <a:pt x="612" y="4"/>
                  </a:cubicBezTo>
                  <a:cubicBezTo>
                    <a:pt x="597" y="6"/>
                    <a:pt x="597" y="6"/>
                    <a:pt x="597" y="6"/>
                  </a:cubicBezTo>
                  <a:cubicBezTo>
                    <a:pt x="579" y="10"/>
                    <a:pt x="579" y="10"/>
                    <a:pt x="579" y="10"/>
                  </a:cubicBezTo>
                  <a:cubicBezTo>
                    <a:pt x="69" y="175"/>
                    <a:pt x="69" y="175"/>
                    <a:pt x="69" y="175"/>
                  </a:cubicBezTo>
                  <a:cubicBezTo>
                    <a:pt x="56" y="180"/>
                    <a:pt x="44" y="186"/>
                    <a:pt x="34" y="194"/>
                  </a:cubicBezTo>
                  <a:cubicBezTo>
                    <a:pt x="25" y="201"/>
                    <a:pt x="17" y="210"/>
                    <a:pt x="12" y="219"/>
                  </a:cubicBezTo>
                  <a:cubicBezTo>
                    <a:pt x="7" y="229"/>
                    <a:pt x="4" y="239"/>
                    <a:pt x="4" y="250"/>
                  </a:cubicBezTo>
                  <a:cubicBezTo>
                    <a:pt x="4" y="260"/>
                    <a:pt x="7" y="271"/>
                    <a:pt x="12" y="281"/>
                  </a:cubicBezTo>
                  <a:cubicBezTo>
                    <a:pt x="83" y="407"/>
                    <a:pt x="83" y="407"/>
                    <a:pt x="83" y="407"/>
                  </a:cubicBezTo>
                  <a:cubicBezTo>
                    <a:pt x="87" y="413"/>
                    <a:pt x="87" y="413"/>
                    <a:pt x="87" y="413"/>
                  </a:cubicBezTo>
                  <a:cubicBezTo>
                    <a:pt x="92" y="419"/>
                    <a:pt x="92" y="419"/>
                    <a:pt x="92" y="419"/>
                  </a:cubicBezTo>
                  <a:cubicBezTo>
                    <a:pt x="93" y="420"/>
                    <a:pt x="93" y="421"/>
                    <a:pt x="94" y="421"/>
                  </a:cubicBezTo>
                  <a:cubicBezTo>
                    <a:pt x="94" y="422"/>
                    <a:pt x="95" y="423"/>
                    <a:pt x="96" y="423"/>
                  </a:cubicBezTo>
                  <a:cubicBezTo>
                    <a:pt x="96" y="424"/>
                    <a:pt x="97" y="424"/>
                    <a:pt x="98" y="425"/>
                  </a:cubicBezTo>
                  <a:cubicBezTo>
                    <a:pt x="98" y="425"/>
                    <a:pt x="99" y="426"/>
                    <a:pt x="100" y="426"/>
                  </a:cubicBezTo>
                  <a:cubicBezTo>
                    <a:pt x="105" y="430"/>
                    <a:pt x="105" y="430"/>
                    <a:pt x="105" y="430"/>
                  </a:cubicBezTo>
                  <a:cubicBezTo>
                    <a:pt x="110" y="432"/>
                    <a:pt x="110" y="432"/>
                    <a:pt x="110" y="432"/>
                  </a:cubicBezTo>
                  <a:cubicBezTo>
                    <a:pt x="111" y="432"/>
                    <a:pt x="111" y="432"/>
                    <a:pt x="111" y="432"/>
                  </a:cubicBezTo>
                  <a:cubicBezTo>
                    <a:pt x="111" y="432"/>
                    <a:pt x="112" y="432"/>
                    <a:pt x="112" y="432"/>
                  </a:cubicBezTo>
                  <a:cubicBezTo>
                    <a:pt x="113" y="433"/>
                    <a:pt x="113" y="433"/>
                    <a:pt x="114" y="433"/>
                  </a:cubicBezTo>
                  <a:cubicBezTo>
                    <a:pt x="115" y="433"/>
                    <a:pt x="116" y="433"/>
                    <a:pt x="118" y="433"/>
                  </a:cubicBezTo>
                  <a:cubicBezTo>
                    <a:pt x="118" y="433"/>
                    <a:pt x="118" y="433"/>
                    <a:pt x="118" y="433"/>
                  </a:cubicBezTo>
                  <a:cubicBezTo>
                    <a:pt x="119" y="433"/>
                    <a:pt x="119" y="433"/>
                    <a:pt x="119" y="433"/>
                  </a:cubicBezTo>
                  <a:cubicBezTo>
                    <a:pt x="120" y="433"/>
                    <a:pt x="120" y="433"/>
                    <a:pt x="121" y="433"/>
                  </a:cubicBezTo>
                  <a:cubicBezTo>
                    <a:pt x="121" y="433"/>
                    <a:pt x="121" y="433"/>
                    <a:pt x="122" y="433"/>
                  </a:cubicBezTo>
                  <a:cubicBezTo>
                    <a:pt x="122" y="433"/>
                    <a:pt x="122" y="433"/>
                    <a:pt x="123" y="433"/>
                  </a:cubicBezTo>
                  <a:cubicBezTo>
                    <a:pt x="123" y="433"/>
                    <a:pt x="124" y="432"/>
                    <a:pt x="124" y="432"/>
                  </a:cubicBezTo>
                  <a:cubicBezTo>
                    <a:pt x="125" y="432"/>
                    <a:pt x="126" y="432"/>
                    <a:pt x="127" y="431"/>
                  </a:cubicBezTo>
                  <a:cubicBezTo>
                    <a:pt x="129" y="431"/>
                    <a:pt x="130" y="430"/>
                    <a:pt x="132" y="430"/>
                  </a:cubicBezTo>
                  <a:cubicBezTo>
                    <a:pt x="133" y="429"/>
                    <a:pt x="133" y="429"/>
                    <a:pt x="133" y="429"/>
                  </a:cubicBezTo>
                  <a:cubicBezTo>
                    <a:pt x="133" y="429"/>
                    <a:pt x="133" y="429"/>
                    <a:pt x="134" y="429"/>
                  </a:cubicBezTo>
                  <a:cubicBezTo>
                    <a:pt x="134" y="428"/>
                    <a:pt x="135" y="428"/>
                    <a:pt x="136" y="428"/>
                  </a:cubicBezTo>
                  <a:cubicBezTo>
                    <a:pt x="145" y="421"/>
                    <a:pt x="145" y="421"/>
                    <a:pt x="145" y="421"/>
                  </a:cubicBezTo>
                  <a:cubicBezTo>
                    <a:pt x="152" y="413"/>
                    <a:pt x="152" y="413"/>
                    <a:pt x="152" y="413"/>
                  </a:cubicBezTo>
                  <a:cubicBezTo>
                    <a:pt x="153" y="413"/>
                    <a:pt x="153" y="412"/>
                    <a:pt x="154" y="412"/>
                  </a:cubicBezTo>
                  <a:cubicBezTo>
                    <a:pt x="169" y="390"/>
                    <a:pt x="169" y="390"/>
                    <a:pt x="169" y="390"/>
                  </a:cubicBezTo>
                  <a:cubicBezTo>
                    <a:pt x="172" y="385"/>
                    <a:pt x="172" y="385"/>
                    <a:pt x="172" y="385"/>
                  </a:cubicBezTo>
                  <a:cubicBezTo>
                    <a:pt x="175" y="379"/>
                    <a:pt x="179" y="372"/>
                    <a:pt x="184" y="367"/>
                  </a:cubicBezTo>
                  <a:cubicBezTo>
                    <a:pt x="188" y="361"/>
                    <a:pt x="194" y="356"/>
                    <a:pt x="200" y="351"/>
                  </a:cubicBezTo>
                  <a:cubicBezTo>
                    <a:pt x="206" y="346"/>
                    <a:pt x="213" y="341"/>
                    <a:pt x="221" y="337"/>
                  </a:cubicBezTo>
                  <a:cubicBezTo>
                    <a:pt x="228" y="333"/>
                    <a:pt x="236" y="329"/>
                    <a:pt x="245" y="327"/>
                  </a:cubicBezTo>
                  <a:cubicBezTo>
                    <a:pt x="254" y="324"/>
                    <a:pt x="254" y="324"/>
                    <a:pt x="254" y="324"/>
                  </a:cubicBezTo>
                  <a:cubicBezTo>
                    <a:pt x="254" y="324"/>
                    <a:pt x="254" y="324"/>
                    <a:pt x="255" y="324"/>
                  </a:cubicBezTo>
                  <a:cubicBezTo>
                    <a:pt x="256" y="324"/>
                    <a:pt x="257" y="323"/>
                    <a:pt x="259" y="323"/>
                  </a:cubicBezTo>
                  <a:cubicBezTo>
                    <a:pt x="260" y="323"/>
                    <a:pt x="263" y="322"/>
                    <a:pt x="267" y="322"/>
                  </a:cubicBezTo>
                  <a:cubicBezTo>
                    <a:pt x="270" y="321"/>
                    <a:pt x="275" y="320"/>
                    <a:pt x="281" y="319"/>
                  </a:cubicBezTo>
                  <a:cubicBezTo>
                    <a:pt x="287" y="318"/>
                    <a:pt x="287" y="318"/>
                    <a:pt x="287" y="318"/>
                  </a:cubicBezTo>
                  <a:cubicBezTo>
                    <a:pt x="291" y="318"/>
                    <a:pt x="295" y="318"/>
                    <a:pt x="300" y="318"/>
                  </a:cubicBezTo>
                  <a:cubicBezTo>
                    <a:pt x="301" y="318"/>
                    <a:pt x="301" y="318"/>
                    <a:pt x="301" y="318"/>
                  </a:cubicBezTo>
                  <a:cubicBezTo>
                    <a:pt x="305" y="318"/>
                    <a:pt x="310" y="318"/>
                    <a:pt x="315" y="319"/>
                  </a:cubicBezTo>
                  <a:cubicBezTo>
                    <a:pt x="319" y="319"/>
                    <a:pt x="324" y="320"/>
                    <a:pt x="328" y="320"/>
                  </a:cubicBezTo>
                  <a:cubicBezTo>
                    <a:pt x="333" y="321"/>
                    <a:pt x="338" y="322"/>
                    <a:pt x="342" y="323"/>
                  </a:cubicBezTo>
                  <a:cubicBezTo>
                    <a:pt x="358" y="328"/>
                    <a:pt x="358" y="328"/>
                    <a:pt x="358" y="328"/>
                  </a:cubicBezTo>
                  <a:cubicBezTo>
                    <a:pt x="361" y="329"/>
                    <a:pt x="364" y="330"/>
                    <a:pt x="367" y="331"/>
                  </a:cubicBezTo>
                  <a:cubicBezTo>
                    <a:pt x="370" y="332"/>
                    <a:pt x="373" y="334"/>
                    <a:pt x="376" y="335"/>
                  </a:cubicBezTo>
                  <a:cubicBezTo>
                    <a:pt x="378" y="337"/>
                    <a:pt x="381" y="338"/>
                    <a:pt x="384" y="340"/>
                  </a:cubicBezTo>
                  <a:cubicBezTo>
                    <a:pt x="387" y="342"/>
                    <a:pt x="390" y="343"/>
                    <a:pt x="393" y="345"/>
                  </a:cubicBezTo>
                  <a:cubicBezTo>
                    <a:pt x="401" y="352"/>
                    <a:pt x="401" y="352"/>
                    <a:pt x="401" y="352"/>
                  </a:cubicBezTo>
                  <a:cubicBezTo>
                    <a:pt x="407" y="356"/>
                    <a:pt x="407" y="356"/>
                    <a:pt x="407" y="356"/>
                  </a:cubicBezTo>
                  <a:cubicBezTo>
                    <a:pt x="407" y="357"/>
                    <a:pt x="407" y="357"/>
                    <a:pt x="408" y="357"/>
                  </a:cubicBezTo>
                  <a:cubicBezTo>
                    <a:pt x="408" y="358"/>
                    <a:pt x="409" y="358"/>
                    <a:pt x="410" y="359"/>
                  </a:cubicBezTo>
                  <a:cubicBezTo>
                    <a:pt x="410" y="360"/>
                    <a:pt x="412" y="362"/>
                    <a:pt x="414" y="364"/>
                  </a:cubicBezTo>
                  <a:cubicBezTo>
                    <a:pt x="423" y="374"/>
                    <a:pt x="423" y="374"/>
                    <a:pt x="423" y="374"/>
                  </a:cubicBezTo>
                  <a:cubicBezTo>
                    <a:pt x="427" y="381"/>
                    <a:pt x="427" y="381"/>
                    <a:pt x="427" y="381"/>
                  </a:cubicBezTo>
                  <a:cubicBezTo>
                    <a:pt x="435" y="394"/>
                    <a:pt x="439" y="408"/>
                    <a:pt x="440" y="422"/>
                  </a:cubicBezTo>
                  <a:cubicBezTo>
                    <a:pt x="440" y="436"/>
                    <a:pt x="437" y="450"/>
                    <a:pt x="431" y="463"/>
                  </a:cubicBezTo>
                  <a:cubicBezTo>
                    <a:pt x="425" y="476"/>
                    <a:pt x="415" y="488"/>
                    <a:pt x="403" y="498"/>
                  </a:cubicBezTo>
                  <a:cubicBezTo>
                    <a:pt x="390" y="509"/>
                    <a:pt x="375" y="517"/>
                    <a:pt x="358" y="523"/>
                  </a:cubicBezTo>
                  <a:cubicBezTo>
                    <a:pt x="349" y="526"/>
                    <a:pt x="340" y="528"/>
                    <a:pt x="331" y="530"/>
                  </a:cubicBezTo>
                  <a:cubicBezTo>
                    <a:pt x="322" y="531"/>
                    <a:pt x="313" y="532"/>
                    <a:pt x="303" y="532"/>
                  </a:cubicBezTo>
                  <a:cubicBezTo>
                    <a:pt x="302" y="532"/>
                    <a:pt x="302" y="532"/>
                    <a:pt x="302" y="532"/>
                  </a:cubicBezTo>
                  <a:cubicBezTo>
                    <a:pt x="293" y="532"/>
                    <a:pt x="285" y="531"/>
                    <a:pt x="276" y="530"/>
                  </a:cubicBezTo>
                  <a:cubicBezTo>
                    <a:pt x="268" y="529"/>
                    <a:pt x="259" y="527"/>
                    <a:pt x="250" y="524"/>
                  </a:cubicBezTo>
                  <a:cubicBezTo>
                    <a:pt x="245" y="523"/>
                    <a:pt x="239" y="521"/>
                    <a:pt x="233" y="520"/>
                  </a:cubicBezTo>
                  <a:cubicBezTo>
                    <a:pt x="225" y="518"/>
                    <a:pt x="218" y="517"/>
                    <a:pt x="212" y="516"/>
                  </a:cubicBezTo>
                  <a:cubicBezTo>
                    <a:pt x="205" y="515"/>
                    <a:pt x="198" y="515"/>
                    <a:pt x="192" y="515"/>
                  </a:cubicBezTo>
                  <a:cubicBezTo>
                    <a:pt x="185" y="515"/>
                    <a:pt x="179" y="516"/>
                    <a:pt x="175" y="517"/>
                  </a:cubicBezTo>
                  <a:cubicBezTo>
                    <a:pt x="171" y="519"/>
                    <a:pt x="168" y="520"/>
                    <a:pt x="166" y="523"/>
                  </a:cubicBezTo>
                  <a:cubicBezTo>
                    <a:pt x="163" y="525"/>
                    <a:pt x="162" y="528"/>
                    <a:pt x="161" y="531"/>
                  </a:cubicBezTo>
                  <a:cubicBezTo>
                    <a:pt x="161" y="535"/>
                    <a:pt x="161" y="540"/>
                    <a:pt x="162" y="545"/>
                  </a:cubicBezTo>
                  <a:cubicBezTo>
                    <a:pt x="164" y="551"/>
                    <a:pt x="167" y="558"/>
                    <a:pt x="171" y="565"/>
                  </a:cubicBezTo>
                  <a:cubicBezTo>
                    <a:pt x="245" y="697"/>
                    <a:pt x="245" y="697"/>
                    <a:pt x="245" y="697"/>
                  </a:cubicBezTo>
                  <a:cubicBezTo>
                    <a:pt x="248" y="702"/>
                    <a:pt x="248" y="702"/>
                    <a:pt x="248" y="702"/>
                  </a:cubicBezTo>
                  <a:cubicBezTo>
                    <a:pt x="248" y="702"/>
                    <a:pt x="249" y="703"/>
                    <a:pt x="249" y="703"/>
                  </a:cubicBezTo>
                  <a:cubicBezTo>
                    <a:pt x="257" y="712"/>
                    <a:pt x="257" y="712"/>
                    <a:pt x="257" y="712"/>
                  </a:cubicBezTo>
                  <a:cubicBezTo>
                    <a:pt x="263" y="718"/>
                    <a:pt x="263" y="718"/>
                    <a:pt x="263" y="718"/>
                  </a:cubicBezTo>
                  <a:cubicBezTo>
                    <a:pt x="268" y="722"/>
                    <a:pt x="274" y="727"/>
                    <a:pt x="281" y="730"/>
                  </a:cubicBezTo>
                  <a:cubicBezTo>
                    <a:pt x="288" y="734"/>
                    <a:pt x="295" y="737"/>
                    <a:pt x="302" y="739"/>
                  </a:cubicBezTo>
                  <a:cubicBezTo>
                    <a:pt x="310" y="742"/>
                    <a:pt x="317" y="744"/>
                    <a:pt x="325" y="745"/>
                  </a:cubicBezTo>
                  <a:cubicBezTo>
                    <a:pt x="333" y="746"/>
                    <a:pt x="341" y="747"/>
                    <a:pt x="349" y="746"/>
                  </a:cubicBezTo>
                  <a:cubicBezTo>
                    <a:pt x="366" y="745"/>
                    <a:pt x="366" y="745"/>
                    <a:pt x="366" y="745"/>
                  </a:cubicBezTo>
                  <a:cubicBezTo>
                    <a:pt x="383" y="742"/>
                    <a:pt x="383" y="742"/>
                    <a:pt x="383" y="742"/>
                  </a:cubicBezTo>
                  <a:cubicBezTo>
                    <a:pt x="392" y="739"/>
                    <a:pt x="392" y="739"/>
                    <a:pt x="392" y="739"/>
                  </a:cubicBezTo>
                  <a:cubicBezTo>
                    <a:pt x="562" y="679"/>
                    <a:pt x="562" y="679"/>
                    <a:pt x="562" y="679"/>
                  </a:cubicBezTo>
                  <a:cubicBezTo>
                    <a:pt x="565" y="678"/>
                    <a:pt x="565" y="678"/>
                    <a:pt x="565" y="678"/>
                  </a:cubicBezTo>
                  <a:cubicBezTo>
                    <a:pt x="566" y="678"/>
                    <a:pt x="566" y="678"/>
                    <a:pt x="567" y="678"/>
                  </a:cubicBezTo>
                  <a:cubicBezTo>
                    <a:pt x="567" y="678"/>
                    <a:pt x="568" y="677"/>
                    <a:pt x="569" y="677"/>
                  </a:cubicBezTo>
                  <a:cubicBezTo>
                    <a:pt x="585" y="674"/>
                    <a:pt x="585" y="674"/>
                    <a:pt x="585" y="674"/>
                  </a:cubicBezTo>
                  <a:cubicBezTo>
                    <a:pt x="585" y="674"/>
                    <a:pt x="586" y="674"/>
                    <a:pt x="586" y="674"/>
                  </a:cubicBezTo>
                  <a:cubicBezTo>
                    <a:pt x="587" y="674"/>
                    <a:pt x="588" y="673"/>
                    <a:pt x="588" y="673"/>
                  </a:cubicBezTo>
                  <a:cubicBezTo>
                    <a:pt x="589" y="673"/>
                    <a:pt x="590" y="673"/>
                    <a:pt x="591" y="673"/>
                  </a:cubicBezTo>
                  <a:cubicBezTo>
                    <a:pt x="593" y="673"/>
                    <a:pt x="594" y="673"/>
                    <a:pt x="596" y="673"/>
                  </a:cubicBezTo>
                </a:path>
              </a:pathLst>
            </a:custGeom>
            <a:solidFill>
              <a:srgbClr val="A6A5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39" name="Freeform 175"/>
            <p:cNvSpPr>
              <a:spLocks/>
            </p:cNvSpPr>
            <p:nvPr/>
          </p:nvSpPr>
          <p:spPr bwMode="auto">
            <a:xfrm>
              <a:off x="3513" y="768"/>
              <a:ext cx="1143" cy="1223"/>
            </a:xfrm>
            <a:custGeom>
              <a:avLst/>
              <a:gdLst>
                <a:gd name="T0" fmla="*/ 990 w 697"/>
                <a:gd name="T1" fmla="*/ 2 h 746"/>
                <a:gd name="T2" fmla="*/ 977 w 697"/>
                <a:gd name="T3" fmla="*/ 3 h 746"/>
                <a:gd name="T4" fmla="*/ 963 w 697"/>
                <a:gd name="T5" fmla="*/ 5 h 746"/>
                <a:gd name="T6" fmla="*/ 949 w 697"/>
                <a:gd name="T7" fmla="*/ 8 h 746"/>
                <a:gd name="T8" fmla="*/ 0 w 697"/>
                <a:gd name="T9" fmla="*/ 407 h 746"/>
                <a:gd name="T10" fmla="*/ 133 w 697"/>
                <a:gd name="T11" fmla="*/ 669 h 746"/>
                <a:gd name="T12" fmla="*/ 143 w 697"/>
                <a:gd name="T13" fmla="*/ 684 h 746"/>
                <a:gd name="T14" fmla="*/ 157 w 697"/>
                <a:gd name="T15" fmla="*/ 698 h 746"/>
                <a:gd name="T16" fmla="*/ 166 w 697"/>
                <a:gd name="T17" fmla="*/ 703 h 746"/>
                <a:gd name="T18" fmla="*/ 175 w 697"/>
                <a:gd name="T19" fmla="*/ 708 h 746"/>
                <a:gd name="T20" fmla="*/ 194 w 697"/>
                <a:gd name="T21" fmla="*/ 710 h 746"/>
                <a:gd name="T22" fmla="*/ 215 w 697"/>
                <a:gd name="T23" fmla="*/ 703 h 746"/>
                <a:gd name="T24" fmla="*/ 228 w 697"/>
                <a:gd name="T25" fmla="*/ 695 h 746"/>
                <a:gd name="T26" fmla="*/ 238 w 697"/>
                <a:gd name="T27" fmla="*/ 687 h 746"/>
                <a:gd name="T28" fmla="*/ 248 w 697"/>
                <a:gd name="T29" fmla="*/ 679 h 746"/>
                <a:gd name="T30" fmla="*/ 257 w 697"/>
                <a:gd name="T31" fmla="*/ 666 h 746"/>
                <a:gd name="T32" fmla="*/ 264 w 697"/>
                <a:gd name="T33" fmla="*/ 659 h 746"/>
                <a:gd name="T34" fmla="*/ 271 w 697"/>
                <a:gd name="T35" fmla="*/ 648 h 746"/>
                <a:gd name="T36" fmla="*/ 276 w 697"/>
                <a:gd name="T37" fmla="*/ 638 h 746"/>
                <a:gd name="T38" fmla="*/ 280 w 697"/>
                <a:gd name="T39" fmla="*/ 630 h 746"/>
                <a:gd name="T40" fmla="*/ 405 w 697"/>
                <a:gd name="T41" fmla="*/ 533 h 746"/>
                <a:gd name="T42" fmla="*/ 459 w 697"/>
                <a:gd name="T43" fmla="*/ 523 h 746"/>
                <a:gd name="T44" fmla="*/ 490 w 697"/>
                <a:gd name="T45" fmla="*/ 521 h 746"/>
                <a:gd name="T46" fmla="*/ 564 w 697"/>
                <a:gd name="T47" fmla="*/ 531 h 746"/>
                <a:gd name="T48" fmla="*/ 574 w 697"/>
                <a:gd name="T49" fmla="*/ 534 h 746"/>
                <a:gd name="T50" fmla="*/ 625 w 697"/>
                <a:gd name="T51" fmla="*/ 557 h 746"/>
                <a:gd name="T52" fmla="*/ 651 w 697"/>
                <a:gd name="T53" fmla="*/ 574 h 746"/>
                <a:gd name="T54" fmla="*/ 672 w 697"/>
                <a:gd name="T55" fmla="*/ 595 h 746"/>
                <a:gd name="T56" fmla="*/ 690 w 697"/>
                <a:gd name="T57" fmla="*/ 616 h 746"/>
                <a:gd name="T58" fmla="*/ 656 w 697"/>
                <a:gd name="T59" fmla="*/ 812 h 746"/>
                <a:gd name="T60" fmla="*/ 408 w 697"/>
                <a:gd name="T61" fmla="*/ 854 h 746"/>
                <a:gd name="T62" fmla="*/ 266 w 697"/>
                <a:gd name="T63" fmla="*/ 851 h 746"/>
                <a:gd name="T64" fmla="*/ 394 w 697"/>
                <a:gd name="T65" fmla="*/ 1139 h 746"/>
                <a:gd name="T66" fmla="*/ 402 w 697"/>
                <a:gd name="T67" fmla="*/ 1151 h 746"/>
                <a:gd name="T68" fmla="*/ 410 w 697"/>
                <a:gd name="T69" fmla="*/ 1161 h 746"/>
                <a:gd name="T70" fmla="*/ 420 w 697"/>
                <a:gd name="T71" fmla="*/ 1171 h 746"/>
                <a:gd name="T72" fmla="*/ 492 w 697"/>
                <a:gd name="T73" fmla="*/ 1212 h 746"/>
                <a:gd name="T74" fmla="*/ 577 w 697"/>
                <a:gd name="T75" fmla="*/ 1223 h 746"/>
                <a:gd name="T76" fmla="*/ 594 w 697"/>
                <a:gd name="T77" fmla="*/ 1221 h 746"/>
                <a:gd name="T78" fmla="*/ 608 w 697"/>
                <a:gd name="T79" fmla="*/ 1220 h 746"/>
                <a:gd name="T80" fmla="*/ 623 w 697"/>
                <a:gd name="T81" fmla="*/ 1216 h 746"/>
                <a:gd name="T82" fmla="*/ 638 w 697"/>
                <a:gd name="T83" fmla="*/ 1212 h 746"/>
                <a:gd name="T84" fmla="*/ 597 w 697"/>
                <a:gd name="T85" fmla="*/ 1218 h 746"/>
                <a:gd name="T86" fmla="*/ 428 w 697"/>
                <a:gd name="T87" fmla="*/ 1174 h 746"/>
                <a:gd name="T88" fmla="*/ 262 w 697"/>
                <a:gd name="T89" fmla="*/ 890 h 746"/>
                <a:gd name="T90" fmla="*/ 344 w 697"/>
                <a:gd name="T91" fmla="*/ 843 h 746"/>
                <a:gd name="T92" fmla="*/ 540 w 697"/>
                <a:gd name="T93" fmla="*/ 866 h 746"/>
                <a:gd name="T94" fmla="*/ 690 w 697"/>
                <a:gd name="T95" fmla="*/ 610 h 746"/>
                <a:gd name="T96" fmla="*/ 641 w 697"/>
                <a:gd name="T97" fmla="*/ 562 h 746"/>
                <a:gd name="T98" fmla="*/ 535 w 697"/>
                <a:gd name="T99" fmla="*/ 521 h 746"/>
                <a:gd name="T100" fmla="*/ 435 w 697"/>
                <a:gd name="T101" fmla="*/ 525 h 746"/>
                <a:gd name="T102" fmla="*/ 325 w 697"/>
                <a:gd name="T103" fmla="*/ 572 h 746"/>
                <a:gd name="T104" fmla="*/ 235 w 697"/>
                <a:gd name="T105" fmla="*/ 687 h 746"/>
                <a:gd name="T106" fmla="*/ 200 w 697"/>
                <a:gd name="T107" fmla="*/ 705 h 746"/>
                <a:gd name="T108" fmla="*/ 190 w 697"/>
                <a:gd name="T109" fmla="*/ 707 h 746"/>
                <a:gd name="T110" fmla="*/ 161 w 697"/>
                <a:gd name="T111" fmla="*/ 695 h 746"/>
                <a:gd name="T112" fmla="*/ 133 w 697"/>
                <a:gd name="T113" fmla="*/ 664 h 746"/>
                <a:gd name="T114" fmla="*/ 946 w 697"/>
                <a:gd name="T115" fmla="*/ 13 h 746"/>
                <a:gd name="T116" fmla="*/ 1107 w 697"/>
                <a:gd name="T117" fmla="*/ 21 h 746"/>
                <a:gd name="T118" fmla="*/ 1138 w 697"/>
                <a:gd name="T119" fmla="*/ 36 h 74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697" h="746">
                  <a:moveTo>
                    <a:pt x="619" y="0"/>
                  </a:moveTo>
                  <a:cubicBezTo>
                    <a:pt x="616" y="0"/>
                    <a:pt x="613" y="0"/>
                    <a:pt x="610" y="0"/>
                  </a:cubicBezTo>
                  <a:cubicBezTo>
                    <a:pt x="610" y="0"/>
                    <a:pt x="609" y="0"/>
                    <a:pt x="609" y="0"/>
                  </a:cubicBezTo>
                  <a:cubicBezTo>
                    <a:pt x="608" y="0"/>
                    <a:pt x="608" y="0"/>
                    <a:pt x="607" y="0"/>
                  </a:cubicBezTo>
                  <a:cubicBezTo>
                    <a:pt x="607" y="0"/>
                    <a:pt x="607" y="0"/>
                    <a:pt x="606" y="0"/>
                  </a:cubicBezTo>
                  <a:cubicBezTo>
                    <a:pt x="605" y="0"/>
                    <a:pt x="605" y="0"/>
                    <a:pt x="604" y="1"/>
                  </a:cubicBezTo>
                  <a:cubicBezTo>
                    <a:pt x="604" y="1"/>
                    <a:pt x="603" y="1"/>
                    <a:pt x="603" y="1"/>
                  </a:cubicBezTo>
                  <a:cubicBezTo>
                    <a:pt x="603" y="1"/>
                    <a:pt x="602" y="1"/>
                    <a:pt x="602" y="1"/>
                  </a:cubicBezTo>
                  <a:cubicBezTo>
                    <a:pt x="601" y="1"/>
                    <a:pt x="601" y="1"/>
                    <a:pt x="600" y="1"/>
                  </a:cubicBezTo>
                  <a:cubicBezTo>
                    <a:pt x="600" y="1"/>
                    <a:pt x="599" y="1"/>
                    <a:pt x="598" y="1"/>
                  </a:cubicBezTo>
                  <a:cubicBezTo>
                    <a:pt x="597" y="1"/>
                    <a:pt x="597" y="1"/>
                    <a:pt x="597" y="1"/>
                  </a:cubicBezTo>
                  <a:cubicBezTo>
                    <a:pt x="597" y="1"/>
                    <a:pt x="597" y="2"/>
                    <a:pt x="596" y="2"/>
                  </a:cubicBezTo>
                  <a:cubicBezTo>
                    <a:pt x="596" y="2"/>
                    <a:pt x="595" y="2"/>
                    <a:pt x="595" y="2"/>
                  </a:cubicBezTo>
                  <a:cubicBezTo>
                    <a:pt x="594" y="2"/>
                    <a:pt x="594" y="2"/>
                    <a:pt x="593" y="2"/>
                  </a:cubicBezTo>
                  <a:cubicBezTo>
                    <a:pt x="592" y="2"/>
                    <a:pt x="592" y="2"/>
                    <a:pt x="592" y="2"/>
                  </a:cubicBezTo>
                  <a:cubicBezTo>
                    <a:pt x="592" y="2"/>
                    <a:pt x="591" y="3"/>
                    <a:pt x="591" y="3"/>
                  </a:cubicBezTo>
                  <a:cubicBezTo>
                    <a:pt x="590" y="3"/>
                    <a:pt x="590" y="3"/>
                    <a:pt x="589" y="3"/>
                  </a:cubicBezTo>
                  <a:cubicBezTo>
                    <a:pt x="589" y="3"/>
                    <a:pt x="588" y="3"/>
                    <a:pt x="587" y="3"/>
                  </a:cubicBezTo>
                  <a:cubicBezTo>
                    <a:pt x="586" y="4"/>
                    <a:pt x="586" y="4"/>
                    <a:pt x="586" y="4"/>
                  </a:cubicBezTo>
                  <a:cubicBezTo>
                    <a:pt x="586" y="4"/>
                    <a:pt x="586" y="4"/>
                    <a:pt x="585" y="4"/>
                  </a:cubicBezTo>
                  <a:cubicBezTo>
                    <a:pt x="585" y="4"/>
                    <a:pt x="585" y="4"/>
                    <a:pt x="584" y="4"/>
                  </a:cubicBezTo>
                  <a:cubicBezTo>
                    <a:pt x="583" y="4"/>
                    <a:pt x="583" y="4"/>
                    <a:pt x="582" y="5"/>
                  </a:cubicBezTo>
                  <a:cubicBezTo>
                    <a:pt x="582" y="5"/>
                    <a:pt x="581" y="5"/>
                    <a:pt x="581" y="5"/>
                  </a:cubicBezTo>
                  <a:cubicBezTo>
                    <a:pt x="580" y="5"/>
                    <a:pt x="580" y="5"/>
                    <a:pt x="579" y="5"/>
                  </a:cubicBezTo>
                  <a:cubicBezTo>
                    <a:pt x="579" y="6"/>
                    <a:pt x="579" y="6"/>
                    <a:pt x="578" y="6"/>
                  </a:cubicBezTo>
                  <a:cubicBezTo>
                    <a:pt x="578" y="6"/>
                    <a:pt x="577" y="6"/>
                    <a:pt x="577" y="6"/>
                  </a:cubicBezTo>
                  <a:cubicBezTo>
                    <a:pt x="67" y="172"/>
                    <a:pt x="67" y="172"/>
                    <a:pt x="67" y="172"/>
                  </a:cubicBezTo>
                  <a:cubicBezTo>
                    <a:pt x="53" y="176"/>
                    <a:pt x="41" y="182"/>
                    <a:pt x="31" y="190"/>
                  </a:cubicBezTo>
                  <a:cubicBezTo>
                    <a:pt x="21" y="198"/>
                    <a:pt x="13" y="207"/>
                    <a:pt x="8" y="217"/>
                  </a:cubicBezTo>
                  <a:cubicBezTo>
                    <a:pt x="3" y="226"/>
                    <a:pt x="0" y="237"/>
                    <a:pt x="0" y="248"/>
                  </a:cubicBezTo>
                  <a:cubicBezTo>
                    <a:pt x="0" y="258"/>
                    <a:pt x="3" y="269"/>
                    <a:pt x="8" y="280"/>
                  </a:cubicBezTo>
                  <a:cubicBezTo>
                    <a:pt x="76" y="401"/>
                    <a:pt x="76" y="401"/>
                    <a:pt x="76" y="401"/>
                  </a:cubicBezTo>
                  <a:cubicBezTo>
                    <a:pt x="76" y="401"/>
                    <a:pt x="77" y="402"/>
                    <a:pt x="77" y="402"/>
                  </a:cubicBezTo>
                  <a:cubicBezTo>
                    <a:pt x="77" y="403"/>
                    <a:pt x="78" y="403"/>
                    <a:pt x="78" y="404"/>
                  </a:cubicBezTo>
                  <a:cubicBezTo>
                    <a:pt x="78" y="404"/>
                    <a:pt x="79" y="405"/>
                    <a:pt x="79" y="406"/>
                  </a:cubicBezTo>
                  <a:cubicBezTo>
                    <a:pt x="79" y="406"/>
                    <a:pt x="80" y="407"/>
                    <a:pt x="81" y="408"/>
                  </a:cubicBezTo>
                  <a:cubicBezTo>
                    <a:pt x="81" y="409"/>
                    <a:pt x="81" y="409"/>
                    <a:pt x="81" y="409"/>
                  </a:cubicBezTo>
                  <a:cubicBezTo>
                    <a:pt x="81" y="409"/>
                    <a:pt x="82" y="410"/>
                    <a:pt x="82" y="410"/>
                  </a:cubicBezTo>
                  <a:cubicBezTo>
                    <a:pt x="82" y="411"/>
                    <a:pt x="83" y="411"/>
                    <a:pt x="83" y="412"/>
                  </a:cubicBezTo>
                  <a:cubicBezTo>
                    <a:pt x="84" y="413"/>
                    <a:pt x="85" y="414"/>
                    <a:pt x="86" y="415"/>
                  </a:cubicBezTo>
                  <a:cubicBezTo>
                    <a:pt x="86" y="416"/>
                    <a:pt x="86" y="416"/>
                    <a:pt x="86" y="416"/>
                  </a:cubicBezTo>
                  <a:cubicBezTo>
                    <a:pt x="87" y="417"/>
                    <a:pt x="87" y="417"/>
                    <a:pt x="87" y="417"/>
                  </a:cubicBezTo>
                  <a:cubicBezTo>
                    <a:pt x="87" y="417"/>
                    <a:pt x="87" y="417"/>
                    <a:pt x="87" y="417"/>
                  </a:cubicBezTo>
                  <a:cubicBezTo>
                    <a:pt x="88" y="418"/>
                    <a:pt x="88" y="418"/>
                    <a:pt x="89" y="419"/>
                  </a:cubicBezTo>
                  <a:cubicBezTo>
                    <a:pt x="89" y="419"/>
                    <a:pt x="90" y="420"/>
                    <a:pt x="90" y="421"/>
                  </a:cubicBezTo>
                  <a:cubicBezTo>
                    <a:pt x="91" y="421"/>
                    <a:pt x="92" y="422"/>
                    <a:pt x="92" y="423"/>
                  </a:cubicBezTo>
                  <a:cubicBezTo>
                    <a:pt x="93" y="423"/>
                    <a:pt x="94" y="424"/>
                    <a:pt x="94" y="424"/>
                  </a:cubicBezTo>
                  <a:cubicBezTo>
                    <a:pt x="95" y="425"/>
                    <a:pt x="96" y="425"/>
                    <a:pt x="96" y="426"/>
                  </a:cubicBezTo>
                  <a:cubicBezTo>
                    <a:pt x="97" y="427"/>
                    <a:pt x="97" y="427"/>
                    <a:pt x="97" y="427"/>
                  </a:cubicBezTo>
                  <a:cubicBezTo>
                    <a:pt x="98" y="427"/>
                    <a:pt x="98" y="427"/>
                    <a:pt x="98" y="427"/>
                  </a:cubicBezTo>
                  <a:cubicBezTo>
                    <a:pt x="99" y="428"/>
                    <a:pt x="99" y="428"/>
                    <a:pt x="99" y="428"/>
                  </a:cubicBezTo>
                  <a:cubicBezTo>
                    <a:pt x="99" y="428"/>
                    <a:pt x="99" y="428"/>
                    <a:pt x="99" y="428"/>
                  </a:cubicBezTo>
                  <a:cubicBezTo>
                    <a:pt x="100" y="429"/>
                    <a:pt x="100" y="429"/>
                    <a:pt x="100" y="429"/>
                  </a:cubicBezTo>
                  <a:cubicBezTo>
                    <a:pt x="101" y="429"/>
                    <a:pt x="101" y="429"/>
                    <a:pt x="101" y="429"/>
                  </a:cubicBezTo>
                  <a:cubicBezTo>
                    <a:pt x="102" y="430"/>
                    <a:pt x="102" y="430"/>
                    <a:pt x="102" y="430"/>
                  </a:cubicBezTo>
                  <a:cubicBezTo>
                    <a:pt x="103" y="430"/>
                    <a:pt x="103" y="430"/>
                    <a:pt x="103" y="430"/>
                  </a:cubicBezTo>
                  <a:cubicBezTo>
                    <a:pt x="104" y="431"/>
                    <a:pt x="104" y="431"/>
                    <a:pt x="104" y="431"/>
                  </a:cubicBezTo>
                  <a:cubicBezTo>
                    <a:pt x="105" y="431"/>
                    <a:pt x="105" y="431"/>
                    <a:pt x="105" y="431"/>
                  </a:cubicBezTo>
                  <a:cubicBezTo>
                    <a:pt x="106" y="431"/>
                    <a:pt x="106" y="431"/>
                    <a:pt x="106" y="431"/>
                  </a:cubicBezTo>
                  <a:cubicBezTo>
                    <a:pt x="107" y="432"/>
                    <a:pt x="107" y="432"/>
                    <a:pt x="107" y="432"/>
                  </a:cubicBezTo>
                  <a:cubicBezTo>
                    <a:pt x="108" y="432"/>
                    <a:pt x="108" y="432"/>
                    <a:pt x="108" y="432"/>
                  </a:cubicBezTo>
                  <a:cubicBezTo>
                    <a:pt x="109" y="432"/>
                    <a:pt x="109" y="432"/>
                    <a:pt x="110" y="432"/>
                  </a:cubicBezTo>
                  <a:cubicBezTo>
                    <a:pt x="110" y="432"/>
                    <a:pt x="111" y="433"/>
                    <a:pt x="112" y="433"/>
                  </a:cubicBezTo>
                  <a:cubicBezTo>
                    <a:pt x="113" y="433"/>
                    <a:pt x="114" y="433"/>
                    <a:pt x="116" y="433"/>
                  </a:cubicBezTo>
                  <a:cubicBezTo>
                    <a:pt x="117" y="433"/>
                    <a:pt x="117" y="433"/>
                    <a:pt x="117" y="433"/>
                  </a:cubicBezTo>
                  <a:cubicBezTo>
                    <a:pt x="117" y="433"/>
                    <a:pt x="117" y="433"/>
                    <a:pt x="118" y="433"/>
                  </a:cubicBezTo>
                  <a:cubicBezTo>
                    <a:pt x="118" y="433"/>
                    <a:pt x="118" y="433"/>
                    <a:pt x="119" y="433"/>
                  </a:cubicBezTo>
                  <a:cubicBezTo>
                    <a:pt x="119" y="433"/>
                    <a:pt x="120" y="433"/>
                    <a:pt x="120" y="433"/>
                  </a:cubicBezTo>
                  <a:cubicBezTo>
                    <a:pt x="120" y="433"/>
                    <a:pt x="121" y="433"/>
                    <a:pt x="121" y="433"/>
                  </a:cubicBezTo>
                  <a:cubicBezTo>
                    <a:pt x="122" y="433"/>
                    <a:pt x="122" y="432"/>
                    <a:pt x="123" y="432"/>
                  </a:cubicBezTo>
                  <a:cubicBezTo>
                    <a:pt x="124" y="432"/>
                    <a:pt x="125" y="432"/>
                    <a:pt x="126" y="431"/>
                  </a:cubicBezTo>
                  <a:cubicBezTo>
                    <a:pt x="127" y="431"/>
                    <a:pt x="129" y="430"/>
                    <a:pt x="131" y="429"/>
                  </a:cubicBezTo>
                  <a:cubicBezTo>
                    <a:pt x="132" y="429"/>
                    <a:pt x="132" y="429"/>
                    <a:pt x="132" y="429"/>
                  </a:cubicBezTo>
                  <a:cubicBezTo>
                    <a:pt x="132" y="429"/>
                    <a:pt x="132" y="429"/>
                    <a:pt x="133" y="428"/>
                  </a:cubicBezTo>
                  <a:cubicBezTo>
                    <a:pt x="133" y="428"/>
                    <a:pt x="134" y="428"/>
                    <a:pt x="135" y="427"/>
                  </a:cubicBezTo>
                  <a:cubicBezTo>
                    <a:pt x="136" y="427"/>
                    <a:pt x="136" y="426"/>
                    <a:pt x="138" y="425"/>
                  </a:cubicBezTo>
                  <a:cubicBezTo>
                    <a:pt x="138" y="425"/>
                    <a:pt x="138" y="425"/>
                    <a:pt x="138" y="425"/>
                  </a:cubicBezTo>
                  <a:cubicBezTo>
                    <a:pt x="139" y="424"/>
                    <a:pt x="139" y="424"/>
                    <a:pt x="139" y="424"/>
                  </a:cubicBezTo>
                  <a:cubicBezTo>
                    <a:pt x="140" y="424"/>
                    <a:pt x="140" y="424"/>
                    <a:pt x="140" y="423"/>
                  </a:cubicBezTo>
                  <a:cubicBezTo>
                    <a:pt x="141" y="423"/>
                    <a:pt x="141" y="423"/>
                    <a:pt x="142" y="422"/>
                  </a:cubicBezTo>
                  <a:cubicBezTo>
                    <a:pt x="142" y="422"/>
                    <a:pt x="142" y="422"/>
                    <a:pt x="142" y="422"/>
                  </a:cubicBezTo>
                  <a:cubicBezTo>
                    <a:pt x="143" y="421"/>
                    <a:pt x="143" y="421"/>
                    <a:pt x="143" y="421"/>
                  </a:cubicBezTo>
                  <a:cubicBezTo>
                    <a:pt x="144" y="420"/>
                    <a:pt x="144" y="420"/>
                    <a:pt x="144" y="420"/>
                  </a:cubicBezTo>
                  <a:cubicBezTo>
                    <a:pt x="145" y="419"/>
                    <a:pt x="145" y="419"/>
                    <a:pt x="145" y="419"/>
                  </a:cubicBezTo>
                  <a:cubicBezTo>
                    <a:pt x="146" y="419"/>
                    <a:pt x="146" y="419"/>
                    <a:pt x="146" y="419"/>
                  </a:cubicBezTo>
                  <a:cubicBezTo>
                    <a:pt x="147" y="418"/>
                    <a:pt x="147" y="418"/>
                    <a:pt x="147" y="418"/>
                  </a:cubicBezTo>
                  <a:cubicBezTo>
                    <a:pt x="147" y="417"/>
                    <a:pt x="147" y="417"/>
                    <a:pt x="148" y="417"/>
                  </a:cubicBezTo>
                  <a:cubicBezTo>
                    <a:pt x="148" y="416"/>
                    <a:pt x="149" y="416"/>
                    <a:pt x="149" y="415"/>
                  </a:cubicBezTo>
                  <a:cubicBezTo>
                    <a:pt x="150" y="415"/>
                    <a:pt x="150" y="415"/>
                    <a:pt x="150" y="415"/>
                  </a:cubicBezTo>
                  <a:cubicBezTo>
                    <a:pt x="151" y="414"/>
                    <a:pt x="151" y="414"/>
                    <a:pt x="151" y="414"/>
                  </a:cubicBezTo>
                  <a:cubicBezTo>
                    <a:pt x="151" y="413"/>
                    <a:pt x="151" y="413"/>
                    <a:pt x="151" y="413"/>
                  </a:cubicBezTo>
                  <a:cubicBezTo>
                    <a:pt x="152" y="412"/>
                    <a:pt x="152" y="412"/>
                    <a:pt x="152" y="412"/>
                  </a:cubicBezTo>
                  <a:cubicBezTo>
                    <a:pt x="152" y="412"/>
                    <a:pt x="153" y="411"/>
                    <a:pt x="153" y="411"/>
                  </a:cubicBezTo>
                  <a:cubicBezTo>
                    <a:pt x="154" y="410"/>
                    <a:pt x="154" y="410"/>
                    <a:pt x="154" y="409"/>
                  </a:cubicBezTo>
                  <a:cubicBezTo>
                    <a:pt x="155" y="409"/>
                    <a:pt x="155" y="408"/>
                    <a:pt x="156" y="408"/>
                  </a:cubicBezTo>
                  <a:cubicBezTo>
                    <a:pt x="156" y="407"/>
                    <a:pt x="157" y="407"/>
                    <a:pt x="157" y="406"/>
                  </a:cubicBezTo>
                  <a:cubicBezTo>
                    <a:pt x="157" y="406"/>
                    <a:pt x="157" y="406"/>
                    <a:pt x="157" y="406"/>
                  </a:cubicBezTo>
                  <a:cubicBezTo>
                    <a:pt x="158" y="405"/>
                    <a:pt x="158" y="405"/>
                    <a:pt x="158" y="405"/>
                  </a:cubicBezTo>
                  <a:cubicBezTo>
                    <a:pt x="158" y="404"/>
                    <a:pt x="158" y="404"/>
                    <a:pt x="158" y="404"/>
                  </a:cubicBezTo>
                  <a:cubicBezTo>
                    <a:pt x="159" y="404"/>
                    <a:pt x="159" y="404"/>
                    <a:pt x="159" y="403"/>
                  </a:cubicBezTo>
                  <a:cubicBezTo>
                    <a:pt x="160" y="402"/>
                    <a:pt x="160" y="402"/>
                    <a:pt x="160" y="402"/>
                  </a:cubicBezTo>
                  <a:cubicBezTo>
                    <a:pt x="161" y="402"/>
                    <a:pt x="161" y="402"/>
                    <a:pt x="161" y="402"/>
                  </a:cubicBezTo>
                  <a:cubicBezTo>
                    <a:pt x="161" y="401"/>
                    <a:pt x="161" y="401"/>
                    <a:pt x="161" y="400"/>
                  </a:cubicBezTo>
                  <a:cubicBezTo>
                    <a:pt x="162" y="400"/>
                    <a:pt x="162" y="400"/>
                    <a:pt x="162" y="399"/>
                  </a:cubicBezTo>
                  <a:cubicBezTo>
                    <a:pt x="163" y="398"/>
                    <a:pt x="163" y="398"/>
                    <a:pt x="163" y="398"/>
                  </a:cubicBezTo>
                  <a:cubicBezTo>
                    <a:pt x="163" y="397"/>
                    <a:pt x="163" y="397"/>
                    <a:pt x="163" y="397"/>
                  </a:cubicBezTo>
                  <a:cubicBezTo>
                    <a:pt x="164" y="397"/>
                    <a:pt x="164" y="397"/>
                    <a:pt x="164" y="396"/>
                  </a:cubicBezTo>
                  <a:cubicBezTo>
                    <a:pt x="164" y="396"/>
                    <a:pt x="164" y="396"/>
                    <a:pt x="165" y="395"/>
                  </a:cubicBezTo>
                  <a:cubicBezTo>
                    <a:pt x="165" y="394"/>
                    <a:pt x="165" y="394"/>
                    <a:pt x="165" y="394"/>
                  </a:cubicBezTo>
                  <a:cubicBezTo>
                    <a:pt x="166" y="393"/>
                    <a:pt x="166" y="393"/>
                    <a:pt x="166" y="393"/>
                  </a:cubicBezTo>
                  <a:cubicBezTo>
                    <a:pt x="166" y="393"/>
                    <a:pt x="166" y="393"/>
                    <a:pt x="167" y="392"/>
                  </a:cubicBezTo>
                  <a:cubicBezTo>
                    <a:pt x="167" y="392"/>
                    <a:pt x="167" y="391"/>
                    <a:pt x="167" y="391"/>
                  </a:cubicBezTo>
                  <a:cubicBezTo>
                    <a:pt x="168" y="390"/>
                    <a:pt x="168" y="390"/>
                    <a:pt x="168" y="390"/>
                  </a:cubicBezTo>
                  <a:cubicBezTo>
                    <a:pt x="168" y="389"/>
                    <a:pt x="168" y="389"/>
                    <a:pt x="168" y="389"/>
                  </a:cubicBezTo>
                  <a:cubicBezTo>
                    <a:pt x="168" y="389"/>
                    <a:pt x="169" y="389"/>
                    <a:pt x="169" y="388"/>
                  </a:cubicBezTo>
                  <a:cubicBezTo>
                    <a:pt x="169" y="388"/>
                    <a:pt x="169" y="388"/>
                    <a:pt x="170" y="387"/>
                  </a:cubicBezTo>
                  <a:cubicBezTo>
                    <a:pt x="170" y="386"/>
                    <a:pt x="170" y="386"/>
                    <a:pt x="170" y="386"/>
                  </a:cubicBezTo>
                  <a:cubicBezTo>
                    <a:pt x="170" y="385"/>
                    <a:pt x="170" y="385"/>
                    <a:pt x="170" y="385"/>
                  </a:cubicBezTo>
                  <a:cubicBezTo>
                    <a:pt x="171" y="385"/>
                    <a:pt x="171" y="385"/>
                    <a:pt x="171" y="385"/>
                  </a:cubicBezTo>
                  <a:cubicBezTo>
                    <a:pt x="171" y="384"/>
                    <a:pt x="171" y="384"/>
                    <a:pt x="171" y="384"/>
                  </a:cubicBezTo>
                  <a:cubicBezTo>
                    <a:pt x="174" y="378"/>
                    <a:pt x="178" y="372"/>
                    <a:pt x="183" y="366"/>
                  </a:cubicBezTo>
                  <a:cubicBezTo>
                    <a:pt x="188" y="360"/>
                    <a:pt x="193" y="355"/>
                    <a:pt x="199" y="350"/>
                  </a:cubicBezTo>
                  <a:cubicBezTo>
                    <a:pt x="205" y="345"/>
                    <a:pt x="212" y="341"/>
                    <a:pt x="220" y="337"/>
                  </a:cubicBezTo>
                  <a:cubicBezTo>
                    <a:pt x="227" y="333"/>
                    <a:pt x="235" y="329"/>
                    <a:pt x="244" y="327"/>
                  </a:cubicBezTo>
                  <a:cubicBezTo>
                    <a:pt x="244" y="326"/>
                    <a:pt x="245" y="326"/>
                    <a:pt x="245" y="326"/>
                  </a:cubicBezTo>
                  <a:cubicBezTo>
                    <a:pt x="246" y="326"/>
                    <a:pt x="246" y="326"/>
                    <a:pt x="247" y="325"/>
                  </a:cubicBezTo>
                  <a:cubicBezTo>
                    <a:pt x="248" y="325"/>
                    <a:pt x="248" y="325"/>
                    <a:pt x="249" y="325"/>
                  </a:cubicBezTo>
                  <a:cubicBezTo>
                    <a:pt x="250" y="325"/>
                    <a:pt x="251" y="324"/>
                    <a:pt x="252" y="324"/>
                  </a:cubicBezTo>
                  <a:cubicBezTo>
                    <a:pt x="253" y="324"/>
                    <a:pt x="253" y="324"/>
                    <a:pt x="254" y="324"/>
                  </a:cubicBezTo>
                  <a:cubicBezTo>
                    <a:pt x="254" y="323"/>
                    <a:pt x="255" y="323"/>
                    <a:pt x="257" y="323"/>
                  </a:cubicBezTo>
                  <a:cubicBezTo>
                    <a:pt x="259" y="323"/>
                    <a:pt x="261" y="322"/>
                    <a:pt x="265" y="321"/>
                  </a:cubicBezTo>
                  <a:cubicBezTo>
                    <a:pt x="269" y="321"/>
                    <a:pt x="273" y="320"/>
                    <a:pt x="280" y="319"/>
                  </a:cubicBezTo>
                  <a:cubicBezTo>
                    <a:pt x="280" y="319"/>
                    <a:pt x="281" y="319"/>
                    <a:pt x="281" y="319"/>
                  </a:cubicBezTo>
                  <a:cubicBezTo>
                    <a:pt x="281" y="319"/>
                    <a:pt x="282" y="319"/>
                    <a:pt x="282" y="319"/>
                  </a:cubicBezTo>
                  <a:cubicBezTo>
                    <a:pt x="283" y="319"/>
                    <a:pt x="283" y="319"/>
                    <a:pt x="284" y="318"/>
                  </a:cubicBezTo>
                  <a:cubicBezTo>
                    <a:pt x="284" y="318"/>
                    <a:pt x="285" y="318"/>
                    <a:pt x="285" y="318"/>
                  </a:cubicBezTo>
                  <a:cubicBezTo>
                    <a:pt x="289" y="318"/>
                    <a:pt x="294" y="318"/>
                    <a:pt x="298" y="318"/>
                  </a:cubicBezTo>
                  <a:cubicBezTo>
                    <a:pt x="298" y="318"/>
                    <a:pt x="298" y="318"/>
                    <a:pt x="299" y="318"/>
                  </a:cubicBezTo>
                  <a:cubicBezTo>
                    <a:pt x="303" y="318"/>
                    <a:pt x="308" y="318"/>
                    <a:pt x="312" y="319"/>
                  </a:cubicBezTo>
                  <a:cubicBezTo>
                    <a:pt x="317" y="319"/>
                    <a:pt x="321" y="320"/>
                    <a:pt x="326" y="320"/>
                  </a:cubicBezTo>
                  <a:cubicBezTo>
                    <a:pt x="331" y="321"/>
                    <a:pt x="335" y="322"/>
                    <a:pt x="340" y="323"/>
                  </a:cubicBezTo>
                  <a:cubicBezTo>
                    <a:pt x="340" y="323"/>
                    <a:pt x="341" y="323"/>
                    <a:pt x="341" y="323"/>
                  </a:cubicBezTo>
                  <a:cubicBezTo>
                    <a:pt x="342" y="324"/>
                    <a:pt x="342" y="324"/>
                    <a:pt x="343" y="324"/>
                  </a:cubicBezTo>
                  <a:cubicBezTo>
                    <a:pt x="343" y="324"/>
                    <a:pt x="344" y="324"/>
                    <a:pt x="344" y="324"/>
                  </a:cubicBezTo>
                  <a:cubicBezTo>
                    <a:pt x="345" y="324"/>
                    <a:pt x="345" y="324"/>
                    <a:pt x="345" y="324"/>
                  </a:cubicBezTo>
                  <a:cubicBezTo>
                    <a:pt x="346" y="325"/>
                    <a:pt x="346" y="325"/>
                    <a:pt x="346" y="325"/>
                  </a:cubicBezTo>
                  <a:cubicBezTo>
                    <a:pt x="347" y="325"/>
                    <a:pt x="347" y="325"/>
                    <a:pt x="347" y="325"/>
                  </a:cubicBezTo>
                  <a:cubicBezTo>
                    <a:pt x="348" y="325"/>
                    <a:pt x="348" y="325"/>
                    <a:pt x="348" y="325"/>
                  </a:cubicBezTo>
                  <a:cubicBezTo>
                    <a:pt x="349" y="325"/>
                    <a:pt x="349" y="325"/>
                    <a:pt x="349" y="325"/>
                  </a:cubicBezTo>
                  <a:cubicBezTo>
                    <a:pt x="349" y="326"/>
                    <a:pt x="350" y="326"/>
                    <a:pt x="350" y="326"/>
                  </a:cubicBezTo>
                  <a:cubicBezTo>
                    <a:pt x="350" y="326"/>
                    <a:pt x="351" y="326"/>
                    <a:pt x="351" y="326"/>
                  </a:cubicBezTo>
                  <a:cubicBezTo>
                    <a:pt x="352" y="326"/>
                    <a:pt x="352" y="327"/>
                    <a:pt x="353" y="327"/>
                  </a:cubicBezTo>
                  <a:cubicBezTo>
                    <a:pt x="354" y="327"/>
                    <a:pt x="354" y="327"/>
                    <a:pt x="355" y="327"/>
                  </a:cubicBezTo>
                  <a:cubicBezTo>
                    <a:pt x="358" y="329"/>
                    <a:pt x="361" y="330"/>
                    <a:pt x="364" y="331"/>
                  </a:cubicBezTo>
                  <a:cubicBezTo>
                    <a:pt x="367" y="332"/>
                    <a:pt x="370" y="334"/>
                    <a:pt x="373" y="335"/>
                  </a:cubicBezTo>
                  <a:cubicBezTo>
                    <a:pt x="376" y="336"/>
                    <a:pt x="378" y="338"/>
                    <a:pt x="381" y="340"/>
                  </a:cubicBezTo>
                  <a:cubicBezTo>
                    <a:pt x="384" y="341"/>
                    <a:pt x="387" y="343"/>
                    <a:pt x="390" y="345"/>
                  </a:cubicBezTo>
                  <a:cubicBezTo>
                    <a:pt x="390" y="345"/>
                    <a:pt x="390" y="345"/>
                    <a:pt x="391" y="346"/>
                  </a:cubicBezTo>
                  <a:cubicBezTo>
                    <a:pt x="391" y="346"/>
                    <a:pt x="392" y="346"/>
                    <a:pt x="392" y="347"/>
                  </a:cubicBezTo>
                  <a:cubicBezTo>
                    <a:pt x="393" y="347"/>
                    <a:pt x="393" y="348"/>
                    <a:pt x="394" y="348"/>
                  </a:cubicBezTo>
                  <a:cubicBezTo>
                    <a:pt x="395" y="348"/>
                    <a:pt x="395" y="349"/>
                    <a:pt x="396" y="350"/>
                  </a:cubicBezTo>
                  <a:cubicBezTo>
                    <a:pt x="397" y="350"/>
                    <a:pt x="397" y="350"/>
                    <a:pt x="397" y="350"/>
                  </a:cubicBezTo>
                  <a:cubicBezTo>
                    <a:pt x="397" y="350"/>
                    <a:pt x="397" y="351"/>
                    <a:pt x="398" y="351"/>
                  </a:cubicBezTo>
                  <a:cubicBezTo>
                    <a:pt x="398" y="351"/>
                    <a:pt x="399" y="352"/>
                    <a:pt x="400" y="353"/>
                  </a:cubicBezTo>
                  <a:cubicBezTo>
                    <a:pt x="401" y="354"/>
                    <a:pt x="402" y="355"/>
                    <a:pt x="404" y="356"/>
                  </a:cubicBezTo>
                  <a:cubicBezTo>
                    <a:pt x="404" y="356"/>
                    <a:pt x="404" y="356"/>
                    <a:pt x="404" y="357"/>
                  </a:cubicBezTo>
                  <a:cubicBezTo>
                    <a:pt x="405" y="357"/>
                    <a:pt x="405" y="358"/>
                    <a:pt x="406" y="359"/>
                  </a:cubicBezTo>
                  <a:cubicBezTo>
                    <a:pt x="407" y="360"/>
                    <a:pt x="408" y="361"/>
                    <a:pt x="410" y="363"/>
                  </a:cubicBezTo>
                  <a:cubicBezTo>
                    <a:pt x="412" y="365"/>
                    <a:pt x="414" y="367"/>
                    <a:pt x="417" y="371"/>
                  </a:cubicBezTo>
                  <a:cubicBezTo>
                    <a:pt x="418" y="371"/>
                    <a:pt x="418" y="371"/>
                    <a:pt x="418" y="371"/>
                  </a:cubicBezTo>
                  <a:cubicBezTo>
                    <a:pt x="418" y="372"/>
                    <a:pt x="418" y="372"/>
                    <a:pt x="418" y="372"/>
                  </a:cubicBezTo>
                  <a:cubicBezTo>
                    <a:pt x="418" y="373"/>
                    <a:pt x="419" y="373"/>
                    <a:pt x="419" y="373"/>
                  </a:cubicBezTo>
                  <a:cubicBezTo>
                    <a:pt x="419" y="374"/>
                    <a:pt x="420" y="374"/>
                    <a:pt x="420" y="375"/>
                  </a:cubicBezTo>
                  <a:cubicBezTo>
                    <a:pt x="421" y="376"/>
                    <a:pt x="421" y="376"/>
                    <a:pt x="421" y="376"/>
                  </a:cubicBezTo>
                  <a:cubicBezTo>
                    <a:pt x="421" y="377"/>
                    <a:pt x="422" y="377"/>
                    <a:pt x="422" y="377"/>
                  </a:cubicBezTo>
                  <a:cubicBezTo>
                    <a:pt x="422" y="378"/>
                    <a:pt x="422" y="378"/>
                    <a:pt x="423" y="379"/>
                  </a:cubicBezTo>
                  <a:cubicBezTo>
                    <a:pt x="423" y="379"/>
                    <a:pt x="423" y="379"/>
                    <a:pt x="423" y="380"/>
                  </a:cubicBezTo>
                  <a:cubicBezTo>
                    <a:pt x="431" y="393"/>
                    <a:pt x="435" y="407"/>
                    <a:pt x="436" y="420"/>
                  </a:cubicBezTo>
                  <a:cubicBezTo>
                    <a:pt x="436" y="434"/>
                    <a:pt x="433" y="448"/>
                    <a:pt x="427" y="460"/>
                  </a:cubicBezTo>
                  <a:cubicBezTo>
                    <a:pt x="421" y="473"/>
                    <a:pt x="412" y="484"/>
                    <a:pt x="400" y="495"/>
                  </a:cubicBezTo>
                  <a:cubicBezTo>
                    <a:pt x="387" y="505"/>
                    <a:pt x="373" y="513"/>
                    <a:pt x="355" y="519"/>
                  </a:cubicBezTo>
                  <a:cubicBezTo>
                    <a:pt x="346" y="522"/>
                    <a:pt x="338" y="524"/>
                    <a:pt x="329" y="526"/>
                  </a:cubicBezTo>
                  <a:cubicBezTo>
                    <a:pt x="320" y="527"/>
                    <a:pt x="310" y="528"/>
                    <a:pt x="301" y="528"/>
                  </a:cubicBezTo>
                  <a:cubicBezTo>
                    <a:pt x="301" y="528"/>
                    <a:pt x="300" y="528"/>
                    <a:pt x="300" y="528"/>
                  </a:cubicBezTo>
                  <a:cubicBezTo>
                    <a:pt x="291" y="528"/>
                    <a:pt x="283" y="527"/>
                    <a:pt x="275" y="526"/>
                  </a:cubicBezTo>
                  <a:cubicBezTo>
                    <a:pt x="266" y="525"/>
                    <a:pt x="257" y="523"/>
                    <a:pt x="249" y="521"/>
                  </a:cubicBezTo>
                  <a:cubicBezTo>
                    <a:pt x="244" y="519"/>
                    <a:pt x="238" y="517"/>
                    <a:pt x="231" y="516"/>
                  </a:cubicBezTo>
                  <a:cubicBezTo>
                    <a:pt x="224" y="514"/>
                    <a:pt x="217" y="513"/>
                    <a:pt x="210" y="512"/>
                  </a:cubicBezTo>
                  <a:cubicBezTo>
                    <a:pt x="204" y="511"/>
                    <a:pt x="198" y="511"/>
                    <a:pt x="192" y="511"/>
                  </a:cubicBezTo>
                  <a:cubicBezTo>
                    <a:pt x="191" y="511"/>
                    <a:pt x="190" y="511"/>
                    <a:pt x="190" y="511"/>
                  </a:cubicBezTo>
                  <a:cubicBezTo>
                    <a:pt x="183" y="511"/>
                    <a:pt x="177" y="512"/>
                    <a:pt x="172" y="513"/>
                  </a:cubicBezTo>
                  <a:cubicBezTo>
                    <a:pt x="168" y="515"/>
                    <a:pt x="165" y="517"/>
                    <a:pt x="162" y="519"/>
                  </a:cubicBezTo>
                  <a:cubicBezTo>
                    <a:pt x="160" y="522"/>
                    <a:pt x="158" y="525"/>
                    <a:pt x="157" y="529"/>
                  </a:cubicBezTo>
                  <a:cubicBezTo>
                    <a:pt x="157" y="533"/>
                    <a:pt x="157" y="538"/>
                    <a:pt x="158" y="544"/>
                  </a:cubicBezTo>
                  <a:cubicBezTo>
                    <a:pt x="160" y="549"/>
                    <a:pt x="163" y="556"/>
                    <a:pt x="167" y="564"/>
                  </a:cubicBezTo>
                  <a:cubicBezTo>
                    <a:pt x="239" y="692"/>
                    <a:pt x="239" y="692"/>
                    <a:pt x="239" y="692"/>
                  </a:cubicBezTo>
                  <a:cubicBezTo>
                    <a:pt x="239" y="693"/>
                    <a:pt x="239" y="693"/>
                    <a:pt x="239" y="693"/>
                  </a:cubicBezTo>
                  <a:cubicBezTo>
                    <a:pt x="240" y="694"/>
                    <a:pt x="240" y="694"/>
                    <a:pt x="240" y="695"/>
                  </a:cubicBezTo>
                  <a:cubicBezTo>
                    <a:pt x="241" y="695"/>
                    <a:pt x="241" y="696"/>
                    <a:pt x="241" y="696"/>
                  </a:cubicBezTo>
                  <a:cubicBezTo>
                    <a:pt x="242" y="697"/>
                    <a:pt x="242" y="697"/>
                    <a:pt x="242" y="698"/>
                  </a:cubicBezTo>
                  <a:cubicBezTo>
                    <a:pt x="243" y="699"/>
                    <a:pt x="243" y="699"/>
                    <a:pt x="243" y="699"/>
                  </a:cubicBezTo>
                  <a:cubicBezTo>
                    <a:pt x="244" y="700"/>
                    <a:pt x="244" y="700"/>
                    <a:pt x="244" y="700"/>
                  </a:cubicBezTo>
                  <a:cubicBezTo>
                    <a:pt x="244" y="700"/>
                    <a:pt x="244" y="700"/>
                    <a:pt x="244" y="701"/>
                  </a:cubicBezTo>
                  <a:cubicBezTo>
                    <a:pt x="245" y="701"/>
                    <a:pt x="245" y="702"/>
                    <a:pt x="245" y="702"/>
                  </a:cubicBezTo>
                  <a:cubicBezTo>
                    <a:pt x="246" y="703"/>
                    <a:pt x="246" y="703"/>
                    <a:pt x="246" y="703"/>
                  </a:cubicBezTo>
                  <a:cubicBezTo>
                    <a:pt x="247" y="704"/>
                    <a:pt x="247" y="704"/>
                    <a:pt x="247" y="704"/>
                  </a:cubicBezTo>
                  <a:cubicBezTo>
                    <a:pt x="247" y="704"/>
                    <a:pt x="247" y="705"/>
                    <a:pt x="248" y="705"/>
                  </a:cubicBezTo>
                  <a:cubicBezTo>
                    <a:pt x="248" y="705"/>
                    <a:pt x="248" y="706"/>
                    <a:pt x="249" y="706"/>
                  </a:cubicBezTo>
                  <a:cubicBezTo>
                    <a:pt x="249" y="707"/>
                    <a:pt x="249" y="707"/>
                    <a:pt x="249" y="707"/>
                  </a:cubicBezTo>
                  <a:cubicBezTo>
                    <a:pt x="250" y="708"/>
                    <a:pt x="250" y="708"/>
                    <a:pt x="250" y="708"/>
                  </a:cubicBezTo>
                  <a:cubicBezTo>
                    <a:pt x="250" y="708"/>
                    <a:pt x="251" y="708"/>
                    <a:pt x="251" y="709"/>
                  </a:cubicBezTo>
                  <a:cubicBezTo>
                    <a:pt x="251" y="709"/>
                    <a:pt x="252" y="710"/>
                    <a:pt x="252" y="710"/>
                  </a:cubicBezTo>
                  <a:cubicBezTo>
                    <a:pt x="253" y="711"/>
                    <a:pt x="253" y="711"/>
                    <a:pt x="253" y="711"/>
                  </a:cubicBezTo>
                  <a:cubicBezTo>
                    <a:pt x="254" y="712"/>
                    <a:pt x="254" y="712"/>
                    <a:pt x="254" y="712"/>
                  </a:cubicBezTo>
                  <a:cubicBezTo>
                    <a:pt x="255" y="713"/>
                    <a:pt x="255" y="713"/>
                    <a:pt x="255" y="713"/>
                  </a:cubicBezTo>
                  <a:cubicBezTo>
                    <a:pt x="255" y="713"/>
                    <a:pt x="255" y="713"/>
                    <a:pt x="256" y="714"/>
                  </a:cubicBezTo>
                  <a:cubicBezTo>
                    <a:pt x="257" y="715"/>
                    <a:pt x="257" y="715"/>
                    <a:pt x="257" y="715"/>
                  </a:cubicBezTo>
                  <a:cubicBezTo>
                    <a:pt x="258" y="715"/>
                    <a:pt x="258" y="715"/>
                    <a:pt x="258" y="715"/>
                  </a:cubicBezTo>
                  <a:cubicBezTo>
                    <a:pt x="258" y="716"/>
                    <a:pt x="258" y="716"/>
                    <a:pt x="258" y="716"/>
                  </a:cubicBezTo>
                  <a:cubicBezTo>
                    <a:pt x="259" y="717"/>
                    <a:pt x="259" y="717"/>
                    <a:pt x="260" y="717"/>
                  </a:cubicBezTo>
                  <a:cubicBezTo>
                    <a:pt x="265" y="722"/>
                    <a:pt x="271" y="726"/>
                    <a:pt x="278" y="730"/>
                  </a:cubicBezTo>
                  <a:cubicBezTo>
                    <a:pt x="285" y="734"/>
                    <a:pt x="292" y="737"/>
                    <a:pt x="300" y="739"/>
                  </a:cubicBezTo>
                  <a:cubicBezTo>
                    <a:pt x="307" y="742"/>
                    <a:pt x="315" y="744"/>
                    <a:pt x="323" y="745"/>
                  </a:cubicBezTo>
                  <a:cubicBezTo>
                    <a:pt x="330" y="746"/>
                    <a:pt x="337" y="746"/>
                    <a:pt x="344" y="746"/>
                  </a:cubicBezTo>
                  <a:cubicBezTo>
                    <a:pt x="345" y="746"/>
                    <a:pt x="347" y="746"/>
                    <a:pt x="348" y="746"/>
                  </a:cubicBezTo>
                  <a:cubicBezTo>
                    <a:pt x="348" y="746"/>
                    <a:pt x="348" y="746"/>
                    <a:pt x="349" y="746"/>
                  </a:cubicBezTo>
                  <a:cubicBezTo>
                    <a:pt x="349" y="746"/>
                    <a:pt x="350" y="746"/>
                    <a:pt x="351" y="746"/>
                  </a:cubicBezTo>
                  <a:cubicBezTo>
                    <a:pt x="351" y="746"/>
                    <a:pt x="352" y="746"/>
                    <a:pt x="352" y="746"/>
                  </a:cubicBezTo>
                  <a:cubicBezTo>
                    <a:pt x="353" y="746"/>
                    <a:pt x="354" y="746"/>
                    <a:pt x="354" y="746"/>
                  </a:cubicBezTo>
                  <a:cubicBezTo>
                    <a:pt x="355" y="746"/>
                    <a:pt x="355" y="746"/>
                    <a:pt x="356" y="746"/>
                  </a:cubicBezTo>
                  <a:cubicBezTo>
                    <a:pt x="356" y="746"/>
                    <a:pt x="356" y="746"/>
                    <a:pt x="357" y="746"/>
                  </a:cubicBezTo>
                  <a:cubicBezTo>
                    <a:pt x="357" y="746"/>
                    <a:pt x="358" y="746"/>
                    <a:pt x="359" y="746"/>
                  </a:cubicBezTo>
                  <a:cubicBezTo>
                    <a:pt x="359" y="746"/>
                    <a:pt x="360" y="746"/>
                    <a:pt x="361" y="746"/>
                  </a:cubicBezTo>
                  <a:cubicBezTo>
                    <a:pt x="361" y="745"/>
                    <a:pt x="361" y="745"/>
                    <a:pt x="362" y="745"/>
                  </a:cubicBezTo>
                  <a:cubicBezTo>
                    <a:pt x="362" y="745"/>
                    <a:pt x="363" y="745"/>
                    <a:pt x="363" y="745"/>
                  </a:cubicBezTo>
                  <a:cubicBezTo>
                    <a:pt x="364" y="745"/>
                    <a:pt x="364" y="745"/>
                    <a:pt x="365" y="745"/>
                  </a:cubicBezTo>
                  <a:cubicBezTo>
                    <a:pt x="365" y="745"/>
                    <a:pt x="366" y="745"/>
                    <a:pt x="367" y="745"/>
                  </a:cubicBezTo>
                  <a:cubicBezTo>
                    <a:pt x="367" y="745"/>
                    <a:pt x="368" y="745"/>
                    <a:pt x="368" y="744"/>
                  </a:cubicBezTo>
                  <a:cubicBezTo>
                    <a:pt x="368" y="744"/>
                    <a:pt x="369" y="744"/>
                    <a:pt x="369" y="744"/>
                  </a:cubicBezTo>
                  <a:cubicBezTo>
                    <a:pt x="370" y="744"/>
                    <a:pt x="370" y="744"/>
                    <a:pt x="371" y="744"/>
                  </a:cubicBezTo>
                  <a:cubicBezTo>
                    <a:pt x="371" y="744"/>
                    <a:pt x="372" y="744"/>
                    <a:pt x="373" y="744"/>
                  </a:cubicBezTo>
                  <a:cubicBezTo>
                    <a:pt x="374" y="743"/>
                    <a:pt x="374" y="743"/>
                    <a:pt x="374" y="743"/>
                  </a:cubicBezTo>
                  <a:cubicBezTo>
                    <a:pt x="374" y="743"/>
                    <a:pt x="375" y="743"/>
                    <a:pt x="375" y="743"/>
                  </a:cubicBezTo>
                  <a:cubicBezTo>
                    <a:pt x="376" y="743"/>
                    <a:pt x="376" y="743"/>
                    <a:pt x="377" y="743"/>
                  </a:cubicBezTo>
                  <a:cubicBezTo>
                    <a:pt x="377" y="743"/>
                    <a:pt x="378" y="742"/>
                    <a:pt x="379" y="742"/>
                  </a:cubicBezTo>
                  <a:cubicBezTo>
                    <a:pt x="379" y="742"/>
                    <a:pt x="380" y="742"/>
                    <a:pt x="380" y="742"/>
                  </a:cubicBezTo>
                  <a:cubicBezTo>
                    <a:pt x="380" y="742"/>
                    <a:pt x="381" y="742"/>
                    <a:pt x="381" y="742"/>
                  </a:cubicBezTo>
                  <a:cubicBezTo>
                    <a:pt x="382" y="741"/>
                    <a:pt x="382" y="741"/>
                    <a:pt x="383" y="741"/>
                  </a:cubicBezTo>
                  <a:cubicBezTo>
                    <a:pt x="383" y="741"/>
                    <a:pt x="384" y="741"/>
                    <a:pt x="385" y="741"/>
                  </a:cubicBezTo>
                  <a:cubicBezTo>
                    <a:pt x="385" y="740"/>
                    <a:pt x="386" y="740"/>
                    <a:pt x="386" y="740"/>
                  </a:cubicBezTo>
                  <a:cubicBezTo>
                    <a:pt x="387" y="740"/>
                    <a:pt x="387" y="740"/>
                    <a:pt x="388" y="740"/>
                  </a:cubicBezTo>
                  <a:cubicBezTo>
                    <a:pt x="388" y="740"/>
                    <a:pt x="389" y="739"/>
                    <a:pt x="389" y="739"/>
                  </a:cubicBezTo>
                  <a:cubicBezTo>
                    <a:pt x="390" y="739"/>
                    <a:pt x="390" y="739"/>
                    <a:pt x="391" y="739"/>
                  </a:cubicBezTo>
                  <a:cubicBezTo>
                    <a:pt x="408" y="733"/>
                    <a:pt x="408" y="733"/>
                    <a:pt x="408" y="733"/>
                  </a:cubicBezTo>
                  <a:cubicBezTo>
                    <a:pt x="409" y="730"/>
                    <a:pt x="409" y="730"/>
                    <a:pt x="409" y="730"/>
                  </a:cubicBezTo>
                  <a:cubicBezTo>
                    <a:pt x="390" y="737"/>
                    <a:pt x="390" y="737"/>
                    <a:pt x="390" y="737"/>
                  </a:cubicBezTo>
                  <a:cubicBezTo>
                    <a:pt x="381" y="740"/>
                    <a:pt x="381" y="740"/>
                    <a:pt x="381" y="740"/>
                  </a:cubicBezTo>
                  <a:cubicBezTo>
                    <a:pt x="364" y="743"/>
                    <a:pt x="364" y="743"/>
                    <a:pt x="364" y="743"/>
                  </a:cubicBezTo>
                  <a:cubicBezTo>
                    <a:pt x="347" y="744"/>
                    <a:pt x="347" y="744"/>
                    <a:pt x="347" y="744"/>
                  </a:cubicBezTo>
                  <a:cubicBezTo>
                    <a:pt x="346" y="744"/>
                    <a:pt x="345" y="744"/>
                    <a:pt x="344" y="744"/>
                  </a:cubicBezTo>
                  <a:cubicBezTo>
                    <a:pt x="337" y="744"/>
                    <a:pt x="330" y="744"/>
                    <a:pt x="323" y="743"/>
                  </a:cubicBezTo>
                  <a:cubicBezTo>
                    <a:pt x="315" y="742"/>
                    <a:pt x="308" y="740"/>
                    <a:pt x="300" y="737"/>
                  </a:cubicBezTo>
                  <a:cubicBezTo>
                    <a:pt x="293" y="735"/>
                    <a:pt x="286" y="732"/>
                    <a:pt x="279" y="728"/>
                  </a:cubicBezTo>
                  <a:cubicBezTo>
                    <a:pt x="272" y="725"/>
                    <a:pt x="266" y="720"/>
                    <a:pt x="261" y="716"/>
                  </a:cubicBezTo>
                  <a:cubicBezTo>
                    <a:pt x="255" y="710"/>
                    <a:pt x="255" y="710"/>
                    <a:pt x="255" y="710"/>
                  </a:cubicBezTo>
                  <a:cubicBezTo>
                    <a:pt x="247" y="701"/>
                    <a:pt x="247" y="701"/>
                    <a:pt x="247" y="701"/>
                  </a:cubicBezTo>
                  <a:cubicBezTo>
                    <a:pt x="247" y="701"/>
                    <a:pt x="246" y="700"/>
                    <a:pt x="246" y="700"/>
                  </a:cubicBezTo>
                  <a:cubicBezTo>
                    <a:pt x="243" y="695"/>
                    <a:pt x="243" y="695"/>
                    <a:pt x="243" y="695"/>
                  </a:cubicBezTo>
                  <a:cubicBezTo>
                    <a:pt x="169" y="563"/>
                    <a:pt x="169" y="563"/>
                    <a:pt x="169" y="563"/>
                  </a:cubicBezTo>
                  <a:cubicBezTo>
                    <a:pt x="165" y="556"/>
                    <a:pt x="162" y="549"/>
                    <a:pt x="160" y="543"/>
                  </a:cubicBezTo>
                  <a:cubicBezTo>
                    <a:pt x="159" y="538"/>
                    <a:pt x="159" y="533"/>
                    <a:pt x="159" y="529"/>
                  </a:cubicBezTo>
                  <a:cubicBezTo>
                    <a:pt x="160" y="526"/>
                    <a:pt x="161" y="523"/>
                    <a:pt x="164" y="521"/>
                  </a:cubicBezTo>
                  <a:cubicBezTo>
                    <a:pt x="166" y="518"/>
                    <a:pt x="169" y="517"/>
                    <a:pt x="173" y="515"/>
                  </a:cubicBezTo>
                  <a:cubicBezTo>
                    <a:pt x="177" y="514"/>
                    <a:pt x="183" y="513"/>
                    <a:pt x="190" y="513"/>
                  </a:cubicBezTo>
                  <a:cubicBezTo>
                    <a:pt x="191" y="513"/>
                    <a:pt x="191" y="513"/>
                    <a:pt x="192" y="513"/>
                  </a:cubicBezTo>
                  <a:cubicBezTo>
                    <a:pt x="198" y="513"/>
                    <a:pt x="204" y="513"/>
                    <a:pt x="210" y="514"/>
                  </a:cubicBezTo>
                  <a:cubicBezTo>
                    <a:pt x="216" y="515"/>
                    <a:pt x="223" y="516"/>
                    <a:pt x="231" y="518"/>
                  </a:cubicBezTo>
                  <a:cubicBezTo>
                    <a:pt x="237" y="519"/>
                    <a:pt x="243" y="521"/>
                    <a:pt x="248" y="522"/>
                  </a:cubicBezTo>
                  <a:cubicBezTo>
                    <a:pt x="257" y="525"/>
                    <a:pt x="266" y="527"/>
                    <a:pt x="274" y="528"/>
                  </a:cubicBezTo>
                  <a:cubicBezTo>
                    <a:pt x="283" y="529"/>
                    <a:pt x="291" y="530"/>
                    <a:pt x="300" y="530"/>
                  </a:cubicBezTo>
                  <a:cubicBezTo>
                    <a:pt x="301" y="530"/>
                    <a:pt x="301" y="530"/>
                    <a:pt x="301" y="530"/>
                  </a:cubicBezTo>
                  <a:cubicBezTo>
                    <a:pt x="311" y="530"/>
                    <a:pt x="320" y="529"/>
                    <a:pt x="329" y="528"/>
                  </a:cubicBezTo>
                  <a:cubicBezTo>
                    <a:pt x="338" y="526"/>
                    <a:pt x="347" y="524"/>
                    <a:pt x="356" y="521"/>
                  </a:cubicBezTo>
                  <a:cubicBezTo>
                    <a:pt x="373" y="515"/>
                    <a:pt x="388" y="507"/>
                    <a:pt x="401" y="496"/>
                  </a:cubicBezTo>
                  <a:cubicBezTo>
                    <a:pt x="413" y="486"/>
                    <a:pt x="423" y="474"/>
                    <a:pt x="429" y="461"/>
                  </a:cubicBezTo>
                  <a:cubicBezTo>
                    <a:pt x="435" y="448"/>
                    <a:pt x="438" y="434"/>
                    <a:pt x="438" y="420"/>
                  </a:cubicBezTo>
                  <a:cubicBezTo>
                    <a:pt x="437" y="406"/>
                    <a:pt x="433" y="392"/>
                    <a:pt x="425" y="379"/>
                  </a:cubicBezTo>
                  <a:cubicBezTo>
                    <a:pt x="421" y="372"/>
                    <a:pt x="421" y="372"/>
                    <a:pt x="421" y="372"/>
                  </a:cubicBezTo>
                  <a:cubicBezTo>
                    <a:pt x="412" y="362"/>
                    <a:pt x="412" y="362"/>
                    <a:pt x="412" y="362"/>
                  </a:cubicBezTo>
                  <a:cubicBezTo>
                    <a:pt x="410" y="360"/>
                    <a:pt x="408" y="358"/>
                    <a:pt x="408" y="357"/>
                  </a:cubicBezTo>
                  <a:cubicBezTo>
                    <a:pt x="407" y="356"/>
                    <a:pt x="406" y="356"/>
                    <a:pt x="406" y="355"/>
                  </a:cubicBezTo>
                  <a:cubicBezTo>
                    <a:pt x="405" y="355"/>
                    <a:pt x="405" y="355"/>
                    <a:pt x="405" y="354"/>
                  </a:cubicBezTo>
                  <a:cubicBezTo>
                    <a:pt x="399" y="350"/>
                    <a:pt x="399" y="350"/>
                    <a:pt x="399" y="350"/>
                  </a:cubicBezTo>
                  <a:cubicBezTo>
                    <a:pt x="391" y="343"/>
                    <a:pt x="391" y="343"/>
                    <a:pt x="391" y="343"/>
                  </a:cubicBezTo>
                  <a:cubicBezTo>
                    <a:pt x="388" y="341"/>
                    <a:pt x="385" y="340"/>
                    <a:pt x="382" y="338"/>
                  </a:cubicBezTo>
                  <a:cubicBezTo>
                    <a:pt x="379" y="336"/>
                    <a:pt x="376" y="335"/>
                    <a:pt x="374" y="333"/>
                  </a:cubicBezTo>
                  <a:cubicBezTo>
                    <a:pt x="371" y="332"/>
                    <a:pt x="368" y="330"/>
                    <a:pt x="365" y="329"/>
                  </a:cubicBezTo>
                  <a:cubicBezTo>
                    <a:pt x="362" y="328"/>
                    <a:pt x="359" y="327"/>
                    <a:pt x="356" y="326"/>
                  </a:cubicBezTo>
                  <a:cubicBezTo>
                    <a:pt x="340" y="321"/>
                    <a:pt x="340" y="321"/>
                    <a:pt x="340" y="321"/>
                  </a:cubicBezTo>
                  <a:cubicBezTo>
                    <a:pt x="336" y="320"/>
                    <a:pt x="331" y="319"/>
                    <a:pt x="326" y="318"/>
                  </a:cubicBezTo>
                  <a:cubicBezTo>
                    <a:pt x="322" y="318"/>
                    <a:pt x="317" y="317"/>
                    <a:pt x="313" y="317"/>
                  </a:cubicBezTo>
                  <a:cubicBezTo>
                    <a:pt x="308" y="316"/>
                    <a:pt x="303" y="316"/>
                    <a:pt x="299" y="316"/>
                  </a:cubicBezTo>
                  <a:cubicBezTo>
                    <a:pt x="298" y="316"/>
                    <a:pt x="298" y="316"/>
                    <a:pt x="298" y="316"/>
                  </a:cubicBezTo>
                  <a:cubicBezTo>
                    <a:pt x="293" y="316"/>
                    <a:pt x="289" y="316"/>
                    <a:pt x="285" y="316"/>
                  </a:cubicBezTo>
                  <a:cubicBezTo>
                    <a:pt x="279" y="317"/>
                    <a:pt x="279" y="317"/>
                    <a:pt x="279" y="317"/>
                  </a:cubicBezTo>
                  <a:cubicBezTo>
                    <a:pt x="273" y="318"/>
                    <a:pt x="268" y="319"/>
                    <a:pt x="265" y="320"/>
                  </a:cubicBezTo>
                  <a:cubicBezTo>
                    <a:pt x="261" y="320"/>
                    <a:pt x="258" y="321"/>
                    <a:pt x="257" y="321"/>
                  </a:cubicBezTo>
                  <a:cubicBezTo>
                    <a:pt x="255" y="321"/>
                    <a:pt x="254" y="322"/>
                    <a:pt x="253" y="322"/>
                  </a:cubicBezTo>
                  <a:cubicBezTo>
                    <a:pt x="252" y="322"/>
                    <a:pt x="252" y="322"/>
                    <a:pt x="252" y="322"/>
                  </a:cubicBezTo>
                  <a:cubicBezTo>
                    <a:pt x="243" y="325"/>
                    <a:pt x="243" y="325"/>
                    <a:pt x="243" y="325"/>
                  </a:cubicBezTo>
                  <a:cubicBezTo>
                    <a:pt x="234" y="327"/>
                    <a:pt x="226" y="331"/>
                    <a:pt x="219" y="335"/>
                  </a:cubicBezTo>
                  <a:cubicBezTo>
                    <a:pt x="211" y="339"/>
                    <a:pt x="204" y="344"/>
                    <a:pt x="198" y="349"/>
                  </a:cubicBezTo>
                  <a:cubicBezTo>
                    <a:pt x="192" y="354"/>
                    <a:pt x="186" y="359"/>
                    <a:pt x="182" y="365"/>
                  </a:cubicBezTo>
                  <a:cubicBezTo>
                    <a:pt x="177" y="370"/>
                    <a:pt x="173" y="377"/>
                    <a:pt x="170" y="383"/>
                  </a:cubicBezTo>
                  <a:cubicBezTo>
                    <a:pt x="167" y="388"/>
                    <a:pt x="167" y="388"/>
                    <a:pt x="167" y="388"/>
                  </a:cubicBezTo>
                  <a:cubicBezTo>
                    <a:pt x="152" y="410"/>
                    <a:pt x="152" y="410"/>
                    <a:pt x="152" y="410"/>
                  </a:cubicBezTo>
                  <a:cubicBezTo>
                    <a:pt x="151" y="410"/>
                    <a:pt x="151" y="411"/>
                    <a:pt x="150" y="411"/>
                  </a:cubicBezTo>
                  <a:cubicBezTo>
                    <a:pt x="143" y="419"/>
                    <a:pt x="143" y="419"/>
                    <a:pt x="143" y="419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3" y="426"/>
                    <a:pt x="132" y="426"/>
                    <a:pt x="132" y="427"/>
                  </a:cubicBezTo>
                  <a:cubicBezTo>
                    <a:pt x="131" y="427"/>
                    <a:pt x="131" y="427"/>
                    <a:pt x="131" y="427"/>
                  </a:cubicBezTo>
                  <a:cubicBezTo>
                    <a:pt x="130" y="428"/>
                    <a:pt x="130" y="428"/>
                    <a:pt x="130" y="428"/>
                  </a:cubicBezTo>
                  <a:cubicBezTo>
                    <a:pt x="128" y="428"/>
                    <a:pt x="127" y="429"/>
                    <a:pt x="125" y="429"/>
                  </a:cubicBezTo>
                  <a:cubicBezTo>
                    <a:pt x="124" y="430"/>
                    <a:pt x="123" y="430"/>
                    <a:pt x="122" y="430"/>
                  </a:cubicBezTo>
                  <a:cubicBezTo>
                    <a:pt x="122" y="430"/>
                    <a:pt x="121" y="431"/>
                    <a:pt x="121" y="431"/>
                  </a:cubicBezTo>
                  <a:cubicBezTo>
                    <a:pt x="120" y="431"/>
                    <a:pt x="120" y="431"/>
                    <a:pt x="120" y="431"/>
                  </a:cubicBezTo>
                  <a:cubicBezTo>
                    <a:pt x="119" y="431"/>
                    <a:pt x="119" y="431"/>
                    <a:pt x="119" y="431"/>
                  </a:cubicBezTo>
                  <a:cubicBezTo>
                    <a:pt x="118" y="431"/>
                    <a:pt x="118" y="431"/>
                    <a:pt x="117" y="431"/>
                  </a:cubicBezTo>
                  <a:cubicBezTo>
                    <a:pt x="116" y="431"/>
                    <a:pt x="116" y="431"/>
                    <a:pt x="116" y="431"/>
                  </a:cubicBezTo>
                  <a:cubicBezTo>
                    <a:pt x="116" y="431"/>
                    <a:pt x="116" y="431"/>
                    <a:pt x="116" y="431"/>
                  </a:cubicBezTo>
                  <a:cubicBezTo>
                    <a:pt x="114" y="431"/>
                    <a:pt x="113" y="431"/>
                    <a:pt x="112" y="431"/>
                  </a:cubicBezTo>
                  <a:cubicBezTo>
                    <a:pt x="111" y="431"/>
                    <a:pt x="111" y="431"/>
                    <a:pt x="110" y="430"/>
                  </a:cubicBezTo>
                  <a:cubicBezTo>
                    <a:pt x="110" y="430"/>
                    <a:pt x="109" y="430"/>
                    <a:pt x="109" y="430"/>
                  </a:cubicBezTo>
                  <a:cubicBezTo>
                    <a:pt x="108" y="430"/>
                    <a:pt x="108" y="430"/>
                    <a:pt x="108" y="430"/>
                  </a:cubicBezTo>
                  <a:cubicBezTo>
                    <a:pt x="103" y="428"/>
                    <a:pt x="103" y="428"/>
                    <a:pt x="103" y="428"/>
                  </a:cubicBezTo>
                  <a:cubicBezTo>
                    <a:pt x="98" y="424"/>
                    <a:pt x="98" y="424"/>
                    <a:pt x="98" y="424"/>
                  </a:cubicBezTo>
                  <a:cubicBezTo>
                    <a:pt x="97" y="424"/>
                    <a:pt x="96" y="423"/>
                    <a:pt x="96" y="423"/>
                  </a:cubicBezTo>
                  <a:cubicBezTo>
                    <a:pt x="95" y="422"/>
                    <a:pt x="94" y="422"/>
                    <a:pt x="94" y="421"/>
                  </a:cubicBezTo>
                  <a:cubicBezTo>
                    <a:pt x="93" y="421"/>
                    <a:pt x="92" y="420"/>
                    <a:pt x="92" y="419"/>
                  </a:cubicBezTo>
                  <a:cubicBezTo>
                    <a:pt x="91" y="419"/>
                    <a:pt x="91" y="418"/>
                    <a:pt x="90" y="417"/>
                  </a:cubicBezTo>
                  <a:cubicBezTo>
                    <a:pt x="85" y="411"/>
                    <a:pt x="85" y="411"/>
                    <a:pt x="85" y="411"/>
                  </a:cubicBezTo>
                  <a:cubicBezTo>
                    <a:pt x="81" y="405"/>
                    <a:pt x="81" y="405"/>
                    <a:pt x="81" y="405"/>
                  </a:cubicBezTo>
                  <a:cubicBezTo>
                    <a:pt x="10" y="279"/>
                    <a:pt x="10" y="279"/>
                    <a:pt x="10" y="279"/>
                  </a:cubicBezTo>
                  <a:cubicBezTo>
                    <a:pt x="5" y="269"/>
                    <a:pt x="2" y="258"/>
                    <a:pt x="2" y="248"/>
                  </a:cubicBezTo>
                  <a:cubicBezTo>
                    <a:pt x="2" y="237"/>
                    <a:pt x="5" y="227"/>
                    <a:pt x="10" y="217"/>
                  </a:cubicBezTo>
                  <a:cubicBezTo>
                    <a:pt x="15" y="208"/>
                    <a:pt x="23" y="199"/>
                    <a:pt x="32" y="192"/>
                  </a:cubicBezTo>
                  <a:cubicBezTo>
                    <a:pt x="42" y="184"/>
                    <a:pt x="54" y="178"/>
                    <a:pt x="67" y="173"/>
                  </a:cubicBezTo>
                  <a:cubicBezTo>
                    <a:pt x="577" y="8"/>
                    <a:pt x="577" y="8"/>
                    <a:pt x="577" y="8"/>
                  </a:cubicBezTo>
                  <a:cubicBezTo>
                    <a:pt x="595" y="4"/>
                    <a:pt x="595" y="4"/>
                    <a:pt x="595" y="4"/>
                  </a:cubicBezTo>
                  <a:cubicBezTo>
                    <a:pt x="610" y="2"/>
                    <a:pt x="610" y="2"/>
                    <a:pt x="610" y="2"/>
                  </a:cubicBezTo>
                  <a:cubicBezTo>
                    <a:pt x="613" y="2"/>
                    <a:pt x="616" y="2"/>
                    <a:pt x="619" y="2"/>
                  </a:cubicBezTo>
                  <a:cubicBezTo>
                    <a:pt x="623" y="2"/>
                    <a:pt x="628" y="2"/>
                    <a:pt x="633" y="2"/>
                  </a:cubicBezTo>
                  <a:cubicBezTo>
                    <a:pt x="640" y="3"/>
                    <a:pt x="648" y="4"/>
                    <a:pt x="655" y="6"/>
                  </a:cubicBezTo>
                  <a:cubicBezTo>
                    <a:pt x="662" y="8"/>
                    <a:pt x="669" y="11"/>
                    <a:pt x="675" y="13"/>
                  </a:cubicBezTo>
                  <a:cubicBezTo>
                    <a:pt x="681" y="16"/>
                    <a:pt x="687" y="20"/>
                    <a:pt x="693" y="24"/>
                  </a:cubicBezTo>
                  <a:cubicBezTo>
                    <a:pt x="696" y="26"/>
                    <a:pt x="696" y="26"/>
                    <a:pt x="696" y="26"/>
                  </a:cubicBezTo>
                  <a:cubicBezTo>
                    <a:pt x="697" y="24"/>
                    <a:pt x="697" y="24"/>
                    <a:pt x="697" y="24"/>
                  </a:cubicBezTo>
                  <a:cubicBezTo>
                    <a:pt x="696" y="23"/>
                    <a:pt x="696" y="23"/>
                    <a:pt x="696" y="23"/>
                  </a:cubicBezTo>
                  <a:cubicBezTo>
                    <a:pt x="695" y="23"/>
                    <a:pt x="695" y="23"/>
                    <a:pt x="695" y="23"/>
                  </a:cubicBezTo>
                  <a:cubicBezTo>
                    <a:pt x="695" y="22"/>
                    <a:pt x="695" y="22"/>
                    <a:pt x="694" y="22"/>
                  </a:cubicBezTo>
                  <a:cubicBezTo>
                    <a:pt x="688" y="18"/>
                    <a:pt x="682" y="15"/>
                    <a:pt x="676" y="12"/>
                  </a:cubicBezTo>
                  <a:cubicBezTo>
                    <a:pt x="669" y="9"/>
                    <a:pt x="662" y="6"/>
                    <a:pt x="655" y="4"/>
                  </a:cubicBezTo>
                  <a:cubicBezTo>
                    <a:pt x="648" y="3"/>
                    <a:pt x="641" y="1"/>
                    <a:pt x="633" y="1"/>
                  </a:cubicBezTo>
                  <a:cubicBezTo>
                    <a:pt x="628" y="0"/>
                    <a:pt x="624" y="0"/>
                    <a:pt x="619" y="0"/>
                  </a:cubicBezTo>
                </a:path>
              </a:pathLst>
            </a:custGeom>
            <a:solidFill>
              <a:srgbClr val="D3D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40" name="Freeform 180"/>
            <p:cNvSpPr>
              <a:spLocks/>
            </p:cNvSpPr>
            <p:nvPr/>
          </p:nvSpPr>
          <p:spPr bwMode="auto">
            <a:xfrm>
              <a:off x="3175" y="2764"/>
              <a:ext cx="36" cy="220"/>
            </a:xfrm>
            <a:custGeom>
              <a:avLst/>
              <a:gdLst>
                <a:gd name="T0" fmla="*/ 34 w 22"/>
                <a:gd name="T1" fmla="*/ 7 h 134"/>
                <a:gd name="T2" fmla="*/ 34 w 22"/>
                <a:gd name="T3" fmla="*/ 13 h 134"/>
                <a:gd name="T4" fmla="*/ 33 w 22"/>
                <a:gd name="T5" fmla="*/ 18 h 134"/>
                <a:gd name="T6" fmla="*/ 31 w 22"/>
                <a:gd name="T7" fmla="*/ 25 h 134"/>
                <a:gd name="T8" fmla="*/ 29 w 22"/>
                <a:gd name="T9" fmla="*/ 34 h 134"/>
                <a:gd name="T10" fmla="*/ 26 w 22"/>
                <a:gd name="T11" fmla="*/ 43 h 134"/>
                <a:gd name="T12" fmla="*/ 15 w 22"/>
                <a:gd name="T13" fmla="*/ 71 h 134"/>
                <a:gd name="T14" fmla="*/ 8 w 22"/>
                <a:gd name="T15" fmla="*/ 87 h 134"/>
                <a:gd name="T16" fmla="*/ 7 w 22"/>
                <a:gd name="T17" fmla="*/ 94 h 134"/>
                <a:gd name="T18" fmla="*/ 7 w 22"/>
                <a:gd name="T19" fmla="*/ 97 h 134"/>
                <a:gd name="T20" fmla="*/ 7 w 22"/>
                <a:gd name="T21" fmla="*/ 100 h 134"/>
                <a:gd name="T22" fmla="*/ 7 w 22"/>
                <a:gd name="T23" fmla="*/ 100 h 134"/>
                <a:gd name="T24" fmla="*/ 5 w 22"/>
                <a:gd name="T25" fmla="*/ 102 h 134"/>
                <a:gd name="T26" fmla="*/ 5 w 22"/>
                <a:gd name="T27" fmla="*/ 102 h 134"/>
                <a:gd name="T28" fmla="*/ 5 w 22"/>
                <a:gd name="T29" fmla="*/ 102 h 134"/>
                <a:gd name="T30" fmla="*/ 5 w 22"/>
                <a:gd name="T31" fmla="*/ 103 h 134"/>
                <a:gd name="T32" fmla="*/ 5 w 22"/>
                <a:gd name="T33" fmla="*/ 103 h 134"/>
                <a:gd name="T34" fmla="*/ 5 w 22"/>
                <a:gd name="T35" fmla="*/ 107 h 134"/>
                <a:gd name="T36" fmla="*/ 5 w 22"/>
                <a:gd name="T37" fmla="*/ 110 h 134"/>
                <a:gd name="T38" fmla="*/ 0 w 22"/>
                <a:gd name="T39" fmla="*/ 220 h 134"/>
                <a:gd name="T40" fmla="*/ 0 w 22"/>
                <a:gd name="T41" fmla="*/ 217 h 134"/>
                <a:gd name="T42" fmla="*/ 2 w 22"/>
                <a:gd name="T43" fmla="*/ 213 h 134"/>
                <a:gd name="T44" fmla="*/ 2 w 22"/>
                <a:gd name="T45" fmla="*/ 212 h 134"/>
                <a:gd name="T46" fmla="*/ 2 w 22"/>
                <a:gd name="T47" fmla="*/ 210 h 134"/>
                <a:gd name="T48" fmla="*/ 2 w 22"/>
                <a:gd name="T49" fmla="*/ 209 h 134"/>
                <a:gd name="T50" fmla="*/ 2 w 22"/>
                <a:gd name="T51" fmla="*/ 207 h 134"/>
                <a:gd name="T52" fmla="*/ 3 w 22"/>
                <a:gd name="T53" fmla="*/ 204 h 134"/>
                <a:gd name="T54" fmla="*/ 5 w 22"/>
                <a:gd name="T55" fmla="*/ 197 h 134"/>
                <a:gd name="T56" fmla="*/ 10 w 22"/>
                <a:gd name="T57" fmla="*/ 181 h 134"/>
                <a:gd name="T58" fmla="*/ 21 w 22"/>
                <a:gd name="T59" fmla="*/ 153 h 134"/>
                <a:gd name="T60" fmla="*/ 23 w 22"/>
                <a:gd name="T61" fmla="*/ 149 h 134"/>
                <a:gd name="T62" fmla="*/ 25 w 22"/>
                <a:gd name="T63" fmla="*/ 144 h 134"/>
                <a:gd name="T64" fmla="*/ 25 w 22"/>
                <a:gd name="T65" fmla="*/ 143 h 134"/>
                <a:gd name="T66" fmla="*/ 28 w 22"/>
                <a:gd name="T67" fmla="*/ 135 h 134"/>
                <a:gd name="T68" fmla="*/ 28 w 22"/>
                <a:gd name="T69" fmla="*/ 135 h 134"/>
                <a:gd name="T70" fmla="*/ 29 w 22"/>
                <a:gd name="T71" fmla="*/ 126 h 134"/>
                <a:gd name="T72" fmla="*/ 29 w 22"/>
                <a:gd name="T73" fmla="*/ 121 h 134"/>
                <a:gd name="T74" fmla="*/ 31 w 22"/>
                <a:gd name="T75" fmla="*/ 118 h 134"/>
                <a:gd name="T76" fmla="*/ 31 w 22"/>
                <a:gd name="T77" fmla="*/ 115 h 134"/>
                <a:gd name="T78" fmla="*/ 31 w 22"/>
                <a:gd name="T79" fmla="*/ 108 h 134"/>
                <a:gd name="T80" fmla="*/ 36 w 22"/>
                <a:gd name="T81" fmla="*/ 5 h 13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2" h="134">
                  <a:moveTo>
                    <a:pt x="22" y="3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21" y="5"/>
                    <a:pt x="21" y="6"/>
                    <a:pt x="21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9"/>
                    <a:pt x="21" y="10"/>
                    <a:pt x="20" y="11"/>
                  </a:cubicBezTo>
                  <a:cubicBezTo>
                    <a:pt x="20" y="12"/>
                    <a:pt x="20" y="14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7"/>
                    <a:pt x="19" y="19"/>
                    <a:pt x="18" y="20"/>
                  </a:cubicBezTo>
                  <a:cubicBezTo>
                    <a:pt x="18" y="20"/>
                    <a:pt x="18" y="21"/>
                    <a:pt x="18" y="21"/>
                  </a:cubicBezTo>
                  <a:cubicBezTo>
                    <a:pt x="17" y="23"/>
                    <a:pt x="17" y="24"/>
                    <a:pt x="16" y="25"/>
                  </a:cubicBezTo>
                  <a:cubicBezTo>
                    <a:pt x="16" y="25"/>
                    <a:pt x="16" y="26"/>
                    <a:pt x="16" y="26"/>
                  </a:cubicBezTo>
                  <a:cubicBezTo>
                    <a:pt x="15" y="28"/>
                    <a:pt x="14" y="29"/>
                    <a:pt x="14" y="31"/>
                  </a:cubicBezTo>
                  <a:cubicBezTo>
                    <a:pt x="12" y="36"/>
                    <a:pt x="10" y="40"/>
                    <a:pt x="9" y="43"/>
                  </a:cubicBezTo>
                  <a:cubicBezTo>
                    <a:pt x="8" y="46"/>
                    <a:pt x="7" y="48"/>
                    <a:pt x="6" y="50"/>
                  </a:cubicBezTo>
                  <a:cubicBezTo>
                    <a:pt x="6" y="52"/>
                    <a:pt x="5" y="53"/>
                    <a:pt x="5" y="53"/>
                  </a:cubicBezTo>
                  <a:cubicBezTo>
                    <a:pt x="5" y="54"/>
                    <a:pt x="5" y="54"/>
                    <a:pt x="5" y="55"/>
                  </a:cubicBezTo>
                  <a:cubicBezTo>
                    <a:pt x="5" y="56"/>
                    <a:pt x="4" y="56"/>
                    <a:pt x="4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60"/>
                    <a:pt x="4" y="60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3" y="64"/>
                    <a:pt x="3" y="64"/>
                    <a:pt x="3" y="65"/>
                  </a:cubicBezTo>
                  <a:cubicBezTo>
                    <a:pt x="3" y="65"/>
                    <a:pt x="3" y="66"/>
                    <a:pt x="3" y="66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2" y="90"/>
                    <a:pt x="1" y="112"/>
                    <a:pt x="0" y="134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2"/>
                    <a:pt x="0" y="132"/>
                    <a:pt x="0" y="131"/>
                  </a:cubicBezTo>
                  <a:cubicBezTo>
                    <a:pt x="0" y="131"/>
                    <a:pt x="0" y="130"/>
                    <a:pt x="1" y="130"/>
                  </a:cubicBezTo>
                  <a:cubicBezTo>
                    <a:pt x="1" y="129"/>
                    <a:pt x="1" y="129"/>
                    <a:pt x="1" y="129"/>
                  </a:cubicBezTo>
                  <a:cubicBezTo>
                    <a:pt x="1" y="129"/>
                    <a:pt x="1" y="129"/>
                    <a:pt x="1" y="129"/>
                  </a:cubicBezTo>
                  <a:cubicBezTo>
                    <a:pt x="1" y="129"/>
                    <a:pt x="1" y="129"/>
                    <a:pt x="1" y="129"/>
                  </a:cubicBezTo>
                  <a:cubicBezTo>
                    <a:pt x="1" y="128"/>
                    <a:pt x="1" y="128"/>
                    <a:pt x="1" y="128"/>
                  </a:cubicBezTo>
                  <a:cubicBezTo>
                    <a:pt x="1" y="128"/>
                    <a:pt x="1" y="128"/>
                    <a:pt x="1" y="128"/>
                  </a:cubicBezTo>
                  <a:cubicBezTo>
                    <a:pt x="1" y="128"/>
                    <a:pt x="1" y="127"/>
                    <a:pt x="1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1" y="127"/>
                    <a:pt x="1" y="126"/>
                    <a:pt x="1" y="126"/>
                  </a:cubicBezTo>
                  <a:cubicBezTo>
                    <a:pt x="1" y="126"/>
                    <a:pt x="1" y="126"/>
                    <a:pt x="1" y="126"/>
                  </a:cubicBezTo>
                  <a:cubicBezTo>
                    <a:pt x="1" y="125"/>
                    <a:pt x="2" y="124"/>
                    <a:pt x="2" y="124"/>
                  </a:cubicBezTo>
                  <a:cubicBezTo>
                    <a:pt x="2" y="123"/>
                    <a:pt x="2" y="122"/>
                    <a:pt x="2" y="121"/>
                  </a:cubicBezTo>
                  <a:cubicBezTo>
                    <a:pt x="2" y="121"/>
                    <a:pt x="2" y="120"/>
                    <a:pt x="3" y="120"/>
                  </a:cubicBezTo>
                  <a:cubicBezTo>
                    <a:pt x="3" y="119"/>
                    <a:pt x="3" y="118"/>
                    <a:pt x="4" y="117"/>
                  </a:cubicBezTo>
                  <a:cubicBezTo>
                    <a:pt x="4" y="115"/>
                    <a:pt x="5" y="113"/>
                    <a:pt x="6" y="110"/>
                  </a:cubicBezTo>
                  <a:cubicBezTo>
                    <a:pt x="7" y="107"/>
                    <a:pt x="9" y="102"/>
                    <a:pt x="11" y="97"/>
                  </a:cubicBezTo>
                  <a:cubicBezTo>
                    <a:pt x="12" y="96"/>
                    <a:pt x="12" y="94"/>
                    <a:pt x="13" y="93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4" y="91"/>
                    <a:pt x="14" y="90"/>
                    <a:pt x="14" y="90"/>
                  </a:cubicBezTo>
                  <a:cubicBezTo>
                    <a:pt x="14" y="89"/>
                    <a:pt x="15" y="89"/>
                    <a:pt x="15" y="88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6" y="85"/>
                    <a:pt x="16" y="84"/>
                    <a:pt x="17" y="82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7" y="80"/>
                    <a:pt x="17" y="79"/>
                    <a:pt x="18" y="77"/>
                  </a:cubicBezTo>
                  <a:cubicBezTo>
                    <a:pt x="18" y="77"/>
                    <a:pt x="18" y="77"/>
                    <a:pt x="18" y="77"/>
                  </a:cubicBezTo>
                  <a:cubicBezTo>
                    <a:pt x="18" y="76"/>
                    <a:pt x="18" y="75"/>
                    <a:pt x="18" y="74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8" y="73"/>
                    <a:pt x="18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8"/>
                    <a:pt x="19" y="67"/>
                    <a:pt x="19" y="66"/>
                  </a:cubicBezTo>
                  <a:cubicBezTo>
                    <a:pt x="20" y="44"/>
                    <a:pt x="21" y="22"/>
                    <a:pt x="22" y="0"/>
                  </a:cubicBezTo>
                  <a:cubicBezTo>
                    <a:pt x="22" y="1"/>
                    <a:pt x="22" y="2"/>
                    <a:pt x="22" y="3"/>
                  </a:cubicBezTo>
                </a:path>
              </a:pathLst>
            </a:custGeom>
            <a:solidFill>
              <a:srgbClr val="C2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41" name="Freeform 181"/>
            <p:cNvSpPr>
              <a:spLocks/>
            </p:cNvSpPr>
            <p:nvPr/>
          </p:nvSpPr>
          <p:spPr bwMode="auto">
            <a:xfrm>
              <a:off x="2773" y="2753"/>
              <a:ext cx="248" cy="333"/>
            </a:xfrm>
            <a:custGeom>
              <a:avLst/>
              <a:gdLst>
                <a:gd name="T0" fmla="*/ 246 w 151"/>
                <a:gd name="T1" fmla="*/ 220 h 203"/>
                <a:gd name="T2" fmla="*/ 246 w 151"/>
                <a:gd name="T3" fmla="*/ 217 h 203"/>
                <a:gd name="T4" fmla="*/ 245 w 151"/>
                <a:gd name="T5" fmla="*/ 213 h 203"/>
                <a:gd name="T6" fmla="*/ 243 w 151"/>
                <a:gd name="T7" fmla="*/ 210 h 203"/>
                <a:gd name="T8" fmla="*/ 227 w 151"/>
                <a:gd name="T9" fmla="*/ 194 h 203"/>
                <a:gd name="T10" fmla="*/ 200 w 151"/>
                <a:gd name="T11" fmla="*/ 177 h 203"/>
                <a:gd name="T12" fmla="*/ 171 w 151"/>
                <a:gd name="T13" fmla="*/ 164 h 203"/>
                <a:gd name="T14" fmla="*/ 141 w 151"/>
                <a:gd name="T15" fmla="*/ 156 h 203"/>
                <a:gd name="T16" fmla="*/ 113 w 151"/>
                <a:gd name="T17" fmla="*/ 144 h 203"/>
                <a:gd name="T18" fmla="*/ 85 w 151"/>
                <a:gd name="T19" fmla="*/ 131 h 203"/>
                <a:gd name="T20" fmla="*/ 62 w 151"/>
                <a:gd name="T21" fmla="*/ 115 h 203"/>
                <a:gd name="T22" fmla="*/ 41 w 151"/>
                <a:gd name="T23" fmla="*/ 97 h 203"/>
                <a:gd name="T24" fmla="*/ 34 w 151"/>
                <a:gd name="T25" fmla="*/ 90 h 203"/>
                <a:gd name="T26" fmla="*/ 30 w 151"/>
                <a:gd name="T27" fmla="*/ 82 h 203"/>
                <a:gd name="T28" fmla="*/ 25 w 151"/>
                <a:gd name="T29" fmla="*/ 75 h 203"/>
                <a:gd name="T30" fmla="*/ 20 w 151"/>
                <a:gd name="T31" fmla="*/ 67 h 203"/>
                <a:gd name="T32" fmla="*/ 10 w 151"/>
                <a:gd name="T33" fmla="*/ 51 h 203"/>
                <a:gd name="T34" fmla="*/ 5 w 151"/>
                <a:gd name="T35" fmla="*/ 34 h 203"/>
                <a:gd name="T36" fmla="*/ 2 w 151"/>
                <a:gd name="T37" fmla="*/ 18 h 203"/>
                <a:gd name="T38" fmla="*/ 0 w 151"/>
                <a:gd name="T39" fmla="*/ 0 h 203"/>
                <a:gd name="T40" fmla="*/ 0 w 151"/>
                <a:gd name="T41" fmla="*/ 110 h 203"/>
                <a:gd name="T42" fmla="*/ 2 w 151"/>
                <a:gd name="T43" fmla="*/ 126 h 203"/>
                <a:gd name="T44" fmla="*/ 5 w 151"/>
                <a:gd name="T45" fmla="*/ 143 h 203"/>
                <a:gd name="T46" fmla="*/ 10 w 151"/>
                <a:gd name="T47" fmla="*/ 161 h 203"/>
                <a:gd name="T48" fmla="*/ 18 w 151"/>
                <a:gd name="T49" fmla="*/ 177 h 203"/>
                <a:gd name="T50" fmla="*/ 23 w 151"/>
                <a:gd name="T51" fmla="*/ 184 h 203"/>
                <a:gd name="T52" fmla="*/ 28 w 151"/>
                <a:gd name="T53" fmla="*/ 192 h 203"/>
                <a:gd name="T54" fmla="*/ 34 w 151"/>
                <a:gd name="T55" fmla="*/ 198 h 203"/>
                <a:gd name="T56" fmla="*/ 41 w 151"/>
                <a:gd name="T57" fmla="*/ 205 h 203"/>
                <a:gd name="T58" fmla="*/ 61 w 151"/>
                <a:gd name="T59" fmla="*/ 225 h 203"/>
                <a:gd name="T60" fmla="*/ 85 w 151"/>
                <a:gd name="T61" fmla="*/ 241 h 203"/>
                <a:gd name="T62" fmla="*/ 112 w 151"/>
                <a:gd name="T63" fmla="*/ 254 h 203"/>
                <a:gd name="T64" fmla="*/ 140 w 151"/>
                <a:gd name="T65" fmla="*/ 264 h 203"/>
                <a:gd name="T66" fmla="*/ 168 w 151"/>
                <a:gd name="T67" fmla="*/ 274 h 203"/>
                <a:gd name="T68" fmla="*/ 197 w 151"/>
                <a:gd name="T69" fmla="*/ 287 h 203"/>
                <a:gd name="T70" fmla="*/ 223 w 151"/>
                <a:gd name="T71" fmla="*/ 302 h 203"/>
                <a:gd name="T72" fmla="*/ 241 w 151"/>
                <a:gd name="T73" fmla="*/ 320 h 203"/>
                <a:gd name="T74" fmla="*/ 243 w 151"/>
                <a:gd name="T75" fmla="*/ 323 h 203"/>
                <a:gd name="T76" fmla="*/ 243 w 151"/>
                <a:gd name="T77" fmla="*/ 326 h 203"/>
                <a:gd name="T78" fmla="*/ 245 w 151"/>
                <a:gd name="T79" fmla="*/ 330 h 203"/>
                <a:gd name="T80" fmla="*/ 245 w 151"/>
                <a:gd name="T81" fmla="*/ 333 h 203"/>
                <a:gd name="T82" fmla="*/ 248 w 151"/>
                <a:gd name="T83" fmla="*/ 223 h 203"/>
                <a:gd name="T84" fmla="*/ 246 w 151"/>
                <a:gd name="T85" fmla="*/ 220 h 20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51" h="203">
                  <a:moveTo>
                    <a:pt x="150" y="134"/>
                  </a:moveTo>
                  <a:cubicBezTo>
                    <a:pt x="150" y="134"/>
                    <a:pt x="150" y="133"/>
                    <a:pt x="150" y="132"/>
                  </a:cubicBezTo>
                  <a:cubicBezTo>
                    <a:pt x="150" y="132"/>
                    <a:pt x="150" y="131"/>
                    <a:pt x="149" y="130"/>
                  </a:cubicBezTo>
                  <a:cubicBezTo>
                    <a:pt x="149" y="130"/>
                    <a:pt x="149" y="129"/>
                    <a:pt x="148" y="128"/>
                  </a:cubicBezTo>
                  <a:cubicBezTo>
                    <a:pt x="146" y="125"/>
                    <a:pt x="142" y="121"/>
                    <a:pt x="138" y="118"/>
                  </a:cubicBezTo>
                  <a:cubicBezTo>
                    <a:pt x="133" y="114"/>
                    <a:pt x="128" y="111"/>
                    <a:pt x="122" y="108"/>
                  </a:cubicBezTo>
                  <a:cubicBezTo>
                    <a:pt x="116" y="105"/>
                    <a:pt x="110" y="103"/>
                    <a:pt x="104" y="100"/>
                  </a:cubicBezTo>
                  <a:cubicBezTo>
                    <a:pt x="97" y="98"/>
                    <a:pt x="92" y="96"/>
                    <a:pt x="86" y="95"/>
                  </a:cubicBezTo>
                  <a:cubicBezTo>
                    <a:pt x="80" y="93"/>
                    <a:pt x="74" y="91"/>
                    <a:pt x="69" y="88"/>
                  </a:cubicBezTo>
                  <a:cubicBezTo>
                    <a:pt x="63" y="86"/>
                    <a:pt x="58" y="83"/>
                    <a:pt x="52" y="80"/>
                  </a:cubicBezTo>
                  <a:cubicBezTo>
                    <a:pt x="47" y="77"/>
                    <a:pt x="42" y="74"/>
                    <a:pt x="38" y="70"/>
                  </a:cubicBezTo>
                  <a:cubicBezTo>
                    <a:pt x="33" y="67"/>
                    <a:pt x="29" y="63"/>
                    <a:pt x="25" y="59"/>
                  </a:cubicBezTo>
                  <a:cubicBezTo>
                    <a:pt x="24" y="57"/>
                    <a:pt x="22" y="56"/>
                    <a:pt x="21" y="55"/>
                  </a:cubicBezTo>
                  <a:cubicBezTo>
                    <a:pt x="20" y="53"/>
                    <a:pt x="19" y="52"/>
                    <a:pt x="18" y="50"/>
                  </a:cubicBezTo>
                  <a:cubicBezTo>
                    <a:pt x="17" y="49"/>
                    <a:pt x="16" y="47"/>
                    <a:pt x="15" y="46"/>
                  </a:cubicBezTo>
                  <a:cubicBezTo>
                    <a:pt x="13" y="44"/>
                    <a:pt x="13" y="43"/>
                    <a:pt x="12" y="41"/>
                  </a:cubicBezTo>
                  <a:cubicBezTo>
                    <a:pt x="10" y="38"/>
                    <a:pt x="8" y="34"/>
                    <a:pt x="6" y="31"/>
                  </a:cubicBezTo>
                  <a:cubicBezTo>
                    <a:pt x="5" y="28"/>
                    <a:pt x="4" y="24"/>
                    <a:pt x="3" y="21"/>
                  </a:cubicBezTo>
                  <a:cubicBezTo>
                    <a:pt x="2" y="17"/>
                    <a:pt x="1" y="14"/>
                    <a:pt x="1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0" y="23"/>
                    <a:pt x="0" y="45"/>
                    <a:pt x="0" y="67"/>
                  </a:cubicBezTo>
                  <a:cubicBezTo>
                    <a:pt x="0" y="70"/>
                    <a:pt x="0" y="74"/>
                    <a:pt x="1" y="77"/>
                  </a:cubicBezTo>
                  <a:cubicBezTo>
                    <a:pt x="1" y="81"/>
                    <a:pt x="2" y="84"/>
                    <a:pt x="3" y="87"/>
                  </a:cubicBezTo>
                  <a:cubicBezTo>
                    <a:pt x="4" y="91"/>
                    <a:pt x="5" y="94"/>
                    <a:pt x="6" y="98"/>
                  </a:cubicBezTo>
                  <a:cubicBezTo>
                    <a:pt x="8" y="101"/>
                    <a:pt x="9" y="104"/>
                    <a:pt x="11" y="108"/>
                  </a:cubicBezTo>
                  <a:cubicBezTo>
                    <a:pt x="12" y="109"/>
                    <a:pt x="13" y="111"/>
                    <a:pt x="14" y="112"/>
                  </a:cubicBezTo>
                  <a:cubicBezTo>
                    <a:pt x="15" y="114"/>
                    <a:pt x="16" y="115"/>
                    <a:pt x="17" y="117"/>
                  </a:cubicBezTo>
                  <a:cubicBezTo>
                    <a:pt x="19" y="118"/>
                    <a:pt x="20" y="120"/>
                    <a:pt x="21" y="121"/>
                  </a:cubicBezTo>
                  <a:cubicBezTo>
                    <a:pt x="22" y="123"/>
                    <a:pt x="23" y="124"/>
                    <a:pt x="25" y="125"/>
                  </a:cubicBezTo>
                  <a:cubicBezTo>
                    <a:pt x="28" y="130"/>
                    <a:pt x="33" y="133"/>
                    <a:pt x="37" y="137"/>
                  </a:cubicBezTo>
                  <a:cubicBezTo>
                    <a:pt x="42" y="141"/>
                    <a:pt x="47" y="144"/>
                    <a:pt x="52" y="147"/>
                  </a:cubicBezTo>
                  <a:cubicBezTo>
                    <a:pt x="57" y="150"/>
                    <a:pt x="62" y="153"/>
                    <a:pt x="68" y="155"/>
                  </a:cubicBezTo>
                  <a:cubicBezTo>
                    <a:pt x="74" y="157"/>
                    <a:pt x="79" y="159"/>
                    <a:pt x="85" y="161"/>
                  </a:cubicBezTo>
                  <a:cubicBezTo>
                    <a:pt x="90" y="163"/>
                    <a:pt x="96" y="165"/>
                    <a:pt x="102" y="167"/>
                  </a:cubicBezTo>
                  <a:cubicBezTo>
                    <a:pt x="108" y="169"/>
                    <a:pt x="114" y="172"/>
                    <a:pt x="120" y="175"/>
                  </a:cubicBezTo>
                  <a:cubicBezTo>
                    <a:pt x="126" y="177"/>
                    <a:pt x="132" y="181"/>
                    <a:pt x="136" y="184"/>
                  </a:cubicBezTo>
                  <a:cubicBezTo>
                    <a:pt x="141" y="187"/>
                    <a:pt x="144" y="191"/>
                    <a:pt x="147" y="195"/>
                  </a:cubicBezTo>
                  <a:cubicBezTo>
                    <a:pt x="147" y="195"/>
                    <a:pt x="147" y="196"/>
                    <a:pt x="148" y="197"/>
                  </a:cubicBezTo>
                  <a:cubicBezTo>
                    <a:pt x="148" y="197"/>
                    <a:pt x="148" y="198"/>
                    <a:pt x="148" y="199"/>
                  </a:cubicBezTo>
                  <a:cubicBezTo>
                    <a:pt x="148" y="199"/>
                    <a:pt x="149" y="200"/>
                    <a:pt x="149" y="201"/>
                  </a:cubicBezTo>
                  <a:cubicBezTo>
                    <a:pt x="149" y="201"/>
                    <a:pt x="149" y="202"/>
                    <a:pt x="149" y="203"/>
                  </a:cubicBezTo>
                  <a:cubicBezTo>
                    <a:pt x="149" y="181"/>
                    <a:pt x="150" y="158"/>
                    <a:pt x="151" y="136"/>
                  </a:cubicBezTo>
                  <a:cubicBezTo>
                    <a:pt x="151" y="136"/>
                    <a:pt x="151" y="135"/>
                    <a:pt x="150" y="134"/>
                  </a:cubicBezTo>
                </a:path>
              </a:pathLst>
            </a:custGeom>
            <a:solidFill>
              <a:srgbClr val="2D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42" name="Freeform 182"/>
            <p:cNvSpPr>
              <a:spLocks/>
            </p:cNvSpPr>
            <p:nvPr/>
          </p:nvSpPr>
          <p:spPr bwMode="auto">
            <a:xfrm>
              <a:off x="3478" y="3150"/>
              <a:ext cx="451" cy="267"/>
            </a:xfrm>
            <a:custGeom>
              <a:avLst/>
              <a:gdLst>
                <a:gd name="T0" fmla="*/ 449 w 275"/>
                <a:gd name="T1" fmla="*/ 8 h 163"/>
                <a:gd name="T2" fmla="*/ 444 w 275"/>
                <a:gd name="T3" fmla="*/ 16 h 163"/>
                <a:gd name="T4" fmla="*/ 435 w 275"/>
                <a:gd name="T5" fmla="*/ 23 h 163"/>
                <a:gd name="T6" fmla="*/ 417 w 275"/>
                <a:gd name="T7" fmla="*/ 28 h 163"/>
                <a:gd name="T8" fmla="*/ 400 w 275"/>
                <a:gd name="T9" fmla="*/ 29 h 163"/>
                <a:gd name="T10" fmla="*/ 380 w 275"/>
                <a:gd name="T11" fmla="*/ 28 h 163"/>
                <a:gd name="T12" fmla="*/ 349 w 275"/>
                <a:gd name="T13" fmla="*/ 25 h 163"/>
                <a:gd name="T14" fmla="*/ 313 w 275"/>
                <a:gd name="T15" fmla="*/ 15 h 163"/>
                <a:gd name="T16" fmla="*/ 290 w 275"/>
                <a:gd name="T17" fmla="*/ 10 h 163"/>
                <a:gd name="T18" fmla="*/ 274 w 275"/>
                <a:gd name="T19" fmla="*/ 7 h 163"/>
                <a:gd name="T20" fmla="*/ 256 w 275"/>
                <a:gd name="T21" fmla="*/ 3 h 163"/>
                <a:gd name="T22" fmla="*/ 241 w 275"/>
                <a:gd name="T23" fmla="*/ 2 h 163"/>
                <a:gd name="T24" fmla="*/ 218 w 275"/>
                <a:gd name="T25" fmla="*/ 2 h 163"/>
                <a:gd name="T26" fmla="*/ 198 w 275"/>
                <a:gd name="T27" fmla="*/ 2 h 163"/>
                <a:gd name="T28" fmla="*/ 182 w 275"/>
                <a:gd name="T29" fmla="*/ 3 h 163"/>
                <a:gd name="T30" fmla="*/ 167 w 275"/>
                <a:gd name="T31" fmla="*/ 7 h 163"/>
                <a:gd name="T32" fmla="*/ 151 w 275"/>
                <a:gd name="T33" fmla="*/ 10 h 163"/>
                <a:gd name="T34" fmla="*/ 139 w 275"/>
                <a:gd name="T35" fmla="*/ 13 h 163"/>
                <a:gd name="T36" fmla="*/ 116 w 275"/>
                <a:gd name="T37" fmla="*/ 21 h 163"/>
                <a:gd name="T38" fmla="*/ 93 w 275"/>
                <a:gd name="T39" fmla="*/ 33 h 163"/>
                <a:gd name="T40" fmla="*/ 71 w 275"/>
                <a:gd name="T41" fmla="*/ 48 h 163"/>
                <a:gd name="T42" fmla="*/ 52 w 275"/>
                <a:gd name="T43" fmla="*/ 64 h 163"/>
                <a:gd name="T44" fmla="*/ 36 w 275"/>
                <a:gd name="T45" fmla="*/ 82 h 163"/>
                <a:gd name="T46" fmla="*/ 25 w 275"/>
                <a:gd name="T47" fmla="*/ 102 h 163"/>
                <a:gd name="T48" fmla="*/ 18 w 275"/>
                <a:gd name="T49" fmla="*/ 115 h 163"/>
                <a:gd name="T50" fmla="*/ 11 w 275"/>
                <a:gd name="T51" fmla="*/ 134 h 163"/>
                <a:gd name="T52" fmla="*/ 8 w 275"/>
                <a:gd name="T53" fmla="*/ 147 h 163"/>
                <a:gd name="T54" fmla="*/ 0 w 275"/>
                <a:gd name="T55" fmla="*/ 267 h 163"/>
                <a:gd name="T56" fmla="*/ 5 w 275"/>
                <a:gd name="T57" fmla="*/ 238 h 163"/>
                <a:gd name="T58" fmla="*/ 16 w 275"/>
                <a:gd name="T59" fmla="*/ 210 h 163"/>
                <a:gd name="T60" fmla="*/ 33 w 275"/>
                <a:gd name="T61" fmla="*/ 185 h 163"/>
                <a:gd name="T62" fmla="*/ 52 w 275"/>
                <a:gd name="T63" fmla="*/ 164 h 163"/>
                <a:gd name="T64" fmla="*/ 85 w 275"/>
                <a:gd name="T65" fmla="*/ 141 h 163"/>
                <a:gd name="T66" fmla="*/ 108 w 275"/>
                <a:gd name="T67" fmla="*/ 129 h 163"/>
                <a:gd name="T68" fmla="*/ 141 w 275"/>
                <a:gd name="T69" fmla="*/ 118 h 163"/>
                <a:gd name="T70" fmla="*/ 167 w 275"/>
                <a:gd name="T71" fmla="*/ 113 h 163"/>
                <a:gd name="T72" fmla="*/ 194 w 275"/>
                <a:gd name="T73" fmla="*/ 110 h 163"/>
                <a:gd name="T74" fmla="*/ 220 w 275"/>
                <a:gd name="T75" fmla="*/ 110 h 163"/>
                <a:gd name="T76" fmla="*/ 253 w 275"/>
                <a:gd name="T77" fmla="*/ 111 h 163"/>
                <a:gd name="T78" fmla="*/ 282 w 275"/>
                <a:gd name="T79" fmla="*/ 118 h 163"/>
                <a:gd name="T80" fmla="*/ 305 w 275"/>
                <a:gd name="T81" fmla="*/ 124 h 163"/>
                <a:gd name="T82" fmla="*/ 323 w 275"/>
                <a:gd name="T83" fmla="*/ 128 h 163"/>
                <a:gd name="T84" fmla="*/ 348 w 275"/>
                <a:gd name="T85" fmla="*/ 133 h 163"/>
                <a:gd name="T86" fmla="*/ 361 w 275"/>
                <a:gd name="T87" fmla="*/ 134 h 163"/>
                <a:gd name="T88" fmla="*/ 382 w 275"/>
                <a:gd name="T89" fmla="*/ 136 h 163"/>
                <a:gd name="T90" fmla="*/ 392 w 275"/>
                <a:gd name="T91" fmla="*/ 136 h 163"/>
                <a:gd name="T92" fmla="*/ 403 w 275"/>
                <a:gd name="T93" fmla="*/ 136 h 163"/>
                <a:gd name="T94" fmla="*/ 412 w 275"/>
                <a:gd name="T95" fmla="*/ 134 h 163"/>
                <a:gd name="T96" fmla="*/ 417 w 275"/>
                <a:gd name="T97" fmla="*/ 133 h 163"/>
                <a:gd name="T98" fmla="*/ 421 w 275"/>
                <a:gd name="T99" fmla="*/ 131 h 163"/>
                <a:gd name="T100" fmla="*/ 426 w 275"/>
                <a:gd name="T101" fmla="*/ 128 h 163"/>
                <a:gd name="T102" fmla="*/ 431 w 275"/>
                <a:gd name="T103" fmla="*/ 123 h 163"/>
                <a:gd name="T104" fmla="*/ 436 w 275"/>
                <a:gd name="T105" fmla="*/ 120 h 163"/>
                <a:gd name="T106" fmla="*/ 438 w 275"/>
                <a:gd name="T107" fmla="*/ 115 h 163"/>
                <a:gd name="T108" fmla="*/ 440 w 275"/>
                <a:gd name="T109" fmla="*/ 108 h 163"/>
                <a:gd name="T110" fmla="*/ 443 w 275"/>
                <a:gd name="T111" fmla="*/ 74 h 16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75" h="163">
                  <a:moveTo>
                    <a:pt x="272" y="25"/>
                  </a:moveTo>
                  <a:cubicBezTo>
                    <a:pt x="275" y="0"/>
                    <a:pt x="275" y="0"/>
                    <a:pt x="275" y="0"/>
                  </a:cubicBezTo>
                  <a:cubicBezTo>
                    <a:pt x="275" y="1"/>
                    <a:pt x="275" y="2"/>
                    <a:pt x="275" y="3"/>
                  </a:cubicBezTo>
                  <a:cubicBezTo>
                    <a:pt x="274" y="3"/>
                    <a:pt x="274" y="3"/>
                    <a:pt x="274" y="3"/>
                  </a:cubicBezTo>
                  <a:cubicBezTo>
                    <a:pt x="274" y="4"/>
                    <a:pt x="274" y="4"/>
                    <a:pt x="274" y="5"/>
                  </a:cubicBezTo>
                  <a:cubicBezTo>
                    <a:pt x="274" y="5"/>
                    <a:pt x="274" y="5"/>
                    <a:pt x="274" y="5"/>
                  </a:cubicBezTo>
                  <a:cubicBezTo>
                    <a:pt x="273" y="6"/>
                    <a:pt x="273" y="6"/>
                    <a:pt x="273" y="7"/>
                  </a:cubicBezTo>
                  <a:cubicBezTo>
                    <a:pt x="272" y="8"/>
                    <a:pt x="272" y="8"/>
                    <a:pt x="272" y="8"/>
                  </a:cubicBezTo>
                  <a:cubicBezTo>
                    <a:pt x="271" y="9"/>
                    <a:pt x="271" y="9"/>
                    <a:pt x="271" y="9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270" y="10"/>
                    <a:pt x="270" y="10"/>
                    <a:pt x="270" y="11"/>
                  </a:cubicBezTo>
                  <a:cubicBezTo>
                    <a:pt x="269" y="11"/>
                    <a:pt x="269" y="11"/>
                    <a:pt x="269" y="11"/>
                  </a:cubicBezTo>
                  <a:cubicBezTo>
                    <a:pt x="268" y="12"/>
                    <a:pt x="268" y="12"/>
                    <a:pt x="268" y="12"/>
                  </a:cubicBezTo>
                  <a:cubicBezTo>
                    <a:pt x="267" y="13"/>
                    <a:pt x="267" y="13"/>
                    <a:pt x="267" y="13"/>
                  </a:cubicBezTo>
                  <a:cubicBezTo>
                    <a:pt x="266" y="13"/>
                    <a:pt x="265" y="13"/>
                    <a:pt x="265" y="14"/>
                  </a:cubicBezTo>
                  <a:cubicBezTo>
                    <a:pt x="264" y="14"/>
                    <a:pt x="264" y="14"/>
                    <a:pt x="264" y="14"/>
                  </a:cubicBezTo>
                  <a:cubicBezTo>
                    <a:pt x="264" y="14"/>
                    <a:pt x="263" y="15"/>
                    <a:pt x="262" y="15"/>
                  </a:cubicBezTo>
                  <a:cubicBezTo>
                    <a:pt x="261" y="15"/>
                    <a:pt x="259" y="16"/>
                    <a:pt x="258" y="16"/>
                  </a:cubicBezTo>
                  <a:cubicBezTo>
                    <a:pt x="258" y="16"/>
                    <a:pt x="258" y="16"/>
                    <a:pt x="258" y="16"/>
                  </a:cubicBezTo>
                  <a:cubicBezTo>
                    <a:pt x="257" y="16"/>
                    <a:pt x="255" y="17"/>
                    <a:pt x="254" y="17"/>
                  </a:cubicBezTo>
                  <a:cubicBezTo>
                    <a:pt x="254" y="17"/>
                    <a:pt x="254" y="17"/>
                    <a:pt x="254" y="17"/>
                  </a:cubicBezTo>
                  <a:cubicBezTo>
                    <a:pt x="252" y="17"/>
                    <a:pt x="251" y="17"/>
                    <a:pt x="249" y="17"/>
                  </a:cubicBezTo>
                  <a:cubicBezTo>
                    <a:pt x="249" y="17"/>
                    <a:pt x="249" y="17"/>
                    <a:pt x="249" y="17"/>
                  </a:cubicBezTo>
                  <a:cubicBezTo>
                    <a:pt x="248" y="17"/>
                    <a:pt x="247" y="18"/>
                    <a:pt x="245" y="18"/>
                  </a:cubicBezTo>
                  <a:cubicBezTo>
                    <a:pt x="244" y="18"/>
                    <a:pt x="244" y="18"/>
                    <a:pt x="244" y="18"/>
                  </a:cubicBezTo>
                  <a:cubicBezTo>
                    <a:pt x="243" y="18"/>
                    <a:pt x="241" y="18"/>
                    <a:pt x="240" y="18"/>
                  </a:cubicBezTo>
                  <a:cubicBezTo>
                    <a:pt x="240" y="18"/>
                    <a:pt x="240" y="18"/>
                    <a:pt x="240" y="18"/>
                  </a:cubicBezTo>
                  <a:cubicBezTo>
                    <a:pt x="240" y="18"/>
                    <a:pt x="240" y="18"/>
                    <a:pt x="240" y="18"/>
                  </a:cubicBezTo>
                  <a:cubicBezTo>
                    <a:pt x="238" y="17"/>
                    <a:pt x="236" y="17"/>
                    <a:pt x="234" y="17"/>
                  </a:cubicBezTo>
                  <a:cubicBezTo>
                    <a:pt x="233" y="17"/>
                    <a:pt x="232" y="17"/>
                    <a:pt x="232" y="17"/>
                  </a:cubicBezTo>
                  <a:cubicBezTo>
                    <a:pt x="230" y="17"/>
                    <a:pt x="229" y="17"/>
                    <a:pt x="227" y="17"/>
                  </a:cubicBezTo>
                  <a:cubicBezTo>
                    <a:pt x="226" y="17"/>
                    <a:pt x="226" y="16"/>
                    <a:pt x="225" y="16"/>
                  </a:cubicBezTo>
                  <a:cubicBezTo>
                    <a:pt x="224" y="16"/>
                    <a:pt x="224" y="16"/>
                    <a:pt x="223" y="16"/>
                  </a:cubicBezTo>
                  <a:cubicBezTo>
                    <a:pt x="220" y="16"/>
                    <a:pt x="218" y="15"/>
                    <a:pt x="215" y="15"/>
                  </a:cubicBezTo>
                  <a:cubicBezTo>
                    <a:pt x="214" y="15"/>
                    <a:pt x="214" y="15"/>
                    <a:pt x="213" y="15"/>
                  </a:cubicBezTo>
                  <a:cubicBezTo>
                    <a:pt x="210" y="14"/>
                    <a:pt x="207" y="13"/>
                    <a:pt x="204" y="13"/>
                  </a:cubicBezTo>
                  <a:cubicBezTo>
                    <a:pt x="202" y="12"/>
                    <a:pt x="200" y="12"/>
                    <a:pt x="198" y="11"/>
                  </a:cubicBezTo>
                  <a:cubicBezTo>
                    <a:pt x="198" y="11"/>
                    <a:pt x="197" y="11"/>
                    <a:pt x="197" y="11"/>
                  </a:cubicBezTo>
                  <a:cubicBezTo>
                    <a:pt x="195" y="11"/>
                    <a:pt x="194" y="10"/>
                    <a:pt x="192" y="10"/>
                  </a:cubicBezTo>
                  <a:cubicBezTo>
                    <a:pt x="192" y="10"/>
                    <a:pt x="191" y="10"/>
                    <a:pt x="191" y="9"/>
                  </a:cubicBezTo>
                  <a:cubicBezTo>
                    <a:pt x="189" y="9"/>
                    <a:pt x="187" y="8"/>
                    <a:pt x="186" y="8"/>
                  </a:cubicBezTo>
                  <a:cubicBezTo>
                    <a:pt x="184" y="8"/>
                    <a:pt x="183" y="7"/>
                    <a:pt x="181" y="7"/>
                  </a:cubicBezTo>
                  <a:cubicBezTo>
                    <a:pt x="181" y="7"/>
                    <a:pt x="180" y="7"/>
                    <a:pt x="180" y="6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8" y="6"/>
                    <a:pt x="177" y="6"/>
                    <a:pt x="177" y="6"/>
                  </a:cubicBezTo>
                  <a:cubicBezTo>
                    <a:pt x="176" y="5"/>
                    <a:pt x="175" y="5"/>
                    <a:pt x="173" y="5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1" y="4"/>
                    <a:pt x="170" y="4"/>
                    <a:pt x="168" y="4"/>
                  </a:cubicBezTo>
                  <a:cubicBezTo>
                    <a:pt x="167" y="4"/>
                    <a:pt x="167" y="4"/>
                    <a:pt x="167" y="4"/>
                  </a:cubicBezTo>
                  <a:cubicBezTo>
                    <a:pt x="166" y="3"/>
                    <a:pt x="165" y="3"/>
                    <a:pt x="163" y="3"/>
                  </a:cubicBezTo>
                  <a:cubicBezTo>
                    <a:pt x="163" y="3"/>
                    <a:pt x="162" y="3"/>
                    <a:pt x="161" y="3"/>
                  </a:cubicBezTo>
                  <a:cubicBezTo>
                    <a:pt x="161" y="3"/>
                    <a:pt x="161" y="3"/>
                    <a:pt x="161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59" y="2"/>
                    <a:pt x="157" y="2"/>
                    <a:pt x="156" y="2"/>
                  </a:cubicBezTo>
                  <a:cubicBezTo>
                    <a:pt x="155" y="2"/>
                    <a:pt x="155" y="2"/>
                    <a:pt x="154" y="2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152" y="1"/>
                    <a:pt x="149" y="1"/>
                    <a:pt x="147" y="1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45" y="1"/>
                    <a:pt x="142" y="1"/>
                    <a:pt x="140" y="1"/>
                  </a:cubicBezTo>
                  <a:cubicBezTo>
                    <a:pt x="140" y="1"/>
                    <a:pt x="140" y="1"/>
                    <a:pt x="140" y="1"/>
                  </a:cubicBezTo>
                  <a:cubicBezTo>
                    <a:pt x="138" y="1"/>
                    <a:pt x="137" y="1"/>
                    <a:pt x="136" y="1"/>
                  </a:cubicBezTo>
                  <a:cubicBezTo>
                    <a:pt x="135" y="1"/>
                    <a:pt x="134" y="1"/>
                    <a:pt x="134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1" y="1"/>
                    <a:pt x="129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6" y="1"/>
                    <a:pt x="126" y="1"/>
                    <a:pt x="125" y="1"/>
                  </a:cubicBezTo>
                  <a:cubicBezTo>
                    <a:pt x="124" y="1"/>
                    <a:pt x="122" y="1"/>
                    <a:pt x="121" y="1"/>
                  </a:cubicBezTo>
                  <a:cubicBezTo>
                    <a:pt x="121" y="1"/>
                    <a:pt x="121" y="1"/>
                    <a:pt x="121" y="1"/>
                  </a:cubicBezTo>
                  <a:cubicBezTo>
                    <a:pt x="120" y="1"/>
                    <a:pt x="119" y="1"/>
                    <a:pt x="118" y="2"/>
                  </a:cubicBezTo>
                  <a:cubicBezTo>
                    <a:pt x="117" y="2"/>
                    <a:pt x="116" y="2"/>
                    <a:pt x="114" y="2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3" y="2"/>
                    <a:pt x="112" y="2"/>
                    <a:pt x="111" y="2"/>
                  </a:cubicBezTo>
                  <a:cubicBezTo>
                    <a:pt x="110" y="3"/>
                    <a:pt x="109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6" y="3"/>
                    <a:pt x="105" y="3"/>
                    <a:pt x="104" y="3"/>
                  </a:cubicBezTo>
                  <a:cubicBezTo>
                    <a:pt x="103" y="4"/>
                    <a:pt x="102" y="4"/>
                    <a:pt x="102" y="4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100" y="4"/>
                    <a:pt x="99" y="5"/>
                    <a:pt x="98" y="5"/>
                  </a:cubicBezTo>
                  <a:cubicBezTo>
                    <a:pt x="97" y="5"/>
                    <a:pt x="96" y="5"/>
                    <a:pt x="95" y="5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4" y="6"/>
                    <a:pt x="93" y="6"/>
                    <a:pt x="92" y="6"/>
                  </a:cubicBezTo>
                  <a:cubicBezTo>
                    <a:pt x="91" y="7"/>
                    <a:pt x="90" y="7"/>
                    <a:pt x="89" y="7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6" y="8"/>
                    <a:pt x="86" y="8"/>
                    <a:pt x="85" y="8"/>
                  </a:cubicBezTo>
                  <a:cubicBezTo>
                    <a:pt x="84" y="8"/>
                    <a:pt x="84" y="9"/>
                    <a:pt x="83" y="9"/>
                  </a:cubicBezTo>
                  <a:cubicBezTo>
                    <a:pt x="82" y="9"/>
                    <a:pt x="82" y="9"/>
                    <a:pt x="81" y="10"/>
                  </a:cubicBezTo>
                  <a:cubicBezTo>
                    <a:pt x="79" y="10"/>
                    <a:pt x="77" y="11"/>
                    <a:pt x="75" y="12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3" y="13"/>
                    <a:pt x="72" y="13"/>
                    <a:pt x="71" y="13"/>
                  </a:cubicBezTo>
                  <a:cubicBezTo>
                    <a:pt x="70" y="14"/>
                    <a:pt x="69" y="14"/>
                    <a:pt x="69" y="14"/>
                  </a:cubicBezTo>
                  <a:cubicBezTo>
                    <a:pt x="68" y="15"/>
                    <a:pt x="67" y="15"/>
                    <a:pt x="66" y="16"/>
                  </a:cubicBezTo>
                  <a:cubicBezTo>
                    <a:pt x="65" y="16"/>
                    <a:pt x="65" y="16"/>
                    <a:pt x="64" y="17"/>
                  </a:cubicBezTo>
                  <a:cubicBezTo>
                    <a:pt x="64" y="17"/>
                    <a:pt x="63" y="17"/>
                    <a:pt x="63" y="17"/>
                  </a:cubicBezTo>
                  <a:cubicBezTo>
                    <a:pt x="61" y="18"/>
                    <a:pt x="59" y="19"/>
                    <a:pt x="57" y="20"/>
                  </a:cubicBezTo>
                  <a:cubicBezTo>
                    <a:pt x="55" y="22"/>
                    <a:pt x="52" y="23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49" y="25"/>
                    <a:pt x="49" y="25"/>
                    <a:pt x="48" y="26"/>
                  </a:cubicBezTo>
                  <a:cubicBezTo>
                    <a:pt x="47" y="27"/>
                    <a:pt x="45" y="28"/>
                    <a:pt x="44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2" y="30"/>
                    <a:pt x="41" y="31"/>
                  </a:cubicBezTo>
                  <a:cubicBezTo>
                    <a:pt x="40" y="32"/>
                    <a:pt x="39" y="33"/>
                    <a:pt x="37" y="34"/>
                  </a:cubicBezTo>
                  <a:cubicBezTo>
                    <a:pt x="37" y="35"/>
                    <a:pt x="36" y="36"/>
                    <a:pt x="35" y="36"/>
                  </a:cubicBezTo>
                  <a:cubicBezTo>
                    <a:pt x="34" y="37"/>
                    <a:pt x="33" y="38"/>
                    <a:pt x="32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1" y="40"/>
                    <a:pt x="30" y="41"/>
                    <a:pt x="30" y="42"/>
                  </a:cubicBezTo>
                  <a:cubicBezTo>
                    <a:pt x="29" y="43"/>
                    <a:pt x="28" y="44"/>
                    <a:pt x="27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6"/>
                    <a:pt x="25" y="47"/>
                    <a:pt x="25" y="47"/>
                  </a:cubicBezTo>
                  <a:cubicBezTo>
                    <a:pt x="24" y="48"/>
                    <a:pt x="23" y="49"/>
                    <a:pt x="22" y="50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1" y="52"/>
                    <a:pt x="21" y="52"/>
                    <a:pt x="20" y="53"/>
                  </a:cubicBezTo>
                  <a:cubicBezTo>
                    <a:pt x="19" y="54"/>
                    <a:pt x="19" y="55"/>
                    <a:pt x="18" y="57"/>
                  </a:cubicBezTo>
                  <a:cubicBezTo>
                    <a:pt x="17" y="58"/>
                    <a:pt x="17" y="58"/>
                    <a:pt x="16" y="59"/>
                  </a:cubicBezTo>
                  <a:cubicBezTo>
                    <a:pt x="16" y="60"/>
                    <a:pt x="15" y="61"/>
                    <a:pt x="15" y="62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4"/>
                    <a:pt x="13" y="65"/>
                    <a:pt x="13" y="66"/>
                  </a:cubicBezTo>
                  <a:cubicBezTo>
                    <a:pt x="12" y="67"/>
                    <a:pt x="12" y="68"/>
                    <a:pt x="11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0" y="71"/>
                    <a:pt x="10" y="72"/>
                    <a:pt x="10" y="73"/>
                  </a:cubicBezTo>
                  <a:cubicBezTo>
                    <a:pt x="9" y="74"/>
                    <a:pt x="9" y="75"/>
                    <a:pt x="9" y="76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8" y="77"/>
                    <a:pt x="8" y="78"/>
                    <a:pt x="7" y="80"/>
                  </a:cubicBezTo>
                  <a:cubicBezTo>
                    <a:pt x="7" y="81"/>
                    <a:pt x="7" y="81"/>
                    <a:pt x="7" y="82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6" y="84"/>
                    <a:pt x="6" y="85"/>
                    <a:pt x="6" y="87"/>
                  </a:cubicBezTo>
                  <a:cubicBezTo>
                    <a:pt x="6" y="88"/>
                    <a:pt x="5" y="88"/>
                    <a:pt x="5" y="89"/>
                  </a:cubicBezTo>
                  <a:cubicBezTo>
                    <a:pt x="5" y="90"/>
                    <a:pt x="5" y="90"/>
                    <a:pt x="5" y="90"/>
                  </a:cubicBezTo>
                  <a:cubicBezTo>
                    <a:pt x="5" y="90"/>
                    <a:pt x="5" y="90"/>
                    <a:pt x="5" y="9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2"/>
                    <a:pt x="5" y="93"/>
                    <a:pt x="5" y="93"/>
                  </a:cubicBezTo>
                  <a:cubicBezTo>
                    <a:pt x="5" y="94"/>
                    <a:pt x="4" y="94"/>
                    <a:pt x="4" y="95"/>
                  </a:cubicBezTo>
                  <a:cubicBezTo>
                    <a:pt x="4" y="96"/>
                    <a:pt x="4" y="96"/>
                    <a:pt x="4" y="97"/>
                  </a:cubicBezTo>
                  <a:cubicBezTo>
                    <a:pt x="3" y="119"/>
                    <a:pt x="1" y="141"/>
                    <a:pt x="0" y="163"/>
                  </a:cubicBezTo>
                  <a:cubicBezTo>
                    <a:pt x="0" y="160"/>
                    <a:pt x="0" y="158"/>
                    <a:pt x="0" y="156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" y="154"/>
                    <a:pt x="1" y="153"/>
                    <a:pt x="1" y="152"/>
                  </a:cubicBezTo>
                  <a:cubicBezTo>
                    <a:pt x="1" y="151"/>
                    <a:pt x="2" y="150"/>
                    <a:pt x="2" y="148"/>
                  </a:cubicBezTo>
                  <a:cubicBezTo>
                    <a:pt x="2" y="147"/>
                    <a:pt x="2" y="146"/>
                    <a:pt x="3" y="145"/>
                  </a:cubicBezTo>
                  <a:cubicBezTo>
                    <a:pt x="3" y="144"/>
                    <a:pt x="3" y="143"/>
                    <a:pt x="4" y="142"/>
                  </a:cubicBezTo>
                  <a:cubicBezTo>
                    <a:pt x="4" y="141"/>
                    <a:pt x="5" y="140"/>
                    <a:pt x="5" y="139"/>
                  </a:cubicBezTo>
                  <a:cubicBezTo>
                    <a:pt x="5" y="137"/>
                    <a:pt x="6" y="136"/>
                    <a:pt x="6" y="135"/>
                  </a:cubicBezTo>
                  <a:cubicBezTo>
                    <a:pt x="7" y="134"/>
                    <a:pt x="7" y="133"/>
                    <a:pt x="8" y="132"/>
                  </a:cubicBezTo>
                  <a:cubicBezTo>
                    <a:pt x="8" y="131"/>
                    <a:pt x="9" y="130"/>
                    <a:pt x="10" y="128"/>
                  </a:cubicBezTo>
                  <a:cubicBezTo>
                    <a:pt x="10" y="127"/>
                    <a:pt x="11" y="126"/>
                    <a:pt x="11" y="125"/>
                  </a:cubicBezTo>
                  <a:cubicBezTo>
                    <a:pt x="12" y="124"/>
                    <a:pt x="13" y="123"/>
                    <a:pt x="13" y="122"/>
                  </a:cubicBezTo>
                  <a:cubicBezTo>
                    <a:pt x="14" y="121"/>
                    <a:pt x="15" y="120"/>
                    <a:pt x="15" y="119"/>
                  </a:cubicBezTo>
                  <a:cubicBezTo>
                    <a:pt x="16" y="118"/>
                    <a:pt x="17" y="117"/>
                    <a:pt x="17" y="116"/>
                  </a:cubicBezTo>
                  <a:cubicBezTo>
                    <a:pt x="18" y="115"/>
                    <a:pt x="19" y="114"/>
                    <a:pt x="20" y="113"/>
                  </a:cubicBezTo>
                  <a:cubicBezTo>
                    <a:pt x="20" y="112"/>
                    <a:pt x="21" y="111"/>
                    <a:pt x="22" y="111"/>
                  </a:cubicBezTo>
                  <a:cubicBezTo>
                    <a:pt x="23" y="110"/>
                    <a:pt x="24" y="108"/>
                    <a:pt x="25" y="107"/>
                  </a:cubicBezTo>
                  <a:cubicBezTo>
                    <a:pt x="25" y="107"/>
                    <a:pt x="26" y="106"/>
                    <a:pt x="27" y="105"/>
                  </a:cubicBezTo>
                  <a:cubicBezTo>
                    <a:pt x="28" y="104"/>
                    <a:pt x="29" y="103"/>
                    <a:pt x="30" y="102"/>
                  </a:cubicBezTo>
                  <a:cubicBezTo>
                    <a:pt x="31" y="101"/>
                    <a:pt x="32" y="101"/>
                    <a:pt x="32" y="100"/>
                  </a:cubicBezTo>
                  <a:cubicBezTo>
                    <a:pt x="34" y="99"/>
                    <a:pt x="35" y="98"/>
                    <a:pt x="36" y="97"/>
                  </a:cubicBezTo>
                  <a:cubicBezTo>
                    <a:pt x="37" y="96"/>
                    <a:pt x="38" y="96"/>
                    <a:pt x="39" y="95"/>
                  </a:cubicBezTo>
                  <a:cubicBezTo>
                    <a:pt x="40" y="94"/>
                    <a:pt x="41" y="93"/>
                    <a:pt x="43" y="92"/>
                  </a:cubicBezTo>
                  <a:cubicBezTo>
                    <a:pt x="44" y="91"/>
                    <a:pt x="44" y="91"/>
                    <a:pt x="45" y="90"/>
                  </a:cubicBezTo>
                  <a:cubicBezTo>
                    <a:pt x="47" y="89"/>
                    <a:pt x="49" y="88"/>
                    <a:pt x="52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54" y="85"/>
                    <a:pt x="57" y="84"/>
                    <a:pt x="59" y="83"/>
                  </a:cubicBezTo>
                  <a:cubicBezTo>
                    <a:pt x="59" y="82"/>
                    <a:pt x="60" y="82"/>
                    <a:pt x="61" y="82"/>
                  </a:cubicBezTo>
                  <a:cubicBezTo>
                    <a:pt x="63" y="81"/>
                    <a:pt x="64" y="80"/>
                    <a:pt x="66" y="79"/>
                  </a:cubicBezTo>
                  <a:cubicBezTo>
                    <a:pt x="67" y="79"/>
                    <a:pt x="68" y="79"/>
                    <a:pt x="68" y="78"/>
                  </a:cubicBezTo>
                  <a:cubicBezTo>
                    <a:pt x="71" y="77"/>
                    <a:pt x="73" y="76"/>
                    <a:pt x="76" y="75"/>
                  </a:cubicBezTo>
                  <a:cubicBezTo>
                    <a:pt x="78" y="75"/>
                    <a:pt x="80" y="74"/>
                    <a:pt x="82" y="73"/>
                  </a:cubicBezTo>
                  <a:cubicBezTo>
                    <a:pt x="82" y="73"/>
                    <a:pt x="82" y="73"/>
                    <a:pt x="82" y="73"/>
                  </a:cubicBezTo>
                  <a:cubicBezTo>
                    <a:pt x="84" y="73"/>
                    <a:pt x="85" y="73"/>
                    <a:pt x="86" y="72"/>
                  </a:cubicBezTo>
                  <a:cubicBezTo>
                    <a:pt x="87" y="72"/>
                    <a:pt x="88" y="72"/>
                    <a:pt x="89" y="71"/>
                  </a:cubicBezTo>
                  <a:cubicBezTo>
                    <a:pt x="90" y="71"/>
                    <a:pt x="91" y="71"/>
                    <a:pt x="92" y="71"/>
                  </a:cubicBezTo>
                  <a:cubicBezTo>
                    <a:pt x="93" y="70"/>
                    <a:pt x="94" y="70"/>
                    <a:pt x="95" y="70"/>
                  </a:cubicBezTo>
                  <a:cubicBezTo>
                    <a:pt x="97" y="70"/>
                    <a:pt x="98" y="70"/>
                    <a:pt x="99" y="69"/>
                  </a:cubicBezTo>
                  <a:cubicBezTo>
                    <a:pt x="100" y="69"/>
                    <a:pt x="101" y="69"/>
                    <a:pt x="102" y="69"/>
                  </a:cubicBezTo>
                  <a:cubicBezTo>
                    <a:pt x="103" y="69"/>
                    <a:pt x="104" y="68"/>
                    <a:pt x="105" y="68"/>
                  </a:cubicBezTo>
                  <a:cubicBezTo>
                    <a:pt x="106" y="68"/>
                    <a:pt x="107" y="68"/>
                    <a:pt x="108" y="68"/>
                  </a:cubicBezTo>
                  <a:cubicBezTo>
                    <a:pt x="110" y="68"/>
                    <a:pt x="111" y="68"/>
                    <a:pt x="112" y="67"/>
                  </a:cubicBezTo>
                  <a:cubicBezTo>
                    <a:pt x="113" y="67"/>
                    <a:pt x="114" y="67"/>
                    <a:pt x="115" y="67"/>
                  </a:cubicBezTo>
                  <a:cubicBezTo>
                    <a:pt x="116" y="67"/>
                    <a:pt x="117" y="67"/>
                    <a:pt x="118" y="67"/>
                  </a:cubicBezTo>
                  <a:cubicBezTo>
                    <a:pt x="119" y="67"/>
                    <a:pt x="120" y="67"/>
                    <a:pt x="121" y="67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4" y="67"/>
                    <a:pt x="126" y="67"/>
                    <a:pt x="128" y="67"/>
                  </a:cubicBezTo>
                  <a:cubicBezTo>
                    <a:pt x="128" y="67"/>
                    <a:pt x="129" y="67"/>
                    <a:pt x="130" y="67"/>
                  </a:cubicBezTo>
                  <a:cubicBezTo>
                    <a:pt x="131" y="67"/>
                    <a:pt x="133" y="67"/>
                    <a:pt x="134" y="67"/>
                  </a:cubicBezTo>
                  <a:cubicBezTo>
                    <a:pt x="136" y="67"/>
                    <a:pt x="139" y="67"/>
                    <a:pt x="141" y="67"/>
                  </a:cubicBezTo>
                  <a:cubicBezTo>
                    <a:pt x="142" y="67"/>
                    <a:pt x="142" y="67"/>
                    <a:pt x="142" y="67"/>
                  </a:cubicBezTo>
                  <a:cubicBezTo>
                    <a:pt x="144" y="67"/>
                    <a:pt x="146" y="67"/>
                    <a:pt x="148" y="68"/>
                  </a:cubicBezTo>
                  <a:cubicBezTo>
                    <a:pt x="149" y="68"/>
                    <a:pt x="149" y="68"/>
                    <a:pt x="150" y="68"/>
                  </a:cubicBezTo>
                  <a:cubicBezTo>
                    <a:pt x="152" y="68"/>
                    <a:pt x="153" y="68"/>
                    <a:pt x="154" y="68"/>
                  </a:cubicBezTo>
                  <a:cubicBezTo>
                    <a:pt x="155" y="68"/>
                    <a:pt x="156" y="69"/>
                    <a:pt x="157" y="69"/>
                  </a:cubicBezTo>
                  <a:cubicBezTo>
                    <a:pt x="159" y="69"/>
                    <a:pt x="160" y="69"/>
                    <a:pt x="161" y="69"/>
                  </a:cubicBezTo>
                  <a:cubicBezTo>
                    <a:pt x="163" y="70"/>
                    <a:pt x="165" y="70"/>
                    <a:pt x="167" y="71"/>
                  </a:cubicBezTo>
                  <a:cubicBezTo>
                    <a:pt x="167" y="71"/>
                    <a:pt x="167" y="71"/>
                    <a:pt x="167" y="71"/>
                  </a:cubicBezTo>
                  <a:cubicBezTo>
                    <a:pt x="169" y="71"/>
                    <a:pt x="170" y="71"/>
                    <a:pt x="172" y="72"/>
                  </a:cubicBezTo>
                  <a:cubicBezTo>
                    <a:pt x="173" y="72"/>
                    <a:pt x="173" y="72"/>
                    <a:pt x="174" y="72"/>
                  </a:cubicBezTo>
                  <a:cubicBezTo>
                    <a:pt x="175" y="73"/>
                    <a:pt x="177" y="73"/>
                    <a:pt x="179" y="74"/>
                  </a:cubicBezTo>
                  <a:cubicBezTo>
                    <a:pt x="181" y="74"/>
                    <a:pt x="183" y="75"/>
                    <a:pt x="184" y="75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6" y="76"/>
                    <a:pt x="186" y="76"/>
                    <a:pt x="186" y="76"/>
                  </a:cubicBezTo>
                  <a:cubicBezTo>
                    <a:pt x="187" y="76"/>
                    <a:pt x="189" y="76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2" y="77"/>
                    <a:pt x="192" y="77"/>
                    <a:pt x="192" y="77"/>
                  </a:cubicBezTo>
                  <a:cubicBezTo>
                    <a:pt x="193" y="78"/>
                    <a:pt x="195" y="78"/>
                    <a:pt x="197" y="78"/>
                  </a:cubicBezTo>
                  <a:cubicBezTo>
                    <a:pt x="197" y="78"/>
                    <a:pt x="197" y="78"/>
                    <a:pt x="197" y="78"/>
                  </a:cubicBezTo>
                  <a:cubicBezTo>
                    <a:pt x="198" y="79"/>
                    <a:pt x="198" y="79"/>
                    <a:pt x="198" y="79"/>
                  </a:cubicBezTo>
                  <a:cubicBezTo>
                    <a:pt x="200" y="79"/>
                    <a:pt x="203" y="80"/>
                    <a:pt x="205" y="80"/>
                  </a:cubicBezTo>
                  <a:cubicBezTo>
                    <a:pt x="206" y="80"/>
                    <a:pt x="206" y="80"/>
                    <a:pt x="206" y="80"/>
                  </a:cubicBezTo>
                  <a:cubicBezTo>
                    <a:pt x="207" y="80"/>
                    <a:pt x="208" y="81"/>
                    <a:pt x="208" y="81"/>
                  </a:cubicBezTo>
                  <a:cubicBezTo>
                    <a:pt x="210" y="81"/>
                    <a:pt x="211" y="81"/>
                    <a:pt x="212" y="81"/>
                  </a:cubicBezTo>
                  <a:cubicBezTo>
                    <a:pt x="213" y="81"/>
                    <a:pt x="215" y="82"/>
                    <a:pt x="216" y="82"/>
                  </a:cubicBezTo>
                  <a:cubicBezTo>
                    <a:pt x="217" y="82"/>
                    <a:pt x="217" y="82"/>
                    <a:pt x="218" y="82"/>
                  </a:cubicBezTo>
                  <a:cubicBezTo>
                    <a:pt x="218" y="82"/>
                    <a:pt x="218" y="82"/>
                    <a:pt x="218" y="82"/>
                  </a:cubicBezTo>
                  <a:cubicBezTo>
                    <a:pt x="219" y="82"/>
                    <a:pt x="219" y="82"/>
                    <a:pt x="219" y="82"/>
                  </a:cubicBezTo>
                  <a:cubicBezTo>
                    <a:pt x="219" y="82"/>
                    <a:pt x="220" y="82"/>
                    <a:pt x="220" y="82"/>
                  </a:cubicBezTo>
                  <a:cubicBezTo>
                    <a:pt x="222" y="83"/>
                    <a:pt x="223" y="83"/>
                    <a:pt x="225" y="83"/>
                  </a:cubicBezTo>
                  <a:cubicBezTo>
                    <a:pt x="225" y="83"/>
                    <a:pt x="226" y="83"/>
                    <a:pt x="226" y="83"/>
                  </a:cubicBezTo>
                  <a:cubicBezTo>
                    <a:pt x="227" y="83"/>
                    <a:pt x="227" y="83"/>
                    <a:pt x="227" y="83"/>
                  </a:cubicBezTo>
                  <a:cubicBezTo>
                    <a:pt x="229" y="83"/>
                    <a:pt x="230" y="83"/>
                    <a:pt x="232" y="83"/>
                  </a:cubicBezTo>
                  <a:cubicBezTo>
                    <a:pt x="233" y="83"/>
                    <a:pt x="233" y="83"/>
                    <a:pt x="233" y="83"/>
                  </a:cubicBezTo>
                  <a:cubicBezTo>
                    <a:pt x="234" y="83"/>
                    <a:pt x="235" y="83"/>
                    <a:pt x="236" y="83"/>
                  </a:cubicBezTo>
                  <a:cubicBezTo>
                    <a:pt x="236" y="83"/>
                    <a:pt x="237" y="83"/>
                    <a:pt x="237" y="83"/>
                  </a:cubicBezTo>
                  <a:cubicBezTo>
                    <a:pt x="238" y="83"/>
                    <a:pt x="238" y="83"/>
                    <a:pt x="238" y="83"/>
                  </a:cubicBezTo>
                  <a:cubicBezTo>
                    <a:pt x="238" y="83"/>
                    <a:pt x="238" y="83"/>
                    <a:pt x="238" y="83"/>
                  </a:cubicBezTo>
                  <a:cubicBezTo>
                    <a:pt x="239" y="83"/>
                    <a:pt x="239" y="83"/>
                    <a:pt x="239" y="83"/>
                  </a:cubicBezTo>
                  <a:cubicBezTo>
                    <a:pt x="240" y="83"/>
                    <a:pt x="241" y="83"/>
                    <a:pt x="242" y="83"/>
                  </a:cubicBezTo>
                  <a:cubicBezTo>
                    <a:pt x="242" y="83"/>
                    <a:pt x="242" y="83"/>
                    <a:pt x="242" y="83"/>
                  </a:cubicBezTo>
                  <a:cubicBezTo>
                    <a:pt x="242" y="83"/>
                    <a:pt x="242" y="83"/>
                    <a:pt x="242" y="83"/>
                  </a:cubicBezTo>
                  <a:cubicBezTo>
                    <a:pt x="243" y="83"/>
                    <a:pt x="244" y="83"/>
                    <a:pt x="245" y="83"/>
                  </a:cubicBezTo>
                  <a:cubicBezTo>
                    <a:pt x="246" y="83"/>
                    <a:pt x="246" y="83"/>
                    <a:pt x="246" y="83"/>
                  </a:cubicBezTo>
                  <a:cubicBezTo>
                    <a:pt x="247" y="83"/>
                    <a:pt x="247" y="83"/>
                    <a:pt x="247" y="83"/>
                  </a:cubicBezTo>
                  <a:cubicBezTo>
                    <a:pt x="247" y="83"/>
                    <a:pt x="247" y="83"/>
                    <a:pt x="247" y="83"/>
                  </a:cubicBezTo>
                  <a:cubicBezTo>
                    <a:pt x="248" y="82"/>
                    <a:pt x="248" y="82"/>
                    <a:pt x="249" y="82"/>
                  </a:cubicBezTo>
                  <a:cubicBezTo>
                    <a:pt x="250" y="82"/>
                    <a:pt x="250" y="82"/>
                    <a:pt x="251" y="82"/>
                  </a:cubicBezTo>
                  <a:cubicBezTo>
                    <a:pt x="251" y="82"/>
                    <a:pt x="251" y="82"/>
                    <a:pt x="251" y="82"/>
                  </a:cubicBezTo>
                  <a:cubicBezTo>
                    <a:pt x="251" y="82"/>
                    <a:pt x="251" y="82"/>
                    <a:pt x="251" y="82"/>
                  </a:cubicBezTo>
                  <a:cubicBezTo>
                    <a:pt x="252" y="82"/>
                    <a:pt x="252" y="81"/>
                    <a:pt x="253" y="81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4" y="81"/>
                    <a:pt x="254" y="81"/>
                    <a:pt x="254" y="81"/>
                  </a:cubicBezTo>
                  <a:cubicBezTo>
                    <a:pt x="254" y="81"/>
                    <a:pt x="254" y="81"/>
                    <a:pt x="254" y="81"/>
                  </a:cubicBezTo>
                  <a:cubicBezTo>
                    <a:pt x="255" y="81"/>
                    <a:pt x="255" y="81"/>
                    <a:pt x="255" y="81"/>
                  </a:cubicBezTo>
                  <a:cubicBezTo>
                    <a:pt x="255" y="81"/>
                    <a:pt x="255" y="80"/>
                    <a:pt x="256" y="80"/>
                  </a:cubicBezTo>
                  <a:cubicBezTo>
                    <a:pt x="256" y="80"/>
                    <a:pt x="257" y="80"/>
                    <a:pt x="257" y="80"/>
                  </a:cubicBezTo>
                  <a:cubicBezTo>
                    <a:pt x="257" y="80"/>
                    <a:pt x="257" y="80"/>
                    <a:pt x="257" y="80"/>
                  </a:cubicBezTo>
                  <a:cubicBezTo>
                    <a:pt x="257" y="80"/>
                    <a:pt x="257" y="80"/>
                    <a:pt x="257" y="80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8"/>
                    <a:pt x="259" y="78"/>
                    <a:pt x="259" y="78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261" y="77"/>
                    <a:pt x="261" y="77"/>
                    <a:pt x="261" y="77"/>
                  </a:cubicBezTo>
                  <a:cubicBezTo>
                    <a:pt x="262" y="77"/>
                    <a:pt x="262" y="77"/>
                    <a:pt x="262" y="77"/>
                  </a:cubicBezTo>
                  <a:cubicBezTo>
                    <a:pt x="262" y="76"/>
                    <a:pt x="262" y="76"/>
                    <a:pt x="262" y="76"/>
                  </a:cubicBezTo>
                  <a:cubicBezTo>
                    <a:pt x="263" y="76"/>
                    <a:pt x="263" y="76"/>
                    <a:pt x="263" y="76"/>
                  </a:cubicBezTo>
                  <a:cubicBezTo>
                    <a:pt x="263" y="75"/>
                    <a:pt x="263" y="75"/>
                    <a:pt x="263" y="75"/>
                  </a:cubicBezTo>
                  <a:cubicBezTo>
                    <a:pt x="264" y="75"/>
                    <a:pt x="264" y="75"/>
                    <a:pt x="264" y="75"/>
                  </a:cubicBezTo>
                  <a:cubicBezTo>
                    <a:pt x="264" y="75"/>
                    <a:pt x="264" y="75"/>
                    <a:pt x="264" y="75"/>
                  </a:cubicBezTo>
                  <a:cubicBezTo>
                    <a:pt x="265" y="74"/>
                    <a:pt x="265" y="74"/>
                    <a:pt x="265" y="74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6" y="73"/>
                    <a:pt x="266" y="73"/>
                    <a:pt x="266" y="73"/>
                  </a:cubicBezTo>
                  <a:cubicBezTo>
                    <a:pt x="266" y="72"/>
                    <a:pt x="266" y="72"/>
                    <a:pt x="266" y="72"/>
                  </a:cubicBezTo>
                  <a:cubicBezTo>
                    <a:pt x="266" y="71"/>
                    <a:pt x="266" y="71"/>
                    <a:pt x="266" y="71"/>
                  </a:cubicBezTo>
                  <a:cubicBezTo>
                    <a:pt x="266" y="71"/>
                    <a:pt x="266" y="71"/>
                    <a:pt x="266" y="71"/>
                  </a:cubicBezTo>
                  <a:cubicBezTo>
                    <a:pt x="266" y="71"/>
                    <a:pt x="266" y="71"/>
                    <a:pt x="266" y="71"/>
                  </a:cubicBezTo>
                  <a:cubicBezTo>
                    <a:pt x="267" y="70"/>
                    <a:pt x="267" y="70"/>
                    <a:pt x="267" y="70"/>
                  </a:cubicBezTo>
                  <a:cubicBezTo>
                    <a:pt x="267" y="70"/>
                    <a:pt x="267" y="70"/>
                    <a:pt x="267" y="69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8" y="67"/>
                    <a:pt x="268" y="67"/>
                    <a:pt x="268" y="66"/>
                  </a:cubicBezTo>
                  <a:cubicBezTo>
                    <a:pt x="268" y="66"/>
                    <a:pt x="268" y="66"/>
                    <a:pt x="268" y="66"/>
                  </a:cubicBezTo>
                  <a:cubicBezTo>
                    <a:pt x="268" y="66"/>
                    <a:pt x="268" y="66"/>
                    <a:pt x="268" y="66"/>
                  </a:cubicBezTo>
                  <a:cubicBezTo>
                    <a:pt x="268" y="66"/>
                    <a:pt x="268" y="66"/>
                    <a:pt x="268" y="66"/>
                  </a:cubicBezTo>
                  <a:cubicBezTo>
                    <a:pt x="268" y="66"/>
                    <a:pt x="268" y="66"/>
                    <a:pt x="268" y="66"/>
                  </a:cubicBezTo>
                  <a:cubicBezTo>
                    <a:pt x="270" y="45"/>
                    <a:pt x="270" y="45"/>
                    <a:pt x="270" y="45"/>
                  </a:cubicBezTo>
                  <a:cubicBezTo>
                    <a:pt x="270" y="42"/>
                    <a:pt x="271" y="39"/>
                    <a:pt x="271" y="36"/>
                  </a:cubicBezTo>
                  <a:cubicBezTo>
                    <a:pt x="271" y="33"/>
                    <a:pt x="272" y="29"/>
                    <a:pt x="272" y="25"/>
                  </a:cubicBezTo>
                  <a:close/>
                </a:path>
              </a:pathLst>
            </a:custGeom>
            <a:solidFill>
              <a:srgbClr val="2D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43" name="Freeform 183"/>
            <p:cNvSpPr>
              <a:spLocks/>
            </p:cNvSpPr>
            <p:nvPr/>
          </p:nvSpPr>
          <p:spPr bwMode="auto">
            <a:xfrm>
              <a:off x="2581" y="2592"/>
              <a:ext cx="1658" cy="1509"/>
            </a:xfrm>
            <a:custGeom>
              <a:avLst/>
              <a:gdLst>
                <a:gd name="T0" fmla="*/ 1483 w 1011"/>
                <a:gd name="T1" fmla="*/ 745 h 920"/>
                <a:gd name="T2" fmla="*/ 1471 w 1011"/>
                <a:gd name="T3" fmla="*/ 733 h 920"/>
                <a:gd name="T4" fmla="*/ 1455 w 1011"/>
                <a:gd name="T5" fmla="*/ 720 h 920"/>
                <a:gd name="T6" fmla="*/ 1425 w 1011"/>
                <a:gd name="T7" fmla="*/ 713 h 920"/>
                <a:gd name="T8" fmla="*/ 1394 w 1011"/>
                <a:gd name="T9" fmla="*/ 727 h 920"/>
                <a:gd name="T10" fmla="*/ 1378 w 1011"/>
                <a:gd name="T11" fmla="*/ 741 h 920"/>
                <a:gd name="T12" fmla="*/ 1364 w 1011"/>
                <a:gd name="T13" fmla="*/ 759 h 920"/>
                <a:gd name="T14" fmla="*/ 1356 w 1011"/>
                <a:gd name="T15" fmla="*/ 773 h 920"/>
                <a:gd name="T16" fmla="*/ 1350 w 1011"/>
                <a:gd name="T17" fmla="*/ 787 h 920"/>
                <a:gd name="T18" fmla="*/ 1271 w 1011"/>
                <a:gd name="T19" fmla="*/ 878 h 920"/>
                <a:gd name="T20" fmla="*/ 1179 w 1011"/>
                <a:gd name="T21" fmla="*/ 907 h 920"/>
                <a:gd name="T22" fmla="*/ 1120 w 1011"/>
                <a:gd name="T23" fmla="*/ 909 h 920"/>
                <a:gd name="T24" fmla="*/ 1056 w 1011"/>
                <a:gd name="T25" fmla="*/ 897 h 920"/>
                <a:gd name="T26" fmla="*/ 1000 w 1011"/>
                <a:gd name="T27" fmla="*/ 874 h 920"/>
                <a:gd name="T28" fmla="*/ 968 w 1011"/>
                <a:gd name="T29" fmla="*/ 851 h 920"/>
                <a:gd name="T30" fmla="*/ 1030 w 1011"/>
                <a:gd name="T31" fmla="*/ 574 h 920"/>
                <a:gd name="T32" fmla="*/ 1341 w 1011"/>
                <a:gd name="T33" fmla="*/ 572 h 920"/>
                <a:gd name="T34" fmla="*/ 1194 w 1011"/>
                <a:gd name="T35" fmla="*/ 295 h 920"/>
                <a:gd name="T36" fmla="*/ 1181 w 1011"/>
                <a:gd name="T37" fmla="*/ 280 h 920"/>
                <a:gd name="T38" fmla="*/ 1166 w 1011"/>
                <a:gd name="T39" fmla="*/ 269 h 920"/>
                <a:gd name="T40" fmla="*/ 1148 w 1011"/>
                <a:gd name="T41" fmla="*/ 256 h 920"/>
                <a:gd name="T42" fmla="*/ 1128 w 1011"/>
                <a:gd name="T43" fmla="*/ 246 h 920"/>
                <a:gd name="T44" fmla="*/ 1107 w 1011"/>
                <a:gd name="T45" fmla="*/ 236 h 920"/>
                <a:gd name="T46" fmla="*/ 1071 w 1011"/>
                <a:gd name="T47" fmla="*/ 228 h 920"/>
                <a:gd name="T48" fmla="*/ 1017 w 1011"/>
                <a:gd name="T49" fmla="*/ 225 h 920"/>
                <a:gd name="T50" fmla="*/ 995 w 1011"/>
                <a:gd name="T51" fmla="*/ 226 h 920"/>
                <a:gd name="T52" fmla="*/ 976 w 1011"/>
                <a:gd name="T53" fmla="*/ 231 h 920"/>
                <a:gd name="T54" fmla="*/ 700 w 1011"/>
                <a:gd name="T55" fmla="*/ 323 h 920"/>
                <a:gd name="T56" fmla="*/ 671 w 1011"/>
                <a:gd name="T57" fmla="*/ 330 h 920"/>
                <a:gd name="T58" fmla="*/ 608 w 1011"/>
                <a:gd name="T59" fmla="*/ 320 h 920"/>
                <a:gd name="T60" fmla="*/ 599 w 1011"/>
                <a:gd name="T61" fmla="*/ 299 h 920"/>
                <a:gd name="T62" fmla="*/ 599 w 1011"/>
                <a:gd name="T63" fmla="*/ 280 h 920"/>
                <a:gd name="T64" fmla="*/ 608 w 1011"/>
                <a:gd name="T65" fmla="*/ 243 h 920"/>
                <a:gd name="T66" fmla="*/ 608 w 1011"/>
                <a:gd name="T67" fmla="*/ 97 h 920"/>
                <a:gd name="T68" fmla="*/ 595 w 1011"/>
                <a:gd name="T69" fmla="*/ 79 h 920"/>
                <a:gd name="T70" fmla="*/ 584 w 1011"/>
                <a:gd name="T71" fmla="*/ 67 h 920"/>
                <a:gd name="T72" fmla="*/ 566 w 1011"/>
                <a:gd name="T73" fmla="*/ 51 h 920"/>
                <a:gd name="T74" fmla="*/ 531 w 1011"/>
                <a:gd name="T75" fmla="*/ 30 h 920"/>
                <a:gd name="T76" fmla="*/ 507 w 1011"/>
                <a:gd name="T77" fmla="*/ 18 h 920"/>
                <a:gd name="T78" fmla="*/ 479 w 1011"/>
                <a:gd name="T79" fmla="*/ 10 h 920"/>
                <a:gd name="T80" fmla="*/ 392 w 1011"/>
                <a:gd name="T81" fmla="*/ 2 h 920"/>
                <a:gd name="T82" fmla="*/ 364 w 1011"/>
                <a:gd name="T83" fmla="*/ 3 h 920"/>
                <a:gd name="T84" fmla="*/ 341 w 1011"/>
                <a:gd name="T85" fmla="*/ 8 h 920"/>
                <a:gd name="T86" fmla="*/ 207 w 1011"/>
                <a:gd name="T87" fmla="*/ 103 h 920"/>
                <a:gd name="T88" fmla="*/ 305 w 1011"/>
                <a:gd name="T89" fmla="*/ 305 h 920"/>
                <a:gd name="T90" fmla="*/ 405 w 1011"/>
                <a:gd name="T91" fmla="*/ 420 h 920"/>
                <a:gd name="T92" fmla="*/ 15 w 1011"/>
                <a:gd name="T93" fmla="*/ 707 h 920"/>
                <a:gd name="T94" fmla="*/ 418 w 1011"/>
                <a:gd name="T95" fmla="*/ 1427 h 920"/>
                <a:gd name="T96" fmla="*/ 430 w 1011"/>
                <a:gd name="T97" fmla="*/ 1443 h 920"/>
                <a:gd name="T98" fmla="*/ 444 w 1011"/>
                <a:gd name="T99" fmla="*/ 1458 h 920"/>
                <a:gd name="T100" fmla="*/ 474 w 1011"/>
                <a:gd name="T101" fmla="*/ 1479 h 920"/>
                <a:gd name="T102" fmla="*/ 540 w 1011"/>
                <a:gd name="T103" fmla="*/ 1504 h 920"/>
                <a:gd name="T104" fmla="*/ 564 w 1011"/>
                <a:gd name="T105" fmla="*/ 1509 h 920"/>
                <a:gd name="T106" fmla="*/ 592 w 1011"/>
                <a:gd name="T107" fmla="*/ 1509 h 920"/>
                <a:gd name="T108" fmla="*/ 617 w 1011"/>
                <a:gd name="T109" fmla="*/ 1507 h 920"/>
                <a:gd name="T110" fmla="*/ 640 w 1011"/>
                <a:gd name="T111" fmla="*/ 1504 h 920"/>
                <a:gd name="T112" fmla="*/ 663 w 1011"/>
                <a:gd name="T113" fmla="*/ 1498 h 920"/>
                <a:gd name="T114" fmla="*/ 1614 w 1011"/>
                <a:gd name="T115" fmla="*/ 1138 h 92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011" h="920">
                  <a:moveTo>
                    <a:pt x="1010" y="630"/>
                  </a:moveTo>
                  <a:cubicBezTo>
                    <a:pt x="1008" y="618"/>
                    <a:pt x="1004" y="607"/>
                    <a:pt x="997" y="595"/>
                  </a:cubicBezTo>
                  <a:cubicBezTo>
                    <a:pt x="914" y="468"/>
                    <a:pt x="914" y="468"/>
                    <a:pt x="914" y="468"/>
                  </a:cubicBezTo>
                  <a:cubicBezTo>
                    <a:pt x="914" y="467"/>
                    <a:pt x="914" y="467"/>
                    <a:pt x="913" y="466"/>
                  </a:cubicBezTo>
                  <a:cubicBezTo>
                    <a:pt x="913" y="466"/>
                    <a:pt x="912" y="465"/>
                    <a:pt x="912" y="464"/>
                  </a:cubicBezTo>
                  <a:cubicBezTo>
                    <a:pt x="911" y="463"/>
                    <a:pt x="910" y="462"/>
                    <a:pt x="909" y="460"/>
                  </a:cubicBezTo>
                  <a:cubicBezTo>
                    <a:pt x="908" y="459"/>
                    <a:pt x="906" y="457"/>
                    <a:pt x="905" y="455"/>
                  </a:cubicBezTo>
                  <a:cubicBezTo>
                    <a:pt x="904" y="454"/>
                    <a:pt x="904" y="454"/>
                    <a:pt x="904" y="454"/>
                  </a:cubicBezTo>
                  <a:cubicBezTo>
                    <a:pt x="904" y="454"/>
                    <a:pt x="904" y="454"/>
                    <a:pt x="904" y="454"/>
                  </a:cubicBezTo>
                  <a:cubicBezTo>
                    <a:pt x="903" y="453"/>
                    <a:pt x="903" y="453"/>
                    <a:pt x="903" y="453"/>
                  </a:cubicBezTo>
                  <a:cubicBezTo>
                    <a:pt x="903" y="453"/>
                    <a:pt x="903" y="453"/>
                    <a:pt x="903" y="453"/>
                  </a:cubicBezTo>
                  <a:cubicBezTo>
                    <a:pt x="902" y="452"/>
                    <a:pt x="902" y="452"/>
                    <a:pt x="902" y="452"/>
                  </a:cubicBezTo>
                  <a:cubicBezTo>
                    <a:pt x="902" y="451"/>
                    <a:pt x="902" y="451"/>
                    <a:pt x="902" y="451"/>
                  </a:cubicBezTo>
                  <a:cubicBezTo>
                    <a:pt x="901" y="451"/>
                    <a:pt x="901" y="451"/>
                    <a:pt x="901" y="450"/>
                  </a:cubicBezTo>
                  <a:cubicBezTo>
                    <a:pt x="900" y="450"/>
                    <a:pt x="900" y="449"/>
                    <a:pt x="899" y="449"/>
                  </a:cubicBezTo>
                  <a:cubicBezTo>
                    <a:pt x="899" y="448"/>
                    <a:pt x="899" y="448"/>
                    <a:pt x="899" y="448"/>
                  </a:cubicBezTo>
                  <a:cubicBezTo>
                    <a:pt x="898" y="448"/>
                    <a:pt x="898" y="448"/>
                    <a:pt x="898" y="448"/>
                  </a:cubicBezTo>
                  <a:cubicBezTo>
                    <a:pt x="897" y="447"/>
                    <a:pt x="897" y="447"/>
                    <a:pt x="897" y="447"/>
                  </a:cubicBezTo>
                  <a:cubicBezTo>
                    <a:pt x="897" y="447"/>
                    <a:pt x="897" y="446"/>
                    <a:pt x="896" y="446"/>
                  </a:cubicBezTo>
                  <a:cubicBezTo>
                    <a:pt x="896" y="446"/>
                    <a:pt x="895" y="445"/>
                    <a:pt x="895" y="445"/>
                  </a:cubicBezTo>
                  <a:cubicBezTo>
                    <a:pt x="895" y="445"/>
                    <a:pt x="894" y="444"/>
                    <a:pt x="894" y="444"/>
                  </a:cubicBezTo>
                  <a:cubicBezTo>
                    <a:pt x="894" y="444"/>
                    <a:pt x="893" y="443"/>
                    <a:pt x="893" y="443"/>
                  </a:cubicBezTo>
                  <a:cubicBezTo>
                    <a:pt x="892" y="443"/>
                    <a:pt x="892" y="443"/>
                    <a:pt x="892" y="442"/>
                  </a:cubicBezTo>
                  <a:cubicBezTo>
                    <a:pt x="891" y="442"/>
                    <a:pt x="891" y="442"/>
                    <a:pt x="890" y="441"/>
                  </a:cubicBezTo>
                  <a:cubicBezTo>
                    <a:pt x="890" y="441"/>
                    <a:pt x="890" y="441"/>
                    <a:pt x="889" y="441"/>
                  </a:cubicBezTo>
                  <a:cubicBezTo>
                    <a:pt x="889" y="441"/>
                    <a:pt x="889" y="440"/>
                    <a:pt x="888" y="440"/>
                  </a:cubicBezTo>
                  <a:cubicBezTo>
                    <a:pt x="888" y="440"/>
                    <a:pt x="888" y="440"/>
                    <a:pt x="887" y="439"/>
                  </a:cubicBezTo>
                  <a:cubicBezTo>
                    <a:pt x="886" y="439"/>
                    <a:pt x="886" y="439"/>
                    <a:pt x="885" y="438"/>
                  </a:cubicBezTo>
                  <a:cubicBezTo>
                    <a:pt x="884" y="438"/>
                    <a:pt x="883" y="438"/>
                    <a:pt x="883" y="437"/>
                  </a:cubicBezTo>
                  <a:cubicBezTo>
                    <a:pt x="882" y="437"/>
                    <a:pt x="880" y="437"/>
                    <a:pt x="879" y="436"/>
                  </a:cubicBezTo>
                  <a:cubicBezTo>
                    <a:pt x="878" y="436"/>
                    <a:pt x="876" y="436"/>
                    <a:pt x="874" y="435"/>
                  </a:cubicBezTo>
                  <a:cubicBezTo>
                    <a:pt x="873" y="435"/>
                    <a:pt x="873" y="435"/>
                    <a:pt x="873" y="435"/>
                  </a:cubicBezTo>
                  <a:cubicBezTo>
                    <a:pt x="872" y="435"/>
                    <a:pt x="872" y="435"/>
                    <a:pt x="872" y="435"/>
                  </a:cubicBezTo>
                  <a:cubicBezTo>
                    <a:pt x="871" y="435"/>
                    <a:pt x="871" y="435"/>
                    <a:pt x="871" y="435"/>
                  </a:cubicBezTo>
                  <a:cubicBezTo>
                    <a:pt x="871" y="435"/>
                    <a:pt x="871" y="435"/>
                    <a:pt x="870" y="435"/>
                  </a:cubicBezTo>
                  <a:cubicBezTo>
                    <a:pt x="870" y="435"/>
                    <a:pt x="870" y="435"/>
                    <a:pt x="869" y="435"/>
                  </a:cubicBezTo>
                  <a:cubicBezTo>
                    <a:pt x="869" y="435"/>
                    <a:pt x="868" y="435"/>
                    <a:pt x="867" y="436"/>
                  </a:cubicBezTo>
                  <a:cubicBezTo>
                    <a:pt x="866" y="436"/>
                    <a:pt x="865" y="436"/>
                    <a:pt x="863" y="437"/>
                  </a:cubicBezTo>
                  <a:cubicBezTo>
                    <a:pt x="862" y="437"/>
                    <a:pt x="859" y="438"/>
                    <a:pt x="857" y="439"/>
                  </a:cubicBezTo>
                  <a:cubicBezTo>
                    <a:pt x="856" y="439"/>
                    <a:pt x="856" y="439"/>
                    <a:pt x="856" y="439"/>
                  </a:cubicBezTo>
                  <a:cubicBezTo>
                    <a:pt x="855" y="439"/>
                    <a:pt x="855" y="440"/>
                    <a:pt x="855" y="440"/>
                  </a:cubicBezTo>
                  <a:cubicBezTo>
                    <a:pt x="854" y="440"/>
                    <a:pt x="854" y="441"/>
                    <a:pt x="853" y="441"/>
                  </a:cubicBezTo>
                  <a:cubicBezTo>
                    <a:pt x="853" y="441"/>
                    <a:pt x="852" y="442"/>
                    <a:pt x="851" y="442"/>
                  </a:cubicBezTo>
                  <a:cubicBezTo>
                    <a:pt x="850" y="443"/>
                    <a:pt x="850" y="443"/>
                    <a:pt x="850" y="443"/>
                  </a:cubicBezTo>
                  <a:cubicBezTo>
                    <a:pt x="850" y="443"/>
                    <a:pt x="850" y="443"/>
                    <a:pt x="850" y="443"/>
                  </a:cubicBezTo>
                  <a:cubicBezTo>
                    <a:pt x="849" y="444"/>
                    <a:pt x="849" y="444"/>
                    <a:pt x="848" y="445"/>
                  </a:cubicBezTo>
                  <a:cubicBezTo>
                    <a:pt x="848" y="445"/>
                    <a:pt x="847" y="446"/>
                    <a:pt x="846" y="446"/>
                  </a:cubicBezTo>
                  <a:cubicBezTo>
                    <a:pt x="845" y="447"/>
                    <a:pt x="845" y="447"/>
                    <a:pt x="845" y="447"/>
                  </a:cubicBezTo>
                  <a:cubicBezTo>
                    <a:pt x="845" y="448"/>
                    <a:pt x="845" y="448"/>
                    <a:pt x="845" y="448"/>
                  </a:cubicBezTo>
                  <a:cubicBezTo>
                    <a:pt x="844" y="449"/>
                    <a:pt x="844" y="449"/>
                    <a:pt x="844" y="449"/>
                  </a:cubicBezTo>
                  <a:cubicBezTo>
                    <a:pt x="843" y="449"/>
                    <a:pt x="843" y="449"/>
                    <a:pt x="842" y="450"/>
                  </a:cubicBezTo>
                  <a:cubicBezTo>
                    <a:pt x="842" y="451"/>
                    <a:pt x="842" y="451"/>
                    <a:pt x="842" y="451"/>
                  </a:cubicBezTo>
                  <a:cubicBezTo>
                    <a:pt x="841" y="451"/>
                    <a:pt x="841" y="451"/>
                    <a:pt x="841" y="451"/>
                  </a:cubicBezTo>
                  <a:cubicBezTo>
                    <a:pt x="840" y="452"/>
                    <a:pt x="840" y="452"/>
                    <a:pt x="840" y="452"/>
                  </a:cubicBezTo>
                  <a:cubicBezTo>
                    <a:pt x="840" y="453"/>
                    <a:pt x="840" y="453"/>
                    <a:pt x="839" y="453"/>
                  </a:cubicBezTo>
                  <a:cubicBezTo>
                    <a:pt x="839" y="454"/>
                    <a:pt x="839" y="454"/>
                    <a:pt x="838" y="455"/>
                  </a:cubicBezTo>
                  <a:cubicBezTo>
                    <a:pt x="838" y="455"/>
                    <a:pt x="837" y="456"/>
                    <a:pt x="837" y="456"/>
                  </a:cubicBezTo>
                  <a:cubicBezTo>
                    <a:pt x="837" y="457"/>
                    <a:pt x="836" y="457"/>
                    <a:pt x="836" y="458"/>
                  </a:cubicBezTo>
                  <a:cubicBezTo>
                    <a:pt x="836" y="458"/>
                    <a:pt x="835" y="459"/>
                    <a:pt x="835" y="459"/>
                  </a:cubicBezTo>
                  <a:cubicBezTo>
                    <a:pt x="834" y="460"/>
                    <a:pt x="834" y="460"/>
                    <a:pt x="834" y="460"/>
                  </a:cubicBezTo>
                  <a:cubicBezTo>
                    <a:pt x="834" y="461"/>
                    <a:pt x="834" y="461"/>
                    <a:pt x="834" y="461"/>
                  </a:cubicBezTo>
                  <a:cubicBezTo>
                    <a:pt x="833" y="462"/>
                    <a:pt x="833" y="462"/>
                    <a:pt x="833" y="462"/>
                  </a:cubicBezTo>
                  <a:cubicBezTo>
                    <a:pt x="832" y="463"/>
                    <a:pt x="832" y="463"/>
                    <a:pt x="832" y="463"/>
                  </a:cubicBezTo>
                  <a:cubicBezTo>
                    <a:pt x="832" y="463"/>
                    <a:pt x="832" y="463"/>
                    <a:pt x="832" y="463"/>
                  </a:cubicBezTo>
                  <a:cubicBezTo>
                    <a:pt x="831" y="464"/>
                    <a:pt x="831" y="464"/>
                    <a:pt x="831" y="464"/>
                  </a:cubicBezTo>
                  <a:cubicBezTo>
                    <a:pt x="831" y="465"/>
                    <a:pt x="831" y="465"/>
                    <a:pt x="831" y="465"/>
                  </a:cubicBezTo>
                  <a:cubicBezTo>
                    <a:pt x="830" y="466"/>
                    <a:pt x="830" y="466"/>
                    <a:pt x="830" y="466"/>
                  </a:cubicBezTo>
                  <a:cubicBezTo>
                    <a:pt x="830" y="467"/>
                    <a:pt x="830" y="467"/>
                    <a:pt x="830" y="467"/>
                  </a:cubicBezTo>
                  <a:cubicBezTo>
                    <a:pt x="829" y="468"/>
                    <a:pt x="829" y="468"/>
                    <a:pt x="829" y="468"/>
                  </a:cubicBezTo>
                  <a:cubicBezTo>
                    <a:pt x="829" y="468"/>
                    <a:pt x="829" y="468"/>
                    <a:pt x="829" y="469"/>
                  </a:cubicBezTo>
                  <a:cubicBezTo>
                    <a:pt x="828" y="469"/>
                    <a:pt x="828" y="469"/>
                    <a:pt x="828" y="470"/>
                  </a:cubicBezTo>
                  <a:cubicBezTo>
                    <a:pt x="827" y="471"/>
                    <a:pt x="827" y="471"/>
                    <a:pt x="827" y="471"/>
                  </a:cubicBezTo>
                  <a:cubicBezTo>
                    <a:pt x="827" y="472"/>
                    <a:pt x="827" y="472"/>
                    <a:pt x="827" y="472"/>
                  </a:cubicBezTo>
                  <a:cubicBezTo>
                    <a:pt x="827" y="472"/>
                    <a:pt x="826" y="473"/>
                    <a:pt x="826" y="473"/>
                  </a:cubicBezTo>
                  <a:cubicBezTo>
                    <a:pt x="826" y="473"/>
                    <a:pt x="826" y="474"/>
                    <a:pt x="825" y="474"/>
                  </a:cubicBezTo>
                  <a:cubicBezTo>
                    <a:pt x="825" y="475"/>
                    <a:pt x="825" y="475"/>
                    <a:pt x="825" y="475"/>
                  </a:cubicBezTo>
                  <a:cubicBezTo>
                    <a:pt x="824" y="476"/>
                    <a:pt x="824" y="476"/>
                    <a:pt x="824" y="476"/>
                  </a:cubicBezTo>
                  <a:cubicBezTo>
                    <a:pt x="824" y="476"/>
                    <a:pt x="824" y="477"/>
                    <a:pt x="824" y="477"/>
                  </a:cubicBezTo>
                  <a:cubicBezTo>
                    <a:pt x="824" y="477"/>
                    <a:pt x="824" y="478"/>
                    <a:pt x="823" y="478"/>
                  </a:cubicBezTo>
                  <a:cubicBezTo>
                    <a:pt x="823" y="479"/>
                    <a:pt x="823" y="479"/>
                    <a:pt x="823" y="479"/>
                  </a:cubicBezTo>
                  <a:cubicBezTo>
                    <a:pt x="823" y="480"/>
                    <a:pt x="823" y="480"/>
                    <a:pt x="823" y="480"/>
                  </a:cubicBezTo>
                  <a:cubicBezTo>
                    <a:pt x="822" y="481"/>
                    <a:pt x="822" y="481"/>
                    <a:pt x="822" y="481"/>
                  </a:cubicBezTo>
                  <a:cubicBezTo>
                    <a:pt x="822" y="481"/>
                    <a:pt x="822" y="482"/>
                    <a:pt x="822" y="482"/>
                  </a:cubicBezTo>
                  <a:cubicBezTo>
                    <a:pt x="821" y="483"/>
                    <a:pt x="821" y="483"/>
                    <a:pt x="821" y="483"/>
                  </a:cubicBezTo>
                  <a:cubicBezTo>
                    <a:pt x="821" y="484"/>
                    <a:pt x="821" y="484"/>
                    <a:pt x="821" y="484"/>
                  </a:cubicBezTo>
                  <a:cubicBezTo>
                    <a:pt x="820" y="485"/>
                    <a:pt x="820" y="485"/>
                    <a:pt x="820" y="485"/>
                  </a:cubicBezTo>
                  <a:cubicBezTo>
                    <a:pt x="820" y="485"/>
                    <a:pt x="820" y="485"/>
                    <a:pt x="820" y="485"/>
                  </a:cubicBezTo>
                  <a:cubicBezTo>
                    <a:pt x="817" y="492"/>
                    <a:pt x="814" y="498"/>
                    <a:pt x="809" y="504"/>
                  </a:cubicBezTo>
                  <a:cubicBezTo>
                    <a:pt x="805" y="510"/>
                    <a:pt x="800" y="515"/>
                    <a:pt x="794" y="521"/>
                  </a:cubicBezTo>
                  <a:cubicBezTo>
                    <a:pt x="788" y="526"/>
                    <a:pt x="782" y="530"/>
                    <a:pt x="775" y="535"/>
                  </a:cubicBezTo>
                  <a:cubicBezTo>
                    <a:pt x="767" y="539"/>
                    <a:pt x="759" y="543"/>
                    <a:pt x="751" y="546"/>
                  </a:cubicBezTo>
                  <a:cubicBezTo>
                    <a:pt x="750" y="546"/>
                    <a:pt x="750" y="546"/>
                    <a:pt x="749" y="546"/>
                  </a:cubicBezTo>
                  <a:cubicBezTo>
                    <a:pt x="749" y="546"/>
                    <a:pt x="748" y="546"/>
                    <a:pt x="747" y="547"/>
                  </a:cubicBezTo>
                  <a:cubicBezTo>
                    <a:pt x="747" y="547"/>
                    <a:pt x="746" y="547"/>
                    <a:pt x="745" y="547"/>
                  </a:cubicBezTo>
                  <a:cubicBezTo>
                    <a:pt x="744" y="548"/>
                    <a:pt x="743" y="548"/>
                    <a:pt x="742" y="548"/>
                  </a:cubicBezTo>
                  <a:cubicBezTo>
                    <a:pt x="742" y="548"/>
                    <a:pt x="741" y="549"/>
                    <a:pt x="741" y="549"/>
                  </a:cubicBezTo>
                  <a:cubicBezTo>
                    <a:pt x="740" y="549"/>
                    <a:pt x="739" y="549"/>
                    <a:pt x="738" y="549"/>
                  </a:cubicBezTo>
                  <a:cubicBezTo>
                    <a:pt x="736" y="550"/>
                    <a:pt x="734" y="550"/>
                    <a:pt x="731" y="551"/>
                  </a:cubicBezTo>
                  <a:cubicBezTo>
                    <a:pt x="728" y="551"/>
                    <a:pt x="724" y="552"/>
                    <a:pt x="719" y="553"/>
                  </a:cubicBezTo>
                  <a:cubicBezTo>
                    <a:pt x="719" y="553"/>
                    <a:pt x="718" y="553"/>
                    <a:pt x="718" y="553"/>
                  </a:cubicBezTo>
                  <a:cubicBezTo>
                    <a:pt x="717" y="553"/>
                    <a:pt x="717" y="553"/>
                    <a:pt x="715" y="554"/>
                  </a:cubicBezTo>
                  <a:cubicBezTo>
                    <a:pt x="714" y="554"/>
                    <a:pt x="713" y="554"/>
                    <a:pt x="711" y="554"/>
                  </a:cubicBezTo>
                  <a:cubicBezTo>
                    <a:pt x="708" y="554"/>
                    <a:pt x="706" y="554"/>
                    <a:pt x="702" y="555"/>
                  </a:cubicBezTo>
                  <a:cubicBezTo>
                    <a:pt x="701" y="555"/>
                    <a:pt x="701" y="555"/>
                    <a:pt x="700" y="555"/>
                  </a:cubicBezTo>
                  <a:cubicBezTo>
                    <a:pt x="699" y="555"/>
                    <a:pt x="699" y="555"/>
                    <a:pt x="698" y="555"/>
                  </a:cubicBezTo>
                  <a:cubicBezTo>
                    <a:pt x="698" y="555"/>
                    <a:pt x="697" y="555"/>
                    <a:pt x="696" y="555"/>
                  </a:cubicBezTo>
                  <a:cubicBezTo>
                    <a:pt x="695" y="555"/>
                    <a:pt x="695" y="555"/>
                    <a:pt x="694" y="555"/>
                  </a:cubicBezTo>
                  <a:cubicBezTo>
                    <a:pt x="690" y="555"/>
                    <a:pt x="687" y="555"/>
                    <a:pt x="683" y="554"/>
                  </a:cubicBezTo>
                  <a:cubicBezTo>
                    <a:pt x="680" y="554"/>
                    <a:pt x="676" y="554"/>
                    <a:pt x="673" y="553"/>
                  </a:cubicBezTo>
                  <a:cubicBezTo>
                    <a:pt x="669" y="553"/>
                    <a:pt x="666" y="552"/>
                    <a:pt x="662" y="552"/>
                  </a:cubicBezTo>
                  <a:cubicBezTo>
                    <a:pt x="659" y="551"/>
                    <a:pt x="655" y="550"/>
                    <a:pt x="651" y="549"/>
                  </a:cubicBezTo>
                  <a:cubicBezTo>
                    <a:pt x="651" y="549"/>
                    <a:pt x="651" y="549"/>
                    <a:pt x="650" y="549"/>
                  </a:cubicBezTo>
                  <a:cubicBezTo>
                    <a:pt x="650" y="549"/>
                    <a:pt x="649" y="549"/>
                    <a:pt x="649" y="549"/>
                  </a:cubicBezTo>
                  <a:cubicBezTo>
                    <a:pt x="648" y="548"/>
                    <a:pt x="648" y="548"/>
                    <a:pt x="647" y="548"/>
                  </a:cubicBezTo>
                  <a:cubicBezTo>
                    <a:pt x="647" y="548"/>
                    <a:pt x="646" y="548"/>
                    <a:pt x="646" y="548"/>
                  </a:cubicBezTo>
                  <a:cubicBezTo>
                    <a:pt x="645" y="548"/>
                    <a:pt x="645" y="548"/>
                    <a:pt x="645" y="548"/>
                  </a:cubicBezTo>
                  <a:cubicBezTo>
                    <a:pt x="644" y="547"/>
                    <a:pt x="644" y="547"/>
                    <a:pt x="644" y="547"/>
                  </a:cubicBezTo>
                  <a:cubicBezTo>
                    <a:pt x="643" y="547"/>
                    <a:pt x="643" y="547"/>
                    <a:pt x="643" y="547"/>
                  </a:cubicBezTo>
                  <a:cubicBezTo>
                    <a:pt x="643" y="547"/>
                    <a:pt x="643" y="547"/>
                    <a:pt x="643" y="547"/>
                  </a:cubicBezTo>
                  <a:cubicBezTo>
                    <a:pt x="642" y="547"/>
                    <a:pt x="642" y="546"/>
                    <a:pt x="641" y="546"/>
                  </a:cubicBezTo>
                  <a:cubicBezTo>
                    <a:pt x="641" y="546"/>
                    <a:pt x="640" y="546"/>
                    <a:pt x="640" y="546"/>
                  </a:cubicBezTo>
                  <a:cubicBezTo>
                    <a:pt x="639" y="546"/>
                    <a:pt x="638" y="545"/>
                    <a:pt x="638" y="545"/>
                  </a:cubicBezTo>
                  <a:cubicBezTo>
                    <a:pt x="637" y="545"/>
                    <a:pt x="636" y="545"/>
                    <a:pt x="635" y="544"/>
                  </a:cubicBezTo>
                  <a:cubicBezTo>
                    <a:pt x="632" y="543"/>
                    <a:pt x="630" y="542"/>
                    <a:pt x="627" y="541"/>
                  </a:cubicBezTo>
                  <a:cubicBezTo>
                    <a:pt x="624" y="540"/>
                    <a:pt x="621" y="538"/>
                    <a:pt x="618" y="537"/>
                  </a:cubicBezTo>
                  <a:cubicBezTo>
                    <a:pt x="616" y="536"/>
                    <a:pt x="613" y="534"/>
                    <a:pt x="610" y="533"/>
                  </a:cubicBezTo>
                  <a:cubicBezTo>
                    <a:pt x="608" y="531"/>
                    <a:pt x="605" y="530"/>
                    <a:pt x="603" y="528"/>
                  </a:cubicBezTo>
                  <a:cubicBezTo>
                    <a:pt x="602" y="528"/>
                    <a:pt x="602" y="527"/>
                    <a:pt x="601" y="527"/>
                  </a:cubicBezTo>
                  <a:cubicBezTo>
                    <a:pt x="601" y="527"/>
                    <a:pt x="600" y="526"/>
                    <a:pt x="600" y="526"/>
                  </a:cubicBezTo>
                  <a:cubicBezTo>
                    <a:pt x="599" y="526"/>
                    <a:pt x="599" y="525"/>
                    <a:pt x="598" y="525"/>
                  </a:cubicBezTo>
                  <a:cubicBezTo>
                    <a:pt x="598" y="525"/>
                    <a:pt x="597" y="524"/>
                    <a:pt x="597" y="524"/>
                  </a:cubicBezTo>
                  <a:cubicBezTo>
                    <a:pt x="596" y="523"/>
                    <a:pt x="596" y="523"/>
                    <a:pt x="595" y="523"/>
                  </a:cubicBezTo>
                  <a:cubicBezTo>
                    <a:pt x="595" y="522"/>
                    <a:pt x="594" y="522"/>
                    <a:pt x="593" y="521"/>
                  </a:cubicBezTo>
                  <a:cubicBezTo>
                    <a:pt x="593" y="521"/>
                    <a:pt x="592" y="521"/>
                    <a:pt x="592" y="520"/>
                  </a:cubicBezTo>
                  <a:cubicBezTo>
                    <a:pt x="591" y="520"/>
                    <a:pt x="591" y="519"/>
                    <a:pt x="590" y="519"/>
                  </a:cubicBezTo>
                  <a:cubicBezTo>
                    <a:pt x="590" y="519"/>
                    <a:pt x="590" y="518"/>
                    <a:pt x="589" y="518"/>
                  </a:cubicBezTo>
                  <a:cubicBezTo>
                    <a:pt x="589" y="517"/>
                    <a:pt x="588" y="517"/>
                    <a:pt x="587" y="516"/>
                  </a:cubicBezTo>
                  <a:cubicBezTo>
                    <a:pt x="586" y="515"/>
                    <a:pt x="584" y="513"/>
                    <a:pt x="582" y="511"/>
                  </a:cubicBezTo>
                  <a:cubicBezTo>
                    <a:pt x="580" y="509"/>
                    <a:pt x="578" y="507"/>
                    <a:pt x="574" y="503"/>
                  </a:cubicBezTo>
                  <a:cubicBezTo>
                    <a:pt x="558" y="476"/>
                    <a:pt x="558" y="476"/>
                    <a:pt x="558" y="476"/>
                  </a:cubicBezTo>
                  <a:cubicBezTo>
                    <a:pt x="552" y="463"/>
                    <a:pt x="550" y="450"/>
                    <a:pt x="551" y="438"/>
                  </a:cubicBezTo>
                  <a:cubicBezTo>
                    <a:pt x="552" y="425"/>
                    <a:pt x="556" y="413"/>
                    <a:pt x="562" y="401"/>
                  </a:cubicBezTo>
                  <a:cubicBezTo>
                    <a:pt x="568" y="390"/>
                    <a:pt x="577" y="380"/>
                    <a:pt x="588" y="371"/>
                  </a:cubicBezTo>
                  <a:cubicBezTo>
                    <a:pt x="599" y="362"/>
                    <a:pt x="613" y="355"/>
                    <a:pt x="628" y="350"/>
                  </a:cubicBezTo>
                  <a:cubicBezTo>
                    <a:pt x="637" y="347"/>
                    <a:pt x="645" y="344"/>
                    <a:pt x="654" y="343"/>
                  </a:cubicBezTo>
                  <a:cubicBezTo>
                    <a:pt x="663" y="342"/>
                    <a:pt x="672" y="341"/>
                    <a:pt x="681" y="341"/>
                  </a:cubicBezTo>
                  <a:cubicBezTo>
                    <a:pt x="689" y="341"/>
                    <a:pt x="698" y="341"/>
                    <a:pt x="707" y="342"/>
                  </a:cubicBezTo>
                  <a:cubicBezTo>
                    <a:pt x="716" y="344"/>
                    <a:pt x="724" y="346"/>
                    <a:pt x="733" y="348"/>
                  </a:cubicBezTo>
                  <a:cubicBezTo>
                    <a:pt x="738" y="350"/>
                    <a:pt x="744" y="351"/>
                    <a:pt x="751" y="353"/>
                  </a:cubicBezTo>
                  <a:cubicBezTo>
                    <a:pt x="757" y="354"/>
                    <a:pt x="764" y="355"/>
                    <a:pt x="771" y="356"/>
                  </a:cubicBezTo>
                  <a:cubicBezTo>
                    <a:pt x="778" y="357"/>
                    <a:pt x="785" y="358"/>
                    <a:pt x="792" y="358"/>
                  </a:cubicBezTo>
                  <a:cubicBezTo>
                    <a:pt x="798" y="357"/>
                    <a:pt x="804" y="357"/>
                    <a:pt x="809" y="355"/>
                  </a:cubicBezTo>
                  <a:cubicBezTo>
                    <a:pt x="812" y="354"/>
                    <a:pt x="816" y="352"/>
                    <a:pt x="818" y="349"/>
                  </a:cubicBezTo>
                  <a:cubicBezTo>
                    <a:pt x="820" y="347"/>
                    <a:pt x="822" y="344"/>
                    <a:pt x="822" y="340"/>
                  </a:cubicBezTo>
                  <a:cubicBezTo>
                    <a:pt x="822" y="336"/>
                    <a:pt x="822" y="331"/>
                    <a:pt x="820" y="326"/>
                  </a:cubicBezTo>
                  <a:cubicBezTo>
                    <a:pt x="818" y="320"/>
                    <a:pt x="815" y="314"/>
                    <a:pt x="810" y="306"/>
                  </a:cubicBezTo>
                  <a:cubicBezTo>
                    <a:pt x="732" y="186"/>
                    <a:pt x="732" y="186"/>
                    <a:pt x="732" y="186"/>
                  </a:cubicBezTo>
                  <a:cubicBezTo>
                    <a:pt x="731" y="185"/>
                    <a:pt x="731" y="185"/>
                    <a:pt x="731" y="185"/>
                  </a:cubicBezTo>
                  <a:cubicBezTo>
                    <a:pt x="731" y="184"/>
                    <a:pt x="731" y="184"/>
                    <a:pt x="730" y="184"/>
                  </a:cubicBezTo>
                  <a:cubicBezTo>
                    <a:pt x="730" y="183"/>
                    <a:pt x="730" y="183"/>
                    <a:pt x="729" y="182"/>
                  </a:cubicBezTo>
                  <a:cubicBezTo>
                    <a:pt x="729" y="182"/>
                    <a:pt x="729" y="181"/>
                    <a:pt x="728" y="181"/>
                  </a:cubicBezTo>
                  <a:cubicBezTo>
                    <a:pt x="728" y="180"/>
                    <a:pt x="728" y="180"/>
                    <a:pt x="728" y="180"/>
                  </a:cubicBezTo>
                  <a:cubicBezTo>
                    <a:pt x="727" y="179"/>
                    <a:pt x="727" y="179"/>
                    <a:pt x="727" y="179"/>
                  </a:cubicBezTo>
                  <a:cubicBezTo>
                    <a:pt x="727" y="179"/>
                    <a:pt x="726" y="178"/>
                    <a:pt x="726" y="178"/>
                  </a:cubicBezTo>
                  <a:cubicBezTo>
                    <a:pt x="726" y="178"/>
                    <a:pt x="725" y="177"/>
                    <a:pt x="725" y="177"/>
                  </a:cubicBezTo>
                  <a:cubicBezTo>
                    <a:pt x="724" y="176"/>
                    <a:pt x="724" y="176"/>
                    <a:pt x="724" y="176"/>
                  </a:cubicBezTo>
                  <a:cubicBezTo>
                    <a:pt x="724" y="175"/>
                    <a:pt x="724" y="175"/>
                    <a:pt x="724" y="175"/>
                  </a:cubicBezTo>
                  <a:cubicBezTo>
                    <a:pt x="723" y="175"/>
                    <a:pt x="723" y="175"/>
                    <a:pt x="723" y="174"/>
                  </a:cubicBezTo>
                  <a:cubicBezTo>
                    <a:pt x="722" y="174"/>
                    <a:pt x="722" y="173"/>
                    <a:pt x="721" y="173"/>
                  </a:cubicBezTo>
                  <a:cubicBezTo>
                    <a:pt x="721" y="172"/>
                    <a:pt x="721" y="172"/>
                    <a:pt x="721" y="172"/>
                  </a:cubicBezTo>
                  <a:cubicBezTo>
                    <a:pt x="720" y="171"/>
                    <a:pt x="720" y="171"/>
                    <a:pt x="720" y="171"/>
                  </a:cubicBezTo>
                  <a:cubicBezTo>
                    <a:pt x="720" y="171"/>
                    <a:pt x="720" y="171"/>
                    <a:pt x="719" y="171"/>
                  </a:cubicBezTo>
                  <a:cubicBezTo>
                    <a:pt x="719" y="170"/>
                    <a:pt x="718" y="170"/>
                    <a:pt x="718" y="169"/>
                  </a:cubicBezTo>
                  <a:cubicBezTo>
                    <a:pt x="717" y="169"/>
                    <a:pt x="717" y="169"/>
                    <a:pt x="717" y="169"/>
                  </a:cubicBezTo>
                  <a:cubicBezTo>
                    <a:pt x="716" y="168"/>
                    <a:pt x="716" y="168"/>
                    <a:pt x="716" y="168"/>
                  </a:cubicBezTo>
                  <a:cubicBezTo>
                    <a:pt x="716" y="168"/>
                    <a:pt x="716" y="167"/>
                    <a:pt x="715" y="167"/>
                  </a:cubicBezTo>
                  <a:cubicBezTo>
                    <a:pt x="715" y="167"/>
                    <a:pt x="715" y="166"/>
                    <a:pt x="714" y="166"/>
                  </a:cubicBezTo>
                  <a:cubicBezTo>
                    <a:pt x="713" y="165"/>
                    <a:pt x="713" y="165"/>
                    <a:pt x="713" y="165"/>
                  </a:cubicBezTo>
                  <a:cubicBezTo>
                    <a:pt x="713" y="165"/>
                    <a:pt x="713" y="165"/>
                    <a:pt x="713" y="165"/>
                  </a:cubicBezTo>
                  <a:cubicBezTo>
                    <a:pt x="712" y="164"/>
                    <a:pt x="712" y="164"/>
                    <a:pt x="711" y="164"/>
                  </a:cubicBezTo>
                  <a:cubicBezTo>
                    <a:pt x="711" y="163"/>
                    <a:pt x="711" y="163"/>
                    <a:pt x="710" y="163"/>
                  </a:cubicBezTo>
                  <a:cubicBezTo>
                    <a:pt x="709" y="162"/>
                    <a:pt x="709" y="162"/>
                    <a:pt x="709" y="162"/>
                  </a:cubicBezTo>
                  <a:cubicBezTo>
                    <a:pt x="708" y="161"/>
                    <a:pt x="708" y="161"/>
                    <a:pt x="708" y="161"/>
                  </a:cubicBezTo>
                  <a:cubicBezTo>
                    <a:pt x="708" y="161"/>
                    <a:pt x="708" y="161"/>
                    <a:pt x="707" y="161"/>
                  </a:cubicBezTo>
                  <a:cubicBezTo>
                    <a:pt x="707" y="160"/>
                    <a:pt x="707" y="160"/>
                    <a:pt x="706" y="160"/>
                  </a:cubicBezTo>
                  <a:cubicBezTo>
                    <a:pt x="706" y="159"/>
                    <a:pt x="705" y="159"/>
                    <a:pt x="705" y="159"/>
                  </a:cubicBezTo>
                  <a:cubicBezTo>
                    <a:pt x="704" y="159"/>
                    <a:pt x="704" y="158"/>
                    <a:pt x="704" y="158"/>
                  </a:cubicBezTo>
                  <a:cubicBezTo>
                    <a:pt x="703" y="158"/>
                    <a:pt x="703" y="157"/>
                    <a:pt x="702" y="157"/>
                  </a:cubicBezTo>
                  <a:cubicBezTo>
                    <a:pt x="701" y="157"/>
                    <a:pt x="701" y="156"/>
                    <a:pt x="700" y="156"/>
                  </a:cubicBezTo>
                  <a:cubicBezTo>
                    <a:pt x="699" y="155"/>
                    <a:pt x="699" y="155"/>
                    <a:pt x="699" y="155"/>
                  </a:cubicBezTo>
                  <a:cubicBezTo>
                    <a:pt x="699" y="155"/>
                    <a:pt x="698" y="155"/>
                    <a:pt x="698" y="155"/>
                  </a:cubicBezTo>
                  <a:cubicBezTo>
                    <a:pt x="698" y="154"/>
                    <a:pt x="697" y="154"/>
                    <a:pt x="697" y="154"/>
                  </a:cubicBezTo>
                  <a:cubicBezTo>
                    <a:pt x="696" y="153"/>
                    <a:pt x="695" y="153"/>
                    <a:pt x="695" y="153"/>
                  </a:cubicBezTo>
                  <a:cubicBezTo>
                    <a:pt x="694" y="152"/>
                    <a:pt x="694" y="152"/>
                    <a:pt x="694" y="152"/>
                  </a:cubicBezTo>
                  <a:cubicBezTo>
                    <a:pt x="693" y="152"/>
                    <a:pt x="693" y="152"/>
                    <a:pt x="693" y="152"/>
                  </a:cubicBezTo>
                  <a:cubicBezTo>
                    <a:pt x="692" y="151"/>
                    <a:pt x="692" y="151"/>
                    <a:pt x="691" y="151"/>
                  </a:cubicBezTo>
                  <a:cubicBezTo>
                    <a:pt x="691" y="151"/>
                    <a:pt x="690" y="150"/>
                    <a:pt x="689" y="150"/>
                  </a:cubicBezTo>
                  <a:cubicBezTo>
                    <a:pt x="689" y="150"/>
                    <a:pt x="689" y="150"/>
                    <a:pt x="688" y="150"/>
                  </a:cubicBezTo>
                  <a:cubicBezTo>
                    <a:pt x="688" y="149"/>
                    <a:pt x="688" y="149"/>
                    <a:pt x="687" y="149"/>
                  </a:cubicBezTo>
                  <a:cubicBezTo>
                    <a:pt x="687" y="149"/>
                    <a:pt x="686" y="149"/>
                    <a:pt x="686" y="148"/>
                  </a:cubicBezTo>
                  <a:cubicBezTo>
                    <a:pt x="685" y="148"/>
                    <a:pt x="685" y="148"/>
                    <a:pt x="684" y="148"/>
                  </a:cubicBezTo>
                  <a:cubicBezTo>
                    <a:pt x="684" y="147"/>
                    <a:pt x="683" y="147"/>
                    <a:pt x="683" y="147"/>
                  </a:cubicBezTo>
                  <a:cubicBezTo>
                    <a:pt x="682" y="147"/>
                    <a:pt x="682" y="147"/>
                    <a:pt x="681" y="147"/>
                  </a:cubicBezTo>
                  <a:cubicBezTo>
                    <a:pt x="681" y="146"/>
                    <a:pt x="680" y="146"/>
                    <a:pt x="680" y="146"/>
                  </a:cubicBezTo>
                  <a:cubicBezTo>
                    <a:pt x="679" y="146"/>
                    <a:pt x="679" y="146"/>
                    <a:pt x="678" y="145"/>
                  </a:cubicBezTo>
                  <a:cubicBezTo>
                    <a:pt x="678" y="145"/>
                    <a:pt x="677" y="145"/>
                    <a:pt x="677" y="145"/>
                  </a:cubicBezTo>
                  <a:cubicBezTo>
                    <a:pt x="676" y="145"/>
                    <a:pt x="676" y="145"/>
                    <a:pt x="675" y="144"/>
                  </a:cubicBezTo>
                  <a:cubicBezTo>
                    <a:pt x="675" y="144"/>
                    <a:pt x="675" y="144"/>
                    <a:pt x="674" y="144"/>
                  </a:cubicBezTo>
                  <a:cubicBezTo>
                    <a:pt x="674" y="144"/>
                    <a:pt x="673" y="144"/>
                    <a:pt x="673" y="143"/>
                  </a:cubicBezTo>
                  <a:cubicBezTo>
                    <a:pt x="672" y="143"/>
                    <a:pt x="671" y="143"/>
                    <a:pt x="670" y="143"/>
                  </a:cubicBezTo>
                  <a:cubicBezTo>
                    <a:pt x="669" y="142"/>
                    <a:pt x="668" y="142"/>
                    <a:pt x="667" y="142"/>
                  </a:cubicBezTo>
                  <a:cubicBezTo>
                    <a:pt x="665" y="141"/>
                    <a:pt x="664" y="141"/>
                    <a:pt x="663" y="141"/>
                  </a:cubicBezTo>
                  <a:cubicBezTo>
                    <a:pt x="662" y="141"/>
                    <a:pt x="661" y="140"/>
                    <a:pt x="660" y="140"/>
                  </a:cubicBezTo>
                  <a:cubicBezTo>
                    <a:pt x="659" y="140"/>
                    <a:pt x="658" y="140"/>
                    <a:pt x="658" y="140"/>
                  </a:cubicBezTo>
                  <a:cubicBezTo>
                    <a:pt x="657" y="139"/>
                    <a:pt x="656" y="139"/>
                    <a:pt x="656" y="139"/>
                  </a:cubicBezTo>
                  <a:cubicBezTo>
                    <a:pt x="655" y="139"/>
                    <a:pt x="654" y="139"/>
                    <a:pt x="653" y="139"/>
                  </a:cubicBezTo>
                  <a:cubicBezTo>
                    <a:pt x="652" y="139"/>
                    <a:pt x="651" y="138"/>
                    <a:pt x="650" y="138"/>
                  </a:cubicBezTo>
                  <a:cubicBezTo>
                    <a:pt x="649" y="138"/>
                    <a:pt x="649" y="138"/>
                    <a:pt x="648" y="138"/>
                  </a:cubicBezTo>
                  <a:cubicBezTo>
                    <a:pt x="647" y="138"/>
                    <a:pt x="646" y="138"/>
                    <a:pt x="645" y="138"/>
                  </a:cubicBezTo>
                  <a:cubicBezTo>
                    <a:pt x="645" y="138"/>
                    <a:pt x="644" y="137"/>
                    <a:pt x="643" y="137"/>
                  </a:cubicBezTo>
                  <a:cubicBezTo>
                    <a:pt x="642" y="137"/>
                    <a:pt x="641" y="137"/>
                    <a:pt x="641" y="137"/>
                  </a:cubicBezTo>
                  <a:cubicBezTo>
                    <a:pt x="639" y="137"/>
                    <a:pt x="637" y="137"/>
                    <a:pt x="636" y="137"/>
                  </a:cubicBezTo>
                  <a:cubicBezTo>
                    <a:pt x="634" y="137"/>
                    <a:pt x="632" y="137"/>
                    <a:pt x="630" y="137"/>
                  </a:cubicBezTo>
                  <a:cubicBezTo>
                    <a:pt x="629" y="137"/>
                    <a:pt x="627" y="137"/>
                    <a:pt x="625" y="137"/>
                  </a:cubicBezTo>
                  <a:cubicBezTo>
                    <a:pt x="623" y="137"/>
                    <a:pt x="622" y="137"/>
                    <a:pt x="620" y="137"/>
                  </a:cubicBezTo>
                  <a:cubicBezTo>
                    <a:pt x="619" y="137"/>
                    <a:pt x="619" y="137"/>
                    <a:pt x="619" y="137"/>
                  </a:cubicBezTo>
                  <a:cubicBezTo>
                    <a:pt x="618" y="137"/>
                    <a:pt x="618" y="137"/>
                    <a:pt x="617" y="137"/>
                  </a:cubicBezTo>
                  <a:cubicBezTo>
                    <a:pt x="617" y="137"/>
                    <a:pt x="616" y="137"/>
                    <a:pt x="616" y="137"/>
                  </a:cubicBezTo>
                  <a:cubicBezTo>
                    <a:pt x="615" y="137"/>
                    <a:pt x="615" y="137"/>
                    <a:pt x="614" y="137"/>
                  </a:cubicBezTo>
                  <a:cubicBezTo>
                    <a:pt x="614" y="138"/>
                    <a:pt x="613" y="138"/>
                    <a:pt x="613" y="138"/>
                  </a:cubicBezTo>
                  <a:cubicBezTo>
                    <a:pt x="612" y="138"/>
                    <a:pt x="612" y="138"/>
                    <a:pt x="612" y="138"/>
                  </a:cubicBezTo>
                  <a:cubicBezTo>
                    <a:pt x="611" y="138"/>
                    <a:pt x="611" y="138"/>
                    <a:pt x="610" y="138"/>
                  </a:cubicBezTo>
                  <a:cubicBezTo>
                    <a:pt x="609" y="138"/>
                    <a:pt x="609" y="138"/>
                    <a:pt x="608" y="138"/>
                  </a:cubicBezTo>
                  <a:cubicBezTo>
                    <a:pt x="607" y="138"/>
                    <a:pt x="607" y="138"/>
                    <a:pt x="607" y="138"/>
                  </a:cubicBezTo>
                  <a:cubicBezTo>
                    <a:pt x="607" y="138"/>
                    <a:pt x="606" y="139"/>
                    <a:pt x="606" y="139"/>
                  </a:cubicBezTo>
                  <a:cubicBezTo>
                    <a:pt x="605" y="139"/>
                    <a:pt x="605" y="139"/>
                    <a:pt x="604" y="139"/>
                  </a:cubicBezTo>
                  <a:cubicBezTo>
                    <a:pt x="604" y="139"/>
                    <a:pt x="603" y="139"/>
                    <a:pt x="602" y="139"/>
                  </a:cubicBezTo>
                  <a:cubicBezTo>
                    <a:pt x="601" y="139"/>
                    <a:pt x="601" y="139"/>
                    <a:pt x="601" y="139"/>
                  </a:cubicBezTo>
                  <a:cubicBezTo>
                    <a:pt x="601" y="140"/>
                    <a:pt x="601" y="140"/>
                    <a:pt x="600" y="140"/>
                  </a:cubicBezTo>
                  <a:cubicBezTo>
                    <a:pt x="600" y="140"/>
                    <a:pt x="599" y="140"/>
                    <a:pt x="599" y="140"/>
                  </a:cubicBezTo>
                  <a:cubicBezTo>
                    <a:pt x="598" y="140"/>
                    <a:pt x="598" y="140"/>
                    <a:pt x="597" y="140"/>
                  </a:cubicBezTo>
                  <a:cubicBezTo>
                    <a:pt x="596" y="141"/>
                    <a:pt x="596" y="141"/>
                    <a:pt x="596" y="141"/>
                  </a:cubicBezTo>
                  <a:cubicBezTo>
                    <a:pt x="596" y="141"/>
                    <a:pt x="595" y="141"/>
                    <a:pt x="595" y="141"/>
                  </a:cubicBezTo>
                  <a:cubicBezTo>
                    <a:pt x="594" y="141"/>
                    <a:pt x="594" y="141"/>
                    <a:pt x="593" y="141"/>
                  </a:cubicBezTo>
                  <a:cubicBezTo>
                    <a:pt x="593" y="141"/>
                    <a:pt x="592" y="142"/>
                    <a:pt x="591" y="142"/>
                  </a:cubicBezTo>
                  <a:cubicBezTo>
                    <a:pt x="591" y="142"/>
                    <a:pt x="591" y="142"/>
                    <a:pt x="590" y="142"/>
                  </a:cubicBezTo>
                  <a:cubicBezTo>
                    <a:pt x="590" y="142"/>
                    <a:pt x="589" y="143"/>
                    <a:pt x="589" y="143"/>
                  </a:cubicBezTo>
                  <a:cubicBezTo>
                    <a:pt x="588" y="143"/>
                    <a:pt x="588" y="143"/>
                    <a:pt x="587" y="143"/>
                  </a:cubicBezTo>
                  <a:cubicBezTo>
                    <a:pt x="587" y="143"/>
                    <a:pt x="587" y="143"/>
                    <a:pt x="586" y="144"/>
                  </a:cubicBezTo>
                  <a:cubicBezTo>
                    <a:pt x="431" y="195"/>
                    <a:pt x="431" y="195"/>
                    <a:pt x="431" y="195"/>
                  </a:cubicBezTo>
                  <a:cubicBezTo>
                    <a:pt x="431" y="196"/>
                    <a:pt x="430" y="196"/>
                    <a:pt x="430" y="196"/>
                  </a:cubicBezTo>
                  <a:cubicBezTo>
                    <a:pt x="429" y="196"/>
                    <a:pt x="428" y="196"/>
                    <a:pt x="427" y="197"/>
                  </a:cubicBezTo>
                  <a:cubicBezTo>
                    <a:pt x="427" y="197"/>
                    <a:pt x="426" y="197"/>
                    <a:pt x="425" y="197"/>
                  </a:cubicBezTo>
                  <a:cubicBezTo>
                    <a:pt x="424" y="198"/>
                    <a:pt x="422" y="198"/>
                    <a:pt x="421" y="199"/>
                  </a:cubicBezTo>
                  <a:cubicBezTo>
                    <a:pt x="420" y="199"/>
                    <a:pt x="420" y="199"/>
                    <a:pt x="420" y="199"/>
                  </a:cubicBezTo>
                  <a:cubicBezTo>
                    <a:pt x="420" y="199"/>
                    <a:pt x="419" y="199"/>
                    <a:pt x="419" y="199"/>
                  </a:cubicBezTo>
                  <a:cubicBezTo>
                    <a:pt x="419" y="199"/>
                    <a:pt x="418" y="199"/>
                    <a:pt x="418" y="199"/>
                  </a:cubicBezTo>
                  <a:cubicBezTo>
                    <a:pt x="417" y="199"/>
                    <a:pt x="417" y="200"/>
                    <a:pt x="416" y="200"/>
                  </a:cubicBezTo>
                  <a:cubicBezTo>
                    <a:pt x="416" y="200"/>
                    <a:pt x="415" y="200"/>
                    <a:pt x="414" y="200"/>
                  </a:cubicBezTo>
                  <a:cubicBezTo>
                    <a:pt x="414" y="200"/>
                    <a:pt x="413" y="200"/>
                    <a:pt x="412" y="201"/>
                  </a:cubicBezTo>
                  <a:cubicBezTo>
                    <a:pt x="411" y="201"/>
                    <a:pt x="410" y="201"/>
                    <a:pt x="409" y="201"/>
                  </a:cubicBezTo>
                  <a:cubicBezTo>
                    <a:pt x="407" y="202"/>
                    <a:pt x="405" y="202"/>
                    <a:pt x="403" y="202"/>
                  </a:cubicBezTo>
                  <a:cubicBezTo>
                    <a:pt x="403" y="202"/>
                    <a:pt x="402" y="202"/>
                    <a:pt x="401" y="202"/>
                  </a:cubicBezTo>
                  <a:cubicBezTo>
                    <a:pt x="401" y="202"/>
                    <a:pt x="400" y="202"/>
                    <a:pt x="398" y="202"/>
                  </a:cubicBezTo>
                  <a:cubicBezTo>
                    <a:pt x="396" y="202"/>
                    <a:pt x="393" y="201"/>
                    <a:pt x="389" y="200"/>
                  </a:cubicBezTo>
                  <a:cubicBezTo>
                    <a:pt x="385" y="200"/>
                    <a:pt x="380" y="199"/>
                    <a:pt x="373" y="197"/>
                  </a:cubicBezTo>
                  <a:cubicBezTo>
                    <a:pt x="373" y="197"/>
                    <a:pt x="373" y="197"/>
                    <a:pt x="373" y="197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1" y="195"/>
                    <a:pt x="371" y="195"/>
                    <a:pt x="371" y="195"/>
                  </a:cubicBezTo>
                  <a:cubicBezTo>
                    <a:pt x="370" y="194"/>
                    <a:pt x="370" y="194"/>
                    <a:pt x="370" y="194"/>
                  </a:cubicBezTo>
                  <a:cubicBezTo>
                    <a:pt x="370" y="194"/>
                    <a:pt x="370" y="194"/>
                    <a:pt x="370" y="194"/>
                  </a:cubicBezTo>
                  <a:cubicBezTo>
                    <a:pt x="369" y="193"/>
                    <a:pt x="369" y="193"/>
                    <a:pt x="369" y="193"/>
                  </a:cubicBezTo>
                  <a:cubicBezTo>
                    <a:pt x="369" y="192"/>
                    <a:pt x="369" y="192"/>
                    <a:pt x="369" y="192"/>
                  </a:cubicBezTo>
                  <a:cubicBezTo>
                    <a:pt x="368" y="191"/>
                    <a:pt x="368" y="191"/>
                    <a:pt x="368" y="191"/>
                  </a:cubicBezTo>
                  <a:cubicBezTo>
                    <a:pt x="368" y="191"/>
                    <a:pt x="368" y="191"/>
                    <a:pt x="368" y="190"/>
                  </a:cubicBezTo>
                  <a:cubicBezTo>
                    <a:pt x="367" y="189"/>
                    <a:pt x="367" y="189"/>
                    <a:pt x="367" y="187"/>
                  </a:cubicBezTo>
                  <a:cubicBezTo>
                    <a:pt x="366" y="186"/>
                    <a:pt x="366" y="185"/>
                    <a:pt x="365" y="183"/>
                  </a:cubicBezTo>
                  <a:cubicBezTo>
                    <a:pt x="365" y="182"/>
                    <a:pt x="365" y="182"/>
                    <a:pt x="365" y="182"/>
                  </a:cubicBezTo>
                  <a:cubicBezTo>
                    <a:pt x="365" y="181"/>
                    <a:pt x="365" y="181"/>
                    <a:pt x="365" y="181"/>
                  </a:cubicBezTo>
                  <a:cubicBezTo>
                    <a:pt x="365" y="181"/>
                    <a:pt x="365" y="181"/>
                    <a:pt x="365" y="180"/>
                  </a:cubicBezTo>
                  <a:cubicBezTo>
                    <a:pt x="365" y="180"/>
                    <a:pt x="365" y="179"/>
                    <a:pt x="365" y="179"/>
                  </a:cubicBezTo>
                  <a:cubicBezTo>
                    <a:pt x="365" y="178"/>
                    <a:pt x="365" y="178"/>
                    <a:pt x="365" y="178"/>
                  </a:cubicBezTo>
                  <a:cubicBezTo>
                    <a:pt x="365" y="178"/>
                    <a:pt x="365" y="177"/>
                    <a:pt x="365" y="177"/>
                  </a:cubicBezTo>
                  <a:cubicBezTo>
                    <a:pt x="365" y="176"/>
                    <a:pt x="365" y="176"/>
                    <a:pt x="365" y="175"/>
                  </a:cubicBezTo>
                  <a:cubicBezTo>
                    <a:pt x="365" y="174"/>
                    <a:pt x="365" y="174"/>
                    <a:pt x="365" y="172"/>
                  </a:cubicBezTo>
                  <a:cubicBezTo>
                    <a:pt x="365" y="172"/>
                    <a:pt x="365" y="172"/>
                    <a:pt x="365" y="172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5" y="171"/>
                    <a:pt x="365" y="170"/>
                    <a:pt x="365" y="170"/>
                  </a:cubicBezTo>
                  <a:cubicBezTo>
                    <a:pt x="365" y="169"/>
                    <a:pt x="365" y="169"/>
                    <a:pt x="365" y="168"/>
                  </a:cubicBezTo>
                  <a:cubicBezTo>
                    <a:pt x="365" y="167"/>
                    <a:pt x="365" y="167"/>
                    <a:pt x="365" y="167"/>
                  </a:cubicBezTo>
                  <a:cubicBezTo>
                    <a:pt x="365" y="167"/>
                    <a:pt x="365" y="167"/>
                    <a:pt x="366" y="166"/>
                  </a:cubicBezTo>
                  <a:cubicBezTo>
                    <a:pt x="366" y="166"/>
                    <a:pt x="366" y="165"/>
                    <a:pt x="366" y="164"/>
                  </a:cubicBezTo>
                  <a:cubicBezTo>
                    <a:pt x="366" y="163"/>
                    <a:pt x="367" y="161"/>
                    <a:pt x="367" y="160"/>
                  </a:cubicBezTo>
                  <a:cubicBezTo>
                    <a:pt x="367" y="159"/>
                    <a:pt x="367" y="159"/>
                    <a:pt x="367" y="158"/>
                  </a:cubicBezTo>
                  <a:cubicBezTo>
                    <a:pt x="367" y="158"/>
                    <a:pt x="368" y="157"/>
                    <a:pt x="368" y="155"/>
                  </a:cubicBezTo>
                  <a:cubicBezTo>
                    <a:pt x="369" y="153"/>
                    <a:pt x="370" y="151"/>
                    <a:pt x="371" y="148"/>
                  </a:cubicBezTo>
                  <a:cubicBezTo>
                    <a:pt x="372" y="145"/>
                    <a:pt x="374" y="141"/>
                    <a:pt x="376" y="136"/>
                  </a:cubicBezTo>
                  <a:cubicBezTo>
                    <a:pt x="378" y="131"/>
                    <a:pt x="380" y="127"/>
                    <a:pt x="381" y="122"/>
                  </a:cubicBezTo>
                  <a:cubicBezTo>
                    <a:pt x="382" y="117"/>
                    <a:pt x="383" y="112"/>
                    <a:pt x="384" y="108"/>
                  </a:cubicBezTo>
                  <a:cubicBezTo>
                    <a:pt x="384" y="103"/>
                    <a:pt x="384" y="98"/>
                    <a:pt x="383" y="93"/>
                  </a:cubicBezTo>
                  <a:cubicBezTo>
                    <a:pt x="383" y="88"/>
                    <a:pt x="382" y="83"/>
                    <a:pt x="380" y="78"/>
                  </a:cubicBezTo>
                  <a:cubicBezTo>
                    <a:pt x="380" y="77"/>
                    <a:pt x="379" y="75"/>
                    <a:pt x="379" y="74"/>
                  </a:cubicBezTo>
                  <a:cubicBezTo>
                    <a:pt x="378" y="72"/>
                    <a:pt x="377" y="70"/>
                    <a:pt x="376" y="69"/>
                  </a:cubicBezTo>
                  <a:cubicBezTo>
                    <a:pt x="376" y="67"/>
                    <a:pt x="375" y="66"/>
                    <a:pt x="374" y="64"/>
                  </a:cubicBezTo>
                  <a:cubicBezTo>
                    <a:pt x="373" y="62"/>
                    <a:pt x="372" y="61"/>
                    <a:pt x="371" y="59"/>
                  </a:cubicBezTo>
                  <a:cubicBezTo>
                    <a:pt x="371" y="59"/>
                    <a:pt x="371" y="58"/>
                    <a:pt x="371" y="58"/>
                  </a:cubicBezTo>
                  <a:cubicBezTo>
                    <a:pt x="370" y="58"/>
                    <a:pt x="370" y="57"/>
                    <a:pt x="370" y="57"/>
                  </a:cubicBezTo>
                  <a:cubicBezTo>
                    <a:pt x="369" y="56"/>
                    <a:pt x="369" y="56"/>
                    <a:pt x="369" y="55"/>
                  </a:cubicBezTo>
                  <a:cubicBezTo>
                    <a:pt x="368" y="54"/>
                    <a:pt x="368" y="54"/>
                    <a:pt x="367" y="53"/>
                  </a:cubicBezTo>
                  <a:cubicBezTo>
                    <a:pt x="367" y="52"/>
                    <a:pt x="367" y="52"/>
                    <a:pt x="367" y="52"/>
                  </a:cubicBezTo>
                  <a:cubicBezTo>
                    <a:pt x="366" y="51"/>
                    <a:pt x="366" y="51"/>
                    <a:pt x="366" y="51"/>
                  </a:cubicBezTo>
                  <a:cubicBezTo>
                    <a:pt x="366" y="51"/>
                    <a:pt x="365" y="51"/>
                    <a:pt x="365" y="50"/>
                  </a:cubicBezTo>
                  <a:cubicBezTo>
                    <a:pt x="364" y="50"/>
                    <a:pt x="364" y="49"/>
                    <a:pt x="363" y="48"/>
                  </a:cubicBezTo>
                  <a:cubicBezTo>
                    <a:pt x="363" y="48"/>
                    <a:pt x="363" y="48"/>
                    <a:pt x="363" y="48"/>
                  </a:cubicBezTo>
                  <a:cubicBezTo>
                    <a:pt x="362" y="47"/>
                    <a:pt x="362" y="47"/>
                    <a:pt x="362" y="47"/>
                  </a:cubicBezTo>
                  <a:cubicBezTo>
                    <a:pt x="362" y="46"/>
                    <a:pt x="362" y="46"/>
                    <a:pt x="361" y="46"/>
                  </a:cubicBezTo>
                  <a:cubicBezTo>
                    <a:pt x="361" y="45"/>
                    <a:pt x="360" y="45"/>
                    <a:pt x="360" y="44"/>
                  </a:cubicBezTo>
                  <a:cubicBezTo>
                    <a:pt x="359" y="43"/>
                    <a:pt x="359" y="43"/>
                    <a:pt x="359" y="43"/>
                  </a:cubicBezTo>
                  <a:cubicBezTo>
                    <a:pt x="359" y="43"/>
                    <a:pt x="359" y="43"/>
                    <a:pt x="359" y="43"/>
                  </a:cubicBezTo>
                  <a:cubicBezTo>
                    <a:pt x="358" y="42"/>
                    <a:pt x="358" y="42"/>
                    <a:pt x="358" y="42"/>
                  </a:cubicBezTo>
                  <a:cubicBezTo>
                    <a:pt x="358" y="42"/>
                    <a:pt x="358" y="42"/>
                    <a:pt x="358" y="42"/>
                  </a:cubicBezTo>
                  <a:cubicBezTo>
                    <a:pt x="357" y="41"/>
                    <a:pt x="357" y="41"/>
                    <a:pt x="357" y="41"/>
                  </a:cubicBezTo>
                  <a:cubicBezTo>
                    <a:pt x="356" y="41"/>
                    <a:pt x="356" y="41"/>
                    <a:pt x="356" y="41"/>
                  </a:cubicBezTo>
                  <a:cubicBezTo>
                    <a:pt x="355" y="40"/>
                    <a:pt x="355" y="40"/>
                    <a:pt x="355" y="40"/>
                  </a:cubicBezTo>
                  <a:cubicBezTo>
                    <a:pt x="355" y="39"/>
                    <a:pt x="355" y="39"/>
                    <a:pt x="354" y="39"/>
                  </a:cubicBezTo>
                  <a:cubicBezTo>
                    <a:pt x="353" y="38"/>
                    <a:pt x="353" y="38"/>
                    <a:pt x="353" y="38"/>
                  </a:cubicBezTo>
                  <a:cubicBezTo>
                    <a:pt x="353" y="37"/>
                    <a:pt x="352" y="37"/>
                    <a:pt x="352" y="37"/>
                  </a:cubicBezTo>
                  <a:cubicBezTo>
                    <a:pt x="352" y="36"/>
                    <a:pt x="351" y="36"/>
                    <a:pt x="351" y="35"/>
                  </a:cubicBezTo>
                  <a:cubicBezTo>
                    <a:pt x="350" y="35"/>
                    <a:pt x="350" y="34"/>
                    <a:pt x="349" y="34"/>
                  </a:cubicBezTo>
                  <a:cubicBezTo>
                    <a:pt x="349" y="34"/>
                    <a:pt x="348" y="33"/>
                    <a:pt x="348" y="33"/>
                  </a:cubicBezTo>
                  <a:cubicBezTo>
                    <a:pt x="348" y="33"/>
                    <a:pt x="347" y="32"/>
                    <a:pt x="347" y="32"/>
                  </a:cubicBezTo>
                  <a:cubicBezTo>
                    <a:pt x="346" y="32"/>
                    <a:pt x="346" y="31"/>
                    <a:pt x="345" y="31"/>
                  </a:cubicBezTo>
                  <a:cubicBezTo>
                    <a:pt x="345" y="30"/>
                    <a:pt x="344" y="30"/>
                    <a:pt x="343" y="29"/>
                  </a:cubicBezTo>
                  <a:cubicBezTo>
                    <a:pt x="343" y="29"/>
                    <a:pt x="342" y="29"/>
                    <a:pt x="342" y="29"/>
                  </a:cubicBezTo>
                  <a:cubicBezTo>
                    <a:pt x="342" y="28"/>
                    <a:pt x="341" y="28"/>
                    <a:pt x="341" y="28"/>
                  </a:cubicBezTo>
                  <a:cubicBezTo>
                    <a:pt x="340" y="27"/>
                    <a:pt x="340" y="27"/>
                    <a:pt x="339" y="27"/>
                  </a:cubicBezTo>
                  <a:cubicBezTo>
                    <a:pt x="339" y="26"/>
                    <a:pt x="338" y="26"/>
                    <a:pt x="338" y="25"/>
                  </a:cubicBezTo>
                  <a:cubicBezTo>
                    <a:pt x="337" y="25"/>
                    <a:pt x="336" y="24"/>
                    <a:pt x="335" y="24"/>
                  </a:cubicBezTo>
                  <a:cubicBezTo>
                    <a:pt x="334" y="23"/>
                    <a:pt x="333" y="22"/>
                    <a:pt x="331" y="22"/>
                  </a:cubicBezTo>
                  <a:cubicBezTo>
                    <a:pt x="330" y="21"/>
                    <a:pt x="329" y="20"/>
                    <a:pt x="328" y="20"/>
                  </a:cubicBezTo>
                  <a:cubicBezTo>
                    <a:pt x="327" y="19"/>
                    <a:pt x="325" y="18"/>
                    <a:pt x="324" y="18"/>
                  </a:cubicBezTo>
                  <a:cubicBezTo>
                    <a:pt x="324" y="18"/>
                    <a:pt x="323" y="17"/>
                    <a:pt x="323" y="17"/>
                  </a:cubicBezTo>
                  <a:cubicBezTo>
                    <a:pt x="322" y="17"/>
                    <a:pt x="322" y="17"/>
                    <a:pt x="321" y="16"/>
                  </a:cubicBezTo>
                  <a:cubicBezTo>
                    <a:pt x="321" y="16"/>
                    <a:pt x="320" y="16"/>
                    <a:pt x="320" y="16"/>
                  </a:cubicBezTo>
                  <a:cubicBezTo>
                    <a:pt x="319" y="15"/>
                    <a:pt x="318" y="15"/>
                    <a:pt x="317" y="14"/>
                  </a:cubicBezTo>
                  <a:cubicBezTo>
                    <a:pt x="317" y="14"/>
                    <a:pt x="316" y="14"/>
                    <a:pt x="316" y="14"/>
                  </a:cubicBezTo>
                  <a:cubicBezTo>
                    <a:pt x="316" y="14"/>
                    <a:pt x="315" y="14"/>
                    <a:pt x="315" y="13"/>
                  </a:cubicBezTo>
                  <a:cubicBezTo>
                    <a:pt x="314" y="13"/>
                    <a:pt x="314" y="13"/>
                    <a:pt x="313" y="13"/>
                  </a:cubicBezTo>
                  <a:cubicBezTo>
                    <a:pt x="312" y="12"/>
                    <a:pt x="311" y="12"/>
                    <a:pt x="310" y="12"/>
                  </a:cubicBezTo>
                  <a:cubicBezTo>
                    <a:pt x="310" y="12"/>
                    <a:pt x="310" y="11"/>
                    <a:pt x="309" y="11"/>
                  </a:cubicBezTo>
                  <a:cubicBezTo>
                    <a:pt x="309" y="11"/>
                    <a:pt x="308" y="11"/>
                    <a:pt x="308" y="11"/>
                  </a:cubicBezTo>
                  <a:cubicBezTo>
                    <a:pt x="307" y="11"/>
                    <a:pt x="307" y="10"/>
                    <a:pt x="306" y="10"/>
                  </a:cubicBezTo>
                  <a:cubicBezTo>
                    <a:pt x="306" y="10"/>
                    <a:pt x="305" y="10"/>
                    <a:pt x="304" y="9"/>
                  </a:cubicBezTo>
                  <a:cubicBezTo>
                    <a:pt x="303" y="9"/>
                    <a:pt x="302" y="9"/>
                    <a:pt x="302" y="9"/>
                  </a:cubicBezTo>
                  <a:cubicBezTo>
                    <a:pt x="301" y="9"/>
                    <a:pt x="300" y="8"/>
                    <a:pt x="300" y="8"/>
                  </a:cubicBezTo>
                  <a:cubicBezTo>
                    <a:pt x="299" y="8"/>
                    <a:pt x="298" y="8"/>
                    <a:pt x="297" y="8"/>
                  </a:cubicBezTo>
                  <a:cubicBezTo>
                    <a:pt x="297" y="8"/>
                    <a:pt x="296" y="8"/>
                    <a:pt x="295" y="7"/>
                  </a:cubicBezTo>
                  <a:cubicBezTo>
                    <a:pt x="295" y="7"/>
                    <a:pt x="294" y="7"/>
                    <a:pt x="294" y="7"/>
                  </a:cubicBezTo>
                  <a:cubicBezTo>
                    <a:pt x="293" y="7"/>
                    <a:pt x="292" y="6"/>
                    <a:pt x="292" y="6"/>
                  </a:cubicBezTo>
                  <a:cubicBezTo>
                    <a:pt x="291" y="6"/>
                    <a:pt x="291" y="6"/>
                    <a:pt x="290" y="6"/>
                  </a:cubicBezTo>
                  <a:cubicBezTo>
                    <a:pt x="290" y="5"/>
                    <a:pt x="289" y="5"/>
                    <a:pt x="289" y="5"/>
                  </a:cubicBezTo>
                  <a:cubicBezTo>
                    <a:pt x="285" y="4"/>
                    <a:pt x="282" y="3"/>
                    <a:pt x="278" y="3"/>
                  </a:cubicBezTo>
                  <a:cubicBezTo>
                    <a:pt x="274" y="2"/>
                    <a:pt x="271" y="2"/>
                    <a:pt x="267" y="1"/>
                  </a:cubicBezTo>
                  <a:cubicBezTo>
                    <a:pt x="263" y="1"/>
                    <a:pt x="260" y="1"/>
                    <a:pt x="256" y="0"/>
                  </a:cubicBezTo>
                  <a:cubicBezTo>
                    <a:pt x="252" y="0"/>
                    <a:pt x="248" y="0"/>
                    <a:pt x="244" y="0"/>
                  </a:cubicBezTo>
                  <a:cubicBezTo>
                    <a:pt x="243" y="0"/>
                    <a:pt x="243" y="0"/>
                    <a:pt x="242" y="0"/>
                  </a:cubicBezTo>
                  <a:cubicBezTo>
                    <a:pt x="242" y="0"/>
                    <a:pt x="241" y="0"/>
                    <a:pt x="241" y="0"/>
                  </a:cubicBezTo>
                  <a:cubicBezTo>
                    <a:pt x="240" y="0"/>
                    <a:pt x="239" y="1"/>
                    <a:pt x="239" y="1"/>
                  </a:cubicBezTo>
                  <a:cubicBezTo>
                    <a:pt x="238" y="1"/>
                    <a:pt x="237" y="1"/>
                    <a:pt x="236" y="1"/>
                  </a:cubicBezTo>
                  <a:cubicBezTo>
                    <a:pt x="236" y="1"/>
                    <a:pt x="235" y="1"/>
                    <a:pt x="235" y="1"/>
                  </a:cubicBezTo>
                  <a:cubicBezTo>
                    <a:pt x="234" y="1"/>
                    <a:pt x="234" y="1"/>
                    <a:pt x="233" y="1"/>
                  </a:cubicBezTo>
                  <a:cubicBezTo>
                    <a:pt x="233" y="1"/>
                    <a:pt x="232" y="1"/>
                    <a:pt x="231" y="1"/>
                  </a:cubicBezTo>
                  <a:cubicBezTo>
                    <a:pt x="230" y="1"/>
                    <a:pt x="229" y="1"/>
                    <a:pt x="228" y="1"/>
                  </a:cubicBezTo>
                  <a:cubicBezTo>
                    <a:pt x="228" y="1"/>
                    <a:pt x="228" y="2"/>
                    <a:pt x="227" y="2"/>
                  </a:cubicBezTo>
                  <a:cubicBezTo>
                    <a:pt x="227" y="2"/>
                    <a:pt x="226" y="2"/>
                    <a:pt x="226" y="2"/>
                  </a:cubicBezTo>
                  <a:cubicBezTo>
                    <a:pt x="225" y="2"/>
                    <a:pt x="225" y="2"/>
                    <a:pt x="224" y="2"/>
                  </a:cubicBezTo>
                  <a:cubicBezTo>
                    <a:pt x="223" y="2"/>
                    <a:pt x="223" y="2"/>
                    <a:pt x="222" y="2"/>
                  </a:cubicBezTo>
                  <a:cubicBezTo>
                    <a:pt x="221" y="2"/>
                    <a:pt x="221" y="2"/>
                    <a:pt x="220" y="3"/>
                  </a:cubicBezTo>
                  <a:cubicBezTo>
                    <a:pt x="220" y="3"/>
                    <a:pt x="220" y="3"/>
                    <a:pt x="219" y="3"/>
                  </a:cubicBezTo>
                  <a:cubicBezTo>
                    <a:pt x="219" y="3"/>
                    <a:pt x="218" y="3"/>
                    <a:pt x="217" y="3"/>
                  </a:cubicBezTo>
                  <a:cubicBezTo>
                    <a:pt x="217" y="3"/>
                    <a:pt x="216" y="3"/>
                    <a:pt x="215" y="3"/>
                  </a:cubicBezTo>
                  <a:cubicBezTo>
                    <a:pt x="214" y="4"/>
                    <a:pt x="214" y="4"/>
                    <a:pt x="214" y="4"/>
                  </a:cubicBezTo>
                  <a:cubicBezTo>
                    <a:pt x="214" y="4"/>
                    <a:pt x="213" y="4"/>
                    <a:pt x="213" y="4"/>
                  </a:cubicBezTo>
                  <a:cubicBezTo>
                    <a:pt x="212" y="4"/>
                    <a:pt x="212" y="4"/>
                    <a:pt x="211" y="4"/>
                  </a:cubicBezTo>
                  <a:cubicBezTo>
                    <a:pt x="210" y="4"/>
                    <a:pt x="210" y="5"/>
                    <a:pt x="209" y="5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7" y="5"/>
                    <a:pt x="207" y="5"/>
                    <a:pt x="206" y="5"/>
                  </a:cubicBezTo>
                  <a:cubicBezTo>
                    <a:pt x="206" y="6"/>
                    <a:pt x="205" y="6"/>
                    <a:pt x="205" y="6"/>
                  </a:cubicBezTo>
                  <a:cubicBezTo>
                    <a:pt x="204" y="6"/>
                    <a:pt x="203" y="6"/>
                    <a:pt x="202" y="6"/>
                  </a:cubicBezTo>
                  <a:cubicBezTo>
                    <a:pt x="202" y="7"/>
                    <a:pt x="201" y="7"/>
                    <a:pt x="201" y="7"/>
                  </a:cubicBezTo>
                  <a:cubicBezTo>
                    <a:pt x="200" y="7"/>
                    <a:pt x="200" y="7"/>
                    <a:pt x="199" y="7"/>
                  </a:cubicBezTo>
                  <a:cubicBezTo>
                    <a:pt x="199" y="8"/>
                    <a:pt x="198" y="8"/>
                    <a:pt x="198" y="8"/>
                  </a:cubicBezTo>
                  <a:cubicBezTo>
                    <a:pt x="197" y="8"/>
                    <a:pt x="197" y="8"/>
                    <a:pt x="196" y="8"/>
                  </a:cubicBezTo>
                  <a:cubicBezTo>
                    <a:pt x="179" y="14"/>
                    <a:pt x="165" y="21"/>
                    <a:pt x="153" y="31"/>
                  </a:cubicBezTo>
                  <a:cubicBezTo>
                    <a:pt x="141" y="40"/>
                    <a:pt x="132" y="51"/>
                    <a:pt x="126" y="63"/>
                  </a:cubicBezTo>
                  <a:cubicBezTo>
                    <a:pt x="120" y="74"/>
                    <a:pt x="117" y="87"/>
                    <a:pt x="117" y="100"/>
                  </a:cubicBezTo>
                  <a:cubicBezTo>
                    <a:pt x="117" y="113"/>
                    <a:pt x="121" y="126"/>
                    <a:pt x="129" y="139"/>
                  </a:cubicBezTo>
                  <a:cubicBezTo>
                    <a:pt x="130" y="141"/>
                    <a:pt x="130" y="142"/>
                    <a:pt x="132" y="144"/>
                  </a:cubicBezTo>
                  <a:cubicBezTo>
                    <a:pt x="133" y="145"/>
                    <a:pt x="134" y="147"/>
                    <a:pt x="135" y="148"/>
                  </a:cubicBezTo>
                  <a:cubicBezTo>
                    <a:pt x="136" y="150"/>
                    <a:pt x="137" y="151"/>
                    <a:pt x="138" y="153"/>
                  </a:cubicBezTo>
                  <a:cubicBezTo>
                    <a:pt x="139" y="154"/>
                    <a:pt x="141" y="155"/>
                    <a:pt x="142" y="157"/>
                  </a:cubicBezTo>
                  <a:cubicBezTo>
                    <a:pt x="146" y="161"/>
                    <a:pt x="150" y="165"/>
                    <a:pt x="155" y="168"/>
                  </a:cubicBezTo>
                  <a:cubicBezTo>
                    <a:pt x="159" y="172"/>
                    <a:pt x="164" y="175"/>
                    <a:pt x="169" y="178"/>
                  </a:cubicBezTo>
                  <a:cubicBezTo>
                    <a:pt x="175" y="181"/>
                    <a:pt x="180" y="184"/>
                    <a:pt x="186" y="186"/>
                  </a:cubicBezTo>
                  <a:cubicBezTo>
                    <a:pt x="191" y="189"/>
                    <a:pt x="197" y="191"/>
                    <a:pt x="203" y="193"/>
                  </a:cubicBezTo>
                  <a:cubicBezTo>
                    <a:pt x="209" y="194"/>
                    <a:pt x="214" y="196"/>
                    <a:pt x="221" y="198"/>
                  </a:cubicBezTo>
                  <a:cubicBezTo>
                    <a:pt x="227" y="201"/>
                    <a:pt x="233" y="203"/>
                    <a:pt x="239" y="206"/>
                  </a:cubicBezTo>
                  <a:cubicBezTo>
                    <a:pt x="245" y="209"/>
                    <a:pt x="250" y="212"/>
                    <a:pt x="255" y="216"/>
                  </a:cubicBezTo>
                  <a:cubicBezTo>
                    <a:pt x="259" y="219"/>
                    <a:pt x="263" y="223"/>
                    <a:pt x="265" y="226"/>
                  </a:cubicBezTo>
                  <a:cubicBezTo>
                    <a:pt x="267" y="229"/>
                    <a:pt x="267" y="231"/>
                    <a:pt x="268" y="233"/>
                  </a:cubicBezTo>
                  <a:cubicBezTo>
                    <a:pt x="268" y="236"/>
                    <a:pt x="267" y="238"/>
                    <a:pt x="266" y="241"/>
                  </a:cubicBezTo>
                  <a:cubicBezTo>
                    <a:pt x="264" y="243"/>
                    <a:pt x="262" y="246"/>
                    <a:pt x="259" y="248"/>
                  </a:cubicBezTo>
                  <a:cubicBezTo>
                    <a:pt x="256" y="251"/>
                    <a:pt x="252" y="253"/>
                    <a:pt x="247" y="256"/>
                  </a:cubicBezTo>
                  <a:cubicBezTo>
                    <a:pt x="246" y="256"/>
                    <a:pt x="244" y="257"/>
                    <a:pt x="243" y="258"/>
                  </a:cubicBezTo>
                  <a:cubicBezTo>
                    <a:pt x="241" y="258"/>
                    <a:pt x="239" y="259"/>
                    <a:pt x="238" y="260"/>
                  </a:cubicBezTo>
                  <a:cubicBezTo>
                    <a:pt x="236" y="261"/>
                    <a:pt x="234" y="261"/>
                    <a:pt x="232" y="262"/>
                  </a:cubicBezTo>
                  <a:cubicBezTo>
                    <a:pt x="230" y="263"/>
                    <a:pt x="228" y="263"/>
                    <a:pt x="226" y="264"/>
                  </a:cubicBezTo>
                  <a:cubicBezTo>
                    <a:pt x="67" y="317"/>
                    <a:pt x="67" y="317"/>
                    <a:pt x="67" y="317"/>
                  </a:cubicBezTo>
                  <a:cubicBezTo>
                    <a:pt x="53" y="322"/>
                    <a:pt x="41" y="329"/>
                    <a:pt x="31" y="337"/>
                  </a:cubicBezTo>
                  <a:cubicBezTo>
                    <a:pt x="21" y="345"/>
                    <a:pt x="13" y="354"/>
                    <a:pt x="8" y="365"/>
                  </a:cubicBezTo>
                  <a:cubicBezTo>
                    <a:pt x="2" y="375"/>
                    <a:pt x="0" y="386"/>
                    <a:pt x="0" y="397"/>
                  </a:cubicBezTo>
                  <a:cubicBezTo>
                    <a:pt x="0" y="408"/>
                    <a:pt x="3" y="420"/>
                    <a:pt x="9" y="431"/>
                  </a:cubicBezTo>
                  <a:cubicBezTo>
                    <a:pt x="80" y="558"/>
                    <a:pt x="80" y="558"/>
                    <a:pt x="80" y="558"/>
                  </a:cubicBezTo>
                  <a:cubicBezTo>
                    <a:pt x="175" y="729"/>
                    <a:pt x="175" y="729"/>
                    <a:pt x="175" y="729"/>
                  </a:cubicBezTo>
                  <a:cubicBezTo>
                    <a:pt x="223" y="814"/>
                    <a:pt x="223" y="814"/>
                    <a:pt x="223" y="814"/>
                  </a:cubicBezTo>
                  <a:cubicBezTo>
                    <a:pt x="251" y="864"/>
                    <a:pt x="251" y="864"/>
                    <a:pt x="251" y="864"/>
                  </a:cubicBezTo>
                  <a:cubicBezTo>
                    <a:pt x="251" y="864"/>
                    <a:pt x="251" y="864"/>
                    <a:pt x="251" y="865"/>
                  </a:cubicBezTo>
                  <a:cubicBezTo>
                    <a:pt x="252" y="865"/>
                    <a:pt x="252" y="866"/>
                    <a:pt x="252" y="866"/>
                  </a:cubicBezTo>
                  <a:cubicBezTo>
                    <a:pt x="252" y="867"/>
                    <a:pt x="253" y="867"/>
                    <a:pt x="253" y="868"/>
                  </a:cubicBezTo>
                  <a:cubicBezTo>
                    <a:pt x="253" y="868"/>
                    <a:pt x="254" y="869"/>
                    <a:pt x="254" y="870"/>
                  </a:cubicBezTo>
                  <a:cubicBezTo>
                    <a:pt x="255" y="870"/>
                    <a:pt x="255" y="870"/>
                    <a:pt x="255" y="870"/>
                  </a:cubicBezTo>
                  <a:cubicBezTo>
                    <a:pt x="255" y="871"/>
                    <a:pt x="255" y="871"/>
                    <a:pt x="255" y="871"/>
                  </a:cubicBezTo>
                  <a:cubicBezTo>
                    <a:pt x="256" y="872"/>
                    <a:pt x="256" y="872"/>
                    <a:pt x="256" y="873"/>
                  </a:cubicBezTo>
                  <a:cubicBezTo>
                    <a:pt x="257" y="873"/>
                    <a:pt x="257" y="874"/>
                    <a:pt x="257" y="874"/>
                  </a:cubicBezTo>
                  <a:cubicBezTo>
                    <a:pt x="258" y="875"/>
                    <a:pt x="258" y="875"/>
                    <a:pt x="258" y="875"/>
                  </a:cubicBezTo>
                  <a:cubicBezTo>
                    <a:pt x="259" y="876"/>
                    <a:pt x="259" y="876"/>
                    <a:pt x="259" y="876"/>
                  </a:cubicBezTo>
                  <a:cubicBezTo>
                    <a:pt x="259" y="876"/>
                    <a:pt x="259" y="877"/>
                    <a:pt x="260" y="877"/>
                  </a:cubicBezTo>
                  <a:cubicBezTo>
                    <a:pt x="260" y="877"/>
                    <a:pt x="260" y="878"/>
                    <a:pt x="261" y="878"/>
                  </a:cubicBezTo>
                  <a:cubicBezTo>
                    <a:pt x="262" y="879"/>
                    <a:pt x="262" y="879"/>
                    <a:pt x="262" y="879"/>
                  </a:cubicBezTo>
                  <a:cubicBezTo>
                    <a:pt x="262" y="880"/>
                    <a:pt x="262" y="880"/>
                    <a:pt x="262" y="880"/>
                  </a:cubicBezTo>
                  <a:cubicBezTo>
                    <a:pt x="263" y="880"/>
                    <a:pt x="263" y="881"/>
                    <a:pt x="263" y="881"/>
                  </a:cubicBezTo>
                  <a:cubicBezTo>
                    <a:pt x="264" y="881"/>
                    <a:pt x="264" y="882"/>
                    <a:pt x="264" y="882"/>
                  </a:cubicBezTo>
                  <a:cubicBezTo>
                    <a:pt x="265" y="883"/>
                    <a:pt x="265" y="883"/>
                    <a:pt x="265" y="883"/>
                  </a:cubicBezTo>
                  <a:cubicBezTo>
                    <a:pt x="266" y="884"/>
                    <a:pt x="266" y="884"/>
                    <a:pt x="266" y="884"/>
                  </a:cubicBezTo>
                  <a:cubicBezTo>
                    <a:pt x="266" y="884"/>
                    <a:pt x="267" y="885"/>
                    <a:pt x="267" y="885"/>
                  </a:cubicBezTo>
                  <a:cubicBezTo>
                    <a:pt x="267" y="885"/>
                    <a:pt x="268" y="886"/>
                    <a:pt x="268" y="886"/>
                  </a:cubicBezTo>
                  <a:cubicBezTo>
                    <a:pt x="269" y="887"/>
                    <a:pt x="269" y="887"/>
                    <a:pt x="269" y="887"/>
                  </a:cubicBezTo>
                  <a:cubicBezTo>
                    <a:pt x="270" y="888"/>
                    <a:pt x="270" y="888"/>
                    <a:pt x="270" y="888"/>
                  </a:cubicBezTo>
                  <a:cubicBezTo>
                    <a:pt x="271" y="889"/>
                    <a:pt x="271" y="889"/>
                    <a:pt x="271" y="889"/>
                  </a:cubicBezTo>
                  <a:cubicBezTo>
                    <a:pt x="271" y="889"/>
                    <a:pt x="272" y="889"/>
                    <a:pt x="272" y="890"/>
                  </a:cubicBezTo>
                  <a:cubicBezTo>
                    <a:pt x="273" y="890"/>
                    <a:pt x="273" y="891"/>
                    <a:pt x="274" y="891"/>
                  </a:cubicBezTo>
                  <a:cubicBezTo>
                    <a:pt x="275" y="892"/>
                    <a:pt x="275" y="892"/>
                    <a:pt x="276" y="893"/>
                  </a:cubicBezTo>
                  <a:cubicBezTo>
                    <a:pt x="277" y="893"/>
                    <a:pt x="277" y="894"/>
                    <a:pt x="278" y="895"/>
                  </a:cubicBezTo>
                  <a:cubicBezTo>
                    <a:pt x="279" y="895"/>
                    <a:pt x="280" y="896"/>
                    <a:pt x="280" y="896"/>
                  </a:cubicBezTo>
                  <a:cubicBezTo>
                    <a:pt x="281" y="897"/>
                    <a:pt x="282" y="897"/>
                    <a:pt x="282" y="898"/>
                  </a:cubicBezTo>
                  <a:cubicBezTo>
                    <a:pt x="283" y="898"/>
                    <a:pt x="284" y="899"/>
                    <a:pt x="284" y="899"/>
                  </a:cubicBezTo>
                  <a:cubicBezTo>
                    <a:pt x="285" y="899"/>
                    <a:pt x="286" y="900"/>
                    <a:pt x="287" y="900"/>
                  </a:cubicBezTo>
                  <a:cubicBezTo>
                    <a:pt x="287" y="901"/>
                    <a:pt x="288" y="901"/>
                    <a:pt x="289" y="902"/>
                  </a:cubicBezTo>
                  <a:cubicBezTo>
                    <a:pt x="291" y="903"/>
                    <a:pt x="294" y="904"/>
                    <a:pt x="296" y="906"/>
                  </a:cubicBezTo>
                  <a:cubicBezTo>
                    <a:pt x="299" y="907"/>
                    <a:pt x="301" y="908"/>
                    <a:pt x="304" y="909"/>
                  </a:cubicBezTo>
                  <a:cubicBezTo>
                    <a:pt x="307" y="911"/>
                    <a:pt x="309" y="912"/>
                    <a:pt x="312" y="913"/>
                  </a:cubicBezTo>
                  <a:cubicBezTo>
                    <a:pt x="315" y="913"/>
                    <a:pt x="318" y="914"/>
                    <a:pt x="321" y="915"/>
                  </a:cubicBezTo>
                  <a:cubicBezTo>
                    <a:pt x="321" y="915"/>
                    <a:pt x="322" y="915"/>
                    <a:pt x="322" y="916"/>
                  </a:cubicBezTo>
                  <a:cubicBezTo>
                    <a:pt x="323" y="916"/>
                    <a:pt x="323" y="916"/>
                    <a:pt x="324" y="916"/>
                  </a:cubicBezTo>
                  <a:cubicBezTo>
                    <a:pt x="324" y="916"/>
                    <a:pt x="325" y="916"/>
                    <a:pt x="326" y="916"/>
                  </a:cubicBezTo>
                  <a:cubicBezTo>
                    <a:pt x="326" y="917"/>
                    <a:pt x="327" y="917"/>
                    <a:pt x="328" y="917"/>
                  </a:cubicBezTo>
                  <a:cubicBezTo>
                    <a:pt x="328" y="917"/>
                    <a:pt x="329" y="917"/>
                    <a:pt x="329" y="917"/>
                  </a:cubicBezTo>
                  <a:cubicBezTo>
                    <a:pt x="330" y="917"/>
                    <a:pt x="330" y="918"/>
                    <a:pt x="331" y="918"/>
                  </a:cubicBezTo>
                  <a:cubicBezTo>
                    <a:pt x="331" y="918"/>
                    <a:pt x="332" y="918"/>
                    <a:pt x="333" y="918"/>
                  </a:cubicBezTo>
                  <a:cubicBezTo>
                    <a:pt x="333" y="918"/>
                    <a:pt x="334" y="918"/>
                    <a:pt x="335" y="918"/>
                  </a:cubicBezTo>
                  <a:cubicBezTo>
                    <a:pt x="335" y="918"/>
                    <a:pt x="336" y="919"/>
                    <a:pt x="336" y="919"/>
                  </a:cubicBezTo>
                  <a:cubicBezTo>
                    <a:pt x="337" y="919"/>
                    <a:pt x="337" y="919"/>
                    <a:pt x="338" y="919"/>
                  </a:cubicBezTo>
                  <a:cubicBezTo>
                    <a:pt x="338" y="919"/>
                    <a:pt x="339" y="919"/>
                    <a:pt x="339" y="919"/>
                  </a:cubicBezTo>
                  <a:cubicBezTo>
                    <a:pt x="340" y="919"/>
                    <a:pt x="341" y="919"/>
                    <a:pt x="342" y="919"/>
                  </a:cubicBezTo>
                  <a:cubicBezTo>
                    <a:pt x="342" y="919"/>
                    <a:pt x="343" y="919"/>
                    <a:pt x="343" y="920"/>
                  </a:cubicBezTo>
                  <a:cubicBezTo>
                    <a:pt x="343" y="920"/>
                    <a:pt x="344" y="920"/>
                    <a:pt x="344" y="920"/>
                  </a:cubicBezTo>
                  <a:cubicBezTo>
                    <a:pt x="345" y="920"/>
                    <a:pt x="346" y="920"/>
                    <a:pt x="346" y="920"/>
                  </a:cubicBezTo>
                  <a:cubicBezTo>
                    <a:pt x="347" y="920"/>
                    <a:pt x="348" y="920"/>
                    <a:pt x="349" y="920"/>
                  </a:cubicBezTo>
                  <a:cubicBezTo>
                    <a:pt x="349" y="920"/>
                    <a:pt x="349" y="920"/>
                    <a:pt x="350" y="920"/>
                  </a:cubicBezTo>
                  <a:cubicBezTo>
                    <a:pt x="350" y="920"/>
                    <a:pt x="351" y="920"/>
                    <a:pt x="351" y="920"/>
                  </a:cubicBezTo>
                  <a:cubicBezTo>
                    <a:pt x="352" y="920"/>
                    <a:pt x="353" y="920"/>
                    <a:pt x="353" y="920"/>
                  </a:cubicBezTo>
                  <a:cubicBezTo>
                    <a:pt x="354" y="920"/>
                    <a:pt x="355" y="920"/>
                    <a:pt x="355" y="920"/>
                  </a:cubicBezTo>
                  <a:cubicBezTo>
                    <a:pt x="356" y="920"/>
                    <a:pt x="357" y="920"/>
                    <a:pt x="357" y="920"/>
                  </a:cubicBezTo>
                  <a:cubicBezTo>
                    <a:pt x="358" y="920"/>
                    <a:pt x="358" y="920"/>
                    <a:pt x="359" y="920"/>
                  </a:cubicBezTo>
                  <a:cubicBezTo>
                    <a:pt x="360" y="920"/>
                    <a:pt x="360" y="920"/>
                    <a:pt x="361" y="920"/>
                  </a:cubicBezTo>
                  <a:cubicBezTo>
                    <a:pt x="361" y="920"/>
                    <a:pt x="362" y="920"/>
                    <a:pt x="363" y="920"/>
                  </a:cubicBezTo>
                  <a:cubicBezTo>
                    <a:pt x="363" y="920"/>
                    <a:pt x="364" y="920"/>
                    <a:pt x="364" y="920"/>
                  </a:cubicBezTo>
                  <a:cubicBezTo>
                    <a:pt x="365" y="920"/>
                    <a:pt x="365" y="920"/>
                    <a:pt x="366" y="920"/>
                  </a:cubicBezTo>
                  <a:cubicBezTo>
                    <a:pt x="366" y="920"/>
                    <a:pt x="367" y="920"/>
                    <a:pt x="368" y="920"/>
                  </a:cubicBezTo>
                  <a:cubicBezTo>
                    <a:pt x="368" y="920"/>
                    <a:pt x="369" y="920"/>
                    <a:pt x="370" y="920"/>
                  </a:cubicBezTo>
                  <a:cubicBezTo>
                    <a:pt x="370" y="920"/>
                    <a:pt x="370" y="920"/>
                    <a:pt x="371" y="920"/>
                  </a:cubicBezTo>
                  <a:cubicBezTo>
                    <a:pt x="371" y="920"/>
                    <a:pt x="372" y="920"/>
                    <a:pt x="372" y="920"/>
                  </a:cubicBezTo>
                  <a:cubicBezTo>
                    <a:pt x="373" y="920"/>
                    <a:pt x="373" y="920"/>
                    <a:pt x="374" y="920"/>
                  </a:cubicBezTo>
                  <a:cubicBezTo>
                    <a:pt x="375" y="920"/>
                    <a:pt x="375" y="920"/>
                    <a:pt x="376" y="919"/>
                  </a:cubicBezTo>
                  <a:cubicBezTo>
                    <a:pt x="377" y="919"/>
                    <a:pt x="377" y="919"/>
                    <a:pt x="377" y="919"/>
                  </a:cubicBezTo>
                  <a:cubicBezTo>
                    <a:pt x="378" y="919"/>
                    <a:pt x="378" y="919"/>
                    <a:pt x="379" y="919"/>
                  </a:cubicBezTo>
                  <a:cubicBezTo>
                    <a:pt x="379" y="919"/>
                    <a:pt x="380" y="919"/>
                    <a:pt x="380" y="919"/>
                  </a:cubicBezTo>
                  <a:cubicBezTo>
                    <a:pt x="381" y="919"/>
                    <a:pt x="382" y="919"/>
                    <a:pt x="382" y="919"/>
                  </a:cubicBezTo>
                  <a:cubicBezTo>
                    <a:pt x="383" y="918"/>
                    <a:pt x="383" y="918"/>
                    <a:pt x="384" y="918"/>
                  </a:cubicBezTo>
                  <a:cubicBezTo>
                    <a:pt x="384" y="918"/>
                    <a:pt x="384" y="918"/>
                    <a:pt x="385" y="918"/>
                  </a:cubicBezTo>
                  <a:cubicBezTo>
                    <a:pt x="385" y="918"/>
                    <a:pt x="386" y="918"/>
                    <a:pt x="386" y="918"/>
                  </a:cubicBezTo>
                  <a:cubicBezTo>
                    <a:pt x="387" y="918"/>
                    <a:pt x="388" y="918"/>
                    <a:pt x="389" y="917"/>
                  </a:cubicBezTo>
                  <a:cubicBezTo>
                    <a:pt x="389" y="917"/>
                    <a:pt x="389" y="917"/>
                    <a:pt x="390" y="917"/>
                  </a:cubicBezTo>
                  <a:cubicBezTo>
                    <a:pt x="390" y="917"/>
                    <a:pt x="390" y="917"/>
                    <a:pt x="391" y="917"/>
                  </a:cubicBezTo>
                  <a:cubicBezTo>
                    <a:pt x="391" y="917"/>
                    <a:pt x="392" y="917"/>
                    <a:pt x="392" y="916"/>
                  </a:cubicBezTo>
                  <a:cubicBezTo>
                    <a:pt x="393" y="916"/>
                    <a:pt x="394" y="916"/>
                    <a:pt x="395" y="916"/>
                  </a:cubicBezTo>
                  <a:cubicBezTo>
                    <a:pt x="395" y="916"/>
                    <a:pt x="395" y="916"/>
                    <a:pt x="396" y="916"/>
                  </a:cubicBezTo>
                  <a:cubicBezTo>
                    <a:pt x="396" y="916"/>
                    <a:pt x="397" y="915"/>
                    <a:pt x="397" y="915"/>
                  </a:cubicBezTo>
                  <a:cubicBezTo>
                    <a:pt x="397" y="915"/>
                    <a:pt x="398" y="915"/>
                    <a:pt x="399" y="915"/>
                  </a:cubicBezTo>
                  <a:cubicBezTo>
                    <a:pt x="399" y="915"/>
                    <a:pt x="400" y="914"/>
                    <a:pt x="401" y="914"/>
                  </a:cubicBezTo>
                  <a:cubicBezTo>
                    <a:pt x="401" y="914"/>
                    <a:pt x="402" y="914"/>
                    <a:pt x="402" y="914"/>
                  </a:cubicBezTo>
                  <a:cubicBezTo>
                    <a:pt x="403" y="914"/>
                    <a:pt x="403" y="913"/>
                    <a:pt x="404" y="913"/>
                  </a:cubicBezTo>
                  <a:cubicBezTo>
                    <a:pt x="404" y="913"/>
                    <a:pt x="405" y="913"/>
                    <a:pt x="405" y="913"/>
                  </a:cubicBezTo>
                  <a:cubicBezTo>
                    <a:pt x="406" y="913"/>
                    <a:pt x="406" y="912"/>
                    <a:pt x="407" y="912"/>
                  </a:cubicBezTo>
                  <a:cubicBezTo>
                    <a:pt x="439" y="901"/>
                    <a:pt x="439" y="901"/>
                    <a:pt x="439" y="901"/>
                  </a:cubicBezTo>
                  <a:cubicBezTo>
                    <a:pt x="573" y="852"/>
                    <a:pt x="573" y="852"/>
                    <a:pt x="573" y="852"/>
                  </a:cubicBezTo>
                  <a:cubicBezTo>
                    <a:pt x="608" y="839"/>
                    <a:pt x="608" y="839"/>
                    <a:pt x="608" y="839"/>
                  </a:cubicBezTo>
                  <a:cubicBezTo>
                    <a:pt x="728" y="795"/>
                    <a:pt x="728" y="795"/>
                    <a:pt x="728" y="795"/>
                  </a:cubicBezTo>
                  <a:cubicBezTo>
                    <a:pt x="787" y="774"/>
                    <a:pt x="787" y="774"/>
                    <a:pt x="787" y="774"/>
                  </a:cubicBezTo>
                  <a:cubicBezTo>
                    <a:pt x="949" y="715"/>
                    <a:pt x="949" y="715"/>
                    <a:pt x="949" y="715"/>
                  </a:cubicBezTo>
                  <a:cubicBezTo>
                    <a:pt x="963" y="710"/>
                    <a:pt x="975" y="703"/>
                    <a:pt x="984" y="694"/>
                  </a:cubicBezTo>
                  <a:cubicBezTo>
                    <a:pt x="994" y="685"/>
                    <a:pt x="1001" y="675"/>
                    <a:pt x="1005" y="664"/>
                  </a:cubicBezTo>
                  <a:cubicBezTo>
                    <a:pt x="1009" y="654"/>
                    <a:pt x="1011" y="642"/>
                    <a:pt x="1010" y="63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44" name="Freeform 184"/>
            <p:cNvSpPr>
              <a:spLocks noEditPoints="1"/>
            </p:cNvSpPr>
            <p:nvPr/>
          </p:nvSpPr>
          <p:spPr bwMode="auto">
            <a:xfrm>
              <a:off x="2578" y="2589"/>
              <a:ext cx="1665" cy="1515"/>
            </a:xfrm>
            <a:custGeom>
              <a:avLst/>
              <a:gdLst>
                <a:gd name="T0" fmla="*/ 487 w 1015"/>
                <a:gd name="T1" fmla="*/ 1492 h 924"/>
                <a:gd name="T2" fmla="*/ 454 w 1015"/>
                <a:gd name="T3" fmla="*/ 1469 h 924"/>
                <a:gd name="T4" fmla="*/ 0 w 1015"/>
                <a:gd name="T5" fmla="*/ 654 h 924"/>
                <a:gd name="T6" fmla="*/ 400 w 1015"/>
                <a:gd name="T7" fmla="*/ 423 h 924"/>
                <a:gd name="T8" fmla="*/ 394 w 1015"/>
                <a:gd name="T9" fmla="*/ 344 h 924"/>
                <a:gd name="T10" fmla="*/ 228 w 1015"/>
                <a:gd name="T11" fmla="*/ 256 h 924"/>
                <a:gd name="T12" fmla="*/ 323 w 1015"/>
                <a:gd name="T13" fmla="*/ 15 h 924"/>
                <a:gd name="T14" fmla="*/ 477 w 1015"/>
                <a:gd name="T15" fmla="*/ 8 h 924"/>
                <a:gd name="T16" fmla="*/ 554 w 1015"/>
                <a:gd name="T17" fmla="*/ 39 h 924"/>
                <a:gd name="T18" fmla="*/ 592 w 1015"/>
                <a:gd name="T19" fmla="*/ 69 h 924"/>
                <a:gd name="T20" fmla="*/ 635 w 1015"/>
                <a:gd name="T21" fmla="*/ 156 h 924"/>
                <a:gd name="T22" fmla="*/ 609 w 1015"/>
                <a:gd name="T23" fmla="*/ 266 h 924"/>
                <a:gd name="T24" fmla="*/ 610 w 1015"/>
                <a:gd name="T25" fmla="*/ 316 h 924"/>
                <a:gd name="T26" fmla="*/ 663 w 1015"/>
                <a:gd name="T27" fmla="*/ 331 h 924"/>
                <a:gd name="T28" fmla="*/ 710 w 1015"/>
                <a:gd name="T29" fmla="*/ 320 h 924"/>
                <a:gd name="T30" fmla="*/ 1047 w 1015"/>
                <a:gd name="T31" fmla="*/ 225 h 924"/>
                <a:gd name="T32" fmla="*/ 1086 w 1015"/>
                <a:gd name="T33" fmla="*/ 230 h 924"/>
                <a:gd name="T34" fmla="*/ 1156 w 1015"/>
                <a:gd name="T35" fmla="*/ 257 h 924"/>
                <a:gd name="T36" fmla="*/ 1352 w 1015"/>
                <a:gd name="T37" fmla="*/ 536 h 924"/>
                <a:gd name="T38" fmla="*/ 1204 w 1015"/>
                <a:gd name="T39" fmla="*/ 577 h 924"/>
                <a:gd name="T40" fmla="*/ 928 w 1015"/>
                <a:gd name="T41" fmla="*/ 662 h 924"/>
                <a:gd name="T42" fmla="*/ 974 w 1015"/>
                <a:gd name="T43" fmla="*/ 851 h 924"/>
                <a:gd name="T44" fmla="*/ 1091 w 1015"/>
                <a:gd name="T45" fmla="*/ 905 h 924"/>
                <a:gd name="T46" fmla="*/ 1176 w 1015"/>
                <a:gd name="T47" fmla="*/ 908 h 924"/>
                <a:gd name="T48" fmla="*/ 1273 w 1015"/>
                <a:gd name="T49" fmla="*/ 877 h 924"/>
                <a:gd name="T50" fmla="*/ 1388 w 1015"/>
                <a:gd name="T51" fmla="*/ 735 h 924"/>
                <a:gd name="T52" fmla="*/ 1426 w 1015"/>
                <a:gd name="T53" fmla="*/ 715 h 924"/>
                <a:gd name="T54" fmla="*/ 1457 w 1015"/>
                <a:gd name="T55" fmla="*/ 720 h 924"/>
                <a:gd name="T56" fmla="*/ 1476 w 1015"/>
                <a:gd name="T57" fmla="*/ 731 h 924"/>
                <a:gd name="T58" fmla="*/ 1663 w 1015"/>
                <a:gd name="T59" fmla="*/ 1036 h 924"/>
                <a:gd name="T60" fmla="*/ 591 w 1015"/>
                <a:gd name="T61" fmla="*/ 1515 h 924"/>
                <a:gd name="T62" fmla="*/ 213 w 1015"/>
                <a:gd name="T63" fmla="*/ 107 h 924"/>
                <a:gd name="T64" fmla="*/ 259 w 1015"/>
                <a:gd name="T65" fmla="*/ 277 h 924"/>
                <a:gd name="T66" fmla="*/ 441 w 1015"/>
                <a:gd name="T67" fmla="*/ 372 h 924"/>
                <a:gd name="T68" fmla="*/ 385 w 1015"/>
                <a:gd name="T69" fmla="*/ 436 h 924"/>
                <a:gd name="T70" fmla="*/ 422 w 1015"/>
                <a:gd name="T71" fmla="*/ 1425 h 924"/>
                <a:gd name="T72" fmla="*/ 464 w 1015"/>
                <a:gd name="T73" fmla="*/ 1471 h 924"/>
                <a:gd name="T74" fmla="*/ 517 w 1015"/>
                <a:gd name="T75" fmla="*/ 1497 h 924"/>
                <a:gd name="T76" fmla="*/ 669 w 1015"/>
                <a:gd name="T77" fmla="*/ 1497 h 924"/>
                <a:gd name="T78" fmla="*/ 1499 w 1015"/>
                <a:gd name="T79" fmla="*/ 769 h 924"/>
                <a:gd name="T80" fmla="*/ 1483 w 1015"/>
                <a:gd name="T81" fmla="*/ 749 h 924"/>
                <a:gd name="T82" fmla="*/ 1462 w 1015"/>
                <a:gd name="T83" fmla="*/ 730 h 924"/>
                <a:gd name="T84" fmla="*/ 1430 w 1015"/>
                <a:gd name="T85" fmla="*/ 720 h 924"/>
                <a:gd name="T86" fmla="*/ 1404 w 1015"/>
                <a:gd name="T87" fmla="*/ 730 h 924"/>
                <a:gd name="T88" fmla="*/ 1371 w 1015"/>
                <a:gd name="T89" fmla="*/ 762 h 924"/>
                <a:gd name="T90" fmla="*/ 1276 w 1015"/>
                <a:gd name="T91" fmla="*/ 882 h 924"/>
                <a:gd name="T92" fmla="*/ 1170 w 1015"/>
                <a:gd name="T93" fmla="*/ 915 h 924"/>
                <a:gd name="T94" fmla="*/ 1048 w 1015"/>
                <a:gd name="T95" fmla="*/ 900 h 924"/>
                <a:gd name="T96" fmla="*/ 969 w 1015"/>
                <a:gd name="T97" fmla="*/ 856 h 924"/>
                <a:gd name="T98" fmla="*/ 904 w 1015"/>
                <a:gd name="T99" fmla="*/ 720 h 924"/>
                <a:gd name="T100" fmla="*/ 1163 w 1015"/>
                <a:gd name="T101" fmla="*/ 561 h 924"/>
                <a:gd name="T102" fmla="*/ 1348 w 1015"/>
                <a:gd name="T103" fmla="*/ 561 h 924"/>
                <a:gd name="T104" fmla="*/ 1153 w 1015"/>
                <a:gd name="T105" fmla="*/ 264 h 924"/>
                <a:gd name="T106" fmla="*/ 1081 w 1015"/>
                <a:gd name="T107" fmla="*/ 236 h 924"/>
                <a:gd name="T108" fmla="*/ 1037 w 1015"/>
                <a:gd name="T109" fmla="*/ 231 h 924"/>
                <a:gd name="T110" fmla="*/ 700 w 1015"/>
                <a:gd name="T111" fmla="*/ 330 h 924"/>
                <a:gd name="T112" fmla="*/ 655 w 1015"/>
                <a:gd name="T113" fmla="*/ 338 h 924"/>
                <a:gd name="T114" fmla="*/ 609 w 1015"/>
                <a:gd name="T115" fmla="*/ 325 h 924"/>
                <a:gd name="T116" fmla="*/ 599 w 1015"/>
                <a:gd name="T117" fmla="*/ 293 h 924"/>
                <a:gd name="T118" fmla="*/ 625 w 1015"/>
                <a:gd name="T119" fmla="*/ 202 h 924"/>
                <a:gd name="T120" fmla="*/ 610 w 1015"/>
                <a:gd name="T121" fmla="*/ 102 h 924"/>
                <a:gd name="T122" fmla="*/ 558 w 1015"/>
                <a:gd name="T123" fmla="*/ 49 h 924"/>
                <a:gd name="T124" fmla="*/ 500 w 1015"/>
                <a:gd name="T125" fmla="*/ 21 h 92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015" h="924">
                  <a:moveTo>
                    <a:pt x="360" y="924"/>
                  </a:moveTo>
                  <a:cubicBezTo>
                    <a:pt x="343" y="923"/>
                    <a:pt x="343" y="923"/>
                    <a:pt x="343" y="923"/>
                  </a:cubicBezTo>
                  <a:cubicBezTo>
                    <a:pt x="329" y="921"/>
                    <a:pt x="329" y="921"/>
                    <a:pt x="329" y="921"/>
                  </a:cubicBezTo>
                  <a:cubicBezTo>
                    <a:pt x="322" y="919"/>
                    <a:pt x="322" y="919"/>
                    <a:pt x="322" y="919"/>
                  </a:cubicBezTo>
                  <a:cubicBezTo>
                    <a:pt x="319" y="918"/>
                    <a:pt x="316" y="917"/>
                    <a:pt x="313" y="916"/>
                  </a:cubicBezTo>
                  <a:cubicBezTo>
                    <a:pt x="311" y="915"/>
                    <a:pt x="308" y="914"/>
                    <a:pt x="305" y="913"/>
                  </a:cubicBezTo>
                  <a:cubicBezTo>
                    <a:pt x="303" y="912"/>
                    <a:pt x="300" y="911"/>
                    <a:pt x="297" y="910"/>
                  </a:cubicBezTo>
                  <a:cubicBezTo>
                    <a:pt x="295" y="908"/>
                    <a:pt x="292" y="907"/>
                    <a:pt x="290" y="905"/>
                  </a:cubicBezTo>
                  <a:cubicBezTo>
                    <a:pt x="289" y="905"/>
                    <a:pt x="288" y="904"/>
                    <a:pt x="288" y="904"/>
                  </a:cubicBezTo>
                  <a:cubicBezTo>
                    <a:pt x="287" y="904"/>
                    <a:pt x="286" y="903"/>
                    <a:pt x="285" y="903"/>
                  </a:cubicBezTo>
                  <a:cubicBezTo>
                    <a:pt x="285" y="902"/>
                    <a:pt x="284" y="902"/>
                    <a:pt x="283" y="901"/>
                  </a:cubicBezTo>
                  <a:cubicBezTo>
                    <a:pt x="283" y="901"/>
                    <a:pt x="282" y="900"/>
                    <a:pt x="281" y="900"/>
                  </a:cubicBezTo>
                  <a:cubicBezTo>
                    <a:pt x="280" y="899"/>
                    <a:pt x="280" y="899"/>
                    <a:pt x="279" y="898"/>
                  </a:cubicBezTo>
                  <a:cubicBezTo>
                    <a:pt x="278" y="898"/>
                    <a:pt x="277" y="897"/>
                    <a:pt x="277" y="896"/>
                  </a:cubicBezTo>
                  <a:cubicBezTo>
                    <a:pt x="276" y="896"/>
                    <a:pt x="275" y="895"/>
                    <a:pt x="275" y="895"/>
                  </a:cubicBezTo>
                  <a:cubicBezTo>
                    <a:pt x="274" y="894"/>
                    <a:pt x="274" y="894"/>
                    <a:pt x="273" y="893"/>
                  </a:cubicBezTo>
                  <a:cubicBezTo>
                    <a:pt x="261" y="882"/>
                    <a:pt x="261" y="882"/>
                    <a:pt x="261" y="882"/>
                  </a:cubicBezTo>
                  <a:cubicBezTo>
                    <a:pt x="255" y="873"/>
                    <a:pt x="255" y="873"/>
                    <a:pt x="255" y="873"/>
                  </a:cubicBezTo>
                  <a:cubicBezTo>
                    <a:pt x="251" y="867"/>
                    <a:pt x="251" y="867"/>
                    <a:pt x="251" y="867"/>
                  </a:cubicBezTo>
                  <a:cubicBezTo>
                    <a:pt x="9" y="434"/>
                    <a:pt x="9" y="434"/>
                    <a:pt x="9" y="434"/>
                  </a:cubicBezTo>
                  <a:cubicBezTo>
                    <a:pt x="3" y="423"/>
                    <a:pt x="0" y="411"/>
                    <a:pt x="0" y="399"/>
                  </a:cubicBezTo>
                  <a:cubicBezTo>
                    <a:pt x="0" y="388"/>
                    <a:pt x="2" y="376"/>
                    <a:pt x="8" y="366"/>
                  </a:cubicBezTo>
                  <a:cubicBezTo>
                    <a:pt x="13" y="355"/>
                    <a:pt x="21" y="345"/>
                    <a:pt x="32" y="337"/>
                  </a:cubicBezTo>
                  <a:cubicBezTo>
                    <a:pt x="42" y="329"/>
                    <a:pt x="54" y="322"/>
                    <a:pt x="68" y="317"/>
                  </a:cubicBezTo>
                  <a:cubicBezTo>
                    <a:pt x="228" y="264"/>
                    <a:pt x="228" y="264"/>
                    <a:pt x="228" y="264"/>
                  </a:cubicBezTo>
                  <a:cubicBezTo>
                    <a:pt x="230" y="263"/>
                    <a:pt x="232" y="263"/>
                    <a:pt x="234" y="262"/>
                  </a:cubicBezTo>
                  <a:cubicBezTo>
                    <a:pt x="235" y="261"/>
                    <a:pt x="237" y="261"/>
                    <a:pt x="239" y="260"/>
                  </a:cubicBezTo>
                  <a:cubicBezTo>
                    <a:pt x="241" y="259"/>
                    <a:pt x="242" y="259"/>
                    <a:pt x="244" y="258"/>
                  </a:cubicBezTo>
                  <a:cubicBezTo>
                    <a:pt x="245" y="257"/>
                    <a:pt x="247" y="257"/>
                    <a:pt x="248" y="256"/>
                  </a:cubicBezTo>
                  <a:cubicBezTo>
                    <a:pt x="253" y="254"/>
                    <a:pt x="257" y="251"/>
                    <a:pt x="260" y="249"/>
                  </a:cubicBezTo>
                  <a:cubicBezTo>
                    <a:pt x="263" y="246"/>
                    <a:pt x="265" y="244"/>
                    <a:pt x="266" y="242"/>
                  </a:cubicBezTo>
                  <a:cubicBezTo>
                    <a:pt x="267" y="240"/>
                    <a:pt x="268" y="238"/>
                    <a:pt x="268" y="235"/>
                  </a:cubicBezTo>
                  <a:cubicBezTo>
                    <a:pt x="267" y="233"/>
                    <a:pt x="267" y="231"/>
                    <a:pt x="266" y="229"/>
                  </a:cubicBezTo>
                  <a:cubicBezTo>
                    <a:pt x="264" y="226"/>
                    <a:pt x="260" y="223"/>
                    <a:pt x="256" y="219"/>
                  </a:cubicBezTo>
                  <a:cubicBezTo>
                    <a:pt x="251" y="216"/>
                    <a:pt x="246" y="213"/>
                    <a:pt x="240" y="210"/>
                  </a:cubicBezTo>
                  <a:cubicBezTo>
                    <a:pt x="234" y="207"/>
                    <a:pt x="228" y="205"/>
                    <a:pt x="222" y="202"/>
                  </a:cubicBezTo>
                  <a:cubicBezTo>
                    <a:pt x="216" y="200"/>
                    <a:pt x="211" y="198"/>
                    <a:pt x="205" y="197"/>
                  </a:cubicBezTo>
                  <a:cubicBezTo>
                    <a:pt x="199" y="195"/>
                    <a:pt x="193" y="193"/>
                    <a:pt x="187" y="190"/>
                  </a:cubicBezTo>
                  <a:cubicBezTo>
                    <a:pt x="181" y="188"/>
                    <a:pt x="176" y="185"/>
                    <a:pt x="170" y="182"/>
                  </a:cubicBezTo>
                  <a:cubicBezTo>
                    <a:pt x="165" y="179"/>
                    <a:pt x="160" y="176"/>
                    <a:pt x="156" y="172"/>
                  </a:cubicBezTo>
                  <a:cubicBezTo>
                    <a:pt x="151" y="168"/>
                    <a:pt x="147" y="164"/>
                    <a:pt x="143" y="160"/>
                  </a:cubicBezTo>
                  <a:cubicBezTo>
                    <a:pt x="141" y="159"/>
                    <a:pt x="140" y="157"/>
                    <a:pt x="139" y="156"/>
                  </a:cubicBezTo>
                  <a:cubicBezTo>
                    <a:pt x="138" y="154"/>
                    <a:pt x="136" y="153"/>
                    <a:pt x="135" y="151"/>
                  </a:cubicBezTo>
                  <a:cubicBezTo>
                    <a:pt x="134" y="150"/>
                    <a:pt x="133" y="148"/>
                    <a:pt x="132" y="147"/>
                  </a:cubicBezTo>
                  <a:cubicBezTo>
                    <a:pt x="131" y="145"/>
                    <a:pt x="130" y="144"/>
                    <a:pt x="129" y="142"/>
                  </a:cubicBezTo>
                  <a:cubicBezTo>
                    <a:pt x="121" y="129"/>
                    <a:pt x="117" y="116"/>
                    <a:pt x="117" y="102"/>
                  </a:cubicBezTo>
                  <a:cubicBezTo>
                    <a:pt x="117" y="89"/>
                    <a:pt x="120" y="76"/>
                    <a:pt x="126" y="64"/>
                  </a:cubicBezTo>
                  <a:cubicBezTo>
                    <a:pt x="133" y="51"/>
                    <a:pt x="142" y="41"/>
                    <a:pt x="154" y="31"/>
                  </a:cubicBezTo>
                  <a:cubicBezTo>
                    <a:pt x="166" y="21"/>
                    <a:pt x="181" y="14"/>
                    <a:pt x="197" y="9"/>
                  </a:cubicBezTo>
                  <a:cubicBezTo>
                    <a:pt x="217" y="4"/>
                    <a:pt x="217" y="4"/>
                    <a:pt x="217" y="4"/>
                  </a:cubicBezTo>
                  <a:cubicBezTo>
                    <a:pt x="230" y="1"/>
                    <a:pt x="230" y="1"/>
                    <a:pt x="230" y="1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50" y="0"/>
                    <a:pt x="254" y="0"/>
                    <a:pt x="258" y="1"/>
                  </a:cubicBezTo>
                  <a:cubicBezTo>
                    <a:pt x="262" y="1"/>
                    <a:pt x="266" y="1"/>
                    <a:pt x="269" y="1"/>
                  </a:cubicBezTo>
                  <a:cubicBezTo>
                    <a:pt x="273" y="2"/>
                    <a:pt x="277" y="2"/>
                    <a:pt x="280" y="3"/>
                  </a:cubicBezTo>
                  <a:cubicBezTo>
                    <a:pt x="284" y="3"/>
                    <a:pt x="287" y="4"/>
                    <a:pt x="291" y="5"/>
                  </a:cubicBezTo>
                  <a:cubicBezTo>
                    <a:pt x="298" y="8"/>
                    <a:pt x="298" y="8"/>
                    <a:pt x="298" y="8"/>
                  </a:cubicBezTo>
                  <a:cubicBezTo>
                    <a:pt x="306" y="9"/>
                    <a:pt x="306" y="9"/>
                    <a:pt x="306" y="9"/>
                  </a:cubicBezTo>
                  <a:cubicBezTo>
                    <a:pt x="320" y="15"/>
                    <a:pt x="320" y="15"/>
                    <a:pt x="320" y="15"/>
                  </a:cubicBezTo>
                  <a:cubicBezTo>
                    <a:pt x="327" y="18"/>
                    <a:pt x="327" y="18"/>
                    <a:pt x="327" y="18"/>
                  </a:cubicBezTo>
                  <a:cubicBezTo>
                    <a:pt x="328" y="19"/>
                    <a:pt x="330" y="19"/>
                    <a:pt x="331" y="20"/>
                  </a:cubicBezTo>
                  <a:cubicBezTo>
                    <a:pt x="332" y="21"/>
                    <a:pt x="333" y="21"/>
                    <a:pt x="334" y="22"/>
                  </a:cubicBezTo>
                  <a:cubicBezTo>
                    <a:pt x="336" y="23"/>
                    <a:pt x="337" y="23"/>
                    <a:pt x="338" y="24"/>
                  </a:cubicBezTo>
                  <a:cubicBezTo>
                    <a:pt x="339" y="25"/>
                    <a:pt x="340" y="25"/>
                    <a:pt x="341" y="26"/>
                  </a:cubicBezTo>
                  <a:cubicBezTo>
                    <a:pt x="352" y="34"/>
                    <a:pt x="352" y="34"/>
                    <a:pt x="352" y="34"/>
                  </a:cubicBezTo>
                  <a:cubicBezTo>
                    <a:pt x="354" y="36"/>
                    <a:pt x="354" y="36"/>
                    <a:pt x="354" y="36"/>
                  </a:cubicBezTo>
                  <a:cubicBezTo>
                    <a:pt x="354" y="36"/>
                    <a:pt x="355" y="37"/>
                    <a:pt x="355" y="37"/>
                  </a:cubicBezTo>
                  <a:cubicBezTo>
                    <a:pt x="360" y="42"/>
                    <a:pt x="360" y="42"/>
                    <a:pt x="360" y="42"/>
                  </a:cubicBezTo>
                  <a:cubicBezTo>
                    <a:pt x="359" y="43"/>
                    <a:pt x="359" y="43"/>
                    <a:pt x="359" y="43"/>
                  </a:cubicBezTo>
                  <a:cubicBezTo>
                    <a:pt x="361" y="42"/>
                    <a:pt x="361" y="42"/>
                    <a:pt x="361" y="42"/>
                  </a:cubicBezTo>
                  <a:cubicBezTo>
                    <a:pt x="367" y="49"/>
                    <a:pt x="367" y="49"/>
                    <a:pt x="367" y="49"/>
                  </a:cubicBezTo>
                  <a:cubicBezTo>
                    <a:pt x="375" y="60"/>
                    <a:pt x="375" y="60"/>
                    <a:pt x="375" y="60"/>
                  </a:cubicBezTo>
                  <a:cubicBezTo>
                    <a:pt x="376" y="62"/>
                    <a:pt x="377" y="63"/>
                    <a:pt x="378" y="65"/>
                  </a:cubicBezTo>
                  <a:cubicBezTo>
                    <a:pt x="379" y="67"/>
                    <a:pt x="380" y="68"/>
                    <a:pt x="380" y="70"/>
                  </a:cubicBezTo>
                  <a:cubicBezTo>
                    <a:pt x="381" y="72"/>
                    <a:pt x="382" y="73"/>
                    <a:pt x="382" y="75"/>
                  </a:cubicBezTo>
                  <a:cubicBezTo>
                    <a:pt x="383" y="76"/>
                    <a:pt x="384" y="78"/>
                    <a:pt x="384" y="80"/>
                  </a:cubicBezTo>
                  <a:cubicBezTo>
                    <a:pt x="386" y="85"/>
                    <a:pt x="387" y="90"/>
                    <a:pt x="387" y="95"/>
                  </a:cubicBezTo>
                  <a:cubicBezTo>
                    <a:pt x="388" y="100"/>
                    <a:pt x="388" y="105"/>
                    <a:pt x="388" y="110"/>
                  </a:cubicBezTo>
                  <a:cubicBezTo>
                    <a:pt x="387" y="115"/>
                    <a:pt x="386" y="120"/>
                    <a:pt x="385" y="124"/>
                  </a:cubicBezTo>
                  <a:cubicBezTo>
                    <a:pt x="384" y="129"/>
                    <a:pt x="382" y="134"/>
                    <a:pt x="379" y="138"/>
                  </a:cubicBezTo>
                  <a:cubicBezTo>
                    <a:pt x="378" y="144"/>
                    <a:pt x="376" y="148"/>
                    <a:pt x="375" y="151"/>
                  </a:cubicBezTo>
                  <a:cubicBezTo>
                    <a:pt x="374" y="154"/>
                    <a:pt x="373" y="156"/>
                    <a:pt x="372" y="158"/>
                  </a:cubicBezTo>
                  <a:cubicBezTo>
                    <a:pt x="372" y="159"/>
                    <a:pt x="371" y="160"/>
                    <a:pt x="371" y="161"/>
                  </a:cubicBezTo>
                  <a:cubicBezTo>
                    <a:pt x="371" y="161"/>
                    <a:pt x="371" y="162"/>
                    <a:pt x="371" y="162"/>
                  </a:cubicBezTo>
                  <a:cubicBezTo>
                    <a:pt x="369" y="175"/>
                    <a:pt x="369" y="175"/>
                    <a:pt x="369" y="175"/>
                  </a:cubicBezTo>
                  <a:cubicBezTo>
                    <a:pt x="369" y="179"/>
                    <a:pt x="369" y="179"/>
                    <a:pt x="369" y="179"/>
                  </a:cubicBezTo>
                  <a:cubicBezTo>
                    <a:pt x="369" y="185"/>
                    <a:pt x="369" y="185"/>
                    <a:pt x="369" y="185"/>
                  </a:cubicBezTo>
                  <a:cubicBezTo>
                    <a:pt x="370" y="186"/>
                    <a:pt x="370" y="188"/>
                    <a:pt x="371" y="189"/>
                  </a:cubicBezTo>
                  <a:cubicBezTo>
                    <a:pt x="371" y="190"/>
                    <a:pt x="371" y="191"/>
                    <a:pt x="372" y="191"/>
                  </a:cubicBezTo>
                  <a:cubicBezTo>
                    <a:pt x="372" y="192"/>
                    <a:pt x="372" y="192"/>
                    <a:pt x="372" y="192"/>
                  </a:cubicBezTo>
                  <a:cubicBezTo>
                    <a:pt x="372" y="193"/>
                    <a:pt x="372" y="193"/>
                    <a:pt x="372" y="193"/>
                  </a:cubicBezTo>
                  <a:cubicBezTo>
                    <a:pt x="375" y="197"/>
                    <a:pt x="375" y="197"/>
                    <a:pt x="375" y="197"/>
                  </a:cubicBezTo>
                  <a:cubicBezTo>
                    <a:pt x="376" y="197"/>
                    <a:pt x="376" y="197"/>
                    <a:pt x="376" y="197"/>
                  </a:cubicBezTo>
                  <a:cubicBezTo>
                    <a:pt x="376" y="197"/>
                    <a:pt x="376" y="197"/>
                    <a:pt x="376" y="197"/>
                  </a:cubicBezTo>
                  <a:cubicBezTo>
                    <a:pt x="383" y="199"/>
                    <a:pt x="388" y="200"/>
                    <a:pt x="391" y="200"/>
                  </a:cubicBezTo>
                  <a:cubicBezTo>
                    <a:pt x="395" y="201"/>
                    <a:pt x="398" y="202"/>
                    <a:pt x="400" y="202"/>
                  </a:cubicBezTo>
                  <a:cubicBezTo>
                    <a:pt x="402" y="202"/>
                    <a:pt x="403" y="202"/>
                    <a:pt x="404" y="202"/>
                  </a:cubicBezTo>
                  <a:cubicBezTo>
                    <a:pt x="404" y="202"/>
                    <a:pt x="404" y="202"/>
                    <a:pt x="404" y="202"/>
                  </a:cubicBezTo>
                  <a:cubicBezTo>
                    <a:pt x="405" y="202"/>
                    <a:pt x="405" y="202"/>
                    <a:pt x="405" y="202"/>
                  </a:cubicBezTo>
                  <a:cubicBezTo>
                    <a:pt x="410" y="201"/>
                    <a:pt x="410" y="201"/>
                    <a:pt x="410" y="201"/>
                  </a:cubicBezTo>
                  <a:cubicBezTo>
                    <a:pt x="412" y="201"/>
                    <a:pt x="413" y="201"/>
                    <a:pt x="414" y="201"/>
                  </a:cubicBezTo>
                  <a:cubicBezTo>
                    <a:pt x="415" y="200"/>
                    <a:pt x="415" y="200"/>
                    <a:pt x="416" y="200"/>
                  </a:cubicBezTo>
                  <a:cubicBezTo>
                    <a:pt x="426" y="198"/>
                    <a:pt x="426" y="198"/>
                    <a:pt x="426" y="198"/>
                  </a:cubicBezTo>
                  <a:cubicBezTo>
                    <a:pt x="427" y="197"/>
                    <a:pt x="428" y="197"/>
                    <a:pt x="429" y="197"/>
                  </a:cubicBezTo>
                  <a:cubicBezTo>
                    <a:pt x="433" y="195"/>
                    <a:pt x="433" y="195"/>
                    <a:pt x="433" y="195"/>
                  </a:cubicBezTo>
                  <a:cubicBezTo>
                    <a:pt x="593" y="142"/>
                    <a:pt x="593" y="142"/>
                    <a:pt x="593" y="142"/>
                  </a:cubicBezTo>
                  <a:cubicBezTo>
                    <a:pt x="610" y="138"/>
                    <a:pt x="610" y="138"/>
                    <a:pt x="610" y="138"/>
                  </a:cubicBezTo>
                  <a:cubicBezTo>
                    <a:pt x="622" y="137"/>
                    <a:pt x="622" y="137"/>
                    <a:pt x="622" y="137"/>
                  </a:cubicBezTo>
                  <a:cubicBezTo>
                    <a:pt x="624" y="137"/>
                    <a:pt x="625" y="137"/>
                    <a:pt x="627" y="137"/>
                  </a:cubicBezTo>
                  <a:cubicBezTo>
                    <a:pt x="628" y="137"/>
                    <a:pt x="630" y="137"/>
                    <a:pt x="631" y="137"/>
                  </a:cubicBezTo>
                  <a:cubicBezTo>
                    <a:pt x="632" y="137"/>
                    <a:pt x="632" y="137"/>
                    <a:pt x="632" y="137"/>
                  </a:cubicBezTo>
                  <a:cubicBezTo>
                    <a:pt x="634" y="137"/>
                    <a:pt x="636" y="137"/>
                    <a:pt x="638" y="137"/>
                  </a:cubicBezTo>
                  <a:cubicBezTo>
                    <a:pt x="639" y="137"/>
                    <a:pt x="641" y="137"/>
                    <a:pt x="643" y="137"/>
                  </a:cubicBezTo>
                  <a:cubicBezTo>
                    <a:pt x="644" y="137"/>
                    <a:pt x="644" y="137"/>
                    <a:pt x="645" y="137"/>
                  </a:cubicBezTo>
                  <a:cubicBezTo>
                    <a:pt x="646" y="138"/>
                    <a:pt x="647" y="138"/>
                    <a:pt x="648" y="138"/>
                  </a:cubicBezTo>
                  <a:cubicBezTo>
                    <a:pt x="650" y="138"/>
                    <a:pt x="650" y="138"/>
                    <a:pt x="650" y="138"/>
                  </a:cubicBezTo>
                  <a:cubicBezTo>
                    <a:pt x="651" y="138"/>
                    <a:pt x="652" y="138"/>
                    <a:pt x="652" y="138"/>
                  </a:cubicBezTo>
                  <a:cubicBezTo>
                    <a:pt x="660" y="140"/>
                    <a:pt x="660" y="140"/>
                    <a:pt x="660" y="140"/>
                  </a:cubicBezTo>
                  <a:cubicBezTo>
                    <a:pt x="661" y="140"/>
                    <a:pt x="661" y="140"/>
                    <a:pt x="662" y="140"/>
                  </a:cubicBezTo>
                  <a:cubicBezTo>
                    <a:pt x="663" y="140"/>
                    <a:pt x="665" y="141"/>
                    <a:pt x="666" y="141"/>
                  </a:cubicBezTo>
                  <a:cubicBezTo>
                    <a:pt x="667" y="141"/>
                    <a:pt x="668" y="141"/>
                    <a:pt x="669" y="142"/>
                  </a:cubicBezTo>
                  <a:cubicBezTo>
                    <a:pt x="670" y="142"/>
                    <a:pt x="671" y="142"/>
                    <a:pt x="672" y="143"/>
                  </a:cubicBezTo>
                  <a:cubicBezTo>
                    <a:pt x="673" y="143"/>
                    <a:pt x="674" y="143"/>
                    <a:pt x="675" y="144"/>
                  </a:cubicBezTo>
                  <a:cubicBezTo>
                    <a:pt x="688" y="148"/>
                    <a:pt x="688" y="148"/>
                    <a:pt x="688" y="148"/>
                  </a:cubicBezTo>
                  <a:cubicBezTo>
                    <a:pt x="703" y="156"/>
                    <a:pt x="703" y="156"/>
                    <a:pt x="703" y="156"/>
                  </a:cubicBezTo>
                  <a:cubicBezTo>
                    <a:pt x="705" y="157"/>
                    <a:pt x="705" y="157"/>
                    <a:pt x="705" y="157"/>
                  </a:cubicBezTo>
                  <a:cubicBezTo>
                    <a:pt x="706" y="158"/>
                    <a:pt x="706" y="158"/>
                    <a:pt x="707" y="158"/>
                  </a:cubicBezTo>
                  <a:cubicBezTo>
                    <a:pt x="717" y="166"/>
                    <a:pt x="717" y="166"/>
                    <a:pt x="717" y="166"/>
                  </a:cubicBezTo>
                  <a:cubicBezTo>
                    <a:pt x="725" y="173"/>
                    <a:pt x="725" y="173"/>
                    <a:pt x="725" y="173"/>
                  </a:cubicBezTo>
                  <a:cubicBezTo>
                    <a:pt x="733" y="183"/>
                    <a:pt x="733" y="183"/>
                    <a:pt x="733" y="183"/>
                  </a:cubicBezTo>
                  <a:cubicBezTo>
                    <a:pt x="736" y="187"/>
                    <a:pt x="736" y="187"/>
                    <a:pt x="736" y="187"/>
                  </a:cubicBezTo>
                  <a:cubicBezTo>
                    <a:pt x="813" y="307"/>
                    <a:pt x="813" y="307"/>
                    <a:pt x="813" y="307"/>
                  </a:cubicBezTo>
                  <a:cubicBezTo>
                    <a:pt x="818" y="314"/>
                    <a:pt x="822" y="321"/>
                    <a:pt x="824" y="327"/>
                  </a:cubicBezTo>
                  <a:cubicBezTo>
                    <a:pt x="826" y="333"/>
                    <a:pt x="826" y="338"/>
                    <a:pt x="826" y="342"/>
                  </a:cubicBezTo>
                  <a:cubicBezTo>
                    <a:pt x="826" y="346"/>
                    <a:pt x="824" y="350"/>
                    <a:pt x="821" y="353"/>
                  </a:cubicBezTo>
                  <a:cubicBezTo>
                    <a:pt x="819" y="355"/>
                    <a:pt x="816" y="357"/>
                    <a:pt x="811" y="359"/>
                  </a:cubicBezTo>
                  <a:cubicBezTo>
                    <a:pt x="807" y="360"/>
                    <a:pt x="801" y="361"/>
                    <a:pt x="794" y="362"/>
                  </a:cubicBezTo>
                  <a:cubicBezTo>
                    <a:pt x="788" y="362"/>
                    <a:pt x="781" y="361"/>
                    <a:pt x="773" y="360"/>
                  </a:cubicBezTo>
                  <a:cubicBezTo>
                    <a:pt x="767" y="359"/>
                    <a:pt x="760" y="358"/>
                    <a:pt x="752" y="357"/>
                  </a:cubicBezTo>
                  <a:cubicBezTo>
                    <a:pt x="746" y="355"/>
                    <a:pt x="740" y="354"/>
                    <a:pt x="734" y="352"/>
                  </a:cubicBezTo>
                  <a:cubicBezTo>
                    <a:pt x="726" y="349"/>
                    <a:pt x="717" y="348"/>
                    <a:pt x="709" y="346"/>
                  </a:cubicBezTo>
                  <a:cubicBezTo>
                    <a:pt x="701" y="345"/>
                    <a:pt x="692" y="345"/>
                    <a:pt x="684" y="345"/>
                  </a:cubicBezTo>
                  <a:cubicBezTo>
                    <a:pt x="683" y="345"/>
                    <a:pt x="683" y="345"/>
                    <a:pt x="683" y="345"/>
                  </a:cubicBezTo>
                  <a:cubicBezTo>
                    <a:pt x="674" y="345"/>
                    <a:pt x="665" y="346"/>
                    <a:pt x="656" y="347"/>
                  </a:cubicBezTo>
                  <a:cubicBezTo>
                    <a:pt x="648" y="348"/>
                    <a:pt x="639" y="351"/>
                    <a:pt x="631" y="353"/>
                  </a:cubicBezTo>
                  <a:cubicBezTo>
                    <a:pt x="616" y="359"/>
                    <a:pt x="603" y="366"/>
                    <a:pt x="591" y="375"/>
                  </a:cubicBezTo>
                  <a:cubicBezTo>
                    <a:pt x="580" y="383"/>
                    <a:pt x="572" y="393"/>
                    <a:pt x="566" y="404"/>
                  </a:cubicBezTo>
                  <a:cubicBezTo>
                    <a:pt x="559" y="416"/>
                    <a:pt x="556" y="427"/>
                    <a:pt x="555" y="440"/>
                  </a:cubicBezTo>
                  <a:cubicBezTo>
                    <a:pt x="554" y="452"/>
                    <a:pt x="556" y="465"/>
                    <a:pt x="562" y="477"/>
                  </a:cubicBezTo>
                  <a:cubicBezTo>
                    <a:pt x="578" y="504"/>
                    <a:pt x="578" y="504"/>
                    <a:pt x="578" y="504"/>
                  </a:cubicBezTo>
                  <a:cubicBezTo>
                    <a:pt x="581" y="507"/>
                    <a:pt x="584" y="510"/>
                    <a:pt x="586" y="512"/>
                  </a:cubicBezTo>
                  <a:cubicBezTo>
                    <a:pt x="588" y="514"/>
                    <a:pt x="589" y="515"/>
                    <a:pt x="590" y="516"/>
                  </a:cubicBezTo>
                  <a:cubicBezTo>
                    <a:pt x="591" y="517"/>
                    <a:pt x="592" y="518"/>
                    <a:pt x="592" y="518"/>
                  </a:cubicBezTo>
                  <a:cubicBezTo>
                    <a:pt x="593" y="519"/>
                    <a:pt x="593" y="519"/>
                    <a:pt x="594" y="519"/>
                  </a:cubicBezTo>
                  <a:cubicBezTo>
                    <a:pt x="606" y="528"/>
                    <a:pt x="606" y="528"/>
                    <a:pt x="606" y="528"/>
                  </a:cubicBezTo>
                  <a:cubicBezTo>
                    <a:pt x="608" y="530"/>
                    <a:pt x="611" y="532"/>
                    <a:pt x="613" y="533"/>
                  </a:cubicBezTo>
                  <a:cubicBezTo>
                    <a:pt x="616" y="535"/>
                    <a:pt x="619" y="536"/>
                    <a:pt x="621" y="537"/>
                  </a:cubicBezTo>
                  <a:cubicBezTo>
                    <a:pt x="624" y="539"/>
                    <a:pt x="627" y="540"/>
                    <a:pt x="630" y="541"/>
                  </a:cubicBezTo>
                  <a:cubicBezTo>
                    <a:pt x="632" y="542"/>
                    <a:pt x="635" y="543"/>
                    <a:pt x="638" y="544"/>
                  </a:cubicBezTo>
                  <a:cubicBezTo>
                    <a:pt x="654" y="549"/>
                    <a:pt x="654" y="549"/>
                    <a:pt x="654" y="549"/>
                  </a:cubicBezTo>
                  <a:cubicBezTo>
                    <a:pt x="658" y="550"/>
                    <a:pt x="661" y="551"/>
                    <a:pt x="665" y="552"/>
                  </a:cubicBezTo>
                  <a:cubicBezTo>
                    <a:pt x="668" y="552"/>
                    <a:pt x="672" y="553"/>
                    <a:pt x="675" y="553"/>
                  </a:cubicBezTo>
                  <a:cubicBezTo>
                    <a:pt x="679" y="554"/>
                    <a:pt x="682" y="554"/>
                    <a:pt x="686" y="554"/>
                  </a:cubicBezTo>
                  <a:cubicBezTo>
                    <a:pt x="689" y="555"/>
                    <a:pt x="692" y="555"/>
                    <a:pt x="696" y="555"/>
                  </a:cubicBezTo>
                  <a:cubicBezTo>
                    <a:pt x="698" y="555"/>
                    <a:pt x="698" y="555"/>
                    <a:pt x="698" y="555"/>
                  </a:cubicBezTo>
                  <a:cubicBezTo>
                    <a:pt x="704" y="555"/>
                    <a:pt x="704" y="555"/>
                    <a:pt x="704" y="555"/>
                  </a:cubicBezTo>
                  <a:cubicBezTo>
                    <a:pt x="712" y="554"/>
                    <a:pt x="712" y="554"/>
                    <a:pt x="712" y="554"/>
                  </a:cubicBezTo>
                  <a:cubicBezTo>
                    <a:pt x="715" y="554"/>
                    <a:pt x="716" y="554"/>
                    <a:pt x="717" y="554"/>
                  </a:cubicBezTo>
                  <a:cubicBezTo>
                    <a:pt x="718" y="554"/>
                    <a:pt x="719" y="553"/>
                    <a:pt x="720" y="553"/>
                  </a:cubicBezTo>
                  <a:cubicBezTo>
                    <a:pt x="721" y="553"/>
                    <a:pt x="721" y="553"/>
                    <a:pt x="721" y="553"/>
                  </a:cubicBezTo>
                  <a:cubicBezTo>
                    <a:pt x="733" y="551"/>
                    <a:pt x="733" y="551"/>
                    <a:pt x="733" y="551"/>
                  </a:cubicBezTo>
                  <a:cubicBezTo>
                    <a:pt x="736" y="550"/>
                    <a:pt x="738" y="550"/>
                    <a:pt x="739" y="549"/>
                  </a:cubicBezTo>
                  <a:cubicBezTo>
                    <a:pt x="741" y="549"/>
                    <a:pt x="742" y="549"/>
                    <a:pt x="742" y="549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61" y="543"/>
                    <a:pt x="768" y="539"/>
                    <a:pt x="776" y="535"/>
                  </a:cubicBezTo>
                  <a:cubicBezTo>
                    <a:pt x="783" y="531"/>
                    <a:pt x="789" y="526"/>
                    <a:pt x="795" y="521"/>
                  </a:cubicBezTo>
                  <a:cubicBezTo>
                    <a:pt x="801" y="516"/>
                    <a:pt x="806" y="511"/>
                    <a:pt x="810" y="505"/>
                  </a:cubicBezTo>
                  <a:cubicBezTo>
                    <a:pt x="814" y="499"/>
                    <a:pt x="818" y="493"/>
                    <a:pt x="820" y="487"/>
                  </a:cubicBezTo>
                  <a:cubicBezTo>
                    <a:pt x="831" y="466"/>
                    <a:pt x="831" y="466"/>
                    <a:pt x="831" y="466"/>
                  </a:cubicBezTo>
                  <a:cubicBezTo>
                    <a:pt x="841" y="453"/>
                    <a:pt x="841" y="453"/>
                    <a:pt x="841" y="453"/>
                  </a:cubicBezTo>
                  <a:cubicBezTo>
                    <a:pt x="845" y="448"/>
                    <a:pt x="845" y="448"/>
                    <a:pt x="845" y="448"/>
                  </a:cubicBezTo>
                  <a:cubicBezTo>
                    <a:pt x="846" y="448"/>
                    <a:pt x="846" y="448"/>
                    <a:pt x="846" y="448"/>
                  </a:cubicBezTo>
                  <a:cubicBezTo>
                    <a:pt x="852" y="443"/>
                    <a:pt x="852" y="443"/>
                    <a:pt x="852" y="443"/>
                  </a:cubicBezTo>
                  <a:cubicBezTo>
                    <a:pt x="854" y="441"/>
                    <a:pt x="854" y="441"/>
                    <a:pt x="854" y="441"/>
                  </a:cubicBezTo>
                  <a:cubicBezTo>
                    <a:pt x="855" y="441"/>
                    <a:pt x="855" y="441"/>
                    <a:pt x="855" y="440"/>
                  </a:cubicBezTo>
                  <a:cubicBezTo>
                    <a:pt x="856" y="440"/>
                    <a:pt x="856" y="440"/>
                    <a:pt x="857" y="440"/>
                  </a:cubicBezTo>
                  <a:cubicBezTo>
                    <a:pt x="857" y="439"/>
                    <a:pt x="857" y="439"/>
                    <a:pt x="858" y="439"/>
                  </a:cubicBezTo>
                  <a:cubicBezTo>
                    <a:pt x="861" y="438"/>
                    <a:pt x="863" y="437"/>
                    <a:pt x="865" y="437"/>
                  </a:cubicBezTo>
                  <a:cubicBezTo>
                    <a:pt x="866" y="436"/>
                    <a:pt x="868" y="436"/>
                    <a:pt x="869" y="436"/>
                  </a:cubicBezTo>
                  <a:cubicBezTo>
                    <a:pt x="870" y="435"/>
                    <a:pt x="870" y="435"/>
                    <a:pt x="871" y="435"/>
                  </a:cubicBezTo>
                  <a:cubicBezTo>
                    <a:pt x="871" y="435"/>
                    <a:pt x="872" y="435"/>
                    <a:pt x="872" y="435"/>
                  </a:cubicBezTo>
                  <a:cubicBezTo>
                    <a:pt x="873" y="435"/>
                    <a:pt x="873" y="435"/>
                    <a:pt x="873" y="435"/>
                  </a:cubicBezTo>
                  <a:cubicBezTo>
                    <a:pt x="876" y="435"/>
                    <a:pt x="876" y="435"/>
                    <a:pt x="876" y="435"/>
                  </a:cubicBezTo>
                  <a:cubicBezTo>
                    <a:pt x="878" y="436"/>
                    <a:pt x="880" y="436"/>
                    <a:pt x="881" y="436"/>
                  </a:cubicBezTo>
                  <a:cubicBezTo>
                    <a:pt x="883" y="437"/>
                    <a:pt x="884" y="437"/>
                    <a:pt x="885" y="437"/>
                  </a:cubicBezTo>
                  <a:cubicBezTo>
                    <a:pt x="886" y="438"/>
                    <a:pt x="887" y="438"/>
                    <a:pt x="888" y="439"/>
                  </a:cubicBezTo>
                  <a:cubicBezTo>
                    <a:pt x="889" y="439"/>
                    <a:pt x="889" y="439"/>
                    <a:pt x="890" y="440"/>
                  </a:cubicBezTo>
                  <a:cubicBezTo>
                    <a:pt x="894" y="442"/>
                    <a:pt x="894" y="442"/>
                    <a:pt x="894" y="442"/>
                  </a:cubicBezTo>
                  <a:cubicBezTo>
                    <a:pt x="894" y="442"/>
                    <a:pt x="894" y="442"/>
                    <a:pt x="895" y="443"/>
                  </a:cubicBezTo>
                  <a:cubicBezTo>
                    <a:pt x="895" y="443"/>
                    <a:pt x="896" y="443"/>
                    <a:pt x="896" y="444"/>
                  </a:cubicBezTo>
                  <a:cubicBezTo>
                    <a:pt x="897" y="444"/>
                    <a:pt x="897" y="444"/>
                    <a:pt x="897" y="444"/>
                  </a:cubicBezTo>
                  <a:cubicBezTo>
                    <a:pt x="898" y="445"/>
                    <a:pt x="898" y="445"/>
                    <a:pt x="898" y="445"/>
                  </a:cubicBezTo>
                  <a:cubicBezTo>
                    <a:pt x="899" y="446"/>
                    <a:pt x="899" y="446"/>
                    <a:pt x="900" y="446"/>
                  </a:cubicBezTo>
                  <a:cubicBezTo>
                    <a:pt x="908" y="456"/>
                    <a:pt x="908" y="456"/>
                    <a:pt x="908" y="456"/>
                  </a:cubicBezTo>
                  <a:cubicBezTo>
                    <a:pt x="910" y="458"/>
                    <a:pt x="911" y="460"/>
                    <a:pt x="913" y="461"/>
                  </a:cubicBezTo>
                  <a:cubicBezTo>
                    <a:pt x="914" y="463"/>
                    <a:pt x="915" y="464"/>
                    <a:pt x="915" y="465"/>
                  </a:cubicBezTo>
                  <a:cubicBezTo>
                    <a:pt x="916" y="466"/>
                    <a:pt x="917" y="467"/>
                    <a:pt x="917" y="467"/>
                  </a:cubicBezTo>
                  <a:cubicBezTo>
                    <a:pt x="917" y="468"/>
                    <a:pt x="918" y="468"/>
                    <a:pt x="918" y="469"/>
                  </a:cubicBezTo>
                  <a:cubicBezTo>
                    <a:pt x="1000" y="596"/>
                    <a:pt x="1000" y="596"/>
                    <a:pt x="1000" y="596"/>
                  </a:cubicBezTo>
                  <a:cubicBezTo>
                    <a:pt x="1008" y="608"/>
                    <a:pt x="1012" y="620"/>
                    <a:pt x="1014" y="632"/>
                  </a:cubicBezTo>
                  <a:cubicBezTo>
                    <a:pt x="1015" y="644"/>
                    <a:pt x="1013" y="656"/>
                    <a:pt x="1009" y="667"/>
                  </a:cubicBezTo>
                  <a:cubicBezTo>
                    <a:pt x="1004" y="678"/>
                    <a:pt x="997" y="689"/>
                    <a:pt x="988" y="697"/>
                  </a:cubicBezTo>
                  <a:cubicBezTo>
                    <a:pt x="978" y="706"/>
                    <a:pt x="965" y="714"/>
                    <a:pt x="952" y="719"/>
                  </a:cubicBezTo>
                  <a:cubicBezTo>
                    <a:pt x="401" y="919"/>
                    <a:pt x="401" y="919"/>
                    <a:pt x="401" y="919"/>
                  </a:cubicBezTo>
                  <a:cubicBezTo>
                    <a:pt x="391" y="921"/>
                    <a:pt x="391" y="921"/>
                    <a:pt x="391" y="921"/>
                  </a:cubicBezTo>
                  <a:cubicBezTo>
                    <a:pt x="372" y="924"/>
                    <a:pt x="372" y="924"/>
                    <a:pt x="372" y="924"/>
                  </a:cubicBezTo>
                  <a:cubicBezTo>
                    <a:pt x="360" y="924"/>
                    <a:pt x="360" y="924"/>
                    <a:pt x="360" y="924"/>
                  </a:cubicBezTo>
                  <a:moveTo>
                    <a:pt x="250" y="4"/>
                  </a:moveTo>
                  <a:cubicBezTo>
                    <a:pt x="248" y="4"/>
                    <a:pt x="247" y="4"/>
                    <a:pt x="246" y="4"/>
                  </a:cubicBezTo>
                  <a:cubicBezTo>
                    <a:pt x="233" y="5"/>
                    <a:pt x="233" y="5"/>
                    <a:pt x="233" y="5"/>
                  </a:cubicBezTo>
                  <a:cubicBezTo>
                    <a:pt x="213" y="8"/>
                    <a:pt x="213" y="8"/>
                    <a:pt x="213" y="8"/>
                  </a:cubicBezTo>
                  <a:cubicBezTo>
                    <a:pt x="199" y="12"/>
                    <a:pt x="199" y="12"/>
                    <a:pt x="199" y="12"/>
                  </a:cubicBezTo>
                  <a:cubicBezTo>
                    <a:pt x="183" y="17"/>
                    <a:pt x="168" y="25"/>
                    <a:pt x="156" y="34"/>
                  </a:cubicBezTo>
                  <a:cubicBezTo>
                    <a:pt x="145" y="43"/>
                    <a:pt x="136" y="54"/>
                    <a:pt x="130" y="65"/>
                  </a:cubicBezTo>
                  <a:cubicBezTo>
                    <a:pt x="124" y="77"/>
                    <a:pt x="121" y="89"/>
                    <a:pt x="121" y="102"/>
                  </a:cubicBezTo>
                  <a:cubicBezTo>
                    <a:pt x="121" y="115"/>
                    <a:pt x="125" y="128"/>
                    <a:pt x="132" y="140"/>
                  </a:cubicBezTo>
                  <a:cubicBezTo>
                    <a:pt x="133" y="142"/>
                    <a:pt x="134" y="143"/>
                    <a:pt x="135" y="145"/>
                  </a:cubicBezTo>
                  <a:cubicBezTo>
                    <a:pt x="136" y="146"/>
                    <a:pt x="137" y="148"/>
                    <a:pt x="138" y="149"/>
                  </a:cubicBezTo>
                  <a:cubicBezTo>
                    <a:pt x="139" y="151"/>
                    <a:pt x="141" y="152"/>
                    <a:pt x="142" y="153"/>
                  </a:cubicBezTo>
                  <a:cubicBezTo>
                    <a:pt x="143" y="155"/>
                    <a:pt x="144" y="156"/>
                    <a:pt x="145" y="157"/>
                  </a:cubicBezTo>
                  <a:cubicBezTo>
                    <a:pt x="149" y="161"/>
                    <a:pt x="153" y="165"/>
                    <a:pt x="158" y="169"/>
                  </a:cubicBezTo>
                  <a:cubicBezTo>
                    <a:pt x="162" y="172"/>
                    <a:pt x="167" y="176"/>
                    <a:pt x="172" y="179"/>
                  </a:cubicBezTo>
                  <a:cubicBezTo>
                    <a:pt x="178" y="182"/>
                    <a:pt x="183" y="184"/>
                    <a:pt x="189" y="187"/>
                  </a:cubicBezTo>
                  <a:cubicBezTo>
                    <a:pt x="194" y="189"/>
                    <a:pt x="200" y="191"/>
                    <a:pt x="206" y="193"/>
                  </a:cubicBezTo>
                  <a:cubicBezTo>
                    <a:pt x="212" y="195"/>
                    <a:pt x="218" y="197"/>
                    <a:pt x="223" y="199"/>
                  </a:cubicBezTo>
                  <a:cubicBezTo>
                    <a:pt x="230" y="201"/>
                    <a:pt x="236" y="204"/>
                    <a:pt x="242" y="206"/>
                  </a:cubicBezTo>
                  <a:cubicBezTo>
                    <a:pt x="248" y="210"/>
                    <a:pt x="254" y="213"/>
                    <a:pt x="258" y="216"/>
                  </a:cubicBezTo>
                  <a:cubicBezTo>
                    <a:pt x="263" y="220"/>
                    <a:pt x="267" y="224"/>
                    <a:pt x="269" y="227"/>
                  </a:cubicBezTo>
                  <a:cubicBezTo>
                    <a:pt x="270" y="230"/>
                    <a:pt x="271" y="233"/>
                    <a:pt x="271" y="235"/>
                  </a:cubicBezTo>
                  <a:cubicBezTo>
                    <a:pt x="272" y="238"/>
                    <a:pt x="271" y="241"/>
                    <a:pt x="269" y="244"/>
                  </a:cubicBezTo>
                  <a:cubicBezTo>
                    <a:pt x="268" y="246"/>
                    <a:pt x="266" y="249"/>
                    <a:pt x="262" y="252"/>
                  </a:cubicBezTo>
                  <a:cubicBezTo>
                    <a:pt x="259" y="254"/>
                    <a:pt x="255" y="257"/>
                    <a:pt x="250" y="259"/>
                  </a:cubicBezTo>
                  <a:cubicBezTo>
                    <a:pt x="248" y="260"/>
                    <a:pt x="247" y="261"/>
                    <a:pt x="245" y="262"/>
                  </a:cubicBezTo>
                  <a:cubicBezTo>
                    <a:pt x="244" y="262"/>
                    <a:pt x="242" y="263"/>
                    <a:pt x="240" y="264"/>
                  </a:cubicBezTo>
                  <a:cubicBezTo>
                    <a:pt x="239" y="264"/>
                    <a:pt x="237" y="265"/>
                    <a:pt x="235" y="266"/>
                  </a:cubicBezTo>
                  <a:cubicBezTo>
                    <a:pt x="233" y="266"/>
                    <a:pt x="231" y="267"/>
                    <a:pt x="229" y="268"/>
                  </a:cubicBezTo>
                  <a:cubicBezTo>
                    <a:pt x="70" y="321"/>
                    <a:pt x="70" y="321"/>
                    <a:pt x="70" y="321"/>
                  </a:cubicBezTo>
                  <a:cubicBezTo>
                    <a:pt x="56" y="326"/>
                    <a:pt x="44" y="332"/>
                    <a:pt x="34" y="340"/>
                  </a:cubicBezTo>
                  <a:cubicBezTo>
                    <a:pt x="24" y="348"/>
                    <a:pt x="17" y="357"/>
                    <a:pt x="11" y="367"/>
                  </a:cubicBezTo>
                  <a:cubicBezTo>
                    <a:pt x="6" y="378"/>
                    <a:pt x="4" y="388"/>
                    <a:pt x="4" y="399"/>
                  </a:cubicBezTo>
                  <a:cubicBezTo>
                    <a:pt x="4" y="410"/>
                    <a:pt x="7" y="421"/>
                    <a:pt x="13" y="432"/>
                  </a:cubicBezTo>
                  <a:cubicBezTo>
                    <a:pt x="257" y="869"/>
                    <a:pt x="257" y="869"/>
                    <a:pt x="257" y="869"/>
                  </a:cubicBezTo>
                  <a:cubicBezTo>
                    <a:pt x="263" y="878"/>
                    <a:pt x="263" y="878"/>
                    <a:pt x="263" y="878"/>
                  </a:cubicBezTo>
                  <a:cubicBezTo>
                    <a:pt x="273" y="888"/>
                    <a:pt x="273" y="888"/>
                    <a:pt x="273" y="888"/>
                  </a:cubicBezTo>
                  <a:cubicBezTo>
                    <a:pt x="275" y="890"/>
                    <a:pt x="275" y="890"/>
                    <a:pt x="275" y="890"/>
                  </a:cubicBezTo>
                  <a:cubicBezTo>
                    <a:pt x="276" y="891"/>
                    <a:pt x="277" y="891"/>
                    <a:pt x="277" y="892"/>
                  </a:cubicBezTo>
                  <a:cubicBezTo>
                    <a:pt x="278" y="892"/>
                    <a:pt x="279" y="893"/>
                    <a:pt x="279" y="893"/>
                  </a:cubicBezTo>
                  <a:cubicBezTo>
                    <a:pt x="280" y="894"/>
                    <a:pt x="281" y="894"/>
                    <a:pt x="281" y="895"/>
                  </a:cubicBezTo>
                  <a:cubicBezTo>
                    <a:pt x="282" y="895"/>
                    <a:pt x="283" y="896"/>
                    <a:pt x="283" y="897"/>
                  </a:cubicBezTo>
                  <a:cubicBezTo>
                    <a:pt x="284" y="897"/>
                    <a:pt x="285" y="898"/>
                    <a:pt x="285" y="898"/>
                  </a:cubicBezTo>
                  <a:cubicBezTo>
                    <a:pt x="286" y="898"/>
                    <a:pt x="287" y="899"/>
                    <a:pt x="288" y="899"/>
                  </a:cubicBezTo>
                  <a:cubicBezTo>
                    <a:pt x="288" y="900"/>
                    <a:pt x="289" y="900"/>
                    <a:pt x="290" y="901"/>
                  </a:cubicBezTo>
                  <a:cubicBezTo>
                    <a:pt x="290" y="901"/>
                    <a:pt x="291" y="902"/>
                    <a:pt x="292" y="902"/>
                  </a:cubicBezTo>
                  <a:cubicBezTo>
                    <a:pt x="294" y="903"/>
                    <a:pt x="297" y="905"/>
                    <a:pt x="299" y="906"/>
                  </a:cubicBezTo>
                  <a:cubicBezTo>
                    <a:pt x="302" y="907"/>
                    <a:pt x="304" y="908"/>
                    <a:pt x="307" y="910"/>
                  </a:cubicBezTo>
                  <a:cubicBezTo>
                    <a:pt x="309" y="911"/>
                    <a:pt x="312" y="912"/>
                    <a:pt x="315" y="913"/>
                  </a:cubicBezTo>
                  <a:cubicBezTo>
                    <a:pt x="317" y="914"/>
                    <a:pt x="320" y="915"/>
                    <a:pt x="323" y="915"/>
                  </a:cubicBezTo>
                  <a:cubicBezTo>
                    <a:pt x="340" y="919"/>
                    <a:pt x="340" y="919"/>
                    <a:pt x="340" y="919"/>
                  </a:cubicBezTo>
                  <a:cubicBezTo>
                    <a:pt x="355" y="920"/>
                    <a:pt x="355" y="920"/>
                    <a:pt x="355" y="920"/>
                  </a:cubicBezTo>
                  <a:cubicBezTo>
                    <a:pt x="361" y="920"/>
                    <a:pt x="361" y="920"/>
                    <a:pt x="361" y="920"/>
                  </a:cubicBezTo>
                  <a:cubicBezTo>
                    <a:pt x="380" y="919"/>
                    <a:pt x="380" y="919"/>
                    <a:pt x="380" y="919"/>
                  </a:cubicBezTo>
                  <a:cubicBezTo>
                    <a:pt x="398" y="915"/>
                    <a:pt x="398" y="915"/>
                    <a:pt x="398" y="915"/>
                  </a:cubicBezTo>
                  <a:cubicBezTo>
                    <a:pt x="408" y="913"/>
                    <a:pt x="408" y="913"/>
                    <a:pt x="408" y="913"/>
                  </a:cubicBezTo>
                  <a:cubicBezTo>
                    <a:pt x="950" y="715"/>
                    <a:pt x="950" y="715"/>
                    <a:pt x="950" y="715"/>
                  </a:cubicBezTo>
                  <a:cubicBezTo>
                    <a:pt x="964" y="710"/>
                    <a:pt x="975" y="703"/>
                    <a:pt x="985" y="694"/>
                  </a:cubicBezTo>
                  <a:cubicBezTo>
                    <a:pt x="994" y="686"/>
                    <a:pt x="1001" y="676"/>
                    <a:pt x="1005" y="666"/>
                  </a:cubicBezTo>
                  <a:cubicBezTo>
                    <a:pt x="1009" y="655"/>
                    <a:pt x="1011" y="644"/>
                    <a:pt x="1010" y="632"/>
                  </a:cubicBezTo>
                  <a:cubicBezTo>
                    <a:pt x="1008" y="621"/>
                    <a:pt x="1004" y="609"/>
                    <a:pt x="997" y="598"/>
                  </a:cubicBezTo>
                  <a:cubicBezTo>
                    <a:pt x="915" y="471"/>
                    <a:pt x="915" y="471"/>
                    <a:pt x="915" y="471"/>
                  </a:cubicBezTo>
                  <a:cubicBezTo>
                    <a:pt x="914" y="470"/>
                    <a:pt x="914" y="470"/>
                    <a:pt x="914" y="469"/>
                  </a:cubicBezTo>
                  <a:cubicBezTo>
                    <a:pt x="913" y="469"/>
                    <a:pt x="913" y="468"/>
                    <a:pt x="912" y="467"/>
                  </a:cubicBezTo>
                  <a:cubicBezTo>
                    <a:pt x="911" y="466"/>
                    <a:pt x="911" y="465"/>
                    <a:pt x="909" y="464"/>
                  </a:cubicBezTo>
                  <a:cubicBezTo>
                    <a:pt x="908" y="462"/>
                    <a:pt x="907" y="460"/>
                    <a:pt x="905" y="458"/>
                  </a:cubicBezTo>
                  <a:cubicBezTo>
                    <a:pt x="906" y="456"/>
                    <a:pt x="906" y="456"/>
                    <a:pt x="906" y="456"/>
                  </a:cubicBezTo>
                  <a:cubicBezTo>
                    <a:pt x="905" y="457"/>
                    <a:pt x="905" y="457"/>
                    <a:pt x="905" y="457"/>
                  </a:cubicBezTo>
                  <a:cubicBezTo>
                    <a:pt x="906" y="456"/>
                    <a:pt x="906" y="456"/>
                    <a:pt x="906" y="456"/>
                  </a:cubicBezTo>
                  <a:cubicBezTo>
                    <a:pt x="904" y="457"/>
                    <a:pt x="904" y="457"/>
                    <a:pt x="904" y="457"/>
                  </a:cubicBezTo>
                  <a:cubicBezTo>
                    <a:pt x="905" y="455"/>
                    <a:pt x="905" y="455"/>
                    <a:pt x="905" y="455"/>
                  </a:cubicBezTo>
                  <a:cubicBezTo>
                    <a:pt x="904" y="456"/>
                    <a:pt x="904" y="456"/>
                    <a:pt x="904" y="456"/>
                  </a:cubicBezTo>
                  <a:cubicBezTo>
                    <a:pt x="897" y="449"/>
                    <a:pt x="897" y="449"/>
                    <a:pt x="897" y="449"/>
                  </a:cubicBezTo>
                  <a:cubicBezTo>
                    <a:pt x="897" y="449"/>
                    <a:pt x="896" y="449"/>
                    <a:pt x="896" y="448"/>
                  </a:cubicBezTo>
                  <a:cubicBezTo>
                    <a:pt x="894" y="447"/>
                    <a:pt x="894" y="447"/>
                    <a:pt x="894" y="447"/>
                  </a:cubicBezTo>
                  <a:cubicBezTo>
                    <a:pt x="893" y="446"/>
                    <a:pt x="893" y="446"/>
                    <a:pt x="892" y="446"/>
                  </a:cubicBezTo>
                  <a:cubicBezTo>
                    <a:pt x="891" y="445"/>
                    <a:pt x="891" y="445"/>
                    <a:pt x="891" y="445"/>
                  </a:cubicBezTo>
                  <a:cubicBezTo>
                    <a:pt x="888" y="443"/>
                    <a:pt x="888" y="443"/>
                    <a:pt x="888" y="443"/>
                  </a:cubicBezTo>
                  <a:cubicBezTo>
                    <a:pt x="888" y="443"/>
                    <a:pt x="887" y="442"/>
                    <a:pt x="886" y="442"/>
                  </a:cubicBezTo>
                  <a:cubicBezTo>
                    <a:pt x="886" y="442"/>
                    <a:pt x="885" y="442"/>
                    <a:pt x="884" y="441"/>
                  </a:cubicBezTo>
                  <a:cubicBezTo>
                    <a:pt x="883" y="441"/>
                    <a:pt x="882" y="441"/>
                    <a:pt x="880" y="440"/>
                  </a:cubicBezTo>
                  <a:cubicBezTo>
                    <a:pt x="879" y="440"/>
                    <a:pt x="878" y="439"/>
                    <a:pt x="876" y="439"/>
                  </a:cubicBezTo>
                  <a:cubicBezTo>
                    <a:pt x="873" y="439"/>
                    <a:pt x="873" y="439"/>
                    <a:pt x="873" y="439"/>
                  </a:cubicBezTo>
                  <a:cubicBezTo>
                    <a:pt x="872" y="439"/>
                    <a:pt x="872" y="439"/>
                    <a:pt x="872" y="439"/>
                  </a:cubicBezTo>
                  <a:cubicBezTo>
                    <a:pt x="872" y="439"/>
                    <a:pt x="872" y="439"/>
                    <a:pt x="871" y="439"/>
                  </a:cubicBezTo>
                  <a:cubicBezTo>
                    <a:pt x="871" y="439"/>
                    <a:pt x="870" y="439"/>
                    <a:pt x="870" y="439"/>
                  </a:cubicBezTo>
                  <a:cubicBezTo>
                    <a:pt x="869" y="440"/>
                    <a:pt x="867" y="440"/>
                    <a:pt x="866" y="441"/>
                  </a:cubicBezTo>
                  <a:cubicBezTo>
                    <a:pt x="864" y="441"/>
                    <a:pt x="862" y="442"/>
                    <a:pt x="859" y="443"/>
                  </a:cubicBezTo>
                  <a:cubicBezTo>
                    <a:pt x="859" y="443"/>
                    <a:pt x="859" y="443"/>
                    <a:pt x="859" y="443"/>
                  </a:cubicBezTo>
                  <a:cubicBezTo>
                    <a:pt x="858" y="443"/>
                    <a:pt x="858" y="443"/>
                    <a:pt x="858" y="444"/>
                  </a:cubicBezTo>
                  <a:cubicBezTo>
                    <a:pt x="857" y="444"/>
                    <a:pt x="857" y="444"/>
                    <a:pt x="856" y="445"/>
                  </a:cubicBezTo>
                  <a:cubicBezTo>
                    <a:pt x="851" y="448"/>
                    <a:pt x="851" y="448"/>
                    <a:pt x="851" y="448"/>
                  </a:cubicBezTo>
                  <a:cubicBezTo>
                    <a:pt x="849" y="450"/>
                    <a:pt x="849" y="450"/>
                    <a:pt x="849" y="450"/>
                  </a:cubicBezTo>
                  <a:cubicBezTo>
                    <a:pt x="848" y="451"/>
                    <a:pt x="848" y="451"/>
                    <a:pt x="848" y="451"/>
                  </a:cubicBezTo>
                  <a:cubicBezTo>
                    <a:pt x="842" y="458"/>
                    <a:pt x="842" y="458"/>
                    <a:pt x="842" y="458"/>
                  </a:cubicBezTo>
                  <a:cubicBezTo>
                    <a:pt x="837" y="465"/>
                    <a:pt x="837" y="465"/>
                    <a:pt x="837" y="465"/>
                  </a:cubicBezTo>
                  <a:cubicBezTo>
                    <a:pt x="835" y="464"/>
                    <a:pt x="835" y="464"/>
                    <a:pt x="835" y="464"/>
                  </a:cubicBezTo>
                  <a:cubicBezTo>
                    <a:pt x="836" y="465"/>
                    <a:pt x="836" y="465"/>
                    <a:pt x="836" y="465"/>
                  </a:cubicBezTo>
                  <a:cubicBezTo>
                    <a:pt x="829" y="477"/>
                    <a:pt x="829" y="477"/>
                    <a:pt x="829" y="477"/>
                  </a:cubicBezTo>
                  <a:cubicBezTo>
                    <a:pt x="827" y="477"/>
                    <a:pt x="827" y="477"/>
                    <a:pt x="827" y="477"/>
                  </a:cubicBezTo>
                  <a:cubicBezTo>
                    <a:pt x="829" y="477"/>
                    <a:pt x="829" y="477"/>
                    <a:pt x="829" y="477"/>
                  </a:cubicBezTo>
                  <a:cubicBezTo>
                    <a:pt x="824" y="488"/>
                    <a:pt x="824" y="488"/>
                    <a:pt x="824" y="488"/>
                  </a:cubicBezTo>
                  <a:cubicBezTo>
                    <a:pt x="821" y="495"/>
                    <a:pt x="817" y="501"/>
                    <a:pt x="813" y="507"/>
                  </a:cubicBezTo>
                  <a:cubicBezTo>
                    <a:pt x="809" y="513"/>
                    <a:pt x="803" y="519"/>
                    <a:pt x="798" y="524"/>
                  </a:cubicBezTo>
                  <a:cubicBezTo>
                    <a:pt x="792" y="529"/>
                    <a:pt x="785" y="534"/>
                    <a:pt x="778" y="538"/>
                  </a:cubicBezTo>
                  <a:cubicBezTo>
                    <a:pt x="770" y="543"/>
                    <a:pt x="762" y="546"/>
                    <a:pt x="753" y="549"/>
                  </a:cubicBezTo>
                  <a:cubicBezTo>
                    <a:pt x="743" y="553"/>
                    <a:pt x="743" y="553"/>
                    <a:pt x="743" y="553"/>
                  </a:cubicBezTo>
                  <a:cubicBezTo>
                    <a:pt x="743" y="553"/>
                    <a:pt x="742" y="553"/>
                    <a:pt x="740" y="553"/>
                  </a:cubicBezTo>
                  <a:cubicBezTo>
                    <a:pt x="739" y="554"/>
                    <a:pt x="736" y="554"/>
                    <a:pt x="733" y="555"/>
                  </a:cubicBezTo>
                  <a:cubicBezTo>
                    <a:pt x="720" y="557"/>
                    <a:pt x="720" y="557"/>
                    <a:pt x="720" y="557"/>
                  </a:cubicBezTo>
                  <a:cubicBezTo>
                    <a:pt x="720" y="557"/>
                    <a:pt x="719" y="557"/>
                    <a:pt x="718" y="558"/>
                  </a:cubicBezTo>
                  <a:cubicBezTo>
                    <a:pt x="716" y="558"/>
                    <a:pt x="715" y="558"/>
                    <a:pt x="713" y="558"/>
                  </a:cubicBezTo>
                  <a:cubicBezTo>
                    <a:pt x="698" y="559"/>
                    <a:pt x="698" y="559"/>
                    <a:pt x="698" y="559"/>
                  </a:cubicBezTo>
                  <a:cubicBezTo>
                    <a:pt x="696" y="559"/>
                    <a:pt x="696" y="559"/>
                    <a:pt x="696" y="559"/>
                  </a:cubicBezTo>
                  <a:cubicBezTo>
                    <a:pt x="692" y="559"/>
                    <a:pt x="689" y="559"/>
                    <a:pt x="685" y="558"/>
                  </a:cubicBezTo>
                  <a:cubicBezTo>
                    <a:pt x="682" y="558"/>
                    <a:pt x="678" y="558"/>
                    <a:pt x="675" y="557"/>
                  </a:cubicBezTo>
                  <a:cubicBezTo>
                    <a:pt x="671" y="557"/>
                    <a:pt x="667" y="556"/>
                    <a:pt x="664" y="556"/>
                  </a:cubicBezTo>
                  <a:cubicBezTo>
                    <a:pt x="660" y="555"/>
                    <a:pt x="657" y="554"/>
                    <a:pt x="653" y="553"/>
                  </a:cubicBezTo>
                  <a:cubicBezTo>
                    <a:pt x="639" y="549"/>
                    <a:pt x="639" y="549"/>
                    <a:pt x="639" y="549"/>
                  </a:cubicBezTo>
                  <a:cubicBezTo>
                    <a:pt x="637" y="548"/>
                    <a:pt x="637" y="548"/>
                    <a:pt x="637" y="548"/>
                  </a:cubicBezTo>
                  <a:cubicBezTo>
                    <a:pt x="634" y="547"/>
                    <a:pt x="631" y="546"/>
                    <a:pt x="628" y="545"/>
                  </a:cubicBezTo>
                  <a:cubicBezTo>
                    <a:pt x="625" y="543"/>
                    <a:pt x="622" y="542"/>
                    <a:pt x="620" y="541"/>
                  </a:cubicBezTo>
                  <a:cubicBezTo>
                    <a:pt x="617" y="539"/>
                    <a:pt x="614" y="538"/>
                    <a:pt x="612" y="537"/>
                  </a:cubicBezTo>
                  <a:cubicBezTo>
                    <a:pt x="609" y="535"/>
                    <a:pt x="606" y="533"/>
                    <a:pt x="604" y="532"/>
                  </a:cubicBezTo>
                  <a:cubicBezTo>
                    <a:pt x="593" y="524"/>
                    <a:pt x="593" y="524"/>
                    <a:pt x="593" y="524"/>
                  </a:cubicBezTo>
                  <a:cubicBezTo>
                    <a:pt x="591" y="522"/>
                    <a:pt x="591" y="522"/>
                    <a:pt x="591" y="522"/>
                  </a:cubicBezTo>
                  <a:cubicBezTo>
                    <a:pt x="591" y="522"/>
                    <a:pt x="590" y="522"/>
                    <a:pt x="590" y="521"/>
                  </a:cubicBezTo>
                  <a:cubicBezTo>
                    <a:pt x="589" y="521"/>
                    <a:pt x="588" y="520"/>
                    <a:pt x="587" y="519"/>
                  </a:cubicBezTo>
                  <a:cubicBezTo>
                    <a:pt x="586" y="518"/>
                    <a:pt x="585" y="517"/>
                    <a:pt x="583" y="514"/>
                  </a:cubicBezTo>
                  <a:cubicBezTo>
                    <a:pt x="581" y="512"/>
                    <a:pt x="578" y="510"/>
                    <a:pt x="575" y="507"/>
                  </a:cubicBezTo>
                  <a:cubicBezTo>
                    <a:pt x="575" y="506"/>
                    <a:pt x="575" y="506"/>
                    <a:pt x="575" y="506"/>
                  </a:cubicBezTo>
                  <a:cubicBezTo>
                    <a:pt x="558" y="479"/>
                    <a:pt x="558" y="479"/>
                    <a:pt x="558" y="479"/>
                  </a:cubicBezTo>
                  <a:cubicBezTo>
                    <a:pt x="553" y="466"/>
                    <a:pt x="550" y="453"/>
                    <a:pt x="551" y="439"/>
                  </a:cubicBezTo>
                  <a:cubicBezTo>
                    <a:pt x="552" y="427"/>
                    <a:pt x="556" y="414"/>
                    <a:pt x="562" y="403"/>
                  </a:cubicBezTo>
                  <a:cubicBezTo>
                    <a:pt x="569" y="391"/>
                    <a:pt x="578" y="380"/>
                    <a:pt x="589" y="372"/>
                  </a:cubicBezTo>
                  <a:cubicBezTo>
                    <a:pt x="600" y="362"/>
                    <a:pt x="614" y="355"/>
                    <a:pt x="630" y="350"/>
                  </a:cubicBezTo>
                  <a:cubicBezTo>
                    <a:pt x="638" y="347"/>
                    <a:pt x="647" y="345"/>
                    <a:pt x="656" y="343"/>
                  </a:cubicBezTo>
                  <a:cubicBezTo>
                    <a:pt x="665" y="342"/>
                    <a:pt x="674" y="341"/>
                    <a:pt x="683" y="341"/>
                  </a:cubicBezTo>
                  <a:cubicBezTo>
                    <a:pt x="684" y="341"/>
                    <a:pt x="684" y="341"/>
                    <a:pt x="684" y="341"/>
                  </a:cubicBezTo>
                  <a:cubicBezTo>
                    <a:pt x="693" y="341"/>
                    <a:pt x="701" y="341"/>
                    <a:pt x="709" y="342"/>
                  </a:cubicBezTo>
                  <a:cubicBezTo>
                    <a:pt x="718" y="344"/>
                    <a:pt x="727" y="346"/>
                    <a:pt x="735" y="348"/>
                  </a:cubicBezTo>
                  <a:cubicBezTo>
                    <a:pt x="741" y="350"/>
                    <a:pt x="747" y="351"/>
                    <a:pt x="753" y="353"/>
                  </a:cubicBezTo>
                  <a:cubicBezTo>
                    <a:pt x="760" y="354"/>
                    <a:pt x="767" y="356"/>
                    <a:pt x="774" y="356"/>
                  </a:cubicBezTo>
                  <a:cubicBezTo>
                    <a:pt x="781" y="357"/>
                    <a:pt x="788" y="358"/>
                    <a:pt x="794" y="358"/>
                  </a:cubicBezTo>
                  <a:cubicBezTo>
                    <a:pt x="800" y="357"/>
                    <a:pt x="806" y="357"/>
                    <a:pt x="810" y="355"/>
                  </a:cubicBezTo>
                  <a:cubicBezTo>
                    <a:pt x="814" y="354"/>
                    <a:pt x="817" y="352"/>
                    <a:pt x="819" y="350"/>
                  </a:cubicBezTo>
                  <a:cubicBezTo>
                    <a:pt x="821" y="348"/>
                    <a:pt x="822" y="345"/>
                    <a:pt x="822" y="342"/>
                  </a:cubicBezTo>
                  <a:cubicBezTo>
                    <a:pt x="822" y="338"/>
                    <a:pt x="822" y="333"/>
                    <a:pt x="820" y="328"/>
                  </a:cubicBezTo>
                  <a:cubicBezTo>
                    <a:pt x="818" y="323"/>
                    <a:pt x="815" y="316"/>
                    <a:pt x="810" y="309"/>
                  </a:cubicBezTo>
                  <a:cubicBezTo>
                    <a:pt x="727" y="182"/>
                    <a:pt x="727" y="182"/>
                    <a:pt x="727" y="182"/>
                  </a:cubicBezTo>
                  <a:cubicBezTo>
                    <a:pt x="720" y="174"/>
                    <a:pt x="720" y="174"/>
                    <a:pt x="720" y="174"/>
                  </a:cubicBezTo>
                  <a:cubicBezTo>
                    <a:pt x="707" y="164"/>
                    <a:pt x="707" y="164"/>
                    <a:pt x="707" y="164"/>
                  </a:cubicBezTo>
                  <a:cubicBezTo>
                    <a:pt x="704" y="162"/>
                    <a:pt x="704" y="162"/>
                    <a:pt x="704" y="162"/>
                  </a:cubicBezTo>
                  <a:cubicBezTo>
                    <a:pt x="704" y="161"/>
                    <a:pt x="703" y="161"/>
                    <a:pt x="703" y="161"/>
                  </a:cubicBezTo>
                  <a:cubicBezTo>
                    <a:pt x="688" y="153"/>
                    <a:pt x="688" y="153"/>
                    <a:pt x="688" y="153"/>
                  </a:cubicBezTo>
                  <a:cubicBezTo>
                    <a:pt x="674" y="147"/>
                    <a:pt x="674" y="147"/>
                    <a:pt x="674" y="147"/>
                  </a:cubicBezTo>
                  <a:cubicBezTo>
                    <a:pt x="673" y="147"/>
                    <a:pt x="672" y="147"/>
                    <a:pt x="671" y="146"/>
                  </a:cubicBezTo>
                  <a:cubicBezTo>
                    <a:pt x="670" y="146"/>
                    <a:pt x="669" y="146"/>
                    <a:pt x="668" y="146"/>
                  </a:cubicBezTo>
                  <a:cubicBezTo>
                    <a:pt x="667" y="145"/>
                    <a:pt x="666" y="145"/>
                    <a:pt x="665" y="145"/>
                  </a:cubicBezTo>
                  <a:cubicBezTo>
                    <a:pt x="664" y="144"/>
                    <a:pt x="662" y="144"/>
                    <a:pt x="661" y="144"/>
                  </a:cubicBezTo>
                  <a:cubicBezTo>
                    <a:pt x="661" y="144"/>
                    <a:pt x="660" y="144"/>
                    <a:pt x="659" y="144"/>
                  </a:cubicBezTo>
                  <a:cubicBezTo>
                    <a:pt x="652" y="142"/>
                    <a:pt x="652" y="142"/>
                    <a:pt x="652" y="142"/>
                  </a:cubicBezTo>
                  <a:cubicBezTo>
                    <a:pt x="651" y="142"/>
                    <a:pt x="650" y="142"/>
                    <a:pt x="649" y="142"/>
                  </a:cubicBezTo>
                  <a:cubicBezTo>
                    <a:pt x="647" y="142"/>
                    <a:pt x="647" y="142"/>
                    <a:pt x="647" y="142"/>
                  </a:cubicBezTo>
                  <a:cubicBezTo>
                    <a:pt x="646" y="142"/>
                    <a:pt x="646" y="141"/>
                    <a:pt x="645" y="141"/>
                  </a:cubicBezTo>
                  <a:cubicBezTo>
                    <a:pt x="644" y="141"/>
                    <a:pt x="643" y="141"/>
                    <a:pt x="642" y="141"/>
                  </a:cubicBezTo>
                  <a:cubicBezTo>
                    <a:pt x="641" y="141"/>
                    <a:pt x="639" y="141"/>
                    <a:pt x="637" y="141"/>
                  </a:cubicBezTo>
                  <a:cubicBezTo>
                    <a:pt x="636" y="141"/>
                    <a:pt x="634" y="141"/>
                    <a:pt x="632" y="141"/>
                  </a:cubicBezTo>
                  <a:cubicBezTo>
                    <a:pt x="631" y="141"/>
                    <a:pt x="631" y="141"/>
                    <a:pt x="631" y="141"/>
                  </a:cubicBezTo>
                  <a:cubicBezTo>
                    <a:pt x="630" y="141"/>
                    <a:pt x="628" y="141"/>
                    <a:pt x="627" y="141"/>
                  </a:cubicBezTo>
                  <a:cubicBezTo>
                    <a:pt x="626" y="141"/>
                    <a:pt x="624" y="141"/>
                    <a:pt x="622" y="141"/>
                  </a:cubicBezTo>
                  <a:cubicBezTo>
                    <a:pt x="601" y="144"/>
                    <a:pt x="601" y="144"/>
                    <a:pt x="601" y="144"/>
                  </a:cubicBezTo>
                  <a:cubicBezTo>
                    <a:pt x="589" y="147"/>
                    <a:pt x="589" y="147"/>
                    <a:pt x="589" y="147"/>
                  </a:cubicBezTo>
                  <a:cubicBezTo>
                    <a:pt x="430" y="200"/>
                    <a:pt x="430" y="200"/>
                    <a:pt x="430" y="200"/>
                  </a:cubicBezTo>
                  <a:cubicBezTo>
                    <a:pt x="429" y="201"/>
                    <a:pt x="428" y="201"/>
                    <a:pt x="427" y="201"/>
                  </a:cubicBezTo>
                  <a:cubicBezTo>
                    <a:pt x="417" y="204"/>
                    <a:pt x="417" y="204"/>
                    <a:pt x="417" y="204"/>
                  </a:cubicBezTo>
                  <a:cubicBezTo>
                    <a:pt x="416" y="204"/>
                    <a:pt x="416" y="204"/>
                    <a:pt x="415" y="205"/>
                  </a:cubicBezTo>
                  <a:cubicBezTo>
                    <a:pt x="414" y="205"/>
                    <a:pt x="413" y="205"/>
                    <a:pt x="411" y="205"/>
                  </a:cubicBezTo>
                  <a:cubicBezTo>
                    <a:pt x="405" y="206"/>
                    <a:pt x="405" y="206"/>
                    <a:pt x="405" y="206"/>
                  </a:cubicBezTo>
                  <a:cubicBezTo>
                    <a:pt x="405" y="206"/>
                    <a:pt x="405" y="206"/>
                    <a:pt x="404" y="206"/>
                  </a:cubicBezTo>
                  <a:cubicBezTo>
                    <a:pt x="403" y="206"/>
                    <a:pt x="403" y="206"/>
                    <a:pt x="403" y="206"/>
                  </a:cubicBezTo>
                  <a:cubicBezTo>
                    <a:pt x="403" y="206"/>
                    <a:pt x="401" y="206"/>
                    <a:pt x="399" y="206"/>
                  </a:cubicBezTo>
                  <a:cubicBezTo>
                    <a:pt x="397" y="205"/>
                    <a:pt x="395" y="205"/>
                    <a:pt x="391" y="204"/>
                  </a:cubicBezTo>
                  <a:cubicBezTo>
                    <a:pt x="387" y="203"/>
                    <a:pt x="382" y="202"/>
                    <a:pt x="375" y="201"/>
                  </a:cubicBezTo>
                  <a:cubicBezTo>
                    <a:pt x="374" y="201"/>
                    <a:pt x="374" y="201"/>
                    <a:pt x="374" y="201"/>
                  </a:cubicBezTo>
                  <a:cubicBezTo>
                    <a:pt x="373" y="200"/>
                    <a:pt x="373" y="200"/>
                    <a:pt x="373" y="200"/>
                  </a:cubicBezTo>
                  <a:cubicBezTo>
                    <a:pt x="373" y="200"/>
                    <a:pt x="373" y="200"/>
                    <a:pt x="373" y="200"/>
                  </a:cubicBezTo>
                  <a:cubicBezTo>
                    <a:pt x="372" y="199"/>
                    <a:pt x="372" y="199"/>
                    <a:pt x="372" y="199"/>
                  </a:cubicBezTo>
                  <a:cubicBezTo>
                    <a:pt x="371" y="198"/>
                    <a:pt x="371" y="198"/>
                    <a:pt x="371" y="198"/>
                  </a:cubicBezTo>
                  <a:cubicBezTo>
                    <a:pt x="369" y="195"/>
                    <a:pt x="369" y="195"/>
                    <a:pt x="369" y="195"/>
                  </a:cubicBezTo>
                  <a:cubicBezTo>
                    <a:pt x="369" y="195"/>
                    <a:pt x="369" y="195"/>
                    <a:pt x="369" y="194"/>
                  </a:cubicBezTo>
                  <a:cubicBezTo>
                    <a:pt x="368" y="194"/>
                    <a:pt x="368" y="193"/>
                    <a:pt x="368" y="193"/>
                  </a:cubicBezTo>
                  <a:cubicBezTo>
                    <a:pt x="368" y="192"/>
                    <a:pt x="367" y="191"/>
                    <a:pt x="367" y="190"/>
                  </a:cubicBezTo>
                  <a:cubicBezTo>
                    <a:pt x="367" y="189"/>
                    <a:pt x="366" y="188"/>
                    <a:pt x="365" y="186"/>
                  </a:cubicBezTo>
                  <a:cubicBezTo>
                    <a:pt x="365" y="180"/>
                    <a:pt x="365" y="180"/>
                    <a:pt x="365" y="180"/>
                  </a:cubicBezTo>
                  <a:cubicBezTo>
                    <a:pt x="365" y="179"/>
                    <a:pt x="365" y="179"/>
                    <a:pt x="365" y="179"/>
                  </a:cubicBezTo>
                  <a:cubicBezTo>
                    <a:pt x="365" y="169"/>
                    <a:pt x="365" y="169"/>
                    <a:pt x="365" y="169"/>
                  </a:cubicBezTo>
                  <a:cubicBezTo>
                    <a:pt x="367" y="161"/>
                    <a:pt x="367" y="161"/>
                    <a:pt x="367" y="161"/>
                  </a:cubicBezTo>
                  <a:cubicBezTo>
                    <a:pt x="367" y="161"/>
                    <a:pt x="367" y="160"/>
                    <a:pt x="367" y="160"/>
                  </a:cubicBezTo>
                  <a:cubicBezTo>
                    <a:pt x="368" y="159"/>
                    <a:pt x="368" y="158"/>
                    <a:pt x="369" y="156"/>
                  </a:cubicBezTo>
                  <a:cubicBezTo>
                    <a:pt x="369" y="155"/>
                    <a:pt x="370" y="153"/>
                    <a:pt x="371" y="149"/>
                  </a:cubicBezTo>
                  <a:cubicBezTo>
                    <a:pt x="372" y="146"/>
                    <a:pt x="374" y="142"/>
                    <a:pt x="376" y="137"/>
                  </a:cubicBezTo>
                  <a:cubicBezTo>
                    <a:pt x="378" y="132"/>
                    <a:pt x="380" y="128"/>
                    <a:pt x="381" y="123"/>
                  </a:cubicBezTo>
                  <a:cubicBezTo>
                    <a:pt x="382" y="119"/>
                    <a:pt x="383" y="114"/>
                    <a:pt x="384" y="109"/>
                  </a:cubicBezTo>
                  <a:cubicBezTo>
                    <a:pt x="384" y="105"/>
                    <a:pt x="384" y="100"/>
                    <a:pt x="383" y="95"/>
                  </a:cubicBezTo>
                  <a:cubicBezTo>
                    <a:pt x="383" y="90"/>
                    <a:pt x="382" y="86"/>
                    <a:pt x="380" y="81"/>
                  </a:cubicBezTo>
                  <a:cubicBezTo>
                    <a:pt x="380" y="79"/>
                    <a:pt x="379" y="78"/>
                    <a:pt x="379" y="76"/>
                  </a:cubicBezTo>
                  <a:cubicBezTo>
                    <a:pt x="378" y="75"/>
                    <a:pt x="377" y="73"/>
                    <a:pt x="377" y="72"/>
                  </a:cubicBezTo>
                  <a:cubicBezTo>
                    <a:pt x="376" y="70"/>
                    <a:pt x="375" y="68"/>
                    <a:pt x="374" y="67"/>
                  </a:cubicBezTo>
                  <a:cubicBezTo>
                    <a:pt x="374" y="65"/>
                    <a:pt x="373" y="64"/>
                    <a:pt x="372" y="62"/>
                  </a:cubicBezTo>
                  <a:cubicBezTo>
                    <a:pt x="365" y="53"/>
                    <a:pt x="365" y="53"/>
                    <a:pt x="365" y="53"/>
                  </a:cubicBezTo>
                  <a:cubicBezTo>
                    <a:pt x="360" y="47"/>
                    <a:pt x="360" y="47"/>
                    <a:pt x="360" y="47"/>
                  </a:cubicBezTo>
                  <a:cubicBezTo>
                    <a:pt x="361" y="45"/>
                    <a:pt x="361" y="45"/>
                    <a:pt x="361" y="45"/>
                  </a:cubicBezTo>
                  <a:cubicBezTo>
                    <a:pt x="359" y="46"/>
                    <a:pt x="359" y="46"/>
                    <a:pt x="359" y="46"/>
                  </a:cubicBezTo>
                  <a:cubicBezTo>
                    <a:pt x="353" y="40"/>
                    <a:pt x="353" y="40"/>
                    <a:pt x="353" y="40"/>
                  </a:cubicBezTo>
                  <a:cubicBezTo>
                    <a:pt x="352" y="40"/>
                    <a:pt x="352" y="39"/>
                    <a:pt x="351" y="39"/>
                  </a:cubicBezTo>
                  <a:cubicBezTo>
                    <a:pt x="340" y="30"/>
                    <a:pt x="340" y="30"/>
                    <a:pt x="340" y="30"/>
                  </a:cubicBezTo>
                  <a:cubicBezTo>
                    <a:pt x="339" y="29"/>
                    <a:pt x="339" y="29"/>
                    <a:pt x="339" y="29"/>
                  </a:cubicBezTo>
                  <a:cubicBezTo>
                    <a:pt x="338" y="29"/>
                    <a:pt x="337" y="28"/>
                    <a:pt x="336" y="27"/>
                  </a:cubicBezTo>
                  <a:cubicBezTo>
                    <a:pt x="335" y="27"/>
                    <a:pt x="334" y="26"/>
                    <a:pt x="333" y="25"/>
                  </a:cubicBezTo>
                  <a:cubicBezTo>
                    <a:pt x="331" y="25"/>
                    <a:pt x="330" y="24"/>
                    <a:pt x="329" y="24"/>
                  </a:cubicBezTo>
                  <a:cubicBezTo>
                    <a:pt x="328" y="23"/>
                    <a:pt x="327" y="22"/>
                    <a:pt x="325" y="21"/>
                  </a:cubicBezTo>
                  <a:cubicBezTo>
                    <a:pt x="308" y="14"/>
                    <a:pt x="308" y="14"/>
                    <a:pt x="308" y="14"/>
                  </a:cubicBezTo>
                  <a:cubicBezTo>
                    <a:pt x="305" y="13"/>
                    <a:pt x="305" y="13"/>
                    <a:pt x="305" y="13"/>
                  </a:cubicBezTo>
                  <a:cubicBezTo>
                    <a:pt x="297" y="11"/>
                    <a:pt x="297" y="11"/>
                    <a:pt x="297" y="11"/>
                  </a:cubicBezTo>
                  <a:cubicBezTo>
                    <a:pt x="290" y="9"/>
                    <a:pt x="290" y="9"/>
                    <a:pt x="290" y="9"/>
                  </a:cubicBezTo>
                  <a:cubicBezTo>
                    <a:pt x="287" y="8"/>
                    <a:pt x="283" y="7"/>
                    <a:pt x="280" y="7"/>
                  </a:cubicBezTo>
                  <a:cubicBezTo>
                    <a:pt x="276" y="6"/>
                    <a:pt x="272" y="6"/>
                    <a:pt x="269" y="5"/>
                  </a:cubicBezTo>
                  <a:cubicBezTo>
                    <a:pt x="265" y="5"/>
                    <a:pt x="261" y="5"/>
                    <a:pt x="258" y="4"/>
                  </a:cubicBezTo>
                  <a:cubicBezTo>
                    <a:pt x="255" y="4"/>
                    <a:pt x="252" y="4"/>
                    <a:pt x="250" y="4"/>
                  </a:cubicBezTo>
                </a:path>
              </a:pathLst>
            </a:custGeom>
            <a:solidFill>
              <a:srgbClr val="C2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45" name="Freeform 185"/>
            <p:cNvSpPr>
              <a:spLocks/>
            </p:cNvSpPr>
            <p:nvPr/>
          </p:nvSpPr>
          <p:spPr bwMode="auto">
            <a:xfrm>
              <a:off x="2581" y="3245"/>
              <a:ext cx="1655" cy="961"/>
            </a:xfrm>
            <a:custGeom>
              <a:avLst/>
              <a:gdLst>
                <a:gd name="T0" fmla="*/ 1648 w 1009"/>
                <a:gd name="T1" fmla="*/ 436 h 586"/>
                <a:gd name="T2" fmla="*/ 1639 w 1009"/>
                <a:gd name="T3" fmla="*/ 456 h 586"/>
                <a:gd name="T4" fmla="*/ 1624 w 1009"/>
                <a:gd name="T5" fmla="*/ 476 h 586"/>
                <a:gd name="T6" fmla="*/ 1606 w 1009"/>
                <a:gd name="T7" fmla="*/ 494 h 586"/>
                <a:gd name="T8" fmla="*/ 1584 w 1009"/>
                <a:gd name="T9" fmla="*/ 507 h 586"/>
                <a:gd name="T10" fmla="*/ 1557 w 1009"/>
                <a:gd name="T11" fmla="*/ 520 h 586"/>
                <a:gd name="T12" fmla="*/ 720 w 1009"/>
                <a:gd name="T13" fmla="*/ 825 h 586"/>
                <a:gd name="T14" fmla="*/ 661 w 1009"/>
                <a:gd name="T15" fmla="*/ 846 h 586"/>
                <a:gd name="T16" fmla="*/ 658 w 1009"/>
                <a:gd name="T17" fmla="*/ 846 h 586"/>
                <a:gd name="T18" fmla="*/ 643 w 1009"/>
                <a:gd name="T19" fmla="*/ 849 h 586"/>
                <a:gd name="T20" fmla="*/ 631 w 1009"/>
                <a:gd name="T21" fmla="*/ 853 h 586"/>
                <a:gd name="T22" fmla="*/ 622 w 1009"/>
                <a:gd name="T23" fmla="*/ 854 h 586"/>
                <a:gd name="T24" fmla="*/ 617 w 1009"/>
                <a:gd name="T25" fmla="*/ 854 h 586"/>
                <a:gd name="T26" fmla="*/ 604 w 1009"/>
                <a:gd name="T27" fmla="*/ 856 h 586"/>
                <a:gd name="T28" fmla="*/ 589 w 1009"/>
                <a:gd name="T29" fmla="*/ 856 h 586"/>
                <a:gd name="T30" fmla="*/ 574 w 1009"/>
                <a:gd name="T31" fmla="*/ 856 h 586"/>
                <a:gd name="T32" fmla="*/ 561 w 1009"/>
                <a:gd name="T33" fmla="*/ 854 h 586"/>
                <a:gd name="T34" fmla="*/ 546 w 1009"/>
                <a:gd name="T35" fmla="*/ 853 h 586"/>
                <a:gd name="T36" fmla="*/ 540 w 1009"/>
                <a:gd name="T37" fmla="*/ 851 h 586"/>
                <a:gd name="T38" fmla="*/ 527 w 1009"/>
                <a:gd name="T39" fmla="*/ 848 h 586"/>
                <a:gd name="T40" fmla="*/ 471 w 1009"/>
                <a:gd name="T41" fmla="*/ 823 h 586"/>
                <a:gd name="T42" fmla="*/ 453 w 1009"/>
                <a:gd name="T43" fmla="*/ 812 h 586"/>
                <a:gd name="T44" fmla="*/ 441 w 1009"/>
                <a:gd name="T45" fmla="*/ 802 h 586"/>
                <a:gd name="T46" fmla="*/ 433 w 1009"/>
                <a:gd name="T47" fmla="*/ 794 h 586"/>
                <a:gd name="T48" fmla="*/ 426 w 1009"/>
                <a:gd name="T49" fmla="*/ 786 h 586"/>
                <a:gd name="T50" fmla="*/ 418 w 1009"/>
                <a:gd name="T51" fmla="*/ 776 h 586"/>
                <a:gd name="T52" fmla="*/ 412 w 1009"/>
                <a:gd name="T53" fmla="*/ 766 h 586"/>
                <a:gd name="T54" fmla="*/ 15 w 1009"/>
                <a:gd name="T55" fmla="*/ 54 h 586"/>
                <a:gd name="T56" fmla="*/ 2 w 1009"/>
                <a:gd name="T57" fmla="*/ 107 h 586"/>
                <a:gd name="T58" fmla="*/ 131 w 1009"/>
                <a:gd name="T59" fmla="*/ 369 h 586"/>
                <a:gd name="T60" fmla="*/ 410 w 1009"/>
                <a:gd name="T61" fmla="*/ 872 h 586"/>
                <a:gd name="T62" fmla="*/ 418 w 1009"/>
                <a:gd name="T63" fmla="*/ 884 h 586"/>
                <a:gd name="T64" fmla="*/ 425 w 1009"/>
                <a:gd name="T65" fmla="*/ 892 h 586"/>
                <a:gd name="T66" fmla="*/ 431 w 1009"/>
                <a:gd name="T67" fmla="*/ 900 h 586"/>
                <a:gd name="T68" fmla="*/ 440 w 1009"/>
                <a:gd name="T69" fmla="*/ 909 h 586"/>
                <a:gd name="T70" fmla="*/ 453 w 1009"/>
                <a:gd name="T71" fmla="*/ 918 h 586"/>
                <a:gd name="T72" fmla="*/ 471 w 1009"/>
                <a:gd name="T73" fmla="*/ 931 h 586"/>
                <a:gd name="T74" fmla="*/ 525 w 1009"/>
                <a:gd name="T75" fmla="*/ 953 h 586"/>
                <a:gd name="T76" fmla="*/ 536 w 1009"/>
                <a:gd name="T77" fmla="*/ 956 h 586"/>
                <a:gd name="T78" fmla="*/ 541 w 1009"/>
                <a:gd name="T79" fmla="*/ 958 h 586"/>
                <a:gd name="T80" fmla="*/ 548 w 1009"/>
                <a:gd name="T81" fmla="*/ 958 h 586"/>
                <a:gd name="T82" fmla="*/ 561 w 1009"/>
                <a:gd name="T83" fmla="*/ 959 h 586"/>
                <a:gd name="T84" fmla="*/ 574 w 1009"/>
                <a:gd name="T85" fmla="*/ 961 h 586"/>
                <a:gd name="T86" fmla="*/ 590 w 1009"/>
                <a:gd name="T87" fmla="*/ 961 h 586"/>
                <a:gd name="T88" fmla="*/ 604 w 1009"/>
                <a:gd name="T89" fmla="*/ 961 h 586"/>
                <a:gd name="T90" fmla="*/ 613 w 1009"/>
                <a:gd name="T91" fmla="*/ 959 h 586"/>
                <a:gd name="T92" fmla="*/ 615 w 1009"/>
                <a:gd name="T93" fmla="*/ 959 h 586"/>
                <a:gd name="T94" fmla="*/ 622 w 1009"/>
                <a:gd name="T95" fmla="*/ 958 h 586"/>
                <a:gd name="T96" fmla="*/ 635 w 1009"/>
                <a:gd name="T97" fmla="*/ 956 h 586"/>
                <a:gd name="T98" fmla="*/ 646 w 1009"/>
                <a:gd name="T99" fmla="*/ 953 h 586"/>
                <a:gd name="T100" fmla="*/ 654 w 1009"/>
                <a:gd name="T101" fmla="*/ 950 h 586"/>
                <a:gd name="T102" fmla="*/ 656 w 1009"/>
                <a:gd name="T103" fmla="*/ 950 h 586"/>
                <a:gd name="T104" fmla="*/ 932 w 1009"/>
                <a:gd name="T105" fmla="*/ 849 h 586"/>
                <a:gd name="T106" fmla="*/ 1550 w 1009"/>
                <a:gd name="T107" fmla="*/ 622 h 586"/>
                <a:gd name="T108" fmla="*/ 1563 w 1009"/>
                <a:gd name="T109" fmla="*/ 615 h 586"/>
                <a:gd name="T110" fmla="*/ 1576 w 1009"/>
                <a:gd name="T111" fmla="*/ 608 h 586"/>
                <a:gd name="T112" fmla="*/ 1593 w 1009"/>
                <a:gd name="T113" fmla="*/ 597 h 586"/>
                <a:gd name="T114" fmla="*/ 1607 w 1009"/>
                <a:gd name="T115" fmla="*/ 584 h 586"/>
                <a:gd name="T116" fmla="*/ 1617 w 1009"/>
                <a:gd name="T117" fmla="*/ 571 h 586"/>
                <a:gd name="T118" fmla="*/ 1629 w 1009"/>
                <a:gd name="T119" fmla="*/ 553 h 586"/>
                <a:gd name="T120" fmla="*/ 1632 w 1009"/>
                <a:gd name="T121" fmla="*/ 546 h 586"/>
                <a:gd name="T122" fmla="*/ 1635 w 1009"/>
                <a:gd name="T123" fmla="*/ 533 h 586"/>
                <a:gd name="T124" fmla="*/ 1655 w 1009"/>
                <a:gd name="T125" fmla="*/ 410 h 5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009" h="586">
                  <a:moveTo>
                    <a:pt x="1008" y="256"/>
                  </a:moveTo>
                  <a:cubicBezTo>
                    <a:pt x="1008" y="256"/>
                    <a:pt x="1008" y="257"/>
                    <a:pt x="1008" y="257"/>
                  </a:cubicBezTo>
                  <a:cubicBezTo>
                    <a:pt x="1008" y="259"/>
                    <a:pt x="1007" y="260"/>
                    <a:pt x="1007" y="261"/>
                  </a:cubicBezTo>
                  <a:cubicBezTo>
                    <a:pt x="1007" y="261"/>
                    <a:pt x="1006" y="262"/>
                    <a:pt x="1006" y="263"/>
                  </a:cubicBezTo>
                  <a:cubicBezTo>
                    <a:pt x="1006" y="264"/>
                    <a:pt x="1006" y="265"/>
                    <a:pt x="1005" y="266"/>
                  </a:cubicBezTo>
                  <a:cubicBezTo>
                    <a:pt x="1005" y="267"/>
                    <a:pt x="1004" y="267"/>
                    <a:pt x="1004" y="268"/>
                  </a:cubicBezTo>
                  <a:cubicBezTo>
                    <a:pt x="1004" y="269"/>
                    <a:pt x="1003" y="270"/>
                    <a:pt x="1003" y="271"/>
                  </a:cubicBezTo>
                  <a:cubicBezTo>
                    <a:pt x="1003" y="272"/>
                    <a:pt x="1002" y="272"/>
                    <a:pt x="1002" y="273"/>
                  </a:cubicBezTo>
                  <a:cubicBezTo>
                    <a:pt x="1001" y="274"/>
                    <a:pt x="1001" y="275"/>
                    <a:pt x="1000" y="276"/>
                  </a:cubicBezTo>
                  <a:cubicBezTo>
                    <a:pt x="1000" y="277"/>
                    <a:pt x="999" y="277"/>
                    <a:pt x="999" y="278"/>
                  </a:cubicBezTo>
                  <a:cubicBezTo>
                    <a:pt x="998" y="279"/>
                    <a:pt x="998" y="280"/>
                    <a:pt x="997" y="281"/>
                  </a:cubicBezTo>
                  <a:cubicBezTo>
                    <a:pt x="997" y="282"/>
                    <a:pt x="996" y="282"/>
                    <a:pt x="996" y="283"/>
                  </a:cubicBezTo>
                  <a:cubicBezTo>
                    <a:pt x="995" y="284"/>
                    <a:pt x="994" y="285"/>
                    <a:pt x="994" y="286"/>
                  </a:cubicBezTo>
                  <a:cubicBezTo>
                    <a:pt x="993" y="286"/>
                    <a:pt x="993" y="287"/>
                    <a:pt x="992" y="288"/>
                  </a:cubicBezTo>
                  <a:cubicBezTo>
                    <a:pt x="991" y="289"/>
                    <a:pt x="991" y="289"/>
                    <a:pt x="990" y="290"/>
                  </a:cubicBezTo>
                  <a:cubicBezTo>
                    <a:pt x="989" y="291"/>
                    <a:pt x="989" y="292"/>
                    <a:pt x="988" y="292"/>
                  </a:cubicBezTo>
                  <a:cubicBezTo>
                    <a:pt x="987" y="293"/>
                    <a:pt x="986" y="294"/>
                    <a:pt x="986" y="295"/>
                  </a:cubicBezTo>
                  <a:cubicBezTo>
                    <a:pt x="985" y="295"/>
                    <a:pt x="984" y="296"/>
                    <a:pt x="984" y="296"/>
                  </a:cubicBezTo>
                  <a:cubicBezTo>
                    <a:pt x="983" y="297"/>
                    <a:pt x="982" y="298"/>
                    <a:pt x="981" y="299"/>
                  </a:cubicBezTo>
                  <a:cubicBezTo>
                    <a:pt x="980" y="299"/>
                    <a:pt x="979" y="300"/>
                    <a:pt x="979" y="301"/>
                  </a:cubicBezTo>
                  <a:cubicBezTo>
                    <a:pt x="978" y="301"/>
                    <a:pt x="977" y="302"/>
                    <a:pt x="976" y="303"/>
                  </a:cubicBezTo>
                  <a:cubicBezTo>
                    <a:pt x="975" y="303"/>
                    <a:pt x="974" y="304"/>
                    <a:pt x="974" y="304"/>
                  </a:cubicBezTo>
                  <a:cubicBezTo>
                    <a:pt x="973" y="305"/>
                    <a:pt x="971" y="306"/>
                    <a:pt x="970" y="306"/>
                  </a:cubicBezTo>
                  <a:cubicBezTo>
                    <a:pt x="970" y="307"/>
                    <a:pt x="969" y="307"/>
                    <a:pt x="968" y="308"/>
                  </a:cubicBezTo>
                  <a:cubicBezTo>
                    <a:pt x="967" y="308"/>
                    <a:pt x="967" y="309"/>
                    <a:pt x="966" y="309"/>
                  </a:cubicBezTo>
                  <a:cubicBezTo>
                    <a:pt x="965" y="310"/>
                    <a:pt x="964" y="310"/>
                    <a:pt x="962" y="311"/>
                  </a:cubicBezTo>
                  <a:cubicBezTo>
                    <a:pt x="962" y="311"/>
                    <a:pt x="961" y="312"/>
                    <a:pt x="960" y="312"/>
                  </a:cubicBezTo>
                  <a:cubicBezTo>
                    <a:pt x="959" y="313"/>
                    <a:pt x="958" y="313"/>
                    <a:pt x="957" y="314"/>
                  </a:cubicBezTo>
                  <a:cubicBezTo>
                    <a:pt x="956" y="314"/>
                    <a:pt x="955" y="314"/>
                    <a:pt x="955" y="315"/>
                  </a:cubicBezTo>
                  <a:cubicBezTo>
                    <a:pt x="953" y="315"/>
                    <a:pt x="951" y="316"/>
                    <a:pt x="949" y="317"/>
                  </a:cubicBezTo>
                  <a:cubicBezTo>
                    <a:pt x="787" y="376"/>
                    <a:pt x="787" y="376"/>
                    <a:pt x="787" y="376"/>
                  </a:cubicBezTo>
                  <a:cubicBezTo>
                    <a:pt x="728" y="397"/>
                    <a:pt x="728" y="397"/>
                    <a:pt x="728" y="397"/>
                  </a:cubicBezTo>
                  <a:cubicBezTo>
                    <a:pt x="608" y="441"/>
                    <a:pt x="608" y="441"/>
                    <a:pt x="608" y="441"/>
                  </a:cubicBezTo>
                  <a:cubicBezTo>
                    <a:pt x="573" y="454"/>
                    <a:pt x="573" y="454"/>
                    <a:pt x="573" y="454"/>
                  </a:cubicBezTo>
                  <a:cubicBezTo>
                    <a:pt x="439" y="503"/>
                    <a:pt x="439" y="503"/>
                    <a:pt x="439" y="503"/>
                  </a:cubicBezTo>
                  <a:cubicBezTo>
                    <a:pt x="407" y="514"/>
                    <a:pt x="407" y="514"/>
                    <a:pt x="407" y="514"/>
                  </a:cubicBezTo>
                  <a:cubicBezTo>
                    <a:pt x="406" y="514"/>
                    <a:pt x="406" y="515"/>
                    <a:pt x="405" y="515"/>
                  </a:cubicBezTo>
                  <a:cubicBezTo>
                    <a:pt x="404" y="515"/>
                    <a:pt x="404" y="515"/>
                    <a:pt x="404" y="515"/>
                  </a:cubicBezTo>
                  <a:cubicBezTo>
                    <a:pt x="404" y="515"/>
                    <a:pt x="404" y="515"/>
                    <a:pt x="404" y="515"/>
                  </a:cubicBezTo>
                  <a:cubicBezTo>
                    <a:pt x="403" y="516"/>
                    <a:pt x="403" y="516"/>
                    <a:pt x="403" y="516"/>
                  </a:cubicBezTo>
                  <a:cubicBezTo>
                    <a:pt x="402" y="516"/>
                    <a:pt x="402" y="516"/>
                    <a:pt x="402" y="516"/>
                  </a:cubicBezTo>
                  <a:cubicBezTo>
                    <a:pt x="402" y="516"/>
                    <a:pt x="401" y="516"/>
                    <a:pt x="401" y="516"/>
                  </a:cubicBezTo>
                  <a:cubicBezTo>
                    <a:pt x="401" y="516"/>
                    <a:pt x="401" y="516"/>
                    <a:pt x="401" y="516"/>
                  </a:cubicBezTo>
                  <a:cubicBezTo>
                    <a:pt x="401" y="516"/>
                    <a:pt x="401" y="516"/>
                    <a:pt x="401" y="516"/>
                  </a:cubicBezTo>
                  <a:cubicBezTo>
                    <a:pt x="401" y="516"/>
                    <a:pt x="401" y="516"/>
                    <a:pt x="401" y="516"/>
                  </a:cubicBezTo>
                  <a:cubicBezTo>
                    <a:pt x="400" y="516"/>
                    <a:pt x="399" y="517"/>
                    <a:pt x="399" y="517"/>
                  </a:cubicBezTo>
                  <a:cubicBezTo>
                    <a:pt x="398" y="517"/>
                    <a:pt x="397" y="517"/>
                    <a:pt x="397" y="517"/>
                  </a:cubicBezTo>
                  <a:cubicBezTo>
                    <a:pt x="397" y="517"/>
                    <a:pt x="396" y="518"/>
                    <a:pt x="396" y="518"/>
                  </a:cubicBezTo>
                  <a:cubicBezTo>
                    <a:pt x="395" y="518"/>
                    <a:pt x="395" y="518"/>
                    <a:pt x="395" y="518"/>
                  </a:cubicBezTo>
                  <a:cubicBezTo>
                    <a:pt x="394" y="518"/>
                    <a:pt x="393" y="518"/>
                    <a:pt x="392" y="518"/>
                  </a:cubicBezTo>
                  <a:cubicBezTo>
                    <a:pt x="392" y="519"/>
                    <a:pt x="391" y="519"/>
                    <a:pt x="391" y="519"/>
                  </a:cubicBezTo>
                  <a:cubicBezTo>
                    <a:pt x="390" y="519"/>
                    <a:pt x="390" y="519"/>
                    <a:pt x="390" y="519"/>
                  </a:cubicBezTo>
                  <a:cubicBezTo>
                    <a:pt x="389" y="519"/>
                    <a:pt x="389" y="519"/>
                    <a:pt x="389" y="519"/>
                  </a:cubicBezTo>
                  <a:cubicBezTo>
                    <a:pt x="388" y="520"/>
                    <a:pt x="387" y="520"/>
                    <a:pt x="386" y="520"/>
                  </a:cubicBezTo>
                  <a:cubicBezTo>
                    <a:pt x="386" y="520"/>
                    <a:pt x="385" y="520"/>
                    <a:pt x="385" y="520"/>
                  </a:cubicBezTo>
                  <a:cubicBezTo>
                    <a:pt x="384" y="520"/>
                    <a:pt x="384" y="520"/>
                    <a:pt x="384" y="520"/>
                  </a:cubicBezTo>
                  <a:cubicBezTo>
                    <a:pt x="383" y="520"/>
                    <a:pt x="383" y="520"/>
                    <a:pt x="382" y="521"/>
                  </a:cubicBezTo>
                  <a:cubicBezTo>
                    <a:pt x="382" y="521"/>
                    <a:pt x="381" y="521"/>
                    <a:pt x="380" y="521"/>
                  </a:cubicBezTo>
                  <a:cubicBezTo>
                    <a:pt x="380" y="521"/>
                    <a:pt x="380" y="521"/>
                    <a:pt x="380" y="521"/>
                  </a:cubicBezTo>
                  <a:cubicBezTo>
                    <a:pt x="380" y="521"/>
                    <a:pt x="379" y="521"/>
                    <a:pt x="379" y="521"/>
                  </a:cubicBezTo>
                  <a:cubicBezTo>
                    <a:pt x="379" y="521"/>
                    <a:pt x="379" y="521"/>
                    <a:pt x="379" y="521"/>
                  </a:cubicBezTo>
                  <a:cubicBezTo>
                    <a:pt x="378" y="521"/>
                    <a:pt x="378" y="521"/>
                    <a:pt x="378" y="521"/>
                  </a:cubicBezTo>
                  <a:cubicBezTo>
                    <a:pt x="377" y="521"/>
                    <a:pt x="377" y="521"/>
                    <a:pt x="377" y="521"/>
                  </a:cubicBezTo>
                  <a:cubicBezTo>
                    <a:pt x="377" y="521"/>
                    <a:pt x="377" y="521"/>
                    <a:pt x="377" y="521"/>
                  </a:cubicBezTo>
                  <a:cubicBezTo>
                    <a:pt x="376" y="521"/>
                    <a:pt x="376" y="521"/>
                    <a:pt x="376" y="521"/>
                  </a:cubicBezTo>
                  <a:cubicBezTo>
                    <a:pt x="375" y="522"/>
                    <a:pt x="375" y="522"/>
                    <a:pt x="374" y="522"/>
                  </a:cubicBezTo>
                  <a:cubicBezTo>
                    <a:pt x="373" y="522"/>
                    <a:pt x="373" y="522"/>
                    <a:pt x="372" y="522"/>
                  </a:cubicBezTo>
                  <a:cubicBezTo>
                    <a:pt x="372" y="522"/>
                    <a:pt x="371" y="522"/>
                    <a:pt x="371" y="522"/>
                  </a:cubicBezTo>
                  <a:cubicBezTo>
                    <a:pt x="370" y="522"/>
                    <a:pt x="370" y="522"/>
                    <a:pt x="370" y="522"/>
                  </a:cubicBezTo>
                  <a:cubicBezTo>
                    <a:pt x="369" y="522"/>
                    <a:pt x="368" y="522"/>
                    <a:pt x="368" y="522"/>
                  </a:cubicBezTo>
                  <a:cubicBezTo>
                    <a:pt x="367" y="522"/>
                    <a:pt x="366" y="522"/>
                    <a:pt x="366" y="522"/>
                  </a:cubicBezTo>
                  <a:cubicBezTo>
                    <a:pt x="365" y="522"/>
                    <a:pt x="365" y="522"/>
                    <a:pt x="364" y="522"/>
                  </a:cubicBezTo>
                  <a:cubicBezTo>
                    <a:pt x="364" y="522"/>
                    <a:pt x="363" y="522"/>
                    <a:pt x="363" y="522"/>
                  </a:cubicBezTo>
                  <a:cubicBezTo>
                    <a:pt x="362" y="522"/>
                    <a:pt x="361" y="522"/>
                    <a:pt x="361" y="522"/>
                  </a:cubicBezTo>
                  <a:cubicBezTo>
                    <a:pt x="360" y="522"/>
                    <a:pt x="360" y="522"/>
                    <a:pt x="359" y="522"/>
                  </a:cubicBezTo>
                  <a:cubicBezTo>
                    <a:pt x="358" y="522"/>
                    <a:pt x="358" y="522"/>
                    <a:pt x="357" y="522"/>
                  </a:cubicBezTo>
                  <a:cubicBezTo>
                    <a:pt x="357" y="522"/>
                    <a:pt x="356" y="522"/>
                    <a:pt x="355" y="522"/>
                  </a:cubicBezTo>
                  <a:cubicBezTo>
                    <a:pt x="355" y="522"/>
                    <a:pt x="354" y="522"/>
                    <a:pt x="353" y="522"/>
                  </a:cubicBezTo>
                  <a:cubicBezTo>
                    <a:pt x="353" y="522"/>
                    <a:pt x="352" y="522"/>
                    <a:pt x="351" y="522"/>
                  </a:cubicBezTo>
                  <a:cubicBezTo>
                    <a:pt x="351" y="522"/>
                    <a:pt x="350" y="522"/>
                    <a:pt x="350" y="522"/>
                  </a:cubicBezTo>
                  <a:cubicBezTo>
                    <a:pt x="349" y="522"/>
                    <a:pt x="349" y="522"/>
                    <a:pt x="349" y="522"/>
                  </a:cubicBezTo>
                  <a:cubicBezTo>
                    <a:pt x="348" y="522"/>
                    <a:pt x="347" y="522"/>
                    <a:pt x="346" y="522"/>
                  </a:cubicBezTo>
                  <a:cubicBezTo>
                    <a:pt x="346" y="522"/>
                    <a:pt x="345" y="522"/>
                    <a:pt x="344" y="522"/>
                  </a:cubicBezTo>
                  <a:cubicBezTo>
                    <a:pt x="344" y="522"/>
                    <a:pt x="343" y="522"/>
                    <a:pt x="343" y="522"/>
                  </a:cubicBezTo>
                  <a:cubicBezTo>
                    <a:pt x="343" y="521"/>
                    <a:pt x="342" y="521"/>
                    <a:pt x="342" y="521"/>
                  </a:cubicBezTo>
                  <a:cubicBezTo>
                    <a:pt x="341" y="521"/>
                    <a:pt x="340" y="521"/>
                    <a:pt x="339" y="521"/>
                  </a:cubicBezTo>
                  <a:cubicBezTo>
                    <a:pt x="339" y="521"/>
                    <a:pt x="338" y="521"/>
                    <a:pt x="338" y="521"/>
                  </a:cubicBezTo>
                  <a:cubicBezTo>
                    <a:pt x="337" y="521"/>
                    <a:pt x="337" y="521"/>
                    <a:pt x="336" y="521"/>
                  </a:cubicBezTo>
                  <a:cubicBezTo>
                    <a:pt x="336" y="521"/>
                    <a:pt x="335" y="520"/>
                    <a:pt x="335" y="520"/>
                  </a:cubicBezTo>
                  <a:cubicBezTo>
                    <a:pt x="334" y="520"/>
                    <a:pt x="333" y="520"/>
                    <a:pt x="333" y="520"/>
                  </a:cubicBezTo>
                  <a:cubicBezTo>
                    <a:pt x="332" y="520"/>
                    <a:pt x="332" y="520"/>
                    <a:pt x="332" y="520"/>
                  </a:cubicBezTo>
                  <a:cubicBezTo>
                    <a:pt x="332" y="520"/>
                    <a:pt x="331" y="520"/>
                    <a:pt x="331" y="520"/>
                  </a:cubicBezTo>
                  <a:cubicBezTo>
                    <a:pt x="330" y="519"/>
                    <a:pt x="330" y="519"/>
                    <a:pt x="330" y="519"/>
                  </a:cubicBezTo>
                  <a:cubicBezTo>
                    <a:pt x="330" y="519"/>
                    <a:pt x="330" y="519"/>
                    <a:pt x="330" y="519"/>
                  </a:cubicBezTo>
                  <a:cubicBezTo>
                    <a:pt x="329" y="519"/>
                    <a:pt x="329" y="519"/>
                    <a:pt x="329" y="519"/>
                  </a:cubicBezTo>
                  <a:cubicBezTo>
                    <a:pt x="329" y="519"/>
                    <a:pt x="328" y="519"/>
                    <a:pt x="328" y="519"/>
                  </a:cubicBezTo>
                  <a:cubicBezTo>
                    <a:pt x="327" y="519"/>
                    <a:pt x="326" y="519"/>
                    <a:pt x="326" y="518"/>
                  </a:cubicBezTo>
                  <a:cubicBezTo>
                    <a:pt x="325" y="518"/>
                    <a:pt x="324" y="518"/>
                    <a:pt x="324" y="518"/>
                  </a:cubicBezTo>
                  <a:cubicBezTo>
                    <a:pt x="323" y="518"/>
                    <a:pt x="323" y="518"/>
                    <a:pt x="322" y="518"/>
                  </a:cubicBezTo>
                  <a:cubicBezTo>
                    <a:pt x="322" y="517"/>
                    <a:pt x="321" y="517"/>
                    <a:pt x="321" y="517"/>
                  </a:cubicBezTo>
                  <a:cubicBezTo>
                    <a:pt x="318" y="516"/>
                    <a:pt x="315" y="515"/>
                    <a:pt x="312" y="515"/>
                  </a:cubicBezTo>
                  <a:cubicBezTo>
                    <a:pt x="309" y="514"/>
                    <a:pt x="307" y="513"/>
                    <a:pt x="304" y="511"/>
                  </a:cubicBezTo>
                  <a:cubicBezTo>
                    <a:pt x="301" y="510"/>
                    <a:pt x="299" y="509"/>
                    <a:pt x="296" y="508"/>
                  </a:cubicBezTo>
                  <a:cubicBezTo>
                    <a:pt x="294" y="506"/>
                    <a:pt x="291" y="505"/>
                    <a:pt x="289" y="504"/>
                  </a:cubicBezTo>
                  <a:cubicBezTo>
                    <a:pt x="288" y="503"/>
                    <a:pt x="287" y="503"/>
                    <a:pt x="287" y="502"/>
                  </a:cubicBezTo>
                  <a:cubicBezTo>
                    <a:pt x="286" y="502"/>
                    <a:pt x="285" y="501"/>
                    <a:pt x="284" y="501"/>
                  </a:cubicBezTo>
                  <a:cubicBezTo>
                    <a:pt x="284" y="501"/>
                    <a:pt x="283" y="500"/>
                    <a:pt x="282" y="500"/>
                  </a:cubicBezTo>
                  <a:cubicBezTo>
                    <a:pt x="282" y="499"/>
                    <a:pt x="281" y="499"/>
                    <a:pt x="280" y="498"/>
                  </a:cubicBezTo>
                  <a:cubicBezTo>
                    <a:pt x="280" y="498"/>
                    <a:pt x="279" y="497"/>
                    <a:pt x="278" y="497"/>
                  </a:cubicBezTo>
                  <a:cubicBezTo>
                    <a:pt x="277" y="496"/>
                    <a:pt x="277" y="495"/>
                    <a:pt x="276" y="495"/>
                  </a:cubicBezTo>
                  <a:cubicBezTo>
                    <a:pt x="275" y="494"/>
                    <a:pt x="275" y="494"/>
                    <a:pt x="274" y="493"/>
                  </a:cubicBezTo>
                  <a:cubicBezTo>
                    <a:pt x="273" y="493"/>
                    <a:pt x="273" y="492"/>
                    <a:pt x="272" y="492"/>
                  </a:cubicBezTo>
                  <a:cubicBezTo>
                    <a:pt x="272" y="491"/>
                    <a:pt x="271" y="491"/>
                    <a:pt x="271" y="491"/>
                  </a:cubicBezTo>
                  <a:cubicBezTo>
                    <a:pt x="270" y="490"/>
                    <a:pt x="270" y="490"/>
                    <a:pt x="270" y="490"/>
                  </a:cubicBezTo>
                  <a:cubicBezTo>
                    <a:pt x="269" y="489"/>
                    <a:pt x="269" y="489"/>
                    <a:pt x="269" y="489"/>
                  </a:cubicBezTo>
                  <a:cubicBezTo>
                    <a:pt x="268" y="488"/>
                    <a:pt x="268" y="488"/>
                    <a:pt x="268" y="488"/>
                  </a:cubicBezTo>
                  <a:cubicBezTo>
                    <a:pt x="268" y="488"/>
                    <a:pt x="267" y="487"/>
                    <a:pt x="267" y="487"/>
                  </a:cubicBezTo>
                  <a:cubicBezTo>
                    <a:pt x="267" y="487"/>
                    <a:pt x="266" y="486"/>
                    <a:pt x="266" y="486"/>
                  </a:cubicBezTo>
                  <a:cubicBezTo>
                    <a:pt x="265" y="485"/>
                    <a:pt x="265" y="485"/>
                    <a:pt x="265" y="485"/>
                  </a:cubicBezTo>
                  <a:cubicBezTo>
                    <a:pt x="264" y="484"/>
                    <a:pt x="264" y="484"/>
                    <a:pt x="264" y="484"/>
                  </a:cubicBezTo>
                  <a:cubicBezTo>
                    <a:pt x="264" y="484"/>
                    <a:pt x="264" y="483"/>
                    <a:pt x="263" y="483"/>
                  </a:cubicBezTo>
                  <a:cubicBezTo>
                    <a:pt x="263" y="483"/>
                    <a:pt x="263" y="482"/>
                    <a:pt x="262" y="482"/>
                  </a:cubicBezTo>
                  <a:cubicBezTo>
                    <a:pt x="262" y="481"/>
                    <a:pt x="262" y="481"/>
                    <a:pt x="262" y="481"/>
                  </a:cubicBezTo>
                  <a:cubicBezTo>
                    <a:pt x="261" y="480"/>
                    <a:pt x="261" y="480"/>
                    <a:pt x="261" y="480"/>
                  </a:cubicBezTo>
                  <a:cubicBezTo>
                    <a:pt x="260" y="480"/>
                    <a:pt x="260" y="479"/>
                    <a:pt x="260" y="479"/>
                  </a:cubicBezTo>
                  <a:cubicBezTo>
                    <a:pt x="259" y="479"/>
                    <a:pt x="259" y="478"/>
                    <a:pt x="259" y="478"/>
                  </a:cubicBezTo>
                  <a:cubicBezTo>
                    <a:pt x="258" y="477"/>
                    <a:pt x="258" y="477"/>
                    <a:pt x="258" y="477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257" y="476"/>
                    <a:pt x="257" y="475"/>
                    <a:pt x="256" y="475"/>
                  </a:cubicBezTo>
                  <a:cubicBezTo>
                    <a:pt x="256" y="474"/>
                    <a:pt x="256" y="474"/>
                    <a:pt x="255" y="473"/>
                  </a:cubicBezTo>
                  <a:cubicBezTo>
                    <a:pt x="255" y="472"/>
                    <a:pt x="255" y="472"/>
                    <a:pt x="255" y="472"/>
                  </a:cubicBezTo>
                  <a:cubicBezTo>
                    <a:pt x="254" y="472"/>
                    <a:pt x="254" y="472"/>
                    <a:pt x="254" y="472"/>
                  </a:cubicBezTo>
                  <a:cubicBezTo>
                    <a:pt x="254" y="471"/>
                    <a:pt x="253" y="470"/>
                    <a:pt x="253" y="470"/>
                  </a:cubicBezTo>
                  <a:cubicBezTo>
                    <a:pt x="253" y="469"/>
                    <a:pt x="252" y="469"/>
                    <a:pt x="252" y="468"/>
                  </a:cubicBezTo>
                  <a:cubicBezTo>
                    <a:pt x="252" y="468"/>
                    <a:pt x="252" y="467"/>
                    <a:pt x="251" y="467"/>
                  </a:cubicBezTo>
                  <a:cubicBezTo>
                    <a:pt x="251" y="466"/>
                    <a:pt x="251" y="466"/>
                    <a:pt x="251" y="466"/>
                  </a:cubicBezTo>
                  <a:cubicBezTo>
                    <a:pt x="223" y="416"/>
                    <a:pt x="223" y="416"/>
                    <a:pt x="223" y="416"/>
                  </a:cubicBezTo>
                  <a:cubicBezTo>
                    <a:pt x="175" y="331"/>
                    <a:pt x="175" y="331"/>
                    <a:pt x="175" y="331"/>
                  </a:cubicBezTo>
                  <a:cubicBezTo>
                    <a:pt x="80" y="160"/>
                    <a:pt x="80" y="160"/>
                    <a:pt x="80" y="160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7" y="30"/>
                    <a:pt x="6" y="27"/>
                    <a:pt x="5" y="25"/>
                  </a:cubicBezTo>
                  <a:cubicBezTo>
                    <a:pt x="4" y="22"/>
                    <a:pt x="3" y="19"/>
                    <a:pt x="2" y="16"/>
                  </a:cubicBezTo>
                  <a:cubicBezTo>
                    <a:pt x="1" y="13"/>
                    <a:pt x="1" y="11"/>
                    <a:pt x="0" y="8"/>
                  </a:cubicBezTo>
                  <a:cubicBezTo>
                    <a:pt x="0" y="5"/>
                    <a:pt x="0" y="2"/>
                    <a:pt x="0" y="0"/>
                  </a:cubicBezTo>
                  <a:cubicBezTo>
                    <a:pt x="0" y="22"/>
                    <a:pt x="0" y="43"/>
                    <a:pt x="1" y="65"/>
                  </a:cubicBezTo>
                  <a:cubicBezTo>
                    <a:pt x="1" y="68"/>
                    <a:pt x="1" y="71"/>
                    <a:pt x="1" y="74"/>
                  </a:cubicBezTo>
                  <a:cubicBezTo>
                    <a:pt x="2" y="77"/>
                    <a:pt x="2" y="79"/>
                    <a:pt x="3" y="82"/>
                  </a:cubicBezTo>
                  <a:cubicBezTo>
                    <a:pt x="4" y="85"/>
                    <a:pt x="5" y="88"/>
                    <a:pt x="6" y="90"/>
                  </a:cubicBezTo>
                  <a:cubicBezTo>
                    <a:pt x="7" y="93"/>
                    <a:pt x="8" y="96"/>
                    <a:pt x="10" y="99"/>
                  </a:cubicBezTo>
                  <a:cubicBezTo>
                    <a:pt x="80" y="225"/>
                    <a:pt x="80" y="225"/>
                    <a:pt x="80" y="225"/>
                  </a:cubicBezTo>
                  <a:cubicBezTo>
                    <a:pt x="174" y="395"/>
                    <a:pt x="174" y="395"/>
                    <a:pt x="174" y="395"/>
                  </a:cubicBezTo>
                  <a:cubicBezTo>
                    <a:pt x="222" y="480"/>
                    <a:pt x="222" y="480"/>
                    <a:pt x="222" y="480"/>
                  </a:cubicBezTo>
                  <a:cubicBezTo>
                    <a:pt x="249" y="530"/>
                    <a:pt x="249" y="530"/>
                    <a:pt x="249" y="530"/>
                  </a:cubicBezTo>
                  <a:cubicBezTo>
                    <a:pt x="249" y="530"/>
                    <a:pt x="249" y="530"/>
                    <a:pt x="250" y="531"/>
                  </a:cubicBezTo>
                  <a:cubicBezTo>
                    <a:pt x="250" y="531"/>
                    <a:pt x="250" y="532"/>
                    <a:pt x="250" y="532"/>
                  </a:cubicBezTo>
                  <a:cubicBezTo>
                    <a:pt x="251" y="533"/>
                    <a:pt x="251" y="533"/>
                    <a:pt x="251" y="534"/>
                  </a:cubicBezTo>
                  <a:cubicBezTo>
                    <a:pt x="252" y="534"/>
                    <a:pt x="252" y="535"/>
                    <a:pt x="253" y="536"/>
                  </a:cubicBezTo>
                  <a:cubicBezTo>
                    <a:pt x="253" y="536"/>
                    <a:pt x="253" y="536"/>
                    <a:pt x="253" y="536"/>
                  </a:cubicBezTo>
                  <a:cubicBezTo>
                    <a:pt x="254" y="537"/>
                    <a:pt x="254" y="537"/>
                    <a:pt x="254" y="537"/>
                  </a:cubicBezTo>
                  <a:cubicBezTo>
                    <a:pt x="254" y="538"/>
                    <a:pt x="254" y="538"/>
                    <a:pt x="255" y="539"/>
                  </a:cubicBezTo>
                  <a:cubicBezTo>
                    <a:pt x="255" y="539"/>
                    <a:pt x="255" y="540"/>
                    <a:pt x="256" y="540"/>
                  </a:cubicBezTo>
                  <a:cubicBezTo>
                    <a:pt x="256" y="541"/>
                    <a:pt x="256" y="541"/>
                    <a:pt x="256" y="541"/>
                  </a:cubicBezTo>
                  <a:cubicBezTo>
                    <a:pt x="257" y="542"/>
                    <a:pt x="257" y="542"/>
                    <a:pt x="257" y="542"/>
                  </a:cubicBezTo>
                  <a:cubicBezTo>
                    <a:pt x="257" y="542"/>
                    <a:pt x="258" y="542"/>
                    <a:pt x="258" y="543"/>
                  </a:cubicBezTo>
                  <a:cubicBezTo>
                    <a:pt x="258" y="543"/>
                    <a:pt x="259" y="544"/>
                    <a:pt x="259" y="544"/>
                  </a:cubicBezTo>
                  <a:cubicBezTo>
                    <a:pt x="260" y="545"/>
                    <a:pt x="260" y="545"/>
                    <a:pt x="260" y="545"/>
                  </a:cubicBezTo>
                  <a:cubicBezTo>
                    <a:pt x="261" y="546"/>
                    <a:pt x="261" y="546"/>
                    <a:pt x="261" y="546"/>
                  </a:cubicBezTo>
                  <a:cubicBezTo>
                    <a:pt x="261" y="546"/>
                    <a:pt x="261" y="547"/>
                    <a:pt x="261" y="547"/>
                  </a:cubicBezTo>
                  <a:cubicBezTo>
                    <a:pt x="262" y="547"/>
                    <a:pt x="262" y="548"/>
                    <a:pt x="263" y="548"/>
                  </a:cubicBezTo>
                  <a:cubicBezTo>
                    <a:pt x="263" y="549"/>
                    <a:pt x="263" y="549"/>
                    <a:pt x="263" y="549"/>
                  </a:cubicBezTo>
                  <a:cubicBezTo>
                    <a:pt x="264" y="550"/>
                    <a:pt x="264" y="550"/>
                    <a:pt x="264" y="550"/>
                  </a:cubicBezTo>
                  <a:cubicBezTo>
                    <a:pt x="265" y="551"/>
                    <a:pt x="265" y="551"/>
                    <a:pt x="265" y="551"/>
                  </a:cubicBezTo>
                  <a:cubicBezTo>
                    <a:pt x="266" y="551"/>
                    <a:pt x="266" y="552"/>
                    <a:pt x="266" y="552"/>
                  </a:cubicBezTo>
                  <a:cubicBezTo>
                    <a:pt x="267" y="553"/>
                    <a:pt x="267" y="553"/>
                    <a:pt x="267" y="553"/>
                  </a:cubicBezTo>
                  <a:cubicBezTo>
                    <a:pt x="268" y="554"/>
                    <a:pt x="268" y="554"/>
                    <a:pt x="268" y="554"/>
                  </a:cubicBezTo>
                  <a:cubicBezTo>
                    <a:pt x="269" y="555"/>
                    <a:pt x="269" y="555"/>
                    <a:pt x="269" y="555"/>
                  </a:cubicBezTo>
                  <a:cubicBezTo>
                    <a:pt x="270" y="555"/>
                    <a:pt x="270" y="555"/>
                    <a:pt x="270" y="556"/>
                  </a:cubicBezTo>
                  <a:cubicBezTo>
                    <a:pt x="271" y="556"/>
                    <a:pt x="272" y="557"/>
                    <a:pt x="272" y="557"/>
                  </a:cubicBezTo>
                  <a:cubicBezTo>
                    <a:pt x="273" y="558"/>
                    <a:pt x="273" y="558"/>
                    <a:pt x="274" y="559"/>
                  </a:cubicBezTo>
                  <a:cubicBezTo>
                    <a:pt x="275" y="559"/>
                    <a:pt x="275" y="560"/>
                    <a:pt x="276" y="560"/>
                  </a:cubicBezTo>
                  <a:cubicBezTo>
                    <a:pt x="277" y="561"/>
                    <a:pt x="278" y="561"/>
                    <a:pt x="278" y="562"/>
                  </a:cubicBezTo>
                  <a:cubicBezTo>
                    <a:pt x="279" y="563"/>
                    <a:pt x="280" y="563"/>
                    <a:pt x="280" y="563"/>
                  </a:cubicBezTo>
                  <a:cubicBezTo>
                    <a:pt x="281" y="564"/>
                    <a:pt x="282" y="564"/>
                    <a:pt x="282" y="565"/>
                  </a:cubicBezTo>
                  <a:cubicBezTo>
                    <a:pt x="283" y="565"/>
                    <a:pt x="284" y="566"/>
                    <a:pt x="285" y="566"/>
                  </a:cubicBezTo>
                  <a:cubicBezTo>
                    <a:pt x="285" y="567"/>
                    <a:pt x="286" y="567"/>
                    <a:pt x="287" y="568"/>
                  </a:cubicBezTo>
                  <a:cubicBezTo>
                    <a:pt x="289" y="569"/>
                    <a:pt x="292" y="570"/>
                    <a:pt x="294" y="572"/>
                  </a:cubicBezTo>
                  <a:cubicBezTo>
                    <a:pt x="297" y="573"/>
                    <a:pt x="299" y="574"/>
                    <a:pt x="302" y="575"/>
                  </a:cubicBezTo>
                  <a:cubicBezTo>
                    <a:pt x="304" y="576"/>
                    <a:pt x="307" y="577"/>
                    <a:pt x="310" y="578"/>
                  </a:cubicBezTo>
                  <a:cubicBezTo>
                    <a:pt x="313" y="579"/>
                    <a:pt x="315" y="580"/>
                    <a:pt x="318" y="581"/>
                  </a:cubicBezTo>
                  <a:cubicBezTo>
                    <a:pt x="319" y="581"/>
                    <a:pt x="319" y="581"/>
                    <a:pt x="320" y="581"/>
                  </a:cubicBezTo>
                  <a:cubicBezTo>
                    <a:pt x="320" y="582"/>
                    <a:pt x="321" y="582"/>
                    <a:pt x="321" y="582"/>
                  </a:cubicBezTo>
                  <a:cubicBezTo>
                    <a:pt x="322" y="582"/>
                    <a:pt x="323" y="582"/>
                    <a:pt x="323" y="582"/>
                  </a:cubicBezTo>
                  <a:cubicBezTo>
                    <a:pt x="324" y="582"/>
                    <a:pt x="325" y="583"/>
                    <a:pt x="325" y="583"/>
                  </a:cubicBezTo>
                  <a:cubicBezTo>
                    <a:pt x="326" y="583"/>
                    <a:pt x="326" y="583"/>
                    <a:pt x="327" y="583"/>
                  </a:cubicBezTo>
                  <a:cubicBezTo>
                    <a:pt x="327" y="583"/>
                    <a:pt x="327" y="583"/>
                    <a:pt x="327" y="583"/>
                  </a:cubicBezTo>
                  <a:cubicBezTo>
                    <a:pt x="328" y="583"/>
                    <a:pt x="328" y="583"/>
                    <a:pt x="328" y="583"/>
                  </a:cubicBezTo>
                  <a:cubicBezTo>
                    <a:pt x="329" y="583"/>
                    <a:pt x="329" y="583"/>
                    <a:pt x="329" y="583"/>
                  </a:cubicBezTo>
                  <a:cubicBezTo>
                    <a:pt x="329" y="584"/>
                    <a:pt x="329" y="584"/>
                    <a:pt x="329" y="584"/>
                  </a:cubicBezTo>
                  <a:cubicBezTo>
                    <a:pt x="330" y="584"/>
                    <a:pt x="330" y="584"/>
                    <a:pt x="330" y="584"/>
                  </a:cubicBezTo>
                  <a:cubicBezTo>
                    <a:pt x="330" y="584"/>
                    <a:pt x="330" y="584"/>
                    <a:pt x="330" y="584"/>
                  </a:cubicBezTo>
                  <a:cubicBezTo>
                    <a:pt x="330" y="584"/>
                    <a:pt x="330" y="584"/>
                    <a:pt x="330" y="584"/>
                  </a:cubicBezTo>
                  <a:cubicBezTo>
                    <a:pt x="330" y="584"/>
                    <a:pt x="330" y="584"/>
                    <a:pt x="330" y="584"/>
                  </a:cubicBezTo>
                  <a:cubicBezTo>
                    <a:pt x="331" y="584"/>
                    <a:pt x="331" y="584"/>
                    <a:pt x="331" y="584"/>
                  </a:cubicBezTo>
                  <a:cubicBezTo>
                    <a:pt x="332" y="584"/>
                    <a:pt x="332" y="584"/>
                    <a:pt x="332" y="584"/>
                  </a:cubicBezTo>
                  <a:cubicBezTo>
                    <a:pt x="333" y="584"/>
                    <a:pt x="333" y="584"/>
                    <a:pt x="334" y="584"/>
                  </a:cubicBezTo>
                  <a:cubicBezTo>
                    <a:pt x="334" y="584"/>
                    <a:pt x="335" y="584"/>
                    <a:pt x="335" y="585"/>
                  </a:cubicBezTo>
                  <a:cubicBezTo>
                    <a:pt x="336" y="585"/>
                    <a:pt x="336" y="585"/>
                    <a:pt x="337" y="585"/>
                  </a:cubicBezTo>
                  <a:cubicBezTo>
                    <a:pt x="337" y="585"/>
                    <a:pt x="338" y="585"/>
                    <a:pt x="339" y="585"/>
                  </a:cubicBezTo>
                  <a:cubicBezTo>
                    <a:pt x="339" y="585"/>
                    <a:pt x="340" y="585"/>
                    <a:pt x="340" y="585"/>
                  </a:cubicBezTo>
                  <a:cubicBezTo>
                    <a:pt x="341" y="585"/>
                    <a:pt x="341" y="585"/>
                    <a:pt x="342" y="585"/>
                  </a:cubicBezTo>
                  <a:cubicBezTo>
                    <a:pt x="342" y="585"/>
                    <a:pt x="343" y="586"/>
                    <a:pt x="344" y="586"/>
                  </a:cubicBezTo>
                  <a:cubicBezTo>
                    <a:pt x="344" y="586"/>
                    <a:pt x="345" y="586"/>
                    <a:pt x="346" y="586"/>
                  </a:cubicBezTo>
                  <a:cubicBezTo>
                    <a:pt x="346" y="586"/>
                    <a:pt x="347" y="586"/>
                    <a:pt x="347" y="586"/>
                  </a:cubicBezTo>
                  <a:cubicBezTo>
                    <a:pt x="348" y="586"/>
                    <a:pt x="348" y="586"/>
                    <a:pt x="349" y="586"/>
                  </a:cubicBezTo>
                  <a:cubicBezTo>
                    <a:pt x="349" y="586"/>
                    <a:pt x="350" y="586"/>
                    <a:pt x="350" y="586"/>
                  </a:cubicBezTo>
                  <a:cubicBezTo>
                    <a:pt x="351" y="586"/>
                    <a:pt x="352" y="586"/>
                    <a:pt x="353" y="586"/>
                  </a:cubicBezTo>
                  <a:cubicBezTo>
                    <a:pt x="353" y="586"/>
                    <a:pt x="354" y="586"/>
                    <a:pt x="354" y="586"/>
                  </a:cubicBezTo>
                  <a:cubicBezTo>
                    <a:pt x="355" y="586"/>
                    <a:pt x="356" y="586"/>
                    <a:pt x="356" y="586"/>
                  </a:cubicBezTo>
                  <a:cubicBezTo>
                    <a:pt x="357" y="586"/>
                    <a:pt x="357" y="586"/>
                    <a:pt x="358" y="586"/>
                  </a:cubicBezTo>
                  <a:cubicBezTo>
                    <a:pt x="359" y="586"/>
                    <a:pt x="359" y="586"/>
                    <a:pt x="360" y="586"/>
                  </a:cubicBezTo>
                  <a:cubicBezTo>
                    <a:pt x="360" y="586"/>
                    <a:pt x="361" y="586"/>
                    <a:pt x="361" y="586"/>
                  </a:cubicBezTo>
                  <a:cubicBezTo>
                    <a:pt x="362" y="586"/>
                    <a:pt x="362" y="586"/>
                    <a:pt x="363" y="586"/>
                  </a:cubicBezTo>
                  <a:cubicBezTo>
                    <a:pt x="363" y="586"/>
                    <a:pt x="364" y="586"/>
                    <a:pt x="365" y="586"/>
                  </a:cubicBezTo>
                  <a:cubicBezTo>
                    <a:pt x="365" y="586"/>
                    <a:pt x="366" y="586"/>
                    <a:pt x="367" y="586"/>
                  </a:cubicBezTo>
                  <a:cubicBezTo>
                    <a:pt x="367" y="586"/>
                    <a:pt x="368" y="586"/>
                    <a:pt x="368" y="586"/>
                  </a:cubicBezTo>
                  <a:cubicBezTo>
                    <a:pt x="368" y="586"/>
                    <a:pt x="369" y="586"/>
                    <a:pt x="369" y="586"/>
                  </a:cubicBezTo>
                  <a:cubicBezTo>
                    <a:pt x="370" y="586"/>
                    <a:pt x="370" y="585"/>
                    <a:pt x="371" y="585"/>
                  </a:cubicBezTo>
                  <a:cubicBezTo>
                    <a:pt x="372" y="585"/>
                    <a:pt x="372" y="585"/>
                    <a:pt x="373" y="585"/>
                  </a:cubicBezTo>
                  <a:cubicBezTo>
                    <a:pt x="374" y="585"/>
                    <a:pt x="374" y="585"/>
                    <a:pt x="374" y="585"/>
                  </a:cubicBezTo>
                  <a:cubicBezTo>
                    <a:pt x="374" y="585"/>
                    <a:pt x="374" y="585"/>
                    <a:pt x="374" y="585"/>
                  </a:cubicBezTo>
                  <a:cubicBezTo>
                    <a:pt x="374" y="585"/>
                    <a:pt x="374" y="585"/>
                    <a:pt x="374" y="585"/>
                  </a:cubicBezTo>
                  <a:cubicBezTo>
                    <a:pt x="374" y="585"/>
                    <a:pt x="374" y="585"/>
                    <a:pt x="374" y="585"/>
                  </a:cubicBezTo>
                  <a:cubicBezTo>
                    <a:pt x="374" y="585"/>
                    <a:pt x="374" y="585"/>
                    <a:pt x="374" y="585"/>
                  </a:cubicBezTo>
                  <a:cubicBezTo>
                    <a:pt x="375" y="585"/>
                    <a:pt x="375" y="585"/>
                    <a:pt x="375" y="585"/>
                  </a:cubicBezTo>
                  <a:cubicBezTo>
                    <a:pt x="375" y="585"/>
                    <a:pt x="375" y="585"/>
                    <a:pt x="375" y="585"/>
                  </a:cubicBezTo>
                  <a:cubicBezTo>
                    <a:pt x="376" y="585"/>
                    <a:pt x="376" y="585"/>
                    <a:pt x="376" y="585"/>
                  </a:cubicBezTo>
                  <a:cubicBezTo>
                    <a:pt x="376" y="585"/>
                    <a:pt x="377" y="585"/>
                    <a:pt x="377" y="585"/>
                  </a:cubicBezTo>
                  <a:cubicBezTo>
                    <a:pt x="378" y="585"/>
                    <a:pt x="378" y="585"/>
                    <a:pt x="378" y="585"/>
                  </a:cubicBezTo>
                  <a:cubicBezTo>
                    <a:pt x="378" y="584"/>
                    <a:pt x="378" y="584"/>
                    <a:pt x="378" y="584"/>
                  </a:cubicBezTo>
                  <a:cubicBezTo>
                    <a:pt x="378" y="584"/>
                    <a:pt x="379" y="584"/>
                    <a:pt x="379" y="584"/>
                  </a:cubicBezTo>
                  <a:cubicBezTo>
                    <a:pt x="380" y="584"/>
                    <a:pt x="380" y="584"/>
                    <a:pt x="380" y="584"/>
                  </a:cubicBezTo>
                  <a:cubicBezTo>
                    <a:pt x="381" y="584"/>
                    <a:pt x="381" y="584"/>
                    <a:pt x="382" y="584"/>
                  </a:cubicBezTo>
                  <a:cubicBezTo>
                    <a:pt x="382" y="584"/>
                    <a:pt x="383" y="584"/>
                    <a:pt x="383" y="584"/>
                  </a:cubicBezTo>
                  <a:cubicBezTo>
                    <a:pt x="384" y="583"/>
                    <a:pt x="385" y="583"/>
                    <a:pt x="386" y="583"/>
                  </a:cubicBezTo>
                  <a:cubicBezTo>
                    <a:pt x="387" y="583"/>
                    <a:pt x="387" y="583"/>
                    <a:pt x="387" y="583"/>
                  </a:cubicBezTo>
                  <a:cubicBezTo>
                    <a:pt x="387" y="583"/>
                    <a:pt x="387" y="583"/>
                    <a:pt x="388" y="583"/>
                  </a:cubicBezTo>
                  <a:cubicBezTo>
                    <a:pt x="388" y="582"/>
                    <a:pt x="389" y="582"/>
                    <a:pt x="389" y="582"/>
                  </a:cubicBezTo>
                  <a:cubicBezTo>
                    <a:pt x="390" y="582"/>
                    <a:pt x="391" y="582"/>
                    <a:pt x="392" y="582"/>
                  </a:cubicBezTo>
                  <a:cubicBezTo>
                    <a:pt x="392" y="582"/>
                    <a:pt x="392" y="581"/>
                    <a:pt x="393" y="581"/>
                  </a:cubicBezTo>
                  <a:cubicBezTo>
                    <a:pt x="393" y="581"/>
                    <a:pt x="393" y="581"/>
                    <a:pt x="394" y="581"/>
                  </a:cubicBezTo>
                  <a:cubicBezTo>
                    <a:pt x="394" y="581"/>
                    <a:pt x="395" y="581"/>
                    <a:pt x="395" y="581"/>
                  </a:cubicBezTo>
                  <a:cubicBezTo>
                    <a:pt x="396" y="580"/>
                    <a:pt x="397" y="580"/>
                    <a:pt x="397" y="580"/>
                  </a:cubicBezTo>
                  <a:cubicBezTo>
                    <a:pt x="397" y="580"/>
                    <a:pt x="397" y="580"/>
                    <a:pt x="397" y="580"/>
                  </a:cubicBezTo>
                  <a:cubicBezTo>
                    <a:pt x="398" y="580"/>
                    <a:pt x="398" y="580"/>
                    <a:pt x="398" y="580"/>
                  </a:cubicBezTo>
                  <a:cubicBezTo>
                    <a:pt x="398" y="580"/>
                    <a:pt x="398" y="580"/>
                    <a:pt x="399" y="579"/>
                  </a:cubicBezTo>
                  <a:cubicBezTo>
                    <a:pt x="399" y="579"/>
                    <a:pt x="399" y="579"/>
                    <a:pt x="399" y="579"/>
                  </a:cubicBezTo>
                  <a:cubicBezTo>
                    <a:pt x="399" y="579"/>
                    <a:pt x="399" y="579"/>
                    <a:pt x="399" y="579"/>
                  </a:cubicBezTo>
                  <a:cubicBezTo>
                    <a:pt x="400" y="579"/>
                    <a:pt x="400" y="579"/>
                    <a:pt x="400" y="579"/>
                  </a:cubicBezTo>
                  <a:cubicBezTo>
                    <a:pt x="400" y="579"/>
                    <a:pt x="400" y="579"/>
                    <a:pt x="400" y="579"/>
                  </a:cubicBezTo>
                  <a:cubicBezTo>
                    <a:pt x="400" y="579"/>
                    <a:pt x="400" y="579"/>
                    <a:pt x="400" y="579"/>
                  </a:cubicBezTo>
                  <a:cubicBezTo>
                    <a:pt x="400" y="579"/>
                    <a:pt x="400" y="579"/>
                    <a:pt x="400" y="579"/>
                  </a:cubicBezTo>
                  <a:cubicBezTo>
                    <a:pt x="401" y="579"/>
                    <a:pt x="401" y="579"/>
                    <a:pt x="402" y="578"/>
                  </a:cubicBezTo>
                  <a:cubicBezTo>
                    <a:pt x="402" y="578"/>
                    <a:pt x="403" y="578"/>
                    <a:pt x="403" y="578"/>
                  </a:cubicBezTo>
                  <a:cubicBezTo>
                    <a:pt x="435" y="566"/>
                    <a:pt x="435" y="566"/>
                    <a:pt x="435" y="566"/>
                  </a:cubicBezTo>
                  <a:cubicBezTo>
                    <a:pt x="568" y="518"/>
                    <a:pt x="568" y="518"/>
                    <a:pt x="568" y="518"/>
                  </a:cubicBezTo>
                  <a:cubicBezTo>
                    <a:pt x="603" y="505"/>
                    <a:pt x="603" y="505"/>
                    <a:pt x="603" y="505"/>
                  </a:cubicBezTo>
                  <a:cubicBezTo>
                    <a:pt x="722" y="461"/>
                    <a:pt x="722" y="461"/>
                    <a:pt x="722" y="461"/>
                  </a:cubicBezTo>
                  <a:cubicBezTo>
                    <a:pt x="780" y="440"/>
                    <a:pt x="780" y="440"/>
                    <a:pt x="780" y="440"/>
                  </a:cubicBezTo>
                  <a:cubicBezTo>
                    <a:pt x="940" y="381"/>
                    <a:pt x="940" y="381"/>
                    <a:pt x="940" y="381"/>
                  </a:cubicBezTo>
                  <a:cubicBezTo>
                    <a:pt x="942" y="381"/>
                    <a:pt x="943" y="380"/>
                    <a:pt x="945" y="379"/>
                  </a:cubicBezTo>
                  <a:cubicBezTo>
                    <a:pt x="946" y="379"/>
                    <a:pt x="946" y="379"/>
                    <a:pt x="946" y="379"/>
                  </a:cubicBezTo>
                  <a:cubicBezTo>
                    <a:pt x="946" y="379"/>
                    <a:pt x="947" y="378"/>
                    <a:pt x="948" y="378"/>
                  </a:cubicBezTo>
                  <a:cubicBezTo>
                    <a:pt x="949" y="378"/>
                    <a:pt x="949" y="377"/>
                    <a:pt x="950" y="377"/>
                  </a:cubicBezTo>
                  <a:cubicBezTo>
                    <a:pt x="951" y="377"/>
                    <a:pt x="951" y="377"/>
                    <a:pt x="951" y="376"/>
                  </a:cubicBezTo>
                  <a:cubicBezTo>
                    <a:pt x="952" y="376"/>
                    <a:pt x="953" y="376"/>
                    <a:pt x="953" y="375"/>
                  </a:cubicBezTo>
                  <a:cubicBezTo>
                    <a:pt x="954" y="375"/>
                    <a:pt x="955" y="375"/>
                    <a:pt x="955" y="374"/>
                  </a:cubicBezTo>
                  <a:cubicBezTo>
                    <a:pt x="956" y="374"/>
                    <a:pt x="956" y="374"/>
                    <a:pt x="957" y="373"/>
                  </a:cubicBezTo>
                  <a:cubicBezTo>
                    <a:pt x="957" y="373"/>
                    <a:pt x="958" y="373"/>
                    <a:pt x="959" y="372"/>
                  </a:cubicBezTo>
                  <a:cubicBezTo>
                    <a:pt x="960" y="372"/>
                    <a:pt x="960" y="372"/>
                    <a:pt x="960" y="372"/>
                  </a:cubicBezTo>
                  <a:cubicBezTo>
                    <a:pt x="960" y="371"/>
                    <a:pt x="961" y="371"/>
                    <a:pt x="961" y="371"/>
                  </a:cubicBezTo>
                  <a:cubicBezTo>
                    <a:pt x="962" y="370"/>
                    <a:pt x="963" y="370"/>
                    <a:pt x="963" y="370"/>
                  </a:cubicBezTo>
                  <a:cubicBezTo>
                    <a:pt x="964" y="369"/>
                    <a:pt x="964" y="369"/>
                    <a:pt x="964" y="369"/>
                  </a:cubicBezTo>
                  <a:cubicBezTo>
                    <a:pt x="965" y="368"/>
                    <a:pt x="966" y="368"/>
                    <a:pt x="967" y="367"/>
                  </a:cubicBezTo>
                  <a:cubicBezTo>
                    <a:pt x="968" y="366"/>
                    <a:pt x="969" y="366"/>
                    <a:pt x="969" y="365"/>
                  </a:cubicBezTo>
                  <a:cubicBezTo>
                    <a:pt x="970" y="365"/>
                    <a:pt x="970" y="364"/>
                    <a:pt x="971" y="364"/>
                  </a:cubicBezTo>
                  <a:cubicBezTo>
                    <a:pt x="971" y="364"/>
                    <a:pt x="971" y="364"/>
                    <a:pt x="972" y="363"/>
                  </a:cubicBezTo>
                  <a:cubicBezTo>
                    <a:pt x="973" y="362"/>
                    <a:pt x="973" y="362"/>
                    <a:pt x="974" y="361"/>
                  </a:cubicBezTo>
                  <a:cubicBezTo>
                    <a:pt x="975" y="360"/>
                    <a:pt x="976" y="360"/>
                    <a:pt x="976" y="359"/>
                  </a:cubicBezTo>
                  <a:cubicBezTo>
                    <a:pt x="977" y="358"/>
                    <a:pt x="978" y="358"/>
                    <a:pt x="979" y="357"/>
                  </a:cubicBezTo>
                  <a:cubicBezTo>
                    <a:pt x="979" y="356"/>
                    <a:pt x="979" y="356"/>
                    <a:pt x="980" y="356"/>
                  </a:cubicBezTo>
                  <a:cubicBezTo>
                    <a:pt x="981" y="355"/>
                    <a:pt x="981" y="355"/>
                    <a:pt x="981" y="355"/>
                  </a:cubicBezTo>
                  <a:cubicBezTo>
                    <a:pt x="981" y="354"/>
                    <a:pt x="981" y="354"/>
                    <a:pt x="981" y="354"/>
                  </a:cubicBezTo>
                  <a:cubicBezTo>
                    <a:pt x="982" y="353"/>
                    <a:pt x="982" y="353"/>
                    <a:pt x="983" y="352"/>
                  </a:cubicBezTo>
                  <a:cubicBezTo>
                    <a:pt x="983" y="352"/>
                    <a:pt x="984" y="351"/>
                    <a:pt x="984" y="350"/>
                  </a:cubicBezTo>
                  <a:cubicBezTo>
                    <a:pt x="985" y="349"/>
                    <a:pt x="986" y="348"/>
                    <a:pt x="986" y="348"/>
                  </a:cubicBezTo>
                  <a:cubicBezTo>
                    <a:pt x="987" y="347"/>
                    <a:pt x="987" y="347"/>
                    <a:pt x="987" y="346"/>
                  </a:cubicBezTo>
                  <a:cubicBezTo>
                    <a:pt x="988" y="346"/>
                    <a:pt x="988" y="346"/>
                    <a:pt x="988" y="346"/>
                  </a:cubicBezTo>
                  <a:cubicBezTo>
                    <a:pt x="988" y="345"/>
                    <a:pt x="989" y="344"/>
                    <a:pt x="990" y="343"/>
                  </a:cubicBezTo>
                  <a:cubicBezTo>
                    <a:pt x="990" y="342"/>
                    <a:pt x="990" y="341"/>
                    <a:pt x="991" y="341"/>
                  </a:cubicBezTo>
                  <a:cubicBezTo>
                    <a:pt x="991" y="340"/>
                    <a:pt x="992" y="339"/>
                    <a:pt x="993" y="337"/>
                  </a:cubicBezTo>
                  <a:cubicBezTo>
                    <a:pt x="993" y="337"/>
                    <a:pt x="993" y="336"/>
                    <a:pt x="993" y="336"/>
                  </a:cubicBezTo>
                  <a:cubicBezTo>
                    <a:pt x="993" y="336"/>
                    <a:pt x="993" y="336"/>
                    <a:pt x="993" y="336"/>
                  </a:cubicBezTo>
                  <a:cubicBezTo>
                    <a:pt x="993" y="336"/>
                    <a:pt x="993" y="336"/>
                    <a:pt x="993" y="336"/>
                  </a:cubicBezTo>
                  <a:cubicBezTo>
                    <a:pt x="994" y="335"/>
                    <a:pt x="994" y="335"/>
                    <a:pt x="994" y="335"/>
                  </a:cubicBezTo>
                  <a:cubicBezTo>
                    <a:pt x="994" y="335"/>
                    <a:pt x="994" y="334"/>
                    <a:pt x="995" y="333"/>
                  </a:cubicBezTo>
                  <a:cubicBezTo>
                    <a:pt x="995" y="332"/>
                    <a:pt x="995" y="331"/>
                    <a:pt x="996" y="331"/>
                  </a:cubicBezTo>
                  <a:cubicBezTo>
                    <a:pt x="996" y="331"/>
                    <a:pt x="996" y="331"/>
                    <a:pt x="996" y="331"/>
                  </a:cubicBezTo>
                  <a:cubicBezTo>
                    <a:pt x="996" y="330"/>
                    <a:pt x="996" y="329"/>
                    <a:pt x="997" y="328"/>
                  </a:cubicBezTo>
                  <a:cubicBezTo>
                    <a:pt x="997" y="327"/>
                    <a:pt x="997" y="326"/>
                    <a:pt x="997" y="326"/>
                  </a:cubicBezTo>
                  <a:cubicBezTo>
                    <a:pt x="997" y="325"/>
                    <a:pt x="997" y="325"/>
                    <a:pt x="997" y="325"/>
                  </a:cubicBezTo>
                  <a:cubicBezTo>
                    <a:pt x="998" y="325"/>
                    <a:pt x="998" y="324"/>
                    <a:pt x="998" y="323"/>
                  </a:cubicBezTo>
                  <a:cubicBezTo>
                    <a:pt x="998" y="322"/>
                    <a:pt x="999" y="321"/>
                    <a:pt x="999" y="320"/>
                  </a:cubicBezTo>
                  <a:cubicBezTo>
                    <a:pt x="999" y="320"/>
                    <a:pt x="999" y="320"/>
                    <a:pt x="999" y="320"/>
                  </a:cubicBezTo>
                  <a:cubicBezTo>
                    <a:pt x="999" y="318"/>
                    <a:pt x="1000" y="317"/>
                    <a:pt x="1000" y="315"/>
                  </a:cubicBezTo>
                  <a:cubicBezTo>
                    <a:pt x="1003" y="293"/>
                    <a:pt x="1006" y="272"/>
                    <a:pt x="1009" y="250"/>
                  </a:cubicBezTo>
                  <a:cubicBezTo>
                    <a:pt x="1009" y="252"/>
                    <a:pt x="1009" y="254"/>
                    <a:pt x="1008" y="256"/>
                  </a:cubicBezTo>
                </a:path>
              </a:pathLst>
            </a:custGeom>
            <a:solidFill>
              <a:srgbClr val="2D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46" name="Rectangle 187"/>
            <p:cNvSpPr>
              <a:spLocks noChangeArrowheads="1"/>
            </p:cNvSpPr>
            <p:nvPr/>
          </p:nvSpPr>
          <p:spPr bwMode="auto">
            <a:xfrm>
              <a:off x="3167" y="2659"/>
              <a:ext cx="1" cy="1"/>
            </a:xfrm>
            <a:prstGeom prst="rect">
              <a:avLst/>
            </a:prstGeom>
            <a:solidFill>
              <a:srgbClr val="D2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132147" name="Freeform 188"/>
            <p:cNvSpPr>
              <a:spLocks/>
            </p:cNvSpPr>
            <p:nvPr/>
          </p:nvSpPr>
          <p:spPr bwMode="auto">
            <a:xfrm>
              <a:off x="3167" y="2659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48" name="Freeform 189"/>
            <p:cNvSpPr>
              <a:spLocks/>
            </p:cNvSpPr>
            <p:nvPr/>
          </p:nvSpPr>
          <p:spPr bwMode="auto">
            <a:xfrm>
              <a:off x="2581" y="2592"/>
              <a:ext cx="841" cy="1381"/>
            </a:xfrm>
            <a:custGeom>
              <a:avLst/>
              <a:gdLst>
                <a:gd name="T0" fmla="*/ 392 w 513"/>
                <a:gd name="T1" fmla="*/ 2 h 842"/>
                <a:gd name="T2" fmla="*/ 374 w 513"/>
                <a:gd name="T3" fmla="*/ 2 h 842"/>
                <a:gd name="T4" fmla="*/ 361 w 513"/>
                <a:gd name="T5" fmla="*/ 5 h 842"/>
                <a:gd name="T6" fmla="*/ 349 w 513"/>
                <a:gd name="T7" fmla="*/ 7 h 842"/>
                <a:gd name="T8" fmla="*/ 336 w 513"/>
                <a:gd name="T9" fmla="*/ 10 h 842"/>
                <a:gd name="T10" fmla="*/ 321 w 513"/>
                <a:gd name="T11" fmla="*/ 13 h 842"/>
                <a:gd name="T12" fmla="*/ 216 w 513"/>
                <a:gd name="T13" fmla="*/ 236 h 842"/>
                <a:gd name="T14" fmla="*/ 277 w 513"/>
                <a:gd name="T15" fmla="*/ 292 h 842"/>
                <a:gd name="T16" fmla="*/ 418 w 513"/>
                <a:gd name="T17" fmla="*/ 354 h 842"/>
                <a:gd name="T18" fmla="*/ 405 w 513"/>
                <a:gd name="T19" fmla="*/ 420 h 842"/>
                <a:gd name="T20" fmla="*/ 110 w 513"/>
                <a:gd name="T21" fmla="*/ 520 h 842"/>
                <a:gd name="T22" fmla="*/ 0 w 513"/>
                <a:gd name="T23" fmla="*/ 658 h 842"/>
                <a:gd name="T24" fmla="*/ 0 w 513"/>
                <a:gd name="T25" fmla="*/ 658 h 842"/>
                <a:gd name="T26" fmla="*/ 0 w 513"/>
                <a:gd name="T27" fmla="*/ 661 h 842"/>
                <a:gd name="T28" fmla="*/ 8 w 513"/>
                <a:gd name="T29" fmla="*/ 694 h 842"/>
                <a:gd name="T30" fmla="*/ 8 w 513"/>
                <a:gd name="T31" fmla="*/ 694 h 842"/>
                <a:gd name="T32" fmla="*/ 8 w 513"/>
                <a:gd name="T33" fmla="*/ 694 h 842"/>
                <a:gd name="T34" fmla="*/ 15 w 513"/>
                <a:gd name="T35" fmla="*/ 707 h 842"/>
                <a:gd name="T36" fmla="*/ 392 w 513"/>
                <a:gd name="T37" fmla="*/ 1381 h 842"/>
                <a:gd name="T38" fmla="*/ 52 w 513"/>
                <a:gd name="T39" fmla="*/ 554 h 842"/>
                <a:gd name="T40" fmla="*/ 398 w 513"/>
                <a:gd name="T41" fmla="*/ 426 h 842"/>
                <a:gd name="T42" fmla="*/ 438 w 513"/>
                <a:gd name="T43" fmla="*/ 369 h 842"/>
                <a:gd name="T44" fmla="*/ 307 w 513"/>
                <a:gd name="T45" fmla="*/ 303 h 842"/>
                <a:gd name="T46" fmla="*/ 223 w 513"/>
                <a:gd name="T47" fmla="*/ 241 h 842"/>
                <a:gd name="T48" fmla="*/ 252 w 513"/>
                <a:gd name="T49" fmla="*/ 52 h 842"/>
                <a:gd name="T50" fmla="*/ 407 w 513"/>
                <a:gd name="T51" fmla="*/ 3 h 842"/>
                <a:gd name="T52" fmla="*/ 484 w 513"/>
                <a:gd name="T53" fmla="*/ 15 h 842"/>
                <a:gd name="T54" fmla="*/ 543 w 513"/>
                <a:gd name="T55" fmla="*/ 38 h 842"/>
                <a:gd name="T56" fmla="*/ 575 w 513"/>
                <a:gd name="T57" fmla="*/ 62 h 842"/>
                <a:gd name="T58" fmla="*/ 607 w 513"/>
                <a:gd name="T59" fmla="*/ 98 h 842"/>
                <a:gd name="T60" fmla="*/ 625 w 513"/>
                <a:gd name="T61" fmla="*/ 153 h 842"/>
                <a:gd name="T62" fmla="*/ 602 w 513"/>
                <a:gd name="T63" fmla="*/ 253 h 842"/>
                <a:gd name="T64" fmla="*/ 595 w 513"/>
                <a:gd name="T65" fmla="*/ 292 h 842"/>
                <a:gd name="T66" fmla="*/ 602 w 513"/>
                <a:gd name="T67" fmla="*/ 317 h 842"/>
                <a:gd name="T68" fmla="*/ 610 w 513"/>
                <a:gd name="T69" fmla="*/ 326 h 842"/>
                <a:gd name="T70" fmla="*/ 659 w 513"/>
                <a:gd name="T71" fmla="*/ 335 h 842"/>
                <a:gd name="T72" fmla="*/ 697 w 513"/>
                <a:gd name="T73" fmla="*/ 326 h 842"/>
                <a:gd name="T74" fmla="*/ 705 w 513"/>
                <a:gd name="T75" fmla="*/ 321 h 842"/>
                <a:gd name="T76" fmla="*/ 687 w 513"/>
                <a:gd name="T77" fmla="*/ 326 h 842"/>
                <a:gd name="T78" fmla="*/ 671 w 513"/>
                <a:gd name="T79" fmla="*/ 330 h 842"/>
                <a:gd name="T80" fmla="*/ 638 w 513"/>
                <a:gd name="T81" fmla="*/ 328 h 842"/>
                <a:gd name="T82" fmla="*/ 608 w 513"/>
                <a:gd name="T83" fmla="*/ 320 h 842"/>
                <a:gd name="T84" fmla="*/ 603 w 513"/>
                <a:gd name="T85" fmla="*/ 313 h 842"/>
                <a:gd name="T86" fmla="*/ 598 w 513"/>
                <a:gd name="T87" fmla="*/ 297 h 842"/>
                <a:gd name="T88" fmla="*/ 598 w 513"/>
                <a:gd name="T89" fmla="*/ 287 h 842"/>
                <a:gd name="T90" fmla="*/ 598 w 513"/>
                <a:gd name="T91" fmla="*/ 276 h 842"/>
                <a:gd name="T92" fmla="*/ 602 w 513"/>
                <a:gd name="T93" fmla="*/ 259 h 842"/>
                <a:gd name="T94" fmla="*/ 630 w 513"/>
                <a:gd name="T95" fmla="*/ 177 h 842"/>
                <a:gd name="T96" fmla="*/ 613 w 513"/>
                <a:gd name="T97" fmla="*/ 105 h 842"/>
                <a:gd name="T98" fmla="*/ 602 w 513"/>
                <a:gd name="T99" fmla="*/ 87 h 842"/>
                <a:gd name="T100" fmla="*/ 595 w 513"/>
                <a:gd name="T101" fmla="*/ 79 h 842"/>
                <a:gd name="T102" fmla="*/ 589 w 513"/>
                <a:gd name="T103" fmla="*/ 71 h 842"/>
                <a:gd name="T104" fmla="*/ 585 w 513"/>
                <a:gd name="T105" fmla="*/ 67 h 842"/>
                <a:gd name="T106" fmla="*/ 579 w 513"/>
                <a:gd name="T107" fmla="*/ 62 h 842"/>
                <a:gd name="T108" fmla="*/ 569 w 513"/>
                <a:gd name="T109" fmla="*/ 52 h 842"/>
                <a:gd name="T110" fmla="*/ 556 w 513"/>
                <a:gd name="T111" fmla="*/ 44 h 842"/>
                <a:gd name="T112" fmla="*/ 531 w 513"/>
                <a:gd name="T113" fmla="*/ 30 h 842"/>
                <a:gd name="T114" fmla="*/ 518 w 513"/>
                <a:gd name="T115" fmla="*/ 23 h 842"/>
                <a:gd name="T116" fmla="*/ 505 w 513"/>
                <a:gd name="T117" fmla="*/ 18 h 842"/>
                <a:gd name="T118" fmla="*/ 487 w 513"/>
                <a:gd name="T119" fmla="*/ 13 h 842"/>
                <a:gd name="T120" fmla="*/ 474 w 513"/>
                <a:gd name="T121" fmla="*/ 8 h 84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513" h="842">
                  <a:moveTo>
                    <a:pt x="248" y="0"/>
                  </a:moveTo>
                  <a:cubicBezTo>
                    <a:pt x="246" y="0"/>
                    <a:pt x="245" y="0"/>
                    <a:pt x="244" y="0"/>
                  </a:cubicBezTo>
                  <a:cubicBezTo>
                    <a:pt x="243" y="0"/>
                    <a:pt x="243" y="0"/>
                    <a:pt x="242" y="0"/>
                  </a:cubicBezTo>
                  <a:cubicBezTo>
                    <a:pt x="242" y="0"/>
                    <a:pt x="241" y="0"/>
                    <a:pt x="241" y="0"/>
                  </a:cubicBezTo>
                  <a:cubicBezTo>
                    <a:pt x="240" y="0"/>
                    <a:pt x="239" y="1"/>
                    <a:pt x="239" y="1"/>
                  </a:cubicBezTo>
                  <a:cubicBezTo>
                    <a:pt x="238" y="1"/>
                    <a:pt x="237" y="1"/>
                    <a:pt x="236" y="1"/>
                  </a:cubicBezTo>
                  <a:cubicBezTo>
                    <a:pt x="236" y="1"/>
                    <a:pt x="235" y="1"/>
                    <a:pt x="235" y="1"/>
                  </a:cubicBezTo>
                  <a:cubicBezTo>
                    <a:pt x="234" y="1"/>
                    <a:pt x="234" y="1"/>
                    <a:pt x="233" y="1"/>
                  </a:cubicBezTo>
                  <a:cubicBezTo>
                    <a:pt x="233" y="1"/>
                    <a:pt x="232" y="1"/>
                    <a:pt x="231" y="1"/>
                  </a:cubicBezTo>
                  <a:cubicBezTo>
                    <a:pt x="230" y="1"/>
                    <a:pt x="229" y="1"/>
                    <a:pt x="228" y="1"/>
                  </a:cubicBezTo>
                  <a:cubicBezTo>
                    <a:pt x="228" y="1"/>
                    <a:pt x="228" y="2"/>
                    <a:pt x="227" y="2"/>
                  </a:cubicBezTo>
                  <a:cubicBezTo>
                    <a:pt x="227" y="2"/>
                    <a:pt x="226" y="2"/>
                    <a:pt x="226" y="2"/>
                  </a:cubicBezTo>
                  <a:cubicBezTo>
                    <a:pt x="225" y="2"/>
                    <a:pt x="225" y="2"/>
                    <a:pt x="224" y="2"/>
                  </a:cubicBezTo>
                  <a:cubicBezTo>
                    <a:pt x="223" y="2"/>
                    <a:pt x="223" y="2"/>
                    <a:pt x="222" y="2"/>
                  </a:cubicBezTo>
                  <a:cubicBezTo>
                    <a:pt x="221" y="2"/>
                    <a:pt x="221" y="2"/>
                    <a:pt x="220" y="3"/>
                  </a:cubicBezTo>
                  <a:cubicBezTo>
                    <a:pt x="220" y="3"/>
                    <a:pt x="220" y="3"/>
                    <a:pt x="219" y="3"/>
                  </a:cubicBezTo>
                  <a:cubicBezTo>
                    <a:pt x="219" y="3"/>
                    <a:pt x="218" y="3"/>
                    <a:pt x="217" y="3"/>
                  </a:cubicBezTo>
                  <a:cubicBezTo>
                    <a:pt x="217" y="3"/>
                    <a:pt x="216" y="3"/>
                    <a:pt x="215" y="3"/>
                  </a:cubicBezTo>
                  <a:cubicBezTo>
                    <a:pt x="214" y="4"/>
                    <a:pt x="214" y="4"/>
                    <a:pt x="214" y="4"/>
                  </a:cubicBezTo>
                  <a:cubicBezTo>
                    <a:pt x="214" y="4"/>
                    <a:pt x="213" y="4"/>
                    <a:pt x="213" y="4"/>
                  </a:cubicBezTo>
                  <a:cubicBezTo>
                    <a:pt x="212" y="4"/>
                    <a:pt x="212" y="4"/>
                    <a:pt x="211" y="4"/>
                  </a:cubicBezTo>
                  <a:cubicBezTo>
                    <a:pt x="210" y="4"/>
                    <a:pt x="210" y="5"/>
                    <a:pt x="209" y="5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7" y="5"/>
                    <a:pt x="207" y="5"/>
                    <a:pt x="206" y="5"/>
                  </a:cubicBezTo>
                  <a:cubicBezTo>
                    <a:pt x="206" y="6"/>
                    <a:pt x="205" y="6"/>
                    <a:pt x="205" y="6"/>
                  </a:cubicBezTo>
                  <a:cubicBezTo>
                    <a:pt x="204" y="6"/>
                    <a:pt x="203" y="6"/>
                    <a:pt x="202" y="6"/>
                  </a:cubicBezTo>
                  <a:cubicBezTo>
                    <a:pt x="202" y="7"/>
                    <a:pt x="201" y="7"/>
                    <a:pt x="201" y="7"/>
                  </a:cubicBezTo>
                  <a:cubicBezTo>
                    <a:pt x="200" y="7"/>
                    <a:pt x="200" y="7"/>
                    <a:pt x="199" y="7"/>
                  </a:cubicBezTo>
                  <a:cubicBezTo>
                    <a:pt x="199" y="8"/>
                    <a:pt x="198" y="8"/>
                    <a:pt x="198" y="8"/>
                  </a:cubicBezTo>
                  <a:cubicBezTo>
                    <a:pt x="197" y="8"/>
                    <a:pt x="197" y="8"/>
                    <a:pt x="196" y="8"/>
                  </a:cubicBezTo>
                  <a:cubicBezTo>
                    <a:pt x="179" y="14"/>
                    <a:pt x="165" y="21"/>
                    <a:pt x="153" y="31"/>
                  </a:cubicBezTo>
                  <a:cubicBezTo>
                    <a:pt x="141" y="40"/>
                    <a:pt x="132" y="51"/>
                    <a:pt x="126" y="63"/>
                  </a:cubicBezTo>
                  <a:cubicBezTo>
                    <a:pt x="120" y="74"/>
                    <a:pt x="117" y="87"/>
                    <a:pt x="117" y="100"/>
                  </a:cubicBezTo>
                  <a:cubicBezTo>
                    <a:pt x="117" y="113"/>
                    <a:pt x="121" y="126"/>
                    <a:pt x="129" y="139"/>
                  </a:cubicBezTo>
                  <a:cubicBezTo>
                    <a:pt x="130" y="141"/>
                    <a:pt x="130" y="142"/>
                    <a:pt x="132" y="144"/>
                  </a:cubicBezTo>
                  <a:cubicBezTo>
                    <a:pt x="133" y="145"/>
                    <a:pt x="134" y="147"/>
                    <a:pt x="135" y="148"/>
                  </a:cubicBezTo>
                  <a:cubicBezTo>
                    <a:pt x="136" y="150"/>
                    <a:pt x="137" y="151"/>
                    <a:pt x="138" y="153"/>
                  </a:cubicBezTo>
                  <a:cubicBezTo>
                    <a:pt x="139" y="154"/>
                    <a:pt x="141" y="155"/>
                    <a:pt x="142" y="157"/>
                  </a:cubicBezTo>
                  <a:cubicBezTo>
                    <a:pt x="146" y="161"/>
                    <a:pt x="150" y="165"/>
                    <a:pt x="155" y="168"/>
                  </a:cubicBezTo>
                  <a:cubicBezTo>
                    <a:pt x="159" y="172"/>
                    <a:pt x="164" y="175"/>
                    <a:pt x="169" y="178"/>
                  </a:cubicBezTo>
                  <a:cubicBezTo>
                    <a:pt x="175" y="181"/>
                    <a:pt x="180" y="184"/>
                    <a:pt x="186" y="186"/>
                  </a:cubicBezTo>
                  <a:cubicBezTo>
                    <a:pt x="191" y="189"/>
                    <a:pt x="197" y="191"/>
                    <a:pt x="203" y="193"/>
                  </a:cubicBezTo>
                  <a:cubicBezTo>
                    <a:pt x="209" y="194"/>
                    <a:pt x="214" y="196"/>
                    <a:pt x="221" y="198"/>
                  </a:cubicBezTo>
                  <a:cubicBezTo>
                    <a:pt x="227" y="201"/>
                    <a:pt x="233" y="203"/>
                    <a:pt x="239" y="206"/>
                  </a:cubicBezTo>
                  <a:cubicBezTo>
                    <a:pt x="245" y="209"/>
                    <a:pt x="250" y="212"/>
                    <a:pt x="255" y="216"/>
                  </a:cubicBezTo>
                  <a:cubicBezTo>
                    <a:pt x="259" y="219"/>
                    <a:pt x="263" y="223"/>
                    <a:pt x="265" y="226"/>
                  </a:cubicBezTo>
                  <a:cubicBezTo>
                    <a:pt x="267" y="229"/>
                    <a:pt x="267" y="231"/>
                    <a:pt x="268" y="233"/>
                  </a:cubicBezTo>
                  <a:cubicBezTo>
                    <a:pt x="268" y="236"/>
                    <a:pt x="267" y="238"/>
                    <a:pt x="266" y="241"/>
                  </a:cubicBezTo>
                  <a:cubicBezTo>
                    <a:pt x="264" y="243"/>
                    <a:pt x="262" y="246"/>
                    <a:pt x="259" y="248"/>
                  </a:cubicBezTo>
                  <a:cubicBezTo>
                    <a:pt x="256" y="251"/>
                    <a:pt x="252" y="253"/>
                    <a:pt x="247" y="256"/>
                  </a:cubicBezTo>
                  <a:cubicBezTo>
                    <a:pt x="246" y="256"/>
                    <a:pt x="244" y="257"/>
                    <a:pt x="243" y="258"/>
                  </a:cubicBezTo>
                  <a:cubicBezTo>
                    <a:pt x="241" y="258"/>
                    <a:pt x="239" y="259"/>
                    <a:pt x="238" y="260"/>
                  </a:cubicBezTo>
                  <a:cubicBezTo>
                    <a:pt x="236" y="261"/>
                    <a:pt x="234" y="261"/>
                    <a:pt x="232" y="262"/>
                  </a:cubicBezTo>
                  <a:cubicBezTo>
                    <a:pt x="230" y="263"/>
                    <a:pt x="228" y="263"/>
                    <a:pt x="226" y="264"/>
                  </a:cubicBezTo>
                  <a:cubicBezTo>
                    <a:pt x="67" y="317"/>
                    <a:pt x="67" y="317"/>
                    <a:pt x="67" y="317"/>
                  </a:cubicBezTo>
                  <a:cubicBezTo>
                    <a:pt x="53" y="322"/>
                    <a:pt x="41" y="329"/>
                    <a:pt x="31" y="337"/>
                  </a:cubicBezTo>
                  <a:cubicBezTo>
                    <a:pt x="21" y="345"/>
                    <a:pt x="13" y="354"/>
                    <a:pt x="8" y="365"/>
                  </a:cubicBezTo>
                  <a:cubicBezTo>
                    <a:pt x="2" y="375"/>
                    <a:pt x="0" y="386"/>
                    <a:pt x="0" y="397"/>
                  </a:cubicBezTo>
                  <a:cubicBezTo>
                    <a:pt x="0" y="398"/>
                    <a:pt x="0" y="400"/>
                    <a:pt x="0" y="401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2"/>
                    <a:pt x="0" y="403"/>
                    <a:pt x="0" y="403"/>
                  </a:cubicBezTo>
                  <a:cubicBezTo>
                    <a:pt x="0" y="403"/>
                    <a:pt x="0" y="403"/>
                    <a:pt x="0" y="403"/>
                  </a:cubicBezTo>
                  <a:cubicBezTo>
                    <a:pt x="0" y="403"/>
                    <a:pt x="0" y="403"/>
                    <a:pt x="0" y="403"/>
                  </a:cubicBezTo>
                  <a:cubicBezTo>
                    <a:pt x="0" y="403"/>
                    <a:pt x="0" y="403"/>
                    <a:pt x="0" y="403"/>
                  </a:cubicBezTo>
                  <a:cubicBezTo>
                    <a:pt x="0" y="403"/>
                    <a:pt x="0" y="403"/>
                    <a:pt x="0" y="403"/>
                  </a:cubicBezTo>
                  <a:cubicBezTo>
                    <a:pt x="0" y="403"/>
                    <a:pt x="0" y="403"/>
                    <a:pt x="0" y="404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0" y="404"/>
                    <a:pt x="0" y="405"/>
                    <a:pt x="0" y="406"/>
                  </a:cubicBezTo>
                  <a:cubicBezTo>
                    <a:pt x="1" y="409"/>
                    <a:pt x="1" y="412"/>
                    <a:pt x="2" y="414"/>
                  </a:cubicBezTo>
                  <a:cubicBezTo>
                    <a:pt x="3" y="417"/>
                    <a:pt x="4" y="420"/>
                    <a:pt x="5" y="423"/>
                  </a:cubicBezTo>
                  <a:cubicBezTo>
                    <a:pt x="5" y="423"/>
                    <a:pt x="5" y="423"/>
                    <a:pt x="5" y="423"/>
                  </a:cubicBezTo>
                  <a:cubicBezTo>
                    <a:pt x="5" y="423"/>
                    <a:pt x="5" y="423"/>
                    <a:pt x="5" y="423"/>
                  </a:cubicBezTo>
                  <a:cubicBezTo>
                    <a:pt x="5" y="423"/>
                    <a:pt x="5" y="423"/>
                    <a:pt x="5" y="423"/>
                  </a:cubicBezTo>
                  <a:cubicBezTo>
                    <a:pt x="5" y="423"/>
                    <a:pt x="5" y="423"/>
                    <a:pt x="5" y="423"/>
                  </a:cubicBezTo>
                  <a:cubicBezTo>
                    <a:pt x="5" y="423"/>
                    <a:pt x="5" y="423"/>
                    <a:pt x="5" y="423"/>
                  </a:cubicBezTo>
                  <a:cubicBezTo>
                    <a:pt x="5" y="423"/>
                    <a:pt x="5" y="423"/>
                    <a:pt x="5" y="423"/>
                  </a:cubicBezTo>
                  <a:cubicBezTo>
                    <a:pt x="5" y="423"/>
                    <a:pt x="5" y="423"/>
                    <a:pt x="5" y="423"/>
                  </a:cubicBezTo>
                  <a:cubicBezTo>
                    <a:pt x="5" y="423"/>
                    <a:pt x="5" y="423"/>
                    <a:pt x="5" y="423"/>
                  </a:cubicBezTo>
                  <a:cubicBezTo>
                    <a:pt x="5" y="423"/>
                    <a:pt x="5" y="423"/>
                    <a:pt x="5" y="423"/>
                  </a:cubicBezTo>
                  <a:cubicBezTo>
                    <a:pt x="5" y="423"/>
                    <a:pt x="5" y="423"/>
                    <a:pt x="5" y="423"/>
                  </a:cubicBezTo>
                  <a:cubicBezTo>
                    <a:pt x="5" y="423"/>
                    <a:pt x="5" y="423"/>
                    <a:pt x="5" y="423"/>
                  </a:cubicBezTo>
                  <a:cubicBezTo>
                    <a:pt x="5" y="423"/>
                    <a:pt x="5" y="423"/>
                    <a:pt x="5" y="423"/>
                  </a:cubicBezTo>
                  <a:cubicBezTo>
                    <a:pt x="5" y="423"/>
                    <a:pt x="5" y="423"/>
                    <a:pt x="5" y="423"/>
                  </a:cubicBezTo>
                  <a:cubicBezTo>
                    <a:pt x="5" y="423"/>
                    <a:pt x="5" y="423"/>
                    <a:pt x="5" y="423"/>
                  </a:cubicBezTo>
                  <a:cubicBezTo>
                    <a:pt x="6" y="426"/>
                    <a:pt x="8" y="428"/>
                    <a:pt x="9" y="431"/>
                  </a:cubicBezTo>
                  <a:cubicBezTo>
                    <a:pt x="9" y="431"/>
                    <a:pt x="9" y="431"/>
                    <a:pt x="9" y="431"/>
                  </a:cubicBezTo>
                  <a:cubicBezTo>
                    <a:pt x="80" y="558"/>
                    <a:pt x="80" y="558"/>
                    <a:pt x="80" y="558"/>
                  </a:cubicBezTo>
                  <a:cubicBezTo>
                    <a:pt x="175" y="729"/>
                    <a:pt x="175" y="729"/>
                    <a:pt x="175" y="729"/>
                  </a:cubicBezTo>
                  <a:cubicBezTo>
                    <a:pt x="223" y="814"/>
                    <a:pt x="223" y="814"/>
                    <a:pt x="223" y="814"/>
                  </a:cubicBezTo>
                  <a:cubicBezTo>
                    <a:pt x="239" y="842"/>
                    <a:pt x="239" y="842"/>
                    <a:pt x="239" y="842"/>
                  </a:cubicBezTo>
                  <a:cubicBezTo>
                    <a:pt x="240" y="840"/>
                    <a:pt x="240" y="840"/>
                    <a:pt x="240" y="840"/>
                  </a:cubicBezTo>
                  <a:cubicBezTo>
                    <a:pt x="11" y="430"/>
                    <a:pt x="11" y="430"/>
                    <a:pt x="11" y="430"/>
                  </a:cubicBezTo>
                  <a:cubicBezTo>
                    <a:pt x="5" y="419"/>
                    <a:pt x="2" y="408"/>
                    <a:pt x="2" y="397"/>
                  </a:cubicBezTo>
                  <a:cubicBezTo>
                    <a:pt x="2" y="386"/>
                    <a:pt x="4" y="376"/>
                    <a:pt x="9" y="365"/>
                  </a:cubicBezTo>
                  <a:cubicBezTo>
                    <a:pt x="15" y="355"/>
                    <a:pt x="22" y="346"/>
                    <a:pt x="32" y="338"/>
                  </a:cubicBezTo>
                  <a:cubicBezTo>
                    <a:pt x="42" y="330"/>
                    <a:pt x="54" y="324"/>
                    <a:pt x="68" y="319"/>
                  </a:cubicBezTo>
                  <a:cubicBezTo>
                    <a:pt x="227" y="266"/>
                    <a:pt x="227" y="266"/>
                    <a:pt x="227" y="266"/>
                  </a:cubicBezTo>
                  <a:cubicBezTo>
                    <a:pt x="229" y="265"/>
                    <a:pt x="231" y="264"/>
                    <a:pt x="233" y="264"/>
                  </a:cubicBezTo>
                  <a:cubicBezTo>
                    <a:pt x="235" y="263"/>
                    <a:pt x="237" y="262"/>
                    <a:pt x="238" y="262"/>
                  </a:cubicBezTo>
                  <a:cubicBezTo>
                    <a:pt x="240" y="261"/>
                    <a:pt x="242" y="260"/>
                    <a:pt x="243" y="260"/>
                  </a:cubicBezTo>
                  <a:cubicBezTo>
                    <a:pt x="245" y="259"/>
                    <a:pt x="246" y="258"/>
                    <a:pt x="248" y="257"/>
                  </a:cubicBezTo>
                  <a:cubicBezTo>
                    <a:pt x="253" y="255"/>
                    <a:pt x="257" y="252"/>
                    <a:pt x="260" y="250"/>
                  </a:cubicBezTo>
                  <a:cubicBezTo>
                    <a:pt x="264" y="247"/>
                    <a:pt x="266" y="244"/>
                    <a:pt x="267" y="242"/>
                  </a:cubicBezTo>
                  <a:cubicBezTo>
                    <a:pt x="269" y="239"/>
                    <a:pt x="270" y="236"/>
                    <a:pt x="269" y="233"/>
                  </a:cubicBezTo>
                  <a:cubicBezTo>
                    <a:pt x="269" y="231"/>
                    <a:pt x="268" y="228"/>
                    <a:pt x="267" y="225"/>
                  </a:cubicBezTo>
                  <a:cubicBezTo>
                    <a:pt x="265" y="222"/>
                    <a:pt x="261" y="218"/>
                    <a:pt x="256" y="214"/>
                  </a:cubicBezTo>
                  <a:cubicBezTo>
                    <a:pt x="252" y="211"/>
                    <a:pt x="246" y="208"/>
                    <a:pt x="240" y="204"/>
                  </a:cubicBezTo>
                  <a:cubicBezTo>
                    <a:pt x="234" y="202"/>
                    <a:pt x="228" y="199"/>
                    <a:pt x="221" y="197"/>
                  </a:cubicBezTo>
                  <a:cubicBezTo>
                    <a:pt x="216" y="195"/>
                    <a:pt x="210" y="193"/>
                    <a:pt x="204" y="191"/>
                  </a:cubicBezTo>
                  <a:cubicBezTo>
                    <a:pt x="198" y="189"/>
                    <a:pt x="192" y="187"/>
                    <a:pt x="187" y="185"/>
                  </a:cubicBezTo>
                  <a:cubicBezTo>
                    <a:pt x="181" y="182"/>
                    <a:pt x="176" y="180"/>
                    <a:pt x="170" y="177"/>
                  </a:cubicBezTo>
                  <a:cubicBezTo>
                    <a:pt x="165" y="174"/>
                    <a:pt x="160" y="170"/>
                    <a:pt x="156" y="167"/>
                  </a:cubicBezTo>
                  <a:cubicBezTo>
                    <a:pt x="151" y="163"/>
                    <a:pt x="147" y="159"/>
                    <a:pt x="143" y="155"/>
                  </a:cubicBezTo>
                  <a:cubicBezTo>
                    <a:pt x="142" y="154"/>
                    <a:pt x="141" y="153"/>
                    <a:pt x="140" y="151"/>
                  </a:cubicBezTo>
                  <a:cubicBezTo>
                    <a:pt x="139" y="150"/>
                    <a:pt x="137" y="149"/>
                    <a:pt x="136" y="147"/>
                  </a:cubicBezTo>
                  <a:cubicBezTo>
                    <a:pt x="135" y="146"/>
                    <a:pt x="134" y="144"/>
                    <a:pt x="133" y="143"/>
                  </a:cubicBezTo>
                  <a:cubicBezTo>
                    <a:pt x="132" y="141"/>
                    <a:pt x="131" y="140"/>
                    <a:pt x="130" y="138"/>
                  </a:cubicBezTo>
                  <a:cubicBezTo>
                    <a:pt x="123" y="126"/>
                    <a:pt x="119" y="113"/>
                    <a:pt x="119" y="100"/>
                  </a:cubicBezTo>
                  <a:cubicBezTo>
                    <a:pt x="119" y="87"/>
                    <a:pt x="122" y="75"/>
                    <a:pt x="128" y="63"/>
                  </a:cubicBezTo>
                  <a:cubicBezTo>
                    <a:pt x="134" y="52"/>
                    <a:pt x="143" y="41"/>
                    <a:pt x="154" y="32"/>
                  </a:cubicBezTo>
                  <a:cubicBezTo>
                    <a:pt x="166" y="23"/>
                    <a:pt x="181" y="15"/>
                    <a:pt x="197" y="10"/>
                  </a:cubicBezTo>
                  <a:cubicBezTo>
                    <a:pt x="211" y="6"/>
                    <a:pt x="211" y="6"/>
                    <a:pt x="211" y="6"/>
                  </a:cubicBezTo>
                  <a:cubicBezTo>
                    <a:pt x="231" y="3"/>
                    <a:pt x="231" y="3"/>
                    <a:pt x="231" y="3"/>
                  </a:cubicBezTo>
                  <a:cubicBezTo>
                    <a:pt x="244" y="2"/>
                    <a:pt x="244" y="2"/>
                    <a:pt x="244" y="2"/>
                  </a:cubicBezTo>
                  <a:cubicBezTo>
                    <a:pt x="245" y="2"/>
                    <a:pt x="246" y="2"/>
                    <a:pt x="248" y="2"/>
                  </a:cubicBezTo>
                  <a:cubicBezTo>
                    <a:pt x="250" y="2"/>
                    <a:pt x="253" y="2"/>
                    <a:pt x="256" y="2"/>
                  </a:cubicBezTo>
                  <a:cubicBezTo>
                    <a:pt x="259" y="3"/>
                    <a:pt x="263" y="3"/>
                    <a:pt x="267" y="3"/>
                  </a:cubicBezTo>
                  <a:cubicBezTo>
                    <a:pt x="270" y="4"/>
                    <a:pt x="274" y="4"/>
                    <a:pt x="278" y="5"/>
                  </a:cubicBezTo>
                  <a:cubicBezTo>
                    <a:pt x="281" y="5"/>
                    <a:pt x="285" y="6"/>
                    <a:pt x="288" y="7"/>
                  </a:cubicBezTo>
                  <a:cubicBezTo>
                    <a:pt x="295" y="9"/>
                    <a:pt x="295" y="9"/>
                    <a:pt x="295" y="9"/>
                  </a:cubicBezTo>
                  <a:cubicBezTo>
                    <a:pt x="303" y="11"/>
                    <a:pt x="303" y="11"/>
                    <a:pt x="303" y="11"/>
                  </a:cubicBezTo>
                  <a:cubicBezTo>
                    <a:pt x="306" y="12"/>
                    <a:pt x="306" y="12"/>
                    <a:pt x="306" y="12"/>
                  </a:cubicBezTo>
                  <a:cubicBezTo>
                    <a:pt x="323" y="19"/>
                    <a:pt x="323" y="19"/>
                    <a:pt x="323" y="19"/>
                  </a:cubicBezTo>
                  <a:cubicBezTo>
                    <a:pt x="325" y="20"/>
                    <a:pt x="326" y="21"/>
                    <a:pt x="327" y="22"/>
                  </a:cubicBezTo>
                  <a:cubicBezTo>
                    <a:pt x="328" y="22"/>
                    <a:pt x="329" y="23"/>
                    <a:pt x="331" y="23"/>
                  </a:cubicBezTo>
                  <a:cubicBezTo>
                    <a:pt x="332" y="24"/>
                    <a:pt x="333" y="25"/>
                    <a:pt x="334" y="25"/>
                  </a:cubicBezTo>
                  <a:cubicBezTo>
                    <a:pt x="335" y="26"/>
                    <a:pt x="336" y="27"/>
                    <a:pt x="337" y="27"/>
                  </a:cubicBezTo>
                  <a:cubicBezTo>
                    <a:pt x="338" y="28"/>
                    <a:pt x="338" y="28"/>
                    <a:pt x="338" y="28"/>
                  </a:cubicBezTo>
                  <a:cubicBezTo>
                    <a:pt x="349" y="37"/>
                    <a:pt x="349" y="37"/>
                    <a:pt x="349" y="37"/>
                  </a:cubicBezTo>
                  <a:cubicBezTo>
                    <a:pt x="350" y="37"/>
                    <a:pt x="350" y="38"/>
                    <a:pt x="351" y="38"/>
                  </a:cubicBezTo>
                  <a:cubicBezTo>
                    <a:pt x="357" y="44"/>
                    <a:pt x="357" y="44"/>
                    <a:pt x="357" y="44"/>
                  </a:cubicBezTo>
                  <a:cubicBezTo>
                    <a:pt x="359" y="43"/>
                    <a:pt x="359" y="43"/>
                    <a:pt x="359" y="43"/>
                  </a:cubicBezTo>
                  <a:cubicBezTo>
                    <a:pt x="358" y="45"/>
                    <a:pt x="358" y="45"/>
                    <a:pt x="358" y="45"/>
                  </a:cubicBezTo>
                  <a:cubicBezTo>
                    <a:pt x="363" y="51"/>
                    <a:pt x="363" y="51"/>
                    <a:pt x="363" y="51"/>
                  </a:cubicBezTo>
                  <a:cubicBezTo>
                    <a:pt x="370" y="60"/>
                    <a:pt x="370" y="60"/>
                    <a:pt x="370" y="60"/>
                  </a:cubicBezTo>
                  <a:cubicBezTo>
                    <a:pt x="371" y="62"/>
                    <a:pt x="372" y="63"/>
                    <a:pt x="372" y="65"/>
                  </a:cubicBezTo>
                  <a:cubicBezTo>
                    <a:pt x="373" y="66"/>
                    <a:pt x="374" y="68"/>
                    <a:pt x="375" y="70"/>
                  </a:cubicBezTo>
                  <a:cubicBezTo>
                    <a:pt x="375" y="71"/>
                    <a:pt x="376" y="73"/>
                    <a:pt x="377" y="74"/>
                  </a:cubicBezTo>
                  <a:cubicBezTo>
                    <a:pt x="377" y="76"/>
                    <a:pt x="378" y="77"/>
                    <a:pt x="378" y="79"/>
                  </a:cubicBezTo>
                  <a:cubicBezTo>
                    <a:pt x="380" y="84"/>
                    <a:pt x="381" y="88"/>
                    <a:pt x="381" y="93"/>
                  </a:cubicBezTo>
                  <a:cubicBezTo>
                    <a:pt x="382" y="98"/>
                    <a:pt x="382" y="103"/>
                    <a:pt x="382" y="107"/>
                  </a:cubicBezTo>
                  <a:cubicBezTo>
                    <a:pt x="381" y="112"/>
                    <a:pt x="380" y="117"/>
                    <a:pt x="379" y="121"/>
                  </a:cubicBezTo>
                  <a:cubicBezTo>
                    <a:pt x="378" y="126"/>
                    <a:pt x="376" y="130"/>
                    <a:pt x="374" y="135"/>
                  </a:cubicBezTo>
                  <a:cubicBezTo>
                    <a:pt x="372" y="140"/>
                    <a:pt x="370" y="144"/>
                    <a:pt x="369" y="147"/>
                  </a:cubicBezTo>
                  <a:cubicBezTo>
                    <a:pt x="368" y="151"/>
                    <a:pt x="367" y="153"/>
                    <a:pt x="367" y="154"/>
                  </a:cubicBezTo>
                  <a:cubicBezTo>
                    <a:pt x="366" y="156"/>
                    <a:pt x="366" y="157"/>
                    <a:pt x="365" y="158"/>
                  </a:cubicBezTo>
                  <a:cubicBezTo>
                    <a:pt x="365" y="158"/>
                    <a:pt x="365" y="159"/>
                    <a:pt x="365" y="159"/>
                  </a:cubicBezTo>
                  <a:cubicBezTo>
                    <a:pt x="363" y="167"/>
                    <a:pt x="363" y="167"/>
                    <a:pt x="363" y="167"/>
                  </a:cubicBezTo>
                  <a:cubicBezTo>
                    <a:pt x="363" y="177"/>
                    <a:pt x="363" y="177"/>
                    <a:pt x="363" y="177"/>
                  </a:cubicBezTo>
                  <a:cubicBezTo>
                    <a:pt x="363" y="178"/>
                    <a:pt x="363" y="178"/>
                    <a:pt x="363" y="178"/>
                  </a:cubicBezTo>
                  <a:cubicBezTo>
                    <a:pt x="363" y="184"/>
                    <a:pt x="363" y="184"/>
                    <a:pt x="363" y="184"/>
                  </a:cubicBezTo>
                  <a:cubicBezTo>
                    <a:pt x="364" y="186"/>
                    <a:pt x="365" y="187"/>
                    <a:pt x="365" y="188"/>
                  </a:cubicBezTo>
                  <a:cubicBezTo>
                    <a:pt x="365" y="189"/>
                    <a:pt x="366" y="190"/>
                    <a:pt x="366" y="191"/>
                  </a:cubicBezTo>
                  <a:cubicBezTo>
                    <a:pt x="366" y="191"/>
                    <a:pt x="366" y="192"/>
                    <a:pt x="367" y="192"/>
                  </a:cubicBezTo>
                  <a:cubicBezTo>
                    <a:pt x="367" y="193"/>
                    <a:pt x="367" y="193"/>
                    <a:pt x="367" y="193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70" y="197"/>
                    <a:pt x="370" y="197"/>
                    <a:pt x="370" y="197"/>
                  </a:cubicBezTo>
                  <a:cubicBezTo>
                    <a:pt x="371" y="198"/>
                    <a:pt x="371" y="198"/>
                    <a:pt x="371" y="198"/>
                  </a:cubicBezTo>
                  <a:cubicBezTo>
                    <a:pt x="371" y="198"/>
                    <a:pt x="371" y="198"/>
                    <a:pt x="371" y="198"/>
                  </a:cubicBezTo>
                  <a:cubicBezTo>
                    <a:pt x="372" y="199"/>
                    <a:pt x="372" y="199"/>
                    <a:pt x="372" y="199"/>
                  </a:cubicBezTo>
                  <a:cubicBezTo>
                    <a:pt x="373" y="199"/>
                    <a:pt x="373" y="199"/>
                    <a:pt x="373" y="199"/>
                  </a:cubicBezTo>
                  <a:cubicBezTo>
                    <a:pt x="380" y="200"/>
                    <a:pt x="385" y="201"/>
                    <a:pt x="389" y="202"/>
                  </a:cubicBezTo>
                  <a:cubicBezTo>
                    <a:pt x="393" y="203"/>
                    <a:pt x="395" y="203"/>
                    <a:pt x="397" y="204"/>
                  </a:cubicBezTo>
                  <a:cubicBezTo>
                    <a:pt x="399" y="204"/>
                    <a:pt x="401" y="204"/>
                    <a:pt x="401" y="204"/>
                  </a:cubicBezTo>
                  <a:cubicBezTo>
                    <a:pt x="402" y="204"/>
                    <a:pt x="402" y="204"/>
                    <a:pt x="402" y="204"/>
                  </a:cubicBezTo>
                  <a:cubicBezTo>
                    <a:pt x="403" y="204"/>
                    <a:pt x="403" y="204"/>
                    <a:pt x="403" y="204"/>
                  </a:cubicBezTo>
                  <a:cubicBezTo>
                    <a:pt x="409" y="203"/>
                    <a:pt x="409" y="203"/>
                    <a:pt x="409" y="203"/>
                  </a:cubicBezTo>
                  <a:cubicBezTo>
                    <a:pt x="411" y="203"/>
                    <a:pt x="412" y="203"/>
                    <a:pt x="413" y="203"/>
                  </a:cubicBezTo>
                  <a:cubicBezTo>
                    <a:pt x="414" y="202"/>
                    <a:pt x="414" y="202"/>
                    <a:pt x="415" y="202"/>
                  </a:cubicBezTo>
                  <a:cubicBezTo>
                    <a:pt x="425" y="199"/>
                    <a:pt x="425" y="199"/>
                    <a:pt x="425" y="199"/>
                  </a:cubicBezTo>
                  <a:cubicBezTo>
                    <a:pt x="426" y="199"/>
                    <a:pt x="427" y="199"/>
                    <a:pt x="428" y="198"/>
                  </a:cubicBezTo>
                  <a:cubicBezTo>
                    <a:pt x="513" y="170"/>
                    <a:pt x="513" y="170"/>
                    <a:pt x="513" y="170"/>
                  </a:cubicBezTo>
                  <a:cubicBezTo>
                    <a:pt x="513" y="168"/>
                    <a:pt x="513" y="168"/>
                    <a:pt x="513" y="168"/>
                  </a:cubicBezTo>
                  <a:cubicBezTo>
                    <a:pt x="431" y="195"/>
                    <a:pt x="431" y="195"/>
                    <a:pt x="431" y="195"/>
                  </a:cubicBezTo>
                  <a:cubicBezTo>
                    <a:pt x="431" y="196"/>
                    <a:pt x="430" y="196"/>
                    <a:pt x="430" y="196"/>
                  </a:cubicBezTo>
                  <a:cubicBezTo>
                    <a:pt x="429" y="196"/>
                    <a:pt x="428" y="196"/>
                    <a:pt x="427" y="197"/>
                  </a:cubicBezTo>
                  <a:cubicBezTo>
                    <a:pt x="427" y="197"/>
                    <a:pt x="426" y="197"/>
                    <a:pt x="425" y="197"/>
                  </a:cubicBezTo>
                  <a:cubicBezTo>
                    <a:pt x="424" y="198"/>
                    <a:pt x="422" y="198"/>
                    <a:pt x="421" y="199"/>
                  </a:cubicBezTo>
                  <a:cubicBezTo>
                    <a:pt x="420" y="199"/>
                    <a:pt x="420" y="199"/>
                    <a:pt x="420" y="199"/>
                  </a:cubicBezTo>
                  <a:cubicBezTo>
                    <a:pt x="420" y="199"/>
                    <a:pt x="419" y="199"/>
                    <a:pt x="419" y="199"/>
                  </a:cubicBezTo>
                  <a:cubicBezTo>
                    <a:pt x="419" y="199"/>
                    <a:pt x="418" y="199"/>
                    <a:pt x="418" y="199"/>
                  </a:cubicBezTo>
                  <a:cubicBezTo>
                    <a:pt x="417" y="199"/>
                    <a:pt x="417" y="200"/>
                    <a:pt x="416" y="200"/>
                  </a:cubicBezTo>
                  <a:cubicBezTo>
                    <a:pt x="416" y="200"/>
                    <a:pt x="415" y="200"/>
                    <a:pt x="414" y="200"/>
                  </a:cubicBezTo>
                  <a:cubicBezTo>
                    <a:pt x="414" y="200"/>
                    <a:pt x="413" y="200"/>
                    <a:pt x="412" y="201"/>
                  </a:cubicBezTo>
                  <a:cubicBezTo>
                    <a:pt x="411" y="201"/>
                    <a:pt x="410" y="201"/>
                    <a:pt x="409" y="201"/>
                  </a:cubicBezTo>
                  <a:cubicBezTo>
                    <a:pt x="407" y="202"/>
                    <a:pt x="405" y="202"/>
                    <a:pt x="403" y="202"/>
                  </a:cubicBezTo>
                  <a:cubicBezTo>
                    <a:pt x="403" y="202"/>
                    <a:pt x="402" y="202"/>
                    <a:pt x="402" y="202"/>
                  </a:cubicBezTo>
                  <a:cubicBezTo>
                    <a:pt x="402" y="202"/>
                    <a:pt x="402" y="202"/>
                    <a:pt x="401" y="202"/>
                  </a:cubicBezTo>
                  <a:cubicBezTo>
                    <a:pt x="401" y="202"/>
                    <a:pt x="400" y="202"/>
                    <a:pt x="398" y="202"/>
                  </a:cubicBezTo>
                  <a:cubicBezTo>
                    <a:pt x="396" y="202"/>
                    <a:pt x="393" y="201"/>
                    <a:pt x="389" y="200"/>
                  </a:cubicBezTo>
                  <a:cubicBezTo>
                    <a:pt x="385" y="200"/>
                    <a:pt x="380" y="199"/>
                    <a:pt x="373" y="197"/>
                  </a:cubicBezTo>
                  <a:cubicBezTo>
                    <a:pt x="373" y="197"/>
                    <a:pt x="373" y="197"/>
                    <a:pt x="373" y="197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1" y="196"/>
                    <a:pt x="371" y="196"/>
                    <a:pt x="371" y="196"/>
                  </a:cubicBezTo>
                  <a:cubicBezTo>
                    <a:pt x="371" y="195"/>
                    <a:pt x="371" y="195"/>
                    <a:pt x="371" y="195"/>
                  </a:cubicBezTo>
                  <a:cubicBezTo>
                    <a:pt x="370" y="194"/>
                    <a:pt x="370" y="194"/>
                    <a:pt x="370" y="194"/>
                  </a:cubicBezTo>
                  <a:cubicBezTo>
                    <a:pt x="370" y="194"/>
                    <a:pt x="370" y="194"/>
                    <a:pt x="370" y="194"/>
                  </a:cubicBezTo>
                  <a:cubicBezTo>
                    <a:pt x="369" y="193"/>
                    <a:pt x="369" y="193"/>
                    <a:pt x="369" y="193"/>
                  </a:cubicBezTo>
                  <a:cubicBezTo>
                    <a:pt x="369" y="192"/>
                    <a:pt x="369" y="192"/>
                    <a:pt x="369" y="192"/>
                  </a:cubicBezTo>
                  <a:cubicBezTo>
                    <a:pt x="368" y="191"/>
                    <a:pt x="368" y="191"/>
                    <a:pt x="368" y="191"/>
                  </a:cubicBezTo>
                  <a:cubicBezTo>
                    <a:pt x="368" y="191"/>
                    <a:pt x="368" y="191"/>
                    <a:pt x="368" y="190"/>
                  </a:cubicBezTo>
                  <a:cubicBezTo>
                    <a:pt x="367" y="189"/>
                    <a:pt x="367" y="189"/>
                    <a:pt x="367" y="187"/>
                  </a:cubicBezTo>
                  <a:cubicBezTo>
                    <a:pt x="366" y="186"/>
                    <a:pt x="366" y="185"/>
                    <a:pt x="365" y="183"/>
                  </a:cubicBezTo>
                  <a:cubicBezTo>
                    <a:pt x="365" y="182"/>
                    <a:pt x="365" y="182"/>
                    <a:pt x="365" y="182"/>
                  </a:cubicBezTo>
                  <a:cubicBezTo>
                    <a:pt x="365" y="181"/>
                    <a:pt x="365" y="181"/>
                    <a:pt x="365" y="181"/>
                  </a:cubicBezTo>
                  <a:cubicBezTo>
                    <a:pt x="365" y="181"/>
                    <a:pt x="365" y="181"/>
                    <a:pt x="365" y="180"/>
                  </a:cubicBezTo>
                  <a:cubicBezTo>
                    <a:pt x="365" y="180"/>
                    <a:pt x="365" y="179"/>
                    <a:pt x="365" y="179"/>
                  </a:cubicBezTo>
                  <a:cubicBezTo>
                    <a:pt x="365" y="178"/>
                    <a:pt x="365" y="178"/>
                    <a:pt x="365" y="178"/>
                  </a:cubicBezTo>
                  <a:cubicBezTo>
                    <a:pt x="365" y="178"/>
                    <a:pt x="365" y="177"/>
                    <a:pt x="365" y="177"/>
                  </a:cubicBezTo>
                  <a:cubicBezTo>
                    <a:pt x="365" y="176"/>
                    <a:pt x="365" y="176"/>
                    <a:pt x="365" y="175"/>
                  </a:cubicBezTo>
                  <a:cubicBezTo>
                    <a:pt x="365" y="174"/>
                    <a:pt x="365" y="174"/>
                    <a:pt x="365" y="172"/>
                  </a:cubicBezTo>
                  <a:cubicBezTo>
                    <a:pt x="365" y="172"/>
                    <a:pt x="365" y="172"/>
                    <a:pt x="365" y="172"/>
                  </a:cubicBezTo>
                  <a:cubicBezTo>
                    <a:pt x="365" y="171"/>
                    <a:pt x="365" y="171"/>
                    <a:pt x="365" y="171"/>
                  </a:cubicBezTo>
                  <a:cubicBezTo>
                    <a:pt x="365" y="171"/>
                    <a:pt x="365" y="170"/>
                    <a:pt x="365" y="170"/>
                  </a:cubicBezTo>
                  <a:cubicBezTo>
                    <a:pt x="365" y="169"/>
                    <a:pt x="365" y="169"/>
                    <a:pt x="365" y="168"/>
                  </a:cubicBezTo>
                  <a:cubicBezTo>
                    <a:pt x="365" y="167"/>
                    <a:pt x="365" y="167"/>
                    <a:pt x="365" y="167"/>
                  </a:cubicBezTo>
                  <a:cubicBezTo>
                    <a:pt x="365" y="167"/>
                    <a:pt x="365" y="167"/>
                    <a:pt x="366" y="166"/>
                  </a:cubicBezTo>
                  <a:cubicBezTo>
                    <a:pt x="366" y="166"/>
                    <a:pt x="366" y="165"/>
                    <a:pt x="366" y="164"/>
                  </a:cubicBezTo>
                  <a:cubicBezTo>
                    <a:pt x="366" y="163"/>
                    <a:pt x="367" y="161"/>
                    <a:pt x="367" y="160"/>
                  </a:cubicBezTo>
                  <a:cubicBezTo>
                    <a:pt x="367" y="159"/>
                    <a:pt x="367" y="159"/>
                    <a:pt x="367" y="158"/>
                  </a:cubicBezTo>
                  <a:cubicBezTo>
                    <a:pt x="367" y="158"/>
                    <a:pt x="368" y="157"/>
                    <a:pt x="368" y="155"/>
                  </a:cubicBezTo>
                  <a:cubicBezTo>
                    <a:pt x="369" y="153"/>
                    <a:pt x="370" y="151"/>
                    <a:pt x="371" y="148"/>
                  </a:cubicBezTo>
                  <a:cubicBezTo>
                    <a:pt x="372" y="145"/>
                    <a:pt x="374" y="141"/>
                    <a:pt x="376" y="136"/>
                  </a:cubicBezTo>
                  <a:cubicBezTo>
                    <a:pt x="378" y="131"/>
                    <a:pt x="380" y="127"/>
                    <a:pt x="381" y="122"/>
                  </a:cubicBezTo>
                  <a:cubicBezTo>
                    <a:pt x="382" y="117"/>
                    <a:pt x="383" y="112"/>
                    <a:pt x="384" y="108"/>
                  </a:cubicBezTo>
                  <a:cubicBezTo>
                    <a:pt x="384" y="103"/>
                    <a:pt x="384" y="98"/>
                    <a:pt x="383" y="93"/>
                  </a:cubicBezTo>
                  <a:cubicBezTo>
                    <a:pt x="383" y="88"/>
                    <a:pt x="382" y="83"/>
                    <a:pt x="380" y="78"/>
                  </a:cubicBezTo>
                  <a:cubicBezTo>
                    <a:pt x="380" y="77"/>
                    <a:pt x="379" y="75"/>
                    <a:pt x="379" y="74"/>
                  </a:cubicBezTo>
                  <a:cubicBezTo>
                    <a:pt x="378" y="72"/>
                    <a:pt x="377" y="70"/>
                    <a:pt x="376" y="69"/>
                  </a:cubicBezTo>
                  <a:cubicBezTo>
                    <a:pt x="376" y="67"/>
                    <a:pt x="375" y="66"/>
                    <a:pt x="374" y="64"/>
                  </a:cubicBezTo>
                  <a:cubicBezTo>
                    <a:pt x="373" y="62"/>
                    <a:pt x="372" y="61"/>
                    <a:pt x="371" y="59"/>
                  </a:cubicBezTo>
                  <a:cubicBezTo>
                    <a:pt x="371" y="59"/>
                    <a:pt x="371" y="58"/>
                    <a:pt x="371" y="58"/>
                  </a:cubicBezTo>
                  <a:cubicBezTo>
                    <a:pt x="370" y="58"/>
                    <a:pt x="370" y="57"/>
                    <a:pt x="370" y="57"/>
                  </a:cubicBezTo>
                  <a:cubicBezTo>
                    <a:pt x="369" y="56"/>
                    <a:pt x="369" y="56"/>
                    <a:pt x="369" y="55"/>
                  </a:cubicBezTo>
                  <a:cubicBezTo>
                    <a:pt x="368" y="54"/>
                    <a:pt x="368" y="54"/>
                    <a:pt x="367" y="53"/>
                  </a:cubicBezTo>
                  <a:cubicBezTo>
                    <a:pt x="367" y="52"/>
                    <a:pt x="367" y="52"/>
                    <a:pt x="367" y="52"/>
                  </a:cubicBezTo>
                  <a:cubicBezTo>
                    <a:pt x="366" y="51"/>
                    <a:pt x="366" y="51"/>
                    <a:pt x="366" y="51"/>
                  </a:cubicBezTo>
                  <a:cubicBezTo>
                    <a:pt x="366" y="51"/>
                    <a:pt x="365" y="51"/>
                    <a:pt x="365" y="50"/>
                  </a:cubicBezTo>
                  <a:cubicBezTo>
                    <a:pt x="364" y="50"/>
                    <a:pt x="364" y="49"/>
                    <a:pt x="363" y="48"/>
                  </a:cubicBezTo>
                  <a:cubicBezTo>
                    <a:pt x="363" y="48"/>
                    <a:pt x="363" y="48"/>
                    <a:pt x="363" y="48"/>
                  </a:cubicBezTo>
                  <a:cubicBezTo>
                    <a:pt x="362" y="47"/>
                    <a:pt x="362" y="47"/>
                    <a:pt x="362" y="47"/>
                  </a:cubicBezTo>
                  <a:cubicBezTo>
                    <a:pt x="362" y="46"/>
                    <a:pt x="362" y="46"/>
                    <a:pt x="361" y="46"/>
                  </a:cubicBezTo>
                  <a:cubicBezTo>
                    <a:pt x="361" y="45"/>
                    <a:pt x="360" y="45"/>
                    <a:pt x="360" y="44"/>
                  </a:cubicBezTo>
                  <a:cubicBezTo>
                    <a:pt x="359" y="43"/>
                    <a:pt x="359" y="43"/>
                    <a:pt x="359" y="43"/>
                  </a:cubicBezTo>
                  <a:cubicBezTo>
                    <a:pt x="359" y="43"/>
                    <a:pt x="359" y="43"/>
                    <a:pt x="359" y="43"/>
                  </a:cubicBezTo>
                  <a:cubicBezTo>
                    <a:pt x="358" y="42"/>
                    <a:pt x="358" y="42"/>
                    <a:pt x="358" y="42"/>
                  </a:cubicBezTo>
                  <a:cubicBezTo>
                    <a:pt x="358" y="42"/>
                    <a:pt x="358" y="42"/>
                    <a:pt x="358" y="42"/>
                  </a:cubicBezTo>
                  <a:cubicBezTo>
                    <a:pt x="357" y="41"/>
                    <a:pt x="357" y="41"/>
                    <a:pt x="357" y="41"/>
                  </a:cubicBezTo>
                  <a:cubicBezTo>
                    <a:pt x="357" y="41"/>
                    <a:pt x="357" y="41"/>
                    <a:pt x="357" y="41"/>
                  </a:cubicBezTo>
                  <a:cubicBezTo>
                    <a:pt x="357" y="41"/>
                    <a:pt x="357" y="41"/>
                    <a:pt x="357" y="41"/>
                  </a:cubicBezTo>
                  <a:cubicBezTo>
                    <a:pt x="357" y="41"/>
                    <a:pt x="357" y="41"/>
                    <a:pt x="357" y="41"/>
                  </a:cubicBezTo>
                  <a:cubicBezTo>
                    <a:pt x="356" y="41"/>
                    <a:pt x="356" y="41"/>
                    <a:pt x="356" y="41"/>
                  </a:cubicBezTo>
                  <a:cubicBezTo>
                    <a:pt x="355" y="40"/>
                    <a:pt x="355" y="40"/>
                    <a:pt x="355" y="40"/>
                  </a:cubicBezTo>
                  <a:cubicBezTo>
                    <a:pt x="355" y="39"/>
                    <a:pt x="355" y="39"/>
                    <a:pt x="354" y="39"/>
                  </a:cubicBezTo>
                  <a:cubicBezTo>
                    <a:pt x="353" y="38"/>
                    <a:pt x="353" y="38"/>
                    <a:pt x="353" y="38"/>
                  </a:cubicBezTo>
                  <a:cubicBezTo>
                    <a:pt x="353" y="37"/>
                    <a:pt x="352" y="37"/>
                    <a:pt x="352" y="37"/>
                  </a:cubicBezTo>
                  <a:cubicBezTo>
                    <a:pt x="352" y="36"/>
                    <a:pt x="351" y="36"/>
                    <a:pt x="351" y="35"/>
                  </a:cubicBezTo>
                  <a:cubicBezTo>
                    <a:pt x="350" y="35"/>
                    <a:pt x="350" y="34"/>
                    <a:pt x="349" y="34"/>
                  </a:cubicBezTo>
                  <a:cubicBezTo>
                    <a:pt x="349" y="34"/>
                    <a:pt x="348" y="33"/>
                    <a:pt x="348" y="33"/>
                  </a:cubicBezTo>
                  <a:cubicBezTo>
                    <a:pt x="348" y="33"/>
                    <a:pt x="347" y="32"/>
                    <a:pt x="347" y="32"/>
                  </a:cubicBezTo>
                  <a:cubicBezTo>
                    <a:pt x="346" y="32"/>
                    <a:pt x="346" y="31"/>
                    <a:pt x="345" y="31"/>
                  </a:cubicBezTo>
                  <a:cubicBezTo>
                    <a:pt x="345" y="30"/>
                    <a:pt x="344" y="30"/>
                    <a:pt x="343" y="29"/>
                  </a:cubicBezTo>
                  <a:cubicBezTo>
                    <a:pt x="343" y="29"/>
                    <a:pt x="342" y="29"/>
                    <a:pt x="342" y="29"/>
                  </a:cubicBezTo>
                  <a:cubicBezTo>
                    <a:pt x="342" y="28"/>
                    <a:pt x="341" y="28"/>
                    <a:pt x="341" y="28"/>
                  </a:cubicBezTo>
                  <a:cubicBezTo>
                    <a:pt x="340" y="27"/>
                    <a:pt x="340" y="27"/>
                    <a:pt x="339" y="27"/>
                  </a:cubicBezTo>
                  <a:cubicBezTo>
                    <a:pt x="339" y="26"/>
                    <a:pt x="338" y="26"/>
                    <a:pt x="338" y="25"/>
                  </a:cubicBezTo>
                  <a:cubicBezTo>
                    <a:pt x="337" y="25"/>
                    <a:pt x="336" y="24"/>
                    <a:pt x="335" y="24"/>
                  </a:cubicBezTo>
                  <a:cubicBezTo>
                    <a:pt x="334" y="23"/>
                    <a:pt x="333" y="22"/>
                    <a:pt x="331" y="22"/>
                  </a:cubicBezTo>
                  <a:cubicBezTo>
                    <a:pt x="330" y="21"/>
                    <a:pt x="329" y="20"/>
                    <a:pt x="328" y="20"/>
                  </a:cubicBezTo>
                  <a:cubicBezTo>
                    <a:pt x="327" y="19"/>
                    <a:pt x="325" y="18"/>
                    <a:pt x="324" y="18"/>
                  </a:cubicBezTo>
                  <a:cubicBezTo>
                    <a:pt x="324" y="18"/>
                    <a:pt x="323" y="17"/>
                    <a:pt x="323" y="17"/>
                  </a:cubicBezTo>
                  <a:cubicBezTo>
                    <a:pt x="322" y="17"/>
                    <a:pt x="322" y="17"/>
                    <a:pt x="321" y="16"/>
                  </a:cubicBezTo>
                  <a:cubicBezTo>
                    <a:pt x="321" y="16"/>
                    <a:pt x="320" y="16"/>
                    <a:pt x="320" y="16"/>
                  </a:cubicBezTo>
                  <a:cubicBezTo>
                    <a:pt x="319" y="15"/>
                    <a:pt x="318" y="15"/>
                    <a:pt x="317" y="14"/>
                  </a:cubicBezTo>
                  <a:cubicBezTo>
                    <a:pt x="317" y="14"/>
                    <a:pt x="316" y="14"/>
                    <a:pt x="316" y="14"/>
                  </a:cubicBezTo>
                  <a:cubicBezTo>
                    <a:pt x="316" y="14"/>
                    <a:pt x="315" y="14"/>
                    <a:pt x="315" y="13"/>
                  </a:cubicBezTo>
                  <a:cubicBezTo>
                    <a:pt x="314" y="13"/>
                    <a:pt x="314" y="13"/>
                    <a:pt x="313" y="13"/>
                  </a:cubicBezTo>
                  <a:cubicBezTo>
                    <a:pt x="312" y="12"/>
                    <a:pt x="311" y="12"/>
                    <a:pt x="310" y="12"/>
                  </a:cubicBezTo>
                  <a:cubicBezTo>
                    <a:pt x="310" y="12"/>
                    <a:pt x="310" y="11"/>
                    <a:pt x="309" y="11"/>
                  </a:cubicBezTo>
                  <a:cubicBezTo>
                    <a:pt x="309" y="11"/>
                    <a:pt x="308" y="11"/>
                    <a:pt x="308" y="11"/>
                  </a:cubicBezTo>
                  <a:cubicBezTo>
                    <a:pt x="307" y="11"/>
                    <a:pt x="307" y="10"/>
                    <a:pt x="306" y="10"/>
                  </a:cubicBezTo>
                  <a:cubicBezTo>
                    <a:pt x="306" y="10"/>
                    <a:pt x="305" y="10"/>
                    <a:pt x="304" y="9"/>
                  </a:cubicBezTo>
                  <a:cubicBezTo>
                    <a:pt x="303" y="9"/>
                    <a:pt x="302" y="9"/>
                    <a:pt x="302" y="9"/>
                  </a:cubicBezTo>
                  <a:cubicBezTo>
                    <a:pt x="301" y="9"/>
                    <a:pt x="300" y="8"/>
                    <a:pt x="300" y="8"/>
                  </a:cubicBezTo>
                  <a:cubicBezTo>
                    <a:pt x="299" y="8"/>
                    <a:pt x="298" y="8"/>
                    <a:pt x="297" y="8"/>
                  </a:cubicBezTo>
                  <a:cubicBezTo>
                    <a:pt x="297" y="8"/>
                    <a:pt x="296" y="8"/>
                    <a:pt x="295" y="7"/>
                  </a:cubicBezTo>
                  <a:cubicBezTo>
                    <a:pt x="295" y="7"/>
                    <a:pt x="294" y="7"/>
                    <a:pt x="294" y="7"/>
                  </a:cubicBezTo>
                  <a:cubicBezTo>
                    <a:pt x="293" y="7"/>
                    <a:pt x="292" y="6"/>
                    <a:pt x="292" y="6"/>
                  </a:cubicBezTo>
                  <a:cubicBezTo>
                    <a:pt x="291" y="6"/>
                    <a:pt x="291" y="6"/>
                    <a:pt x="290" y="6"/>
                  </a:cubicBezTo>
                  <a:cubicBezTo>
                    <a:pt x="290" y="5"/>
                    <a:pt x="289" y="5"/>
                    <a:pt x="289" y="5"/>
                  </a:cubicBezTo>
                  <a:cubicBezTo>
                    <a:pt x="285" y="4"/>
                    <a:pt x="282" y="3"/>
                    <a:pt x="278" y="3"/>
                  </a:cubicBezTo>
                  <a:cubicBezTo>
                    <a:pt x="274" y="2"/>
                    <a:pt x="271" y="2"/>
                    <a:pt x="267" y="1"/>
                  </a:cubicBezTo>
                  <a:cubicBezTo>
                    <a:pt x="263" y="1"/>
                    <a:pt x="260" y="1"/>
                    <a:pt x="256" y="0"/>
                  </a:cubicBezTo>
                  <a:cubicBezTo>
                    <a:pt x="253" y="0"/>
                    <a:pt x="250" y="0"/>
                    <a:pt x="248" y="0"/>
                  </a:cubicBezTo>
                </a:path>
              </a:pathLst>
            </a:custGeom>
            <a:solidFill>
              <a:srgbClr val="D2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49" name="Freeform 190"/>
            <p:cNvSpPr>
              <a:spLocks noEditPoints="1"/>
            </p:cNvSpPr>
            <p:nvPr/>
          </p:nvSpPr>
          <p:spPr bwMode="auto">
            <a:xfrm>
              <a:off x="2581" y="3250"/>
              <a:ext cx="15" cy="49"/>
            </a:xfrm>
            <a:custGeom>
              <a:avLst/>
              <a:gdLst>
                <a:gd name="T0" fmla="*/ 8 w 9"/>
                <a:gd name="T1" fmla="*/ 36 h 30"/>
                <a:gd name="T2" fmla="*/ 15 w 9"/>
                <a:gd name="T3" fmla="*/ 49 h 30"/>
                <a:gd name="T4" fmla="*/ 8 w 9"/>
                <a:gd name="T5" fmla="*/ 36 h 30"/>
                <a:gd name="T6" fmla="*/ 8 w 9"/>
                <a:gd name="T7" fmla="*/ 36 h 30"/>
                <a:gd name="T8" fmla="*/ 8 w 9"/>
                <a:gd name="T9" fmla="*/ 36 h 30"/>
                <a:gd name="T10" fmla="*/ 8 w 9"/>
                <a:gd name="T11" fmla="*/ 36 h 30"/>
                <a:gd name="T12" fmla="*/ 8 w 9"/>
                <a:gd name="T13" fmla="*/ 36 h 30"/>
                <a:gd name="T14" fmla="*/ 8 w 9"/>
                <a:gd name="T15" fmla="*/ 36 h 30"/>
                <a:gd name="T16" fmla="*/ 8 w 9"/>
                <a:gd name="T17" fmla="*/ 36 h 30"/>
                <a:gd name="T18" fmla="*/ 8 w 9"/>
                <a:gd name="T19" fmla="*/ 36 h 30"/>
                <a:gd name="T20" fmla="*/ 8 w 9"/>
                <a:gd name="T21" fmla="*/ 36 h 30"/>
                <a:gd name="T22" fmla="*/ 8 w 9"/>
                <a:gd name="T23" fmla="*/ 36 h 30"/>
                <a:gd name="T24" fmla="*/ 8 w 9"/>
                <a:gd name="T25" fmla="*/ 36 h 30"/>
                <a:gd name="T26" fmla="*/ 8 w 9"/>
                <a:gd name="T27" fmla="*/ 36 h 30"/>
                <a:gd name="T28" fmla="*/ 8 w 9"/>
                <a:gd name="T29" fmla="*/ 36 h 30"/>
                <a:gd name="T30" fmla="*/ 8 w 9"/>
                <a:gd name="T31" fmla="*/ 36 h 30"/>
                <a:gd name="T32" fmla="*/ 8 w 9"/>
                <a:gd name="T33" fmla="*/ 36 h 30"/>
                <a:gd name="T34" fmla="*/ 8 w 9"/>
                <a:gd name="T35" fmla="*/ 36 h 30"/>
                <a:gd name="T36" fmla="*/ 8 w 9"/>
                <a:gd name="T37" fmla="*/ 36 h 30"/>
                <a:gd name="T38" fmla="*/ 8 w 9"/>
                <a:gd name="T39" fmla="*/ 36 h 30"/>
                <a:gd name="T40" fmla="*/ 8 w 9"/>
                <a:gd name="T41" fmla="*/ 36 h 30"/>
                <a:gd name="T42" fmla="*/ 0 w 9"/>
                <a:gd name="T43" fmla="*/ 8 h 30"/>
                <a:gd name="T44" fmla="*/ 8 w 9"/>
                <a:gd name="T45" fmla="*/ 36 h 30"/>
                <a:gd name="T46" fmla="*/ 8 w 9"/>
                <a:gd name="T47" fmla="*/ 36 h 30"/>
                <a:gd name="T48" fmla="*/ 3 w 9"/>
                <a:gd name="T49" fmla="*/ 21 h 30"/>
                <a:gd name="T50" fmla="*/ 0 w 9"/>
                <a:gd name="T51" fmla="*/ 8 h 30"/>
                <a:gd name="T52" fmla="*/ 0 w 9"/>
                <a:gd name="T53" fmla="*/ 5 h 30"/>
                <a:gd name="T54" fmla="*/ 0 w 9"/>
                <a:gd name="T55" fmla="*/ 5 h 30"/>
                <a:gd name="T56" fmla="*/ 0 w 9"/>
                <a:gd name="T57" fmla="*/ 5 h 30"/>
                <a:gd name="T58" fmla="*/ 0 w 9"/>
                <a:gd name="T59" fmla="*/ 3 h 30"/>
                <a:gd name="T60" fmla="*/ 0 w 9"/>
                <a:gd name="T61" fmla="*/ 3 h 30"/>
                <a:gd name="T62" fmla="*/ 0 w 9"/>
                <a:gd name="T63" fmla="*/ 3 h 30"/>
                <a:gd name="T64" fmla="*/ 0 w 9"/>
                <a:gd name="T65" fmla="*/ 3 h 30"/>
                <a:gd name="T66" fmla="*/ 0 w 9"/>
                <a:gd name="T67" fmla="*/ 3 h 30"/>
                <a:gd name="T68" fmla="*/ 0 w 9"/>
                <a:gd name="T69" fmla="*/ 3 h 30"/>
                <a:gd name="T70" fmla="*/ 0 w 9"/>
                <a:gd name="T71" fmla="*/ 0 h 30"/>
                <a:gd name="T72" fmla="*/ 0 w 9"/>
                <a:gd name="T73" fmla="*/ 3 h 30"/>
                <a:gd name="T74" fmla="*/ 0 w 9"/>
                <a:gd name="T75" fmla="*/ 0 h 30"/>
                <a:gd name="T76" fmla="*/ 0 w 9"/>
                <a:gd name="T77" fmla="*/ 0 h 30"/>
                <a:gd name="T78" fmla="*/ 0 w 9"/>
                <a:gd name="T79" fmla="*/ 0 h 30"/>
                <a:gd name="T80" fmla="*/ 0 w 9"/>
                <a:gd name="T81" fmla="*/ 0 h 30"/>
                <a:gd name="T82" fmla="*/ 0 w 9"/>
                <a:gd name="T83" fmla="*/ 0 h 30"/>
                <a:gd name="T84" fmla="*/ 0 w 9"/>
                <a:gd name="T85" fmla="*/ 0 h 30"/>
                <a:gd name="T86" fmla="*/ 0 w 9"/>
                <a:gd name="T87" fmla="*/ 0 h 30"/>
                <a:gd name="T88" fmla="*/ 0 w 9"/>
                <a:gd name="T89" fmla="*/ 0 h 30"/>
                <a:gd name="T90" fmla="*/ 0 w 9"/>
                <a:gd name="T91" fmla="*/ 0 h 30"/>
                <a:gd name="T92" fmla="*/ 0 w 9"/>
                <a:gd name="T93" fmla="*/ 0 h 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9" h="30">
                  <a:moveTo>
                    <a:pt x="5" y="22"/>
                  </a:moveTo>
                  <a:cubicBezTo>
                    <a:pt x="6" y="25"/>
                    <a:pt x="8" y="27"/>
                    <a:pt x="9" y="30"/>
                  </a:cubicBezTo>
                  <a:cubicBezTo>
                    <a:pt x="8" y="27"/>
                    <a:pt x="6" y="25"/>
                    <a:pt x="5" y="22"/>
                  </a:cubicBezTo>
                  <a:moveTo>
                    <a:pt x="5" y="22"/>
                  </a:move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moveTo>
                    <a:pt x="5" y="22"/>
                  </a:move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moveTo>
                    <a:pt x="5" y="22"/>
                  </a:move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moveTo>
                    <a:pt x="5" y="22"/>
                  </a:move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moveTo>
                    <a:pt x="5" y="22"/>
                  </a:move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moveTo>
                    <a:pt x="5" y="22"/>
                  </a:move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moveTo>
                    <a:pt x="0" y="5"/>
                  </a:moveTo>
                  <a:cubicBezTo>
                    <a:pt x="1" y="11"/>
                    <a:pt x="3" y="16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19"/>
                    <a:pt x="3" y="16"/>
                    <a:pt x="2" y="13"/>
                  </a:cubicBezTo>
                  <a:cubicBezTo>
                    <a:pt x="1" y="11"/>
                    <a:pt x="1" y="8"/>
                    <a:pt x="0" y="5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9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50" name="Freeform 193"/>
            <p:cNvSpPr>
              <a:spLocks/>
            </p:cNvSpPr>
            <p:nvPr/>
          </p:nvSpPr>
          <p:spPr bwMode="auto">
            <a:xfrm>
              <a:off x="3924" y="3358"/>
              <a:ext cx="17" cy="33"/>
            </a:xfrm>
            <a:custGeom>
              <a:avLst/>
              <a:gdLst>
                <a:gd name="T0" fmla="*/ 15 w 10"/>
                <a:gd name="T1" fmla="*/ 5 h 20"/>
                <a:gd name="T2" fmla="*/ 14 w 10"/>
                <a:gd name="T3" fmla="*/ 7 h 20"/>
                <a:gd name="T4" fmla="*/ 14 w 10"/>
                <a:gd name="T5" fmla="*/ 8 h 20"/>
                <a:gd name="T6" fmla="*/ 12 w 10"/>
                <a:gd name="T7" fmla="*/ 10 h 20"/>
                <a:gd name="T8" fmla="*/ 10 w 10"/>
                <a:gd name="T9" fmla="*/ 12 h 20"/>
                <a:gd name="T10" fmla="*/ 10 w 10"/>
                <a:gd name="T11" fmla="*/ 13 h 20"/>
                <a:gd name="T12" fmla="*/ 9 w 10"/>
                <a:gd name="T13" fmla="*/ 15 h 20"/>
                <a:gd name="T14" fmla="*/ 9 w 10"/>
                <a:gd name="T15" fmla="*/ 17 h 20"/>
                <a:gd name="T16" fmla="*/ 7 w 10"/>
                <a:gd name="T17" fmla="*/ 18 h 20"/>
                <a:gd name="T18" fmla="*/ 7 w 10"/>
                <a:gd name="T19" fmla="*/ 20 h 20"/>
                <a:gd name="T20" fmla="*/ 7 w 10"/>
                <a:gd name="T21" fmla="*/ 21 h 20"/>
                <a:gd name="T22" fmla="*/ 5 w 10"/>
                <a:gd name="T23" fmla="*/ 23 h 20"/>
                <a:gd name="T24" fmla="*/ 5 w 10"/>
                <a:gd name="T25" fmla="*/ 25 h 20"/>
                <a:gd name="T26" fmla="*/ 3 w 10"/>
                <a:gd name="T27" fmla="*/ 26 h 20"/>
                <a:gd name="T28" fmla="*/ 3 w 10"/>
                <a:gd name="T29" fmla="*/ 28 h 20"/>
                <a:gd name="T30" fmla="*/ 2 w 10"/>
                <a:gd name="T31" fmla="*/ 30 h 20"/>
                <a:gd name="T32" fmla="*/ 2 w 10"/>
                <a:gd name="T33" fmla="*/ 30 h 20"/>
                <a:gd name="T34" fmla="*/ 0 w 10"/>
                <a:gd name="T35" fmla="*/ 33 h 20"/>
                <a:gd name="T36" fmla="*/ 14 w 10"/>
                <a:gd name="T37" fmla="*/ 10 h 20"/>
                <a:gd name="T38" fmla="*/ 14 w 10"/>
                <a:gd name="T39" fmla="*/ 8 h 20"/>
                <a:gd name="T40" fmla="*/ 15 w 10"/>
                <a:gd name="T41" fmla="*/ 7 h 20"/>
                <a:gd name="T42" fmla="*/ 15 w 10"/>
                <a:gd name="T43" fmla="*/ 5 h 20"/>
                <a:gd name="T44" fmla="*/ 15 w 10"/>
                <a:gd name="T45" fmla="*/ 3 h 20"/>
                <a:gd name="T46" fmla="*/ 17 w 10"/>
                <a:gd name="T47" fmla="*/ 2 h 20"/>
                <a:gd name="T48" fmla="*/ 17 w 10"/>
                <a:gd name="T49" fmla="*/ 0 h 20"/>
                <a:gd name="T50" fmla="*/ 17 w 10"/>
                <a:gd name="T51" fmla="*/ 2 h 20"/>
                <a:gd name="T52" fmla="*/ 17 w 10"/>
                <a:gd name="T53" fmla="*/ 3 h 20"/>
                <a:gd name="T54" fmla="*/ 15 w 10"/>
                <a:gd name="T55" fmla="*/ 5 h 2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0" h="20">
                  <a:moveTo>
                    <a:pt x="9" y="3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7" y="6"/>
                    <a:pt x="7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5" y="10"/>
                    <a:pt x="5" y="11"/>
                    <a:pt x="4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5"/>
                    <a:pt x="3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19"/>
                    <a:pt x="0" y="20"/>
                  </a:cubicBezTo>
                  <a:cubicBezTo>
                    <a:pt x="3" y="15"/>
                    <a:pt x="6" y="11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2"/>
                    <a:pt x="10" y="2"/>
                    <a:pt x="10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9" y="2"/>
                    <a:pt x="9" y="2"/>
                    <a:pt x="9" y="3"/>
                  </a:cubicBezTo>
                  <a:close/>
                </a:path>
              </a:pathLst>
            </a:custGeom>
            <a:solidFill>
              <a:srgbClr val="2D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132151" name="Picture 19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5" y="3121"/>
              <a:ext cx="15" cy="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52" name="Picture 19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2" y="3164"/>
              <a:ext cx="14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53" name="Picture 19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0" y="3308"/>
              <a:ext cx="44" cy="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54" name="Picture 19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6" y="3130"/>
              <a:ext cx="14" cy="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55" name="Picture 19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9" y="3154"/>
              <a:ext cx="15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56" name="Picture 20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" y="3145"/>
              <a:ext cx="15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57" name="Picture 20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5" y="3173"/>
              <a:ext cx="15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58" name="Picture 20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" y="3183"/>
              <a:ext cx="15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59" name="Picture 20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8" y="3315"/>
              <a:ext cx="35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60" name="Picture 20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3313"/>
              <a:ext cx="20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161" name="Freeform 205"/>
            <p:cNvSpPr>
              <a:spLocks/>
            </p:cNvSpPr>
            <p:nvPr/>
          </p:nvSpPr>
          <p:spPr bwMode="auto">
            <a:xfrm>
              <a:off x="4059" y="3035"/>
              <a:ext cx="1945" cy="535"/>
            </a:xfrm>
            <a:custGeom>
              <a:avLst/>
              <a:gdLst>
                <a:gd name="T0" fmla="*/ 1924 w 1186"/>
                <a:gd name="T1" fmla="*/ 51 h 326"/>
                <a:gd name="T2" fmla="*/ 1883 w 1186"/>
                <a:gd name="T3" fmla="*/ 89 h 326"/>
                <a:gd name="T4" fmla="*/ 953 w 1186"/>
                <a:gd name="T5" fmla="*/ 425 h 326"/>
                <a:gd name="T6" fmla="*/ 941 w 1186"/>
                <a:gd name="T7" fmla="*/ 425 h 326"/>
                <a:gd name="T8" fmla="*/ 923 w 1186"/>
                <a:gd name="T9" fmla="*/ 428 h 326"/>
                <a:gd name="T10" fmla="*/ 881 w 1186"/>
                <a:gd name="T11" fmla="*/ 428 h 326"/>
                <a:gd name="T12" fmla="*/ 807 w 1186"/>
                <a:gd name="T13" fmla="*/ 409 h 326"/>
                <a:gd name="T14" fmla="*/ 754 w 1186"/>
                <a:gd name="T15" fmla="*/ 374 h 326"/>
                <a:gd name="T16" fmla="*/ 738 w 1186"/>
                <a:gd name="T17" fmla="*/ 356 h 326"/>
                <a:gd name="T18" fmla="*/ 602 w 1186"/>
                <a:gd name="T19" fmla="*/ 123 h 326"/>
                <a:gd name="T20" fmla="*/ 585 w 1186"/>
                <a:gd name="T21" fmla="*/ 98 h 326"/>
                <a:gd name="T22" fmla="*/ 507 w 1186"/>
                <a:gd name="T23" fmla="*/ 79 h 326"/>
                <a:gd name="T24" fmla="*/ 482 w 1186"/>
                <a:gd name="T25" fmla="*/ 98 h 326"/>
                <a:gd name="T26" fmla="*/ 448 w 1186"/>
                <a:gd name="T27" fmla="*/ 149 h 326"/>
                <a:gd name="T28" fmla="*/ 431 w 1186"/>
                <a:gd name="T29" fmla="*/ 177 h 326"/>
                <a:gd name="T30" fmla="*/ 399 w 1186"/>
                <a:gd name="T31" fmla="*/ 212 h 326"/>
                <a:gd name="T32" fmla="*/ 348 w 1186"/>
                <a:gd name="T33" fmla="*/ 246 h 326"/>
                <a:gd name="T34" fmla="*/ 300 w 1186"/>
                <a:gd name="T35" fmla="*/ 263 h 326"/>
                <a:gd name="T36" fmla="*/ 279 w 1186"/>
                <a:gd name="T37" fmla="*/ 268 h 326"/>
                <a:gd name="T38" fmla="*/ 249 w 1186"/>
                <a:gd name="T39" fmla="*/ 271 h 326"/>
                <a:gd name="T40" fmla="*/ 192 w 1186"/>
                <a:gd name="T41" fmla="*/ 269 h 326"/>
                <a:gd name="T42" fmla="*/ 143 w 1186"/>
                <a:gd name="T43" fmla="*/ 258 h 326"/>
                <a:gd name="T44" fmla="*/ 74 w 1186"/>
                <a:gd name="T45" fmla="*/ 223 h 326"/>
                <a:gd name="T46" fmla="*/ 49 w 1186"/>
                <a:gd name="T47" fmla="*/ 202 h 326"/>
                <a:gd name="T48" fmla="*/ 31 w 1186"/>
                <a:gd name="T49" fmla="*/ 182 h 326"/>
                <a:gd name="T50" fmla="*/ 11 w 1186"/>
                <a:gd name="T51" fmla="*/ 146 h 326"/>
                <a:gd name="T52" fmla="*/ 2 w 1186"/>
                <a:gd name="T53" fmla="*/ 112 h 326"/>
                <a:gd name="T54" fmla="*/ 25 w 1186"/>
                <a:gd name="T55" fmla="*/ 274 h 326"/>
                <a:gd name="T56" fmla="*/ 41 w 1186"/>
                <a:gd name="T57" fmla="*/ 299 h 326"/>
                <a:gd name="T58" fmla="*/ 61 w 1186"/>
                <a:gd name="T59" fmla="*/ 318 h 326"/>
                <a:gd name="T60" fmla="*/ 120 w 1186"/>
                <a:gd name="T61" fmla="*/ 356 h 326"/>
                <a:gd name="T62" fmla="*/ 154 w 1186"/>
                <a:gd name="T63" fmla="*/ 368 h 326"/>
                <a:gd name="T64" fmla="*/ 190 w 1186"/>
                <a:gd name="T65" fmla="*/ 376 h 326"/>
                <a:gd name="T66" fmla="*/ 228 w 1186"/>
                <a:gd name="T67" fmla="*/ 377 h 326"/>
                <a:gd name="T68" fmla="*/ 261 w 1186"/>
                <a:gd name="T69" fmla="*/ 376 h 326"/>
                <a:gd name="T70" fmla="*/ 271 w 1186"/>
                <a:gd name="T71" fmla="*/ 376 h 326"/>
                <a:gd name="T72" fmla="*/ 287 w 1186"/>
                <a:gd name="T73" fmla="*/ 373 h 326"/>
                <a:gd name="T74" fmla="*/ 315 w 1186"/>
                <a:gd name="T75" fmla="*/ 366 h 326"/>
                <a:gd name="T76" fmla="*/ 354 w 1186"/>
                <a:gd name="T77" fmla="*/ 350 h 326"/>
                <a:gd name="T78" fmla="*/ 397 w 1186"/>
                <a:gd name="T79" fmla="*/ 322 h 326"/>
                <a:gd name="T80" fmla="*/ 425 w 1186"/>
                <a:gd name="T81" fmla="*/ 290 h 326"/>
                <a:gd name="T82" fmla="*/ 443 w 1186"/>
                <a:gd name="T83" fmla="*/ 261 h 326"/>
                <a:gd name="T84" fmla="*/ 462 w 1186"/>
                <a:gd name="T85" fmla="*/ 228 h 326"/>
                <a:gd name="T86" fmla="*/ 487 w 1186"/>
                <a:gd name="T87" fmla="*/ 200 h 326"/>
                <a:gd name="T88" fmla="*/ 577 w 1186"/>
                <a:gd name="T89" fmla="*/ 200 h 326"/>
                <a:gd name="T90" fmla="*/ 599 w 1186"/>
                <a:gd name="T91" fmla="*/ 228 h 326"/>
                <a:gd name="T92" fmla="*/ 733 w 1186"/>
                <a:gd name="T93" fmla="*/ 461 h 326"/>
                <a:gd name="T94" fmla="*/ 749 w 1186"/>
                <a:gd name="T95" fmla="*/ 479 h 326"/>
                <a:gd name="T96" fmla="*/ 787 w 1186"/>
                <a:gd name="T97" fmla="*/ 507 h 326"/>
                <a:gd name="T98" fmla="*/ 827 w 1186"/>
                <a:gd name="T99" fmla="*/ 524 h 326"/>
                <a:gd name="T100" fmla="*/ 871 w 1186"/>
                <a:gd name="T101" fmla="*/ 533 h 326"/>
                <a:gd name="T102" fmla="*/ 899 w 1186"/>
                <a:gd name="T103" fmla="*/ 535 h 326"/>
                <a:gd name="T104" fmla="*/ 923 w 1186"/>
                <a:gd name="T105" fmla="*/ 533 h 326"/>
                <a:gd name="T106" fmla="*/ 933 w 1186"/>
                <a:gd name="T107" fmla="*/ 532 h 326"/>
                <a:gd name="T108" fmla="*/ 1576 w 1186"/>
                <a:gd name="T109" fmla="*/ 304 h 326"/>
                <a:gd name="T110" fmla="*/ 1865 w 1186"/>
                <a:gd name="T111" fmla="*/ 197 h 326"/>
                <a:gd name="T112" fmla="*/ 1897 w 1186"/>
                <a:gd name="T113" fmla="*/ 171 h 326"/>
                <a:gd name="T114" fmla="*/ 1919 w 1186"/>
                <a:gd name="T115" fmla="*/ 139 h 326"/>
                <a:gd name="T116" fmla="*/ 1929 w 1186"/>
                <a:gd name="T117" fmla="*/ 108 h 3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186" h="326">
                  <a:moveTo>
                    <a:pt x="1185" y="5"/>
                  </a:moveTo>
                  <a:cubicBezTo>
                    <a:pt x="1185" y="6"/>
                    <a:pt x="1185" y="6"/>
                    <a:pt x="1185" y="6"/>
                  </a:cubicBezTo>
                  <a:cubicBezTo>
                    <a:pt x="1184" y="8"/>
                    <a:pt x="1184" y="9"/>
                    <a:pt x="1183" y="10"/>
                  </a:cubicBezTo>
                  <a:cubicBezTo>
                    <a:pt x="1183" y="11"/>
                    <a:pt x="1183" y="12"/>
                    <a:pt x="1183" y="13"/>
                  </a:cubicBezTo>
                  <a:cubicBezTo>
                    <a:pt x="1182" y="14"/>
                    <a:pt x="1182" y="14"/>
                    <a:pt x="1182" y="15"/>
                  </a:cubicBezTo>
                  <a:cubicBezTo>
                    <a:pt x="1182" y="16"/>
                    <a:pt x="1181" y="16"/>
                    <a:pt x="1181" y="17"/>
                  </a:cubicBezTo>
                  <a:cubicBezTo>
                    <a:pt x="1181" y="18"/>
                    <a:pt x="1180" y="19"/>
                    <a:pt x="1180" y="20"/>
                  </a:cubicBezTo>
                  <a:cubicBezTo>
                    <a:pt x="1179" y="22"/>
                    <a:pt x="1178" y="23"/>
                    <a:pt x="1177" y="25"/>
                  </a:cubicBezTo>
                  <a:cubicBezTo>
                    <a:pt x="1177" y="25"/>
                    <a:pt x="1176" y="26"/>
                    <a:pt x="1176" y="26"/>
                  </a:cubicBezTo>
                  <a:cubicBezTo>
                    <a:pt x="1175" y="27"/>
                    <a:pt x="1175" y="28"/>
                    <a:pt x="1174" y="29"/>
                  </a:cubicBezTo>
                  <a:cubicBezTo>
                    <a:pt x="1174" y="30"/>
                    <a:pt x="1173" y="31"/>
                    <a:pt x="1173" y="31"/>
                  </a:cubicBezTo>
                  <a:cubicBezTo>
                    <a:pt x="1172" y="32"/>
                    <a:pt x="1171" y="33"/>
                    <a:pt x="1171" y="34"/>
                  </a:cubicBezTo>
                  <a:cubicBezTo>
                    <a:pt x="1170" y="35"/>
                    <a:pt x="1170" y="35"/>
                    <a:pt x="1169" y="36"/>
                  </a:cubicBezTo>
                  <a:cubicBezTo>
                    <a:pt x="1168" y="37"/>
                    <a:pt x="1168" y="37"/>
                    <a:pt x="1167" y="38"/>
                  </a:cubicBezTo>
                  <a:cubicBezTo>
                    <a:pt x="1166" y="39"/>
                    <a:pt x="1166" y="40"/>
                    <a:pt x="1165" y="40"/>
                  </a:cubicBezTo>
                  <a:cubicBezTo>
                    <a:pt x="1164" y="41"/>
                    <a:pt x="1164" y="42"/>
                    <a:pt x="1163" y="42"/>
                  </a:cubicBezTo>
                  <a:cubicBezTo>
                    <a:pt x="1162" y="43"/>
                    <a:pt x="1162" y="44"/>
                    <a:pt x="1161" y="44"/>
                  </a:cubicBezTo>
                  <a:cubicBezTo>
                    <a:pt x="1160" y="45"/>
                    <a:pt x="1159" y="46"/>
                    <a:pt x="1158" y="46"/>
                  </a:cubicBezTo>
                  <a:cubicBezTo>
                    <a:pt x="1158" y="47"/>
                    <a:pt x="1157" y="48"/>
                    <a:pt x="1156" y="48"/>
                  </a:cubicBezTo>
                  <a:cubicBezTo>
                    <a:pt x="1155" y="49"/>
                    <a:pt x="1154" y="50"/>
                    <a:pt x="1153" y="50"/>
                  </a:cubicBezTo>
                  <a:cubicBezTo>
                    <a:pt x="1153" y="51"/>
                    <a:pt x="1152" y="51"/>
                    <a:pt x="1151" y="52"/>
                  </a:cubicBezTo>
                  <a:cubicBezTo>
                    <a:pt x="1150" y="52"/>
                    <a:pt x="1149" y="53"/>
                    <a:pt x="1148" y="54"/>
                  </a:cubicBezTo>
                  <a:cubicBezTo>
                    <a:pt x="1147" y="54"/>
                    <a:pt x="1146" y="55"/>
                    <a:pt x="1145" y="55"/>
                  </a:cubicBezTo>
                  <a:cubicBezTo>
                    <a:pt x="1145" y="56"/>
                    <a:pt x="1144" y="56"/>
                    <a:pt x="1144" y="56"/>
                  </a:cubicBezTo>
                  <a:cubicBezTo>
                    <a:pt x="1143" y="57"/>
                    <a:pt x="1141" y="58"/>
                    <a:pt x="1140" y="58"/>
                  </a:cubicBezTo>
                  <a:cubicBezTo>
                    <a:pt x="1140" y="58"/>
                    <a:pt x="1139" y="59"/>
                    <a:pt x="1138" y="59"/>
                  </a:cubicBezTo>
                  <a:cubicBezTo>
                    <a:pt x="1137" y="60"/>
                    <a:pt x="1136" y="60"/>
                    <a:pt x="1135" y="61"/>
                  </a:cubicBezTo>
                  <a:cubicBezTo>
                    <a:pt x="1134" y="61"/>
                    <a:pt x="1133" y="61"/>
                    <a:pt x="1133" y="62"/>
                  </a:cubicBezTo>
                  <a:cubicBezTo>
                    <a:pt x="1131" y="62"/>
                    <a:pt x="1129" y="63"/>
                    <a:pt x="1127" y="64"/>
                  </a:cubicBezTo>
                  <a:cubicBezTo>
                    <a:pt x="969" y="120"/>
                    <a:pt x="969" y="120"/>
                    <a:pt x="969" y="120"/>
                  </a:cubicBezTo>
                  <a:cubicBezTo>
                    <a:pt x="759" y="195"/>
                    <a:pt x="759" y="195"/>
                    <a:pt x="759" y="195"/>
                  </a:cubicBezTo>
                  <a:cubicBezTo>
                    <a:pt x="596" y="254"/>
                    <a:pt x="596" y="254"/>
                    <a:pt x="596" y="254"/>
                  </a:cubicBezTo>
                  <a:cubicBezTo>
                    <a:pt x="581" y="259"/>
                    <a:pt x="581" y="259"/>
                    <a:pt x="581" y="259"/>
                  </a:cubicBezTo>
                  <a:cubicBezTo>
                    <a:pt x="580" y="259"/>
                    <a:pt x="580" y="259"/>
                    <a:pt x="579" y="259"/>
                  </a:cubicBezTo>
                  <a:cubicBezTo>
                    <a:pt x="579" y="259"/>
                    <a:pt x="579" y="259"/>
                    <a:pt x="579" y="259"/>
                  </a:cubicBezTo>
                  <a:cubicBezTo>
                    <a:pt x="579" y="259"/>
                    <a:pt x="579" y="259"/>
                    <a:pt x="579" y="259"/>
                  </a:cubicBezTo>
                  <a:cubicBezTo>
                    <a:pt x="578" y="259"/>
                    <a:pt x="578" y="259"/>
                    <a:pt x="578" y="259"/>
                  </a:cubicBezTo>
                  <a:cubicBezTo>
                    <a:pt x="578" y="259"/>
                    <a:pt x="578" y="259"/>
                    <a:pt x="578" y="259"/>
                  </a:cubicBezTo>
                  <a:cubicBezTo>
                    <a:pt x="578" y="259"/>
                    <a:pt x="578" y="259"/>
                    <a:pt x="578" y="259"/>
                  </a:cubicBezTo>
                  <a:cubicBezTo>
                    <a:pt x="577" y="259"/>
                    <a:pt x="577" y="259"/>
                    <a:pt x="576" y="259"/>
                  </a:cubicBezTo>
                  <a:cubicBezTo>
                    <a:pt x="576" y="259"/>
                    <a:pt x="576" y="259"/>
                    <a:pt x="576" y="259"/>
                  </a:cubicBezTo>
                  <a:cubicBezTo>
                    <a:pt x="576" y="259"/>
                    <a:pt x="576" y="259"/>
                    <a:pt x="575" y="259"/>
                  </a:cubicBezTo>
                  <a:cubicBezTo>
                    <a:pt x="575" y="259"/>
                    <a:pt x="575" y="259"/>
                    <a:pt x="575" y="259"/>
                  </a:cubicBezTo>
                  <a:cubicBezTo>
                    <a:pt x="574" y="259"/>
                    <a:pt x="574" y="259"/>
                    <a:pt x="574" y="259"/>
                  </a:cubicBezTo>
                  <a:cubicBezTo>
                    <a:pt x="574" y="259"/>
                    <a:pt x="574" y="259"/>
                    <a:pt x="574" y="259"/>
                  </a:cubicBezTo>
                  <a:cubicBezTo>
                    <a:pt x="573" y="259"/>
                    <a:pt x="573" y="260"/>
                    <a:pt x="573" y="260"/>
                  </a:cubicBezTo>
                  <a:cubicBezTo>
                    <a:pt x="572" y="260"/>
                    <a:pt x="571" y="260"/>
                    <a:pt x="571" y="260"/>
                  </a:cubicBezTo>
                  <a:cubicBezTo>
                    <a:pt x="571" y="260"/>
                    <a:pt x="571" y="260"/>
                    <a:pt x="571" y="260"/>
                  </a:cubicBezTo>
                  <a:cubicBezTo>
                    <a:pt x="571" y="260"/>
                    <a:pt x="571" y="260"/>
                    <a:pt x="571" y="260"/>
                  </a:cubicBezTo>
                  <a:cubicBezTo>
                    <a:pt x="570" y="260"/>
                    <a:pt x="569" y="260"/>
                    <a:pt x="569" y="260"/>
                  </a:cubicBezTo>
                  <a:cubicBezTo>
                    <a:pt x="569" y="260"/>
                    <a:pt x="568" y="260"/>
                    <a:pt x="568" y="260"/>
                  </a:cubicBezTo>
                  <a:cubicBezTo>
                    <a:pt x="568" y="260"/>
                    <a:pt x="568" y="260"/>
                    <a:pt x="568" y="260"/>
                  </a:cubicBezTo>
                  <a:cubicBezTo>
                    <a:pt x="567" y="260"/>
                    <a:pt x="567" y="260"/>
                    <a:pt x="567" y="260"/>
                  </a:cubicBezTo>
                  <a:cubicBezTo>
                    <a:pt x="566" y="261"/>
                    <a:pt x="565" y="261"/>
                    <a:pt x="564" y="261"/>
                  </a:cubicBezTo>
                  <a:cubicBezTo>
                    <a:pt x="564" y="261"/>
                    <a:pt x="563" y="261"/>
                    <a:pt x="563" y="261"/>
                  </a:cubicBezTo>
                  <a:cubicBezTo>
                    <a:pt x="562" y="261"/>
                    <a:pt x="562" y="261"/>
                    <a:pt x="561" y="261"/>
                  </a:cubicBezTo>
                  <a:cubicBezTo>
                    <a:pt x="561" y="261"/>
                    <a:pt x="561" y="261"/>
                    <a:pt x="560" y="261"/>
                  </a:cubicBezTo>
                  <a:cubicBezTo>
                    <a:pt x="559" y="261"/>
                    <a:pt x="559" y="261"/>
                    <a:pt x="558" y="261"/>
                  </a:cubicBezTo>
                  <a:cubicBezTo>
                    <a:pt x="557" y="261"/>
                    <a:pt x="557" y="261"/>
                    <a:pt x="556" y="261"/>
                  </a:cubicBezTo>
                  <a:cubicBezTo>
                    <a:pt x="556" y="261"/>
                    <a:pt x="555" y="261"/>
                    <a:pt x="555" y="261"/>
                  </a:cubicBezTo>
                  <a:cubicBezTo>
                    <a:pt x="554" y="261"/>
                    <a:pt x="554" y="261"/>
                    <a:pt x="553" y="261"/>
                  </a:cubicBezTo>
                  <a:cubicBezTo>
                    <a:pt x="551" y="261"/>
                    <a:pt x="549" y="261"/>
                    <a:pt x="547" y="261"/>
                  </a:cubicBezTo>
                  <a:cubicBezTo>
                    <a:pt x="547" y="261"/>
                    <a:pt x="547" y="261"/>
                    <a:pt x="547" y="261"/>
                  </a:cubicBezTo>
                  <a:cubicBezTo>
                    <a:pt x="545" y="261"/>
                    <a:pt x="543" y="261"/>
                    <a:pt x="541" y="261"/>
                  </a:cubicBezTo>
                  <a:cubicBezTo>
                    <a:pt x="541" y="261"/>
                    <a:pt x="541" y="261"/>
                    <a:pt x="541" y="261"/>
                  </a:cubicBezTo>
                  <a:cubicBezTo>
                    <a:pt x="540" y="261"/>
                    <a:pt x="538" y="261"/>
                    <a:pt x="537" y="261"/>
                  </a:cubicBezTo>
                  <a:cubicBezTo>
                    <a:pt x="537" y="261"/>
                    <a:pt x="537" y="261"/>
                    <a:pt x="537" y="261"/>
                  </a:cubicBezTo>
                  <a:cubicBezTo>
                    <a:pt x="536" y="261"/>
                    <a:pt x="535" y="261"/>
                    <a:pt x="535" y="261"/>
                  </a:cubicBezTo>
                  <a:cubicBezTo>
                    <a:pt x="535" y="261"/>
                    <a:pt x="535" y="261"/>
                    <a:pt x="535" y="261"/>
                  </a:cubicBezTo>
                  <a:cubicBezTo>
                    <a:pt x="533" y="260"/>
                    <a:pt x="532" y="260"/>
                    <a:pt x="531" y="260"/>
                  </a:cubicBezTo>
                  <a:cubicBezTo>
                    <a:pt x="531" y="260"/>
                    <a:pt x="531" y="260"/>
                    <a:pt x="531" y="260"/>
                  </a:cubicBezTo>
                  <a:cubicBezTo>
                    <a:pt x="530" y="260"/>
                    <a:pt x="529" y="260"/>
                    <a:pt x="529" y="260"/>
                  </a:cubicBezTo>
                  <a:cubicBezTo>
                    <a:pt x="520" y="259"/>
                    <a:pt x="513" y="257"/>
                    <a:pt x="505" y="254"/>
                  </a:cubicBezTo>
                  <a:cubicBezTo>
                    <a:pt x="503" y="253"/>
                    <a:pt x="501" y="253"/>
                    <a:pt x="499" y="252"/>
                  </a:cubicBezTo>
                  <a:cubicBezTo>
                    <a:pt x="498" y="252"/>
                    <a:pt x="498" y="252"/>
                    <a:pt x="497" y="251"/>
                  </a:cubicBezTo>
                  <a:cubicBezTo>
                    <a:pt x="497" y="251"/>
                    <a:pt x="497" y="251"/>
                    <a:pt x="497" y="251"/>
                  </a:cubicBezTo>
                  <a:cubicBezTo>
                    <a:pt x="496" y="251"/>
                    <a:pt x="494" y="250"/>
                    <a:pt x="492" y="249"/>
                  </a:cubicBezTo>
                  <a:cubicBezTo>
                    <a:pt x="492" y="249"/>
                    <a:pt x="492" y="249"/>
                    <a:pt x="492" y="249"/>
                  </a:cubicBezTo>
                  <a:cubicBezTo>
                    <a:pt x="491" y="249"/>
                    <a:pt x="491" y="249"/>
                    <a:pt x="491" y="249"/>
                  </a:cubicBezTo>
                  <a:cubicBezTo>
                    <a:pt x="489" y="248"/>
                    <a:pt x="486" y="246"/>
                    <a:pt x="484" y="245"/>
                  </a:cubicBezTo>
                  <a:cubicBezTo>
                    <a:pt x="484" y="245"/>
                    <a:pt x="484" y="245"/>
                    <a:pt x="484" y="245"/>
                  </a:cubicBezTo>
                  <a:cubicBezTo>
                    <a:pt x="484" y="245"/>
                    <a:pt x="484" y="245"/>
                    <a:pt x="484" y="245"/>
                  </a:cubicBezTo>
                  <a:cubicBezTo>
                    <a:pt x="483" y="245"/>
                    <a:pt x="483" y="245"/>
                    <a:pt x="483" y="245"/>
                  </a:cubicBezTo>
                  <a:cubicBezTo>
                    <a:pt x="476" y="241"/>
                    <a:pt x="470" y="237"/>
                    <a:pt x="464" y="232"/>
                  </a:cubicBezTo>
                  <a:cubicBezTo>
                    <a:pt x="464" y="231"/>
                    <a:pt x="464" y="231"/>
                    <a:pt x="463" y="231"/>
                  </a:cubicBezTo>
                  <a:cubicBezTo>
                    <a:pt x="462" y="230"/>
                    <a:pt x="462" y="230"/>
                    <a:pt x="462" y="230"/>
                  </a:cubicBezTo>
                  <a:cubicBezTo>
                    <a:pt x="461" y="229"/>
                    <a:pt x="461" y="229"/>
                    <a:pt x="461" y="229"/>
                  </a:cubicBezTo>
                  <a:cubicBezTo>
                    <a:pt x="460" y="228"/>
                    <a:pt x="460" y="228"/>
                    <a:pt x="460" y="228"/>
                  </a:cubicBezTo>
                  <a:cubicBezTo>
                    <a:pt x="460" y="228"/>
                    <a:pt x="460" y="228"/>
                    <a:pt x="459" y="227"/>
                  </a:cubicBezTo>
                  <a:cubicBezTo>
                    <a:pt x="458" y="226"/>
                    <a:pt x="458" y="226"/>
                    <a:pt x="458" y="226"/>
                  </a:cubicBezTo>
                  <a:cubicBezTo>
                    <a:pt x="457" y="225"/>
                    <a:pt x="457" y="225"/>
                    <a:pt x="457" y="225"/>
                  </a:cubicBezTo>
                  <a:cubicBezTo>
                    <a:pt x="457" y="225"/>
                    <a:pt x="457" y="225"/>
                    <a:pt x="457" y="225"/>
                  </a:cubicBezTo>
                  <a:cubicBezTo>
                    <a:pt x="456" y="224"/>
                    <a:pt x="456" y="224"/>
                    <a:pt x="455" y="223"/>
                  </a:cubicBezTo>
                  <a:cubicBezTo>
                    <a:pt x="455" y="223"/>
                    <a:pt x="455" y="223"/>
                    <a:pt x="455" y="222"/>
                  </a:cubicBezTo>
                  <a:cubicBezTo>
                    <a:pt x="454" y="222"/>
                    <a:pt x="454" y="222"/>
                    <a:pt x="454" y="222"/>
                  </a:cubicBezTo>
                  <a:cubicBezTo>
                    <a:pt x="453" y="221"/>
                    <a:pt x="453" y="221"/>
                    <a:pt x="453" y="221"/>
                  </a:cubicBezTo>
                  <a:cubicBezTo>
                    <a:pt x="453" y="220"/>
                    <a:pt x="452" y="220"/>
                    <a:pt x="452" y="219"/>
                  </a:cubicBezTo>
                  <a:cubicBezTo>
                    <a:pt x="452" y="219"/>
                    <a:pt x="451" y="219"/>
                    <a:pt x="451" y="218"/>
                  </a:cubicBezTo>
                  <a:cubicBezTo>
                    <a:pt x="450" y="217"/>
                    <a:pt x="450" y="217"/>
                    <a:pt x="450" y="217"/>
                  </a:cubicBezTo>
                  <a:cubicBezTo>
                    <a:pt x="450" y="217"/>
                    <a:pt x="450" y="217"/>
                    <a:pt x="450" y="217"/>
                  </a:cubicBezTo>
                  <a:cubicBezTo>
                    <a:pt x="449" y="216"/>
                    <a:pt x="449" y="216"/>
                    <a:pt x="449" y="215"/>
                  </a:cubicBezTo>
                  <a:cubicBezTo>
                    <a:pt x="448" y="215"/>
                    <a:pt x="448" y="214"/>
                    <a:pt x="448" y="214"/>
                  </a:cubicBezTo>
                  <a:cubicBezTo>
                    <a:pt x="447" y="213"/>
                    <a:pt x="447" y="213"/>
                    <a:pt x="447" y="213"/>
                  </a:cubicBezTo>
                  <a:cubicBezTo>
                    <a:pt x="447" y="212"/>
                    <a:pt x="447" y="212"/>
                    <a:pt x="447" y="212"/>
                  </a:cubicBezTo>
                  <a:cubicBezTo>
                    <a:pt x="446" y="212"/>
                    <a:pt x="446" y="211"/>
                    <a:pt x="445" y="210"/>
                  </a:cubicBezTo>
                  <a:cubicBezTo>
                    <a:pt x="445" y="210"/>
                    <a:pt x="445" y="209"/>
                    <a:pt x="444" y="209"/>
                  </a:cubicBezTo>
                  <a:cubicBezTo>
                    <a:pt x="444" y="209"/>
                    <a:pt x="444" y="208"/>
                    <a:pt x="444" y="208"/>
                  </a:cubicBezTo>
                  <a:cubicBezTo>
                    <a:pt x="443" y="207"/>
                    <a:pt x="443" y="207"/>
                    <a:pt x="443" y="207"/>
                  </a:cubicBezTo>
                  <a:cubicBezTo>
                    <a:pt x="368" y="77"/>
                    <a:pt x="368" y="77"/>
                    <a:pt x="368" y="77"/>
                  </a:cubicBezTo>
                  <a:cubicBezTo>
                    <a:pt x="368" y="76"/>
                    <a:pt x="367" y="75"/>
                    <a:pt x="367" y="75"/>
                  </a:cubicBezTo>
                  <a:cubicBezTo>
                    <a:pt x="367" y="74"/>
                    <a:pt x="366" y="74"/>
                    <a:pt x="366" y="74"/>
                  </a:cubicBezTo>
                  <a:cubicBezTo>
                    <a:pt x="366" y="73"/>
                    <a:pt x="366" y="73"/>
                    <a:pt x="365" y="72"/>
                  </a:cubicBezTo>
                  <a:cubicBezTo>
                    <a:pt x="365" y="72"/>
                    <a:pt x="365" y="71"/>
                    <a:pt x="364" y="71"/>
                  </a:cubicBezTo>
                  <a:cubicBezTo>
                    <a:pt x="364" y="70"/>
                    <a:pt x="364" y="70"/>
                    <a:pt x="363" y="69"/>
                  </a:cubicBezTo>
                  <a:cubicBezTo>
                    <a:pt x="363" y="69"/>
                    <a:pt x="363" y="69"/>
                    <a:pt x="363" y="68"/>
                  </a:cubicBezTo>
                  <a:cubicBezTo>
                    <a:pt x="362" y="68"/>
                    <a:pt x="362" y="68"/>
                    <a:pt x="362" y="68"/>
                  </a:cubicBezTo>
                  <a:cubicBezTo>
                    <a:pt x="362" y="67"/>
                    <a:pt x="362" y="67"/>
                    <a:pt x="362" y="67"/>
                  </a:cubicBezTo>
                  <a:cubicBezTo>
                    <a:pt x="361" y="66"/>
                    <a:pt x="360" y="65"/>
                    <a:pt x="360" y="64"/>
                  </a:cubicBezTo>
                  <a:cubicBezTo>
                    <a:pt x="359" y="63"/>
                    <a:pt x="359" y="63"/>
                    <a:pt x="358" y="62"/>
                  </a:cubicBezTo>
                  <a:cubicBezTo>
                    <a:pt x="358" y="62"/>
                    <a:pt x="358" y="61"/>
                    <a:pt x="357" y="61"/>
                  </a:cubicBezTo>
                  <a:cubicBezTo>
                    <a:pt x="357" y="60"/>
                    <a:pt x="357" y="60"/>
                    <a:pt x="357" y="60"/>
                  </a:cubicBezTo>
                  <a:cubicBezTo>
                    <a:pt x="355" y="59"/>
                    <a:pt x="354" y="58"/>
                    <a:pt x="353" y="57"/>
                  </a:cubicBezTo>
                  <a:cubicBezTo>
                    <a:pt x="352" y="56"/>
                    <a:pt x="352" y="55"/>
                    <a:pt x="351" y="54"/>
                  </a:cubicBezTo>
                  <a:cubicBezTo>
                    <a:pt x="351" y="54"/>
                    <a:pt x="350" y="53"/>
                    <a:pt x="350" y="53"/>
                  </a:cubicBezTo>
                  <a:cubicBezTo>
                    <a:pt x="349" y="52"/>
                    <a:pt x="349" y="52"/>
                    <a:pt x="349" y="52"/>
                  </a:cubicBezTo>
                  <a:cubicBezTo>
                    <a:pt x="349" y="52"/>
                    <a:pt x="349" y="52"/>
                    <a:pt x="349" y="52"/>
                  </a:cubicBezTo>
                  <a:cubicBezTo>
                    <a:pt x="349" y="52"/>
                    <a:pt x="349" y="52"/>
                    <a:pt x="349" y="52"/>
                  </a:cubicBezTo>
                  <a:cubicBezTo>
                    <a:pt x="331" y="33"/>
                    <a:pt x="317" y="43"/>
                    <a:pt x="309" y="48"/>
                  </a:cubicBezTo>
                  <a:cubicBezTo>
                    <a:pt x="309" y="48"/>
                    <a:pt x="309" y="48"/>
                    <a:pt x="309" y="48"/>
                  </a:cubicBezTo>
                  <a:cubicBezTo>
                    <a:pt x="309" y="48"/>
                    <a:pt x="309" y="48"/>
                    <a:pt x="309" y="48"/>
                  </a:cubicBezTo>
                  <a:cubicBezTo>
                    <a:pt x="309" y="48"/>
                    <a:pt x="309" y="48"/>
                    <a:pt x="309" y="48"/>
                  </a:cubicBezTo>
                  <a:cubicBezTo>
                    <a:pt x="309" y="48"/>
                    <a:pt x="309" y="48"/>
                    <a:pt x="309" y="48"/>
                  </a:cubicBezTo>
                  <a:cubicBezTo>
                    <a:pt x="309" y="48"/>
                    <a:pt x="309" y="48"/>
                    <a:pt x="309" y="48"/>
                  </a:cubicBezTo>
                  <a:cubicBezTo>
                    <a:pt x="309" y="48"/>
                    <a:pt x="309" y="48"/>
                    <a:pt x="309" y="48"/>
                  </a:cubicBezTo>
                  <a:cubicBezTo>
                    <a:pt x="309" y="48"/>
                    <a:pt x="309" y="48"/>
                    <a:pt x="309" y="48"/>
                  </a:cubicBezTo>
                  <a:cubicBezTo>
                    <a:pt x="308" y="48"/>
                    <a:pt x="308" y="48"/>
                    <a:pt x="308" y="48"/>
                  </a:cubicBezTo>
                  <a:cubicBezTo>
                    <a:pt x="307" y="49"/>
                    <a:pt x="307" y="50"/>
                    <a:pt x="306" y="50"/>
                  </a:cubicBezTo>
                  <a:cubicBezTo>
                    <a:pt x="305" y="51"/>
                    <a:pt x="305" y="51"/>
                    <a:pt x="304" y="51"/>
                  </a:cubicBezTo>
                  <a:cubicBezTo>
                    <a:pt x="304" y="51"/>
                    <a:pt x="304" y="52"/>
                    <a:pt x="303" y="52"/>
                  </a:cubicBezTo>
                  <a:cubicBezTo>
                    <a:pt x="303" y="52"/>
                    <a:pt x="303" y="52"/>
                    <a:pt x="303" y="52"/>
                  </a:cubicBezTo>
                  <a:cubicBezTo>
                    <a:pt x="301" y="54"/>
                    <a:pt x="299" y="55"/>
                    <a:pt x="298" y="56"/>
                  </a:cubicBezTo>
                  <a:cubicBezTo>
                    <a:pt x="297" y="57"/>
                    <a:pt x="296" y="58"/>
                    <a:pt x="296" y="59"/>
                  </a:cubicBezTo>
                  <a:cubicBezTo>
                    <a:pt x="295" y="59"/>
                    <a:pt x="295" y="60"/>
                    <a:pt x="294" y="60"/>
                  </a:cubicBezTo>
                  <a:cubicBezTo>
                    <a:pt x="293" y="61"/>
                    <a:pt x="293" y="61"/>
                    <a:pt x="293" y="61"/>
                  </a:cubicBezTo>
                  <a:cubicBezTo>
                    <a:pt x="292" y="63"/>
                    <a:pt x="290" y="64"/>
                    <a:pt x="289" y="66"/>
                  </a:cubicBezTo>
                  <a:cubicBezTo>
                    <a:pt x="288" y="67"/>
                    <a:pt x="288" y="68"/>
                    <a:pt x="287" y="69"/>
                  </a:cubicBezTo>
                  <a:cubicBezTo>
                    <a:pt x="287" y="69"/>
                    <a:pt x="286" y="70"/>
                    <a:pt x="286" y="70"/>
                  </a:cubicBezTo>
                  <a:cubicBezTo>
                    <a:pt x="285" y="71"/>
                    <a:pt x="285" y="71"/>
                    <a:pt x="285" y="71"/>
                  </a:cubicBezTo>
                  <a:cubicBezTo>
                    <a:pt x="285" y="72"/>
                    <a:pt x="285" y="72"/>
                    <a:pt x="285" y="72"/>
                  </a:cubicBezTo>
                  <a:cubicBezTo>
                    <a:pt x="284" y="73"/>
                    <a:pt x="284" y="73"/>
                    <a:pt x="284" y="73"/>
                  </a:cubicBezTo>
                  <a:cubicBezTo>
                    <a:pt x="284" y="73"/>
                    <a:pt x="284" y="73"/>
                    <a:pt x="284" y="73"/>
                  </a:cubicBezTo>
                  <a:cubicBezTo>
                    <a:pt x="283" y="74"/>
                    <a:pt x="283" y="74"/>
                    <a:pt x="283" y="74"/>
                  </a:cubicBezTo>
                  <a:cubicBezTo>
                    <a:pt x="280" y="78"/>
                    <a:pt x="278" y="82"/>
                    <a:pt x="277" y="85"/>
                  </a:cubicBezTo>
                  <a:cubicBezTo>
                    <a:pt x="275" y="88"/>
                    <a:pt x="274" y="90"/>
                    <a:pt x="273" y="91"/>
                  </a:cubicBezTo>
                  <a:cubicBezTo>
                    <a:pt x="273" y="92"/>
                    <a:pt x="272" y="92"/>
                    <a:pt x="272" y="92"/>
                  </a:cubicBezTo>
                  <a:cubicBezTo>
                    <a:pt x="272" y="93"/>
                    <a:pt x="272" y="93"/>
                    <a:pt x="272" y="93"/>
                  </a:cubicBezTo>
                  <a:cubicBezTo>
                    <a:pt x="272" y="93"/>
                    <a:pt x="272" y="93"/>
                    <a:pt x="272" y="93"/>
                  </a:cubicBezTo>
                  <a:cubicBezTo>
                    <a:pt x="271" y="94"/>
                    <a:pt x="271" y="94"/>
                    <a:pt x="271" y="94"/>
                  </a:cubicBezTo>
                  <a:cubicBezTo>
                    <a:pt x="271" y="94"/>
                    <a:pt x="271" y="94"/>
                    <a:pt x="271" y="94"/>
                  </a:cubicBezTo>
                  <a:cubicBezTo>
                    <a:pt x="270" y="96"/>
                    <a:pt x="269" y="98"/>
                    <a:pt x="268" y="99"/>
                  </a:cubicBezTo>
                  <a:cubicBezTo>
                    <a:pt x="268" y="99"/>
                    <a:pt x="268" y="99"/>
                    <a:pt x="268" y="99"/>
                  </a:cubicBezTo>
                  <a:cubicBezTo>
                    <a:pt x="267" y="101"/>
                    <a:pt x="266" y="104"/>
                    <a:pt x="264" y="106"/>
                  </a:cubicBezTo>
                  <a:cubicBezTo>
                    <a:pt x="264" y="106"/>
                    <a:pt x="264" y="106"/>
                    <a:pt x="264" y="106"/>
                  </a:cubicBezTo>
                  <a:cubicBezTo>
                    <a:pt x="264" y="106"/>
                    <a:pt x="264" y="107"/>
                    <a:pt x="263" y="108"/>
                  </a:cubicBezTo>
                  <a:cubicBezTo>
                    <a:pt x="263" y="108"/>
                    <a:pt x="263" y="108"/>
                    <a:pt x="263" y="108"/>
                  </a:cubicBezTo>
                  <a:cubicBezTo>
                    <a:pt x="262" y="109"/>
                    <a:pt x="261" y="111"/>
                    <a:pt x="260" y="112"/>
                  </a:cubicBezTo>
                  <a:cubicBezTo>
                    <a:pt x="260" y="112"/>
                    <a:pt x="260" y="112"/>
                    <a:pt x="260" y="112"/>
                  </a:cubicBezTo>
                  <a:cubicBezTo>
                    <a:pt x="260" y="112"/>
                    <a:pt x="259" y="113"/>
                    <a:pt x="259" y="113"/>
                  </a:cubicBezTo>
                  <a:cubicBezTo>
                    <a:pt x="259" y="113"/>
                    <a:pt x="259" y="113"/>
                    <a:pt x="259" y="113"/>
                  </a:cubicBezTo>
                  <a:cubicBezTo>
                    <a:pt x="259" y="113"/>
                    <a:pt x="259" y="113"/>
                    <a:pt x="259" y="113"/>
                  </a:cubicBezTo>
                  <a:cubicBezTo>
                    <a:pt x="256" y="117"/>
                    <a:pt x="253" y="120"/>
                    <a:pt x="250" y="124"/>
                  </a:cubicBezTo>
                  <a:cubicBezTo>
                    <a:pt x="250" y="124"/>
                    <a:pt x="250" y="124"/>
                    <a:pt x="250" y="124"/>
                  </a:cubicBezTo>
                  <a:cubicBezTo>
                    <a:pt x="249" y="124"/>
                    <a:pt x="249" y="125"/>
                    <a:pt x="248" y="125"/>
                  </a:cubicBezTo>
                  <a:cubicBezTo>
                    <a:pt x="248" y="125"/>
                    <a:pt x="248" y="125"/>
                    <a:pt x="248" y="125"/>
                  </a:cubicBezTo>
                  <a:cubicBezTo>
                    <a:pt x="247" y="127"/>
                    <a:pt x="245" y="128"/>
                    <a:pt x="244" y="129"/>
                  </a:cubicBezTo>
                  <a:cubicBezTo>
                    <a:pt x="243" y="129"/>
                    <a:pt x="243" y="129"/>
                    <a:pt x="243" y="129"/>
                  </a:cubicBezTo>
                  <a:cubicBezTo>
                    <a:pt x="243" y="130"/>
                    <a:pt x="243" y="130"/>
                    <a:pt x="243" y="130"/>
                  </a:cubicBezTo>
                  <a:cubicBezTo>
                    <a:pt x="243" y="130"/>
                    <a:pt x="243" y="130"/>
                    <a:pt x="243" y="130"/>
                  </a:cubicBezTo>
                  <a:cubicBezTo>
                    <a:pt x="242" y="130"/>
                    <a:pt x="242" y="130"/>
                    <a:pt x="242" y="130"/>
                  </a:cubicBezTo>
                  <a:cubicBezTo>
                    <a:pt x="240" y="132"/>
                    <a:pt x="238" y="134"/>
                    <a:pt x="236" y="136"/>
                  </a:cubicBezTo>
                  <a:cubicBezTo>
                    <a:pt x="235" y="136"/>
                    <a:pt x="235" y="136"/>
                    <a:pt x="235" y="136"/>
                  </a:cubicBezTo>
                  <a:cubicBezTo>
                    <a:pt x="235" y="136"/>
                    <a:pt x="235" y="136"/>
                    <a:pt x="235" y="136"/>
                  </a:cubicBezTo>
                  <a:cubicBezTo>
                    <a:pt x="233" y="137"/>
                    <a:pt x="232" y="138"/>
                    <a:pt x="230" y="139"/>
                  </a:cubicBezTo>
                  <a:cubicBezTo>
                    <a:pt x="230" y="139"/>
                    <a:pt x="230" y="139"/>
                    <a:pt x="230" y="139"/>
                  </a:cubicBezTo>
                  <a:cubicBezTo>
                    <a:pt x="230" y="140"/>
                    <a:pt x="229" y="140"/>
                    <a:pt x="229" y="140"/>
                  </a:cubicBezTo>
                  <a:cubicBezTo>
                    <a:pt x="226" y="142"/>
                    <a:pt x="224" y="143"/>
                    <a:pt x="221" y="145"/>
                  </a:cubicBezTo>
                  <a:cubicBezTo>
                    <a:pt x="218" y="147"/>
                    <a:pt x="215" y="148"/>
                    <a:pt x="212" y="150"/>
                  </a:cubicBezTo>
                  <a:cubicBezTo>
                    <a:pt x="212" y="150"/>
                    <a:pt x="212" y="150"/>
                    <a:pt x="212" y="150"/>
                  </a:cubicBezTo>
                  <a:cubicBezTo>
                    <a:pt x="211" y="150"/>
                    <a:pt x="211" y="150"/>
                    <a:pt x="211" y="150"/>
                  </a:cubicBezTo>
                  <a:cubicBezTo>
                    <a:pt x="207" y="152"/>
                    <a:pt x="202" y="154"/>
                    <a:pt x="197" y="156"/>
                  </a:cubicBezTo>
                  <a:cubicBezTo>
                    <a:pt x="196" y="156"/>
                    <a:pt x="195" y="156"/>
                    <a:pt x="195" y="157"/>
                  </a:cubicBezTo>
                  <a:cubicBezTo>
                    <a:pt x="194" y="157"/>
                    <a:pt x="194" y="157"/>
                    <a:pt x="193" y="157"/>
                  </a:cubicBezTo>
                  <a:cubicBezTo>
                    <a:pt x="193" y="157"/>
                    <a:pt x="192" y="157"/>
                    <a:pt x="191" y="158"/>
                  </a:cubicBezTo>
                  <a:cubicBezTo>
                    <a:pt x="191" y="158"/>
                    <a:pt x="190" y="158"/>
                    <a:pt x="190" y="158"/>
                  </a:cubicBezTo>
                  <a:cubicBezTo>
                    <a:pt x="189" y="158"/>
                    <a:pt x="188" y="159"/>
                    <a:pt x="187" y="159"/>
                  </a:cubicBezTo>
                  <a:cubicBezTo>
                    <a:pt x="186" y="159"/>
                    <a:pt x="186" y="159"/>
                    <a:pt x="185" y="159"/>
                  </a:cubicBezTo>
                  <a:cubicBezTo>
                    <a:pt x="185" y="159"/>
                    <a:pt x="184" y="160"/>
                    <a:pt x="184" y="160"/>
                  </a:cubicBezTo>
                  <a:cubicBezTo>
                    <a:pt x="184" y="160"/>
                    <a:pt x="183" y="160"/>
                    <a:pt x="183" y="160"/>
                  </a:cubicBezTo>
                  <a:cubicBezTo>
                    <a:pt x="182" y="160"/>
                    <a:pt x="181" y="160"/>
                    <a:pt x="180" y="161"/>
                  </a:cubicBezTo>
                  <a:cubicBezTo>
                    <a:pt x="179" y="161"/>
                    <a:pt x="179" y="161"/>
                    <a:pt x="178" y="161"/>
                  </a:cubicBezTo>
                  <a:cubicBezTo>
                    <a:pt x="178" y="161"/>
                    <a:pt x="177" y="161"/>
                    <a:pt x="177" y="161"/>
                  </a:cubicBezTo>
                  <a:cubicBezTo>
                    <a:pt x="177" y="161"/>
                    <a:pt x="176" y="162"/>
                    <a:pt x="176" y="162"/>
                  </a:cubicBezTo>
                  <a:cubicBezTo>
                    <a:pt x="175" y="162"/>
                    <a:pt x="175" y="162"/>
                    <a:pt x="175" y="162"/>
                  </a:cubicBezTo>
                  <a:cubicBezTo>
                    <a:pt x="174" y="162"/>
                    <a:pt x="174" y="162"/>
                    <a:pt x="174" y="162"/>
                  </a:cubicBezTo>
                  <a:cubicBezTo>
                    <a:pt x="174" y="162"/>
                    <a:pt x="174" y="162"/>
                    <a:pt x="174" y="162"/>
                  </a:cubicBezTo>
                  <a:cubicBezTo>
                    <a:pt x="173" y="162"/>
                    <a:pt x="173" y="162"/>
                    <a:pt x="173" y="162"/>
                  </a:cubicBezTo>
                  <a:cubicBezTo>
                    <a:pt x="172" y="162"/>
                    <a:pt x="172" y="162"/>
                    <a:pt x="172" y="162"/>
                  </a:cubicBezTo>
                  <a:cubicBezTo>
                    <a:pt x="171" y="163"/>
                    <a:pt x="171" y="163"/>
                    <a:pt x="171" y="163"/>
                  </a:cubicBezTo>
                  <a:cubicBezTo>
                    <a:pt x="170" y="163"/>
                    <a:pt x="170" y="163"/>
                    <a:pt x="170" y="163"/>
                  </a:cubicBezTo>
                  <a:cubicBezTo>
                    <a:pt x="169" y="163"/>
                    <a:pt x="169" y="163"/>
                    <a:pt x="169" y="163"/>
                  </a:cubicBezTo>
                  <a:cubicBezTo>
                    <a:pt x="168" y="163"/>
                    <a:pt x="168" y="163"/>
                    <a:pt x="168" y="163"/>
                  </a:cubicBezTo>
                  <a:cubicBezTo>
                    <a:pt x="167" y="163"/>
                    <a:pt x="167" y="163"/>
                    <a:pt x="167" y="163"/>
                  </a:cubicBezTo>
                  <a:cubicBezTo>
                    <a:pt x="167" y="163"/>
                    <a:pt x="167" y="163"/>
                    <a:pt x="167" y="163"/>
                  </a:cubicBezTo>
                  <a:cubicBezTo>
                    <a:pt x="166" y="163"/>
                    <a:pt x="166" y="163"/>
                    <a:pt x="166" y="163"/>
                  </a:cubicBezTo>
                  <a:cubicBezTo>
                    <a:pt x="165" y="164"/>
                    <a:pt x="164" y="164"/>
                    <a:pt x="163" y="164"/>
                  </a:cubicBezTo>
                  <a:cubicBezTo>
                    <a:pt x="162" y="164"/>
                    <a:pt x="161" y="164"/>
                    <a:pt x="160" y="164"/>
                  </a:cubicBezTo>
                  <a:cubicBezTo>
                    <a:pt x="160" y="164"/>
                    <a:pt x="159" y="164"/>
                    <a:pt x="158" y="164"/>
                  </a:cubicBezTo>
                  <a:cubicBezTo>
                    <a:pt x="158" y="164"/>
                    <a:pt x="157" y="165"/>
                    <a:pt x="157" y="165"/>
                  </a:cubicBezTo>
                  <a:cubicBezTo>
                    <a:pt x="156" y="165"/>
                    <a:pt x="155" y="165"/>
                    <a:pt x="154" y="165"/>
                  </a:cubicBezTo>
                  <a:cubicBezTo>
                    <a:pt x="153" y="165"/>
                    <a:pt x="153" y="165"/>
                    <a:pt x="152" y="165"/>
                  </a:cubicBezTo>
                  <a:cubicBezTo>
                    <a:pt x="151" y="165"/>
                    <a:pt x="151" y="165"/>
                    <a:pt x="150" y="165"/>
                  </a:cubicBezTo>
                  <a:cubicBezTo>
                    <a:pt x="149" y="165"/>
                    <a:pt x="149" y="165"/>
                    <a:pt x="148" y="165"/>
                  </a:cubicBezTo>
                  <a:cubicBezTo>
                    <a:pt x="147" y="165"/>
                    <a:pt x="146" y="165"/>
                    <a:pt x="145" y="165"/>
                  </a:cubicBezTo>
                  <a:cubicBezTo>
                    <a:pt x="144" y="165"/>
                    <a:pt x="144" y="165"/>
                    <a:pt x="143" y="165"/>
                  </a:cubicBezTo>
                  <a:cubicBezTo>
                    <a:pt x="142" y="165"/>
                    <a:pt x="141" y="165"/>
                    <a:pt x="141" y="165"/>
                  </a:cubicBezTo>
                  <a:cubicBezTo>
                    <a:pt x="140" y="165"/>
                    <a:pt x="140" y="165"/>
                    <a:pt x="139" y="165"/>
                  </a:cubicBezTo>
                  <a:cubicBezTo>
                    <a:pt x="135" y="165"/>
                    <a:pt x="131" y="165"/>
                    <a:pt x="128" y="165"/>
                  </a:cubicBezTo>
                  <a:cubicBezTo>
                    <a:pt x="127" y="165"/>
                    <a:pt x="127" y="165"/>
                    <a:pt x="127" y="165"/>
                  </a:cubicBezTo>
                  <a:cubicBezTo>
                    <a:pt x="127" y="165"/>
                    <a:pt x="127" y="165"/>
                    <a:pt x="127" y="165"/>
                  </a:cubicBezTo>
                  <a:cubicBezTo>
                    <a:pt x="125" y="165"/>
                    <a:pt x="123" y="165"/>
                    <a:pt x="122" y="164"/>
                  </a:cubicBezTo>
                  <a:cubicBezTo>
                    <a:pt x="120" y="164"/>
                    <a:pt x="118" y="164"/>
                    <a:pt x="117" y="164"/>
                  </a:cubicBezTo>
                  <a:cubicBezTo>
                    <a:pt x="113" y="163"/>
                    <a:pt x="110" y="163"/>
                    <a:pt x="106" y="16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3" y="161"/>
                    <a:pt x="99" y="161"/>
                    <a:pt x="96" y="160"/>
                  </a:cubicBezTo>
                  <a:cubicBezTo>
                    <a:pt x="95" y="160"/>
                    <a:pt x="95" y="160"/>
                    <a:pt x="94" y="159"/>
                  </a:cubicBezTo>
                  <a:cubicBezTo>
                    <a:pt x="94" y="159"/>
                    <a:pt x="93" y="159"/>
                    <a:pt x="93" y="159"/>
                  </a:cubicBezTo>
                  <a:cubicBezTo>
                    <a:pt x="92" y="159"/>
                    <a:pt x="92" y="159"/>
                    <a:pt x="91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89" y="158"/>
                    <a:pt x="89" y="158"/>
                    <a:pt x="89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6" y="157"/>
                    <a:pt x="86" y="157"/>
                    <a:pt x="85" y="157"/>
                  </a:cubicBezTo>
                  <a:cubicBezTo>
                    <a:pt x="85" y="157"/>
                    <a:pt x="84" y="156"/>
                    <a:pt x="84" y="156"/>
                  </a:cubicBezTo>
                  <a:cubicBezTo>
                    <a:pt x="83" y="156"/>
                    <a:pt x="83" y="156"/>
                    <a:pt x="82" y="156"/>
                  </a:cubicBezTo>
                  <a:cubicBezTo>
                    <a:pt x="82" y="156"/>
                    <a:pt x="81" y="155"/>
                    <a:pt x="81" y="155"/>
                  </a:cubicBezTo>
                  <a:cubicBezTo>
                    <a:pt x="78" y="154"/>
                    <a:pt x="75" y="153"/>
                    <a:pt x="72" y="152"/>
                  </a:cubicBezTo>
                  <a:cubicBezTo>
                    <a:pt x="69" y="150"/>
                    <a:pt x="66" y="149"/>
                    <a:pt x="63" y="147"/>
                  </a:cubicBezTo>
                  <a:cubicBezTo>
                    <a:pt x="60" y="146"/>
                    <a:pt x="58" y="145"/>
                    <a:pt x="55" y="143"/>
                  </a:cubicBezTo>
                  <a:cubicBezTo>
                    <a:pt x="53" y="142"/>
                    <a:pt x="50" y="140"/>
                    <a:pt x="48" y="138"/>
                  </a:cubicBezTo>
                  <a:cubicBezTo>
                    <a:pt x="47" y="138"/>
                    <a:pt x="47" y="138"/>
                    <a:pt x="46" y="137"/>
                  </a:cubicBezTo>
                  <a:cubicBezTo>
                    <a:pt x="46" y="137"/>
                    <a:pt x="45" y="137"/>
                    <a:pt x="45" y="136"/>
                  </a:cubicBezTo>
                  <a:cubicBezTo>
                    <a:pt x="44" y="136"/>
                    <a:pt x="44" y="136"/>
                    <a:pt x="43" y="135"/>
                  </a:cubicBezTo>
                  <a:cubicBezTo>
                    <a:pt x="43" y="135"/>
                    <a:pt x="42" y="135"/>
                    <a:pt x="42" y="134"/>
                  </a:cubicBezTo>
                  <a:cubicBezTo>
                    <a:pt x="41" y="134"/>
                    <a:pt x="41" y="133"/>
                    <a:pt x="40" y="133"/>
                  </a:cubicBezTo>
                  <a:cubicBezTo>
                    <a:pt x="39" y="132"/>
                    <a:pt x="39" y="132"/>
                    <a:pt x="38" y="131"/>
                  </a:cubicBezTo>
                  <a:cubicBezTo>
                    <a:pt x="38" y="131"/>
                    <a:pt x="37" y="130"/>
                    <a:pt x="37" y="130"/>
                  </a:cubicBezTo>
                  <a:cubicBezTo>
                    <a:pt x="36" y="130"/>
                    <a:pt x="36" y="129"/>
                    <a:pt x="35" y="129"/>
                  </a:cubicBezTo>
                  <a:cubicBezTo>
                    <a:pt x="34" y="128"/>
                    <a:pt x="34" y="128"/>
                    <a:pt x="34" y="128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32" y="126"/>
                    <a:pt x="32" y="126"/>
                    <a:pt x="32" y="126"/>
                  </a:cubicBezTo>
                  <a:cubicBezTo>
                    <a:pt x="31" y="125"/>
                    <a:pt x="31" y="125"/>
                    <a:pt x="31" y="125"/>
                  </a:cubicBezTo>
                  <a:cubicBezTo>
                    <a:pt x="31" y="124"/>
                    <a:pt x="30" y="124"/>
                    <a:pt x="30" y="123"/>
                  </a:cubicBezTo>
                  <a:cubicBezTo>
                    <a:pt x="29" y="123"/>
                    <a:pt x="29" y="123"/>
                    <a:pt x="28" y="122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7" y="121"/>
                    <a:pt x="27" y="121"/>
                    <a:pt x="27" y="121"/>
                  </a:cubicBezTo>
                  <a:cubicBezTo>
                    <a:pt x="26" y="120"/>
                    <a:pt x="26" y="119"/>
                    <a:pt x="25" y="119"/>
                  </a:cubicBezTo>
                  <a:cubicBezTo>
                    <a:pt x="25" y="118"/>
                    <a:pt x="25" y="118"/>
                    <a:pt x="24" y="118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22" y="115"/>
                    <a:pt x="22" y="115"/>
                    <a:pt x="21" y="114"/>
                  </a:cubicBezTo>
                  <a:cubicBezTo>
                    <a:pt x="21" y="114"/>
                    <a:pt x="21" y="113"/>
                    <a:pt x="20" y="113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19" y="110"/>
                    <a:pt x="18" y="110"/>
                    <a:pt x="18" y="109"/>
                  </a:cubicBezTo>
                  <a:cubicBezTo>
                    <a:pt x="17" y="109"/>
                    <a:pt x="17" y="108"/>
                    <a:pt x="17" y="108"/>
                  </a:cubicBezTo>
                  <a:cubicBezTo>
                    <a:pt x="17" y="107"/>
                    <a:pt x="16" y="107"/>
                    <a:pt x="16" y="107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5" y="105"/>
                    <a:pt x="15" y="104"/>
                    <a:pt x="14" y="104"/>
                  </a:cubicBezTo>
                  <a:cubicBezTo>
                    <a:pt x="14" y="103"/>
                    <a:pt x="13" y="102"/>
                    <a:pt x="13" y="102"/>
                  </a:cubicBezTo>
                  <a:cubicBezTo>
                    <a:pt x="13" y="101"/>
                    <a:pt x="12" y="101"/>
                    <a:pt x="12" y="100"/>
                  </a:cubicBezTo>
                  <a:cubicBezTo>
                    <a:pt x="12" y="100"/>
                    <a:pt x="12" y="100"/>
                    <a:pt x="11" y="99"/>
                  </a:cubicBezTo>
                  <a:cubicBezTo>
                    <a:pt x="11" y="97"/>
                    <a:pt x="10" y="96"/>
                    <a:pt x="9" y="94"/>
                  </a:cubicBezTo>
                  <a:cubicBezTo>
                    <a:pt x="9" y="94"/>
                    <a:pt x="8" y="93"/>
                    <a:pt x="8" y="92"/>
                  </a:cubicBezTo>
                  <a:cubicBezTo>
                    <a:pt x="8" y="91"/>
                    <a:pt x="7" y="90"/>
                    <a:pt x="7" y="89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6" y="88"/>
                    <a:pt x="6" y="88"/>
                    <a:pt x="6" y="87"/>
                  </a:cubicBezTo>
                  <a:cubicBezTo>
                    <a:pt x="6" y="86"/>
                    <a:pt x="5" y="85"/>
                    <a:pt x="5" y="84"/>
                  </a:cubicBezTo>
                  <a:cubicBezTo>
                    <a:pt x="5" y="83"/>
                    <a:pt x="4" y="82"/>
                    <a:pt x="4" y="82"/>
                  </a:cubicBezTo>
                  <a:cubicBezTo>
                    <a:pt x="4" y="81"/>
                    <a:pt x="4" y="80"/>
                    <a:pt x="4" y="7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3" y="78"/>
                    <a:pt x="3" y="77"/>
                    <a:pt x="3" y="76"/>
                  </a:cubicBezTo>
                  <a:cubicBezTo>
                    <a:pt x="3" y="75"/>
                    <a:pt x="2" y="74"/>
                    <a:pt x="2" y="73"/>
                  </a:cubicBezTo>
                  <a:cubicBezTo>
                    <a:pt x="2" y="73"/>
                    <a:pt x="2" y="72"/>
                    <a:pt x="2" y="71"/>
                  </a:cubicBezTo>
                  <a:cubicBezTo>
                    <a:pt x="2" y="71"/>
                    <a:pt x="1" y="70"/>
                    <a:pt x="1" y="70"/>
                  </a:cubicBezTo>
                  <a:cubicBezTo>
                    <a:pt x="1" y="69"/>
                    <a:pt x="1" y="69"/>
                    <a:pt x="1" y="68"/>
                  </a:cubicBezTo>
                  <a:cubicBezTo>
                    <a:pt x="1" y="68"/>
                    <a:pt x="1" y="67"/>
                    <a:pt x="1" y="66"/>
                  </a:cubicBezTo>
                  <a:cubicBezTo>
                    <a:pt x="1" y="65"/>
                    <a:pt x="1" y="64"/>
                    <a:pt x="1" y="63"/>
                  </a:cubicBezTo>
                  <a:cubicBezTo>
                    <a:pt x="1" y="62"/>
                    <a:pt x="1" y="62"/>
                    <a:pt x="1" y="61"/>
                  </a:cubicBezTo>
                  <a:cubicBezTo>
                    <a:pt x="1" y="60"/>
                    <a:pt x="1" y="60"/>
                    <a:pt x="0" y="60"/>
                  </a:cubicBezTo>
                  <a:cubicBezTo>
                    <a:pt x="1" y="81"/>
                    <a:pt x="2" y="103"/>
                    <a:pt x="3" y="125"/>
                  </a:cubicBezTo>
                  <a:cubicBezTo>
                    <a:pt x="3" y="128"/>
                    <a:pt x="3" y="132"/>
                    <a:pt x="4" y="135"/>
                  </a:cubicBezTo>
                  <a:cubicBezTo>
                    <a:pt x="4" y="138"/>
                    <a:pt x="5" y="142"/>
                    <a:pt x="6" y="145"/>
                  </a:cubicBezTo>
                  <a:cubicBezTo>
                    <a:pt x="6" y="148"/>
                    <a:pt x="8" y="151"/>
                    <a:pt x="9" y="155"/>
                  </a:cubicBezTo>
                  <a:cubicBezTo>
                    <a:pt x="10" y="158"/>
                    <a:pt x="12" y="161"/>
                    <a:pt x="13" y="164"/>
                  </a:cubicBezTo>
                  <a:cubicBezTo>
                    <a:pt x="14" y="165"/>
                    <a:pt x="14" y="165"/>
                    <a:pt x="14" y="166"/>
                  </a:cubicBezTo>
                  <a:cubicBezTo>
                    <a:pt x="14" y="166"/>
                    <a:pt x="15" y="167"/>
                    <a:pt x="15" y="167"/>
                  </a:cubicBezTo>
                  <a:cubicBezTo>
                    <a:pt x="15" y="168"/>
                    <a:pt x="16" y="168"/>
                    <a:pt x="16" y="169"/>
                  </a:cubicBezTo>
                  <a:cubicBezTo>
                    <a:pt x="17" y="170"/>
                    <a:pt x="17" y="170"/>
                    <a:pt x="18" y="171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8" y="172"/>
                    <a:pt x="18" y="173"/>
                    <a:pt x="19" y="173"/>
                  </a:cubicBezTo>
                  <a:cubicBezTo>
                    <a:pt x="19" y="173"/>
                    <a:pt x="19" y="174"/>
                    <a:pt x="20" y="174"/>
                  </a:cubicBezTo>
                  <a:cubicBezTo>
                    <a:pt x="20" y="175"/>
                    <a:pt x="21" y="176"/>
                    <a:pt x="21" y="176"/>
                  </a:cubicBezTo>
                  <a:cubicBezTo>
                    <a:pt x="22" y="177"/>
                    <a:pt x="22" y="177"/>
                    <a:pt x="22" y="177"/>
                  </a:cubicBezTo>
                  <a:cubicBezTo>
                    <a:pt x="22" y="178"/>
                    <a:pt x="22" y="178"/>
                    <a:pt x="22" y="178"/>
                  </a:cubicBezTo>
                  <a:cubicBezTo>
                    <a:pt x="23" y="178"/>
                    <a:pt x="23" y="179"/>
                    <a:pt x="23" y="179"/>
                  </a:cubicBezTo>
                  <a:cubicBezTo>
                    <a:pt x="24" y="180"/>
                    <a:pt x="24" y="181"/>
                    <a:pt x="25" y="181"/>
                  </a:cubicBezTo>
                  <a:cubicBezTo>
                    <a:pt x="25" y="182"/>
                    <a:pt x="25" y="182"/>
                    <a:pt x="25" y="182"/>
                  </a:cubicBezTo>
                  <a:cubicBezTo>
                    <a:pt x="26" y="183"/>
                    <a:pt x="26" y="183"/>
                    <a:pt x="26" y="183"/>
                  </a:cubicBezTo>
                  <a:cubicBezTo>
                    <a:pt x="26" y="183"/>
                    <a:pt x="27" y="184"/>
                    <a:pt x="27" y="184"/>
                  </a:cubicBezTo>
                  <a:cubicBezTo>
                    <a:pt x="28" y="185"/>
                    <a:pt x="28" y="185"/>
                    <a:pt x="29" y="186"/>
                  </a:cubicBezTo>
                  <a:cubicBezTo>
                    <a:pt x="29" y="187"/>
                    <a:pt x="29" y="187"/>
                    <a:pt x="29" y="187"/>
                  </a:cubicBezTo>
                  <a:cubicBezTo>
                    <a:pt x="30" y="187"/>
                    <a:pt x="30" y="187"/>
                    <a:pt x="30" y="187"/>
                  </a:cubicBezTo>
                  <a:cubicBezTo>
                    <a:pt x="31" y="188"/>
                    <a:pt x="31" y="188"/>
                    <a:pt x="31" y="189"/>
                  </a:cubicBezTo>
                  <a:cubicBezTo>
                    <a:pt x="32" y="189"/>
                    <a:pt x="32" y="189"/>
                    <a:pt x="33" y="190"/>
                  </a:cubicBezTo>
                  <a:cubicBezTo>
                    <a:pt x="34" y="191"/>
                    <a:pt x="34" y="191"/>
                    <a:pt x="34" y="191"/>
                  </a:cubicBezTo>
                  <a:cubicBezTo>
                    <a:pt x="35" y="192"/>
                    <a:pt x="35" y="192"/>
                    <a:pt x="35" y="192"/>
                  </a:cubicBezTo>
                  <a:cubicBezTo>
                    <a:pt x="36" y="193"/>
                    <a:pt x="36" y="193"/>
                    <a:pt x="36" y="193"/>
                  </a:cubicBezTo>
                  <a:cubicBezTo>
                    <a:pt x="37" y="194"/>
                    <a:pt x="37" y="194"/>
                    <a:pt x="37" y="194"/>
                  </a:cubicBezTo>
                  <a:cubicBezTo>
                    <a:pt x="38" y="194"/>
                    <a:pt x="38" y="195"/>
                    <a:pt x="39" y="195"/>
                  </a:cubicBezTo>
                  <a:cubicBezTo>
                    <a:pt x="39" y="196"/>
                    <a:pt x="40" y="196"/>
                    <a:pt x="40" y="197"/>
                  </a:cubicBezTo>
                  <a:cubicBezTo>
                    <a:pt x="41" y="197"/>
                    <a:pt x="41" y="197"/>
                    <a:pt x="42" y="198"/>
                  </a:cubicBezTo>
                  <a:cubicBezTo>
                    <a:pt x="42" y="198"/>
                    <a:pt x="43" y="199"/>
                    <a:pt x="44" y="199"/>
                  </a:cubicBezTo>
                  <a:cubicBezTo>
                    <a:pt x="44" y="200"/>
                    <a:pt x="44" y="200"/>
                    <a:pt x="45" y="200"/>
                  </a:cubicBezTo>
                  <a:cubicBezTo>
                    <a:pt x="45" y="201"/>
                    <a:pt x="46" y="201"/>
                    <a:pt x="46" y="201"/>
                  </a:cubicBezTo>
                  <a:cubicBezTo>
                    <a:pt x="47" y="202"/>
                    <a:pt x="47" y="202"/>
                    <a:pt x="48" y="202"/>
                  </a:cubicBezTo>
                  <a:cubicBezTo>
                    <a:pt x="48" y="203"/>
                    <a:pt x="49" y="203"/>
                    <a:pt x="49" y="203"/>
                  </a:cubicBezTo>
                  <a:cubicBezTo>
                    <a:pt x="52" y="205"/>
                    <a:pt x="54" y="207"/>
                    <a:pt x="57" y="208"/>
                  </a:cubicBezTo>
                  <a:cubicBezTo>
                    <a:pt x="59" y="210"/>
                    <a:pt x="62" y="211"/>
                    <a:pt x="65" y="213"/>
                  </a:cubicBezTo>
                  <a:cubicBezTo>
                    <a:pt x="67" y="214"/>
                    <a:pt x="70" y="215"/>
                    <a:pt x="73" y="217"/>
                  </a:cubicBezTo>
                  <a:cubicBezTo>
                    <a:pt x="76" y="218"/>
                    <a:pt x="79" y="219"/>
                    <a:pt x="82" y="220"/>
                  </a:cubicBezTo>
                  <a:cubicBezTo>
                    <a:pt x="83" y="221"/>
                    <a:pt x="83" y="221"/>
                    <a:pt x="84" y="221"/>
                  </a:cubicBezTo>
                  <a:cubicBezTo>
                    <a:pt x="84" y="221"/>
                    <a:pt x="85" y="221"/>
                    <a:pt x="85" y="221"/>
                  </a:cubicBezTo>
                  <a:cubicBezTo>
                    <a:pt x="85" y="221"/>
                    <a:pt x="86" y="222"/>
                    <a:pt x="86" y="222"/>
                  </a:cubicBezTo>
                  <a:cubicBezTo>
                    <a:pt x="87" y="222"/>
                    <a:pt x="87" y="222"/>
                    <a:pt x="88" y="222"/>
                  </a:cubicBezTo>
                  <a:cubicBezTo>
                    <a:pt x="89" y="223"/>
                    <a:pt x="89" y="223"/>
                    <a:pt x="89" y="223"/>
                  </a:cubicBezTo>
                  <a:cubicBezTo>
                    <a:pt x="89" y="223"/>
                    <a:pt x="89" y="223"/>
                    <a:pt x="89" y="223"/>
                  </a:cubicBezTo>
                  <a:cubicBezTo>
                    <a:pt x="90" y="223"/>
                    <a:pt x="90" y="223"/>
                    <a:pt x="90" y="223"/>
                  </a:cubicBezTo>
                  <a:cubicBezTo>
                    <a:pt x="91" y="223"/>
                    <a:pt x="91" y="223"/>
                    <a:pt x="91" y="223"/>
                  </a:cubicBezTo>
                  <a:cubicBezTo>
                    <a:pt x="92" y="223"/>
                    <a:pt x="92" y="224"/>
                    <a:pt x="92" y="224"/>
                  </a:cubicBezTo>
                  <a:cubicBezTo>
                    <a:pt x="93" y="224"/>
                    <a:pt x="93" y="224"/>
                    <a:pt x="94" y="224"/>
                  </a:cubicBezTo>
                  <a:cubicBezTo>
                    <a:pt x="94" y="224"/>
                    <a:pt x="95" y="224"/>
                    <a:pt x="95" y="224"/>
                  </a:cubicBezTo>
                  <a:cubicBezTo>
                    <a:pt x="96" y="225"/>
                    <a:pt x="97" y="225"/>
                    <a:pt x="97" y="225"/>
                  </a:cubicBezTo>
                  <a:cubicBezTo>
                    <a:pt x="98" y="225"/>
                    <a:pt x="99" y="225"/>
                    <a:pt x="100" y="225"/>
                  </a:cubicBezTo>
                  <a:cubicBezTo>
                    <a:pt x="100" y="226"/>
                    <a:pt x="101" y="226"/>
                    <a:pt x="102" y="226"/>
                  </a:cubicBezTo>
                  <a:cubicBezTo>
                    <a:pt x="103" y="226"/>
                    <a:pt x="104" y="226"/>
                    <a:pt x="104" y="227"/>
                  </a:cubicBezTo>
                  <a:cubicBezTo>
                    <a:pt x="105" y="227"/>
                    <a:pt x="106" y="227"/>
                    <a:pt x="107" y="227"/>
                  </a:cubicBezTo>
                  <a:cubicBezTo>
                    <a:pt x="107" y="227"/>
                    <a:pt x="107" y="227"/>
                    <a:pt x="107" y="227"/>
                  </a:cubicBezTo>
                  <a:cubicBezTo>
                    <a:pt x="107" y="227"/>
                    <a:pt x="107" y="227"/>
                    <a:pt x="107" y="227"/>
                  </a:cubicBezTo>
                  <a:cubicBezTo>
                    <a:pt x="108" y="227"/>
                    <a:pt x="108" y="227"/>
                    <a:pt x="108" y="227"/>
                  </a:cubicBezTo>
                  <a:cubicBezTo>
                    <a:pt x="110" y="228"/>
                    <a:pt x="112" y="228"/>
                    <a:pt x="114" y="228"/>
                  </a:cubicBezTo>
                  <a:cubicBezTo>
                    <a:pt x="115" y="228"/>
                    <a:pt x="116" y="229"/>
                    <a:pt x="116" y="229"/>
                  </a:cubicBezTo>
                  <a:cubicBezTo>
                    <a:pt x="117" y="229"/>
                    <a:pt x="117" y="229"/>
                    <a:pt x="118" y="229"/>
                  </a:cubicBezTo>
                  <a:cubicBezTo>
                    <a:pt x="118" y="229"/>
                    <a:pt x="119" y="229"/>
                    <a:pt x="119" y="229"/>
                  </a:cubicBezTo>
                  <a:cubicBezTo>
                    <a:pt x="120" y="229"/>
                    <a:pt x="121" y="229"/>
                    <a:pt x="121" y="229"/>
                  </a:cubicBezTo>
                  <a:cubicBezTo>
                    <a:pt x="123" y="230"/>
                    <a:pt x="125" y="230"/>
                    <a:pt x="127" y="230"/>
                  </a:cubicBezTo>
                  <a:cubicBezTo>
                    <a:pt x="128" y="230"/>
                    <a:pt x="128" y="230"/>
                    <a:pt x="128" y="230"/>
                  </a:cubicBezTo>
                  <a:cubicBezTo>
                    <a:pt x="129" y="230"/>
                    <a:pt x="129" y="230"/>
                    <a:pt x="129" y="230"/>
                  </a:cubicBezTo>
                  <a:cubicBezTo>
                    <a:pt x="129" y="230"/>
                    <a:pt x="129" y="230"/>
                    <a:pt x="129" y="230"/>
                  </a:cubicBezTo>
                  <a:cubicBezTo>
                    <a:pt x="132" y="230"/>
                    <a:pt x="134" y="230"/>
                    <a:pt x="137" y="230"/>
                  </a:cubicBezTo>
                  <a:cubicBezTo>
                    <a:pt x="138" y="230"/>
                    <a:pt x="138" y="230"/>
                    <a:pt x="138" y="230"/>
                  </a:cubicBezTo>
                  <a:cubicBezTo>
                    <a:pt x="138" y="230"/>
                    <a:pt x="138" y="230"/>
                    <a:pt x="138" y="230"/>
                  </a:cubicBezTo>
                  <a:cubicBezTo>
                    <a:pt x="139" y="230"/>
                    <a:pt x="139" y="230"/>
                    <a:pt x="139" y="230"/>
                  </a:cubicBezTo>
                  <a:cubicBezTo>
                    <a:pt x="140" y="230"/>
                    <a:pt x="140" y="230"/>
                    <a:pt x="140" y="230"/>
                  </a:cubicBezTo>
                  <a:cubicBezTo>
                    <a:pt x="140" y="230"/>
                    <a:pt x="141" y="230"/>
                    <a:pt x="141" y="230"/>
                  </a:cubicBezTo>
                  <a:cubicBezTo>
                    <a:pt x="142" y="230"/>
                    <a:pt x="143" y="230"/>
                    <a:pt x="143" y="230"/>
                  </a:cubicBezTo>
                  <a:cubicBezTo>
                    <a:pt x="144" y="230"/>
                    <a:pt x="145" y="230"/>
                    <a:pt x="146" y="230"/>
                  </a:cubicBezTo>
                  <a:cubicBezTo>
                    <a:pt x="147" y="230"/>
                    <a:pt x="148" y="230"/>
                    <a:pt x="149" y="230"/>
                  </a:cubicBezTo>
                  <a:cubicBezTo>
                    <a:pt x="149" y="230"/>
                    <a:pt x="150" y="230"/>
                    <a:pt x="151" y="230"/>
                  </a:cubicBezTo>
                  <a:cubicBezTo>
                    <a:pt x="151" y="230"/>
                    <a:pt x="152" y="230"/>
                    <a:pt x="152" y="230"/>
                  </a:cubicBezTo>
                  <a:cubicBezTo>
                    <a:pt x="153" y="230"/>
                    <a:pt x="154" y="230"/>
                    <a:pt x="155" y="230"/>
                  </a:cubicBezTo>
                  <a:cubicBezTo>
                    <a:pt x="155" y="230"/>
                    <a:pt x="156" y="230"/>
                    <a:pt x="157" y="230"/>
                  </a:cubicBezTo>
                  <a:cubicBezTo>
                    <a:pt x="157" y="230"/>
                    <a:pt x="158" y="229"/>
                    <a:pt x="158" y="229"/>
                  </a:cubicBezTo>
                  <a:cubicBezTo>
                    <a:pt x="159" y="229"/>
                    <a:pt x="159" y="229"/>
                    <a:pt x="159" y="229"/>
                  </a:cubicBezTo>
                  <a:cubicBezTo>
                    <a:pt x="159" y="229"/>
                    <a:pt x="159" y="229"/>
                    <a:pt x="159" y="229"/>
                  </a:cubicBezTo>
                  <a:cubicBezTo>
                    <a:pt x="159" y="229"/>
                    <a:pt x="159" y="229"/>
                    <a:pt x="159" y="229"/>
                  </a:cubicBezTo>
                  <a:cubicBezTo>
                    <a:pt x="159" y="229"/>
                    <a:pt x="159" y="229"/>
                    <a:pt x="159" y="229"/>
                  </a:cubicBezTo>
                  <a:cubicBezTo>
                    <a:pt x="160" y="229"/>
                    <a:pt x="160" y="229"/>
                    <a:pt x="161" y="229"/>
                  </a:cubicBezTo>
                  <a:cubicBezTo>
                    <a:pt x="161" y="229"/>
                    <a:pt x="161" y="229"/>
                    <a:pt x="161" y="229"/>
                  </a:cubicBezTo>
                  <a:cubicBezTo>
                    <a:pt x="161" y="229"/>
                    <a:pt x="161" y="229"/>
                    <a:pt x="161" y="229"/>
                  </a:cubicBezTo>
                  <a:cubicBezTo>
                    <a:pt x="161" y="229"/>
                    <a:pt x="161" y="229"/>
                    <a:pt x="161" y="229"/>
                  </a:cubicBezTo>
                  <a:cubicBezTo>
                    <a:pt x="161" y="229"/>
                    <a:pt x="162" y="229"/>
                    <a:pt x="162" y="229"/>
                  </a:cubicBezTo>
                  <a:cubicBezTo>
                    <a:pt x="163" y="229"/>
                    <a:pt x="163" y="229"/>
                    <a:pt x="163" y="229"/>
                  </a:cubicBezTo>
                  <a:cubicBezTo>
                    <a:pt x="164" y="229"/>
                    <a:pt x="164" y="229"/>
                    <a:pt x="164" y="229"/>
                  </a:cubicBezTo>
                  <a:cubicBezTo>
                    <a:pt x="165" y="229"/>
                    <a:pt x="165" y="229"/>
                    <a:pt x="165" y="229"/>
                  </a:cubicBezTo>
                  <a:cubicBezTo>
                    <a:pt x="165" y="229"/>
                    <a:pt x="166" y="229"/>
                    <a:pt x="166" y="228"/>
                  </a:cubicBezTo>
                  <a:cubicBezTo>
                    <a:pt x="167" y="228"/>
                    <a:pt x="167" y="228"/>
                    <a:pt x="167" y="228"/>
                  </a:cubicBezTo>
                  <a:cubicBezTo>
                    <a:pt x="168" y="228"/>
                    <a:pt x="168" y="228"/>
                    <a:pt x="168" y="228"/>
                  </a:cubicBezTo>
                  <a:cubicBezTo>
                    <a:pt x="169" y="228"/>
                    <a:pt x="169" y="228"/>
                    <a:pt x="169" y="228"/>
                  </a:cubicBezTo>
                  <a:cubicBezTo>
                    <a:pt x="169" y="228"/>
                    <a:pt x="169" y="228"/>
                    <a:pt x="169" y="228"/>
                  </a:cubicBezTo>
                  <a:cubicBezTo>
                    <a:pt x="170" y="228"/>
                    <a:pt x="170" y="228"/>
                    <a:pt x="170" y="228"/>
                  </a:cubicBezTo>
                  <a:cubicBezTo>
                    <a:pt x="171" y="228"/>
                    <a:pt x="171" y="228"/>
                    <a:pt x="171" y="228"/>
                  </a:cubicBezTo>
                  <a:cubicBezTo>
                    <a:pt x="172" y="227"/>
                    <a:pt x="172" y="227"/>
                    <a:pt x="172" y="227"/>
                  </a:cubicBezTo>
                  <a:cubicBezTo>
                    <a:pt x="173" y="227"/>
                    <a:pt x="173" y="227"/>
                    <a:pt x="173" y="227"/>
                  </a:cubicBezTo>
                  <a:cubicBezTo>
                    <a:pt x="174" y="227"/>
                    <a:pt x="174" y="227"/>
                    <a:pt x="174" y="227"/>
                  </a:cubicBezTo>
                  <a:cubicBezTo>
                    <a:pt x="175" y="227"/>
                    <a:pt x="175" y="227"/>
                    <a:pt x="175" y="227"/>
                  </a:cubicBezTo>
                  <a:cubicBezTo>
                    <a:pt x="175" y="227"/>
                    <a:pt x="175" y="227"/>
                    <a:pt x="175" y="227"/>
                  </a:cubicBezTo>
                  <a:cubicBezTo>
                    <a:pt x="176" y="227"/>
                    <a:pt x="176" y="227"/>
                    <a:pt x="176" y="227"/>
                  </a:cubicBezTo>
                  <a:cubicBezTo>
                    <a:pt x="177" y="227"/>
                    <a:pt x="177" y="226"/>
                    <a:pt x="177" y="226"/>
                  </a:cubicBezTo>
                  <a:cubicBezTo>
                    <a:pt x="178" y="226"/>
                    <a:pt x="178" y="226"/>
                    <a:pt x="179" y="226"/>
                  </a:cubicBezTo>
                  <a:cubicBezTo>
                    <a:pt x="179" y="226"/>
                    <a:pt x="180" y="226"/>
                    <a:pt x="180" y="226"/>
                  </a:cubicBezTo>
                  <a:cubicBezTo>
                    <a:pt x="181" y="225"/>
                    <a:pt x="182" y="225"/>
                    <a:pt x="183" y="225"/>
                  </a:cubicBezTo>
                  <a:cubicBezTo>
                    <a:pt x="183" y="225"/>
                    <a:pt x="184" y="225"/>
                    <a:pt x="184" y="225"/>
                  </a:cubicBezTo>
                  <a:cubicBezTo>
                    <a:pt x="185" y="225"/>
                    <a:pt x="185" y="225"/>
                    <a:pt x="186" y="224"/>
                  </a:cubicBezTo>
                  <a:cubicBezTo>
                    <a:pt x="186" y="224"/>
                    <a:pt x="187" y="224"/>
                    <a:pt x="187" y="224"/>
                  </a:cubicBezTo>
                  <a:cubicBezTo>
                    <a:pt x="188" y="224"/>
                    <a:pt x="189" y="223"/>
                    <a:pt x="190" y="223"/>
                  </a:cubicBezTo>
                  <a:cubicBezTo>
                    <a:pt x="190" y="223"/>
                    <a:pt x="191" y="223"/>
                    <a:pt x="192" y="223"/>
                  </a:cubicBezTo>
                  <a:cubicBezTo>
                    <a:pt x="192" y="222"/>
                    <a:pt x="193" y="222"/>
                    <a:pt x="193" y="222"/>
                  </a:cubicBezTo>
                  <a:cubicBezTo>
                    <a:pt x="194" y="222"/>
                    <a:pt x="194" y="222"/>
                    <a:pt x="195" y="222"/>
                  </a:cubicBezTo>
                  <a:cubicBezTo>
                    <a:pt x="196" y="221"/>
                    <a:pt x="196" y="221"/>
                    <a:pt x="197" y="221"/>
                  </a:cubicBezTo>
                  <a:cubicBezTo>
                    <a:pt x="199" y="220"/>
                    <a:pt x="201" y="219"/>
                    <a:pt x="203" y="218"/>
                  </a:cubicBezTo>
                  <a:cubicBezTo>
                    <a:pt x="203" y="218"/>
                    <a:pt x="203" y="218"/>
                    <a:pt x="203" y="218"/>
                  </a:cubicBezTo>
                  <a:cubicBezTo>
                    <a:pt x="204" y="218"/>
                    <a:pt x="204" y="218"/>
                    <a:pt x="204" y="218"/>
                  </a:cubicBezTo>
                  <a:cubicBezTo>
                    <a:pt x="206" y="217"/>
                    <a:pt x="208" y="217"/>
                    <a:pt x="210" y="216"/>
                  </a:cubicBezTo>
                  <a:cubicBezTo>
                    <a:pt x="210" y="216"/>
                    <a:pt x="210" y="216"/>
                    <a:pt x="210" y="216"/>
                  </a:cubicBezTo>
                  <a:cubicBezTo>
                    <a:pt x="211" y="215"/>
                    <a:pt x="211" y="215"/>
                    <a:pt x="212" y="214"/>
                  </a:cubicBezTo>
                  <a:cubicBezTo>
                    <a:pt x="213" y="214"/>
                    <a:pt x="215" y="213"/>
                    <a:pt x="216" y="213"/>
                  </a:cubicBezTo>
                  <a:cubicBezTo>
                    <a:pt x="216" y="213"/>
                    <a:pt x="216" y="213"/>
                    <a:pt x="216" y="213"/>
                  </a:cubicBezTo>
                  <a:cubicBezTo>
                    <a:pt x="217" y="212"/>
                    <a:pt x="218" y="212"/>
                    <a:pt x="218" y="211"/>
                  </a:cubicBezTo>
                  <a:cubicBezTo>
                    <a:pt x="219" y="211"/>
                    <a:pt x="220" y="210"/>
                    <a:pt x="221" y="210"/>
                  </a:cubicBezTo>
                  <a:cubicBezTo>
                    <a:pt x="221" y="210"/>
                    <a:pt x="221" y="210"/>
                    <a:pt x="221" y="210"/>
                  </a:cubicBezTo>
                  <a:cubicBezTo>
                    <a:pt x="222" y="210"/>
                    <a:pt x="222" y="210"/>
                    <a:pt x="222" y="210"/>
                  </a:cubicBezTo>
                  <a:cubicBezTo>
                    <a:pt x="222" y="209"/>
                    <a:pt x="222" y="209"/>
                    <a:pt x="222" y="209"/>
                  </a:cubicBezTo>
                  <a:cubicBezTo>
                    <a:pt x="224" y="208"/>
                    <a:pt x="226" y="207"/>
                    <a:pt x="228" y="206"/>
                  </a:cubicBezTo>
                  <a:cubicBezTo>
                    <a:pt x="229" y="205"/>
                    <a:pt x="229" y="205"/>
                    <a:pt x="230" y="204"/>
                  </a:cubicBezTo>
                  <a:cubicBezTo>
                    <a:pt x="232" y="203"/>
                    <a:pt x="233" y="202"/>
                    <a:pt x="235" y="201"/>
                  </a:cubicBezTo>
                  <a:cubicBezTo>
                    <a:pt x="235" y="201"/>
                    <a:pt x="236" y="201"/>
                    <a:pt x="236" y="200"/>
                  </a:cubicBezTo>
                  <a:cubicBezTo>
                    <a:pt x="236" y="200"/>
                    <a:pt x="236" y="200"/>
                    <a:pt x="236" y="200"/>
                  </a:cubicBezTo>
                  <a:cubicBezTo>
                    <a:pt x="238" y="198"/>
                    <a:pt x="240" y="197"/>
                    <a:pt x="242" y="196"/>
                  </a:cubicBezTo>
                  <a:cubicBezTo>
                    <a:pt x="242" y="195"/>
                    <a:pt x="242" y="195"/>
                    <a:pt x="242" y="195"/>
                  </a:cubicBezTo>
                  <a:cubicBezTo>
                    <a:pt x="243" y="195"/>
                    <a:pt x="243" y="195"/>
                    <a:pt x="243" y="195"/>
                  </a:cubicBezTo>
                  <a:cubicBezTo>
                    <a:pt x="245" y="193"/>
                    <a:pt x="246" y="192"/>
                    <a:pt x="248" y="190"/>
                  </a:cubicBezTo>
                  <a:cubicBezTo>
                    <a:pt x="248" y="190"/>
                    <a:pt x="248" y="190"/>
                    <a:pt x="248" y="190"/>
                  </a:cubicBezTo>
                  <a:cubicBezTo>
                    <a:pt x="249" y="189"/>
                    <a:pt x="249" y="189"/>
                    <a:pt x="249" y="189"/>
                  </a:cubicBezTo>
                  <a:cubicBezTo>
                    <a:pt x="250" y="188"/>
                    <a:pt x="252" y="186"/>
                    <a:pt x="253" y="185"/>
                  </a:cubicBezTo>
                  <a:cubicBezTo>
                    <a:pt x="253" y="185"/>
                    <a:pt x="254" y="184"/>
                    <a:pt x="254" y="184"/>
                  </a:cubicBezTo>
                  <a:cubicBezTo>
                    <a:pt x="256" y="182"/>
                    <a:pt x="257" y="180"/>
                    <a:pt x="258" y="179"/>
                  </a:cubicBezTo>
                  <a:cubicBezTo>
                    <a:pt x="259" y="178"/>
                    <a:pt x="259" y="178"/>
                    <a:pt x="259" y="178"/>
                  </a:cubicBezTo>
                  <a:cubicBezTo>
                    <a:pt x="259" y="178"/>
                    <a:pt x="259" y="178"/>
                    <a:pt x="259" y="178"/>
                  </a:cubicBezTo>
                  <a:cubicBezTo>
                    <a:pt x="259" y="177"/>
                    <a:pt x="259" y="177"/>
                    <a:pt x="259" y="177"/>
                  </a:cubicBezTo>
                  <a:cubicBezTo>
                    <a:pt x="260" y="176"/>
                    <a:pt x="262" y="174"/>
                    <a:pt x="263" y="173"/>
                  </a:cubicBezTo>
                  <a:cubicBezTo>
                    <a:pt x="263" y="172"/>
                    <a:pt x="263" y="172"/>
                    <a:pt x="264" y="171"/>
                  </a:cubicBezTo>
                  <a:cubicBezTo>
                    <a:pt x="265" y="170"/>
                    <a:pt x="266" y="168"/>
                    <a:pt x="267" y="167"/>
                  </a:cubicBezTo>
                  <a:cubicBezTo>
                    <a:pt x="267" y="166"/>
                    <a:pt x="267" y="166"/>
                    <a:pt x="267" y="166"/>
                  </a:cubicBezTo>
                  <a:cubicBezTo>
                    <a:pt x="268" y="165"/>
                    <a:pt x="268" y="165"/>
                    <a:pt x="268" y="165"/>
                  </a:cubicBezTo>
                  <a:cubicBezTo>
                    <a:pt x="268" y="164"/>
                    <a:pt x="268" y="164"/>
                    <a:pt x="268" y="164"/>
                  </a:cubicBezTo>
                  <a:cubicBezTo>
                    <a:pt x="268" y="164"/>
                    <a:pt x="268" y="164"/>
                    <a:pt x="268" y="164"/>
                  </a:cubicBezTo>
                  <a:cubicBezTo>
                    <a:pt x="268" y="164"/>
                    <a:pt x="269" y="163"/>
                    <a:pt x="269" y="163"/>
                  </a:cubicBezTo>
                  <a:cubicBezTo>
                    <a:pt x="269" y="162"/>
                    <a:pt x="269" y="162"/>
                    <a:pt x="270" y="161"/>
                  </a:cubicBezTo>
                  <a:cubicBezTo>
                    <a:pt x="270" y="161"/>
                    <a:pt x="270" y="160"/>
                    <a:pt x="270" y="160"/>
                  </a:cubicBezTo>
                  <a:cubicBezTo>
                    <a:pt x="270" y="159"/>
                    <a:pt x="270" y="159"/>
                    <a:pt x="270" y="159"/>
                  </a:cubicBezTo>
                  <a:cubicBezTo>
                    <a:pt x="270" y="159"/>
                    <a:pt x="270" y="159"/>
                    <a:pt x="270" y="159"/>
                  </a:cubicBezTo>
                  <a:cubicBezTo>
                    <a:pt x="271" y="159"/>
                    <a:pt x="271" y="159"/>
                    <a:pt x="271" y="159"/>
                  </a:cubicBezTo>
                  <a:cubicBezTo>
                    <a:pt x="271" y="158"/>
                    <a:pt x="271" y="157"/>
                    <a:pt x="272" y="156"/>
                  </a:cubicBezTo>
                  <a:cubicBezTo>
                    <a:pt x="273" y="156"/>
                    <a:pt x="273" y="155"/>
                    <a:pt x="273" y="154"/>
                  </a:cubicBezTo>
                  <a:cubicBezTo>
                    <a:pt x="274" y="154"/>
                    <a:pt x="274" y="153"/>
                    <a:pt x="274" y="153"/>
                  </a:cubicBezTo>
                  <a:cubicBezTo>
                    <a:pt x="275" y="152"/>
                    <a:pt x="275" y="152"/>
                    <a:pt x="275" y="151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7" y="149"/>
                    <a:pt x="277" y="147"/>
                    <a:pt x="278" y="146"/>
                  </a:cubicBezTo>
                  <a:cubicBezTo>
                    <a:pt x="279" y="145"/>
                    <a:pt x="279" y="145"/>
                    <a:pt x="279" y="144"/>
                  </a:cubicBezTo>
                  <a:cubicBezTo>
                    <a:pt x="280" y="143"/>
                    <a:pt x="280" y="143"/>
                    <a:pt x="280" y="143"/>
                  </a:cubicBezTo>
                  <a:cubicBezTo>
                    <a:pt x="281" y="142"/>
                    <a:pt x="282" y="141"/>
                    <a:pt x="282" y="139"/>
                  </a:cubicBezTo>
                  <a:cubicBezTo>
                    <a:pt x="283" y="138"/>
                    <a:pt x="283" y="138"/>
                    <a:pt x="283" y="138"/>
                  </a:cubicBezTo>
                  <a:cubicBezTo>
                    <a:pt x="283" y="138"/>
                    <a:pt x="283" y="138"/>
                    <a:pt x="283" y="138"/>
                  </a:cubicBezTo>
                  <a:cubicBezTo>
                    <a:pt x="284" y="137"/>
                    <a:pt x="284" y="137"/>
                    <a:pt x="284" y="137"/>
                  </a:cubicBezTo>
                  <a:cubicBezTo>
                    <a:pt x="284" y="137"/>
                    <a:pt x="284" y="137"/>
                    <a:pt x="284" y="137"/>
                  </a:cubicBezTo>
                  <a:cubicBezTo>
                    <a:pt x="284" y="136"/>
                    <a:pt x="285" y="136"/>
                    <a:pt x="285" y="136"/>
                  </a:cubicBezTo>
                  <a:cubicBezTo>
                    <a:pt x="285" y="135"/>
                    <a:pt x="286" y="135"/>
                    <a:pt x="286" y="134"/>
                  </a:cubicBezTo>
                  <a:cubicBezTo>
                    <a:pt x="287" y="133"/>
                    <a:pt x="288" y="132"/>
                    <a:pt x="289" y="131"/>
                  </a:cubicBezTo>
                  <a:cubicBezTo>
                    <a:pt x="290" y="130"/>
                    <a:pt x="291" y="128"/>
                    <a:pt x="293" y="126"/>
                  </a:cubicBezTo>
                  <a:cubicBezTo>
                    <a:pt x="293" y="126"/>
                    <a:pt x="293" y="126"/>
                    <a:pt x="293" y="126"/>
                  </a:cubicBezTo>
                  <a:cubicBezTo>
                    <a:pt x="294" y="125"/>
                    <a:pt x="294" y="125"/>
                    <a:pt x="295" y="124"/>
                  </a:cubicBezTo>
                  <a:cubicBezTo>
                    <a:pt x="295" y="124"/>
                    <a:pt x="296" y="123"/>
                    <a:pt x="297" y="122"/>
                  </a:cubicBezTo>
                  <a:cubicBezTo>
                    <a:pt x="298" y="121"/>
                    <a:pt x="300" y="119"/>
                    <a:pt x="302" y="118"/>
                  </a:cubicBezTo>
                  <a:cubicBezTo>
                    <a:pt x="302" y="117"/>
                    <a:pt x="302" y="117"/>
                    <a:pt x="302" y="117"/>
                  </a:cubicBezTo>
                  <a:cubicBezTo>
                    <a:pt x="303" y="117"/>
                    <a:pt x="303" y="117"/>
                    <a:pt x="303" y="117"/>
                  </a:cubicBezTo>
                  <a:cubicBezTo>
                    <a:pt x="304" y="116"/>
                    <a:pt x="304" y="116"/>
                    <a:pt x="305" y="115"/>
                  </a:cubicBezTo>
                  <a:cubicBezTo>
                    <a:pt x="306" y="115"/>
                    <a:pt x="306" y="115"/>
                    <a:pt x="307" y="114"/>
                  </a:cubicBezTo>
                  <a:cubicBezTo>
                    <a:pt x="308" y="114"/>
                    <a:pt x="308" y="114"/>
                    <a:pt x="308" y="114"/>
                  </a:cubicBezTo>
                  <a:cubicBezTo>
                    <a:pt x="308" y="114"/>
                    <a:pt x="308" y="114"/>
                    <a:pt x="308" y="114"/>
                  </a:cubicBezTo>
                  <a:cubicBezTo>
                    <a:pt x="315" y="109"/>
                    <a:pt x="329" y="99"/>
                    <a:pt x="348" y="118"/>
                  </a:cubicBezTo>
                  <a:cubicBezTo>
                    <a:pt x="348" y="118"/>
                    <a:pt x="348" y="118"/>
                    <a:pt x="348" y="118"/>
                  </a:cubicBezTo>
                  <a:cubicBezTo>
                    <a:pt x="349" y="119"/>
                    <a:pt x="349" y="119"/>
                    <a:pt x="350" y="120"/>
                  </a:cubicBezTo>
                  <a:cubicBezTo>
                    <a:pt x="350" y="120"/>
                    <a:pt x="351" y="121"/>
                    <a:pt x="352" y="122"/>
                  </a:cubicBezTo>
                  <a:cubicBezTo>
                    <a:pt x="353" y="123"/>
                    <a:pt x="354" y="124"/>
                    <a:pt x="355" y="126"/>
                  </a:cubicBezTo>
                  <a:cubicBezTo>
                    <a:pt x="356" y="126"/>
                    <a:pt x="356" y="126"/>
                    <a:pt x="356" y="126"/>
                  </a:cubicBezTo>
                  <a:cubicBezTo>
                    <a:pt x="356" y="127"/>
                    <a:pt x="356" y="127"/>
                    <a:pt x="357" y="127"/>
                  </a:cubicBezTo>
                  <a:cubicBezTo>
                    <a:pt x="357" y="128"/>
                    <a:pt x="357" y="128"/>
                    <a:pt x="358" y="129"/>
                  </a:cubicBezTo>
                  <a:cubicBezTo>
                    <a:pt x="359" y="130"/>
                    <a:pt x="359" y="131"/>
                    <a:pt x="360" y="132"/>
                  </a:cubicBezTo>
                  <a:cubicBezTo>
                    <a:pt x="361" y="133"/>
                    <a:pt x="361" y="133"/>
                    <a:pt x="361" y="133"/>
                  </a:cubicBezTo>
                  <a:cubicBezTo>
                    <a:pt x="361" y="134"/>
                    <a:pt x="361" y="134"/>
                    <a:pt x="361" y="134"/>
                  </a:cubicBezTo>
                  <a:cubicBezTo>
                    <a:pt x="361" y="134"/>
                    <a:pt x="362" y="134"/>
                    <a:pt x="362" y="135"/>
                  </a:cubicBezTo>
                  <a:cubicBezTo>
                    <a:pt x="362" y="135"/>
                    <a:pt x="362" y="135"/>
                    <a:pt x="363" y="136"/>
                  </a:cubicBezTo>
                  <a:cubicBezTo>
                    <a:pt x="363" y="136"/>
                    <a:pt x="363" y="137"/>
                    <a:pt x="364" y="137"/>
                  </a:cubicBezTo>
                  <a:cubicBezTo>
                    <a:pt x="364" y="138"/>
                    <a:pt x="364" y="138"/>
                    <a:pt x="365" y="139"/>
                  </a:cubicBezTo>
                  <a:cubicBezTo>
                    <a:pt x="365" y="139"/>
                    <a:pt x="365" y="140"/>
                    <a:pt x="365" y="140"/>
                  </a:cubicBezTo>
                  <a:cubicBezTo>
                    <a:pt x="366" y="141"/>
                    <a:pt x="366" y="141"/>
                    <a:pt x="366" y="142"/>
                  </a:cubicBezTo>
                  <a:cubicBezTo>
                    <a:pt x="440" y="271"/>
                    <a:pt x="440" y="271"/>
                    <a:pt x="440" y="271"/>
                  </a:cubicBezTo>
                  <a:cubicBezTo>
                    <a:pt x="441" y="272"/>
                    <a:pt x="441" y="272"/>
                    <a:pt x="441" y="272"/>
                  </a:cubicBezTo>
                  <a:cubicBezTo>
                    <a:pt x="441" y="273"/>
                    <a:pt x="442" y="273"/>
                    <a:pt x="442" y="274"/>
                  </a:cubicBezTo>
                  <a:cubicBezTo>
                    <a:pt x="442" y="274"/>
                    <a:pt x="443" y="275"/>
                    <a:pt x="443" y="275"/>
                  </a:cubicBezTo>
                  <a:cubicBezTo>
                    <a:pt x="443" y="276"/>
                    <a:pt x="444" y="276"/>
                    <a:pt x="444" y="277"/>
                  </a:cubicBezTo>
                  <a:cubicBezTo>
                    <a:pt x="445" y="278"/>
                    <a:pt x="445" y="278"/>
                    <a:pt x="445" y="278"/>
                  </a:cubicBezTo>
                  <a:cubicBezTo>
                    <a:pt x="445" y="279"/>
                    <a:pt x="445" y="279"/>
                    <a:pt x="445" y="279"/>
                  </a:cubicBezTo>
                  <a:cubicBezTo>
                    <a:pt x="446" y="279"/>
                    <a:pt x="446" y="279"/>
                    <a:pt x="446" y="280"/>
                  </a:cubicBezTo>
                  <a:cubicBezTo>
                    <a:pt x="446" y="280"/>
                    <a:pt x="447" y="281"/>
                    <a:pt x="447" y="281"/>
                  </a:cubicBezTo>
                  <a:cubicBezTo>
                    <a:pt x="448" y="282"/>
                    <a:pt x="448" y="282"/>
                    <a:pt x="448" y="282"/>
                  </a:cubicBezTo>
                  <a:cubicBezTo>
                    <a:pt x="449" y="283"/>
                    <a:pt x="449" y="283"/>
                    <a:pt x="449" y="283"/>
                  </a:cubicBezTo>
                  <a:cubicBezTo>
                    <a:pt x="449" y="283"/>
                    <a:pt x="449" y="284"/>
                    <a:pt x="449" y="284"/>
                  </a:cubicBezTo>
                  <a:cubicBezTo>
                    <a:pt x="450" y="284"/>
                    <a:pt x="450" y="285"/>
                    <a:pt x="451" y="285"/>
                  </a:cubicBezTo>
                  <a:cubicBezTo>
                    <a:pt x="451" y="286"/>
                    <a:pt x="451" y="286"/>
                    <a:pt x="451" y="286"/>
                  </a:cubicBezTo>
                  <a:cubicBezTo>
                    <a:pt x="452" y="287"/>
                    <a:pt x="452" y="287"/>
                    <a:pt x="452" y="287"/>
                  </a:cubicBezTo>
                  <a:cubicBezTo>
                    <a:pt x="452" y="287"/>
                    <a:pt x="453" y="288"/>
                    <a:pt x="453" y="288"/>
                  </a:cubicBezTo>
                  <a:cubicBezTo>
                    <a:pt x="453" y="288"/>
                    <a:pt x="454" y="289"/>
                    <a:pt x="454" y="289"/>
                  </a:cubicBezTo>
                  <a:cubicBezTo>
                    <a:pt x="455" y="290"/>
                    <a:pt x="455" y="290"/>
                    <a:pt x="455" y="290"/>
                  </a:cubicBezTo>
                  <a:cubicBezTo>
                    <a:pt x="456" y="291"/>
                    <a:pt x="456" y="291"/>
                    <a:pt x="456" y="291"/>
                  </a:cubicBezTo>
                  <a:cubicBezTo>
                    <a:pt x="457" y="292"/>
                    <a:pt x="457" y="292"/>
                    <a:pt x="457" y="292"/>
                  </a:cubicBezTo>
                  <a:cubicBezTo>
                    <a:pt x="457" y="292"/>
                    <a:pt x="457" y="293"/>
                    <a:pt x="458" y="293"/>
                  </a:cubicBezTo>
                  <a:cubicBezTo>
                    <a:pt x="459" y="294"/>
                    <a:pt x="459" y="294"/>
                    <a:pt x="459" y="294"/>
                  </a:cubicBezTo>
                  <a:cubicBezTo>
                    <a:pt x="460" y="295"/>
                    <a:pt x="460" y="295"/>
                    <a:pt x="460" y="295"/>
                  </a:cubicBezTo>
                  <a:cubicBezTo>
                    <a:pt x="461" y="295"/>
                    <a:pt x="461" y="295"/>
                    <a:pt x="461" y="295"/>
                  </a:cubicBezTo>
                  <a:cubicBezTo>
                    <a:pt x="461" y="296"/>
                    <a:pt x="461" y="296"/>
                    <a:pt x="462" y="296"/>
                  </a:cubicBezTo>
                  <a:cubicBezTo>
                    <a:pt x="463" y="298"/>
                    <a:pt x="465" y="299"/>
                    <a:pt x="467" y="301"/>
                  </a:cubicBezTo>
                  <a:cubicBezTo>
                    <a:pt x="468" y="301"/>
                    <a:pt x="468" y="301"/>
                    <a:pt x="469" y="302"/>
                  </a:cubicBezTo>
                  <a:cubicBezTo>
                    <a:pt x="470" y="303"/>
                    <a:pt x="472" y="304"/>
                    <a:pt x="473" y="305"/>
                  </a:cubicBezTo>
                  <a:cubicBezTo>
                    <a:pt x="474" y="306"/>
                    <a:pt x="474" y="306"/>
                    <a:pt x="474" y="306"/>
                  </a:cubicBezTo>
                  <a:cubicBezTo>
                    <a:pt x="475" y="306"/>
                    <a:pt x="475" y="306"/>
                    <a:pt x="475" y="306"/>
                  </a:cubicBezTo>
                  <a:cubicBezTo>
                    <a:pt x="477" y="307"/>
                    <a:pt x="478" y="308"/>
                    <a:pt x="480" y="309"/>
                  </a:cubicBezTo>
                  <a:cubicBezTo>
                    <a:pt x="481" y="309"/>
                    <a:pt x="481" y="309"/>
                    <a:pt x="481" y="309"/>
                  </a:cubicBezTo>
                  <a:cubicBezTo>
                    <a:pt x="481" y="310"/>
                    <a:pt x="481" y="310"/>
                    <a:pt x="482" y="310"/>
                  </a:cubicBezTo>
                  <a:cubicBezTo>
                    <a:pt x="484" y="311"/>
                    <a:pt x="485" y="312"/>
                    <a:pt x="487" y="313"/>
                  </a:cubicBezTo>
                  <a:cubicBezTo>
                    <a:pt x="488" y="313"/>
                    <a:pt x="488" y="313"/>
                    <a:pt x="488" y="313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91" y="314"/>
                    <a:pt x="493" y="315"/>
                    <a:pt x="494" y="316"/>
                  </a:cubicBezTo>
                  <a:cubicBezTo>
                    <a:pt x="495" y="316"/>
                    <a:pt x="495" y="316"/>
                    <a:pt x="496" y="316"/>
                  </a:cubicBezTo>
                  <a:cubicBezTo>
                    <a:pt x="498" y="317"/>
                    <a:pt x="500" y="318"/>
                    <a:pt x="502" y="319"/>
                  </a:cubicBezTo>
                  <a:cubicBezTo>
                    <a:pt x="503" y="319"/>
                    <a:pt x="503" y="319"/>
                    <a:pt x="503" y="319"/>
                  </a:cubicBezTo>
                  <a:cubicBezTo>
                    <a:pt x="503" y="319"/>
                    <a:pt x="503" y="319"/>
                    <a:pt x="503" y="319"/>
                  </a:cubicBezTo>
                  <a:cubicBezTo>
                    <a:pt x="503" y="319"/>
                    <a:pt x="504" y="319"/>
                    <a:pt x="504" y="319"/>
                  </a:cubicBezTo>
                  <a:cubicBezTo>
                    <a:pt x="506" y="320"/>
                    <a:pt x="508" y="321"/>
                    <a:pt x="510" y="321"/>
                  </a:cubicBezTo>
                  <a:cubicBezTo>
                    <a:pt x="510" y="321"/>
                    <a:pt x="511" y="321"/>
                    <a:pt x="512" y="322"/>
                  </a:cubicBezTo>
                  <a:cubicBezTo>
                    <a:pt x="514" y="322"/>
                    <a:pt x="516" y="323"/>
                    <a:pt x="519" y="323"/>
                  </a:cubicBezTo>
                  <a:cubicBezTo>
                    <a:pt x="519" y="323"/>
                    <a:pt x="519" y="323"/>
                    <a:pt x="519" y="323"/>
                  </a:cubicBezTo>
                  <a:cubicBezTo>
                    <a:pt x="519" y="323"/>
                    <a:pt x="519" y="323"/>
                    <a:pt x="519" y="323"/>
                  </a:cubicBezTo>
                  <a:cubicBezTo>
                    <a:pt x="520" y="323"/>
                    <a:pt x="521" y="324"/>
                    <a:pt x="522" y="324"/>
                  </a:cubicBezTo>
                  <a:cubicBezTo>
                    <a:pt x="523" y="324"/>
                    <a:pt x="524" y="324"/>
                    <a:pt x="525" y="324"/>
                  </a:cubicBezTo>
                  <a:cubicBezTo>
                    <a:pt x="525" y="324"/>
                    <a:pt x="525" y="324"/>
                    <a:pt x="525" y="324"/>
                  </a:cubicBezTo>
                  <a:cubicBezTo>
                    <a:pt x="525" y="324"/>
                    <a:pt x="525" y="324"/>
                    <a:pt x="525" y="324"/>
                  </a:cubicBezTo>
                  <a:cubicBezTo>
                    <a:pt x="526" y="324"/>
                    <a:pt x="527" y="325"/>
                    <a:pt x="528" y="325"/>
                  </a:cubicBezTo>
                  <a:cubicBezTo>
                    <a:pt x="529" y="325"/>
                    <a:pt x="530" y="325"/>
                    <a:pt x="531" y="325"/>
                  </a:cubicBezTo>
                  <a:cubicBezTo>
                    <a:pt x="531" y="325"/>
                    <a:pt x="531" y="325"/>
                    <a:pt x="531" y="325"/>
                  </a:cubicBezTo>
                  <a:cubicBezTo>
                    <a:pt x="532" y="325"/>
                    <a:pt x="533" y="325"/>
                    <a:pt x="534" y="325"/>
                  </a:cubicBezTo>
                  <a:cubicBezTo>
                    <a:pt x="535" y="325"/>
                    <a:pt x="536" y="326"/>
                    <a:pt x="537" y="326"/>
                  </a:cubicBezTo>
                  <a:cubicBezTo>
                    <a:pt x="537" y="326"/>
                    <a:pt x="537" y="326"/>
                    <a:pt x="537" y="326"/>
                  </a:cubicBezTo>
                  <a:cubicBezTo>
                    <a:pt x="538" y="326"/>
                    <a:pt x="539" y="326"/>
                    <a:pt x="540" y="326"/>
                  </a:cubicBezTo>
                  <a:cubicBezTo>
                    <a:pt x="541" y="326"/>
                    <a:pt x="542" y="326"/>
                    <a:pt x="543" y="326"/>
                  </a:cubicBezTo>
                  <a:cubicBezTo>
                    <a:pt x="544" y="326"/>
                    <a:pt x="544" y="326"/>
                    <a:pt x="544" y="326"/>
                  </a:cubicBezTo>
                  <a:cubicBezTo>
                    <a:pt x="544" y="326"/>
                    <a:pt x="544" y="326"/>
                    <a:pt x="544" y="326"/>
                  </a:cubicBezTo>
                  <a:cubicBezTo>
                    <a:pt x="544" y="326"/>
                    <a:pt x="544" y="326"/>
                    <a:pt x="545" y="326"/>
                  </a:cubicBezTo>
                  <a:cubicBezTo>
                    <a:pt x="545" y="326"/>
                    <a:pt x="546" y="326"/>
                    <a:pt x="546" y="326"/>
                  </a:cubicBezTo>
                  <a:cubicBezTo>
                    <a:pt x="547" y="326"/>
                    <a:pt x="548" y="326"/>
                    <a:pt x="548" y="326"/>
                  </a:cubicBezTo>
                  <a:cubicBezTo>
                    <a:pt x="549" y="326"/>
                    <a:pt x="549" y="326"/>
                    <a:pt x="550" y="326"/>
                  </a:cubicBezTo>
                  <a:cubicBezTo>
                    <a:pt x="550" y="326"/>
                    <a:pt x="551" y="326"/>
                    <a:pt x="551" y="326"/>
                  </a:cubicBezTo>
                  <a:cubicBezTo>
                    <a:pt x="552" y="326"/>
                    <a:pt x="552" y="326"/>
                    <a:pt x="553" y="326"/>
                  </a:cubicBezTo>
                  <a:cubicBezTo>
                    <a:pt x="553" y="326"/>
                    <a:pt x="554" y="326"/>
                    <a:pt x="554" y="326"/>
                  </a:cubicBezTo>
                  <a:cubicBezTo>
                    <a:pt x="555" y="326"/>
                    <a:pt x="556" y="326"/>
                    <a:pt x="557" y="326"/>
                  </a:cubicBezTo>
                  <a:cubicBezTo>
                    <a:pt x="557" y="326"/>
                    <a:pt x="557" y="325"/>
                    <a:pt x="558" y="325"/>
                  </a:cubicBezTo>
                  <a:cubicBezTo>
                    <a:pt x="558" y="325"/>
                    <a:pt x="559" y="325"/>
                    <a:pt x="559" y="325"/>
                  </a:cubicBezTo>
                  <a:cubicBezTo>
                    <a:pt x="560" y="325"/>
                    <a:pt x="560" y="325"/>
                    <a:pt x="561" y="325"/>
                  </a:cubicBezTo>
                  <a:cubicBezTo>
                    <a:pt x="561" y="325"/>
                    <a:pt x="562" y="325"/>
                    <a:pt x="563" y="325"/>
                  </a:cubicBezTo>
                  <a:cubicBezTo>
                    <a:pt x="563" y="325"/>
                    <a:pt x="563" y="325"/>
                    <a:pt x="563" y="325"/>
                  </a:cubicBezTo>
                  <a:cubicBezTo>
                    <a:pt x="563" y="325"/>
                    <a:pt x="563" y="325"/>
                    <a:pt x="563" y="325"/>
                  </a:cubicBezTo>
                  <a:cubicBezTo>
                    <a:pt x="564" y="325"/>
                    <a:pt x="564" y="325"/>
                    <a:pt x="564" y="325"/>
                  </a:cubicBezTo>
                  <a:cubicBezTo>
                    <a:pt x="564" y="325"/>
                    <a:pt x="564" y="325"/>
                    <a:pt x="564" y="325"/>
                  </a:cubicBezTo>
                  <a:cubicBezTo>
                    <a:pt x="564" y="325"/>
                    <a:pt x="564" y="325"/>
                    <a:pt x="564" y="325"/>
                  </a:cubicBezTo>
                  <a:cubicBezTo>
                    <a:pt x="564" y="325"/>
                    <a:pt x="564" y="325"/>
                    <a:pt x="564" y="325"/>
                  </a:cubicBezTo>
                  <a:cubicBezTo>
                    <a:pt x="565" y="325"/>
                    <a:pt x="565" y="325"/>
                    <a:pt x="565" y="325"/>
                  </a:cubicBezTo>
                  <a:cubicBezTo>
                    <a:pt x="565" y="325"/>
                    <a:pt x="566" y="325"/>
                    <a:pt x="566" y="325"/>
                  </a:cubicBezTo>
                  <a:cubicBezTo>
                    <a:pt x="567" y="324"/>
                    <a:pt x="567" y="324"/>
                    <a:pt x="567" y="324"/>
                  </a:cubicBezTo>
                  <a:cubicBezTo>
                    <a:pt x="567" y="324"/>
                    <a:pt x="567" y="324"/>
                    <a:pt x="567" y="324"/>
                  </a:cubicBezTo>
                  <a:cubicBezTo>
                    <a:pt x="567" y="324"/>
                    <a:pt x="567" y="324"/>
                    <a:pt x="567" y="324"/>
                  </a:cubicBezTo>
                  <a:cubicBezTo>
                    <a:pt x="567" y="324"/>
                    <a:pt x="567" y="324"/>
                    <a:pt x="567" y="324"/>
                  </a:cubicBezTo>
                  <a:cubicBezTo>
                    <a:pt x="568" y="324"/>
                    <a:pt x="568" y="324"/>
                    <a:pt x="569" y="324"/>
                  </a:cubicBezTo>
                  <a:cubicBezTo>
                    <a:pt x="569" y="324"/>
                    <a:pt x="570" y="324"/>
                    <a:pt x="570" y="324"/>
                  </a:cubicBezTo>
                  <a:cubicBezTo>
                    <a:pt x="570" y="324"/>
                    <a:pt x="571" y="324"/>
                    <a:pt x="571" y="324"/>
                  </a:cubicBezTo>
                  <a:cubicBezTo>
                    <a:pt x="572" y="324"/>
                    <a:pt x="572" y="324"/>
                    <a:pt x="573" y="324"/>
                  </a:cubicBezTo>
                  <a:cubicBezTo>
                    <a:pt x="573" y="324"/>
                    <a:pt x="573" y="324"/>
                    <a:pt x="573" y="324"/>
                  </a:cubicBezTo>
                  <a:cubicBezTo>
                    <a:pt x="574" y="324"/>
                    <a:pt x="574" y="324"/>
                    <a:pt x="574" y="324"/>
                  </a:cubicBezTo>
                  <a:cubicBezTo>
                    <a:pt x="574" y="324"/>
                    <a:pt x="575" y="324"/>
                    <a:pt x="575" y="324"/>
                  </a:cubicBezTo>
                  <a:cubicBezTo>
                    <a:pt x="575" y="324"/>
                    <a:pt x="575" y="324"/>
                    <a:pt x="575" y="324"/>
                  </a:cubicBezTo>
                  <a:cubicBezTo>
                    <a:pt x="576" y="324"/>
                    <a:pt x="577" y="324"/>
                    <a:pt x="577" y="324"/>
                  </a:cubicBezTo>
                  <a:cubicBezTo>
                    <a:pt x="592" y="318"/>
                    <a:pt x="592" y="318"/>
                    <a:pt x="592" y="318"/>
                  </a:cubicBezTo>
                  <a:cubicBezTo>
                    <a:pt x="754" y="260"/>
                    <a:pt x="754" y="260"/>
                    <a:pt x="754" y="260"/>
                  </a:cubicBezTo>
                  <a:cubicBezTo>
                    <a:pt x="961" y="185"/>
                    <a:pt x="961" y="185"/>
                    <a:pt x="961" y="185"/>
                  </a:cubicBezTo>
                  <a:cubicBezTo>
                    <a:pt x="1118" y="129"/>
                    <a:pt x="1118" y="129"/>
                    <a:pt x="1118" y="129"/>
                  </a:cubicBezTo>
                  <a:cubicBezTo>
                    <a:pt x="1119" y="128"/>
                    <a:pt x="1121" y="128"/>
                    <a:pt x="1123" y="127"/>
                  </a:cubicBezTo>
                  <a:cubicBezTo>
                    <a:pt x="1123" y="127"/>
                    <a:pt x="1123" y="127"/>
                    <a:pt x="1123" y="127"/>
                  </a:cubicBezTo>
                  <a:cubicBezTo>
                    <a:pt x="1124" y="126"/>
                    <a:pt x="1124" y="126"/>
                    <a:pt x="1125" y="126"/>
                  </a:cubicBezTo>
                  <a:cubicBezTo>
                    <a:pt x="1126" y="125"/>
                    <a:pt x="1127" y="125"/>
                    <a:pt x="1128" y="125"/>
                  </a:cubicBezTo>
                  <a:cubicBezTo>
                    <a:pt x="1129" y="124"/>
                    <a:pt x="1129" y="124"/>
                    <a:pt x="1129" y="124"/>
                  </a:cubicBezTo>
                  <a:cubicBezTo>
                    <a:pt x="1129" y="124"/>
                    <a:pt x="1130" y="123"/>
                    <a:pt x="1131" y="123"/>
                  </a:cubicBezTo>
                  <a:cubicBezTo>
                    <a:pt x="1131" y="123"/>
                    <a:pt x="1132" y="123"/>
                    <a:pt x="1132" y="122"/>
                  </a:cubicBezTo>
                  <a:cubicBezTo>
                    <a:pt x="1133" y="122"/>
                    <a:pt x="1133" y="122"/>
                    <a:pt x="1134" y="121"/>
                  </a:cubicBezTo>
                  <a:cubicBezTo>
                    <a:pt x="1135" y="121"/>
                    <a:pt x="1135" y="121"/>
                    <a:pt x="1136" y="120"/>
                  </a:cubicBezTo>
                  <a:cubicBezTo>
                    <a:pt x="1137" y="120"/>
                    <a:pt x="1137" y="120"/>
                    <a:pt x="1137" y="120"/>
                  </a:cubicBezTo>
                  <a:cubicBezTo>
                    <a:pt x="1137" y="119"/>
                    <a:pt x="1138" y="119"/>
                    <a:pt x="1138" y="119"/>
                  </a:cubicBezTo>
                  <a:cubicBezTo>
                    <a:pt x="1139" y="118"/>
                    <a:pt x="1140" y="118"/>
                    <a:pt x="1140" y="118"/>
                  </a:cubicBezTo>
                  <a:cubicBezTo>
                    <a:pt x="1141" y="117"/>
                    <a:pt x="1141" y="117"/>
                    <a:pt x="1141" y="117"/>
                  </a:cubicBezTo>
                  <a:cubicBezTo>
                    <a:pt x="1142" y="116"/>
                    <a:pt x="1143" y="116"/>
                    <a:pt x="1144" y="115"/>
                  </a:cubicBezTo>
                  <a:cubicBezTo>
                    <a:pt x="1145" y="115"/>
                    <a:pt x="1146" y="114"/>
                    <a:pt x="1146" y="113"/>
                  </a:cubicBezTo>
                  <a:cubicBezTo>
                    <a:pt x="1148" y="112"/>
                    <a:pt x="1148" y="112"/>
                    <a:pt x="1148" y="112"/>
                  </a:cubicBezTo>
                  <a:cubicBezTo>
                    <a:pt x="1148" y="112"/>
                    <a:pt x="1148" y="112"/>
                    <a:pt x="1148" y="112"/>
                  </a:cubicBezTo>
                  <a:cubicBezTo>
                    <a:pt x="1149" y="111"/>
                    <a:pt x="1150" y="110"/>
                    <a:pt x="1151" y="109"/>
                  </a:cubicBezTo>
                  <a:cubicBezTo>
                    <a:pt x="1152" y="109"/>
                    <a:pt x="1152" y="108"/>
                    <a:pt x="1153" y="108"/>
                  </a:cubicBezTo>
                  <a:cubicBezTo>
                    <a:pt x="1154" y="107"/>
                    <a:pt x="1155" y="106"/>
                    <a:pt x="1155" y="105"/>
                  </a:cubicBezTo>
                  <a:cubicBezTo>
                    <a:pt x="1156" y="105"/>
                    <a:pt x="1156" y="104"/>
                    <a:pt x="1157" y="104"/>
                  </a:cubicBezTo>
                  <a:cubicBezTo>
                    <a:pt x="1157" y="103"/>
                    <a:pt x="1157" y="103"/>
                    <a:pt x="1157" y="103"/>
                  </a:cubicBezTo>
                  <a:cubicBezTo>
                    <a:pt x="1158" y="103"/>
                    <a:pt x="1158" y="103"/>
                    <a:pt x="1158" y="103"/>
                  </a:cubicBezTo>
                  <a:cubicBezTo>
                    <a:pt x="1158" y="102"/>
                    <a:pt x="1159" y="102"/>
                    <a:pt x="1159" y="101"/>
                  </a:cubicBezTo>
                  <a:cubicBezTo>
                    <a:pt x="1160" y="100"/>
                    <a:pt x="1160" y="100"/>
                    <a:pt x="1161" y="99"/>
                  </a:cubicBezTo>
                  <a:cubicBezTo>
                    <a:pt x="1162" y="98"/>
                    <a:pt x="1162" y="97"/>
                    <a:pt x="1163" y="96"/>
                  </a:cubicBezTo>
                  <a:cubicBezTo>
                    <a:pt x="1163" y="96"/>
                    <a:pt x="1164" y="95"/>
                    <a:pt x="1164" y="95"/>
                  </a:cubicBezTo>
                  <a:cubicBezTo>
                    <a:pt x="1164" y="95"/>
                    <a:pt x="1164" y="95"/>
                    <a:pt x="1164" y="95"/>
                  </a:cubicBezTo>
                  <a:cubicBezTo>
                    <a:pt x="1165" y="93"/>
                    <a:pt x="1166" y="92"/>
                    <a:pt x="1166" y="91"/>
                  </a:cubicBezTo>
                  <a:cubicBezTo>
                    <a:pt x="1167" y="91"/>
                    <a:pt x="1167" y="90"/>
                    <a:pt x="1167" y="90"/>
                  </a:cubicBezTo>
                  <a:cubicBezTo>
                    <a:pt x="1168" y="88"/>
                    <a:pt x="1169" y="87"/>
                    <a:pt x="1170" y="85"/>
                  </a:cubicBezTo>
                  <a:cubicBezTo>
                    <a:pt x="1170" y="85"/>
                    <a:pt x="1170" y="85"/>
                    <a:pt x="1170" y="85"/>
                  </a:cubicBezTo>
                  <a:cubicBezTo>
                    <a:pt x="1170" y="85"/>
                    <a:pt x="1170" y="85"/>
                    <a:pt x="1170" y="85"/>
                  </a:cubicBezTo>
                  <a:cubicBezTo>
                    <a:pt x="1170" y="84"/>
                    <a:pt x="1170" y="84"/>
                    <a:pt x="1171" y="83"/>
                  </a:cubicBezTo>
                  <a:cubicBezTo>
                    <a:pt x="1171" y="82"/>
                    <a:pt x="1171" y="81"/>
                    <a:pt x="1172" y="80"/>
                  </a:cubicBezTo>
                  <a:cubicBezTo>
                    <a:pt x="1172" y="80"/>
                    <a:pt x="1172" y="80"/>
                    <a:pt x="1172" y="80"/>
                  </a:cubicBezTo>
                  <a:cubicBezTo>
                    <a:pt x="1172" y="80"/>
                    <a:pt x="1172" y="79"/>
                    <a:pt x="1172" y="79"/>
                  </a:cubicBezTo>
                  <a:cubicBezTo>
                    <a:pt x="1173" y="78"/>
                    <a:pt x="1173" y="77"/>
                    <a:pt x="1174" y="75"/>
                  </a:cubicBezTo>
                  <a:cubicBezTo>
                    <a:pt x="1174" y="75"/>
                    <a:pt x="1174" y="75"/>
                    <a:pt x="1174" y="75"/>
                  </a:cubicBezTo>
                  <a:cubicBezTo>
                    <a:pt x="1174" y="74"/>
                    <a:pt x="1174" y="73"/>
                    <a:pt x="1175" y="72"/>
                  </a:cubicBezTo>
                  <a:cubicBezTo>
                    <a:pt x="1175" y="71"/>
                    <a:pt x="1175" y="71"/>
                    <a:pt x="1175" y="71"/>
                  </a:cubicBezTo>
                  <a:cubicBezTo>
                    <a:pt x="1175" y="71"/>
                    <a:pt x="1175" y="71"/>
                    <a:pt x="1175" y="71"/>
                  </a:cubicBezTo>
                  <a:cubicBezTo>
                    <a:pt x="1175" y="69"/>
                    <a:pt x="1176" y="67"/>
                    <a:pt x="1176" y="66"/>
                  </a:cubicBezTo>
                  <a:cubicBezTo>
                    <a:pt x="1179" y="44"/>
                    <a:pt x="1182" y="22"/>
                    <a:pt x="1186" y="0"/>
                  </a:cubicBezTo>
                  <a:cubicBezTo>
                    <a:pt x="1186" y="2"/>
                    <a:pt x="1185" y="4"/>
                    <a:pt x="1185" y="5"/>
                  </a:cubicBezTo>
                </a:path>
              </a:pathLst>
            </a:custGeom>
            <a:solidFill>
              <a:srgbClr val="2D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62" name="Freeform 206"/>
            <p:cNvSpPr>
              <a:spLocks/>
            </p:cNvSpPr>
            <p:nvPr/>
          </p:nvSpPr>
          <p:spPr bwMode="auto">
            <a:xfrm>
              <a:off x="4376" y="2633"/>
              <a:ext cx="147" cy="415"/>
            </a:xfrm>
            <a:custGeom>
              <a:avLst/>
              <a:gdLst>
                <a:gd name="T0" fmla="*/ 147 w 90"/>
                <a:gd name="T1" fmla="*/ 297 h 253"/>
                <a:gd name="T2" fmla="*/ 144 w 90"/>
                <a:gd name="T3" fmla="*/ 285 h 253"/>
                <a:gd name="T4" fmla="*/ 139 w 90"/>
                <a:gd name="T5" fmla="*/ 272 h 253"/>
                <a:gd name="T6" fmla="*/ 131 w 90"/>
                <a:gd name="T7" fmla="*/ 256 h 253"/>
                <a:gd name="T8" fmla="*/ 15 w 90"/>
                <a:gd name="T9" fmla="*/ 56 h 253"/>
                <a:gd name="T10" fmla="*/ 8 w 90"/>
                <a:gd name="T11" fmla="*/ 43 h 253"/>
                <a:gd name="T12" fmla="*/ 3 w 90"/>
                <a:gd name="T13" fmla="*/ 28 h 253"/>
                <a:gd name="T14" fmla="*/ 0 w 90"/>
                <a:gd name="T15" fmla="*/ 15 h 253"/>
                <a:gd name="T16" fmla="*/ 0 w 90"/>
                <a:gd name="T17" fmla="*/ 0 h 253"/>
                <a:gd name="T18" fmla="*/ 0 w 90"/>
                <a:gd name="T19" fmla="*/ 110 h 253"/>
                <a:gd name="T20" fmla="*/ 0 w 90"/>
                <a:gd name="T21" fmla="*/ 123 h 253"/>
                <a:gd name="T22" fmla="*/ 3 w 90"/>
                <a:gd name="T23" fmla="*/ 138 h 253"/>
                <a:gd name="T24" fmla="*/ 8 w 90"/>
                <a:gd name="T25" fmla="*/ 151 h 253"/>
                <a:gd name="T26" fmla="*/ 15 w 90"/>
                <a:gd name="T27" fmla="*/ 164 h 253"/>
                <a:gd name="T28" fmla="*/ 129 w 90"/>
                <a:gd name="T29" fmla="*/ 364 h 253"/>
                <a:gd name="T30" fmla="*/ 137 w 90"/>
                <a:gd name="T31" fmla="*/ 381 h 253"/>
                <a:gd name="T32" fmla="*/ 142 w 90"/>
                <a:gd name="T33" fmla="*/ 394 h 253"/>
                <a:gd name="T34" fmla="*/ 145 w 90"/>
                <a:gd name="T35" fmla="*/ 405 h 253"/>
                <a:gd name="T36" fmla="*/ 147 w 90"/>
                <a:gd name="T37" fmla="*/ 415 h 253"/>
                <a:gd name="T38" fmla="*/ 147 w 90"/>
                <a:gd name="T39" fmla="*/ 307 h 253"/>
                <a:gd name="T40" fmla="*/ 147 w 90"/>
                <a:gd name="T41" fmla="*/ 297 h 25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0" h="253">
                  <a:moveTo>
                    <a:pt x="90" y="181"/>
                  </a:moveTo>
                  <a:cubicBezTo>
                    <a:pt x="89" y="179"/>
                    <a:pt x="89" y="176"/>
                    <a:pt x="88" y="174"/>
                  </a:cubicBezTo>
                  <a:cubicBezTo>
                    <a:pt x="87" y="171"/>
                    <a:pt x="86" y="169"/>
                    <a:pt x="85" y="166"/>
                  </a:cubicBezTo>
                  <a:cubicBezTo>
                    <a:pt x="83" y="163"/>
                    <a:pt x="82" y="160"/>
                    <a:pt x="80" y="156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7" y="31"/>
                    <a:pt x="6" y="28"/>
                    <a:pt x="5" y="26"/>
                  </a:cubicBezTo>
                  <a:cubicBezTo>
                    <a:pt x="4" y="23"/>
                    <a:pt x="3" y="20"/>
                    <a:pt x="2" y="17"/>
                  </a:cubicBezTo>
                  <a:cubicBezTo>
                    <a:pt x="1" y="14"/>
                    <a:pt x="1" y="12"/>
                    <a:pt x="0" y="9"/>
                  </a:cubicBezTo>
                  <a:cubicBezTo>
                    <a:pt x="0" y="6"/>
                    <a:pt x="0" y="3"/>
                    <a:pt x="0" y="0"/>
                  </a:cubicBezTo>
                  <a:cubicBezTo>
                    <a:pt x="0" y="22"/>
                    <a:pt x="0" y="45"/>
                    <a:pt x="0" y="67"/>
                  </a:cubicBezTo>
                  <a:cubicBezTo>
                    <a:pt x="0" y="70"/>
                    <a:pt x="0" y="72"/>
                    <a:pt x="0" y="75"/>
                  </a:cubicBezTo>
                  <a:cubicBezTo>
                    <a:pt x="1" y="78"/>
                    <a:pt x="1" y="81"/>
                    <a:pt x="2" y="84"/>
                  </a:cubicBezTo>
                  <a:cubicBezTo>
                    <a:pt x="3" y="86"/>
                    <a:pt x="4" y="89"/>
                    <a:pt x="5" y="92"/>
                  </a:cubicBezTo>
                  <a:cubicBezTo>
                    <a:pt x="6" y="95"/>
                    <a:pt x="8" y="97"/>
                    <a:pt x="9" y="100"/>
                  </a:cubicBezTo>
                  <a:cubicBezTo>
                    <a:pt x="79" y="222"/>
                    <a:pt x="79" y="222"/>
                    <a:pt x="79" y="222"/>
                  </a:cubicBezTo>
                  <a:cubicBezTo>
                    <a:pt x="81" y="226"/>
                    <a:pt x="83" y="229"/>
                    <a:pt x="84" y="232"/>
                  </a:cubicBezTo>
                  <a:cubicBezTo>
                    <a:pt x="85" y="234"/>
                    <a:pt x="86" y="237"/>
                    <a:pt x="87" y="240"/>
                  </a:cubicBezTo>
                  <a:cubicBezTo>
                    <a:pt x="88" y="242"/>
                    <a:pt x="89" y="245"/>
                    <a:pt x="89" y="247"/>
                  </a:cubicBezTo>
                  <a:cubicBezTo>
                    <a:pt x="89" y="249"/>
                    <a:pt x="90" y="251"/>
                    <a:pt x="90" y="253"/>
                  </a:cubicBezTo>
                  <a:cubicBezTo>
                    <a:pt x="90" y="231"/>
                    <a:pt x="90" y="209"/>
                    <a:pt x="90" y="187"/>
                  </a:cubicBezTo>
                  <a:cubicBezTo>
                    <a:pt x="90" y="185"/>
                    <a:pt x="90" y="183"/>
                    <a:pt x="90" y="181"/>
                  </a:cubicBezTo>
                </a:path>
              </a:pathLst>
            </a:custGeom>
            <a:solidFill>
              <a:srgbClr val="2D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63" name="Freeform 207"/>
            <p:cNvSpPr>
              <a:spLocks/>
            </p:cNvSpPr>
            <p:nvPr/>
          </p:nvSpPr>
          <p:spPr bwMode="auto">
            <a:xfrm>
              <a:off x="4812" y="2459"/>
              <a:ext cx="34" cy="225"/>
            </a:xfrm>
            <a:custGeom>
              <a:avLst/>
              <a:gdLst>
                <a:gd name="T0" fmla="*/ 34 w 21"/>
                <a:gd name="T1" fmla="*/ 2 h 137"/>
                <a:gd name="T2" fmla="*/ 34 w 21"/>
                <a:gd name="T3" fmla="*/ 7 h 137"/>
                <a:gd name="T4" fmla="*/ 34 w 21"/>
                <a:gd name="T5" fmla="*/ 13 h 137"/>
                <a:gd name="T6" fmla="*/ 32 w 21"/>
                <a:gd name="T7" fmla="*/ 16 h 137"/>
                <a:gd name="T8" fmla="*/ 32 w 21"/>
                <a:gd name="T9" fmla="*/ 18 h 137"/>
                <a:gd name="T10" fmla="*/ 31 w 21"/>
                <a:gd name="T11" fmla="*/ 21 h 137"/>
                <a:gd name="T12" fmla="*/ 31 w 21"/>
                <a:gd name="T13" fmla="*/ 26 h 137"/>
                <a:gd name="T14" fmla="*/ 29 w 21"/>
                <a:gd name="T15" fmla="*/ 28 h 137"/>
                <a:gd name="T16" fmla="*/ 29 w 21"/>
                <a:gd name="T17" fmla="*/ 31 h 137"/>
                <a:gd name="T18" fmla="*/ 28 w 21"/>
                <a:gd name="T19" fmla="*/ 34 h 137"/>
                <a:gd name="T20" fmla="*/ 26 w 21"/>
                <a:gd name="T21" fmla="*/ 38 h 137"/>
                <a:gd name="T22" fmla="*/ 26 w 21"/>
                <a:gd name="T23" fmla="*/ 43 h 137"/>
                <a:gd name="T24" fmla="*/ 24 w 21"/>
                <a:gd name="T25" fmla="*/ 46 h 137"/>
                <a:gd name="T26" fmla="*/ 23 w 21"/>
                <a:gd name="T27" fmla="*/ 49 h 137"/>
                <a:gd name="T28" fmla="*/ 21 w 21"/>
                <a:gd name="T29" fmla="*/ 53 h 137"/>
                <a:gd name="T30" fmla="*/ 21 w 21"/>
                <a:gd name="T31" fmla="*/ 54 h 137"/>
                <a:gd name="T32" fmla="*/ 19 w 21"/>
                <a:gd name="T33" fmla="*/ 57 h 137"/>
                <a:gd name="T34" fmla="*/ 18 w 21"/>
                <a:gd name="T35" fmla="*/ 61 h 137"/>
                <a:gd name="T36" fmla="*/ 15 w 21"/>
                <a:gd name="T37" fmla="*/ 69 h 137"/>
                <a:gd name="T38" fmla="*/ 13 w 21"/>
                <a:gd name="T39" fmla="*/ 72 h 137"/>
                <a:gd name="T40" fmla="*/ 11 w 21"/>
                <a:gd name="T41" fmla="*/ 77 h 137"/>
                <a:gd name="T42" fmla="*/ 10 w 21"/>
                <a:gd name="T43" fmla="*/ 80 h 137"/>
                <a:gd name="T44" fmla="*/ 8 w 21"/>
                <a:gd name="T45" fmla="*/ 89 h 137"/>
                <a:gd name="T46" fmla="*/ 8 w 21"/>
                <a:gd name="T47" fmla="*/ 89 h 137"/>
                <a:gd name="T48" fmla="*/ 5 w 21"/>
                <a:gd name="T49" fmla="*/ 97 h 137"/>
                <a:gd name="T50" fmla="*/ 5 w 21"/>
                <a:gd name="T51" fmla="*/ 102 h 137"/>
                <a:gd name="T52" fmla="*/ 5 w 21"/>
                <a:gd name="T53" fmla="*/ 102 h 137"/>
                <a:gd name="T54" fmla="*/ 3 w 21"/>
                <a:gd name="T55" fmla="*/ 108 h 137"/>
                <a:gd name="T56" fmla="*/ 3 w 21"/>
                <a:gd name="T57" fmla="*/ 112 h 137"/>
                <a:gd name="T58" fmla="*/ 0 w 21"/>
                <a:gd name="T59" fmla="*/ 225 h 137"/>
                <a:gd name="T60" fmla="*/ 0 w 21"/>
                <a:gd name="T61" fmla="*/ 217 h 137"/>
                <a:gd name="T62" fmla="*/ 0 w 21"/>
                <a:gd name="T63" fmla="*/ 212 h 137"/>
                <a:gd name="T64" fmla="*/ 3 w 21"/>
                <a:gd name="T65" fmla="*/ 197 h 137"/>
                <a:gd name="T66" fmla="*/ 6 w 21"/>
                <a:gd name="T67" fmla="*/ 189 h 137"/>
                <a:gd name="T68" fmla="*/ 8 w 21"/>
                <a:gd name="T69" fmla="*/ 181 h 137"/>
                <a:gd name="T70" fmla="*/ 13 w 21"/>
                <a:gd name="T71" fmla="*/ 171 h 137"/>
                <a:gd name="T72" fmla="*/ 15 w 21"/>
                <a:gd name="T73" fmla="*/ 169 h 137"/>
                <a:gd name="T74" fmla="*/ 16 w 21"/>
                <a:gd name="T75" fmla="*/ 166 h 137"/>
                <a:gd name="T76" fmla="*/ 16 w 21"/>
                <a:gd name="T77" fmla="*/ 163 h 137"/>
                <a:gd name="T78" fmla="*/ 18 w 21"/>
                <a:gd name="T79" fmla="*/ 159 h 137"/>
                <a:gd name="T80" fmla="*/ 19 w 21"/>
                <a:gd name="T81" fmla="*/ 156 h 137"/>
                <a:gd name="T82" fmla="*/ 21 w 21"/>
                <a:gd name="T83" fmla="*/ 153 h 137"/>
                <a:gd name="T84" fmla="*/ 21 w 21"/>
                <a:gd name="T85" fmla="*/ 149 h 137"/>
                <a:gd name="T86" fmla="*/ 23 w 21"/>
                <a:gd name="T87" fmla="*/ 146 h 137"/>
                <a:gd name="T88" fmla="*/ 24 w 21"/>
                <a:gd name="T89" fmla="*/ 143 h 137"/>
                <a:gd name="T90" fmla="*/ 26 w 21"/>
                <a:gd name="T91" fmla="*/ 138 h 137"/>
                <a:gd name="T92" fmla="*/ 26 w 21"/>
                <a:gd name="T93" fmla="*/ 136 h 137"/>
                <a:gd name="T94" fmla="*/ 26 w 21"/>
                <a:gd name="T95" fmla="*/ 135 h 137"/>
                <a:gd name="T96" fmla="*/ 28 w 21"/>
                <a:gd name="T97" fmla="*/ 130 h 137"/>
                <a:gd name="T98" fmla="*/ 28 w 21"/>
                <a:gd name="T99" fmla="*/ 128 h 137"/>
                <a:gd name="T100" fmla="*/ 28 w 21"/>
                <a:gd name="T101" fmla="*/ 126 h 137"/>
                <a:gd name="T102" fmla="*/ 28 w 21"/>
                <a:gd name="T103" fmla="*/ 126 h 137"/>
                <a:gd name="T104" fmla="*/ 29 w 21"/>
                <a:gd name="T105" fmla="*/ 125 h 137"/>
                <a:gd name="T106" fmla="*/ 29 w 21"/>
                <a:gd name="T107" fmla="*/ 123 h 137"/>
                <a:gd name="T108" fmla="*/ 29 w 21"/>
                <a:gd name="T109" fmla="*/ 123 h 137"/>
                <a:gd name="T110" fmla="*/ 29 w 21"/>
                <a:gd name="T111" fmla="*/ 120 h 137"/>
                <a:gd name="T112" fmla="*/ 31 w 21"/>
                <a:gd name="T113" fmla="*/ 110 h 137"/>
                <a:gd name="T114" fmla="*/ 31 w 21"/>
                <a:gd name="T115" fmla="*/ 110 h 137"/>
                <a:gd name="T116" fmla="*/ 31 w 21"/>
                <a:gd name="T117" fmla="*/ 110 h 137"/>
                <a:gd name="T118" fmla="*/ 34 w 21"/>
                <a:gd name="T119" fmla="*/ 2 h 137"/>
                <a:gd name="T120" fmla="*/ 34 w 21"/>
                <a:gd name="T121" fmla="*/ 0 h 137"/>
                <a:gd name="T122" fmla="*/ 34 w 21"/>
                <a:gd name="T123" fmla="*/ 0 h 13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1" h="137">
                  <a:moveTo>
                    <a:pt x="21" y="0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2"/>
                    <a:pt x="21" y="3"/>
                    <a:pt x="21" y="4"/>
                  </a:cubicBezTo>
                  <a:cubicBezTo>
                    <a:pt x="21" y="5"/>
                    <a:pt x="21" y="6"/>
                    <a:pt x="21" y="6"/>
                  </a:cubicBezTo>
                  <a:cubicBezTo>
                    <a:pt x="21" y="7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9"/>
                    <a:pt x="20" y="9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2"/>
                    <a:pt x="20" y="12"/>
                  </a:cubicBezTo>
                  <a:cubicBezTo>
                    <a:pt x="20" y="12"/>
                    <a:pt x="19" y="13"/>
                    <a:pt x="19" y="13"/>
                  </a:cubicBezTo>
                  <a:cubicBezTo>
                    <a:pt x="19" y="14"/>
                    <a:pt x="19" y="14"/>
                    <a:pt x="19" y="15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9"/>
                    <a:pt x="18" y="19"/>
                  </a:cubicBezTo>
                  <a:cubicBezTo>
                    <a:pt x="18" y="19"/>
                    <a:pt x="18" y="20"/>
                    <a:pt x="18" y="20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3"/>
                    <a:pt x="17" y="23"/>
                    <a:pt x="16" y="23"/>
                  </a:cubicBezTo>
                  <a:cubicBezTo>
                    <a:pt x="16" y="24"/>
                    <a:pt x="16" y="24"/>
                    <a:pt x="16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7"/>
                    <a:pt x="15" y="27"/>
                    <a:pt x="15" y="28"/>
                  </a:cubicBezTo>
                  <a:cubicBezTo>
                    <a:pt x="15" y="28"/>
                    <a:pt x="15" y="28"/>
                    <a:pt x="15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3" y="31"/>
                    <a:pt x="13" y="32"/>
                  </a:cubicBezTo>
                  <a:cubicBezTo>
                    <a:pt x="13" y="32"/>
                    <a:pt x="13" y="32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0" y="39"/>
                    <a:pt x="9" y="41"/>
                    <a:pt x="9" y="42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7" y="45"/>
                    <a:pt x="7" y="46"/>
                  </a:cubicBezTo>
                  <a:cubicBezTo>
                    <a:pt x="7" y="46"/>
                    <a:pt x="7" y="47"/>
                    <a:pt x="7" y="4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6" y="50"/>
                    <a:pt x="5" y="52"/>
                    <a:pt x="5" y="53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5"/>
                    <a:pt x="4" y="57"/>
                    <a:pt x="4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3" y="60"/>
                    <a:pt x="3" y="61"/>
                    <a:pt x="3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63"/>
                    <a:pt x="3" y="64"/>
                    <a:pt x="3" y="65"/>
                  </a:cubicBezTo>
                  <a:cubicBezTo>
                    <a:pt x="3" y="65"/>
                    <a:pt x="3" y="65"/>
                    <a:pt x="2" y="6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9"/>
                    <a:pt x="2" y="70"/>
                    <a:pt x="2" y="71"/>
                  </a:cubicBezTo>
                  <a:cubicBezTo>
                    <a:pt x="1" y="93"/>
                    <a:pt x="0" y="115"/>
                    <a:pt x="0" y="137"/>
                  </a:cubicBezTo>
                  <a:cubicBezTo>
                    <a:pt x="0" y="136"/>
                    <a:pt x="0" y="134"/>
                    <a:pt x="0" y="133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1"/>
                    <a:pt x="0" y="130"/>
                    <a:pt x="0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27"/>
                    <a:pt x="1" y="126"/>
                    <a:pt x="1" y="125"/>
                  </a:cubicBezTo>
                  <a:cubicBezTo>
                    <a:pt x="1" y="123"/>
                    <a:pt x="2" y="122"/>
                    <a:pt x="2" y="120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3" y="118"/>
                    <a:pt x="3" y="117"/>
                    <a:pt x="4" y="115"/>
                  </a:cubicBezTo>
                  <a:cubicBezTo>
                    <a:pt x="4" y="115"/>
                    <a:pt x="4" y="114"/>
                    <a:pt x="4" y="114"/>
                  </a:cubicBezTo>
                  <a:cubicBezTo>
                    <a:pt x="4" y="113"/>
                    <a:pt x="5" y="111"/>
                    <a:pt x="5" y="110"/>
                  </a:cubicBezTo>
                  <a:cubicBezTo>
                    <a:pt x="6" y="110"/>
                    <a:pt x="6" y="109"/>
                    <a:pt x="6" y="109"/>
                  </a:cubicBezTo>
                  <a:cubicBezTo>
                    <a:pt x="7" y="107"/>
                    <a:pt x="7" y="106"/>
                    <a:pt x="8" y="104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9" y="102"/>
                    <a:pt x="9" y="101"/>
                    <a:pt x="10" y="101"/>
                  </a:cubicBezTo>
                  <a:cubicBezTo>
                    <a:pt x="10" y="100"/>
                    <a:pt x="10" y="100"/>
                    <a:pt x="10" y="100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0" y="99"/>
                    <a:pt x="10" y="99"/>
                    <a:pt x="11" y="98"/>
                  </a:cubicBezTo>
                  <a:cubicBezTo>
                    <a:pt x="11" y="98"/>
                    <a:pt x="11" y="97"/>
                    <a:pt x="11" y="97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3" y="91"/>
                    <a:pt x="14" y="90"/>
                    <a:pt x="14" y="90"/>
                  </a:cubicBezTo>
                  <a:cubicBezTo>
                    <a:pt x="14" y="90"/>
                    <a:pt x="14" y="89"/>
                    <a:pt x="14" y="89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15" y="85"/>
                    <a:pt x="15" y="85"/>
                    <a:pt x="16" y="84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6" y="83"/>
                    <a:pt x="16" y="83"/>
                    <a:pt x="16" y="83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6" y="81"/>
                    <a:pt x="17" y="81"/>
                    <a:pt x="17" y="80"/>
                  </a:cubicBezTo>
                  <a:cubicBezTo>
                    <a:pt x="17" y="80"/>
                    <a:pt x="17" y="79"/>
                    <a:pt x="17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7" y="78"/>
                    <a:pt x="17" y="77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8" y="75"/>
                    <a:pt x="18" y="74"/>
                    <a:pt x="18" y="74"/>
                  </a:cubicBezTo>
                  <a:cubicBezTo>
                    <a:pt x="18" y="74"/>
                    <a:pt x="18" y="73"/>
                    <a:pt x="18" y="73"/>
                  </a:cubicBezTo>
                  <a:cubicBezTo>
                    <a:pt x="18" y="72"/>
                    <a:pt x="18" y="72"/>
                    <a:pt x="18" y="71"/>
                  </a:cubicBezTo>
                  <a:cubicBezTo>
                    <a:pt x="18" y="70"/>
                    <a:pt x="18" y="69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45"/>
                    <a:pt x="20" y="23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2D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64" name="Freeform 208"/>
            <p:cNvSpPr>
              <a:spLocks/>
            </p:cNvSpPr>
            <p:nvPr/>
          </p:nvSpPr>
          <p:spPr bwMode="auto">
            <a:xfrm>
              <a:off x="4997" y="2362"/>
              <a:ext cx="259" cy="346"/>
            </a:xfrm>
            <a:custGeom>
              <a:avLst/>
              <a:gdLst>
                <a:gd name="T0" fmla="*/ 259 w 158"/>
                <a:gd name="T1" fmla="*/ 216 h 211"/>
                <a:gd name="T2" fmla="*/ 256 w 158"/>
                <a:gd name="T3" fmla="*/ 195 h 211"/>
                <a:gd name="T4" fmla="*/ 248 w 158"/>
                <a:gd name="T5" fmla="*/ 174 h 211"/>
                <a:gd name="T6" fmla="*/ 236 w 158"/>
                <a:gd name="T7" fmla="*/ 154 h 211"/>
                <a:gd name="T8" fmla="*/ 236 w 158"/>
                <a:gd name="T9" fmla="*/ 153 h 211"/>
                <a:gd name="T10" fmla="*/ 234 w 158"/>
                <a:gd name="T11" fmla="*/ 151 h 211"/>
                <a:gd name="T12" fmla="*/ 233 w 158"/>
                <a:gd name="T13" fmla="*/ 148 h 211"/>
                <a:gd name="T14" fmla="*/ 231 w 158"/>
                <a:gd name="T15" fmla="*/ 146 h 211"/>
                <a:gd name="T16" fmla="*/ 208 w 158"/>
                <a:gd name="T17" fmla="*/ 120 h 211"/>
                <a:gd name="T18" fmla="*/ 180 w 158"/>
                <a:gd name="T19" fmla="*/ 97 h 211"/>
                <a:gd name="T20" fmla="*/ 148 w 158"/>
                <a:gd name="T21" fmla="*/ 80 h 211"/>
                <a:gd name="T22" fmla="*/ 111 w 158"/>
                <a:gd name="T23" fmla="*/ 67 h 211"/>
                <a:gd name="T24" fmla="*/ 84 w 158"/>
                <a:gd name="T25" fmla="*/ 57 h 211"/>
                <a:gd name="T26" fmla="*/ 54 w 158"/>
                <a:gd name="T27" fmla="*/ 44 h 211"/>
                <a:gd name="T28" fmla="*/ 28 w 158"/>
                <a:gd name="T29" fmla="*/ 30 h 211"/>
                <a:gd name="T30" fmla="*/ 10 w 158"/>
                <a:gd name="T31" fmla="*/ 13 h 211"/>
                <a:gd name="T32" fmla="*/ 8 w 158"/>
                <a:gd name="T33" fmla="*/ 10 h 211"/>
                <a:gd name="T34" fmla="*/ 7 w 158"/>
                <a:gd name="T35" fmla="*/ 7 h 211"/>
                <a:gd name="T36" fmla="*/ 7 w 158"/>
                <a:gd name="T37" fmla="*/ 3 h 211"/>
                <a:gd name="T38" fmla="*/ 7 w 158"/>
                <a:gd name="T39" fmla="*/ 2 h 211"/>
                <a:gd name="T40" fmla="*/ 7 w 158"/>
                <a:gd name="T41" fmla="*/ 0 h 211"/>
                <a:gd name="T42" fmla="*/ 7 w 158"/>
                <a:gd name="T43" fmla="*/ 0 h 211"/>
                <a:gd name="T44" fmla="*/ 7 w 158"/>
                <a:gd name="T45" fmla="*/ 0 h 211"/>
                <a:gd name="T46" fmla="*/ 7 w 158"/>
                <a:gd name="T47" fmla="*/ 0 h 211"/>
                <a:gd name="T48" fmla="*/ 0 w 158"/>
                <a:gd name="T49" fmla="*/ 108 h 211"/>
                <a:gd name="T50" fmla="*/ 0 w 158"/>
                <a:gd name="T51" fmla="*/ 110 h 211"/>
                <a:gd name="T52" fmla="*/ 0 w 158"/>
                <a:gd name="T53" fmla="*/ 110 h 211"/>
                <a:gd name="T54" fmla="*/ 0 w 158"/>
                <a:gd name="T55" fmla="*/ 110 h 211"/>
                <a:gd name="T56" fmla="*/ 0 w 158"/>
                <a:gd name="T57" fmla="*/ 110 h 211"/>
                <a:gd name="T58" fmla="*/ 0 w 158"/>
                <a:gd name="T59" fmla="*/ 113 h 211"/>
                <a:gd name="T60" fmla="*/ 2 w 158"/>
                <a:gd name="T61" fmla="*/ 116 h 211"/>
                <a:gd name="T62" fmla="*/ 2 w 158"/>
                <a:gd name="T63" fmla="*/ 120 h 211"/>
                <a:gd name="T64" fmla="*/ 3 w 158"/>
                <a:gd name="T65" fmla="*/ 123 h 211"/>
                <a:gd name="T66" fmla="*/ 21 w 158"/>
                <a:gd name="T67" fmla="*/ 139 h 211"/>
                <a:gd name="T68" fmla="*/ 48 w 158"/>
                <a:gd name="T69" fmla="*/ 154 h 211"/>
                <a:gd name="T70" fmla="*/ 77 w 158"/>
                <a:gd name="T71" fmla="*/ 167 h 211"/>
                <a:gd name="T72" fmla="*/ 103 w 158"/>
                <a:gd name="T73" fmla="*/ 175 h 211"/>
                <a:gd name="T74" fmla="*/ 139 w 158"/>
                <a:gd name="T75" fmla="*/ 189 h 211"/>
                <a:gd name="T76" fmla="*/ 172 w 158"/>
                <a:gd name="T77" fmla="*/ 207 h 211"/>
                <a:gd name="T78" fmla="*/ 200 w 158"/>
                <a:gd name="T79" fmla="*/ 230 h 211"/>
                <a:gd name="T80" fmla="*/ 223 w 158"/>
                <a:gd name="T81" fmla="*/ 256 h 211"/>
                <a:gd name="T82" fmla="*/ 225 w 158"/>
                <a:gd name="T83" fmla="*/ 257 h 211"/>
                <a:gd name="T84" fmla="*/ 226 w 158"/>
                <a:gd name="T85" fmla="*/ 259 h 211"/>
                <a:gd name="T86" fmla="*/ 228 w 158"/>
                <a:gd name="T87" fmla="*/ 261 h 211"/>
                <a:gd name="T88" fmla="*/ 228 w 158"/>
                <a:gd name="T89" fmla="*/ 262 h 211"/>
                <a:gd name="T90" fmla="*/ 239 w 158"/>
                <a:gd name="T91" fmla="*/ 284 h 211"/>
                <a:gd name="T92" fmla="*/ 246 w 158"/>
                <a:gd name="T93" fmla="*/ 305 h 211"/>
                <a:gd name="T94" fmla="*/ 251 w 158"/>
                <a:gd name="T95" fmla="*/ 325 h 211"/>
                <a:gd name="T96" fmla="*/ 251 w 158"/>
                <a:gd name="T97" fmla="*/ 346 h 211"/>
                <a:gd name="T98" fmla="*/ 259 w 158"/>
                <a:gd name="T99" fmla="*/ 238 h 211"/>
                <a:gd name="T100" fmla="*/ 259 w 158"/>
                <a:gd name="T101" fmla="*/ 216 h 21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58" h="211">
                  <a:moveTo>
                    <a:pt x="158" y="132"/>
                  </a:moveTo>
                  <a:cubicBezTo>
                    <a:pt x="157" y="128"/>
                    <a:pt x="157" y="123"/>
                    <a:pt x="156" y="119"/>
                  </a:cubicBezTo>
                  <a:cubicBezTo>
                    <a:pt x="154" y="115"/>
                    <a:pt x="153" y="111"/>
                    <a:pt x="151" y="106"/>
                  </a:cubicBezTo>
                  <a:cubicBezTo>
                    <a:pt x="149" y="102"/>
                    <a:pt x="147" y="98"/>
                    <a:pt x="144" y="94"/>
                  </a:cubicBezTo>
                  <a:cubicBezTo>
                    <a:pt x="144" y="93"/>
                    <a:pt x="144" y="93"/>
                    <a:pt x="144" y="93"/>
                  </a:cubicBezTo>
                  <a:cubicBezTo>
                    <a:pt x="143" y="92"/>
                    <a:pt x="143" y="92"/>
                    <a:pt x="143" y="92"/>
                  </a:cubicBezTo>
                  <a:cubicBezTo>
                    <a:pt x="143" y="91"/>
                    <a:pt x="142" y="91"/>
                    <a:pt x="142" y="90"/>
                  </a:cubicBezTo>
                  <a:cubicBezTo>
                    <a:pt x="142" y="90"/>
                    <a:pt x="141" y="90"/>
                    <a:pt x="141" y="89"/>
                  </a:cubicBezTo>
                  <a:cubicBezTo>
                    <a:pt x="137" y="83"/>
                    <a:pt x="132" y="78"/>
                    <a:pt x="127" y="73"/>
                  </a:cubicBezTo>
                  <a:cubicBezTo>
                    <a:pt x="122" y="68"/>
                    <a:pt x="116" y="64"/>
                    <a:pt x="110" y="59"/>
                  </a:cubicBezTo>
                  <a:cubicBezTo>
                    <a:pt x="103" y="55"/>
                    <a:pt x="97" y="52"/>
                    <a:pt x="90" y="49"/>
                  </a:cubicBezTo>
                  <a:cubicBezTo>
                    <a:pt x="83" y="45"/>
                    <a:pt x="75" y="43"/>
                    <a:pt x="68" y="41"/>
                  </a:cubicBezTo>
                  <a:cubicBezTo>
                    <a:pt x="63" y="39"/>
                    <a:pt x="57" y="37"/>
                    <a:pt x="51" y="35"/>
                  </a:cubicBezTo>
                  <a:cubicBezTo>
                    <a:pt x="45" y="33"/>
                    <a:pt x="38" y="30"/>
                    <a:pt x="33" y="27"/>
                  </a:cubicBezTo>
                  <a:cubicBezTo>
                    <a:pt x="27" y="25"/>
                    <a:pt x="21" y="22"/>
                    <a:pt x="17" y="18"/>
                  </a:cubicBezTo>
                  <a:cubicBezTo>
                    <a:pt x="12" y="15"/>
                    <a:pt x="8" y="12"/>
                    <a:pt x="6" y="8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5" y="5"/>
                    <a:pt x="4" y="5"/>
                    <a:pt x="4" y="4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8"/>
                    <a:pt x="0" y="69"/>
                    <a:pt x="0" y="69"/>
                  </a:cubicBezTo>
                  <a:cubicBezTo>
                    <a:pt x="0" y="70"/>
                    <a:pt x="0" y="70"/>
                    <a:pt x="1" y="71"/>
                  </a:cubicBezTo>
                  <a:cubicBezTo>
                    <a:pt x="1" y="72"/>
                    <a:pt x="1" y="72"/>
                    <a:pt x="1" y="73"/>
                  </a:cubicBezTo>
                  <a:cubicBezTo>
                    <a:pt x="2" y="73"/>
                    <a:pt x="2" y="74"/>
                    <a:pt x="2" y="75"/>
                  </a:cubicBezTo>
                  <a:cubicBezTo>
                    <a:pt x="5" y="78"/>
                    <a:pt x="8" y="82"/>
                    <a:pt x="13" y="85"/>
                  </a:cubicBezTo>
                  <a:cubicBezTo>
                    <a:pt x="17" y="88"/>
                    <a:pt x="23" y="91"/>
                    <a:pt x="29" y="94"/>
                  </a:cubicBezTo>
                  <a:cubicBezTo>
                    <a:pt x="34" y="97"/>
                    <a:pt x="41" y="99"/>
                    <a:pt x="47" y="102"/>
                  </a:cubicBezTo>
                  <a:cubicBezTo>
                    <a:pt x="53" y="104"/>
                    <a:pt x="58" y="106"/>
                    <a:pt x="63" y="107"/>
                  </a:cubicBezTo>
                  <a:cubicBezTo>
                    <a:pt x="71" y="109"/>
                    <a:pt x="78" y="112"/>
                    <a:pt x="85" y="115"/>
                  </a:cubicBezTo>
                  <a:cubicBezTo>
                    <a:pt x="92" y="118"/>
                    <a:pt x="99" y="122"/>
                    <a:pt x="105" y="126"/>
                  </a:cubicBezTo>
                  <a:cubicBezTo>
                    <a:pt x="111" y="130"/>
                    <a:pt x="117" y="135"/>
                    <a:pt x="122" y="140"/>
                  </a:cubicBezTo>
                  <a:cubicBezTo>
                    <a:pt x="127" y="144"/>
                    <a:pt x="132" y="150"/>
                    <a:pt x="136" y="156"/>
                  </a:cubicBezTo>
                  <a:cubicBezTo>
                    <a:pt x="136" y="156"/>
                    <a:pt x="137" y="156"/>
                    <a:pt x="137" y="157"/>
                  </a:cubicBezTo>
                  <a:cubicBezTo>
                    <a:pt x="137" y="157"/>
                    <a:pt x="138" y="158"/>
                    <a:pt x="138" y="158"/>
                  </a:cubicBezTo>
                  <a:cubicBezTo>
                    <a:pt x="138" y="158"/>
                    <a:pt x="138" y="159"/>
                    <a:pt x="139" y="159"/>
                  </a:cubicBezTo>
                  <a:cubicBezTo>
                    <a:pt x="139" y="160"/>
                    <a:pt x="139" y="160"/>
                    <a:pt x="139" y="160"/>
                  </a:cubicBezTo>
                  <a:cubicBezTo>
                    <a:pt x="142" y="164"/>
                    <a:pt x="144" y="169"/>
                    <a:pt x="146" y="173"/>
                  </a:cubicBezTo>
                  <a:cubicBezTo>
                    <a:pt x="148" y="177"/>
                    <a:pt x="149" y="181"/>
                    <a:pt x="150" y="186"/>
                  </a:cubicBezTo>
                  <a:cubicBezTo>
                    <a:pt x="151" y="190"/>
                    <a:pt x="152" y="194"/>
                    <a:pt x="153" y="198"/>
                  </a:cubicBezTo>
                  <a:cubicBezTo>
                    <a:pt x="153" y="203"/>
                    <a:pt x="153" y="207"/>
                    <a:pt x="153" y="211"/>
                  </a:cubicBezTo>
                  <a:cubicBezTo>
                    <a:pt x="154" y="189"/>
                    <a:pt x="156" y="167"/>
                    <a:pt x="158" y="145"/>
                  </a:cubicBezTo>
                  <a:cubicBezTo>
                    <a:pt x="158" y="141"/>
                    <a:pt x="158" y="136"/>
                    <a:pt x="158" y="132"/>
                  </a:cubicBezTo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132165" name="Picture 20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" y="3439"/>
              <a:ext cx="19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66" name="Picture 21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" y="3439"/>
              <a:ext cx="19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67" name="Picture 211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9" y="3205"/>
              <a:ext cx="15" cy="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68" name="Picture 212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9" y="3205"/>
              <a:ext cx="15" cy="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69" name="Picture 213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0" y="3250"/>
              <a:ext cx="20" cy="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70" name="Picture 214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0" y="3250"/>
              <a:ext cx="20" cy="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71" name="Picture 215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2" y="3234"/>
              <a:ext cx="20" cy="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72" name="Picture 216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2" y="3234"/>
              <a:ext cx="20" cy="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73" name="Picture 217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9" y="3244"/>
              <a:ext cx="24" cy="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74" name="Picture 218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7" y="3429"/>
              <a:ext cx="24" cy="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75" name="Picture 219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9" y="3455"/>
              <a:ext cx="25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76" name="Picture 220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0" y="3441"/>
              <a:ext cx="54" cy="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77" name="Picture 221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4" y="3409"/>
              <a:ext cx="44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78" name="Picture 222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" y="3178"/>
              <a:ext cx="14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79" name="Picture 223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8" y="3106"/>
              <a:ext cx="15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80" name="Picture 224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9" y="3106"/>
              <a:ext cx="15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81" name="Picture 225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1" y="3452"/>
              <a:ext cx="15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82" name="Picture 226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8" y="3452"/>
              <a:ext cx="15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83" name="Picture 227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2" y="3452"/>
              <a:ext cx="15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84" name="Picture 228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5" y="3452"/>
              <a:ext cx="15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85" name="Picture 229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0" y="3257"/>
              <a:ext cx="39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86" name="Picture 230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3" y="3214"/>
              <a:ext cx="29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87" name="Picture 231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7" y="3181"/>
              <a:ext cx="15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88" name="Picture 232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6" y="3190"/>
              <a:ext cx="20" cy="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89" name="Picture 233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5" y="3272"/>
              <a:ext cx="39" cy="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Freeform 234"/>
            <p:cNvSpPr>
              <a:spLocks/>
            </p:cNvSpPr>
            <p:nvPr/>
          </p:nvSpPr>
          <p:spPr bwMode="auto">
            <a:xfrm>
              <a:off x="4059" y="2223"/>
              <a:ext cx="1947" cy="1240"/>
            </a:xfrm>
            <a:custGeom>
              <a:avLst/>
              <a:gdLst>
                <a:gd name="T0" fmla="*/ 3 w 1187"/>
                <a:gd name="T1" fmla="*/ 574 h 756"/>
                <a:gd name="T2" fmla="*/ 9 w 1187"/>
                <a:gd name="T3" fmla="*/ 589 h 756"/>
                <a:gd name="T4" fmla="*/ 19 w 1187"/>
                <a:gd name="T5" fmla="*/ 606 h 756"/>
                <a:gd name="T6" fmla="*/ 28 w 1187"/>
                <a:gd name="T7" fmla="*/ 616 h 756"/>
                <a:gd name="T8" fmla="*/ 38 w 1187"/>
                <a:gd name="T9" fmla="*/ 626 h 756"/>
                <a:gd name="T10" fmla="*/ 72 w 1187"/>
                <a:gd name="T11" fmla="*/ 647 h 756"/>
                <a:gd name="T12" fmla="*/ 90 w 1187"/>
                <a:gd name="T13" fmla="*/ 653 h 756"/>
                <a:gd name="T14" fmla="*/ 122 w 1187"/>
                <a:gd name="T15" fmla="*/ 659 h 756"/>
                <a:gd name="T16" fmla="*/ 152 w 1187"/>
                <a:gd name="T17" fmla="*/ 660 h 756"/>
                <a:gd name="T18" fmla="*/ 168 w 1187"/>
                <a:gd name="T19" fmla="*/ 658 h 756"/>
                <a:gd name="T20" fmla="*/ 176 w 1187"/>
                <a:gd name="T21" fmla="*/ 657 h 756"/>
                <a:gd name="T22" fmla="*/ 191 w 1187"/>
                <a:gd name="T23" fmla="*/ 653 h 756"/>
                <a:gd name="T24" fmla="*/ 217 w 1187"/>
                <a:gd name="T25" fmla="*/ 642 h 756"/>
                <a:gd name="T26" fmla="*/ 236 w 1187"/>
                <a:gd name="T27" fmla="*/ 631 h 756"/>
                <a:gd name="T28" fmla="*/ 259 w 1187"/>
                <a:gd name="T29" fmla="*/ 608 h 756"/>
                <a:gd name="T30" fmla="*/ 271 w 1187"/>
                <a:gd name="T31" fmla="*/ 589 h 756"/>
                <a:gd name="T32" fmla="*/ 287 w 1187"/>
                <a:gd name="T33" fmla="*/ 564 h 756"/>
                <a:gd name="T34" fmla="*/ 306 w 1187"/>
                <a:gd name="T35" fmla="*/ 545 h 756"/>
                <a:gd name="T36" fmla="*/ 350 w 1187"/>
                <a:gd name="T37" fmla="*/ 548 h 756"/>
                <a:gd name="T38" fmla="*/ 363 w 1187"/>
                <a:gd name="T39" fmla="*/ 563 h 756"/>
                <a:gd name="T40" fmla="*/ 444 w 1187"/>
                <a:gd name="T41" fmla="*/ 704 h 756"/>
                <a:gd name="T42" fmla="*/ 452 w 1187"/>
                <a:gd name="T43" fmla="*/ 714 h 756"/>
                <a:gd name="T44" fmla="*/ 460 w 1187"/>
                <a:gd name="T45" fmla="*/ 723 h 756"/>
                <a:gd name="T46" fmla="*/ 484 w 1187"/>
                <a:gd name="T47" fmla="*/ 740 h 756"/>
                <a:gd name="T48" fmla="*/ 529 w 1187"/>
                <a:gd name="T49" fmla="*/ 755 h 756"/>
                <a:gd name="T50" fmla="*/ 560 w 1187"/>
                <a:gd name="T51" fmla="*/ 756 h 756"/>
                <a:gd name="T52" fmla="*/ 574 w 1187"/>
                <a:gd name="T53" fmla="*/ 754 h 756"/>
                <a:gd name="T54" fmla="*/ 579 w 1187"/>
                <a:gd name="T55" fmla="*/ 754 h 756"/>
                <a:gd name="T56" fmla="*/ 1138 w 1187"/>
                <a:gd name="T57" fmla="*/ 554 h 756"/>
                <a:gd name="T58" fmla="*/ 1156 w 1187"/>
                <a:gd name="T59" fmla="*/ 543 h 756"/>
                <a:gd name="T60" fmla="*/ 1173 w 1187"/>
                <a:gd name="T61" fmla="*/ 526 h 756"/>
                <a:gd name="T62" fmla="*/ 1182 w 1187"/>
                <a:gd name="T63" fmla="*/ 510 h 756"/>
                <a:gd name="T64" fmla="*/ 1173 w 1187"/>
                <a:gd name="T65" fmla="*/ 443 h 756"/>
                <a:gd name="T66" fmla="*/ 903 w 1187"/>
                <a:gd name="T67" fmla="*/ 39 h 756"/>
                <a:gd name="T68" fmla="*/ 896 w 1187"/>
                <a:gd name="T69" fmla="*/ 31 h 756"/>
                <a:gd name="T70" fmla="*/ 887 w 1187"/>
                <a:gd name="T71" fmla="*/ 24 h 756"/>
                <a:gd name="T72" fmla="*/ 796 w 1187"/>
                <a:gd name="T73" fmla="*/ 1 h 756"/>
                <a:gd name="T74" fmla="*/ 783 w 1187"/>
                <a:gd name="T75" fmla="*/ 3 h 756"/>
                <a:gd name="T76" fmla="*/ 771 w 1187"/>
                <a:gd name="T77" fmla="*/ 6 h 756"/>
                <a:gd name="T78" fmla="*/ 584 w 1187"/>
                <a:gd name="T79" fmla="*/ 71 h 756"/>
                <a:gd name="T80" fmla="*/ 576 w 1187"/>
                <a:gd name="T81" fmla="*/ 89 h 756"/>
                <a:gd name="T82" fmla="*/ 699 w 1187"/>
                <a:gd name="T83" fmla="*/ 158 h 756"/>
                <a:gd name="T84" fmla="*/ 654 w 1187"/>
                <a:gd name="T85" fmla="*/ 314 h 756"/>
                <a:gd name="T86" fmla="*/ 622 w 1187"/>
                <a:gd name="T87" fmla="*/ 321 h 756"/>
                <a:gd name="T88" fmla="*/ 603 w 1187"/>
                <a:gd name="T89" fmla="*/ 322 h 756"/>
                <a:gd name="T90" fmla="*/ 551 w 1187"/>
                <a:gd name="T91" fmla="*/ 315 h 756"/>
                <a:gd name="T92" fmla="*/ 498 w 1187"/>
                <a:gd name="T93" fmla="*/ 288 h 756"/>
                <a:gd name="T94" fmla="*/ 476 w 1187"/>
                <a:gd name="T95" fmla="*/ 264 h 756"/>
                <a:gd name="T96" fmla="*/ 461 w 1187"/>
                <a:gd name="T97" fmla="*/ 218 h 756"/>
                <a:gd name="T98" fmla="*/ 472 w 1187"/>
                <a:gd name="T99" fmla="*/ 176 h 756"/>
                <a:gd name="T100" fmla="*/ 476 w 1187"/>
                <a:gd name="T101" fmla="*/ 166 h 756"/>
                <a:gd name="T102" fmla="*/ 478 w 1187"/>
                <a:gd name="T103" fmla="*/ 157 h 756"/>
                <a:gd name="T104" fmla="*/ 480 w 1187"/>
                <a:gd name="T105" fmla="*/ 144 h 756"/>
                <a:gd name="T106" fmla="*/ 480 w 1187"/>
                <a:gd name="T107" fmla="*/ 135 h 756"/>
                <a:gd name="T108" fmla="*/ 473 w 1187"/>
                <a:gd name="T109" fmla="*/ 122 h 756"/>
                <a:gd name="T110" fmla="*/ 462 w 1187"/>
                <a:gd name="T111" fmla="*/ 117 h 756"/>
                <a:gd name="T112" fmla="*/ 452 w 1187"/>
                <a:gd name="T113" fmla="*/ 116 h 756"/>
                <a:gd name="T114" fmla="*/ 432 w 1187"/>
                <a:gd name="T115" fmla="*/ 118 h 756"/>
                <a:gd name="T116" fmla="*/ 414 w 1187"/>
                <a:gd name="T117" fmla="*/ 123 h 756"/>
                <a:gd name="T118" fmla="*/ 278 w 1187"/>
                <a:gd name="T119" fmla="*/ 451 h 756"/>
                <a:gd name="T120" fmla="*/ 85 w 1187"/>
                <a:gd name="T121" fmla="*/ 45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87" h="756">
                  <a:moveTo>
                    <a:pt x="1" y="558"/>
                  </a:moveTo>
                  <a:cubicBezTo>
                    <a:pt x="1" y="559"/>
                    <a:pt x="1" y="560"/>
                    <a:pt x="1" y="561"/>
                  </a:cubicBezTo>
                  <a:cubicBezTo>
                    <a:pt x="1" y="562"/>
                    <a:pt x="1" y="563"/>
                    <a:pt x="1" y="563"/>
                  </a:cubicBezTo>
                  <a:cubicBezTo>
                    <a:pt x="1" y="563"/>
                    <a:pt x="1" y="563"/>
                    <a:pt x="1" y="563"/>
                  </a:cubicBezTo>
                  <a:cubicBezTo>
                    <a:pt x="1" y="564"/>
                    <a:pt x="2" y="565"/>
                    <a:pt x="2" y="566"/>
                  </a:cubicBezTo>
                  <a:cubicBezTo>
                    <a:pt x="2" y="566"/>
                    <a:pt x="2" y="566"/>
                    <a:pt x="2" y="566"/>
                  </a:cubicBezTo>
                  <a:cubicBezTo>
                    <a:pt x="2" y="567"/>
                    <a:pt x="2" y="568"/>
                    <a:pt x="2" y="568"/>
                  </a:cubicBezTo>
                  <a:cubicBezTo>
                    <a:pt x="2" y="569"/>
                    <a:pt x="3" y="570"/>
                    <a:pt x="3" y="571"/>
                  </a:cubicBezTo>
                  <a:cubicBezTo>
                    <a:pt x="3" y="572"/>
                    <a:pt x="3" y="573"/>
                    <a:pt x="3" y="574"/>
                  </a:cubicBezTo>
                  <a:cubicBezTo>
                    <a:pt x="3" y="574"/>
                    <a:pt x="3" y="574"/>
                    <a:pt x="3" y="574"/>
                  </a:cubicBezTo>
                  <a:cubicBezTo>
                    <a:pt x="4" y="575"/>
                    <a:pt x="4" y="576"/>
                    <a:pt x="4" y="577"/>
                  </a:cubicBezTo>
                  <a:cubicBezTo>
                    <a:pt x="4" y="577"/>
                    <a:pt x="4" y="577"/>
                    <a:pt x="4" y="577"/>
                  </a:cubicBezTo>
                  <a:cubicBezTo>
                    <a:pt x="4" y="577"/>
                    <a:pt x="5" y="578"/>
                    <a:pt x="5" y="579"/>
                  </a:cubicBezTo>
                  <a:cubicBezTo>
                    <a:pt x="5" y="579"/>
                    <a:pt x="5" y="580"/>
                    <a:pt x="5" y="581"/>
                  </a:cubicBezTo>
                  <a:cubicBezTo>
                    <a:pt x="6" y="581"/>
                    <a:pt x="6" y="582"/>
                    <a:pt x="6" y="582"/>
                  </a:cubicBezTo>
                  <a:cubicBezTo>
                    <a:pt x="6" y="583"/>
                    <a:pt x="6" y="583"/>
                    <a:pt x="7" y="584"/>
                  </a:cubicBezTo>
                  <a:cubicBezTo>
                    <a:pt x="7" y="585"/>
                    <a:pt x="8" y="586"/>
                    <a:pt x="8" y="588"/>
                  </a:cubicBezTo>
                  <a:cubicBezTo>
                    <a:pt x="8" y="588"/>
                    <a:pt x="9" y="589"/>
                    <a:pt x="9" y="589"/>
                  </a:cubicBezTo>
                  <a:cubicBezTo>
                    <a:pt x="10" y="591"/>
                    <a:pt x="11" y="592"/>
                    <a:pt x="11" y="594"/>
                  </a:cubicBezTo>
                  <a:cubicBezTo>
                    <a:pt x="12" y="595"/>
                    <a:pt x="12" y="595"/>
                    <a:pt x="12" y="595"/>
                  </a:cubicBezTo>
                  <a:cubicBezTo>
                    <a:pt x="12" y="596"/>
                    <a:pt x="13" y="596"/>
                    <a:pt x="13" y="597"/>
                  </a:cubicBezTo>
                  <a:cubicBezTo>
                    <a:pt x="13" y="597"/>
                    <a:pt x="14" y="598"/>
                    <a:pt x="14" y="599"/>
                  </a:cubicBezTo>
                  <a:cubicBezTo>
                    <a:pt x="15" y="599"/>
                    <a:pt x="15" y="600"/>
                    <a:pt x="16" y="601"/>
                  </a:cubicBezTo>
                  <a:cubicBezTo>
                    <a:pt x="16" y="602"/>
                    <a:pt x="16" y="602"/>
                    <a:pt x="16" y="602"/>
                  </a:cubicBezTo>
                  <a:cubicBezTo>
                    <a:pt x="16" y="602"/>
                    <a:pt x="17" y="602"/>
                    <a:pt x="17" y="603"/>
                  </a:cubicBezTo>
                  <a:cubicBezTo>
                    <a:pt x="17" y="603"/>
                    <a:pt x="17" y="604"/>
                    <a:pt x="18" y="604"/>
                  </a:cubicBezTo>
                  <a:cubicBezTo>
                    <a:pt x="18" y="605"/>
                    <a:pt x="19" y="605"/>
                    <a:pt x="19" y="606"/>
                  </a:cubicBezTo>
                  <a:cubicBezTo>
                    <a:pt x="20" y="607"/>
                    <a:pt x="20" y="607"/>
                    <a:pt x="20" y="607"/>
                  </a:cubicBezTo>
                  <a:cubicBezTo>
                    <a:pt x="20" y="607"/>
                    <a:pt x="20" y="607"/>
                    <a:pt x="20" y="608"/>
                  </a:cubicBezTo>
                  <a:cubicBezTo>
                    <a:pt x="21" y="608"/>
                    <a:pt x="21" y="609"/>
                    <a:pt x="21" y="609"/>
                  </a:cubicBezTo>
                  <a:cubicBezTo>
                    <a:pt x="22" y="610"/>
                    <a:pt x="22" y="610"/>
                    <a:pt x="23" y="611"/>
                  </a:cubicBezTo>
                  <a:cubicBezTo>
                    <a:pt x="24" y="612"/>
                    <a:pt x="24" y="612"/>
                    <a:pt x="24" y="612"/>
                  </a:cubicBezTo>
                  <a:cubicBezTo>
                    <a:pt x="24" y="613"/>
                    <a:pt x="24" y="613"/>
                    <a:pt x="24" y="613"/>
                  </a:cubicBezTo>
                  <a:cubicBezTo>
                    <a:pt x="25" y="613"/>
                    <a:pt x="25" y="613"/>
                    <a:pt x="25" y="614"/>
                  </a:cubicBezTo>
                  <a:cubicBezTo>
                    <a:pt x="26" y="614"/>
                    <a:pt x="26" y="615"/>
                    <a:pt x="27" y="616"/>
                  </a:cubicBezTo>
                  <a:cubicBezTo>
                    <a:pt x="28" y="616"/>
                    <a:pt x="28" y="616"/>
                    <a:pt x="28" y="616"/>
                  </a:cubicBezTo>
                  <a:cubicBezTo>
                    <a:pt x="28" y="617"/>
                    <a:pt x="28" y="617"/>
                    <a:pt x="28" y="617"/>
                  </a:cubicBezTo>
                  <a:cubicBezTo>
                    <a:pt x="29" y="618"/>
                    <a:pt x="29" y="618"/>
                    <a:pt x="30" y="618"/>
                  </a:cubicBezTo>
                  <a:cubicBezTo>
                    <a:pt x="30" y="619"/>
                    <a:pt x="31" y="619"/>
                    <a:pt x="31" y="620"/>
                  </a:cubicBezTo>
                  <a:cubicBezTo>
                    <a:pt x="32" y="621"/>
                    <a:pt x="32" y="621"/>
                    <a:pt x="32" y="621"/>
                  </a:cubicBezTo>
                  <a:cubicBezTo>
                    <a:pt x="33" y="622"/>
                    <a:pt x="33" y="622"/>
                    <a:pt x="33" y="622"/>
                  </a:cubicBezTo>
                  <a:cubicBezTo>
                    <a:pt x="34" y="623"/>
                    <a:pt x="34" y="623"/>
                    <a:pt x="34" y="623"/>
                  </a:cubicBezTo>
                  <a:cubicBezTo>
                    <a:pt x="35" y="624"/>
                    <a:pt x="35" y="624"/>
                    <a:pt x="35" y="624"/>
                  </a:cubicBezTo>
                  <a:cubicBezTo>
                    <a:pt x="36" y="624"/>
                    <a:pt x="36" y="625"/>
                    <a:pt x="37" y="625"/>
                  </a:cubicBezTo>
                  <a:cubicBezTo>
                    <a:pt x="37" y="625"/>
                    <a:pt x="38" y="626"/>
                    <a:pt x="38" y="626"/>
                  </a:cubicBezTo>
                  <a:cubicBezTo>
                    <a:pt x="39" y="627"/>
                    <a:pt x="39" y="627"/>
                    <a:pt x="40" y="628"/>
                  </a:cubicBezTo>
                  <a:cubicBezTo>
                    <a:pt x="41" y="628"/>
                    <a:pt x="41" y="629"/>
                    <a:pt x="42" y="629"/>
                  </a:cubicBezTo>
                  <a:cubicBezTo>
                    <a:pt x="42" y="630"/>
                    <a:pt x="43" y="630"/>
                    <a:pt x="43" y="630"/>
                  </a:cubicBezTo>
                  <a:cubicBezTo>
                    <a:pt x="44" y="631"/>
                    <a:pt x="44" y="631"/>
                    <a:pt x="45" y="631"/>
                  </a:cubicBezTo>
                  <a:cubicBezTo>
                    <a:pt x="45" y="632"/>
                    <a:pt x="46" y="632"/>
                    <a:pt x="46" y="632"/>
                  </a:cubicBezTo>
                  <a:cubicBezTo>
                    <a:pt x="47" y="633"/>
                    <a:pt x="47" y="633"/>
                    <a:pt x="48" y="633"/>
                  </a:cubicBezTo>
                  <a:cubicBezTo>
                    <a:pt x="50" y="635"/>
                    <a:pt x="53" y="637"/>
                    <a:pt x="55" y="638"/>
                  </a:cubicBezTo>
                  <a:cubicBezTo>
                    <a:pt x="58" y="640"/>
                    <a:pt x="60" y="641"/>
                    <a:pt x="63" y="642"/>
                  </a:cubicBezTo>
                  <a:cubicBezTo>
                    <a:pt x="66" y="644"/>
                    <a:pt x="69" y="645"/>
                    <a:pt x="72" y="647"/>
                  </a:cubicBezTo>
                  <a:cubicBezTo>
                    <a:pt x="75" y="648"/>
                    <a:pt x="78" y="649"/>
                    <a:pt x="81" y="650"/>
                  </a:cubicBezTo>
                  <a:cubicBezTo>
                    <a:pt x="81" y="650"/>
                    <a:pt x="82" y="651"/>
                    <a:pt x="82" y="651"/>
                  </a:cubicBezTo>
                  <a:cubicBezTo>
                    <a:pt x="83" y="651"/>
                    <a:pt x="83" y="651"/>
                    <a:pt x="84" y="651"/>
                  </a:cubicBezTo>
                  <a:cubicBezTo>
                    <a:pt x="84" y="651"/>
                    <a:pt x="85" y="652"/>
                    <a:pt x="85" y="652"/>
                  </a:cubicBezTo>
                  <a:cubicBezTo>
                    <a:pt x="86" y="652"/>
                    <a:pt x="86" y="652"/>
                    <a:pt x="87" y="652"/>
                  </a:cubicBezTo>
                  <a:cubicBezTo>
                    <a:pt x="87" y="652"/>
                    <a:pt x="87" y="652"/>
                    <a:pt x="87" y="652"/>
                  </a:cubicBezTo>
                  <a:cubicBezTo>
                    <a:pt x="88" y="653"/>
                    <a:pt x="88" y="653"/>
                    <a:pt x="88" y="653"/>
                  </a:cubicBezTo>
                  <a:cubicBezTo>
                    <a:pt x="89" y="653"/>
                    <a:pt x="89" y="653"/>
                    <a:pt x="89" y="653"/>
                  </a:cubicBezTo>
                  <a:cubicBezTo>
                    <a:pt x="90" y="653"/>
                    <a:pt x="90" y="653"/>
                    <a:pt x="90" y="653"/>
                  </a:cubicBezTo>
                  <a:cubicBezTo>
                    <a:pt x="90" y="653"/>
                    <a:pt x="91" y="653"/>
                    <a:pt x="91" y="654"/>
                  </a:cubicBezTo>
                  <a:cubicBezTo>
                    <a:pt x="92" y="654"/>
                    <a:pt x="92" y="654"/>
                    <a:pt x="93" y="654"/>
                  </a:cubicBezTo>
                  <a:cubicBezTo>
                    <a:pt x="93" y="654"/>
                    <a:pt x="94" y="654"/>
                    <a:pt x="94" y="654"/>
                  </a:cubicBezTo>
                  <a:cubicBezTo>
                    <a:pt x="95" y="655"/>
                    <a:pt x="95" y="655"/>
                    <a:pt x="96" y="655"/>
                  </a:cubicBezTo>
                  <a:cubicBezTo>
                    <a:pt x="99" y="656"/>
                    <a:pt x="103" y="656"/>
                    <a:pt x="106" y="657"/>
                  </a:cubicBezTo>
                  <a:cubicBezTo>
                    <a:pt x="106" y="657"/>
                    <a:pt x="106" y="657"/>
                    <a:pt x="106" y="657"/>
                  </a:cubicBezTo>
                  <a:cubicBezTo>
                    <a:pt x="106" y="657"/>
                    <a:pt x="106" y="657"/>
                    <a:pt x="106" y="657"/>
                  </a:cubicBezTo>
                  <a:cubicBezTo>
                    <a:pt x="110" y="658"/>
                    <a:pt x="113" y="658"/>
                    <a:pt x="117" y="659"/>
                  </a:cubicBezTo>
                  <a:cubicBezTo>
                    <a:pt x="118" y="659"/>
                    <a:pt x="120" y="659"/>
                    <a:pt x="122" y="659"/>
                  </a:cubicBezTo>
                  <a:cubicBezTo>
                    <a:pt x="123" y="659"/>
                    <a:pt x="124" y="660"/>
                    <a:pt x="124" y="660"/>
                  </a:cubicBezTo>
                  <a:cubicBezTo>
                    <a:pt x="125" y="660"/>
                    <a:pt x="127" y="660"/>
                    <a:pt x="128" y="660"/>
                  </a:cubicBezTo>
                  <a:cubicBezTo>
                    <a:pt x="131" y="660"/>
                    <a:pt x="135" y="660"/>
                    <a:pt x="139" y="660"/>
                  </a:cubicBezTo>
                  <a:cubicBezTo>
                    <a:pt x="140" y="660"/>
                    <a:pt x="140" y="660"/>
                    <a:pt x="141" y="660"/>
                  </a:cubicBezTo>
                  <a:cubicBezTo>
                    <a:pt x="141" y="660"/>
                    <a:pt x="142" y="660"/>
                    <a:pt x="143" y="660"/>
                  </a:cubicBezTo>
                  <a:cubicBezTo>
                    <a:pt x="144" y="660"/>
                    <a:pt x="144" y="660"/>
                    <a:pt x="145" y="660"/>
                  </a:cubicBezTo>
                  <a:cubicBezTo>
                    <a:pt x="146" y="660"/>
                    <a:pt x="147" y="660"/>
                    <a:pt x="148" y="660"/>
                  </a:cubicBezTo>
                  <a:cubicBezTo>
                    <a:pt x="149" y="660"/>
                    <a:pt x="149" y="660"/>
                    <a:pt x="150" y="660"/>
                  </a:cubicBezTo>
                  <a:cubicBezTo>
                    <a:pt x="151" y="660"/>
                    <a:pt x="151" y="660"/>
                    <a:pt x="152" y="660"/>
                  </a:cubicBezTo>
                  <a:cubicBezTo>
                    <a:pt x="153" y="660"/>
                    <a:pt x="153" y="660"/>
                    <a:pt x="154" y="660"/>
                  </a:cubicBezTo>
                  <a:cubicBezTo>
                    <a:pt x="155" y="660"/>
                    <a:pt x="156" y="660"/>
                    <a:pt x="157" y="660"/>
                  </a:cubicBezTo>
                  <a:cubicBezTo>
                    <a:pt x="157" y="660"/>
                    <a:pt x="158" y="659"/>
                    <a:pt x="158" y="659"/>
                  </a:cubicBezTo>
                  <a:cubicBezTo>
                    <a:pt x="159" y="659"/>
                    <a:pt x="160" y="659"/>
                    <a:pt x="160" y="659"/>
                  </a:cubicBezTo>
                  <a:cubicBezTo>
                    <a:pt x="161" y="659"/>
                    <a:pt x="162" y="659"/>
                    <a:pt x="163" y="659"/>
                  </a:cubicBezTo>
                  <a:cubicBezTo>
                    <a:pt x="164" y="659"/>
                    <a:pt x="165" y="659"/>
                    <a:pt x="166" y="658"/>
                  </a:cubicBezTo>
                  <a:cubicBezTo>
                    <a:pt x="167" y="658"/>
                    <a:pt x="167" y="658"/>
                    <a:pt x="167" y="658"/>
                  </a:cubicBezTo>
                  <a:cubicBezTo>
                    <a:pt x="167" y="658"/>
                    <a:pt x="167" y="658"/>
                    <a:pt x="167" y="658"/>
                  </a:cubicBezTo>
                  <a:cubicBezTo>
                    <a:pt x="168" y="658"/>
                    <a:pt x="168" y="658"/>
                    <a:pt x="168" y="658"/>
                  </a:cubicBezTo>
                  <a:cubicBezTo>
                    <a:pt x="169" y="658"/>
                    <a:pt x="169" y="658"/>
                    <a:pt x="169" y="658"/>
                  </a:cubicBezTo>
                  <a:cubicBezTo>
                    <a:pt x="170" y="658"/>
                    <a:pt x="170" y="658"/>
                    <a:pt x="170" y="658"/>
                  </a:cubicBezTo>
                  <a:cubicBezTo>
                    <a:pt x="171" y="658"/>
                    <a:pt x="171" y="658"/>
                    <a:pt x="171" y="658"/>
                  </a:cubicBezTo>
                  <a:cubicBezTo>
                    <a:pt x="172" y="657"/>
                    <a:pt x="172" y="657"/>
                    <a:pt x="172" y="657"/>
                  </a:cubicBezTo>
                  <a:cubicBezTo>
                    <a:pt x="173" y="657"/>
                    <a:pt x="173" y="657"/>
                    <a:pt x="173" y="657"/>
                  </a:cubicBezTo>
                  <a:cubicBezTo>
                    <a:pt x="174" y="657"/>
                    <a:pt x="174" y="657"/>
                    <a:pt x="174" y="657"/>
                  </a:cubicBezTo>
                  <a:cubicBezTo>
                    <a:pt x="174" y="657"/>
                    <a:pt x="174" y="657"/>
                    <a:pt x="174" y="657"/>
                  </a:cubicBezTo>
                  <a:cubicBezTo>
                    <a:pt x="175" y="657"/>
                    <a:pt x="175" y="657"/>
                    <a:pt x="175" y="657"/>
                  </a:cubicBezTo>
                  <a:cubicBezTo>
                    <a:pt x="176" y="657"/>
                    <a:pt x="176" y="657"/>
                    <a:pt x="176" y="657"/>
                  </a:cubicBezTo>
                  <a:cubicBezTo>
                    <a:pt x="176" y="657"/>
                    <a:pt x="177" y="656"/>
                    <a:pt x="177" y="656"/>
                  </a:cubicBezTo>
                  <a:cubicBezTo>
                    <a:pt x="177" y="656"/>
                    <a:pt x="178" y="656"/>
                    <a:pt x="178" y="656"/>
                  </a:cubicBezTo>
                  <a:cubicBezTo>
                    <a:pt x="179" y="656"/>
                    <a:pt x="179" y="656"/>
                    <a:pt x="180" y="656"/>
                  </a:cubicBezTo>
                  <a:cubicBezTo>
                    <a:pt x="181" y="655"/>
                    <a:pt x="182" y="655"/>
                    <a:pt x="183" y="655"/>
                  </a:cubicBezTo>
                  <a:cubicBezTo>
                    <a:pt x="183" y="655"/>
                    <a:pt x="184" y="655"/>
                    <a:pt x="184" y="655"/>
                  </a:cubicBezTo>
                  <a:cubicBezTo>
                    <a:pt x="184" y="655"/>
                    <a:pt x="185" y="654"/>
                    <a:pt x="185" y="654"/>
                  </a:cubicBezTo>
                  <a:cubicBezTo>
                    <a:pt x="186" y="654"/>
                    <a:pt x="186" y="654"/>
                    <a:pt x="187" y="654"/>
                  </a:cubicBezTo>
                  <a:cubicBezTo>
                    <a:pt x="188" y="654"/>
                    <a:pt x="189" y="653"/>
                    <a:pt x="190" y="653"/>
                  </a:cubicBezTo>
                  <a:cubicBezTo>
                    <a:pt x="190" y="653"/>
                    <a:pt x="191" y="653"/>
                    <a:pt x="191" y="653"/>
                  </a:cubicBezTo>
                  <a:cubicBezTo>
                    <a:pt x="192" y="652"/>
                    <a:pt x="193" y="652"/>
                    <a:pt x="193" y="652"/>
                  </a:cubicBezTo>
                  <a:cubicBezTo>
                    <a:pt x="194" y="652"/>
                    <a:pt x="194" y="652"/>
                    <a:pt x="195" y="652"/>
                  </a:cubicBezTo>
                  <a:cubicBezTo>
                    <a:pt x="195" y="651"/>
                    <a:pt x="196" y="651"/>
                    <a:pt x="197" y="651"/>
                  </a:cubicBezTo>
                  <a:cubicBezTo>
                    <a:pt x="199" y="650"/>
                    <a:pt x="202" y="649"/>
                    <a:pt x="204" y="648"/>
                  </a:cubicBezTo>
                  <a:cubicBezTo>
                    <a:pt x="204" y="648"/>
                    <a:pt x="204" y="648"/>
                    <a:pt x="204" y="648"/>
                  </a:cubicBezTo>
                  <a:cubicBezTo>
                    <a:pt x="207" y="647"/>
                    <a:pt x="209" y="646"/>
                    <a:pt x="211" y="645"/>
                  </a:cubicBezTo>
                  <a:cubicBezTo>
                    <a:pt x="212" y="645"/>
                    <a:pt x="212" y="645"/>
                    <a:pt x="212" y="645"/>
                  </a:cubicBezTo>
                  <a:cubicBezTo>
                    <a:pt x="212" y="645"/>
                    <a:pt x="212" y="645"/>
                    <a:pt x="212" y="645"/>
                  </a:cubicBezTo>
                  <a:cubicBezTo>
                    <a:pt x="214" y="644"/>
                    <a:pt x="215" y="643"/>
                    <a:pt x="217" y="642"/>
                  </a:cubicBezTo>
                  <a:cubicBezTo>
                    <a:pt x="218" y="642"/>
                    <a:pt x="220" y="641"/>
                    <a:pt x="221" y="640"/>
                  </a:cubicBezTo>
                  <a:cubicBezTo>
                    <a:pt x="224" y="638"/>
                    <a:pt x="226" y="637"/>
                    <a:pt x="229" y="635"/>
                  </a:cubicBezTo>
                  <a:cubicBezTo>
                    <a:pt x="229" y="635"/>
                    <a:pt x="229" y="635"/>
                    <a:pt x="229" y="635"/>
                  </a:cubicBezTo>
                  <a:cubicBezTo>
                    <a:pt x="230" y="635"/>
                    <a:pt x="230" y="635"/>
                    <a:pt x="230" y="634"/>
                  </a:cubicBezTo>
                  <a:cubicBezTo>
                    <a:pt x="230" y="634"/>
                    <a:pt x="230" y="634"/>
                    <a:pt x="230" y="634"/>
                  </a:cubicBezTo>
                  <a:cubicBezTo>
                    <a:pt x="232" y="633"/>
                    <a:pt x="233" y="632"/>
                    <a:pt x="235" y="631"/>
                  </a:cubicBezTo>
                  <a:cubicBezTo>
                    <a:pt x="235" y="631"/>
                    <a:pt x="235" y="631"/>
                    <a:pt x="235" y="631"/>
                  </a:cubicBezTo>
                  <a:cubicBezTo>
                    <a:pt x="235" y="631"/>
                    <a:pt x="235" y="631"/>
                    <a:pt x="235" y="631"/>
                  </a:cubicBezTo>
                  <a:cubicBezTo>
                    <a:pt x="236" y="631"/>
                    <a:pt x="236" y="631"/>
                    <a:pt x="236" y="631"/>
                  </a:cubicBezTo>
                  <a:cubicBezTo>
                    <a:pt x="238" y="629"/>
                    <a:pt x="240" y="627"/>
                    <a:pt x="242" y="625"/>
                  </a:cubicBezTo>
                  <a:cubicBezTo>
                    <a:pt x="243" y="625"/>
                    <a:pt x="243" y="625"/>
                    <a:pt x="243" y="624"/>
                  </a:cubicBezTo>
                  <a:cubicBezTo>
                    <a:pt x="244" y="624"/>
                    <a:pt x="244" y="624"/>
                    <a:pt x="244" y="624"/>
                  </a:cubicBezTo>
                  <a:cubicBezTo>
                    <a:pt x="245" y="623"/>
                    <a:pt x="247" y="622"/>
                    <a:pt x="248" y="620"/>
                  </a:cubicBezTo>
                  <a:cubicBezTo>
                    <a:pt x="248" y="620"/>
                    <a:pt x="248" y="620"/>
                    <a:pt x="248" y="620"/>
                  </a:cubicBezTo>
                  <a:cubicBezTo>
                    <a:pt x="249" y="620"/>
                    <a:pt x="249" y="619"/>
                    <a:pt x="250" y="619"/>
                  </a:cubicBezTo>
                  <a:cubicBezTo>
                    <a:pt x="251" y="617"/>
                    <a:pt x="253" y="616"/>
                    <a:pt x="254" y="614"/>
                  </a:cubicBezTo>
                  <a:cubicBezTo>
                    <a:pt x="255" y="614"/>
                    <a:pt x="255" y="614"/>
                    <a:pt x="255" y="614"/>
                  </a:cubicBezTo>
                  <a:cubicBezTo>
                    <a:pt x="256" y="612"/>
                    <a:pt x="258" y="610"/>
                    <a:pt x="259" y="608"/>
                  </a:cubicBezTo>
                  <a:cubicBezTo>
                    <a:pt x="259" y="608"/>
                    <a:pt x="259" y="608"/>
                    <a:pt x="259" y="608"/>
                  </a:cubicBezTo>
                  <a:cubicBezTo>
                    <a:pt x="259" y="608"/>
                    <a:pt x="260" y="607"/>
                    <a:pt x="260" y="607"/>
                  </a:cubicBezTo>
                  <a:cubicBezTo>
                    <a:pt x="261" y="606"/>
                    <a:pt x="262" y="604"/>
                    <a:pt x="263" y="603"/>
                  </a:cubicBezTo>
                  <a:cubicBezTo>
                    <a:pt x="264" y="602"/>
                    <a:pt x="264" y="601"/>
                    <a:pt x="264" y="601"/>
                  </a:cubicBezTo>
                  <a:cubicBezTo>
                    <a:pt x="264" y="601"/>
                    <a:pt x="264" y="601"/>
                    <a:pt x="264" y="601"/>
                  </a:cubicBezTo>
                  <a:cubicBezTo>
                    <a:pt x="266" y="599"/>
                    <a:pt x="267" y="596"/>
                    <a:pt x="268" y="594"/>
                  </a:cubicBezTo>
                  <a:cubicBezTo>
                    <a:pt x="268" y="594"/>
                    <a:pt x="268" y="594"/>
                    <a:pt x="268" y="594"/>
                  </a:cubicBezTo>
                  <a:cubicBezTo>
                    <a:pt x="269" y="593"/>
                    <a:pt x="270" y="591"/>
                    <a:pt x="271" y="589"/>
                  </a:cubicBezTo>
                  <a:cubicBezTo>
                    <a:pt x="271" y="589"/>
                    <a:pt x="271" y="589"/>
                    <a:pt x="271" y="589"/>
                  </a:cubicBezTo>
                  <a:cubicBezTo>
                    <a:pt x="272" y="588"/>
                    <a:pt x="272" y="587"/>
                    <a:pt x="273" y="586"/>
                  </a:cubicBezTo>
                  <a:cubicBezTo>
                    <a:pt x="274" y="585"/>
                    <a:pt x="275" y="583"/>
                    <a:pt x="277" y="580"/>
                  </a:cubicBezTo>
                  <a:cubicBezTo>
                    <a:pt x="278" y="577"/>
                    <a:pt x="280" y="573"/>
                    <a:pt x="283" y="569"/>
                  </a:cubicBezTo>
                  <a:cubicBezTo>
                    <a:pt x="284" y="568"/>
                    <a:pt x="284" y="568"/>
                    <a:pt x="284" y="568"/>
                  </a:cubicBezTo>
                  <a:cubicBezTo>
                    <a:pt x="284" y="568"/>
                    <a:pt x="284" y="568"/>
                    <a:pt x="284" y="568"/>
                  </a:cubicBezTo>
                  <a:cubicBezTo>
                    <a:pt x="285" y="567"/>
                    <a:pt x="285" y="567"/>
                    <a:pt x="285" y="567"/>
                  </a:cubicBezTo>
                  <a:cubicBezTo>
                    <a:pt x="285" y="566"/>
                    <a:pt x="285" y="566"/>
                    <a:pt x="285" y="566"/>
                  </a:cubicBezTo>
                  <a:cubicBezTo>
                    <a:pt x="285" y="566"/>
                    <a:pt x="285" y="566"/>
                    <a:pt x="286" y="565"/>
                  </a:cubicBezTo>
                  <a:cubicBezTo>
                    <a:pt x="286" y="565"/>
                    <a:pt x="287" y="564"/>
                    <a:pt x="287" y="564"/>
                  </a:cubicBezTo>
                  <a:cubicBezTo>
                    <a:pt x="288" y="563"/>
                    <a:pt x="288" y="562"/>
                    <a:pt x="289" y="561"/>
                  </a:cubicBezTo>
                  <a:cubicBezTo>
                    <a:pt x="290" y="559"/>
                    <a:pt x="292" y="558"/>
                    <a:pt x="293" y="556"/>
                  </a:cubicBezTo>
                  <a:cubicBezTo>
                    <a:pt x="294" y="555"/>
                    <a:pt x="294" y="555"/>
                    <a:pt x="294" y="555"/>
                  </a:cubicBezTo>
                  <a:cubicBezTo>
                    <a:pt x="295" y="555"/>
                    <a:pt x="295" y="554"/>
                    <a:pt x="296" y="554"/>
                  </a:cubicBezTo>
                  <a:cubicBezTo>
                    <a:pt x="296" y="553"/>
                    <a:pt x="297" y="552"/>
                    <a:pt x="298" y="551"/>
                  </a:cubicBezTo>
                  <a:cubicBezTo>
                    <a:pt x="299" y="550"/>
                    <a:pt x="301" y="549"/>
                    <a:pt x="303" y="547"/>
                  </a:cubicBezTo>
                  <a:cubicBezTo>
                    <a:pt x="303" y="547"/>
                    <a:pt x="303" y="547"/>
                    <a:pt x="303" y="547"/>
                  </a:cubicBezTo>
                  <a:cubicBezTo>
                    <a:pt x="304" y="547"/>
                    <a:pt x="304" y="546"/>
                    <a:pt x="304" y="546"/>
                  </a:cubicBezTo>
                  <a:cubicBezTo>
                    <a:pt x="305" y="546"/>
                    <a:pt x="305" y="546"/>
                    <a:pt x="306" y="545"/>
                  </a:cubicBezTo>
                  <a:cubicBezTo>
                    <a:pt x="307" y="545"/>
                    <a:pt x="307" y="544"/>
                    <a:pt x="308" y="543"/>
                  </a:cubicBezTo>
                  <a:cubicBezTo>
                    <a:pt x="309" y="543"/>
                    <a:pt x="309" y="543"/>
                    <a:pt x="309" y="543"/>
                  </a:cubicBezTo>
                  <a:cubicBezTo>
                    <a:pt x="309" y="543"/>
                    <a:pt x="309" y="543"/>
                    <a:pt x="309" y="543"/>
                  </a:cubicBezTo>
                  <a:cubicBezTo>
                    <a:pt x="309" y="543"/>
                    <a:pt x="309" y="543"/>
                    <a:pt x="309" y="543"/>
                  </a:cubicBezTo>
                  <a:cubicBezTo>
                    <a:pt x="309" y="543"/>
                    <a:pt x="309" y="543"/>
                    <a:pt x="309" y="543"/>
                  </a:cubicBezTo>
                  <a:cubicBezTo>
                    <a:pt x="317" y="538"/>
                    <a:pt x="331" y="528"/>
                    <a:pt x="349" y="547"/>
                  </a:cubicBezTo>
                  <a:cubicBezTo>
                    <a:pt x="349" y="547"/>
                    <a:pt x="349" y="547"/>
                    <a:pt x="349" y="547"/>
                  </a:cubicBezTo>
                  <a:cubicBezTo>
                    <a:pt x="349" y="547"/>
                    <a:pt x="349" y="547"/>
                    <a:pt x="349" y="547"/>
                  </a:cubicBezTo>
                  <a:cubicBezTo>
                    <a:pt x="350" y="548"/>
                    <a:pt x="350" y="548"/>
                    <a:pt x="350" y="548"/>
                  </a:cubicBezTo>
                  <a:cubicBezTo>
                    <a:pt x="350" y="548"/>
                    <a:pt x="351" y="549"/>
                    <a:pt x="351" y="549"/>
                  </a:cubicBezTo>
                  <a:cubicBezTo>
                    <a:pt x="352" y="550"/>
                    <a:pt x="352" y="551"/>
                    <a:pt x="353" y="552"/>
                  </a:cubicBezTo>
                  <a:cubicBezTo>
                    <a:pt x="354" y="553"/>
                    <a:pt x="355" y="554"/>
                    <a:pt x="357" y="555"/>
                  </a:cubicBezTo>
                  <a:cubicBezTo>
                    <a:pt x="357" y="556"/>
                    <a:pt x="357" y="556"/>
                    <a:pt x="357" y="556"/>
                  </a:cubicBezTo>
                  <a:cubicBezTo>
                    <a:pt x="358" y="556"/>
                    <a:pt x="358" y="557"/>
                    <a:pt x="358" y="557"/>
                  </a:cubicBezTo>
                  <a:cubicBezTo>
                    <a:pt x="359" y="558"/>
                    <a:pt x="359" y="558"/>
                    <a:pt x="360" y="559"/>
                  </a:cubicBezTo>
                  <a:cubicBezTo>
                    <a:pt x="360" y="560"/>
                    <a:pt x="361" y="561"/>
                    <a:pt x="362" y="562"/>
                  </a:cubicBezTo>
                  <a:cubicBezTo>
                    <a:pt x="362" y="563"/>
                    <a:pt x="362" y="563"/>
                    <a:pt x="362" y="563"/>
                  </a:cubicBezTo>
                  <a:cubicBezTo>
                    <a:pt x="363" y="563"/>
                    <a:pt x="363" y="563"/>
                    <a:pt x="363" y="563"/>
                  </a:cubicBezTo>
                  <a:cubicBezTo>
                    <a:pt x="363" y="564"/>
                    <a:pt x="363" y="564"/>
                    <a:pt x="363" y="564"/>
                  </a:cubicBezTo>
                  <a:cubicBezTo>
                    <a:pt x="364" y="565"/>
                    <a:pt x="364" y="565"/>
                    <a:pt x="364" y="566"/>
                  </a:cubicBezTo>
                  <a:cubicBezTo>
                    <a:pt x="365" y="566"/>
                    <a:pt x="365" y="567"/>
                    <a:pt x="365" y="567"/>
                  </a:cubicBezTo>
                  <a:cubicBezTo>
                    <a:pt x="366" y="568"/>
                    <a:pt x="366" y="568"/>
                    <a:pt x="366" y="569"/>
                  </a:cubicBezTo>
                  <a:cubicBezTo>
                    <a:pt x="366" y="569"/>
                    <a:pt x="367" y="569"/>
                    <a:pt x="367" y="570"/>
                  </a:cubicBezTo>
                  <a:cubicBezTo>
                    <a:pt x="367" y="570"/>
                    <a:pt x="368" y="571"/>
                    <a:pt x="368" y="572"/>
                  </a:cubicBezTo>
                  <a:cubicBezTo>
                    <a:pt x="443" y="702"/>
                    <a:pt x="443" y="702"/>
                    <a:pt x="443" y="702"/>
                  </a:cubicBezTo>
                  <a:cubicBezTo>
                    <a:pt x="443" y="702"/>
                    <a:pt x="443" y="702"/>
                    <a:pt x="444" y="703"/>
                  </a:cubicBezTo>
                  <a:cubicBezTo>
                    <a:pt x="444" y="703"/>
                    <a:pt x="444" y="704"/>
                    <a:pt x="444" y="704"/>
                  </a:cubicBezTo>
                  <a:cubicBezTo>
                    <a:pt x="445" y="704"/>
                    <a:pt x="445" y="705"/>
                    <a:pt x="445" y="705"/>
                  </a:cubicBezTo>
                  <a:cubicBezTo>
                    <a:pt x="446" y="706"/>
                    <a:pt x="446" y="707"/>
                    <a:pt x="447" y="707"/>
                  </a:cubicBezTo>
                  <a:cubicBezTo>
                    <a:pt x="447" y="708"/>
                    <a:pt x="447" y="708"/>
                    <a:pt x="447" y="708"/>
                  </a:cubicBezTo>
                  <a:cubicBezTo>
                    <a:pt x="448" y="709"/>
                    <a:pt x="448" y="709"/>
                    <a:pt x="448" y="709"/>
                  </a:cubicBezTo>
                  <a:cubicBezTo>
                    <a:pt x="448" y="709"/>
                    <a:pt x="448" y="710"/>
                    <a:pt x="449" y="710"/>
                  </a:cubicBezTo>
                  <a:cubicBezTo>
                    <a:pt x="449" y="711"/>
                    <a:pt x="449" y="711"/>
                    <a:pt x="450" y="712"/>
                  </a:cubicBezTo>
                  <a:cubicBezTo>
                    <a:pt x="450" y="712"/>
                    <a:pt x="450" y="712"/>
                    <a:pt x="450" y="712"/>
                  </a:cubicBezTo>
                  <a:cubicBezTo>
                    <a:pt x="451" y="713"/>
                    <a:pt x="451" y="713"/>
                    <a:pt x="451" y="713"/>
                  </a:cubicBezTo>
                  <a:cubicBezTo>
                    <a:pt x="451" y="714"/>
                    <a:pt x="452" y="714"/>
                    <a:pt x="452" y="714"/>
                  </a:cubicBezTo>
                  <a:cubicBezTo>
                    <a:pt x="452" y="715"/>
                    <a:pt x="453" y="715"/>
                    <a:pt x="453" y="716"/>
                  </a:cubicBezTo>
                  <a:cubicBezTo>
                    <a:pt x="454" y="717"/>
                    <a:pt x="454" y="717"/>
                    <a:pt x="454" y="717"/>
                  </a:cubicBezTo>
                  <a:cubicBezTo>
                    <a:pt x="455" y="717"/>
                    <a:pt x="455" y="717"/>
                    <a:pt x="455" y="717"/>
                  </a:cubicBezTo>
                  <a:cubicBezTo>
                    <a:pt x="455" y="718"/>
                    <a:pt x="455" y="718"/>
                    <a:pt x="455" y="718"/>
                  </a:cubicBezTo>
                  <a:cubicBezTo>
                    <a:pt x="456" y="719"/>
                    <a:pt x="456" y="719"/>
                    <a:pt x="457" y="720"/>
                  </a:cubicBezTo>
                  <a:cubicBezTo>
                    <a:pt x="457" y="720"/>
                    <a:pt x="457" y="720"/>
                    <a:pt x="457" y="720"/>
                  </a:cubicBezTo>
                  <a:cubicBezTo>
                    <a:pt x="458" y="721"/>
                    <a:pt x="458" y="721"/>
                    <a:pt x="458" y="721"/>
                  </a:cubicBezTo>
                  <a:cubicBezTo>
                    <a:pt x="459" y="722"/>
                    <a:pt x="459" y="722"/>
                    <a:pt x="459" y="722"/>
                  </a:cubicBezTo>
                  <a:cubicBezTo>
                    <a:pt x="460" y="723"/>
                    <a:pt x="460" y="723"/>
                    <a:pt x="460" y="723"/>
                  </a:cubicBezTo>
                  <a:cubicBezTo>
                    <a:pt x="461" y="724"/>
                    <a:pt x="461" y="724"/>
                    <a:pt x="461" y="724"/>
                  </a:cubicBezTo>
                  <a:cubicBezTo>
                    <a:pt x="462" y="725"/>
                    <a:pt x="462" y="725"/>
                    <a:pt x="462" y="725"/>
                  </a:cubicBezTo>
                  <a:cubicBezTo>
                    <a:pt x="463" y="726"/>
                    <a:pt x="463" y="726"/>
                    <a:pt x="463" y="726"/>
                  </a:cubicBezTo>
                  <a:cubicBezTo>
                    <a:pt x="464" y="726"/>
                    <a:pt x="464" y="726"/>
                    <a:pt x="464" y="727"/>
                  </a:cubicBezTo>
                  <a:cubicBezTo>
                    <a:pt x="470" y="732"/>
                    <a:pt x="476" y="736"/>
                    <a:pt x="483" y="740"/>
                  </a:cubicBezTo>
                  <a:cubicBezTo>
                    <a:pt x="484" y="740"/>
                    <a:pt x="484" y="740"/>
                    <a:pt x="484" y="740"/>
                  </a:cubicBezTo>
                  <a:cubicBezTo>
                    <a:pt x="484" y="740"/>
                    <a:pt x="484" y="740"/>
                    <a:pt x="484" y="740"/>
                  </a:cubicBezTo>
                  <a:cubicBezTo>
                    <a:pt x="484" y="740"/>
                    <a:pt x="484" y="740"/>
                    <a:pt x="484" y="740"/>
                  </a:cubicBezTo>
                  <a:cubicBezTo>
                    <a:pt x="484" y="740"/>
                    <a:pt x="484" y="740"/>
                    <a:pt x="484" y="740"/>
                  </a:cubicBezTo>
                  <a:cubicBezTo>
                    <a:pt x="486" y="741"/>
                    <a:pt x="489" y="743"/>
                    <a:pt x="491" y="744"/>
                  </a:cubicBezTo>
                  <a:cubicBezTo>
                    <a:pt x="492" y="744"/>
                    <a:pt x="492" y="744"/>
                    <a:pt x="492" y="744"/>
                  </a:cubicBezTo>
                  <a:cubicBezTo>
                    <a:pt x="492" y="744"/>
                    <a:pt x="492" y="744"/>
                    <a:pt x="492" y="744"/>
                  </a:cubicBezTo>
                  <a:cubicBezTo>
                    <a:pt x="494" y="745"/>
                    <a:pt x="496" y="746"/>
                    <a:pt x="497" y="746"/>
                  </a:cubicBezTo>
                  <a:cubicBezTo>
                    <a:pt x="497" y="746"/>
                    <a:pt x="497" y="746"/>
                    <a:pt x="497" y="746"/>
                  </a:cubicBezTo>
                  <a:cubicBezTo>
                    <a:pt x="498" y="747"/>
                    <a:pt x="498" y="747"/>
                    <a:pt x="498" y="747"/>
                  </a:cubicBezTo>
                  <a:cubicBezTo>
                    <a:pt x="499" y="747"/>
                    <a:pt x="499" y="747"/>
                    <a:pt x="499" y="747"/>
                  </a:cubicBezTo>
                  <a:cubicBezTo>
                    <a:pt x="501" y="748"/>
                    <a:pt x="503" y="748"/>
                    <a:pt x="505" y="749"/>
                  </a:cubicBezTo>
                  <a:cubicBezTo>
                    <a:pt x="513" y="752"/>
                    <a:pt x="520" y="754"/>
                    <a:pt x="529" y="755"/>
                  </a:cubicBezTo>
                  <a:cubicBezTo>
                    <a:pt x="531" y="755"/>
                    <a:pt x="533" y="755"/>
                    <a:pt x="535" y="756"/>
                  </a:cubicBezTo>
                  <a:cubicBezTo>
                    <a:pt x="535" y="756"/>
                    <a:pt x="536" y="756"/>
                    <a:pt x="536" y="756"/>
                  </a:cubicBezTo>
                  <a:cubicBezTo>
                    <a:pt x="538" y="756"/>
                    <a:pt x="539" y="756"/>
                    <a:pt x="541" y="756"/>
                  </a:cubicBezTo>
                  <a:cubicBezTo>
                    <a:pt x="543" y="756"/>
                    <a:pt x="545" y="756"/>
                    <a:pt x="547" y="756"/>
                  </a:cubicBezTo>
                  <a:cubicBezTo>
                    <a:pt x="549" y="756"/>
                    <a:pt x="551" y="756"/>
                    <a:pt x="553" y="756"/>
                  </a:cubicBezTo>
                  <a:cubicBezTo>
                    <a:pt x="554" y="756"/>
                    <a:pt x="554" y="756"/>
                    <a:pt x="555" y="756"/>
                  </a:cubicBezTo>
                  <a:cubicBezTo>
                    <a:pt x="555" y="756"/>
                    <a:pt x="556" y="756"/>
                    <a:pt x="556" y="756"/>
                  </a:cubicBezTo>
                  <a:cubicBezTo>
                    <a:pt x="557" y="756"/>
                    <a:pt x="557" y="756"/>
                    <a:pt x="558" y="756"/>
                  </a:cubicBezTo>
                  <a:cubicBezTo>
                    <a:pt x="559" y="756"/>
                    <a:pt x="559" y="756"/>
                    <a:pt x="560" y="756"/>
                  </a:cubicBezTo>
                  <a:cubicBezTo>
                    <a:pt x="561" y="756"/>
                    <a:pt x="561" y="756"/>
                    <a:pt x="561" y="756"/>
                  </a:cubicBezTo>
                  <a:cubicBezTo>
                    <a:pt x="562" y="756"/>
                    <a:pt x="562" y="756"/>
                    <a:pt x="563" y="756"/>
                  </a:cubicBezTo>
                  <a:cubicBezTo>
                    <a:pt x="563" y="756"/>
                    <a:pt x="564" y="756"/>
                    <a:pt x="564" y="756"/>
                  </a:cubicBezTo>
                  <a:cubicBezTo>
                    <a:pt x="565" y="756"/>
                    <a:pt x="566" y="756"/>
                    <a:pt x="567" y="755"/>
                  </a:cubicBezTo>
                  <a:cubicBezTo>
                    <a:pt x="567" y="755"/>
                    <a:pt x="567" y="755"/>
                    <a:pt x="568" y="755"/>
                  </a:cubicBezTo>
                  <a:cubicBezTo>
                    <a:pt x="568" y="755"/>
                    <a:pt x="568" y="755"/>
                    <a:pt x="569" y="755"/>
                  </a:cubicBezTo>
                  <a:cubicBezTo>
                    <a:pt x="569" y="755"/>
                    <a:pt x="570" y="755"/>
                    <a:pt x="571" y="755"/>
                  </a:cubicBezTo>
                  <a:cubicBezTo>
                    <a:pt x="571" y="755"/>
                    <a:pt x="572" y="755"/>
                    <a:pt x="573" y="755"/>
                  </a:cubicBezTo>
                  <a:cubicBezTo>
                    <a:pt x="573" y="755"/>
                    <a:pt x="573" y="754"/>
                    <a:pt x="574" y="754"/>
                  </a:cubicBezTo>
                  <a:cubicBezTo>
                    <a:pt x="574" y="754"/>
                    <a:pt x="574" y="754"/>
                    <a:pt x="574" y="754"/>
                  </a:cubicBezTo>
                  <a:cubicBezTo>
                    <a:pt x="574" y="754"/>
                    <a:pt x="574" y="754"/>
                    <a:pt x="574" y="754"/>
                  </a:cubicBezTo>
                  <a:cubicBezTo>
                    <a:pt x="575" y="754"/>
                    <a:pt x="575" y="754"/>
                    <a:pt x="575" y="754"/>
                  </a:cubicBezTo>
                  <a:cubicBezTo>
                    <a:pt x="575" y="754"/>
                    <a:pt x="575" y="754"/>
                    <a:pt x="575" y="754"/>
                  </a:cubicBezTo>
                  <a:cubicBezTo>
                    <a:pt x="575" y="754"/>
                    <a:pt x="575" y="754"/>
                    <a:pt x="575" y="754"/>
                  </a:cubicBezTo>
                  <a:cubicBezTo>
                    <a:pt x="576" y="754"/>
                    <a:pt x="577" y="754"/>
                    <a:pt x="578" y="754"/>
                  </a:cubicBezTo>
                  <a:cubicBezTo>
                    <a:pt x="578" y="754"/>
                    <a:pt x="578" y="754"/>
                    <a:pt x="578" y="754"/>
                  </a:cubicBezTo>
                  <a:cubicBezTo>
                    <a:pt x="578" y="754"/>
                    <a:pt x="578" y="754"/>
                    <a:pt x="578" y="754"/>
                  </a:cubicBezTo>
                  <a:cubicBezTo>
                    <a:pt x="579" y="754"/>
                    <a:pt x="579" y="754"/>
                    <a:pt x="579" y="754"/>
                  </a:cubicBezTo>
                  <a:cubicBezTo>
                    <a:pt x="579" y="754"/>
                    <a:pt x="580" y="754"/>
                    <a:pt x="581" y="754"/>
                  </a:cubicBezTo>
                  <a:cubicBezTo>
                    <a:pt x="596" y="749"/>
                    <a:pt x="596" y="749"/>
                    <a:pt x="596" y="749"/>
                  </a:cubicBezTo>
                  <a:cubicBezTo>
                    <a:pt x="759" y="690"/>
                    <a:pt x="759" y="690"/>
                    <a:pt x="759" y="690"/>
                  </a:cubicBezTo>
                  <a:cubicBezTo>
                    <a:pt x="969" y="615"/>
                    <a:pt x="969" y="615"/>
                    <a:pt x="969" y="615"/>
                  </a:cubicBezTo>
                  <a:cubicBezTo>
                    <a:pt x="1127" y="559"/>
                    <a:pt x="1127" y="559"/>
                    <a:pt x="1127" y="559"/>
                  </a:cubicBezTo>
                  <a:cubicBezTo>
                    <a:pt x="1129" y="558"/>
                    <a:pt x="1131" y="557"/>
                    <a:pt x="1133" y="557"/>
                  </a:cubicBezTo>
                  <a:cubicBezTo>
                    <a:pt x="1133" y="556"/>
                    <a:pt x="1134" y="556"/>
                    <a:pt x="1134" y="556"/>
                  </a:cubicBezTo>
                  <a:cubicBezTo>
                    <a:pt x="1135" y="556"/>
                    <a:pt x="1135" y="556"/>
                    <a:pt x="1135" y="556"/>
                  </a:cubicBezTo>
                  <a:cubicBezTo>
                    <a:pt x="1136" y="555"/>
                    <a:pt x="1137" y="555"/>
                    <a:pt x="1138" y="554"/>
                  </a:cubicBezTo>
                  <a:cubicBezTo>
                    <a:pt x="1139" y="554"/>
                    <a:pt x="1139" y="554"/>
                    <a:pt x="1139" y="554"/>
                  </a:cubicBezTo>
                  <a:cubicBezTo>
                    <a:pt x="1139" y="554"/>
                    <a:pt x="1140" y="553"/>
                    <a:pt x="1140" y="553"/>
                  </a:cubicBezTo>
                  <a:cubicBezTo>
                    <a:pt x="1141" y="553"/>
                    <a:pt x="1142" y="552"/>
                    <a:pt x="1144" y="551"/>
                  </a:cubicBezTo>
                  <a:cubicBezTo>
                    <a:pt x="1144" y="551"/>
                    <a:pt x="1144" y="551"/>
                    <a:pt x="1144" y="551"/>
                  </a:cubicBezTo>
                  <a:cubicBezTo>
                    <a:pt x="1144" y="551"/>
                    <a:pt x="1145" y="551"/>
                    <a:pt x="1145" y="550"/>
                  </a:cubicBezTo>
                  <a:cubicBezTo>
                    <a:pt x="1146" y="550"/>
                    <a:pt x="1147" y="549"/>
                    <a:pt x="1148" y="549"/>
                  </a:cubicBezTo>
                  <a:cubicBezTo>
                    <a:pt x="1149" y="548"/>
                    <a:pt x="1150" y="547"/>
                    <a:pt x="1151" y="547"/>
                  </a:cubicBezTo>
                  <a:cubicBezTo>
                    <a:pt x="1152" y="546"/>
                    <a:pt x="1153" y="546"/>
                    <a:pt x="1153" y="545"/>
                  </a:cubicBezTo>
                  <a:cubicBezTo>
                    <a:pt x="1154" y="545"/>
                    <a:pt x="1155" y="544"/>
                    <a:pt x="1156" y="543"/>
                  </a:cubicBezTo>
                  <a:cubicBezTo>
                    <a:pt x="1157" y="543"/>
                    <a:pt x="1158" y="542"/>
                    <a:pt x="1158" y="541"/>
                  </a:cubicBezTo>
                  <a:cubicBezTo>
                    <a:pt x="1159" y="541"/>
                    <a:pt x="1160" y="540"/>
                    <a:pt x="1161" y="539"/>
                  </a:cubicBezTo>
                  <a:cubicBezTo>
                    <a:pt x="1162" y="539"/>
                    <a:pt x="1162" y="538"/>
                    <a:pt x="1163" y="537"/>
                  </a:cubicBezTo>
                  <a:cubicBezTo>
                    <a:pt x="1164" y="537"/>
                    <a:pt x="1164" y="536"/>
                    <a:pt x="1165" y="535"/>
                  </a:cubicBezTo>
                  <a:cubicBezTo>
                    <a:pt x="1166" y="535"/>
                    <a:pt x="1166" y="534"/>
                    <a:pt x="1167" y="533"/>
                  </a:cubicBezTo>
                  <a:cubicBezTo>
                    <a:pt x="1167" y="533"/>
                    <a:pt x="1167" y="533"/>
                    <a:pt x="1167" y="533"/>
                  </a:cubicBezTo>
                  <a:cubicBezTo>
                    <a:pt x="1168" y="532"/>
                    <a:pt x="1168" y="532"/>
                    <a:pt x="1169" y="531"/>
                  </a:cubicBezTo>
                  <a:cubicBezTo>
                    <a:pt x="1170" y="530"/>
                    <a:pt x="1170" y="530"/>
                    <a:pt x="1171" y="529"/>
                  </a:cubicBezTo>
                  <a:cubicBezTo>
                    <a:pt x="1171" y="528"/>
                    <a:pt x="1172" y="527"/>
                    <a:pt x="1173" y="526"/>
                  </a:cubicBezTo>
                  <a:cubicBezTo>
                    <a:pt x="1173" y="526"/>
                    <a:pt x="1174" y="525"/>
                    <a:pt x="1174" y="524"/>
                  </a:cubicBezTo>
                  <a:cubicBezTo>
                    <a:pt x="1174" y="524"/>
                    <a:pt x="1174" y="524"/>
                    <a:pt x="1174" y="524"/>
                  </a:cubicBezTo>
                  <a:cubicBezTo>
                    <a:pt x="1175" y="523"/>
                    <a:pt x="1175" y="522"/>
                    <a:pt x="1176" y="521"/>
                  </a:cubicBezTo>
                  <a:cubicBezTo>
                    <a:pt x="1177" y="520"/>
                    <a:pt x="1177" y="520"/>
                    <a:pt x="1177" y="520"/>
                  </a:cubicBezTo>
                  <a:cubicBezTo>
                    <a:pt x="1177" y="520"/>
                    <a:pt x="1177" y="519"/>
                    <a:pt x="1177" y="519"/>
                  </a:cubicBezTo>
                  <a:cubicBezTo>
                    <a:pt x="1178" y="518"/>
                    <a:pt x="1179" y="517"/>
                    <a:pt x="1179" y="516"/>
                  </a:cubicBezTo>
                  <a:cubicBezTo>
                    <a:pt x="1179" y="515"/>
                    <a:pt x="1180" y="515"/>
                    <a:pt x="1180" y="515"/>
                  </a:cubicBezTo>
                  <a:cubicBezTo>
                    <a:pt x="1180" y="514"/>
                    <a:pt x="1181" y="513"/>
                    <a:pt x="1181" y="512"/>
                  </a:cubicBezTo>
                  <a:cubicBezTo>
                    <a:pt x="1181" y="511"/>
                    <a:pt x="1182" y="511"/>
                    <a:pt x="1182" y="510"/>
                  </a:cubicBezTo>
                  <a:cubicBezTo>
                    <a:pt x="1182" y="509"/>
                    <a:pt x="1182" y="509"/>
                    <a:pt x="1183" y="508"/>
                  </a:cubicBezTo>
                  <a:cubicBezTo>
                    <a:pt x="1183" y="507"/>
                    <a:pt x="1183" y="506"/>
                    <a:pt x="1183" y="506"/>
                  </a:cubicBezTo>
                  <a:cubicBezTo>
                    <a:pt x="1184" y="505"/>
                    <a:pt x="1184" y="505"/>
                    <a:pt x="1184" y="504"/>
                  </a:cubicBezTo>
                  <a:cubicBezTo>
                    <a:pt x="1184" y="503"/>
                    <a:pt x="1184" y="502"/>
                    <a:pt x="1185" y="501"/>
                  </a:cubicBezTo>
                  <a:cubicBezTo>
                    <a:pt x="1185" y="501"/>
                    <a:pt x="1185" y="501"/>
                    <a:pt x="1185" y="501"/>
                  </a:cubicBezTo>
                  <a:cubicBezTo>
                    <a:pt x="1185" y="501"/>
                    <a:pt x="1185" y="500"/>
                    <a:pt x="1185" y="499"/>
                  </a:cubicBezTo>
                  <a:cubicBezTo>
                    <a:pt x="1185" y="498"/>
                    <a:pt x="1185" y="497"/>
                    <a:pt x="1186" y="496"/>
                  </a:cubicBezTo>
                  <a:cubicBezTo>
                    <a:pt x="1187" y="490"/>
                    <a:pt x="1187" y="484"/>
                    <a:pt x="1186" y="477"/>
                  </a:cubicBezTo>
                  <a:cubicBezTo>
                    <a:pt x="1185" y="466"/>
                    <a:pt x="1181" y="454"/>
                    <a:pt x="1173" y="443"/>
                  </a:cubicBezTo>
                  <a:cubicBezTo>
                    <a:pt x="910" y="48"/>
                    <a:pt x="910" y="48"/>
                    <a:pt x="910" y="48"/>
                  </a:cubicBezTo>
                  <a:cubicBezTo>
                    <a:pt x="910" y="47"/>
                    <a:pt x="910" y="47"/>
                    <a:pt x="910" y="47"/>
                  </a:cubicBezTo>
                  <a:cubicBezTo>
                    <a:pt x="909" y="47"/>
                    <a:pt x="909" y="46"/>
                    <a:pt x="909" y="46"/>
                  </a:cubicBezTo>
                  <a:cubicBezTo>
                    <a:pt x="908" y="45"/>
                    <a:pt x="908" y="45"/>
                    <a:pt x="908" y="44"/>
                  </a:cubicBezTo>
                  <a:cubicBezTo>
                    <a:pt x="907" y="44"/>
                    <a:pt x="907" y="43"/>
                    <a:pt x="906" y="43"/>
                  </a:cubicBezTo>
                  <a:cubicBezTo>
                    <a:pt x="906" y="42"/>
                    <a:pt x="906" y="42"/>
                    <a:pt x="906" y="42"/>
                  </a:cubicBezTo>
                  <a:cubicBezTo>
                    <a:pt x="905" y="41"/>
                    <a:pt x="905" y="41"/>
                    <a:pt x="905" y="41"/>
                  </a:cubicBezTo>
                  <a:cubicBezTo>
                    <a:pt x="905" y="41"/>
                    <a:pt x="905" y="41"/>
                    <a:pt x="904" y="40"/>
                  </a:cubicBezTo>
                  <a:cubicBezTo>
                    <a:pt x="904" y="40"/>
                    <a:pt x="904" y="39"/>
                    <a:pt x="903" y="39"/>
                  </a:cubicBezTo>
                  <a:cubicBezTo>
                    <a:pt x="903" y="38"/>
                    <a:pt x="903" y="38"/>
                    <a:pt x="903" y="38"/>
                  </a:cubicBezTo>
                  <a:cubicBezTo>
                    <a:pt x="902" y="38"/>
                    <a:pt x="902" y="38"/>
                    <a:pt x="902" y="38"/>
                  </a:cubicBezTo>
                  <a:cubicBezTo>
                    <a:pt x="902" y="37"/>
                    <a:pt x="901" y="37"/>
                    <a:pt x="901" y="37"/>
                  </a:cubicBezTo>
                  <a:cubicBezTo>
                    <a:pt x="901" y="36"/>
                    <a:pt x="900" y="36"/>
                    <a:pt x="900" y="35"/>
                  </a:cubicBezTo>
                  <a:cubicBezTo>
                    <a:pt x="899" y="35"/>
                    <a:pt x="899" y="35"/>
                    <a:pt x="899" y="35"/>
                  </a:cubicBezTo>
                  <a:cubicBezTo>
                    <a:pt x="899" y="34"/>
                    <a:pt x="899" y="34"/>
                    <a:pt x="899" y="34"/>
                  </a:cubicBezTo>
                  <a:cubicBezTo>
                    <a:pt x="898" y="34"/>
                    <a:pt x="898" y="33"/>
                    <a:pt x="898" y="33"/>
                  </a:cubicBezTo>
                  <a:cubicBezTo>
                    <a:pt x="897" y="33"/>
                    <a:pt x="897" y="32"/>
                    <a:pt x="896" y="32"/>
                  </a:cubicBezTo>
                  <a:cubicBezTo>
                    <a:pt x="896" y="31"/>
                    <a:pt x="896" y="31"/>
                    <a:pt x="896" y="31"/>
                  </a:cubicBezTo>
                  <a:cubicBezTo>
                    <a:pt x="895" y="31"/>
                    <a:pt x="895" y="31"/>
                    <a:pt x="895" y="31"/>
                  </a:cubicBezTo>
                  <a:cubicBezTo>
                    <a:pt x="895" y="30"/>
                    <a:pt x="894" y="30"/>
                    <a:pt x="894" y="30"/>
                  </a:cubicBezTo>
                  <a:cubicBezTo>
                    <a:pt x="894" y="29"/>
                    <a:pt x="893" y="29"/>
                    <a:pt x="893" y="29"/>
                  </a:cubicBezTo>
                  <a:cubicBezTo>
                    <a:pt x="892" y="28"/>
                    <a:pt x="892" y="28"/>
                    <a:pt x="892" y="28"/>
                  </a:cubicBezTo>
                  <a:cubicBezTo>
                    <a:pt x="891" y="27"/>
                    <a:pt x="891" y="27"/>
                    <a:pt x="891" y="27"/>
                  </a:cubicBezTo>
                  <a:cubicBezTo>
                    <a:pt x="891" y="27"/>
                    <a:pt x="890" y="27"/>
                    <a:pt x="890" y="27"/>
                  </a:cubicBezTo>
                  <a:cubicBezTo>
                    <a:pt x="890" y="26"/>
                    <a:pt x="889" y="26"/>
                    <a:pt x="889" y="26"/>
                  </a:cubicBezTo>
                  <a:cubicBezTo>
                    <a:pt x="888" y="25"/>
                    <a:pt x="888" y="25"/>
                    <a:pt x="888" y="25"/>
                  </a:cubicBezTo>
                  <a:cubicBezTo>
                    <a:pt x="887" y="24"/>
                    <a:pt x="887" y="24"/>
                    <a:pt x="887" y="24"/>
                  </a:cubicBezTo>
                  <a:cubicBezTo>
                    <a:pt x="887" y="24"/>
                    <a:pt x="886" y="24"/>
                    <a:pt x="886" y="23"/>
                  </a:cubicBezTo>
                  <a:cubicBezTo>
                    <a:pt x="885" y="23"/>
                    <a:pt x="885" y="23"/>
                    <a:pt x="885" y="23"/>
                  </a:cubicBezTo>
                  <a:cubicBezTo>
                    <a:pt x="879" y="19"/>
                    <a:pt x="873" y="15"/>
                    <a:pt x="866" y="12"/>
                  </a:cubicBezTo>
                  <a:cubicBezTo>
                    <a:pt x="859" y="9"/>
                    <a:pt x="852" y="7"/>
                    <a:pt x="845" y="5"/>
                  </a:cubicBezTo>
                  <a:cubicBezTo>
                    <a:pt x="838" y="3"/>
                    <a:pt x="830" y="2"/>
                    <a:pt x="823" y="1"/>
                  </a:cubicBezTo>
                  <a:cubicBezTo>
                    <a:pt x="815" y="0"/>
                    <a:pt x="808" y="0"/>
                    <a:pt x="800" y="1"/>
                  </a:cubicBezTo>
                  <a:cubicBezTo>
                    <a:pt x="799" y="1"/>
                    <a:pt x="799" y="1"/>
                    <a:pt x="799" y="1"/>
                  </a:cubicBezTo>
                  <a:cubicBezTo>
                    <a:pt x="798" y="1"/>
                    <a:pt x="798" y="1"/>
                    <a:pt x="797" y="1"/>
                  </a:cubicBezTo>
                  <a:cubicBezTo>
                    <a:pt x="797" y="1"/>
                    <a:pt x="796" y="1"/>
                    <a:pt x="796" y="1"/>
                  </a:cubicBezTo>
                  <a:cubicBezTo>
                    <a:pt x="795" y="1"/>
                    <a:pt x="795" y="1"/>
                    <a:pt x="794" y="1"/>
                  </a:cubicBezTo>
                  <a:cubicBezTo>
                    <a:pt x="794" y="1"/>
                    <a:pt x="793" y="1"/>
                    <a:pt x="793" y="1"/>
                  </a:cubicBezTo>
                  <a:cubicBezTo>
                    <a:pt x="792" y="1"/>
                    <a:pt x="792" y="1"/>
                    <a:pt x="792" y="1"/>
                  </a:cubicBezTo>
                  <a:cubicBezTo>
                    <a:pt x="791" y="1"/>
                    <a:pt x="791" y="2"/>
                    <a:pt x="790" y="2"/>
                  </a:cubicBezTo>
                  <a:cubicBezTo>
                    <a:pt x="790" y="2"/>
                    <a:pt x="789" y="2"/>
                    <a:pt x="788" y="2"/>
                  </a:cubicBezTo>
                  <a:cubicBezTo>
                    <a:pt x="787" y="2"/>
                    <a:pt x="787" y="2"/>
                    <a:pt x="787" y="2"/>
                  </a:cubicBezTo>
                  <a:cubicBezTo>
                    <a:pt x="787" y="2"/>
                    <a:pt x="786" y="2"/>
                    <a:pt x="786" y="2"/>
                  </a:cubicBezTo>
                  <a:cubicBezTo>
                    <a:pt x="786" y="2"/>
                    <a:pt x="785" y="2"/>
                    <a:pt x="785" y="2"/>
                  </a:cubicBezTo>
                  <a:cubicBezTo>
                    <a:pt x="784" y="3"/>
                    <a:pt x="783" y="3"/>
                    <a:pt x="783" y="3"/>
                  </a:cubicBezTo>
                  <a:cubicBezTo>
                    <a:pt x="782" y="3"/>
                    <a:pt x="782" y="3"/>
                    <a:pt x="782" y="3"/>
                  </a:cubicBezTo>
                  <a:cubicBezTo>
                    <a:pt x="781" y="3"/>
                    <a:pt x="781" y="3"/>
                    <a:pt x="781" y="3"/>
                  </a:cubicBezTo>
                  <a:cubicBezTo>
                    <a:pt x="780" y="3"/>
                    <a:pt x="780" y="3"/>
                    <a:pt x="779" y="3"/>
                  </a:cubicBezTo>
                  <a:cubicBezTo>
                    <a:pt x="779" y="4"/>
                    <a:pt x="778" y="4"/>
                    <a:pt x="777" y="4"/>
                  </a:cubicBezTo>
                  <a:cubicBezTo>
                    <a:pt x="776" y="4"/>
                    <a:pt x="776" y="4"/>
                    <a:pt x="776" y="4"/>
                  </a:cubicBezTo>
                  <a:cubicBezTo>
                    <a:pt x="776" y="4"/>
                    <a:pt x="776" y="4"/>
                    <a:pt x="775" y="4"/>
                  </a:cubicBezTo>
                  <a:cubicBezTo>
                    <a:pt x="775" y="5"/>
                    <a:pt x="774" y="5"/>
                    <a:pt x="774" y="5"/>
                  </a:cubicBezTo>
                  <a:cubicBezTo>
                    <a:pt x="773" y="5"/>
                    <a:pt x="773" y="5"/>
                    <a:pt x="772" y="5"/>
                  </a:cubicBezTo>
                  <a:cubicBezTo>
                    <a:pt x="771" y="5"/>
                    <a:pt x="771" y="6"/>
                    <a:pt x="771" y="6"/>
                  </a:cubicBezTo>
                  <a:cubicBezTo>
                    <a:pt x="770" y="6"/>
                    <a:pt x="770" y="6"/>
                    <a:pt x="769" y="6"/>
                  </a:cubicBezTo>
                  <a:cubicBezTo>
                    <a:pt x="769" y="6"/>
                    <a:pt x="768" y="6"/>
                    <a:pt x="768" y="6"/>
                  </a:cubicBezTo>
                  <a:cubicBezTo>
                    <a:pt x="768" y="7"/>
                    <a:pt x="767" y="7"/>
                    <a:pt x="767" y="7"/>
                  </a:cubicBezTo>
                  <a:cubicBezTo>
                    <a:pt x="615" y="57"/>
                    <a:pt x="615" y="57"/>
                    <a:pt x="615" y="57"/>
                  </a:cubicBezTo>
                  <a:cubicBezTo>
                    <a:pt x="612" y="58"/>
                    <a:pt x="609" y="59"/>
                    <a:pt x="606" y="60"/>
                  </a:cubicBezTo>
                  <a:cubicBezTo>
                    <a:pt x="603" y="61"/>
                    <a:pt x="600" y="62"/>
                    <a:pt x="598" y="63"/>
                  </a:cubicBezTo>
                  <a:cubicBezTo>
                    <a:pt x="596" y="64"/>
                    <a:pt x="593" y="66"/>
                    <a:pt x="591" y="67"/>
                  </a:cubicBezTo>
                  <a:cubicBezTo>
                    <a:pt x="589" y="68"/>
                    <a:pt x="588" y="69"/>
                    <a:pt x="586" y="70"/>
                  </a:cubicBezTo>
                  <a:cubicBezTo>
                    <a:pt x="586" y="70"/>
                    <a:pt x="585" y="71"/>
                    <a:pt x="584" y="71"/>
                  </a:cubicBezTo>
                  <a:cubicBezTo>
                    <a:pt x="584" y="72"/>
                    <a:pt x="583" y="72"/>
                    <a:pt x="583" y="73"/>
                  </a:cubicBezTo>
                  <a:cubicBezTo>
                    <a:pt x="582" y="73"/>
                    <a:pt x="582" y="73"/>
                    <a:pt x="581" y="74"/>
                  </a:cubicBezTo>
                  <a:cubicBezTo>
                    <a:pt x="581" y="74"/>
                    <a:pt x="580" y="75"/>
                    <a:pt x="580" y="75"/>
                  </a:cubicBezTo>
                  <a:cubicBezTo>
                    <a:pt x="579" y="76"/>
                    <a:pt x="579" y="77"/>
                    <a:pt x="578" y="78"/>
                  </a:cubicBezTo>
                  <a:cubicBezTo>
                    <a:pt x="577" y="79"/>
                    <a:pt x="577" y="80"/>
                    <a:pt x="577" y="80"/>
                  </a:cubicBezTo>
                  <a:cubicBezTo>
                    <a:pt x="576" y="81"/>
                    <a:pt x="576" y="82"/>
                    <a:pt x="576" y="83"/>
                  </a:cubicBezTo>
                  <a:cubicBezTo>
                    <a:pt x="576" y="84"/>
                    <a:pt x="576" y="85"/>
                    <a:pt x="576" y="86"/>
                  </a:cubicBezTo>
                  <a:cubicBezTo>
                    <a:pt x="576" y="86"/>
                    <a:pt x="576" y="87"/>
                    <a:pt x="576" y="87"/>
                  </a:cubicBezTo>
                  <a:cubicBezTo>
                    <a:pt x="576" y="88"/>
                    <a:pt x="576" y="89"/>
                    <a:pt x="576" y="89"/>
                  </a:cubicBezTo>
                  <a:cubicBezTo>
                    <a:pt x="576" y="90"/>
                    <a:pt x="577" y="90"/>
                    <a:pt x="577" y="91"/>
                  </a:cubicBezTo>
                  <a:cubicBezTo>
                    <a:pt x="577" y="92"/>
                    <a:pt x="578" y="92"/>
                    <a:pt x="578" y="93"/>
                  </a:cubicBezTo>
                  <a:cubicBezTo>
                    <a:pt x="580" y="97"/>
                    <a:pt x="584" y="100"/>
                    <a:pt x="589" y="103"/>
                  </a:cubicBezTo>
                  <a:cubicBezTo>
                    <a:pt x="593" y="107"/>
                    <a:pt x="599" y="110"/>
                    <a:pt x="605" y="112"/>
                  </a:cubicBezTo>
                  <a:cubicBezTo>
                    <a:pt x="610" y="115"/>
                    <a:pt x="617" y="118"/>
                    <a:pt x="623" y="120"/>
                  </a:cubicBezTo>
                  <a:cubicBezTo>
                    <a:pt x="629" y="122"/>
                    <a:pt x="635" y="124"/>
                    <a:pt x="640" y="126"/>
                  </a:cubicBezTo>
                  <a:cubicBezTo>
                    <a:pt x="647" y="128"/>
                    <a:pt x="655" y="130"/>
                    <a:pt x="662" y="134"/>
                  </a:cubicBezTo>
                  <a:cubicBezTo>
                    <a:pt x="669" y="137"/>
                    <a:pt x="675" y="140"/>
                    <a:pt x="682" y="144"/>
                  </a:cubicBezTo>
                  <a:cubicBezTo>
                    <a:pt x="688" y="149"/>
                    <a:pt x="694" y="153"/>
                    <a:pt x="699" y="158"/>
                  </a:cubicBezTo>
                  <a:cubicBezTo>
                    <a:pt x="704" y="163"/>
                    <a:pt x="709" y="168"/>
                    <a:pt x="713" y="174"/>
                  </a:cubicBezTo>
                  <a:cubicBezTo>
                    <a:pt x="713" y="175"/>
                    <a:pt x="714" y="175"/>
                    <a:pt x="714" y="175"/>
                  </a:cubicBezTo>
                  <a:cubicBezTo>
                    <a:pt x="714" y="176"/>
                    <a:pt x="715" y="176"/>
                    <a:pt x="715" y="177"/>
                  </a:cubicBezTo>
                  <a:cubicBezTo>
                    <a:pt x="715" y="177"/>
                    <a:pt x="715" y="177"/>
                    <a:pt x="716" y="178"/>
                  </a:cubicBezTo>
                  <a:cubicBezTo>
                    <a:pt x="716" y="178"/>
                    <a:pt x="716" y="178"/>
                    <a:pt x="716" y="179"/>
                  </a:cubicBezTo>
                  <a:cubicBezTo>
                    <a:pt x="724" y="192"/>
                    <a:pt x="729" y="205"/>
                    <a:pt x="730" y="218"/>
                  </a:cubicBezTo>
                  <a:cubicBezTo>
                    <a:pt x="731" y="231"/>
                    <a:pt x="728" y="244"/>
                    <a:pt x="723" y="257"/>
                  </a:cubicBezTo>
                  <a:cubicBezTo>
                    <a:pt x="717" y="269"/>
                    <a:pt x="708" y="280"/>
                    <a:pt x="697" y="290"/>
                  </a:cubicBezTo>
                  <a:cubicBezTo>
                    <a:pt x="685" y="300"/>
                    <a:pt x="671" y="308"/>
                    <a:pt x="654" y="314"/>
                  </a:cubicBezTo>
                  <a:cubicBezTo>
                    <a:pt x="654" y="314"/>
                    <a:pt x="653" y="314"/>
                    <a:pt x="653" y="314"/>
                  </a:cubicBezTo>
                  <a:cubicBezTo>
                    <a:pt x="652" y="314"/>
                    <a:pt x="651" y="314"/>
                    <a:pt x="651" y="315"/>
                  </a:cubicBezTo>
                  <a:cubicBezTo>
                    <a:pt x="650" y="315"/>
                    <a:pt x="649" y="315"/>
                    <a:pt x="648" y="315"/>
                  </a:cubicBezTo>
                  <a:cubicBezTo>
                    <a:pt x="647" y="316"/>
                    <a:pt x="646" y="316"/>
                    <a:pt x="645" y="316"/>
                  </a:cubicBezTo>
                  <a:cubicBezTo>
                    <a:pt x="645" y="316"/>
                    <a:pt x="645" y="316"/>
                    <a:pt x="644" y="317"/>
                  </a:cubicBezTo>
                  <a:cubicBezTo>
                    <a:pt x="644" y="317"/>
                    <a:pt x="643" y="317"/>
                    <a:pt x="641" y="317"/>
                  </a:cubicBezTo>
                  <a:cubicBezTo>
                    <a:pt x="640" y="317"/>
                    <a:pt x="638" y="318"/>
                    <a:pt x="635" y="318"/>
                  </a:cubicBezTo>
                  <a:cubicBezTo>
                    <a:pt x="632" y="319"/>
                    <a:pt x="628" y="320"/>
                    <a:pt x="623" y="321"/>
                  </a:cubicBezTo>
                  <a:cubicBezTo>
                    <a:pt x="622" y="321"/>
                    <a:pt x="622" y="321"/>
                    <a:pt x="622" y="321"/>
                  </a:cubicBezTo>
                  <a:cubicBezTo>
                    <a:pt x="621" y="321"/>
                    <a:pt x="621" y="321"/>
                    <a:pt x="620" y="321"/>
                  </a:cubicBezTo>
                  <a:cubicBezTo>
                    <a:pt x="619" y="321"/>
                    <a:pt x="618" y="321"/>
                    <a:pt x="617" y="321"/>
                  </a:cubicBezTo>
                  <a:cubicBezTo>
                    <a:pt x="615" y="322"/>
                    <a:pt x="614" y="322"/>
                    <a:pt x="611" y="322"/>
                  </a:cubicBezTo>
                  <a:cubicBezTo>
                    <a:pt x="610" y="322"/>
                    <a:pt x="610" y="322"/>
                    <a:pt x="610" y="322"/>
                  </a:cubicBezTo>
                  <a:cubicBezTo>
                    <a:pt x="610" y="322"/>
                    <a:pt x="610" y="322"/>
                    <a:pt x="609" y="322"/>
                  </a:cubicBezTo>
                  <a:cubicBezTo>
                    <a:pt x="609" y="322"/>
                    <a:pt x="609" y="322"/>
                    <a:pt x="608" y="322"/>
                  </a:cubicBezTo>
                  <a:cubicBezTo>
                    <a:pt x="608" y="322"/>
                    <a:pt x="607" y="322"/>
                    <a:pt x="606" y="322"/>
                  </a:cubicBezTo>
                  <a:cubicBezTo>
                    <a:pt x="606" y="322"/>
                    <a:pt x="605" y="322"/>
                    <a:pt x="604" y="322"/>
                  </a:cubicBezTo>
                  <a:cubicBezTo>
                    <a:pt x="604" y="322"/>
                    <a:pt x="603" y="322"/>
                    <a:pt x="603" y="322"/>
                  </a:cubicBezTo>
                  <a:cubicBezTo>
                    <a:pt x="602" y="322"/>
                    <a:pt x="601" y="322"/>
                    <a:pt x="601" y="322"/>
                  </a:cubicBezTo>
                  <a:cubicBezTo>
                    <a:pt x="600" y="322"/>
                    <a:pt x="599" y="322"/>
                    <a:pt x="599" y="322"/>
                  </a:cubicBezTo>
                  <a:cubicBezTo>
                    <a:pt x="595" y="322"/>
                    <a:pt x="592" y="322"/>
                    <a:pt x="588" y="322"/>
                  </a:cubicBezTo>
                  <a:cubicBezTo>
                    <a:pt x="585" y="322"/>
                    <a:pt x="582" y="321"/>
                    <a:pt x="578" y="321"/>
                  </a:cubicBezTo>
                  <a:cubicBezTo>
                    <a:pt x="575" y="320"/>
                    <a:pt x="571" y="320"/>
                    <a:pt x="568" y="319"/>
                  </a:cubicBezTo>
                  <a:cubicBezTo>
                    <a:pt x="565" y="319"/>
                    <a:pt x="561" y="318"/>
                    <a:pt x="558" y="317"/>
                  </a:cubicBezTo>
                  <a:cubicBezTo>
                    <a:pt x="557" y="317"/>
                    <a:pt x="557" y="317"/>
                    <a:pt x="556" y="317"/>
                  </a:cubicBezTo>
                  <a:cubicBezTo>
                    <a:pt x="555" y="317"/>
                    <a:pt x="555" y="316"/>
                    <a:pt x="554" y="316"/>
                  </a:cubicBezTo>
                  <a:cubicBezTo>
                    <a:pt x="553" y="316"/>
                    <a:pt x="552" y="316"/>
                    <a:pt x="551" y="315"/>
                  </a:cubicBezTo>
                  <a:cubicBezTo>
                    <a:pt x="551" y="315"/>
                    <a:pt x="550" y="315"/>
                    <a:pt x="549" y="315"/>
                  </a:cubicBezTo>
                  <a:cubicBezTo>
                    <a:pt x="548" y="315"/>
                    <a:pt x="548" y="314"/>
                    <a:pt x="547" y="314"/>
                  </a:cubicBezTo>
                  <a:cubicBezTo>
                    <a:pt x="546" y="314"/>
                    <a:pt x="546" y="314"/>
                    <a:pt x="545" y="314"/>
                  </a:cubicBezTo>
                  <a:cubicBezTo>
                    <a:pt x="545" y="313"/>
                    <a:pt x="544" y="313"/>
                    <a:pt x="543" y="313"/>
                  </a:cubicBezTo>
                  <a:cubicBezTo>
                    <a:pt x="543" y="313"/>
                    <a:pt x="542" y="312"/>
                    <a:pt x="541" y="312"/>
                  </a:cubicBezTo>
                  <a:cubicBezTo>
                    <a:pt x="537" y="311"/>
                    <a:pt x="534" y="309"/>
                    <a:pt x="530" y="308"/>
                  </a:cubicBezTo>
                  <a:cubicBezTo>
                    <a:pt x="526" y="306"/>
                    <a:pt x="523" y="304"/>
                    <a:pt x="519" y="302"/>
                  </a:cubicBezTo>
                  <a:cubicBezTo>
                    <a:pt x="516" y="300"/>
                    <a:pt x="512" y="298"/>
                    <a:pt x="509" y="296"/>
                  </a:cubicBezTo>
                  <a:cubicBezTo>
                    <a:pt x="505" y="293"/>
                    <a:pt x="502" y="291"/>
                    <a:pt x="498" y="288"/>
                  </a:cubicBezTo>
                  <a:cubicBezTo>
                    <a:pt x="498" y="288"/>
                    <a:pt x="498" y="288"/>
                    <a:pt x="497" y="287"/>
                  </a:cubicBezTo>
                  <a:cubicBezTo>
                    <a:pt x="496" y="287"/>
                    <a:pt x="496" y="286"/>
                    <a:pt x="494" y="285"/>
                  </a:cubicBezTo>
                  <a:cubicBezTo>
                    <a:pt x="493" y="283"/>
                    <a:pt x="492" y="282"/>
                    <a:pt x="489" y="279"/>
                  </a:cubicBezTo>
                  <a:cubicBezTo>
                    <a:pt x="487" y="277"/>
                    <a:pt x="484" y="274"/>
                    <a:pt x="480" y="269"/>
                  </a:cubicBezTo>
                  <a:cubicBezTo>
                    <a:pt x="479" y="269"/>
                    <a:pt x="479" y="269"/>
                    <a:pt x="479" y="269"/>
                  </a:cubicBezTo>
                  <a:cubicBezTo>
                    <a:pt x="479" y="268"/>
                    <a:pt x="479" y="268"/>
                    <a:pt x="479" y="268"/>
                  </a:cubicBezTo>
                  <a:cubicBezTo>
                    <a:pt x="478" y="267"/>
                    <a:pt x="478" y="267"/>
                    <a:pt x="478" y="267"/>
                  </a:cubicBezTo>
                  <a:cubicBezTo>
                    <a:pt x="477" y="266"/>
                    <a:pt x="477" y="266"/>
                    <a:pt x="477" y="265"/>
                  </a:cubicBezTo>
                  <a:cubicBezTo>
                    <a:pt x="476" y="265"/>
                    <a:pt x="476" y="264"/>
                    <a:pt x="476" y="264"/>
                  </a:cubicBezTo>
                  <a:cubicBezTo>
                    <a:pt x="476" y="263"/>
                    <a:pt x="475" y="263"/>
                    <a:pt x="475" y="263"/>
                  </a:cubicBezTo>
                  <a:cubicBezTo>
                    <a:pt x="475" y="262"/>
                    <a:pt x="475" y="262"/>
                    <a:pt x="474" y="262"/>
                  </a:cubicBezTo>
                  <a:cubicBezTo>
                    <a:pt x="474" y="261"/>
                    <a:pt x="474" y="261"/>
                    <a:pt x="474" y="260"/>
                  </a:cubicBezTo>
                  <a:cubicBezTo>
                    <a:pt x="473" y="260"/>
                    <a:pt x="473" y="260"/>
                    <a:pt x="473" y="259"/>
                  </a:cubicBezTo>
                  <a:cubicBezTo>
                    <a:pt x="473" y="259"/>
                    <a:pt x="472" y="258"/>
                    <a:pt x="472" y="258"/>
                  </a:cubicBezTo>
                  <a:cubicBezTo>
                    <a:pt x="472" y="258"/>
                    <a:pt x="472" y="257"/>
                    <a:pt x="471" y="257"/>
                  </a:cubicBezTo>
                  <a:cubicBezTo>
                    <a:pt x="471" y="256"/>
                    <a:pt x="471" y="256"/>
                    <a:pt x="471" y="256"/>
                  </a:cubicBezTo>
                  <a:cubicBezTo>
                    <a:pt x="468" y="249"/>
                    <a:pt x="465" y="243"/>
                    <a:pt x="464" y="237"/>
                  </a:cubicBezTo>
                  <a:cubicBezTo>
                    <a:pt x="462" y="231"/>
                    <a:pt x="461" y="224"/>
                    <a:pt x="461" y="218"/>
                  </a:cubicBezTo>
                  <a:cubicBezTo>
                    <a:pt x="461" y="212"/>
                    <a:pt x="462" y="206"/>
                    <a:pt x="463" y="200"/>
                  </a:cubicBezTo>
                  <a:cubicBezTo>
                    <a:pt x="465" y="193"/>
                    <a:pt x="467" y="187"/>
                    <a:pt x="470" y="182"/>
                  </a:cubicBezTo>
                  <a:cubicBezTo>
                    <a:pt x="470" y="181"/>
                    <a:pt x="470" y="181"/>
                    <a:pt x="470" y="181"/>
                  </a:cubicBezTo>
                  <a:cubicBezTo>
                    <a:pt x="470" y="180"/>
                    <a:pt x="470" y="180"/>
                    <a:pt x="470" y="180"/>
                  </a:cubicBezTo>
                  <a:cubicBezTo>
                    <a:pt x="470" y="180"/>
                    <a:pt x="471" y="180"/>
                    <a:pt x="471" y="179"/>
                  </a:cubicBezTo>
                  <a:cubicBezTo>
                    <a:pt x="471" y="179"/>
                    <a:pt x="471" y="179"/>
                    <a:pt x="471" y="178"/>
                  </a:cubicBezTo>
                  <a:cubicBezTo>
                    <a:pt x="472" y="177"/>
                    <a:pt x="472" y="177"/>
                    <a:pt x="472" y="177"/>
                  </a:cubicBezTo>
                  <a:cubicBezTo>
                    <a:pt x="472" y="177"/>
                    <a:pt x="472" y="177"/>
                    <a:pt x="472" y="177"/>
                  </a:cubicBezTo>
                  <a:cubicBezTo>
                    <a:pt x="472" y="176"/>
                    <a:pt x="472" y="176"/>
                    <a:pt x="472" y="176"/>
                  </a:cubicBezTo>
                  <a:cubicBezTo>
                    <a:pt x="472" y="175"/>
                    <a:pt x="473" y="175"/>
                    <a:pt x="473" y="174"/>
                  </a:cubicBezTo>
                  <a:cubicBezTo>
                    <a:pt x="473" y="174"/>
                    <a:pt x="473" y="174"/>
                    <a:pt x="473" y="174"/>
                  </a:cubicBezTo>
                  <a:cubicBezTo>
                    <a:pt x="474" y="173"/>
                    <a:pt x="474" y="173"/>
                    <a:pt x="474" y="173"/>
                  </a:cubicBezTo>
                  <a:cubicBezTo>
                    <a:pt x="474" y="172"/>
                    <a:pt x="474" y="172"/>
                    <a:pt x="474" y="172"/>
                  </a:cubicBezTo>
                  <a:cubicBezTo>
                    <a:pt x="474" y="171"/>
                    <a:pt x="474" y="171"/>
                    <a:pt x="474" y="170"/>
                  </a:cubicBezTo>
                  <a:cubicBezTo>
                    <a:pt x="475" y="170"/>
                    <a:pt x="475" y="170"/>
                    <a:pt x="475" y="170"/>
                  </a:cubicBezTo>
                  <a:cubicBezTo>
                    <a:pt x="475" y="169"/>
                    <a:pt x="475" y="169"/>
                    <a:pt x="475" y="169"/>
                  </a:cubicBezTo>
                  <a:cubicBezTo>
                    <a:pt x="475" y="168"/>
                    <a:pt x="475" y="168"/>
                    <a:pt x="475" y="167"/>
                  </a:cubicBezTo>
                  <a:cubicBezTo>
                    <a:pt x="476" y="167"/>
                    <a:pt x="476" y="167"/>
                    <a:pt x="476" y="166"/>
                  </a:cubicBezTo>
                  <a:cubicBezTo>
                    <a:pt x="476" y="165"/>
                    <a:pt x="476" y="165"/>
                    <a:pt x="476" y="165"/>
                  </a:cubicBezTo>
                  <a:cubicBezTo>
                    <a:pt x="477" y="164"/>
                    <a:pt x="477" y="164"/>
                    <a:pt x="477" y="164"/>
                  </a:cubicBezTo>
                  <a:cubicBezTo>
                    <a:pt x="477" y="164"/>
                    <a:pt x="477" y="163"/>
                    <a:pt x="477" y="163"/>
                  </a:cubicBezTo>
                  <a:cubicBezTo>
                    <a:pt x="477" y="163"/>
                    <a:pt x="477" y="162"/>
                    <a:pt x="477" y="162"/>
                  </a:cubicBezTo>
                  <a:cubicBezTo>
                    <a:pt x="477" y="161"/>
                    <a:pt x="477" y="161"/>
                    <a:pt x="477" y="161"/>
                  </a:cubicBezTo>
                  <a:cubicBezTo>
                    <a:pt x="478" y="160"/>
                    <a:pt x="478" y="160"/>
                    <a:pt x="478" y="160"/>
                  </a:cubicBezTo>
                  <a:cubicBezTo>
                    <a:pt x="478" y="160"/>
                    <a:pt x="478" y="160"/>
                    <a:pt x="478" y="160"/>
                  </a:cubicBezTo>
                  <a:cubicBezTo>
                    <a:pt x="478" y="159"/>
                    <a:pt x="478" y="159"/>
                    <a:pt x="478" y="159"/>
                  </a:cubicBezTo>
                  <a:cubicBezTo>
                    <a:pt x="478" y="158"/>
                    <a:pt x="478" y="158"/>
                    <a:pt x="478" y="157"/>
                  </a:cubicBezTo>
                  <a:cubicBezTo>
                    <a:pt x="478" y="157"/>
                    <a:pt x="479" y="156"/>
                    <a:pt x="479" y="156"/>
                  </a:cubicBezTo>
                  <a:cubicBezTo>
                    <a:pt x="479" y="155"/>
                    <a:pt x="479" y="155"/>
                    <a:pt x="479" y="154"/>
                  </a:cubicBezTo>
                  <a:cubicBezTo>
                    <a:pt x="479" y="154"/>
                    <a:pt x="479" y="153"/>
                    <a:pt x="479" y="152"/>
                  </a:cubicBezTo>
                  <a:cubicBezTo>
                    <a:pt x="479" y="152"/>
                    <a:pt x="479" y="152"/>
                    <a:pt x="480" y="152"/>
                  </a:cubicBezTo>
                  <a:cubicBezTo>
                    <a:pt x="480" y="151"/>
                    <a:pt x="480" y="151"/>
                    <a:pt x="480" y="150"/>
                  </a:cubicBezTo>
                  <a:cubicBezTo>
                    <a:pt x="480" y="150"/>
                    <a:pt x="480" y="149"/>
                    <a:pt x="480" y="148"/>
                  </a:cubicBezTo>
                  <a:cubicBezTo>
                    <a:pt x="480" y="147"/>
                    <a:pt x="480" y="146"/>
                    <a:pt x="480" y="145"/>
                  </a:cubicBezTo>
                  <a:cubicBezTo>
                    <a:pt x="480" y="144"/>
                    <a:pt x="480" y="144"/>
                    <a:pt x="480" y="144"/>
                  </a:cubicBezTo>
                  <a:cubicBezTo>
                    <a:pt x="480" y="144"/>
                    <a:pt x="480" y="144"/>
                    <a:pt x="480" y="144"/>
                  </a:cubicBezTo>
                  <a:cubicBezTo>
                    <a:pt x="480" y="143"/>
                    <a:pt x="480" y="143"/>
                    <a:pt x="480" y="143"/>
                  </a:cubicBezTo>
                  <a:cubicBezTo>
                    <a:pt x="480" y="142"/>
                    <a:pt x="480" y="142"/>
                    <a:pt x="480" y="142"/>
                  </a:cubicBezTo>
                  <a:cubicBezTo>
                    <a:pt x="480" y="141"/>
                    <a:pt x="480" y="141"/>
                    <a:pt x="480" y="141"/>
                  </a:cubicBezTo>
                  <a:cubicBezTo>
                    <a:pt x="480" y="140"/>
                    <a:pt x="480" y="140"/>
                    <a:pt x="480" y="140"/>
                  </a:cubicBezTo>
                  <a:cubicBezTo>
                    <a:pt x="480" y="140"/>
                    <a:pt x="480" y="140"/>
                    <a:pt x="480" y="140"/>
                  </a:cubicBezTo>
                  <a:cubicBezTo>
                    <a:pt x="480" y="139"/>
                    <a:pt x="480" y="139"/>
                    <a:pt x="480" y="139"/>
                  </a:cubicBezTo>
                  <a:cubicBezTo>
                    <a:pt x="480" y="138"/>
                    <a:pt x="480" y="138"/>
                    <a:pt x="480" y="138"/>
                  </a:cubicBezTo>
                  <a:cubicBezTo>
                    <a:pt x="480" y="138"/>
                    <a:pt x="480" y="138"/>
                    <a:pt x="480" y="137"/>
                  </a:cubicBezTo>
                  <a:cubicBezTo>
                    <a:pt x="480" y="137"/>
                    <a:pt x="480" y="136"/>
                    <a:pt x="480" y="135"/>
                  </a:cubicBezTo>
                  <a:cubicBezTo>
                    <a:pt x="480" y="135"/>
                    <a:pt x="479" y="134"/>
                    <a:pt x="479" y="133"/>
                  </a:cubicBezTo>
                  <a:cubicBezTo>
                    <a:pt x="479" y="132"/>
                    <a:pt x="479" y="132"/>
                    <a:pt x="479" y="132"/>
                  </a:cubicBezTo>
                  <a:cubicBezTo>
                    <a:pt x="479" y="132"/>
                    <a:pt x="479" y="131"/>
                    <a:pt x="479" y="131"/>
                  </a:cubicBezTo>
                  <a:cubicBezTo>
                    <a:pt x="478" y="130"/>
                    <a:pt x="478" y="130"/>
                    <a:pt x="477" y="129"/>
                  </a:cubicBezTo>
                  <a:cubicBezTo>
                    <a:pt x="477" y="128"/>
                    <a:pt x="476" y="127"/>
                    <a:pt x="476" y="125"/>
                  </a:cubicBezTo>
                  <a:cubicBezTo>
                    <a:pt x="475" y="124"/>
                    <a:pt x="475" y="124"/>
                    <a:pt x="475" y="124"/>
                  </a:cubicBezTo>
                  <a:cubicBezTo>
                    <a:pt x="474" y="124"/>
                    <a:pt x="474" y="124"/>
                    <a:pt x="474" y="124"/>
                  </a:cubicBezTo>
                  <a:cubicBezTo>
                    <a:pt x="474" y="123"/>
                    <a:pt x="474" y="123"/>
                    <a:pt x="474" y="123"/>
                  </a:cubicBezTo>
                  <a:cubicBezTo>
                    <a:pt x="473" y="122"/>
                    <a:pt x="473" y="122"/>
                    <a:pt x="473" y="122"/>
                  </a:cubicBezTo>
                  <a:cubicBezTo>
                    <a:pt x="472" y="122"/>
                    <a:pt x="472" y="122"/>
                    <a:pt x="472" y="122"/>
                  </a:cubicBezTo>
                  <a:cubicBezTo>
                    <a:pt x="472" y="121"/>
                    <a:pt x="472" y="121"/>
                    <a:pt x="471" y="121"/>
                  </a:cubicBezTo>
                  <a:cubicBezTo>
                    <a:pt x="471" y="121"/>
                    <a:pt x="470" y="120"/>
                    <a:pt x="469" y="120"/>
                  </a:cubicBezTo>
                  <a:cubicBezTo>
                    <a:pt x="469" y="119"/>
                    <a:pt x="468" y="119"/>
                    <a:pt x="467" y="118"/>
                  </a:cubicBezTo>
                  <a:cubicBezTo>
                    <a:pt x="466" y="118"/>
                    <a:pt x="466" y="118"/>
                    <a:pt x="466" y="118"/>
                  </a:cubicBezTo>
                  <a:cubicBezTo>
                    <a:pt x="465" y="118"/>
                    <a:pt x="465" y="118"/>
                    <a:pt x="465" y="118"/>
                  </a:cubicBezTo>
                  <a:cubicBezTo>
                    <a:pt x="464" y="117"/>
                    <a:pt x="464" y="117"/>
                    <a:pt x="464" y="117"/>
                  </a:cubicBezTo>
                  <a:cubicBezTo>
                    <a:pt x="463" y="117"/>
                    <a:pt x="463" y="117"/>
                    <a:pt x="463" y="117"/>
                  </a:cubicBezTo>
                  <a:cubicBezTo>
                    <a:pt x="462" y="117"/>
                    <a:pt x="462" y="117"/>
                    <a:pt x="462" y="117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0" y="116"/>
                    <a:pt x="460" y="116"/>
                    <a:pt x="460" y="116"/>
                  </a:cubicBezTo>
                  <a:cubicBezTo>
                    <a:pt x="460" y="116"/>
                    <a:pt x="459" y="116"/>
                    <a:pt x="459" y="116"/>
                  </a:cubicBezTo>
                  <a:cubicBezTo>
                    <a:pt x="458" y="116"/>
                    <a:pt x="458" y="116"/>
                    <a:pt x="458" y="116"/>
                  </a:cubicBezTo>
                  <a:cubicBezTo>
                    <a:pt x="457" y="116"/>
                    <a:pt x="457" y="116"/>
                    <a:pt x="457" y="116"/>
                  </a:cubicBezTo>
                  <a:cubicBezTo>
                    <a:pt x="456" y="116"/>
                    <a:pt x="456" y="116"/>
                    <a:pt x="455" y="116"/>
                  </a:cubicBezTo>
                  <a:cubicBezTo>
                    <a:pt x="455" y="116"/>
                    <a:pt x="455" y="116"/>
                    <a:pt x="454" y="116"/>
                  </a:cubicBezTo>
                  <a:cubicBezTo>
                    <a:pt x="453" y="116"/>
                    <a:pt x="453" y="116"/>
                    <a:pt x="453" y="116"/>
                  </a:cubicBezTo>
                  <a:cubicBezTo>
                    <a:pt x="452" y="116"/>
                    <a:pt x="452" y="116"/>
                    <a:pt x="452" y="116"/>
                  </a:cubicBezTo>
                  <a:cubicBezTo>
                    <a:pt x="451" y="116"/>
                    <a:pt x="451" y="116"/>
                    <a:pt x="451" y="116"/>
                  </a:cubicBezTo>
                  <a:cubicBezTo>
                    <a:pt x="451" y="116"/>
                    <a:pt x="451" y="116"/>
                    <a:pt x="450" y="116"/>
                  </a:cubicBezTo>
                  <a:cubicBezTo>
                    <a:pt x="449" y="116"/>
                    <a:pt x="448" y="116"/>
                    <a:pt x="447" y="116"/>
                  </a:cubicBezTo>
                  <a:cubicBezTo>
                    <a:pt x="446" y="116"/>
                    <a:pt x="445" y="116"/>
                    <a:pt x="444" y="116"/>
                  </a:cubicBezTo>
                  <a:cubicBezTo>
                    <a:pt x="443" y="116"/>
                    <a:pt x="442" y="116"/>
                    <a:pt x="441" y="116"/>
                  </a:cubicBezTo>
                  <a:cubicBezTo>
                    <a:pt x="440" y="117"/>
                    <a:pt x="438" y="117"/>
                    <a:pt x="437" y="117"/>
                  </a:cubicBezTo>
                  <a:cubicBezTo>
                    <a:pt x="436" y="117"/>
                    <a:pt x="436" y="117"/>
                    <a:pt x="436" y="117"/>
                  </a:cubicBezTo>
                  <a:cubicBezTo>
                    <a:pt x="436" y="117"/>
                    <a:pt x="435" y="117"/>
                    <a:pt x="434" y="118"/>
                  </a:cubicBezTo>
                  <a:cubicBezTo>
                    <a:pt x="434" y="118"/>
                    <a:pt x="433" y="118"/>
                    <a:pt x="432" y="118"/>
                  </a:cubicBezTo>
                  <a:cubicBezTo>
                    <a:pt x="431" y="118"/>
                    <a:pt x="430" y="119"/>
                    <a:pt x="428" y="119"/>
                  </a:cubicBezTo>
                  <a:cubicBezTo>
                    <a:pt x="427" y="119"/>
                    <a:pt x="427" y="119"/>
                    <a:pt x="427" y="119"/>
                  </a:cubicBezTo>
                  <a:cubicBezTo>
                    <a:pt x="426" y="119"/>
                    <a:pt x="426" y="120"/>
                    <a:pt x="425" y="120"/>
                  </a:cubicBezTo>
                  <a:cubicBezTo>
                    <a:pt x="425" y="120"/>
                    <a:pt x="424" y="120"/>
                    <a:pt x="424" y="120"/>
                  </a:cubicBezTo>
                  <a:cubicBezTo>
                    <a:pt x="423" y="120"/>
                    <a:pt x="422" y="121"/>
                    <a:pt x="421" y="121"/>
                  </a:cubicBezTo>
                  <a:cubicBezTo>
                    <a:pt x="421" y="121"/>
                    <a:pt x="420" y="121"/>
                    <a:pt x="419" y="121"/>
                  </a:cubicBezTo>
                  <a:cubicBezTo>
                    <a:pt x="419" y="122"/>
                    <a:pt x="418" y="122"/>
                    <a:pt x="418" y="122"/>
                  </a:cubicBezTo>
                  <a:cubicBezTo>
                    <a:pt x="417" y="122"/>
                    <a:pt x="417" y="122"/>
                    <a:pt x="416" y="122"/>
                  </a:cubicBezTo>
                  <a:cubicBezTo>
                    <a:pt x="415" y="123"/>
                    <a:pt x="415" y="123"/>
                    <a:pt x="414" y="123"/>
                  </a:cubicBezTo>
                  <a:cubicBezTo>
                    <a:pt x="258" y="174"/>
                    <a:pt x="258" y="174"/>
                    <a:pt x="258" y="174"/>
                  </a:cubicBezTo>
                  <a:cubicBezTo>
                    <a:pt x="244" y="179"/>
                    <a:pt x="232" y="185"/>
                    <a:pt x="223" y="193"/>
                  </a:cubicBezTo>
                  <a:cubicBezTo>
                    <a:pt x="213" y="201"/>
                    <a:pt x="205" y="210"/>
                    <a:pt x="200" y="220"/>
                  </a:cubicBezTo>
                  <a:cubicBezTo>
                    <a:pt x="195" y="230"/>
                    <a:pt x="193" y="240"/>
                    <a:pt x="193" y="251"/>
                  </a:cubicBezTo>
                  <a:cubicBezTo>
                    <a:pt x="193" y="262"/>
                    <a:pt x="196" y="273"/>
                    <a:pt x="202" y="284"/>
                  </a:cubicBezTo>
                  <a:cubicBezTo>
                    <a:pt x="273" y="406"/>
                    <a:pt x="273" y="406"/>
                    <a:pt x="273" y="406"/>
                  </a:cubicBezTo>
                  <a:cubicBezTo>
                    <a:pt x="277" y="414"/>
                    <a:pt x="280" y="421"/>
                    <a:pt x="282" y="426"/>
                  </a:cubicBezTo>
                  <a:cubicBezTo>
                    <a:pt x="283" y="432"/>
                    <a:pt x="284" y="437"/>
                    <a:pt x="283" y="441"/>
                  </a:cubicBezTo>
                  <a:cubicBezTo>
                    <a:pt x="282" y="445"/>
                    <a:pt x="281" y="448"/>
                    <a:pt x="278" y="451"/>
                  </a:cubicBezTo>
                  <a:cubicBezTo>
                    <a:pt x="276" y="453"/>
                    <a:pt x="272" y="455"/>
                    <a:pt x="268" y="456"/>
                  </a:cubicBezTo>
                  <a:cubicBezTo>
                    <a:pt x="263" y="458"/>
                    <a:pt x="257" y="459"/>
                    <a:pt x="251" y="459"/>
                  </a:cubicBezTo>
                  <a:cubicBezTo>
                    <a:pt x="244" y="459"/>
                    <a:pt x="237" y="459"/>
                    <a:pt x="230" y="458"/>
                  </a:cubicBezTo>
                  <a:cubicBezTo>
                    <a:pt x="223" y="457"/>
                    <a:pt x="216" y="455"/>
                    <a:pt x="210" y="454"/>
                  </a:cubicBezTo>
                  <a:cubicBezTo>
                    <a:pt x="203" y="452"/>
                    <a:pt x="197" y="451"/>
                    <a:pt x="192" y="449"/>
                  </a:cubicBezTo>
                  <a:cubicBezTo>
                    <a:pt x="183" y="447"/>
                    <a:pt x="175" y="445"/>
                    <a:pt x="166" y="444"/>
                  </a:cubicBezTo>
                  <a:cubicBezTo>
                    <a:pt x="157" y="442"/>
                    <a:pt x="148" y="442"/>
                    <a:pt x="139" y="442"/>
                  </a:cubicBezTo>
                  <a:cubicBezTo>
                    <a:pt x="130" y="442"/>
                    <a:pt x="121" y="443"/>
                    <a:pt x="112" y="444"/>
                  </a:cubicBezTo>
                  <a:cubicBezTo>
                    <a:pt x="103" y="446"/>
                    <a:pt x="94" y="448"/>
                    <a:pt x="85" y="451"/>
                  </a:cubicBezTo>
                  <a:cubicBezTo>
                    <a:pt x="68" y="457"/>
                    <a:pt x="53" y="465"/>
                    <a:pt x="40" y="475"/>
                  </a:cubicBezTo>
                  <a:cubicBezTo>
                    <a:pt x="27" y="486"/>
                    <a:pt x="18" y="498"/>
                    <a:pt x="11" y="510"/>
                  </a:cubicBezTo>
                  <a:cubicBezTo>
                    <a:pt x="4" y="523"/>
                    <a:pt x="1" y="537"/>
                    <a:pt x="0" y="552"/>
                  </a:cubicBezTo>
                  <a:cubicBezTo>
                    <a:pt x="0" y="553"/>
                    <a:pt x="1" y="554"/>
                    <a:pt x="1" y="556"/>
                  </a:cubicBezTo>
                  <a:cubicBezTo>
                    <a:pt x="1" y="557"/>
                    <a:pt x="1" y="557"/>
                    <a:pt x="1" y="55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2191" name="Rectangle 235"/>
            <p:cNvSpPr>
              <a:spLocks noChangeArrowheads="1"/>
            </p:cNvSpPr>
            <p:nvPr/>
          </p:nvSpPr>
          <p:spPr bwMode="auto">
            <a:xfrm>
              <a:off x="4595" y="3102"/>
              <a:ext cx="12" cy="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132192" name="Freeform 236"/>
            <p:cNvSpPr>
              <a:spLocks/>
            </p:cNvSpPr>
            <p:nvPr/>
          </p:nvSpPr>
          <p:spPr bwMode="auto">
            <a:xfrm>
              <a:off x="4567" y="3102"/>
              <a:ext cx="38" cy="10"/>
            </a:xfrm>
            <a:custGeom>
              <a:avLst/>
              <a:gdLst>
                <a:gd name="T0" fmla="*/ 28 w 23"/>
                <a:gd name="T1" fmla="*/ 0 h 6"/>
                <a:gd name="T2" fmla="*/ 28 w 23"/>
                <a:gd name="T3" fmla="*/ 0 h 6"/>
                <a:gd name="T4" fmla="*/ 0 w 23"/>
                <a:gd name="T5" fmla="*/ 10 h 6"/>
                <a:gd name="T6" fmla="*/ 28 w 23"/>
                <a:gd name="T7" fmla="*/ 0 h 6"/>
                <a:gd name="T8" fmla="*/ 38 w 23"/>
                <a:gd name="T9" fmla="*/ 2 h 6"/>
                <a:gd name="T10" fmla="*/ 28 w 23"/>
                <a:gd name="T11" fmla="*/ 0 h 6"/>
                <a:gd name="T12" fmla="*/ 28 w 23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" h="6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0" y="0"/>
                    <a:pt x="4" y="4"/>
                    <a:pt x="0" y="6"/>
                  </a:cubicBezTo>
                  <a:cubicBezTo>
                    <a:pt x="4" y="4"/>
                    <a:pt x="10" y="0"/>
                    <a:pt x="17" y="0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1" y="0"/>
                    <a:pt x="19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rgbClr val="48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93" name="Freeform 237"/>
            <p:cNvSpPr>
              <a:spLocks/>
            </p:cNvSpPr>
            <p:nvPr/>
          </p:nvSpPr>
          <p:spPr bwMode="auto">
            <a:xfrm>
              <a:off x="4566" y="311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8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94" name="Freeform 238"/>
            <p:cNvSpPr>
              <a:spLocks noEditPoints="1"/>
            </p:cNvSpPr>
            <p:nvPr/>
          </p:nvSpPr>
          <p:spPr bwMode="auto">
            <a:xfrm>
              <a:off x="4566" y="311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  <a:gd name="T6" fmla="*/ 0 60000 65536"/>
                <a:gd name="T7" fmla="*/ 0 60000 65536"/>
                <a:gd name="T8" fmla="*/ 0 60000 65536"/>
                <a:gd name="T9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  <a:cxn ang="T6">
                  <a:pos x="0" y="0"/>
                </a:cxn>
                <a:cxn ang="T7">
                  <a:pos x="0" y="0"/>
                </a:cxn>
                <a:cxn ang="T8">
                  <a:pos x="0" y="0"/>
                </a:cxn>
                <a:cxn ang="T9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95" name="Freeform 239"/>
            <p:cNvSpPr>
              <a:spLocks/>
            </p:cNvSpPr>
            <p:nvPr/>
          </p:nvSpPr>
          <p:spPr bwMode="auto">
            <a:xfrm>
              <a:off x="4566" y="311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8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96" name="Oval 240"/>
            <p:cNvSpPr>
              <a:spLocks noChangeArrowheads="1"/>
            </p:cNvSpPr>
            <p:nvPr/>
          </p:nvSpPr>
          <p:spPr bwMode="auto">
            <a:xfrm>
              <a:off x="4564" y="3113"/>
              <a:ext cx="1" cy="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pic>
          <p:nvPicPr>
            <p:cNvPr id="132197" name="Picture 241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8" y="3106"/>
              <a:ext cx="15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198" name="Freeform 242"/>
            <p:cNvSpPr>
              <a:spLocks noEditPoints="1"/>
            </p:cNvSpPr>
            <p:nvPr/>
          </p:nvSpPr>
          <p:spPr bwMode="auto">
            <a:xfrm>
              <a:off x="4061" y="3138"/>
              <a:ext cx="0" cy="10"/>
            </a:xfrm>
            <a:custGeom>
              <a:avLst/>
              <a:gdLst>
                <a:gd name="T0" fmla="*/ 8 h 6"/>
                <a:gd name="T1" fmla="*/ 8 h 6"/>
                <a:gd name="T2" fmla="*/ 8 h 6"/>
                <a:gd name="T3" fmla="*/ 10 h 6"/>
                <a:gd name="T4" fmla="*/ 8 h 6"/>
                <a:gd name="T5" fmla="*/ 8 h 6"/>
                <a:gd name="T6" fmla="*/ 0 h 6"/>
                <a:gd name="T7" fmla="*/ 0 h 6"/>
                <a:gd name="T8" fmla="*/ 2 h 6"/>
                <a:gd name="T9" fmla="*/ 0 h 6"/>
                <a:gd name="T10" fmla="*/ 0 h 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</a:gdLst>
              <a:ahLst/>
              <a:cxnLst>
                <a:cxn ang="T11">
                  <a:pos x="0" y="T0"/>
                </a:cxn>
                <a:cxn ang="T12">
                  <a:pos x="0" y="T1"/>
                </a:cxn>
                <a:cxn ang="T13">
                  <a:pos x="0" y="T2"/>
                </a:cxn>
                <a:cxn ang="T14">
                  <a:pos x="0" y="T3"/>
                </a:cxn>
                <a:cxn ang="T15">
                  <a:pos x="0" y="T4"/>
                </a:cxn>
                <a:cxn ang="T16">
                  <a:pos x="0" y="T5"/>
                </a:cxn>
                <a:cxn ang="T17">
                  <a:pos x="0" y="T6"/>
                </a:cxn>
                <a:cxn ang="T18">
                  <a:pos x="0" y="T7"/>
                </a:cxn>
                <a:cxn ang="T19">
                  <a:pos x="0" y="T8"/>
                </a:cxn>
                <a:cxn ang="T20">
                  <a:pos x="0" y="T9"/>
                </a:cxn>
                <a:cxn ang="T21">
                  <a:pos x="0" y="T10"/>
                </a:cxn>
              </a:cxnLst>
              <a:rect l="0" t="0" r="r" b="b"/>
              <a:pathLst>
                <a:path h="6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99" name="Freeform 243"/>
            <p:cNvSpPr>
              <a:spLocks/>
            </p:cNvSpPr>
            <p:nvPr/>
          </p:nvSpPr>
          <p:spPr bwMode="auto">
            <a:xfrm>
              <a:off x="4061" y="3146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8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200" name="Freeform 244"/>
            <p:cNvSpPr>
              <a:spLocks noEditPoints="1"/>
            </p:cNvSpPr>
            <p:nvPr/>
          </p:nvSpPr>
          <p:spPr bwMode="auto">
            <a:xfrm>
              <a:off x="4062" y="3151"/>
              <a:ext cx="5" cy="22"/>
            </a:xfrm>
            <a:custGeom>
              <a:avLst/>
              <a:gdLst>
                <a:gd name="T0" fmla="*/ 3 w 3"/>
                <a:gd name="T1" fmla="*/ 19 h 13"/>
                <a:gd name="T2" fmla="*/ 3 w 3"/>
                <a:gd name="T3" fmla="*/ 19 h 13"/>
                <a:gd name="T4" fmla="*/ 5 w 3"/>
                <a:gd name="T5" fmla="*/ 22 h 13"/>
                <a:gd name="T6" fmla="*/ 3 w 3"/>
                <a:gd name="T7" fmla="*/ 19 h 13"/>
                <a:gd name="T8" fmla="*/ 3 w 3"/>
                <a:gd name="T9" fmla="*/ 19 h 13"/>
                <a:gd name="T10" fmla="*/ 3 w 3"/>
                <a:gd name="T11" fmla="*/ 19 h 13"/>
                <a:gd name="T12" fmla="*/ 3 w 3"/>
                <a:gd name="T13" fmla="*/ 19 h 13"/>
                <a:gd name="T14" fmla="*/ 3 w 3"/>
                <a:gd name="T15" fmla="*/ 19 h 13"/>
                <a:gd name="T16" fmla="*/ 0 w 3"/>
                <a:gd name="T17" fmla="*/ 0 h 13"/>
                <a:gd name="T18" fmla="*/ 0 w 3"/>
                <a:gd name="T19" fmla="*/ 0 h 13"/>
                <a:gd name="T20" fmla="*/ 0 w 3"/>
                <a:gd name="T21" fmla="*/ 0 h 13"/>
                <a:gd name="T22" fmla="*/ 0 w 3"/>
                <a:gd name="T23" fmla="*/ 0 h 1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" h="13">
                  <a:moveTo>
                    <a:pt x="2" y="11"/>
                  </a:move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3" y="12"/>
                    <a:pt x="3" y="13"/>
                  </a:cubicBezTo>
                  <a:cubicBezTo>
                    <a:pt x="3" y="12"/>
                    <a:pt x="2" y="11"/>
                    <a:pt x="2" y="11"/>
                  </a:cubicBezTo>
                  <a:moveTo>
                    <a:pt x="2" y="11"/>
                  </a:move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201" name="Freeform 245"/>
            <p:cNvSpPr>
              <a:spLocks/>
            </p:cNvSpPr>
            <p:nvPr/>
          </p:nvSpPr>
          <p:spPr bwMode="auto">
            <a:xfrm>
              <a:off x="4065" y="3169"/>
              <a:ext cx="2" cy="4"/>
            </a:xfrm>
            <a:custGeom>
              <a:avLst/>
              <a:gdLst>
                <a:gd name="T0" fmla="*/ 0 w 1"/>
                <a:gd name="T1" fmla="*/ 0 h 2"/>
                <a:gd name="T2" fmla="*/ 2 w 1"/>
                <a:gd name="T3" fmla="*/ 4 h 2"/>
                <a:gd name="T4" fmla="*/ 2 w 1"/>
                <a:gd name="T5" fmla="*/ 4 h 2"/>
                <a:gd name="T6" fmla="*/ 0 w 1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48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202" name="Freeform 246"/>
            <p:cNvSpPr>
              <a:spLocks noEditPoints="1"/>
            </p:cNvSpPr>
            <p:nvPr/>
          </p:nvSpPr>
          <p:spPr bwMode="auto">
            <a:xfrm>
              <a:off x="4067" y="3173"/>
              <a:ext cx="440" cy="14"/>
            </a:xfrm>
            <a:custGeom>
              <a:avLst/>
              <a:gdLst>
                <a:gd name="T0" fmla="*/ 438 w 268"/>
                <a:gd name="T1" fmla="*/ 12 h 9"/>
                <a:gd name="T2" fmla="*/ 437 w 268"/>
                <a:gd name="T3" fmla="*/ 14 h 9"/>
                <a:gd name="T4" fmla="*/ 438 w 268"/>
                <a:gd name="T5" fmla="*/ 14 h 9"/>
                <a:gd name="T6" fmla="*/ 438 w 268"/>
                <a:gd name="T7" fmla="*/ 14 h 9"/>
                <a:gd name="T8" fmla="*/ 438 w 268"/>
                <a:gd name="T9" fmla="*/ 14 h 9"/>
                <a:gd name="T10" fmla="*/ 438 w 268"/>
                <a:gd name="T11" fmla="*/ 12 h 9"/>
                <a:gd name="T12" fmla="*/ 438 w 268"/>
                <a:gd name="T13" fmla="*/ 12 h 9"/>
                <a:gd name="T14" fmla="*/ 438 w 268"/>
                <a:gd name="T15" fmla="*/ 12 h 9"/>
                <a:gd name="T16" fmla="*/ 440 w 268"/>
                <a:gd name="T17" fmla="*/ 11 h 9"/>
                <a:gd name="T18" fmla="*/ 438 w 268"/>
                <a:gd name="T19" fmla="*/ 12 h 9"/>
                <a:gd name="T20" fmla="*/ 440 w 268"/>
                <a:gd name="T21" fmla="*/ 11 h 9"/>
                <a:gd name="T22" fmla="*/ 2 w 268"/>
                <a:gd name="T23" fmla="*/ 5 h 9"/>
                <a:gd name="T24" fmla="*/ 3 w 268"/>
                <a:gd name="T25" fmla="*/ 8 h 9"/>
                <a:gd name="T26" fmla="*/ 3 w 268"/>
                <a:gd name="T27" fmla="*/ 9 h 9"/>
                <a:gd name="T28" fmla="*/ 3 w 268"/>
                <a:gd name="T29" fmla="*/ 8 h 9"/>
                <a:gd name="T30" fmla="*/ 2 w 268"/>
                <a:gd name="T31" fmla="*/ 5 h 9"/>
                <a:gd name="T32" fmla="*/ 0 w 268"/>
                <a:gd name="T33" fmla="*/ 0 h 9"/>
                <a:gd name="T34" fmla="*/ 2 w 268"/>
                <a:gd name="T35" fmla="*/ 5 h 9"/>
                <a:gd name="T36" fmla="*/ 0 w 268"/>
                <a:gd name="T37" fmla="*/ 3 h 9"/>
                <a:gd name="T38" fmla="*/ 0 w 268"/>
                <a:gd name="T39" fmla="*/ 0 h 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68" h="9">
                  <a:moveTo>
                    <a:pt x="267" y="8"/>
                  </a:moveTo>
                  <a:cubicBezTo>
                    <a:pt x="267" y="9"/>
                    <a:pt x="267" y="9"/>
                    <a:pt x="266" y="9"/>
                  </a:cubicBezTo>
                  <a:cubicBezTo>
                    <a:pt x="267" y="9"/>
                    <a:pt x="267" y="9"/>
                    <a:pt x="267" y="9"/>
                  </a:cubicBezTo>
                  <a:cubicBezTo>
                    <a:pt x="267" y="9"/>
                    <a:pt x="267" y="9"/>
                    <a:pt x="267" y="9"/>
                  </a:cubicBezTo>
                  <a:cubicBezTo>
                    <a:pt x="267" y="9"/>
                    <a:pt x="267" y="9"/>
                    <a:pt x="267" y="9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67" y="8"/>
                    <a:pt x="267" y="8"/>
                    <a:pt x="267" y="8"/>
                  </a:cubicBezTo>
                  <a:moveTo>
                    <a:pt x="268" y="7"/>
                  </a:moveTo>
                  <a:cubicBezTo>
                    <a:pt x="268" y="7"/>
                    <a:pt x="267" y="8"/>
                    <a:pt x="267" y="8"/>
                  </a:cubicBezTo>
                  <a:cubicBezTo>
                    <a:pt x="267" y="8"/>
                    <a:pt x="268" y="7"/>
                    <a:pt x="268" y="7"/>
                  </a:cubicBezTo>
                  <a:moveTo>
                    <a:pt x="1" y="3"/>
                  </a:moveTo>
                  <a:cubicBezTo>
                    <a:pt x="1" y="4"/>
                    <a:pt x="1" y="4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1" y="4"/>
                    <a:pt x="1" y="4"/>
                    <a:pt x="1" y="3"/>
                  </a:cubicBezTo>
                  <a:moveTo>
                    <a:pt x="0" y="0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203" name="Rectangle 247"/>
            <p:cNvSpPr>
              <a:spLocks noChangeArrowheads="1"/>
            </p:cNvSpPr>
            <p:nvPr/>
          </p:nvSpPr>
          <p:spPr bwMode="auto">
            <a:xfrm>
              <a:off x="4505" y="3186"/>
              <a:ext cx="1" cy="1"/>
            </a:xfrm>
            <a:prstGeom prst="rect">
              <a:avLst/>
            </a:prstGeom>
            <a:solidFill>
              <a:srgbClr val="48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132204" name="Freeform 248"/>
            <p:cNvSpPr>
              <a:spLocks/>
            </p:cNvSpPr>
            <p:nvPr/>
          </p:nvSpPr>
          <p:spPr bwMode="auto">
            <a:xfrm>
              <a:off x="4505" y="3186"/>
              <a:ext cx="0" cy="1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132205" name="Picture 249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" y="3178"/>
              <a:ext cx="14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206" name="Freeform 250"/>
            <p:cNvSpPr>
              <a:spLocks/>
            </p:cNvSpPr>
            <p:nvPr/>
          </p:nvSpPr>
          <p:spPr bwMode="auto">
            <a:xfrm>
              <a:off x="4072" y="3187"/>
              <a:ext cx="2" cy="2"/>
            </a:xfrm>
            <a:custGeom>
              <a:avLst/>
              <a:gdLst>
                <a:gd name="T0" fmla="*/ 0 w 1"/>
                <a:gd name="T1" fmla="*/ 0 h 1"/>
                <a:gd name="T2" fmla="*/ 2 w 1"/>
                <a:gd name="T3" fmla="*/ 2 h 1"/>
                <a:gd name="T4" fmla="*/ 0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207" name="Freeform 251"/>
            <p:cNvSpPr>
              <a:spLocks/>
            </p:cNvSpPr>
            <p:nvPr/>
          </p:nvSpPr>
          <p:spPr bwMode="auto">
            <a:xfrm>
              <a:off x="4502" y="3189"/>
              <a:ext cx="1" cy="5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5 h 3"/>
                <a:gd name="T4" fmla="*/ 1 w 1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</a:path>
              </a:pathLst>
            </a:custGeom>
            <a:solidFill>
              <a:srgbClr val="48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132208" name="Picture 252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2" y="3190"/>
              <a:ext cx="15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209" name="Picture 253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6" y="3200"/>
              <a:ext cx="15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210" name="Freeform 254"/>
            <p:cNvSpPr>
              <a:spLocks noEditPoints="1"/>
            </p:cNvSpPr>
            <p:nvPr/>
          </p:nvSpPr>
          <p:spPr bwMode="auto">
            <a:xfrm>
              <a:off x="4476" y="3210"/>
              <a:ext cx="16" cy="20"/>
            </a:xfrm>
            <a:custGeom>
              <a:avLst/>
              <a:gdLst>
                <a:gd name="T0" fmla="*/ 2 w 10"/>
                <a:gd name="T1" fmla="*/ 18 h 12"/>
                <a:gd name="T2" fmla="*/ 2 w 10"/>
                <a:gd name="T3" fmla="*/ 20 h 12"/>
                <a:gd name="T4" fmla="*/ 0 w 10"/>
                <a:gd name="T5" fmla="*/ 20 h 12"/>
                <a:gd name="T6" fmla="*/ 0 w 10"/>
                <a:gd name="T7" fmla="*/ 20 h 12"/>
                <a:gd name="T8" fmla="*/ 0 w 10"/>
                <a:gd name="T9" fmla="*/ 20 h 12"/>
                <a:gd name="T10" fmla="*/ 2 w 10"/>
                <a:gd name="T11" fmla="*/ 18 h 12"/>
                <a:gd name="T12" fmla="*/ 2 w 10"/>
                <a:gd name="T13" fmla="*/ 18 h 12"/>
                <a:gd name="T14" fmla="*/ 13 w 10"/>
                <a:gd name="T15" fmla="*/ 3 h 12"/>
                <a:gd name="T16" fmla="*/ 10 w 10"/>
                <a:gd name="T17" fmla="*/ 8 h 12"/>
                <a:gd name="T18" fmla="*/ 10 w 10"/>
                <a:gd name="T19" fmla="*/ 8 h 12"/>
                <a:gd name="T20" fmla="*/ 10 w 10"/>
                <a:gd name="T21" fmla="*/ 8 h 12"/>
                <a:gd name="T22" fmla="*/ 13 w 10"/>
                <a:gd name="T23" fmla="*/ 3 h 12"/>
                <a:gd name="T24" fmla="*/ 16 w 10"/>
                <a:gd name="T25" fmla="*/ 0 h 12"/>
                <a:gd name="T26" fmla="*/ 16 w 10"/>
                <a:gd name="T27" fmla="*/ 0 h 12"/>
                <a:gd name="T28" fmla="*/ 16 w 10"/>
                <a:gd name="T29" fmla="*/ 0 h 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" h="12">
                  <a:moveTo>
                    <a:pt x="1" y="11"/>
                  </a:moveTo>
                  <a:cubicBezTo>
                    <a:pt x="1" y="11"/>
                    <a:pt x="1" y="11"/>
                    <a:pt x="1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8" y="2"/>
                  </a:moveTo>
                  <a:cubicBezTo>
                    <a:pt x="7" y="3"/>
                    <a:pt x="7" y="4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7" y="3"/>
                    <a:pt x="8" y="2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132211" name="Picture 255"/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0" y="3221"/>
              <a:ext cx="15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212" name="Freeform 256"/>
            <p:cNvSpPr>
              <a:spLocks noEditPoints="1"/>
            </p:cNvSpPr>
            <p:nvPr/>
          </p:nvSpPr>
          <p:spPr bwMode="auto">
            <a:xfrm>
              <a:off x="4456" y="3246"/>
              <a:ext cx="2" cy="2"/>
            </a:xfrm>
            <a:custGeom>
              <a:avLst/>
              <a:gdLst>
                <a:gd name="T0" fmla="*/ 2 w 1"/>
                <a:gd name="T1" fmla="*/ 2 h 1"/>
                <a:gd name="T2" fmla="*/ 0 w 1"/>
                <a:gd name="T3" fmla="*/ 2 h 1"/>
                <a:gd name="T4" fmla="*/ 2 w 1"/>
                <a:gd name="T5" fmla="*/ 2 h 1"/>
                <a:gd name="T6" fmla="*/ 2 w 1"/>
                <a:gd name="T7" fmla="*/ 2 h 1"/>
                <a:gd name="T8" fmla="*/ 2 w 1"/>
                <a:gd name="T9" fmla="*/ 0 h 1"/>
                <a:gd name="T10" fmla="*/ 2 w 1"/>
                <a:gd name="T11" fmla="*/ 2 h 1"/>
                <a:gd name="T12" fmla="*/ 2 w 1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213" name="Oval 257"/>
            <p:cNvSpPr>
              <a:spLocks noChangeArrowheads="1"/>
            </p:cNvSpPr>
            <p:nvPr/>
          </p:nvSpPr>
          <p:spPr bwMode="auto">
            <a:xfrm>
              <a:off x="4458" y="3248"/>
              <a:ext cx="1" cy="1"/>
            </a:xfrm>
            <a:prstGeom prst="ellipse">
              <a:avLst/>
            </a:prstGeom>
            <a:solidFill>
              <a:srgbClr val="48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132214" name="Freeform 259"/>
            <p:cNvSpPr>
              <a:spLocks noEditPoints="1"/>
            </p:cNvSpPr>
            <p:nvPr/>
          </p:nvSpPr>
          <p:spPr bwMode="auto">
            <a:xfrm>
              <a:off x="4435" y="3258"/>
              <a:ext cx="11" cy="6"/>
            </a:xfrm>
            <a:custGeom>
              <a:avLst/>
              <a:gdLst>
                <a:gd name="T0" fmla="*/ 2 w 7"/>
                <a:gd name="T1" fmla="*/ 6 h 4"/>
                <a:gd name="T2" fmla="*/ 0 w 7"/>
                <a:gd name="T3" fmla="*/ 6 h 4"/>
                <a:gd name="T4" fmla="*/ 0 w 7"/>
                <a:gd name="T5" fmla="*/ 6 h 4"/>
                <a:gd name="T6" fmla="*/ 0 w 7"/>
                <a:gd name="T7" fmla="*/ 6 h 4"/>
                <a:gd name="T8" fmla="*/ 2 w 7"/>
                <a:gd name="T9" fmla="*/ 6 h 4"/>
                <a:gd name="T10" fmla="*/ 2 w 7"/>
                <a:gd name="T11" fmla="*/ 5 h 4"/>
                <a:gd name="T12" fmla="*/ 2 w 7"/>
                <a:gd name="T13" fmla="*/ 5 h 4"/>
                <a:gd name="T14" fmla="*/ 2 w 7"/>
                <a:gd name="T15" fmla="*/ 5 h 4"/>
                <a:gd name="T16" fmla="*/ 2 w 7"/>
                <a:gd name="T17" fmla="*/ 5 h 4"/>
                <a:gd name="T18" fmla="*/ 2 w 7"/>
                <a:gd name="T19" fmla="*/ 5 h 4"/>
                <a:gd name="T20" fmla="*/ 11 w 7"/>
                <a:gd name="T21" fmla="*/ 0 h 4"/>
                <a:gd name="T22" fmla="*/ 9 w 7"/>
                <a:gd name="T23" fmla="*/ 0 h 4"/>
                <a:gd name="T24" fmla="*/ 9 w 7"/>
                <a:gd name="T25" fmla="*/ 0 h 4"/>
                <a:gd name="T26" fmla="*/ 11 w 7"/>
                <a:gd name="T27" fmla="*/ 0 h 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1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215" name="Freeform 260"/>
            <p:cNvSpPr>
              <a:spLocks/>
            </p:cNvSpPr>
            <p:nvPr/>
          </p:nvSpPr>
          <p:spPr bwMode="auto">
            <a:xfrm>
              <a:off x="4435" y="3263"/>
              <a:ext cx="1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1 h 1"/>
                <a:gd name="T8" fmla="*/ 1 w 1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</a:path>
              </a:pathLst>
            </a:custGeom>
            <a:solidFill>
              <a:srgbClr val="48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132216" name="Picture 261"/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4" y="3259"/>
              <a:ext cx="15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217" name="Freeform 262"/>
            <p:cNvSpPr>
              <a:spLocks/>
            </p:cNvSpPr>
            <p:nvPr/>
          </p:nvSpPr>
          <p:spPr bwMode="auto">
            <a:xfrm>
              <a:off x="4407" y="3276"/>
              <a:ext cx="8" cy="5"/>
            </a:xfrm>
            <a:custGeom>
              <a:avLst/>
              <a:gdLst>
                <a:gd name="T0" fmla="*/ 8 w 5"/>
                <a:gd name="T1" fmla="*/ 0 h 3"/>
                <a:gd name="T2" fmla="*/ 8 w 5"/>
                <a:gd name="T3" fmla="*/ 0 h 3"/>
                <a:gd name="T4" fmla="*/ 0 w 5"/>
                <a:gd name="T5" fmla="*/ 5 h 3"/>
                <a:gd name="T6" fmla="*/ 0 w 5"/>
                <a:gd name="T7" fmla="*/ 5 h 3"/>
                <a:gd name="T8" fmla="*/ 8 w 5"/>
                <a:gd name="T9" fmla="*/ 0 h 3"/>
                <a:gd name="T10" fmla="*/ 8 w 5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1"/>
                    <a:pt x="2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2"/>
                    <a:pt x="3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132218" name="Picture 263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0" y="3272"/>
              <a:ext cx="20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219" name="Freeform 264"/>
            <p:cNvSpPr>
              <a:spLocks noEditPoints="1"/>
            </p:cNvSpPr>
            <p:nvPr/>
          </p:nvSpPr>
          <p:spPr bwMode="auto">
            <a:xfrm>
              <a:off x="4216" y="3282"/>
              <a:ext cx="186" cy="17"/>
            </a:xfrm>
            <a:custGeom>
              <a:avLst/>
              <a:gdLst>
                <a:gd name="T0" fmla="*/ 0 w 113"/>
                <a:gd name="T1" fmla="*/ 15 h 10"/>
                <a:gd name="T2" fmla="*/ 5 w 113"/>
                <a:gd name="T3" fmla="*/ 17 h 10"/>
                <a:gd name="T4" fmla="*/ 7 w 113"/>
                <a:gd name="T5" fmla="*/ 17 h 10"/>
                <a:gd name="T6" fmla="*/ 0 w 113"/>
                <a:gd name="T7" fmla="*/ 15 h 10"/>
                <a:gd name="T8" fmla="*/ 174 w 113"/>
                <a:gd name="T9" fmla="*/ 5 h 10"/>
                <a:gd name="T10" fmla="*/ 174 w 113"/>
                <a:gd name="T11" fmla="*/ 5 h 10"/>
                <a:gd name="T12" fmla="*/ 174 w 113"/>
                <a:gd name="T13" fmla="*/ 5 h 10"/>
                <a:gd name="T14" fmla="*/ 179 w 113"/>
                <a:gd name="T15" fmla="*/ 3 h 10"/>
                <a:gd name="T16" fmla="*/ 178 w 113"/>
                <a:gd name="T17" fmla="*/ 3 h 10"/>
                <a:gd name="T18" fmla="*/ 178 w 113"/>
                <a:gd name="T19" fmla="*/ 3 h 10"/>
                <a:gd name="T20" fmla="*/ 179 w 113"/>
                <a:gd name="T21" fmla="*/ 3 h 10"/>
                <a:gd name="T22" fmla="*/ 179 w 113"/>
                <a:gd name="T23" fmla="*/ 3 h 10"/>
                <a:gd name="T24" fmla="*/ 186 w 113"/>
                <a:gd name="T25" fmla="*/ 0 h 10"/>
                <a:gd name="T26" fmla="*/ 183 w 113"/>
                <a:gd name="T27" fmla="*/ 2 h 10"/>
                <a:gd name="T28" fmla="*/ 183 w 113"/>
                <a:gd name="T29" fmla="*/ 2 h 10"/>
                <a:gd name="T30" fmla="*/ 186 w 113"/>
                <a:gd name="T31" fmla="*/ 0 h 1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3" h="10">
                  <a:moveTo>
                    <a:pt x="0" y="9"/>
                  </a:moveTo>
                  <a:cubicBezTo>
                    <a:pt x="1" y="9"/>
                    <a:pt x="2" y="9"/>
                    <a:pt x="3" y="10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3" y="10"/>
                    <a:pt x="1" y="9"/>
                    <a:pt x="0" y="9"/>
                  </a:cubicBezTo>
                  <a:moveTo>
                    <a:pt x="106" y="3"/>
                  </a:move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moveTo>
                    <a:pt x="109" y="2"/>
                  </a:moveTo>
                  <a:cubicBezTo>
                    <a:pt x="109" y="2"/>
                    <a:pt x="109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2"/>
                    <a:pt x="109" y="2"/>
                  </a:cubicBezTo>
                  <a:cubicBezTo>
                    <a:pt x="109" y="2"/>
                    <a:pt x="109" y="2"/>
                    <a:pt x="109" y="2"/>
                  </a:cubicBezTo>
                  <a:moveTo>
                    <a:pt x="113" y="0"/>
                  </a:moveTo>
                  <a:cubicBezTo>
                    <a:pt x="113" y="0"/>
                    <a:pt x="112" y="0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2" y="0"/>
                    <a:pt x="113" y="0"/>
                    <a:pt x="11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220" name="Freeform 265"/>
            <p:cNvSpPr>
              <a:spLocks/>
            </p:cNvSpPr>
            <p:nvPr/>
          </p:nvSpPr>
          <p:spPr bwMode="auto">
            <a:xfrm>
              <a:off x="4221" y="3299"/>
              <a:ext cx="7" cy="2"/>
            </a:xfrm>
            <a:custGeom>
              <a:avLst/>
              <a:gdLst>
                <a:gd name="T0" fmla="*/ 0 w 4"/>
                <a:gd name="T1" fmla="*/ 0 h 1"/>
                <a:gd name="T2" fmla="*/ 7 w 4"/>
                <a:gd name="T3" fmla="*/ 2 h 1"/>
                <a:gd name="T4" fmla="*/ 2 w 4"/>
                <a:gd name="T5" fmla="*/ 0 h 1"/>
                <a:gd name="T6" fmla="*/ 0 w 4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1" y="0"/>
                    <a:pt x="3" y="0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solidFill>
              <a:srgbClr val="48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221" name="Freeform 266"/>
            <p:cNvSpPr>
              <a:spLocks/>
            </p:cNvSpPr>
            <p:nvPr/>
          </p:nvSpPr>
          <p:spPr bwMode="auto">
            <a:xfrm>
              <a:off x="4321" y="3304"/>
              <a:ext cx="5" cy="0"/>
            </a:xfrm>
            <a:custGeom>
              <a:avLst/>
              <a:gdLst>
                <a:gd name="T0" fmla="*/ 5 w 3"/>
                <a:gd name="T1" fmla="*/ 0 w 3"/>
                <a:gd name="T2" fmla="*/ 0 w 3"/>
                <a:gd name="T3" fmla="*/ 0 w 3"/>
                <a:gd name="T4" fmla="*/ 5 w 3"/>
                <a:gd name="T5" fmla="*/ 0 60000 65536"/>
                <a:gd name="T6" fmla="*/ 0 60000 65536"/>
                <a:gd name="T7" fmla="*/ 0 60000 65536"/>
                <a:gd name="T8" fmla="*/ 0 60000 65536"/>
                <a:gd name="T9" fmla="*/ 0 60000 65536"/>
              </a:gdLst>
              <a:ahLst/>
              <a:cxnLst>
                <a:cxn ang="T5">
                  <a:pos x="T0" y="0"/>
                </a:cxn>
                <a:cxn ang="T6">
                  <a:pos x="T1" y="0"/>
                </a:cxn>
                <a:cxn ang="T7">
                  <a:pos x="T2" y="0"/>
                </a:cxn>
                <a:cxn ang="T8">
                  <a:pos x="T3" y="0"/>
                </a:cxn>
                <a:cxn ang="T9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</a:path>
              </a:pathLst>
            </a:custGeom>
            <a:solidFill>
              <a:srgbClr val="48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222" name="Freeform 267"/>
            <p:cNvSpPr>
              <a:spLocks/>
            </p:cNvSpPr>
            <p:nvPr/>
          </p:nvSpPr>
          <p:spPr bwMode="auto">
            <a:xfrm>
              <a:off x="4320" y="3304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</a:path>
              </a:pathLst>
            </a:custGeom>
            <a:solidFill>
              <a:srgbClr val="48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223" name="Freeform 268"/>
            <p:cNvSpPr>
              <a:spLocks/>
            </p:cNvSpPr>
            <p:nvPr/>
          </p:nvSpPr>
          <p:spPr bwMode="auto">
            <a:xfrm>
              <a:off x="4259" y="3304"/>
              <a:ext cx="7" cy="1"/>
            </a:xfrm>
            <a:custGeom>
              <a:avLst/>
              <a:gdLst>
                <a:gd name="T0" fmla="*/ 0 w 4"/>
                <a:gd name="T1" fmla="*/ 0 h 1"/>
                <a:gd name="T2" fmla="*/ 7 w 4"/>
                <a:gd name="T3" fmla="*/ 1 h 1"/>
                <a:gd name="T4" fmla="*/ 7 w 4"/>
                <a:gd name="T5" fmla="*/ 1 h 1"/>
                <a:gd name="T6" fmla="*/ 4 w 4"/>
                <a:gd name="T7" fmla="*/ 1 h 1"/>
                <a:gd name="T8" fmla="*/ 0 w 4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1" y="0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224" name="Freeform 269"/>
            <p:cNvSpPr>
              <a:spLocks/>
            </p:cNvSpPr>
            <p:nvPr/>
          </p:nvSpPr>
          <p:spPr bwMode="auto">
            <a:xfrm>
              <a:off x="4266" y="330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8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132225" name="Picture 270"/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4" y="3434"/>
              <a:ext cx="15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226" name="Freeform 271"/>
            <p:cNvSpPr>
              <a:spLocks/>
            </p:cNvSpPr>
            <p:nvPr/>
          </p:nvSpPr>
          <p:spPr bwMode="auto">
            <a:xfrm>
              <a:off x="5037" y="3442"/>
              <a:ext cx="24" cy="9"/>
            </a:xfrm>
            <a:custGeom>
              <a:avLst/>
              <a:gdLst>
                <a:gd name="T0" fmla="*/ 24 w 24"/>
                <a:gd name="T1" fmla="*/ 0 h 9"/>
                <a:gd name="T2" fmla="*/ 0 w 24"/>
                <a:gd name="T3" fmla="*/ 9 h 9"/>
                <a:gd name="T4" fmla="*/ 24 w 24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4" h="9">
                  <a:moveTo>
                    <a:pt x="24" y="0"/>
                  </a:moveTo>
                  <a:lnTo>
                    <a:pt x="0" y="9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48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227" name="Freeform 272"/>
            <p:cNvSpPr>
              <a:spLocks/>
            </p:cNvSpPr>
            <p:nvPr/>
          </p:nvSpPr>
          <p:spPr bwMode="auto">
            <a:xfrm>
              <a:off x="5037" y="3442"/>
              <a:ext cx="24" cy="9"/>
            </a:xfrm>
            <a:custGeom>
              <a:avLst/>
              <a:gdLst>
                <a:gd name="T0" fmla="*/ 24 w 24"/>
                <a:gd name="T1" fmla="*/ 0 h 9"/>
                <a:gd name="T2" fmla="*/ 0 w 24"/>
                <a:gd name="T3" fmla="*/ 9 h 9"/>
                <a:gd name="T4" fmla="*/ 24 w 24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4" h="9">
                  <a:moveTo>
                    <a:pt x="24" y="0"/>
                  </a:moveTo>
                  <a:lnTo>
                    <a:pt x="0" y="9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228" name="Freeform 273"/>
            <p:cNvSpPr>
              <a:spLocks/>
            </p:cNvSpPr>
            <p:nvPr/>
          </p:nvSpPr>
          <p:spPr bwMode="auto">
            <a:xfrm>
              <a:off x="4876" y="3448"/>
              <a:ext cx="1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  <a:gd name="T4" fmla="*/ 0 w 1"/>
                <a:gd name="T5" fmla="*/ 0 60000 65536"/>
                <a:gd name="T6" fmla="*/ 0 60000 65536"/>
                <a:gd name="T7" fmla="*/ 0 60000 65536"/>
                <a:gd name="T8" fmla="*/ 0 60000 65536"/>
                <a:gd name="T9" fmla="*/ 0 60000 65536"/>
              </a:gdLst>
              <a:ahLst/>
              <a:cxnLst>
                <a:cxn ang="T5">
                  <a:pos x="T0" y="0"/>
                </a:cxn>
                <a:cxn ang="T6">
                  <a:pos x="T1" y="0"/>
                </a:cxn>
                <a:cxn ang="T7">
                  <a:pos x="T2" y="0"/>
                </a:cxn>
                <a:cxn ang="T8">
                  <a:pos x="T3" y="0"/>
                </a:cxn>
                <a:cxn ang="T9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229" name="Freeform 274"/>
            <p:cNvSpPr>
              <a:spLocks/>
            </p:cNvSpPr>
            <p:nvPr/>
          </p:nvSpPr>
          <p:spPr bwMode="auto">
            <a:xfrm>
              <a:off x="4876" y="3448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  <a:gd name="T3" fmla="*/ 0 w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8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132230" name="Picture 275"/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0" y="3441"/>
              <a:ext cx="20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231" name="Picture 276"/>
            <p:cNvPicPr>
              <a:picLocks noChangeAspect="1" noChangeArrowheads="1"/>
            </p:cNvPicPr>
            <p:nvPr/>
          </p:nvPicPr>
          <p:blipFill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9" y="3451"/>
              <a:ext cx="15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232" name="Freeform 277"/>
            <p:cNvSpPr>
              <a:spLocks/>
            </p:cNvSpPr>
            <p:nvPr/>
          </p:nvSpPr>
          <p:spPr bwMode="auto">
            <a:xfrm>
              <a:off x="5010" y="3460"/>
              <a:ext cx="2" cy="0"/>
            </a:xfrm>
            <a:custGeom>
              <a:avLst/>
              <a:gdLst>
                <a:gd name="T0" fmla="*/ 2 w 1"/>
                <a:gd name="T1" fmla="*/ 0 w 1"/>
                <a:gd name="T2" fmla="*/ 2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</a:path>
              </a:pathLst>
            </a:custGeom>
            <a:solidFill>
              <a:srgbClr val="48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233" name="Freeform 278"/>
            <p:cNvSpPr>
              <a:spLocks/>
            </p:cNvSpPr>
            <p:nvPr/>
          </p:nvSpPr>
          <p:spPr bwMode="auto">
            <a:xfrm>
              <a:off x="5005" y="3460"/>
              <a:ext cx="2" cy="0"/>
            </a:xfrm>
            <a:custGeom>
              <a:avLst/>
              <a:gdLst>
                <a:gd name="T0" fmla="*/ 2 w 1"/>
                <a:gd name="T1" fmla="*/ 0 w 1"/>
                <a:gd name="T2" fmla="*/ 0 w 1"/>
                <a:gd name="T3" fmla="*/ 2 w 1"/>
                <a:gd name="T4" fmla="*/ 2 w 1"/>
                <a:gd name="T5" fmla="*/ 0 60000 65536"/>
                <a:gd name="T6" fmla="*/ 0 60000 65536"/>
                <a:gd name="T7" fmla="*/ 0 60000 65536"/>
                <a:gd name="T8" fmla="*/ 0 60000 65536"/>
                <a:gd name="T9" fmla="*/ 0 60000 65536"/>
              </a:gdLst>
              <a:ahLst/>
              <a:cxnLst>
                <a:cxn ang="T5">
                  <a:pos x="T0" y="0"/>
                </a:cxn>
                <a:cxn ang="T6">
                  <a:pos x="T1" y="0"/>
                </a:cxn>
                <a:cxn ang="T7">
                  <a:pos x="T2" y="0"/>
                </a:cxn>
                <a:cxn ang="T8">
                  <a:pos x="T3" y="0"/>
                </a:cxn>
                <a:cxn ang="T9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132234" name="Picture 279"/>
            <p:cNvPicPr>
              <a:picLocks noChangeAspect="1"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8" y="3452"/>
              <a:ext cx="15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235" name="Freeform 280"/>
            <p:cNvSpPr>
              <a:spLocks/>
            </p:cNvSpPr>
            <p:nvPr/>
          </p:nvSpPr>
          <p:spPr bwMode="auto">
            <a:xfrm>
              <a:off x="5002" y="3460"/>
              <a:ext cx="2" cy="0"/>
            </a:xfrm>
            <a:custGeom>
              <a:avLst/>
              <a:gdLst>
                <a:gd name="T0" fmla="*/ 2 w 1"/>
                <a:gd name="T1" fmla="*/ 0 w 1"/>
                <a:gd name="T2" fmla="*/ 0 w 1"/>
                <a:gd name="T3" fmla="*/ 2 w 1"/>
                <a:gd name="T4" fmla="*/ 2 w 1"/>
                <a:gd name="T5" fmla="*/ 0 60000 65536"/>
                <a:gd name="T6" fmla="*/ 0 60000 65536"/>
                <a:gd name="T7" fmla="*/ 0 60000 65536"/>
                <a:gd name="T8" fmla="*/ 0 60000 65536"/>
                <a:gd name="T9" fmla="*/ 0 60000 65536"/>
              </a:gdLst>
              <a:ahLst/>
              <a:cxnLst>
                <a:cxn ang="T5">
                  <a:pos x="T0" y="0"/>
                </a:cxn>
                <a:cxn ang="T6">
                  <a:pos x="T1" y="0"/>
                </a:cxn>
                <a:cxn ang="T7">
                  <a:pos x="T2" y="0"/>
                </a:cxn>
                <a:cxn ang="T8">
                  <a:pos x="T3" y="0"/>
                </a:cxn>
                <a:cxn ang="T9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236" name="Freeform 281"/>
            <p:cNvSpPr>
              <a:spLocks/>
            </p:cNvSpPr>
            <p:nvPr/>
          </p:nvSpPr>
          <p:spPr bwMode="auto">
            <a:xfrm>
              <a:off x="5002" y="3460"/>
              <a:ext cx="2" cy="0"/>
            </a:xfrm>
            <a:custGeom>
              <a:avLst/>
              <a:gdLst>
                <a:gd name="T0" fmla="*/ 2 w 1"/>
                <a:gd name="T1" fmla="*/ 0 w 1"/>
                <a:gd name="T2" fmla="*/ 2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</a:path>
              </a:pathLst>
            </a:custGeom>
            <a:solidFill>
              <a:srgbClr val="48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237" name="Rectangle 282"/>
            <p:cNvSpPr>
              <a:spLocks noChangeArrowheads="1"/>
            </p:cNvSpPr>
            <p:nvPr/>
          </p:nvSpPr>
          <p:spPr bwMode="auto">
            <a:xfrm>
              <a:off x="5000" y="3460"/>
              <a:ext cx="2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132238" name="Rectangle 283"/>
            <p:cNvSpPr>
              <a:spLocks noChangeArrowheads="1"/>
            </p:cNvSpPr>
            <p:nvPr/>
          </p:nvSpPr>
          <p:spPr bwMode="auto">
            <a:xfrm>
              <a:off x="5000" y="3460"/>
              <a:ext cx="2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pic>
          <p:nvPicPr>
            <p:cNvPr id="132239" name="Picture 284"/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3" y="3452"/>
              <a:ext cx="14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240" name="Picture 285"/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2" y="3452"/>
              <a:ext cx="15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241" name="Picture 286"/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4" y="3454"/>
              <a:ext cx="15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242" name="Freeform 287"/>
            <p:cNvSpPr>
              <a:spLocks/>
            </p:cNvSpPr>
            <p:nvPr/>
          </p:nvSpPr>
          <p:spPr bwMode="auto">
            <a:xfrm>
              <a:off x="4937" y="3463"/>
              <a:ext cx="1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132243" name="Picture 288"/>
            <p:cNvPicPr>
              <a:picLocks noChangeAspect="1" noChangeArrowheads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9" y="3454"/>
              <a:ext cx="15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244" name="Freeform 289"/>
            <p:cNvSpPr>
              <a:spLocks/>
            </p:cNvSpPr>
            <p:nvPr/>
          </p:nvSpPr>
          <p:spPr bwMode="auto">
            <a:xfrm>
              <a:off x="4946" y="346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  <a:gd name="T6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  <a:cxn ang="T6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245" name="Freeform 290"/>
            <p:cNvSpPr>
              <a:spLocks/>
            </p:cNvSpPr>
            <p:nvPr/>
          </p:nvSpPr>
          <p:spPr bwMode="auto">
            <a:xfrm>
              <a:off x="4945" y="3463"/>
              <a:ext cx="1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1 w 1"/>
                <a:gd name="T4" fmla="*/ 0 w 1"/>
                <a:gd name="T5" fmla="*/ 0 60000 65536"/>
                <a:gd name="T6" fmla="*/ 0 60000 65536"/>
                <a:gd name="T7" fmla="*/ 0 60000 65536"/>
                <a:gd name="T8" fmla="*/ 0 60000 65536"/>
                <a:gd name="T9" fmla="*/ 0 60000 65536"/>
              </a:gdLst>
              <a:ahLst/>
              <a:cxnLst>
                <a:cxn ang="T5">
                  <a:pos x="T0" y="0"/>
                </a:cxn>
                <a:cxn ang="T6">
                  <a:pos x="T1" y="0"/>
                </a:cxn>
                <a:cxn ang="T7">
                  <a:pos x="T2" y="0"/>
                </a:cxn>
                <a:cxn ang="T8">
                  <a:pos x="T3" y="0"/>
                </a:cxn>
                <a:cxn ang="T9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8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246" name="Freeform 291"/>
            <p:cNvSpPr>
              <a:spLocks/>
            </p:cNvSpPr>
            <p:nvPr/>
          </p:nvSpPr>
          <p:spPr bwMode="auto">
            <a:xfrm>
              <a:off x="4955" y="3463"/>
              <a:ext cx="11" cy="0"/>
            </a:xfrm>
            <a:custGeom>
              <a:avLst/>
              <a:gdLst>
                <a:gd name="T0" fmla="*/ 0 w 7"/>
                <a:gd name="T1" fmla="*/ 2 w 7"/>
                <a:gd name="T2" fmla="*/ 2 w 7"/>
                <a:gd name="T3" fmla="*/ 2 w 7"/>
                <a:gd name="T4" fmla="*/ 2 w 7"/>
                <a:gd name="T5" fmla="*/ 6 w 7"/>
                <a:gd name="T6" fmla="*/ 11 w 7"/>
                <a:gd name="T7" fmla="*/ 11 w 7"/>
                <a:gd name="T8" fmla="*/ 8 w 7"/>
                <a:gd name="T9" fmla="*/ 2 w 7"/>
                <a:gd name="T10" fmla="*/ 0 w 7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</a:gdLst>
              <a:ahLst/>
              <a:cxnLst>
                <a:cxn ang="T11">
                  <a:pos x="T0" y="0"/>
                </a:cxn>
                <a:cxn ang="T12">
                  <a:pos x="T1" y="0"/>
                </a:cxn>
                <a:cxn ang="T13">
                  <a:pos x="T2" y="0"/>
                </a:cxn>
                <a:cxn ang="T14">
                  <a:pos x="T3" y="0"/>
                </a:cxn>
                <a:cxn ang="T15">
                  <a:pos x="T4" y="0"/>
                </a:cxn>
                <a:cxn ang="T16">
                  <a:pos x="T5" y="0"/>
                </a:cxn>
                <a:cxn ang="T17">
                  <a:pos x="T6" y="0"/>
                </a:cxn>
                <a:cxn ang="T18">
                  <a:pos x="T7" y="0"/>
                </a:cxn>
                <a:cxn ang="T19">
                  <a:pos x="T8" y="0"/>
                </a:cxn>
                <a:cxn ang="T20">
                  <a:pos x="T9" y="0"/>
                </a:cxn>
                <a:cxn ang="T21">
                  <a:pos x="T10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247" name="Freeform 292"/>
            <p:cNvSpPr>
              <a:spLocks/>
            </p:cNvSpPr>
            <p:nvPr/>
          </p:nvSpPr>
          <p:spPr bwMode="auto">
            <a:xfrm>
              <a:off x="4956" y="3463"/>
              <a:ext cx="10" cy="0"/>
            </a:xfrm>
            <a:custGeom>
              <a:avLst/>
              <a:gdLst>
                <a:gd name="T0" fmla="*/ 0 w 6"/>
                <a:gd name="T1" fmla="*/ 0 w 6"/>
                <a:gd name="T2" fmla="*/ 5 w 6"/>
                <a:gd name="T3" fmla="*/ 10 w 6"/>
                <a:gd name="T4" fmla="*/ 5 w 6"/>
                <a:gd name="T5" fmla="*/ 0 w 6"/>
                <a:gd name="T6" fmla="*/ 0 60000 65536"/>
                <a:gd name="T7" fmla="*/ 0 60000 655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6">
                  <a:pos x="T0" y="0"/>
                </a:cxn>
                <a:cxn ang="T7">
                  <a:pos x="T1" y="0"/>
                </a:cxn>
                <a:cxn ang="T8">
                  <a:pos x="T2" y="0"/>
                </a:cxn>
                <a:cxn ang="T9">
                  <a:pos x="T3" y="0"/>
                </a:cxn>
                <a:cxn ang="T10">
                  <a:pos x="T4" y="0"/>
                </a:cxn>
                <a:cxn ang="T11">
                  <a:pos x="T5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48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248" name="Freeform 295"/>
            <p:cNvSpPr>
              <a:spLocks/>
            </p:cNvSpPr>
            <p:nvPr/>
          </p:nvSpPr>
          <p:spPr bwMode="auto">
            <a:xfrm>
              <a:off x="5004" y="2354"/>
              <a:ext cx="252" cy="228"/>
            </a:xfrm>
            <a:custGeom>
              <a:avLst/>
              <a:gdLst>
                <a:gd name="T0" fmla="*/ 0 w 154"/>
                <a:gd name="T1" fmla="*/ 15 h 139"/>
                <a:gd name="T2" fmla="*/ 2 w 154"/>
                <a:gd name="T3" fmla="*/ 18 h 139"/>
                <a:gd name="T4" fmla="*/ 3 w 154"/>
                <a:gd name="T5" fmla="*/ 21 h 139"/>
                <a:gd name="T6" fmla="*/ 21 w 154"/>
                <a:gd name="T7" fmla="*/ 38 h 139"/>
                <a:gd name="T8" fmla="*/ 47 w 154"/>
                <a:gd name="T9" fmla="*/ 52 h 139"/>
                <a:gd name="T10" fmla="*/ 77 w 154"/>
                <a:gd name="T11" fmla="*/ 66 h 139"/>
                <a:gd name="T12" fmla="*/ 105 w 154"/>
                <a:gd name="T13" fmla="*/ 75 h 139"/>
                <a:gd name="T14" fmla="*/ 141 w 154"/>
                <a:gd name="T15" fmla="*/ 89 h 139"/>
                <a:gd name="T16" fmla="*/ 173 w 154"/>
                <a:gd name="T17" fmla="*/ 105 h 139"/>
                <a:gd name="T18" fmla="*/ 201 w 154"/>
                <a:gd name="T19" fmla="*/ 128 h 139"/>
                <a:gd name="T20" fmla="*/ 224 w 154"/>
                <a:gd name="T21" fmla="*/ 154 h 139"/>
                <a:gd name="T22" fmla="*/ 226 w 154"/>
                <a:gd name="T23" fmla="*/ 156 h 139"/>
                <a:gd name="T24" fmla="*/ 227 w 154"/>
                <a:gd name="T25" fmla="*/ 159 h 139"/>
                <a:gd name="T26" fmla="*/ 229 w 154"/>
                <a:gd name="T27" fmla="*/ 161 h 139"/>
                <a:gd name="T28" fmla="*/ 229 w 154"/>
                <a:gd name="T29" fmla="*/ 162 h 139"/>
                <a:gd name="T30" fmla="*/ 252 w 154"/>
                <a:gd name="T31" fmla="*/ 226 h 139"/>
                <a:gd name="T32" fmla="*/ 252 w 154"/>
                <a:gd name="T33" fmla="*/ 228 h 139"/>
                <a:gd name="T34" fmla="*/ 252 w 154"/>
                <a:gd name="T35" fmla="*/ 212 h 139"/>
                <a:gd name="T36" fmla="*/ 229 w 154"/>
                <a:gd name="T37" fmla="*/ 146 h 139"/>
                <a:gd name="T38" fmla="*/ 229 w 154"/>
                <a:gd name="T39" fmla="*/ 144 h 139"/>
                <a:gd name="T40" fmla="*/ 227 w 154"/>
                <a:gd name="T41" fmla="*/ 143 h 139"/>
                <a:gd name="T42" fmla="*/ 226 w 154"/>
                <a:gd name="T43" fmla="*/ 141 h 139"/>
                <a:gd name="T44" fmla="*/ 224 w 154"/>
                <a:gd name="T45" fmla="*/ 139 h 139"/>
                <a:gd name="T46" fmla="*/ 201 w 154"/>
                <a:gd name="T47" fmla="*/ 113 h 139"/>
                <a:gd name="T48" fmla="*/ 173 w 154"/>
                <a:gd name="T49" fmla="*/ 90 h 139"/>
                <a:gd name="T50" fmla="*/ 141 w 154"/>
                <a:gd name="T51" fmla="*/ 72 h 139"/>
                <a:gd name="T52" fmla="*/ 105 w 154"/>
                <a:gd name="T53" fmla="*/ 59 h 139"/>
                <a:gd name="T54" fmla="*/ 77 w 154"/>
                <a:gd name="T55" fmla="*/ 49 h 139"/>
                <a:gd name="T56" fmla="*/ 47 w 154"/>
                <a:gd name="T57" fmla="*/ 38 h 139"/>
                <a:gd name="T58" fmla="*/ 21 w 154"/>
                <a:gd name="T59" fmla="*/ 23 h 139"/>
                <a:gd name="T60" fmla="*/ 3 w 154"/>
                <a:gd name="T61" fmla="*/ 5 h 139"/>
                <a:gd name="T62" fmla="*/ 2 w 154"/>
                <a:gd name="T63" fmla="*/ 3 h 139"/>
                <a:gd name="T64" fmla="*/ 2 w 154"/>
                <a:gd name="T65" fmla="*/ 0 h 139"/>
                <a:gd name="T66" fmla="*/ 0 w 154"/>
                <a:gd name="T67" fmla="*/ 5 h 139"/>
                <a:gd name="T68" fmla="*/ 0 w 154"/>
                <a:gd name="T69" fmla="*/ 10 h 139"/>
                <a:gd name="T70" fmla="*/ 0 w 154"/>
                <a:gd name="T71" fmla="*/ 11 h 139"/>
                <a:gd name="T72" fmla="*/ 0 w 154"/>
                <a:gd name="T73" fmla="*/ 15 h 13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54" h="139">
                  <a:moveTo>
                    <a:pt x="0" y="9"/>
                  </a:moveTo>
                  <a:cubicBezTo>
                    <a:pt x="0" y="10"/>
                    <a:pt x="1" y="10"/>
                    <a:pt x="1" y="11"/>
                  </a:cubicBezTo>
                  <a:cubicBezTo>
                    <a:pt x="1" y="12"/>
                    <a:pt x="2" y="12"/>
                    <a:pt x="2" y="13"/>
                  </a:cubicBezTo>
                  <a:cubicBezTo>
                    <a:pt x="4" y="17"/>
                    <a:pt x="8" y="20"/>
                    <a:pt x="13" y="23"/>
                  </a:cubicBezTo>
                  <a:cubicBezTo>
                    <a:pt x="17" y="27"/>
                    <a:pt x="23" y="30"/>
                    <a:pt x="29" y="32"/>
                  </a:cubicBezTo>
                  <a:cubicBezTo>
                    <a:pt x="34" y="35"/>
                    <a:pt x="41" y="38"/>
                    <a:pt x="47" y="40"/>
                  </a:cubicBezTo>
                  <a:cubicBezTo>
                    <a:pt x="53" y="42"/>
                    <a:pt x="59" y="44"/>
                    <a:pt x="64" y="46"/>
                  </a:cubicBezTo>
                  <a:cubicBezTo>
                    <a:pt x="71" y="48"/>
                    <a:pt x="79" y="50"/>
                    <a:pt x="86" y="54"/>
                  </a:cubicBezTo>
                  <a:cubicBezTo>
                    <a:pt x="93" y="57"/>
                    <a:pt x="99" y="60"/>
                    <a:pt x="106" y="64"/>
                  </a:cubicBezTo>
                  <a:cubicBezTo>
                    <a:pt x="112" y="69"/>
                    <a:pt x="118" y="73"/>
                    <a:pt x="123" y="78"/>
                  </a:cubicBezTo>
                  <a:cubicBezTo>
                    <a:pt x="128" y="83"/>
                    <a:pt x="133" y="88"/>
                    <a:pt x="137" y="94"/>
                  </a:cubicBezTo>
                  <a:cubicBezTo>
                    <a:pt x="137" y="95"/>
                    <a:pt x="138" y="95"/>
                    <a:pt x="138" y="95"/>
                  </a:cubicBezTo>
                  <a:cubicBezTo>
                    <a:pt x="138" y="96"/>
                    <a:pt x="139" y="96"/>
                    <a:pt x="139" y="97"/>
                  </a:cubicBezTo>
                  <a:cubicBezTo>
                    <a:pt x="139" y="97"/>
                    <a:pt x="139" y="97"/>
                    <a:pt x="140" y="98"/>
                  </a:cubicBezTo>
                  <a:cubicBezTo>
                    <a:pt x="140" y="98"/>
                    <a:pt x="140" y="98"/>
                    <a:pt x="140" y="99"/>
                  </a:cubicBezTo>
                  <a:cubicBezTo>
                    <a:pt x="148" y="112"/>
                    <a:pt x="153" y="125"/>
                    <a:pt x="154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6"/>
                    <a:pt x="154" y="132"/>
                    <a:pt x="154" y="129"/>
                  </a:cubicBezTo>
                  <a:cubicBezTo>
                    <a:pt x="153" y="115"/>
                    <a:pt x="148" y="102"/>
                    <a:pt x="140" y="89"/>
                  </a:cubicBezTo>
                  <a:cubicBezTo>
                    <a:pt x="140" y="89"/>
                    <a:pt x="140" y="89"/>
                    <a:pt x="140" y="88"/>
                  </a:cubicBezTo>
                  <a:cubicBezTo>
                    <a:pt x="139" y="88"/>
                    <a:pt x="139" y="87"/>
                    <a:pt x="139" y="87"/>
                  </a:cubicBezTo>
                  <a:cubicBezTo>
                    <a:pt x="139" y="87"/>
                    <a:pt x="138" y="86"/>
                    <a:pt x="138" y="86"/>
                  </a:cubicBezTo>
                  <a:cubicBezTo>
                    <a:pt x="138" y="85"/>
                    <a:pt x="137" y="85"/>
                    <a:pt x="137" y="85"/>
                  </a:cubicBezTo>
                  <a:cubicBezTo>
                    <a:pt x="133" y="79"/>
                    <a:pt x="128" y="73"/>
                    <a:pt x="123" y="69"/>
                  </a:cubicBezTo>
                  <a:cubicBezTo>
                    <a:pt x="118" y="64"/>
                    <a:pt x="112" y="59"/>
                    <a:pt x="106" y="55"/>
                  </a:cubicBezTo>
                  <a:cubicBezTo>
                    <a:pt x="99" y="51"/>
                    <a:pt x="93" y="47"/>
                    <a:pt x="86" y="44"/>
                  </a:cubicBezTo>
                  <a:cubicBezTo>
                    <a:pt x="79" y="41"/>
                    <a:pt x="71" y="38"/>
                    <a:pt x="64" y="36"/>
                  </a:cubicBezTo>
                  <a:cubicBezTo>
                    <a:pt x="59" y="35"/>
                    <a:pt x="53" y="33"/>
                    <a:pt x="47" y="30"/>
                  </a:cubicBezTo>
                  <a:cubicBezTo>
                    <a:pt x="41" y="28"/>
                    <a:pt x="34" y="26"/>
                    <a:pt x="29" y="23"/>
                  </a:cubicBezTo>
                  <a:cubicBezTo>
                    <a:pt x="23" y="20"/>
                    <a:pt x="17" y="17"/>
                    <a:pt x="13" y="14"/>
                  </a:cubicBezTo>
                  <a:cubicBezTo>
                    <a:pt x="8" y="10"/>
                    <a:pt x="4" y="7"/>
                    <a:pt x="2" y="3"/>
                  </a:cubicBezTo>
                  <a:cubicBezTo>
                    <a:pt x="2" y="3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2D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249" name="Freeform 297"/>
            <p:cNvSpPr>
              <a:spLocks/>
            </p:cNvSpPr>
            <p:nvPr/>
          </p:nvSpPr>
          <p:spPr bwMode="auto">
            <a:xfrm>
              <a:off x="4376" y="2626"/>
              <a:ext cx="149" cy="305"/>
            </a:xfrm>
            <a:custGeom>
              <a:avLst/>
              <a:gdLst>
                <a:gd name="T0" fmla="*/ 131 w 91"/>
                <a:gd name="T1" fmla="*/ 262 h 186"/>
                <a:gd name="T2" fmla="*/ 146 w 91"/>
                <a:gd name="T3" fmla="*/ 295 h 186"/>
                <a:gd name="T4" fmla="*/ 147 w 91"/>
                <a:gd name="T5" fmla="*/ 305 h 186"/>
                <a:gd name="T6" fmla="*/ 147 w 91"/>
                <a:gd name="T7" fmla="*/ 303 h 186"/>
                <a:gd name="T8" fmla="*/ 146 w 91"/>
                <a:gd name="T9" fmla="*/ 280 h 186"/>
                <a:gd name="T10" fmla="*/ 131 w 91"/>
                <a:gd name="T11" fmla="*/ 248 h 186"/>
                <a:gd name="T12" fmla="*/ 15 w 91"/>
                <a:gd name="T13" fmla="*/ 46 h 186"/>
                <a:gd name="T14" fmla="*/ 0 w 91"/>
                <a:gd name="T15" fmla="*/ 0 h 186"/>
                <a:gd name="T16" fmla="*/ 0 w 91"/>
                <a:gd name="T17" fmla="*/ 8 h 186"/>
                <a:gd name="T18" fmla="*/ 15 w 91"/>
                <a:gd name="T19" fmla="*/ 62 h 186"/>
                <a:gd name="T20" fmla="*/ 131 w 91"/>
                <a:gd name="T21" fmla="*/ 262 h 1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1" h="186">
                  <a:moveTo>
                    <a:pt x="80" y="160"/>
                  </a:moveTo>
                  <a:cubicBezTo>
                    <a:pt x="84" y="168"/>
                    <a:pt x="87" y="175"/>
                    <a:pt x="89" y="180"/>
                  </a:cubicBezTo>
                  <a:cubicBezTo>
                    <a:pt x="89" y="182"/>
                    <a:pt x="90" y="184"/>
                    <a:pt x="90" y="186"/>
                  </a:cubicBezTo>
                  <a:cubicBezTo>
                    <a:pt x="90" y="185"/>
                    <a:pt x="90" y="185"/>
                    <a:pt x="90" y="185"/>
                  </a:cubicBezTo>
                  <a:cubicBezTo>
                    <a:pt x="91" y="181"/>
                    <a:pt x="90" y="176"/>
                    <a:pt x="89" y="171"/>
                  </a:cubicBezTo>
                  <a:cubicBezTo>
                    <a:pt x="87" y="165"/>
                    <a:pt x="84" y="159"/>
                    <a:pt x="80" y="151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4" y="19"/>
                    <a:pt x="1" y="9"/>
                    <a:pt x="0" y="0"/>
                  </a:cubicBezTo>
                  <a:cubicBezTo>
                    <a:pt x="0" y="2"/>
                    <a:pt x="0" y="3"/>
                    <a:pt x="0" y="5"/>
                  </a:cubicBezTo>
                  <a:cubicBezTo>
                    <a:pt x="0" y="16"/>
                    <a:pt x="3" y="27"/>
                    <a:pt x="9" y="38"/>
                  </a:cubicBezTo>
                  <a:lnTo>
                    <a:pt x="80" y="160"/>
                  </a:lnTo>
                  <a:close/>
                </a:path>
              </a:pathLst>
            </a:custGeom>
            <a:solidFill>
              <a:srgbClr val="2D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2108" name="Freeform 26"/>
          <p:cNvSpPr>
            <a:spLocks noEditPoints="1"/>
          </p:cNvSpPr>
          <p:nvPr/>
        </p:nvSpPr>
        <p:spPr bwMode="auto">
          <a:xfrm>
            <a:off x="3773488" y="2820988"/>
            <a:ext cx="533400" cy="512762"/>
          </a:xfrm>
          <a:custGeom>
            <a:avLst/>
            <a:gdLst>
              <a:gd name="T0" fmla="*/ 381060 w 263"/>
              <a:gd name="T1" fmla="*/ 0 h 256"/>
              <a:gd name="T2" fmla="*/ 224988 w 263"/>
              <a:gd name="T3" fmla="*/ 108219 h 256"/>
              <a:gd name="T4" fmla="*/ 224988 w 263"/>
              <a:gd name="T5" fmla="*/ 110223 h 256"/>
              <a:gd name="T6" fmla="*/ 56754 w 263"/>
              <a:gd name="T7" fmla="*/ 276560 h 256"/>
              <a:gd name="T8" fmla="*/ 2027 w 263"/>
              <a:gd name="T9" fmla="*/ 440893 h 256"/>
              <a:gd name="T10" fmla="*/ 56754 w 263"/>
              <a:gd name="T11" fmla="*/ 513039 h 256"/>
              <a:gd name="T12" fmla="*/ 212826 w 263"/>
              <a:gd name="T13" fmla="*/ 474962 h 256"/>
              <a:gd name="T14" fmla="*/ 488487 w 263"/>
              <a:gd name="T15" fmla="*/ 210426 h 256"/>
              <a:gd name="T16" fmla="*/ 259445 w 263"/>
              <a:gd name="T17" fmla="*/ 380771 h 256"/>
              <a:gd name="T18" fmla="*/ 401329 w 263"/>
              <a:gd name="T19" fmla="*/ 188382 h 256"/>
              <a:gd name="T20" fmla="*/ 385114 w 263"/>
              <a:gd name="T21" fmla="*/ 268544 h 256"/>
              <a:gd name="T22" fmla="*/ 259445 w 263"/>
              <a:gd name="T23" fmla="*/ 392795 h 256"/>
              <a:gd name="T24" fmla="*/ 239176 w 263"/>
              <a:gd name="T25" fmla="*/ 324657 h 256"/>
              <a:gd name="T26" fmla="*/ 184449 w 263"/>
              <a:gd name="T27" fmla="*/ 272552 h 256"/>
              <a:gd name="T28" fmla="*/ 372953 w 263"/>
              <a:gd name="T29" fmla="*/ 144292 h 256"/>
              <a:gd name="T30" fmla="*/ 239176 w 263"/>
              <a:gd name="T31" fmla="*/ 324657 h 256"/>
              <a:gd name="T32" fmla="*/ 123642 w 263"/>
              <a:gd name="T33" fmla="*/ 256520 h 256"/>
              <a:gd name="T34" fmla="*/ 322280 w 263"/>
              <a:gd name="T35" fmla="*/ 114231 h 256"/>
              <a:gd name="T36" fmla="*/ 66888 w 263"/>
              <a:gd name="T37" fmla="*/ 478970 h 256"/>
              <a:gd name="T38" fmla="*/ 32431 w 263"/>
              <a:gd name="T39" fmla="*/ 456925 h 256"/>
              <a:gd name="T40" fmla="*/ 50673 w 263"/>
              <a:gd name="T41" fmla="*/ 386783 h 256"/>
              <a:gd name="T42" fmla="*/ 127696 w 263"/>
              <a:gd name="T43" fmla="*/ 462938 h 256"/>
              <a:gd name="T44" fmla="*/ 143911 w 263"/>
              <a:gd name="T45" fmla="*/ 458929 h 256"/>
              <a:gd name="T46" fmla="*/ 54727 w 263"/>
              <a:gd name="T47" fmla="*/ 370751 h 256"/>
              <a:gd name="T48" fmla="*/ 79050 w 263"/>
              <a:gd name="T49" fmla="*/ 300609 h 256"/>
              <a:gd name="T50" fmla="*/ 208772 w 263"/>
              <a:gd name="T51" fmla="*/ 440893 h 256"/>
              <a:gd name="T52" fmla="*/ 143911 w 263"/>
              <a:gd name="T53" fmla="*/ 458929 h 256"/>
              <a:gd name="T54" fmla="*/ 437814 w 263"/>
              <a:gd name="T55" fmla="*/ 216438 h 256"/>
              <a:gd name="T56" fmla="*/ 397276 w 263"/>
              <a:gd name="T57" fmla="*/ 120244 h 256"/>
              <a:gd name="T58" fmla="*/ 328360 w 263"/>
              <a:gd name="T59" fmla="*/ 52106 h 256"/>
              <a:gd name="T60" fmla="*/ 454029 w 263"/>
              <a:gd name="T61" fmla="*/ 64130 h 256"/>
              <a:gd name="T62" fmla="*/ 466191 w 263"/>
              <a:gd name="T63" fmla="*/ 188382 h 25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63" h="256">
                <a:moveTo>
                  <a:pt x="235" y="21"/>
                </a:moveTo>
                <a:cubicBezTo>
                  <a:pt x="222" y="8"/>
                  <a:pt x="205" y="0"/>
                  <a:pt x="188" y="0"/>
                </a:cubicBezTo>
                <a:cubicBezTo>
                  <a:pt x="173" y="0"/>
                  <a:pt x="160" y="5"/>
                  <a:pt x="150" y="15"/>
                </a:cubicBezTo>
                <a:cubicBezTo>
                  <a:pt x="111" y="54"/>
                  <a:pt x="111" y="54"/>
                  <a:pt x="111" y="54"/>
                </a:cubicBezTo>
                <a:cubicBezTo>
                  <a:pt x="111" y="54"/>
                  <a:pt x="111" y="54"/>
                  <a:pt x="111" y="55"/>
                </a:cubicBezTo>
                <a:cubicBezTo>
                  <a:pt x="111" y="55"/>
                  <a:pt x="111" y="55"/>
                  <a:pt x="111" y="55"/>
                </a:cubicBezTo>
                <a:cubicBezTo>
                  <a:pt x="111" y="55"/>
                  <a:pt x="111" y="55"/>
                  <a:pt x="111" y="55"/>
                </a:cubicBezTo>
                <a:cubicBezTo>
                  <a:pt x="28" y="138"/>
                  <a:pt x="28" y="138"/>
                  <a:pt x="28" y="138"/>
                </a:cubicBezTo>
                <a:cubicBezTo>
                  <a:pt x="24" y="142"/>
                  <a:pt x="22" y="147"/>
                  <a:pt x="20" y="152"/>
                </a:cubicBezTo>
                <a:cubicBezTo>
                  <a:pt x="1" y="220"/>
                  <a:pt x="1" y="220"/>
                  <a:pt x="1" y="220"/>
                </a:cubicBezTo>
                <a:cubicBezTo>
                  <a:pt x="1" y="220"/>
                  <a:pt x="0" y="225"/>
                  <a:pt x="0" y="228"/>
                </a:cubicBezTo>
                <a:cubicBezTo>
                  <a:pt x="0" y="243"/>
                  <a:pt x="13" y="256"/>
                  <a:pt x="28" y="256"/>
                </a:cubicBezTo>
                <a:cubicBezTo>
                  <a:pt x="31" y="256"/>
                  <a:pt x="37" y="255"/>
                  <a:pt x="37" y="255"/>
                </a:cubicBezTo>
                <a:cubicBezTo>
                  <a:pt x="105" y="237"/>
                  <a:pt x="105" y="237"/>
                  <a:pt x="105" y="237"/>
                </a:cubicBezTo>
                <a:cubicBezTo>
                  <a:pt x="110" y="235"/>
                  <a:pt x="115" y="232"/>
                  <a:pt x="119" y="229"/>
                </a:cubicBezTo>
                <a:cubicBezTo>
                  <a:pt x="241" y="105"/>
                  <a:pt x="241" y="105"/>
                  <a:pt x="241" y="105"/>
                </a:cubicBezTo>
                <a:cubicBezTo>
                  <a:pt x="263" y="83"/>
                  <a:pt x="261" y="46"/>
                  <a:pt x="235" y="21"/>
                </a:cubicBezTo>
                <a:close/>
                <a:moveTo>
                  <a:pt x="128" y="190"/>
                </a:moveTo>
                <a:cubicBezTo>
                  <a:pt x="127" y="183"/>
                  <a:pt x="125" y="176"/>
                  <a:pt x="122" y="169"/>
                </a:cubicBezTo>
                <a:cubicBezTo>
                  <a:pt x="198" y="94"/>
                  <a:pt x="198" y="94"/>
                  <a:pt x="198" y="94"/>
                </a:cubicBezTo>
                <a:cubicBezTo>
                  <a:pt x="203" y="108"/>
                  <a:pt x="200" y="124"/>
                  <a:pt x="190" y="134"/>
                </a:cubicBezTo>
                <a:cubicBezTo>
                  <a:pt x="190" y="134"/>
                  <a:pt x="190" y="134"/>
                  <a:pt x="190" y="134"/>
                </a:cubicBezTo>
                <a:cubicBezTo>
                  <a:pt x="190" y="134"/>
                  <a:pt x="190" y="134"/>
                  <a:pt x="190" y="134"/>
                </a:cubicBezTo>
                <a:cubicBezTo>
                  <a:pt x="128" y="196"/>
                  <a:pt x="128" y="196"/>
                  <a:pt x="128" y="196"/>
                </a:cubicBezTo>
                <a:cubicBezTo>
                  <a:pt x="128" y="194"/>
                  <a:pt x="128" y="192"/>
                  <a:pt x="128" y="190"/>
                </a:cubicBezTo>
                <a:close/>
                <a:moveTo>
                  <a:pt x="118" y="162"/>
                </a:moveTo>
                <a:cubicBezTo>
                  <a:pt x="115" y="157"/>
                  <a:pt x="112" y="152"/>
                  <a:pt x="108" y="148"/>
                </a:cubicBezTo>
                <a:cubicBezTo>
                  <a:pt x="103" y="143"/>
                  <a:pt x="97" y="140"/>
                  <a:pt x="91" y="136"/>
                </a:cubicBezTo>
                <a:cubicBezTo>
                  <a:pt x="168" y="60"/>
                  <a:pt x="168" y="60"/>
                  <a:pt x="168" y="60"/>
                </a:cubicBezTo>
                <a:cubicBezTo>
                  <a:pt x="174" y="63"/>
                  <a:pt x="179" y="66"/>
                  <a:pt x="184" y="72"/>
                </a:cubicBezTo>
                <a:cubicBezTo>
                  <a:pt x="189" y="76"/>
                  <a:pt x="192" y="81"/>
                  <a:pt x="195" y="86"/>
                </a:cubicBezTo>
                <a:lnTo>
                  <a:pt x="118" y="162"/>
                </a:lnTo>
                <a:close/>
                <a:moveTo>
                  <a:pt x="84" y="133"/>
                </a:moveTo>
                <a:cubicBezTo>
                  <a:pt x="76" y="130"/>
                  <a:pt x="69" y="128"/>
                  <a:pt x="61" y="128"/>
                </a:cubicBezTo>
                <a:cubicBezTo>
                  <a:pt x="123" y="66"/>
                  <a:pt x="123" y="66"/>
                  <a:pt x="123" y="66"/>
                </a:cubicBezTo>
                <a:cubicBezTo>
                  <a:pt x="132" y="56"/>
                  <a:pt x="146" y="54"/>
                  <a:pt x="159" y="57"/>
                </a:cubicBezTo>
                <a:lnTo>
                  <a:pt x="84" y="133"/>
                </a:lnTo>
                <a:close/>
                <a:moveTo>
                  <a:pt x="33" y="239"/>
                </a:moveTo>
                <a:cubicBezTo>
                  <a:pt x="32" y="239"/>
                  <a:pt x="30" y="240"/>
                  <a:pt x="28" y="240"/>
                </a:cubicBezTo>
                <a:cubicBezTo>
                  <a:pt x="21" y="240"/>
                  <a:pt x="16" y="235"/>
                  <a:pt x="16" y="228"/>
                </a:cubicBezTo>
                <a:cubicBezTo>
                  <a:pt x="16" y="227"/>
                  <a:pt x="17" y="224"/>
                  <a:pt x="17" y="224"/>
                </a:cubicBezTo>
                <a:cubicBezTo>
                  <a:pt x="25" y="193"/>
                  <a:pt x="25" y="193"/>
                  <a:pt x="25" y="193"/>
                </a:cubicBezTo>
                <a:cubicBezTo>
                  <a:pt x="34" y="193"/>
                  <a:pt x="44" y="196"/>
                  <a:pt x="52" y="204"/>
                </a:cubicBezTo>
                <a:cubicBezTo>
                  <a:pt x="60" y="212"/>
                  <a:pt x="64" y="222"/>
                  <a:pt x="63" y="231"/>
                </a:cubicBezTo>
                <a:lnTo>
                  <a:pt x="33" y="239"/>
                </a:lnTo>
                <a:close/>
                <a:moveTo>
                  <a:pt x="71" y="229"/>
                </a:moveTo>
                <a:cubicBezTo>
                  <a:pt x="71" y="218"/>
                  <a:pt x="66" y="207"/>
                  <a:pt x="58" y="198"/>
                </a:cubicBezTo>
                <a:cubicBezTo>
                  <a:pt x="49" y="190"/>
                  <a:pt x="38" y="185"/>
                  <a:pt x="27" y="185"/>
                </a:cubicBezTo>
                <a:cubicBezTo>
                  <a:pt x="35" y="156"/>
                  <a:pt x="35" y="156"/>
                  <a:pt x="35" y="156"/>
                </a:cubicBezTo>
                <a:cubicBezTo>
                  <a:pt x="36" y="154"/>
                  <a:pt x="37" y="152"/>
                  <a:pt x="39" y="150"/>
                </a:cubicBezTo>
                <a:cubicBezTo>
                  <a:pt x="55" y="139"/>
                  <a:pt x="79" y="142"/>
                  <a:pt x="96" y="160"/>
                </a:cubicBezTo>
                <a:cubicBezTo>
                  <a:pt x="115" y="178"/>
                  <a:pt x="117" y="204"/>
                  <a:pt x="103" y="220"/>
                </a:cubicBezTo>
                <a:cubicBezTo>
                  <a:pt x="103" y="221"/>
                  <a:pt x="102" y="221"/>
                  <a:pt x="101" y="221"/>
                </a:cubicBezTo>
                <a:lnTo>
                  <a:pt x="71" y="229"/>
                </a:lnTo>
                <a:close/>
                <a:moveTo>
                  <a:pt x="230" y="94"/>
                </a:moveTo>
                <a:cubicBezTo>
                  <a:pt x="216" y="108"/>
                  <a:pt x="216" y="108"/>
                  <a:pt x="216" y="108"/>
                </a:cubicBezTo>
                <a:cubicBezTo>
                  <a:pt x="216" y="106"/>
                  <a:pt x="216" y="104"/>
                  <a:pt x="216" y="102"/>
                </a:cubicBezTo>
                <a:cubicBezTo>
                  <a:pt x="215" y="87"/>
                  <a:pt x="207" y="72"/>
                  <a:pt x="196" y="60"/>
                </a:cubicBezTo>
                <a:cubicBezTo>
                  <a:pt x="183" y="47"/>
                  <a:pt x="165" y="40"/>
                  <a:pt x="148" y="40"/>
                </a:cubicBezTo>
                <a:cubicBezTo>
                  <a:pt x="162" y="26"/>
                  <a:pt x="162" y="26"/>
                  <a:pt x="162" y="26"/>
                </a:cubicBezTo>
                <a:cubicBezTo>
                  <a:pt x="168" y="20"/>
                  <a:pt x="177" y="16"/>
                  <a:pt x="188" y="16"/>
                </a:cubicBezTo>
                <a:cubicBezTo>
                  <a:pt x="200" y="16"/>
                  <a:pt x="214" y="22"/>
                  <a:pt x="224" y="32"/>
                </a:cubicBezTo>
                <a:cubicBezTo>
                  <a:pt x="233" y="41"/>
                  <a:pt x="239" y="53"/>
                  <a:pt x="240" y="65"/>
                </a:cubicBezTo>
                <a:cubicBezTo>
                  <a:pt x="241" y="76"/>
                  <a:pt x="237" y="87"/>
                  <a:pt x="230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42" name="Group 341"/>
          <p:cNvGrpSpPr/>
          <p:nvPr/>
        </p:nvGrpSpPr>
        <p:grpSpPr>
          <a:xfrm>
            <a:off x="6811865" y="2084956"/>
            <a:ext cx="465346" cy="544729"/>
            <a:chOff x="6980238" y="-342900"/>
            <a:chExt cx="1150937" cy="1311275"/>
          </a:xfrm>
          <a:solidFill>
            <a:schemeClr val="bg1"/>
          </a:solidFill>
        </p:grpSpPr>
        <p:sp>
          <p:nvSpPr>
            <p:cNvPr id="343" name="Freeform 30"/>
            <p:cNvSpPr>
              <a:spLocks noEditPoints="1"/>
            </p:cNvSpPr>
            <p:nvPr/>
          </p:nvSpPr>
          <p:spPr bwMode="auto">
            <a:xfrm>
              <a:off x="6980238" y="-342900"/>
              <a:ext cx="1150937" cy="1311275"/>
            </a:xfrm>
            <a:custGeom>
              <a:avLst/>
              <a:gdLst>
                <a:gd name="T0" fmla="*/ 152 w 304"/>
                <a:gd name="T1" fmla="*/ 0 h 347"/>
                <a:gd name="T2" fmla="*/ 0 w 304"/>
                <a:gd name="T3" fmla="*/ 71 h 347"/>
                <a:gd name="T4" fmla="*/ 0 w 304"/>
                <a:gd name="T5" fmla="*/ 277 h 347"/>
                <a:gd name="T6" fmla="*/ 152 w 304"/>
                <a:gd name="T7" fmla="*/ 347 h 347"/>
                <a:gd name="T8" fmla="*/ 304 w 304"/>
                <a:gd name="T9" fmla="*/ 277 h 347"/>
                <a:gd name="T10" fmla="*/ 304 w 304"/>
                <a:gd name="T11" fmla="*/ 71 h 347"/>
                <a:gd name="T12" fmla="*/ 152 w 304"/>
                <a:gd name="T13" fmla="*/ 0 h 347"/>
                <a:gd name="T14" fmla="*/ 282 w 304"/>
                <a:gd name="T15" fmla="*/ 277 h 347"/>
                <a:gd name="T16" fmla="*/ 152 w 304"/>
                <a:gd name="T17" fmla="*/ 326 h 347"/>
                <a:gd name="T18" fmla="*/ 22 w 304"/>
                <a:gd name="T19" fmla="*/ 277 h 347"/>
                <a:gd name="T20" fmla="*/ 22 w 304"/>
                <a:gd name="T21" fmla="*/ 236 h 347"/>
                <a:gd name="T22" fmla="*/ 152 w 304"/>
                <a:gd name="T23" fmla="*/ 271 h 347"/>
                <a:gd name="T24" fmla="*/ 282 w 304"/>
                <a:gd name="T25" fmla="*/ 236 h 347"/>
                <a:gd name="T26" fmla="*/ 282 w 304"/>
                <a:gd name="T27" fmla="*/ 277 h 347"/>
                <a:gd name="T28" fmla="*/ 282 w 304"/>
                <a:gd name="T29" fmla="*/ 212 h 347"/>
                <a:gd name="T30" fmla="*/ 282 w 304"/>
                <a:gd name="T31" fmla="*/ 212 h 347"/>
                <a:gd name="T32" fmla="*/ 282 w 304"/>
                <a:gd name="T33" fmla="*/ 212 h 347"/>
                <a:gd name="T34" fmla="*/ 152 w 304"/>
                <a:gd name="T35" fmla="*/ 261 h 347"/>
                <a:gd name="T36" fmla="*/ 22 w 304"/>
                <a:gd name="T37" fmla="*/ 212 h 347"/>
                <a:gd name="T38" fmla="*/ 22 w 304"/>
                <a:gd name="T39" fmla="*/ 212 h 347"/>
                <a:gd name="T40" fmla="*/ 22 w 304"/>
                <a:gd name="T41" fmla="*/ 212 h 347"/>
                <a:gd name="T42" fmla="*/ 22 w 304"/>
                <a:gd name="T43" fmla="*/ 171 h 347"/>
                <a:gd name="T44" fmla="*/ 152 w 304"/>
                <a:gd name="T45" fmla="*/ 206 h 347"/>
                <a:gd name="T46" fmla="*/ 282 w 304"/>
                <a:gd name="T47" fmla="*/ 171 h 347"/>
                <a:gd name="T48" fmla="*/ 282 w 304"/>
                <a:gd name="T49" fmla="*/ 212 h 347"/>
                <a:gd name="T50" fmla="*/ 282 w 304"/>
                <a:gd name="T51" fmla="*/ 147 h 347"/>
                <a:gd name="T52" fmla="*/ 282 w 304"/>
                <a:gd name="T53" fmla="*/ 147 h 347"/>
                <a:gd name="T54" fmla="*/ 282 w 304"/>
                <a:gd name="T55" fmla="*/ 147 h 347"/>
                <a:gd name="T56" fmla="*/ 152 w 304"/>
                <a:gd name="T57" fmla="*/ 195 h 347"/>
                <a:gd name="T58" fmla="*/ 22 w 304"/>
                <a:gd name="T59" fmla="*/ 147 h 347"/>
                <a:gd name="T60" fmla="*/ 22 w 304"/>
                <a:gd name="T61" fmla="*/ 147 h 347"/>
                <a:gd name="T62" fmla="*/ 22 w 304"/>
                <a:gd name="T63" fmla="*/ 147 h 347"/>
                <a:gd name="T64" fmla="*/ 22 w 304"/>
                <a:gd name="T65" fmla="*/ 109 h 347"/>
                <a:gd name="T66" fmla="*/ 152 w 304"/>
                <a:gd name="T67" fmla="*/ 141 h 347"/>
                <a:gd name="T68" fmla="*/ 282 w 304"/>
                <a:gd name="T69" fmla="*/ 109 h 347"/>
                <a:gd name="T70" fmla="*/ 282 w 304"/>
                <a:gd name="T71" fmla="*/ 147 h 347"/>
                <a:gd name="T72" fmla="*/ 152 w 304"/>
                <a:gd name="T73" fmla="*/ 119 h 347"/>
                <a:gd name="T74" fmla="*/ 22 w 304"/>
                <a:gd name="T75" fmla="*/ 71 h 347"/>
                <a:gd name="T76" fmla="*/ 152 w 304"/>
                <a:gd name="T77" fmla="*/ 22 h 347"/>
                <a:gd name="T78" fmla="*/ 282 w 304"/>
                <a:gd name="T79" fmla="*/ 71 h 347"/>
                <a:gd name="T80" fmla="*/ 152 w 304"/>
                <a:gd name="T81" fmla="*/ 119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4" h="347">
                  <a:moveTo>
                    <a:pt x="152" y="0"/>
                  </a:moveTo>
                  <a:cubicBezTo>
                    <a:pt x="79" y="0"/>
                    <a:pt x="0" y="22"/>
                    <a:pt x="0" y="71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325"/>
                    <a:pt x="79" y="347"/>
                    <a:pt x="152" y="347"/>
                  </a:cubicBezTo>
                  <a:cubicBezTo>
                    <a:pt x="225" y="347"/>
                    <a:pt x="304" y="325"/>
                    <a:pt x="304" y="277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4" y="22"/>
                    <a:pt x="225" y="0"/>
                    <a:pt x="152" y="0"/>
                  </a:cubicBezTo>
                  <a:close/>
                  <a:moveTo>
                    <a:pt x="282" y="277"/>
                  </a:moveTo>
                  <a:cubicBezTo>
                    <a:pt x="282" y="304"/>
                    <a:pt x="224" y="326"/>
                    <a:pt x="152" y="326"/>
                  </a:cubicBezTo>
                  <a:cubicBezTo>
                    <a:pt x="80" y="326"/>
                    <a:pt x="22" y="304"/>
                    <a:pt x="22" y="277"/>
                  </a:cubicBezTo>
                  <a:cubicBezTo>
                    <a:pt x="22" y="236"/>
                    <a:pt x="22" y="236"/>
                    <a:pt x="22" y="236"/>
                  </a:cubicBezTo>
                  <a:cubicBezTo>
                    <a:pt x="44" y="259"/>
                    <a:pt x="98" y="271"/>
                    <a:pt x="152" y="271"/>
                  </a:cubicBezTo>
                  <a:cubicBezTo>
                    <a:pt x="206" y="271"/>
                    <a:pt x="260" y="259"/>
                    <a:pt x="282" y="236"/>
                  </a:cubicBezTo>
                  <a:lnTo>
                    <a:pt x="282" y="277"/>
                  </a:lnTo>
                  <a:close/>
                  <a:moveTo>
                    <a:pt x="282" y="212"/>
                  </a:moveTo>
                  <a:cubicBezTo>
                    <a:pt x="282" y="212"/>
                    <a:pt x="282" y="212"/>
                    <a:pt x="282" y="212"/>
                  </a:cubicBezTo>
                  <a:cubicBezTo>
                    <a:pt x="282" y="212"/>
                    <a:pt x="282" y="212"/>
                    <a:pt x="282" y="212"/>
                  </a:cubicBezTo>
                  <a:cubicBezTo>
                    <a:pt x="282" y="239"/>
                    <a:pt x="224" y="261"/>
                    <a:pt x="152" y="261"/>
                  </a:cubicBezTo>
                  <a:cubicBezTo>
                    <a:pt x="80" y="261"/>
                    <a:pt x="22" y="239"/>
                    <a:pt x="22" y="212"/>
                  </a:cubicBezTo>
                  <a:cubicBezTo>
                    <a:pt x="22" y="212"/>
                    <a:pt x="22" y="212"/>
                    <a:pt x="22" y="212"/>
                  </a:cubicBezTo>
                  <a:cubicBezTo>
                    <a:pt x="22" y="212"/>
                    <a:pt x="22" y="212"/>
                    <a:pt x="22" y="212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44" y="194"/>
                    <a:pt x="98" y="206"/>
                    <a:pt x="152" y="206"/>
                  </a:cubicBezTo>
                  <a:cubicBezTo>
                    <a:pt x="206" y="206"/>
                    <a:pt x="260" y="194"/>
                    <a:pt x="282" y="171"/>
                  </a:cubicBezTo>
                  <a:lnTo>
                    <a:pt x="282" y="212"/>
                  </a:lnTo>
                  <a:close/>
                  <a:moveTo>
                    <a:pt x="282" y="147"/>
                  </a:moveTo>
                  <a:cubicBezTo>
                    <a:pt x="282" y="147"/>
                    <a:pt x="282" y="147"/>
                    <a:pt x="282" y="147"/>
                  </a:cubicBezTo>
                  <a:cubicBezTo>
                    <a:pt x="282" y="147"/>
                    <a:pt x="282" y="147"/>
                    <a:pt x="282" y="147"/>
                  </a:cubicBezTo>
                  <a:cubicBezTo>
                    <a:pt x="282" y="174"/>
                    <a:pt x="224" y="195"/>
                    <a:pt x="152" y="195"/>
                  </a:cubicBezTo>
                  <a:cubicBezTo>
                    <a:pt x="80" y="195"/>
                    <a:pt x="22" y="174"/>
                    <a:pt x="22" y="147"/>
                  </a:cubicBezTo>
                  <a:cubicBezTo>
                    <a:pt x="22" y="147"/>
                    <a:pt x="22" y="147"/>
                    <a:pt x="22" y="147"/>
                  </a:cubicBezTo>
                  <a:cubicBezTo>
                    <a:pt x="22" y="147"/>
                    <a:pt x="22" y="147"/>
                    <a:pt x="22" y="147"/>
                  </a:cubicBezTo>
                  <a:cubicBezTo>
                    <a:pt x="22" y="109"/>
                    <a:pt x="22" y="109"/>
                    <a:pt x="22" y="109"/>
                  </a:cubicBezTo>
                  <a:cubicBezTo>
                    <a:pt x="50" y="131"/>
                    <a:pt x="102" y="141"/>
                    <a:pt x="152" y="141"/>
                  </a:cubicBezTo>
                  <a:cubicBezTo>
                    <a:pt x="202" y="141"/>
                    <a:pt x="254" y="131"/>
                    <a:pt x="282" y="109"/>
                  </a:cubicBezTo>
                  <a:lnTo>
                    <a:pt x="282" y="147"/>
                  </a:lnTo>
                  <a:close/>
                  <a:moveTo>
                    <a:pt x="152" y="119"/>
                  </a:moveTo>
                  <a:cubicBezTo>
                    <a:pt x="80" y="119"/>
                    <a:pt x="22" y="98"/>
                    <a:pt x="22" y="71"/>
                  </a:cubicBezTo>
                  <a:cubicBezTo>
                    <a:pt x="22" y="44"/>
                    <a:pt x="80" y="22"/>
                    <a:pt x="152" y="22"/>
                  </a:cubicBezTo>
                  <a:cubicBezTo>
                    <a:pt x="224" y="22"/>
                    <a:pt x="282" y="44"/>
                    <a:pt x="282" y="71"/>
                  </a:cubicBezTo>
                  <a:cubicBezTo>
                    <a:pt x="282" y="98"/>
                    <a:pt x="224" y="119"/>
                    <a:pt x="152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44" name="Oval 31"/>
            <p:cNvSpPr>
              <a:spLocks noChangeArrowheads="1"/>
            </p:cNvSpPr>
            <p:nvPr/>
          </p:nvSpPr>
          <p:spPr bwMode="auto">
            <a:xfrm>
              <a:off x="7885113" y="681038"/>
              <a:ext cx="82550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45" name="Oval 32"/>
            <p:cNvSpPr>
              <a:spLocks noChangeArrowheads="1"/>
            </p:cNvSpPr>
            <p:nvPr/>
          </p:nvSpPr>
          <p:spPr bwMode="auto">
            <a:xfrm>
              <a:off x="7885113" y="434975"/>
              <a:ext cx="82550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46" name="Oval 33"/>
            <p:cNvSpPr>
              <a:spLocks noChangeArrowheads="1"/>
            </p:cNvSpPr>
            <p:nvPr/>
          </p:nvSpPr>
          <p:spPr bwMode="auto">
            <a:xfrm>
              <a:off x="7885113" y="190500"/>
              <a:ext cx="82550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347" name="Group 346"/>
          <p:cNvGrpSpPr/>
          <p:nvPr/>
        </p:nvGrpSpPr>
        <p:grpSpPr>
          <a:xfrm>
            <a:off x="4553995" y="5407449"/>
            <a:ext cx="599791" cy="446348"/>
            <a:chOff x="8236208" y="2550087"/>
            <a:chExt cx="188218" cy="175580"/>
          </a:xfrm>
          <a:solidFill>
            <a:schemeClr val="bg1"/>
          </a:solidFill>
        </p:grpSpPr>
        <p:sp>
          <p:nvSpPr>
            <p:cNvPr id="348" name="Freeform 597"/>
            <p:cNvSpPr>
              <a:spLocks noEditPoints="1"/>
            </p:cNvSpPr>
            <p:nvPr/>
          </p:nvSpPr>
          <p:spPr bwMode="auto">
            <a:xfrm>
              <a:off x="8236208" y="2550087"/>
              <a:ext cx="188218" cy="175580"/>
            </a:xfrm>
            <a:custGeom>
              <a:avLst/>
              <a:gdLst>
                <a:gd name="T0" fmla="*/ 124 w 125"/>
                <a:gd name="T1" fmla="*/ 19 h 121"/>
                <a:gd name="T2" fmla="*/ 121 w 125"/>
                <a:gd name="T3" fmla="*/ 17 h 121"/>
                <a:gd name="T4" fmla="*/ 52 w 125"/>
                <a:gd name="T5" fmla="*/ 1 h 121"/>
                <a:gd name="T6" fmla="*/ 47 w 125"/>
                <a:gd name="T7" fmla="*/ 4 h 121"/>
                <a:gd name="T8" fmla="*/ 20 w 125"/>
                <a:gd name="T9" fmla="*/ 70 h 121"/>
                <a:gd name="T10" fmla="*/ 29 w 125"/>
                <a:gd name="T11" fmla="*/ 74 h 121"/>
                <a:gd name="T12" fmla="*/ 54 w 125"/>
                <a:gd name="T13" fmla="*/ 10 h 121"/>
                <a:gd name="T14" fmla="*/ 114 w 125"/>
                <a:gd name="T15" fmla="*/ 25 h 121"/>
                <a:gd name="T16" fmla="*/ 93 w 125"/>
                <a:gd name="T17" fmla="*/ 84 h 121"/>
                <a:gd name="T18" fmla="*/ 73 w 125"/>
                <a:gd name="T19" fmla="*/ 112 h 121"/>
                <a:gd name="T20" fmla="*/ 73 w 125"/>
                <a:gd name="T21" fmla="*/ 112 h 121"/>
                <a:gd name="T22" fmla="*/ 57 w 125"/>
                <a:gd name="T23" fmla="*/ 93 h 121"/>
                <a:gd name="T24" fmla="*/ 3 w 125"/>
                <a:gd name="T25" fmla="*/ 71 h 121"/>
                <a:gd name="T26" fmla="*/ 18 w 125"/>
                <a:gd name="T27" fmla="*/ 101 h 121"/>
                <a:gd name="T28" fmla="*/ 57 w 125"/>
                <a:gd name="T29" fmla="*/ 119 h 121"/>
                <a:gd name="T30" fmla="*/ 70 w 125"/>
                <a:gd name="T31" fmla="*/ 121 h 121"/>
                <a:gd name="T32" fmla="*/ 102 w 125"/>
                <a:gd name="T33" fmla="*/ 87 h 121"/>
                <a:gd name="T34" fmla="*/ 124 w 125"/>
                <a:gd name="T35" fmla="*/ 23 h 121"/>
                <a:gd name="T36" fmla="*/ 124 w 125"/>
                <a:gd name="T37" fmla="*/ 19 h 121"/>
                <a:gd name="T38" fmla="*/ 124 w 125"/>
                <a:gd name="T39" fmla="*/ 19 h 121"/>
                <a:gd name="T40" fmla="*/ 124 w 125"/>
                <a:gd name="T41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5" h="121">
                  <a:moveTo>
                    <a:pt x="124" y="19"/>
                  </a:moveTo>
                  <a:cubicBezTo>
                    <a:pt x="123" y="18"/>
                    <a:pt x="122" y="17"/>
                    <a:pt x="121" y="17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0" y="0"/>
                    <a:pt x="47" y="1"/>
                    <a:pt x="47" y="4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9" y="74"/>
                    <a:pt x="29" y="74"/>
                    <a:pt x="29" y="74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0" y="37"/>
                    <a:pt x="101" y="61"/>
                    <a:pt x="93" y="84"/>
                  </a:cubicBezTo>
                  <a:cubicBezTo>
                    <a:pt x="85" y="103"/>
                    <a:pt x="81" y="110"/>
                    <a:pt x="73" y="112"/>
                  </a:cubicBezTo>
                  <a:cubicBezTo>
                    <a:pt x="73" y="112"/>
                    <a:pt x="73" y="112"/>
                    <a:pt x="73" y="112"/>
                  </a:cubicBezTo>
                  <a:cubicBezTo>
                    <a:pt x="56" y="114"/>
                    <a:pt x="57" y="93"/>
                    <a:pt x="57" y="93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0" y="95"/>
                    <a:pt x="18" y="101"/>
                    <a:pt x="18" y="101"/>
                  </a:cubicBezTo>
                  <a:cubicBezTo>
                    <a:pt x="57" y="119"/>
                    <a:pt x="57" y="119"/>
                    <a:pt x="57" y="119"/>
                  </a:cubicBezTo>
                  <a:cubicBezTo>
                    <a:pt x="57" y="119"/>
                    <a:pt x="63" y="121"/>
                    <a:pt x="70" y="121"/>
                  </a:cubicBezTo>
                  <a:cubicBezTo>
                    <a:pt x="87" y="121"/>
                    <a:pt x="94" y="108"/>
                    <a:pt x="102" y="87"/>
                  </a:cubicBezTo>
                  <a:cubicBezTo>
                    <a:pt x="113" y="57"/>
                    <a:pt x="124" y="24"/>
                    <a:pt x="124" y="23"/>
                  </a:cubicBezTo>
                  <a:cubicBezTo>
                    <a:pt x="125" y="22"/>
                    <a:pt x="125" y="21"/>
                    <a:pt x="124" y="19"/>
                  </a:cubicBezTo>
                  <a:close/>
                  <a:moveTo>
                    <a:pt x="124" y="19"/>
                  </a:moveTo>
                  <a:cubicBezTo>
                    <a:pt x="124" y="19"/>
                    <a:pt x="124" y="19"/>
                    <a:pt x="124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49" name="Freeform 598"/>
            <p:cNvSpPr>
              <a:spLocks noEditPoints="1"/>
            </p:cNvSpPr>
            <p:nvPr/>
          </p:nvSpPr>
          <p:spPr bwMode="auto">
            <a:xfrm>
              <a:off x="8337556" y="2594679"/>
              <a:ext cx="46331" cy="25083"/>
            </a:xfrm>
            <a:custGeom>
              <a:avLst/>
              <a:gdLst>
                <a:gd name="T0" fmla="*/ 25 w 31"/>
                <a:gd name="T1" fmla="*/ 16 h 17"/>
                <a:gd name="T2" fmla="*/ 26 w 31"/>
                <a:gd name="T3" fmla="*/ 17 h 17"/>
                <a:gd name="T4" fmla="*/ 30 w 31"/>
                <a:gd name="T5" fmla="*/ 13 h 17"/>
                <a:gd name="T6" fmla="*/ 27 w 31"/>
                <a:gd name="T7" fmla="*/ 7 h 17"/>
                <a:gd name="T8" fmla="*/ 7 w 31"/>
                <a:gd name="T9" fmla="*/ 1 h 17"/>
                <a:gd name="T10" fmla="*/ 1 w 31"/>
                <a:gd name="T11" fmla="*/ 4 h 17"/>
                <a:gd name="T12" fmla="*/ 4 w 31"/>
                <a:gd name="T13" fmla="*/ 10 h 17"/>
                <a:gd name="T14" fmla="*/ 25 w 31"/>
                <a:gd name="T15" fmla="*/ 16 h 17"/>
                <a:gd name="T16" fmla="*/ 25 w 31"/>
                <a:gd name="T17" fmla="*/ 16 h 17"/>
                <a:gd name="T18" fmla="*/ 25 w 31"/>
                <a:gd name="T19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7">
                  <a:moveTo>
                    <a:pt x="25" y="16"/>
                  </a:moveTo>
                  <a:cubicBezTo>
                    <a:pt x="25" y="16"/>
                    <a:pt x="25" y="17"/>
                    <a:pt x="26" y="17"/>
                  </a:cubicBezTo>
                  <a:cubicBezTo>
                    <a:pt x="28" y="17"/>
                    <a:pt x="30" y="15"/>
                    <a:pt x="30" y="13"/>
                  </a:cubicBezTo>
                  <a:cubicBezTo>
                    <a:pt x="31" y="11"/>
                    <a:pt x="30" y="8"/>
                    <a:pt x="27" y="7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2"/>
                    <a:pt x="1" y="4"/>
                  </a:cubicBezTo>
                  <a:cubicBezTo>
                    <a:pt x="0" y="7"/>
                    <a:pt x="2" y="9"/>
                    <a:pt x="4" y="10"/>
                  </a:cubicBezTo>
                  <a:lnTo>
                    <a:pt x="25" y="16"/>
                  </a:lnTo>
                  <a:close/>
                  <a:moveTo>
                    <a:pt x="25" y="16"/>
                  </a:moveTo>
                  <a:cubicBezTo>
                    <a:pt x="25" y="16"/>
                    <a:pt x="25" y="16"/>
                    <a:pt x="25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0" name="Freeform 599"/>
            <p:cNvSpPr>
              <a:spLocks noEditPoints="1"/>
            </p:cNvSpPr>
            <p:nvPr/>
          </p:nvSpPr>
          <p:spPr bwMode="auto">
            <a:xfrm>
              <a:off x="8325974" y="2622549"/>
              <a:ext cx="46331" cy="22296"/>
            </a:xfrm>
            <a:custGeom>
              <a:avLst/>
              <a:gdLst>
                <a:gd name="T0" fmla="*/ 1 w 31"/>
                <a:gd name="T1" fmla="*/ 4 h 17"/>
                <a:gd name="T2" fmla="*/ 4 w 31"/>
                <a:gd name="T3" fmla="*/ 10 h 17"/>
                <a:gd name="T4" fmla="*/ 24 w 31"/>
                <a:gd name="T5" fmla="*/ 17 h 17"/>
                <a:gd name="T6" fmla="*/ 25 w 31"/>
                <a:gd name="T7" fmla="*/ 17 h 17"/>
                <a:gd name="T8" fmla="*/ 30 w 31"/>
                <a:gd name="T9" fmla="*/ 14 h 17"/>
                <a:gd name="T10" fmla="*/ 27 w 31"/>
                <a:gd name="T11" fmla="*/ 8 h 17"/>
                <a:gd name="T12" fmla="*/ 7 w 31"/>
                <a:gd name="T13" fmla="*/ 1 h 17"/>
                <a:gd name="T14" fmla="*/ 1 w 31"/>
                <a:gd name="T15" fmla="*/ 4 h 17"/>
                <a:gd name="T16" fmla="*/ 1 w 31"/>
                <a:gd name="T17" fmla="*/ 4 h 17"/>
                <a:gd name="T18" fmla="*/ 1 w 31"/>
                <a:gd name="T1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7">
                  <a:moveTo>
                    <a:pt x="1" y="4"/>
                  </a:moveTo>
                  <a:cubicBezTo>
                    <a:pt x="0" y="7"/>
                    <a:pt x="1" y="9"/>
                    <a:pt x="4" y="10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7" y="17"/>
                    <a:pt x="29" y="16"/>
                    <a:pt x="30" y="14"/>
                  </a:cubicBezTo>
                  <a:cubicBezTo>
                    <a:pt x="31" y="12"/>
                    <a:pt x="29" y="9"/>
                    <a:pt x="27" y="8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2"/>
                    <a:pt x="1" y="4"/>
                  </a:cubicBezTo>
                  <a:close/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1" name="Freeform 600"/>
            <p:cNvSpPr>
              <a:spLocks noEditPoints="1"/>
            </p:cNvSpPr>
            <p:nvPr/>
          </p:nvSpPr>
          <p:spPr bwMode="auto">
            <a:xfrm>
              <a:off x="8314390" y="2650418"/>
              <a:ext cx="46331" cy="25083"/>
            </a:xfrm>
            <a:custGeom>
              <a:avLst/>
              <a:gdLst>
                <a:gd name="T0" fmla="*/ 7 w 31"/>
                <a:gd name="T1" fmla="*/ 1 h 17"/>
                <a:gd name="T2" fmla="*/ 1 w 31"/>
                <a:gd name="T3" fmla="*/ 4 h 17"/>
                <a:gd name="T4" fmla="*/ 4 w 31"/>
                <a:gd name="T5" fmla="*/ 10 h 17"/>
                <a:gd name="T6" fmla="*/ 24 w 31"/>
                <a:gd name="T7" fmla="*/ 17 h 17"/>
                <a:gd name="T8" fmla="*/ 26 w 31"/>
                <a:gd name="T9" fmla="*/ 17 h 17"/>
                <a:gd name="T10" fmla="*/ 30 w 31"/>
                <a:gd name="T11" fmla="*/ 14 h 17"/>
                <a:gd name="T12" fmla="*/ 27 w 31"/>
                <a:gd name="T13" fmla="*/ 8 h 17"/>
                <a:gd name="T14" fmla="*/ 7 w 31"/>
                <a:gd name="T15" fmla="*/ 1 h 17"/>
                <a:gd name="T16" fmla="*/ 7 w 31"/>
                <a:gd name="T17" fmla="*/ 1 h 17"/>
                <a:gd name="T18" fmla="*/ 7 w 31"/>
                <a:gd name="T19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7">
                  <a:moveTo>
                    <a:pt x="7" y="1"/>
                  </a:move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2" y="9"/>
                    <a:pt x="4" y="10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7"/>
                    <a:pt x="25" y="17"/>
                    <a:pt x="26" y="17"/>
                  </a:cubicBezTo>
                  <a:cubicBezTo>
                    <a:pt x="28" y="17"/>
                    <a:pt x="30" y="16"/>
                    <a:pt x="30" y="14"/>
                  </a:cubicBezTo>
                  <a:cubicBezTo>
                    <a:pt x="31" y="11"/>
                    <a:pt x="30" y="9"/>
                    <a:pt x="27" y="8"/>
                  </a:cubicBezTo>
                  <a:lnTo>
                    <a:pt x="7" y="1"/>
                  </a:lnTo>
                  <a:close/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2" name="Freeform 601"/>
            <p:cNvSpPr>
              <a:spLocks noEditPoints="1"/>
            </p:cNvSpPr>
            <p:nvPr/>
          </p:nvSpPr>
          <p:spPr bwMode="auto">
            <a:xfrm>
              <a:off x="8314390" y="2589106"/>
              <a:ext cx="17374" cy="1393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5 h 10"/>
                <a:gd name="T4" fmla="*/ 5 w 11"/>
                <a:gd name="T5" fmla="*/ 10 h 10"/>
                <a:gd name="T6" fmla="*/ 0 w 11"/>
                <a:gd name="T7" fmla="*/ 5 h 10"/>
                <a:gd name="T8" fmla="*/ 5 w 11"/>
                <a:gd name="T9" fmla="*/ 0 h 10"/>
                <a:gd name="T10" fmla="*/ 5 w 11"/>
                <a:gd name="T11" fmla="*/ 0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8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lose/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3" name="Freeform 602"/>
            <p:cNvSpPr>
              <a:spLocks noEditPoints="1"/>
            </p:cNvSpPr>
            <p:nvPr/>
          </p:nvSpPr>
          <p:spPr bwMode="auto">
            <a:xfrm>
              <a:off x="8305704" y="2614187"/>
              <a:ext cx="14479" cy="13935"/>
            </a:xfrm>
            <a:custGeom>
              <a:avLst/>
              <a:gdLst>
                <a:gd name="T0" fmla="*/ 5 w 10"/>
                <a:gd name="T1" fmla="*/ 0 h 10"/>
                <a:gd name="T2" fmla="*/ 10 w 10"/>
                <a:gd name="T3" fmla="*/ 5 h 10"/>
                <a:gd name="T4" fmla="*/ 5 w 10"/>
                <a:gd name="T5" fmla="*/ 10 h 10"/>
                <a:gd name="T6" fmla="*/ 0 w 10"/>
                <a:gd name="T7" fmla="*/ 5 h 10"/>
                <a:gd name="T8" fmla="*/ 5 w 10"/>
                <a:gd name="T9" fmla="*/ 0 h 10"/>
                <a:gd name="T10" fmla="*/ 5 w 10"/>
                <a:gd name="T11" fmla="*/ 0 h 10"/>
                <a:gd name="T12" fmla="*/ 5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cubicBezTo>
                    <a:pt x="8" y="0"/>
                    <a:pt x="10" y="3"/>
                    <a:pt x="10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lose/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4" name="Freeform 603"/>
            <p:cNvSpPr>
              <a:spLocks noEditPoints="1"/>
            </p:cNvSpPr>
            <p:nvPr/>
          </p:nvSpPr>
          <p:spPr bwMode="auto">
            <a:xfrm>
              <a:off x="8291225" y="2642058"/>
              <a:ext cx="17374" cy="16722"/>
            </a:xfrm>
            <a:custGeom>
              <a:avLst/>
              <a:gdLst>
                <a:gd name="T0" fmla="*/ 5 w 10"/>
                <a:gd name="T1" fmla="*/ 0 h 10"/>
                <a:gd name="T2" fmla="*/ 10 w 10"/>
                <a:gd name="T3" fmla="*/ 5 h 10"/>
                <a:gd name="T4" fmla="*/ 5 w 10"/>
                <a:gd name="T5" fmla="*/ 10 h 10"/>
                <a:gd name="T6" fmla="*/ 0 w 10"/>
                <a:gd name="T7" fmla="*/ 5 h 10"/>
                <a:gd name="T8" fmla="*/ 5 w 10"/>
                <a:gd name="T9" fmla="*/ 0 h 10"/>
                <a:gd name="T10" fmla="*/ 5 w 10"/>
                <a:gd name="T11" fmla="*/ 0 h 10"/>
                <a:gd name="T12" fmla="*/ 5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cubicBezTo>
                    <a:pt x="8" y="0"/>
                    <a:pt x="10" y="2"/>
                    <a:pt x="10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lose/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355" name="Group 354"/>
          <p:cNvGrpSpPr/>
          <p:nvPr/>
        </p:nvGrpSpPr>
        <p:grpSpPr>
          <a:xfrm rot="20444475">
            <a:off x="7818912" y="4646981"/>
            <a:ext cx="498308" cy="497158"/>
            <a:chOff x="6294438" y="-201613"/>
            <a:chExt cx="687387" cy="685801"/>
          </a:xfrm>
          <a:solidFill>
            <a:schemeClr val="bg1"/>
          </a:solidFill>
        </p:grpSpPr>
        <p:sp>
          <p:nvSpPr>
            <p:cNvPr id="356" name="Freeform 10"/>
            <p:cNvSpPr>
              <a:spLocks noEditPoints="1"/>
            </p:cNvSpPr>
            <p:nvPr/>
          </p:nvSpPr>
          <p:spPr bwMode="auto">
            <a:xfrm>
              <a:off x="6294438" y="-201613"/>
              <a:ext cx="687387" cy="685801"/>
            </a:xfrm>
            <a:custGeom>
              <a:avLst/>
              <a:gdLst>
                <a:gd name="T0" fmla="*/ 163 w 180"/>
                <a:gd name="T1" fmla="*/ 0 h 180"/>
                <a:gd name="T2" fmla="*/ 39 w 180"/>
                <a:gd name="T3" fmla="*/ 0 h 180"/>
                <a:gd name="T4" fmla="*/ 23 w 180"/>
                <a:gd name="T5" fmla="*/ 17 h 180"/>
                <a:gd name="T6" fmla="*/ 23 w 180"/>
                <a:gd name="T7" fmla="*/ 28 h 180"/>
                <a:gd name="T8" fmla="*/ 17 w 180"/>
                <a:gd name="T9" fmla="*/ 28 h 180"/>
                <a:gd name="T10" fmla="*/ 0 w 180"/>
                <a:gd name="T11" fmla="*/ 45 h 180"/>
                <a:gd name="T12" fmla="*/ 0 w 180"/>
                <a:gd name="T13" fmla="*/ 158 h 180"/>
                <a:gd name="T14" fmla="*/ 23 w 180"/>
                <a:gd name="T15" fmla="*/ 180 h 180"/>
                <a:gd name="T16" fmla="*/ 158 w 180"/>
                <a:gd name="T17" fmla="*/ 180 h 180"/>
                <a:gd name="T18" fmla="*/ 180 w 180"/>
                <a:gd name="T19" fmla="*/ 158 h 180"/>
                <a:gd name="T20" fmla="*/ 180 w 180"/>
                <a:gd name="T21" fmla="*/ 17 h 180"/>
                <a:gd name="T22" fmla="*/ 163 w 180"/>
                <a:gd name="T23" fmla="*/ 0 h 180"/>
                <a:gd name="T24" fmla="*/ 169 w 180"/>
                <a:gd name="T25" fmla="*/ 158 h 180"/>
                <a:gd name="T26" fmla="*/ 158 w 180"/>
                <a:gd name="T27" fmla="*/ 169 h 180"/>
                <a:gd name="T28" fmla="*/ 23 w 180"/>
                <a:gd name="T29" fmla="*/ 169 h 180"/>
                <a:gd name="T30" fmla="*/ 11 w 180"/>
                <a:gd name="T31" fmla="*/ 158 h 180"/>
                <a:gd name="T32" fmla="*/ 11 w 180"/>
                <a:gd name="T33" fmla="*/ 45 h 180"/>
                <a:gd name="T34" fmla="*/ 17 w 180"/>
                <a:gd name="T35" fmla="*/ 39 h 180"/>
                <a:gd name="T36" fmla="*/ 23 w 180"/>
                <a:gd name="T37" fmla="*/ 39 h 180"/>
                <a:gd name="T38" fmla="*/ 23 w 180"/>
                <a:gd name="T39" fmla="*/ 152 h 180"/>
                <a:gd name="T40" fmla="*/ 28 w 180"/>
                <a:gd name="T41" fmla="*/ 158 h 180"/>
                <a:gd name="T42" fmla="*/ 34 w 180"/>
                <a:gd name="T43" fmla="*/ 152 h 180"/>
                <a:gd name="T44" fmla="*/ 34 w 180"/>
                <a:gd name="T45" fmla="*/ 17 h 180"/>
                <a:gd name="T46" fmla="*/ 39 w 180"/>
                <a:gd name="T47" fmla="*/ 11 h 180"/>
                <a:gd name="T48" fmla="*/ 163 w 180"/>
                <a:gd name="T49" fmla="*/ 11 h 180"/>
                <a:gd name="T50" fmla="*/ 169 w 180"/>
                <a:gd name="T51" fmla="*/ 17 h 180"/>
                <a:gd name="T52" fmla="*/ 169 w 180"/>
                <a:gd name="T53" fmla="*/ 15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0" h="180">
                  <a:moveTo>
                    <a:pt x="163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0" y="0"/>
                    <a:pt x="23" y="8"/>
                    <a:pt x="23" y="17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8" y="28"/>
                    <a:pt x="0" y="36"/>
                    <a:pt x="0" y="45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70"/>
                    <a:pt x="10" y="180"/>
                    <a:pt x="23" y="180"/>
                  </a:cubicBezTo>
                  <a:cubicBezTo>
                    <a:pt x="158" y="180"/>
                    <a:pt x="158" y="180"/>
                    <a:pt x="158" y="180"/>
                  </a:cubicBezTo>
                  <a:cubicBezTo>
                    <a:pt x="170" y="180"/>
                    <a:pt x="180" y="170"/>
                    <a:pt x="180" y="158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0" y="8"/>
                    <a:pt x="172" y="0"/>
                    <a:pt x="163" y="0"/>
                  </a:cubicBezTo>
                  <a:close/>
                  <a:moveTo>
                    <a:pt x="169" y="158"/>
                  </a:moveTo>
                  <a:cubicBezTo>
                    <a:pt x="169" y="164"/>
                    <a:pt x="164" y="169"/>
                    <a:pt x="158" y="169"/>
                  </a:cubicBezTo>
                  <a:cubicBezTo>
                    <a:pt x="23" y="169"/>
                    <a:pt x="23" y="169"/>
                    <a:pt x="23" y="169"/>
                  </a:cubicBezTo>
                  <a:cubicBezTo>
                    <a:pt x="16" y="169"/>
                    <a:pt x="11" y="164"/>
                    <a:pt x="11" y="158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2"/>
                    <a:pt x="14" y="39"/>
                    <a:pt x="17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152"/>
                    <a:pt x="23" y="152"/>
                    <a:pt x="23" y="152"/>
                  </a:cubicBezTo>
                  <a:cubicBezTo>
                    <a:pt x="23" y="155"/>
                    <a:pt x="25" y="158"/>
                    <a:pt x="28" y="158"/>
                  </a:cubicBezTo>
                  <a:cubicBezTo>
                    <a:pt x="31" y="158"/>
                    <a:pt x="34" y="155"/>
                    <a:pt x="34" y="152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4"/>
                    <a:pt x="36" y="11"/>
                    <a:pt x="39" y="11"/>
                  </a:cubicBezTo>
                  <a:cubicBezTo>
                    <a:pt x="163" y="11"/>
                    <a:pt x="163" y="11"/>
                    <a:pt x="163" y="11"/>
                  </a:cubicBezTo>
                  <a:cubicBezTo>
                    <a:pt x="166" y="11"/>
                    <a:pt x="169" y="14"/>
                    <a:pt x="169" y="17"/>
                  </a:cubicBezTo>
                  <a:lnTo>
                    <a:pt x="169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7" name="Freeform 11"/>
            <p:cNvSpPr>
              <a:spLocks/>
            </p:cNvSpPr>
            <p:nvPr/>
          </p:nvSpPr>
          <p:spPr bwMode="auto">
            <a:xfrm>
              <a:off x="6702425" y="58737"/>
              <a:ext cx="192087" cy="19050"/>
            </a:xfrm>
            <a:custGeom>
              <a:avLst/>
              <a:gdLst>
                <a:gd name="T0" fmla="*/ 3 w 50"/>
                <a:gd name="T1" fmla="*/ 5 h 5"/>
                <a:gd name="T2" fmla="*/ 48 w 50"/>
                <a:gd name="T3" fmla="*/ 5 h 5"/>
                <a:gd name="T4" fmla="*/ 50 w 50"/>
                <a:gd name="T5" fmla="*/ 2 h 5"/>
                <a:gd name="T6" fmla="*/ 48 w 50"/>
                <a:gd name="T7" fmla="*/ 0 h 5"/>
                <a:gd name="T8" fmla="*/ 3 w 50"/>
                <a:gd name="T9" fmla="*/ 0 h 5"/>
                <a:gd name="T10" fmla="*/ 0 w 50"/>
                <a:gd name="T11" fmla="*/ 2 h 5"/>
                <a:gd name="T12" fmla="*/ 3 w 50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">
                  <a:moveTo>
                    <a:pt x="3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9" y="5"/>
                    <a:pt x="50" y="4"/>
                    <a:pt x="50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8" name="Freeform 12"/>
            <p:cNvSpPr>
              <a:spLocks/>
            </p:cNvSpPr>
            <p:nvPr/>
          </p:nvSpPr>
          <p:spPr bwMode="auto">
            <a:xfrm>
              <a:off x="6702425" y="-6350"/>
              <a:ext cx="192087" cy="19050"/>
            </a:xfrm>
            <a:custGeom>
              <a:avLst/>
              <a:gdLst>
                <a:gd name="T0" fmla="*/ 3 w 50"/>
                <a:gd name="T1" fmla="*/ 5 h 5"/>
                <a:gd name="T2" fmla="*/ 48 w 50"/>
                <a:gd name="T3" fmla="*/ 5 h 5"/>
                <a:gd name="T4" fmla="*/ 50 w 50"/>
                <a:gd name="T5" fmla="*/ 2 h 5"/>
                <a:gd name="T6" fmla="*/ 48 w 50"/>
                <a:gd name="T7" fmla="*/ 0 h 5"/>
                <a:gd name="T8" fmla="*/ 3 w 50"/>
                <a:gd name="T9" fmla="*/ 0 h 5"/>
                <a:gd name="T10" fmla="*/ 0 w 50"/>
                <a:gd name="T11" fmla="*/ 2 h 5"/>
                <a:gd name="T12" fmla="*/ 3 w 50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">
                  <a:moveTo>
                    <a:pt x="3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9" y="5"/>
                    <a:pt x="50" y="4"/>
                    <a:pt x="50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9" name="Freeform 13"/>
            <p:cNvSpPr>
              <a:spLocks/>
            </p:cNvSpPr>
            <p:nvPr/>
          </p:nvSpPr>
          <p:spPr bwMode="auto">
            <a:xfrm>
              <a:off x="6702425" y="-71438"/>
              <a:ext cx="192087" cy="19050"/>
            </a:xfrm>
            <a:custGeom>
              <a:avLst/>
              <a:gdLst>
                <a:gd name="T0" fmla="*/ 3 w 50"/>
                <a:gd name="T1" fmla="*/ 5 h 5"/>
                <a:gd name="T2" fmla="*/ 48 w 50"/>
                <a:gd name="T3" fmla="*/ 5 h 5"/>
                <a:gd name="T4" fmla="*/ 50 w 50"/>
                <a:gd name="T5" fmla="*/ 3 h 5"/>
                <a:gd name="T6" fmla="*/ 48 w 50"/>
                <a:gd name="T7" fmla="*/ 0 h 5"/>
                <a:gd name="T8" fmla="*/ 3 w 50"/>
                <a:gd name="T9" fmla="*/ 0 h 5"/>
                <a:gd name="T10" fmla="*/ 0 w 50"/>
                <a:gd name="T11" fmla="*/ 3 h 5"/>
                <a:gd name="T12" fmla="*/ 3 w 50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">
                  <a:moveTo>
                    <a:pt x="3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9" y="5"/>
                    <a:pt x="50" y="4"/>
                    <a:pt x="50" y="3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0" name="Freeform 14"/>
            <p:cNvSpPr>
              <a:spLocks/>
            </p:cNvSpPr>
            <p:nvPr/>
          </p:nvSpPr>
          <p:spPr bwMode="auto">
            <a:xfrm>
              <a:off x="6465888" y="377825"/>
              <a:ext cx="195262" cy="23813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4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1" name="Freeform 15"/>
            <p:cNvSpPr>
              <a:spLocks/>
            </p:cNvSpPr>
            <p:nvPr/>
          </p:nvSpPr>
          <p:spPr bwMode="auto">
            <a:xfrm>
              <a:off x="6465888" y="312738"/>
              <a:ext cx="195262" cy="23813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4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2" name="Freeform 16"/>
            <p:cNvSpPr>
              <a:spLocks/>
            </p:cNvSpPr>
            <p:nvPr/>
          </p:nvSpPr>
          <p:spPr bwMode="auto">
            <a:xfrm>
              <a:off x="6465888" y="249238"/>
              <a:ext cx="195262" cy="22225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5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3" name="Freeform 17"/>
            <p:cNvSpPr>
              <a:spLocks/>
            </p:cNvSpPr>
            <p:nvPr/>
          </p:nvSpPr>
          <p:spPr bwMode="auto">
            <a:xfrm>
              <a:off x="6702425" y="377825"/>
              <a:ext cx="195262" cy="23813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4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4" name="Freeform 18"/>
            <p:cNvSpPr>
              <a:spLocks/>
            </p:cNvSpPr>
            <p:nvPr/>
          </p:nvSpPr>
          <p:spPr bwMode="auto">
            <a:xfrm>
              <a:off x="6702425" y="312738"/>
              <a:ext cx="195262" cy="23813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4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5" name="Freeform 19"/>
            <p:cNvSpPr>
              <a:spLocks/>
            </p:cNvSpPr>
            <p:nvPr/>
          </p:nvSpPr>
          <p:spPr bwMode="auto">
            <a:xfrm>
              <a:off x="6702425" y="249238"/>
              <a:ext cx="195262" cy="22225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5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6" name="Freeform 20"/>
            <p:cNvSpPr>
              <a:spLocks/>
            </p:cNvSpPr>
            <p:nvPr/>
          </p:nvSpPr>
          <p:spPr bwMode="auto">
            <a:xfrm>
              <a:off x="6465888" y="119062"/>
              <a:ext cx="431800" cy="22225"/>
            </a:xfrm>
            <a:custGeom>
              <a:avLst/>
              <a:gdLst>
                <a:gd name="T0" fmla="*/ 110 w 113"/>
                <a:gd name="T1" fmla="*/ 0 h 6"/>
                <a:gd name="T2" fmla="*/ 3 w 113"/>
                <a:gd name="T3" fmla="*/ 0 h 6"/>
                <a:gd name="T4" fmla="*/ 0 w 113"/>
                <a:gd name="T5" fmla="*/ 3 h 6"/>
                <a:gd name="T6" fmla="*/ 3 w 113"/>
                <a:gd name="T7" fmla="*/ 6 h 6"/>
                <a:gd name="T8" fmla="*/ 110 w 113"/>
                <a:gd name="T9" fmla="*/ 6 h 6"/>
                <a:gd name="T10" fmla="*/ 113 w 113"/>
                <a:gd name="T11" fmla="*/ 3 h 6"/>
                <a:gd name="T12" fmla="*/ 110 w 113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6">
                  <a:moveTo>
                    <a:pt x="11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1" y="6"/>
                    <a:pt x="113" y="5"/>
                    <a:pt x="113" y="3"/>
                  </a:cubicBezTo>
                  <a:cubicBezTo>
                    <a:pt x="113" y="2"/>
                    <a:pt x="111" y="0"/>
                    <a:pt x="1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7" name="Freeform 21"/>
            <p:cNvSpPr>
              <a:spLocks/>
            </p:cNvSpPr>
            <p:nvPr/>
          </p:nvSpPr>
          <p:spPr bwMode="auto">
            <a:xfrm>
              <a:off x="6465888" y="184150"/>
              <a:ext cx="431800" cy="22225"/>
            </a:xfrm>
            <a:custGeom>
              <a:avLst/>
              <a:gdLst>
                <a:gd name="T0" fmla="*/ 110 w 113"/>
                <a:gd name="T1" fmla="*/ 0 h 6"/>
                <a:gd name="T2" fmla="*/ 3 w 113"/>
                <a:gd name="T3" fmla="*/ 0 h 6"/>
                <a:gd name="T4" fmla="*/ 0 w 113"/>
                <a:gd name="T5" fmla="*/ 3 h 6"/>
                <a:gd name="T6" fmla="*/ 3 w 113"/>
                <a:gd name="T7" fmla="*/ 6 h 6"/>
                <a:gd name="T8" fmla="*/ 110 w 113"/>
                <a:gd name="T9" fmla="*/ 6 h 6"/>
                <a:gd name="T10" fmla="*/ 113 w 113"/>
                <a:gd name="T11" fmla="*/ 3 h 6"/>
                <a:gd name="T12" fmla="*/ 110 w 113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6">
                  <a:moveTo>
                    <a:pt x="11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1" y="6"/>
                    <a:pt x="113" y="5"/>
                    <a:pt x="113" y="3"/>
                  </a:cubicBezTo>
                  <a:cubicBezTo>
                    <a:pt x="113" y="2"/>
                    <a:pt x="111" y="0"/>
                    <a:pt x="1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8" name="Freeform 22"/>
            <p:cNvSpPr>
              <a:spLocks noEditPoints="1"/>
            </p:cNvSpPr>
            <p:nvPr/>
          </p:nvSpPr>
          <p:spPr bwMode="auto">
            <a:xfrm>
              <a:off x="6465888" y="-112713"/>
              <a:ext cx="195262" cy="190500"/>
            </a:xfrm>
            <a:custGeom>
              <a:avLst/>
              <a:gdLst>
                <a:gd name="T0" fmla="*/ 6 w 51"/>
                <a:gd name="T1" fmla="*/ 50 h 50"/>
                <a:gd name="T2" fmla="*/ 45 w 51"/>
                <a:gd name="T3" fmla="*/ 50 h 50"/>
                <a:gd name="T4" fmla="*/ 51 w 51"/>
                <a:gd name="T5" fmla="*/ 44 h 50"/>
                <a:gd name="T6" fmla="*/ 51 w 51"/>
                <a:gd name="T7" fmla="*/ 5 h 50"/>
                <a:gd name="T8" fmla="*/ 45 w 51"/>
                <a:gd name="T9" fmla="*/ 0 h 50"/>
                <a:gd name="T10" fmla="*/ 6 w 51"/>
                <a:gd name="T11" fmla="*/ 0 h 50"/>
                <a:gd name="T12" fmla="*/ 0 w 51"/>
                <a:gd name="T13" fmla="*/ 5 h 50"/>
                <a:gd name="T14" fmla="*/ 0 w 51"/>
                <a:gd name="T15" fmla="*/ 44 h 50"/>
                <a:gd name="T16" fmla="*/ 6 w 51"/>
                <a:gd name="T17" fmla="*/ 50 h 50"/>
                <a:gd name="T18" fmla="*/ 11 w 51"/>
                <a:gd name="T19" fmla="*/ 11 h 50"/>
                <a:gd name="T20" fmla="*/ 39 w 51"/>
                <a:gd name="T21" fmla="*/ 11 h 50"/>
                <a:gd name="T22" fmla="*/ 39 w 51"/>
                <a:gd name="T23" fmla="*/ 39 h 50"/>
                <a:gd name="T24" fmla="*/ 11 w 51"/>
                <a:gd name="T25" fmla="*/ 39 h 50"/>
                <a:gd name="T26" fmla="*/ 11 w 51"/>
                <a:gd name="T27" fmla="*/ 1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50">
                  <a:moveTo>
                    <a:pt x="6" y="50"/>
                  </a:moveTo>
                  <a:cubicBezTo>
                    <a:pt x="45" y="50"/>
                    <a:pt x="45" y="50"/>
                    <a:pt x="45" y="50"/>
                  </a:cubicBezTo>
                  <a:cubicBezTo>
                    <a:pt x="48" y="50"/>
                    <a:pt x="51" y="48"/>
                    <a:pt x="51" y="4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2"/>
                    <a:pt x="48" y="0"/>
                    <a:pt x="4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8"/>
                    <a:pt x="3" y="50"/>
                    <a:pt x="6" y="50"/>
                  </a:cubicBezTo>
                  <a:close/>
                  <a:moveTo>
                    <a:pt x="11" y="11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11" y="39"/>
                    <a:pt x="11" y="39"/>
                    <a:pt x="11" y="39"/>
                  </a:cubicBezTo>
                  <a:lnTo>
                    <a:pt x="11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369" name="TextBox 368"/>
          <p:cNvSpPr txBox="1"/>
          <p:nvPr/>
        </p:nvSpPr>
        <p:spPr>
          <a:xfrm>
            <a:off x="821267" y="1963205"/>
            <a:ext cx="2532063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7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7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70" name="TextBox 369"/>
          <p:cNvSpPr txBox="1"/>
          <p:nvPr/>
        </p:nvSpPr>
        <p:spPr>
          <a:xfrm>
            <a:off x="1726142" y="1617130"/>
            <a:ext cx="16065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 dirty="0">
                <a:solidFill>
                  <a:schemeClr val="accent5"/>
                </a:solidFill>
                <a:latin typeface="+mn-lt"/>
              </a:rPr>
              <a:t>Motivation</a:t>
            </a:r>
          </a:p>
        </p:txBody>
      </p:sp>
      <p:sp>
        <p:nvSpPr>
          <p:cNvPr id="371" name="TextBox 370"/>
          <p:cNvSpPr txBox="1"/>
          <p:nvPr/>
        </p:nvSpPr>
        <p:spPr>
          <a:xfrm>
            <a:off x="8137525" y="1897063"/>
            <a:ext cx="2474913" cy="820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7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7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72" name="TextBox 371"/>
          <p:cNvSpPr txBox="1"/>
          <p:nvPr/>
        </p:nvSpPr>
        <p:spPr>
          <a:xfrm>
            <a:off x="8129588" y="1557338"/>
            <a:ext cx="115252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accent5"/>
                </a:solidFill>
                <a:latin typeface="+mn-lt"/>
              </a:rPr>
              <a:t>Storage</a:t>
            </a:r>
            <a:endParaRPr lang="id-ID" sz="24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377" name="TextBox 376"/>
          <p:cNvSpPr txBox="1"/>
          <p:nvPr/>
        </p:nvSpPr>
        <p:spPr>
          <a:xfrm>
            <a:off x="1373188" y="5437188"/>
            <a:ext cx="2532062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7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7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78" name="TextBox 377"/>
          <p:cNvSpPr txBox="1"/>
          <p:nvPr/>
        </p:nvSpPr>
        <p:spPr>
          <a:xfrm>
            <a:off x="2392363" y="5091113"/>
            <a:ext cx="1492250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accent5"/>
                </a:solidFill>
                <a:latin typeface="+mn-lt"/>
              </a:rPr>
              <a:t>Datascript</a:t>
            </a:r>
            <a:endParaRPr lang="id-ID" sz="24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379" name="TextBox 378"/>
          <p:cNvSpPr txBox="1"/>
          <p:nvPr/>
        </p:nvSpPr>
        <p:spPr>
          <a:xfrm>
            <a:off x="9078913" y="4067175"/>
            <a:ext cx="2474912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7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7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80" name="TextBox 379"/>
          <p:cNvSpPr txBox="1"/>
          <p:nvPr/>
        </p:nvSpPr>
        <p:spPr>
          <a:xfrm>
            <a:off x="9069388" y="3727450"/>
            <a:ext cx="1709737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accent5"/>
                </a:solidFill>
                <a:latin typeface="+mn-lt"/>
              </a:rPr>
              <a:t>Information</a:t>
            </a:r>
            <a:endParaRPr lang="id-ID" sz="24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132120" name="TextBox 384"/>
          <p:cNvSpPr txBox="1">
            <a:spLocks noChangeArrowheads="1"/>
          </p:cNvSpPr>
          <p:nvPr/>
        </p:nvSpPr>
        <p:spPr bwMode="auto">
          <a:xfrm>
            <a:off x="5162550" y="2794000"/>
            <a:ext cx="419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id-ID" altLang="zh-CN" b="1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32121" name="TextBox 385"/>
          <p:cNvSpPr txBox="1">
            <a:spLocks noChangeArrowheads="1"/>
          </p:cNvSpPr>
          <p:nvPr/>
        </p:nvSpPr>
        <p:spPr bwMode="auto">
          <a:xfrm>
            <a:off x="7050088" y="3335338"/>
            <a:ext cx="417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id-ID" altLang="zh-CN" b="1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32122" name="TextBox 386"/>
          <p:cNvSpPr txBox="1">
            <a:spLocks noChangeArrowheads="1"/>
          </p:cNvSpPr>
          <p:nvPr/>
        </p:nvSpPr>
        <p:spPr bwMode="auto">
          <a:xfrm>
            <a:off x="4483100" y="4346575"/>
            <a:ext cx="417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id-ID" altLang="zh-CN" b="1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32123" name="TextBox 387"/>
          <p:cNvSpPr txBox="1">
            <a:spLocks noChangeArrowheads="1"/>
          </p:cNvSpPr>
          <p:nvPr/>
        </p:nvSpPr>
        <p:spPr bwMode="auto">
          <a:xfrm>
            <a:off x="6383338" y="4876800"/>
            <a:ext cx="419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id-ID" altLang="zh-CN" b="1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818818" y="497150"/>
            <a:ext cx="2210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69" grpId="0"/>
      <p:bldP spid="371" grpId="0"/>
      <p:bldP spid="377" grpId="0"/>
      <p:bldP spid="37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8271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161">
      <a:dk1>
        <a:sysClr val="windowText" lastClr="000000"/>
      </a:dk1>
      <a:lt1>
        <a:sysClr val="window" lastClr="FFFFFF"/>
      </a:lt1>
      <a:dk2>
        <a:srgbClr val="2980B9"/>
      </a:dk2>
      <a:lt2>
        <a:srgbClr val="16A085"/>
      </a:lt2>
      <a:accent1>
        <a:srgbClr val="9BBB59"/>
      </a:accent1>
      <a:accent2>
        <a:srgbClr val="F39C12"/>
      </a:accent2>
      <a:accent3>
        <a:srgbClr val="C0392B"/>
      </a:accent3>
      <a:accent4>
        <a:srgbClr val="4B2C50"/>
      </a:accent4>
      <a:accent5>
        <a:srgbClr val="2C3E50"/>
      </a:accent5>
      <a:accent6>
        <a:srgbClr val="95A5A6"/>
      </a:accent6>
      <a:hlink>
        <a:srgbClr val="000000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9646</TotalTime>
  <Words>167</Words>
  <Application>Microsoft Office PowerPoint</Application>
  <PresentationFormat>宽屏</PresentationFormat>
  <Paragraphs>24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Meiryo</vt:lpstr>
      <vt:lpstr>华文细黑</vt:lpstr>
      <vt:lpstr>宋体</vt:lpstr>
      <vt:lpstr>微软雅黑</vt:lpstr>
      <vt:lpstr>Arial</vt:lpstr>
      <vt:lpstr>Calibri</vt:lpstr>
      <vt:lpstr>Calibri Light</vt:lpstr>
      <vt:lpstr>Lato Light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1846</cp:revision>
  <dcterms:created xsi:type="dcterms:W3CDTF">2015-07-15T11:32:36Z</dcterms:created>
  <dcterms:modified xsi:type="dcterms:W3CDTF">2022-01-14T13:08:56Z</dcterms:modified>
</cp:coreProperties>
</file>