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5" r:id="rId4"/>
    <p:sldMasterId id="2147493490" r:id="rId5"/>
  </p:sldMasterIdLst>
  <p:notesMasterIdLst>
    <p:notesMasterId r:id="rId9"/>
  </p:notesMasterIdLst>
  <p:sldIdLst>
    <p:sldId id="258" r:id="rId6"/>
    <p:sldId id="257" r:id="rId7"/>
    <p:sldId id="260" r:id="rId8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04" autoAdjust="0"/>
    <p:restoredTop sz="94648"/>
  </p:normalViewPr>
  <p:slideViewPr>
    <p:cSldViewPr snapToGrid="0" snapToObjects="1">
      <p:cViewPr varScale="1">
        <p:scale>
          <a:sx n="87" d="100"/>
          <a:sy n="87" d="100"/>
        </p:scale>
        <p:origin x="408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474817104726903E-2"/>
          <c:w val="1"/>
          <c:h val="0.937050365790546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799E-2"/>
                  <c:y val="-8.0260698802860603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  <c15:layout/>
                </c:ext>
              </c:extLst>
            </c:dLbl>
            <c:dLbl>
              <c:idx val="1"/>
              <c:layout>
                <c:manualLayout>
                  <c:x val="-2.8590997503898399E-2"/>
                  <c:y val="-0.103698197361085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-3.5588898133709503E-2"/>
                  <c:y val="-8.0260698802860603E-2"/>
                </c:manualLayout>
              </c:layout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-3.5588898133709503E-2"/>
                  <c:y val="-8.260444865868310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tx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mtClean="0">
                        <a:solidFill>
                          <a:schemeClr val="tx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624616"/>
        <c:axId val="360928096"/>
      </c:lineChart>
      <c:catAx>
        <c:axId val="361624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0928096"/>
        <c:crosses val="autoZero"/>
        <c:auto val="1"/>
        <c:lblAlgn val="ctr"/>
        <c:lblOffset val="100"/>
        <c:noMultiLvlLbl val="0"/>
      </c:catAx>
      <c:valAx>
        <c:axId val="360928096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minorTickMark val="none"/>
        <c:tickLblPos val="nextTo"/>
        <c:crossAx val="361624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3">
                  <a:lumMod val="75000"/>
                </a:schemeClr>
              </a:solid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3.5588898133709503E-2"/>
                  <c:y val="-8.260444865868310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>
                        <a:solidFill>
                          <a:schemeClr val="tx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mtClean="0">
                        <a:solidFill>
                          <a:schemeClr val="tx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3.6988478259671699E-2"/>
                  <c:y val="-9.197944808197300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D12031C-41F9-432E-A44F-39A2C0621075}" type="VALUE">
                      <a:rPr lang="en-US" altLang="zh-CN" smtClean="0">
                        <a:solidFill>
                          <a:schemeClr val="tx1"/>
                        </a:solidFill>
                      </a:rPr>
                      <a:pPr>
                        <a:defRPr sz="24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dirty="0" smtClean="0">
                        <a:solidFill>
                          <a:schemeClr val="tx1"/>
                        </a:solidFill>
                      </a:rPr>
                      <a:t>.0</a:t>
                    </a: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2209"/>
                        <a:gd name="adj2" fmla="val 80780"/>
                      </a:avLst>
                    </a:prstGeom>
                  </c15:spPr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3.8388058385633902E-2"/>
                  <c:y val="-8.7291948370327999E-2"/>
                </c:manualLayout>
              </c:layout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0853"/>
                        <a:gd name="adj2" fmla="val 76163"/>
                      </a:avLst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-4.11872186375584E-2"/>
                  <c:y val="-8.729194837032799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mtClean="0">
                        <a:solidFill>
                          <a:schemeClr val="tx1"/>
                        </a:solidFill>
                      </a:rPr>
                      <a:t>5.0</a:t>
                    </a:r>
                    <a:endParaRPr lang="en-US" altLang="zh-CN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chemeClr val="accent2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9768"/>
                        <a:gd name="adj2" fmla="val 77702"/>
                      </a:avLst>
                    </a:prstGeom>
                  </c15:spPr>
                  <c15:layout/>
                </c:ext>
              </c:extLst>
            </c:dLbl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4.4000000000000004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69392"/>
        <c:axId val="360600816"/>
      </c:lineChart>
      <c:catAx>
        <c:axId val="2369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0600816"/>
        <c:crosses val="autoZero"/>
        <c:auto val="1"/>
        <c:lblAlgn val="ctr"/>
        <c:lblOffset val="100"/>
        <c:noMultiLvlLbl val="0"/>
      </c:catAx>
      <c:valAx>
        <c:axId val="360600816"/>
        <c:scaling>
          <c:orientation val="minMax"/>
        </c:scaling>
        <c:delete val="1"/>
        <c:axPos val="l"/>
        <c:minorGridlines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</c:minorGridlines>
        <c:numFmt formatCode="General" sourceLinked="1"/>
        <c:majorTickMark val="none"/>
        <c:minorTickMark val="none"/>
        <c:tickLblPos val="nextTo"/>
        <c:crossAx val="236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AA20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6FCD00">
                  <a:lumMod val="75000"/>
                </a:srgbClr>
              </a:solidFill>
              <a:ln w="25400">
                <a:solidFill>
                  <a:srgbClr val="3AA200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A9E60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A9E600"/>
              </a:solidFill>
              <a:ln w="25400">
                <a:solidFill>
                  <a:srgbClr val="A9E600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4.0999999999999996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359512"/>
        <c:axId val="360586712"/>
      </c:lineChart>
      <c:catAx>
        <c:axId val="362359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60586712"/>
        <c:crosses val="autoZero"/>
        <c:auto val="1"/>
        <c:lblAlgn val="ctr"/>
        <c:lblOffset val="100"/>
        <c:noMultiLvlLbl val="0"/>
      </c:catAx>
      <c:valAx>
        <c:axId val="360586712"/>
        <c:scaling>
          <c:orientation val="minMax"/>
          <c:min val="1"/>
        </c:scaling>
        <c:delete val="0"/>
        <c:axPos val="l"/>
        <c:majorGridlines>
          <c:spPr>
            <a:ln w="15875" cap="flat" cmpd="sng" algn="ctr">
              <a:solidFill>
                <a:srgbClr val="BFBFBF">
                  <a:lumMod val="20000"/>
                  <a:lumOff val="8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2359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2E3C9-EC0B-44FB-8887-53369389BC6F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A048E-A452-4F94-B6F9-97F493DC5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43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374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502324" y="270933"/>
            <a:ext cx="3804145" cy="63217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ADD YOUR TITLE 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886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02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690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35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97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44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502324" y="270933"/>
            <a:ext cx="3804145" cy="63217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ADD YOUR TITLE 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58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655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872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5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09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8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0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57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51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  <p:sldLayoutId id="2147493488" r:id="rId2"/>
    <p:sldLayoutId id="21474934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2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1" r:id="rId1"/>
    <p:sldLayoutId id="2147493492" r:id="rId2"/>
    <p:sldLayoutId id="2147493493" r:id="rId3"/>
    <p:sldLayoutId id="2147493494" r:id="rId4"/>
    <p:sldLayoutId id="2147493495" r:id="rId5"/>
    <p:sldLayoutId id="2147493496" r:id="rId6"/>
    <p:sldLayoutId id="2147493497" r:id="rId7"/>
    <p:sldLayoutId id="2147493498" r:id="rId8"/>
    <p:sldLayoutId id="2147493499" r:id="rId9"/>
    <p:sldLayoutId id="2147493500" r:id="rId10"/>
    <p:sldLayoutId id="21474935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 YOUR TITLE HERE</a:t>
            </a:r>
            <a:endParaRPr kumimoji="1" lang="zh-CN" altLang="en-US" dirty="0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505254217"/>
              </p:ext>
            </p:extLst>
          </p:nvPr>
        </p:nvGraphicFramePr>
        <p:xfrm>
          <a:off x="1152964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1152963" y="4492189"/>
            <a:ext cx="4877803" cy="1389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9780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5830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55829" y="5166465"/>
            <a:ext cx="2718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ts val="16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en-US" sz="1867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3332980914"/>
              </p:ext>
            </p:extLst>
          </p:nvPr>
        </p:nvGraphicFramePr>
        <p:xfrm>
          <a:off x="6191160" y="2449688"/>
          <a:ext cx="4881380" cy="3569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 17"/>
          <p:cNvSpPr/>
          <p:nvPr/>
        </p:nvSpPr>
        <p:spPr>
          <a:xfrm>
            <a:off x="6191159" y="4492189"/>
            <a:ext cx="4877803" cy="13893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47976" y="4663148"/>
            <a:ext cx="19623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6400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33%</a:t>
            </a:r>
            <a:endParaRPr lang="zh-CN" altLang="en-US" sz="6400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94026" y="4740543"/>
            <a:ext cx="204947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1867" b="1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PROFESSIONAL</a:t>
            </a:r>
            <a:endParaRPr lang="zh-CN" altLang="en-US" sz="1867" b="1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94025" y="5043355"/>
            <a:ext cx="2718120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160795" y="1635773"/>
            <a:ext cx="2322455" cy="6238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第一季度</a:t>
            </a:r>
          </a:p>
        </p:txBody>
      </p:sp>
      <p:sp>
        <p:nvSpPr>
          <p:cNvPr id="25" name="矩形 24"/>
          <p:cNvSpPr/>
          <p:nvPr/>
        </p:nvSpPr>
        <p:spPr>
          <a:xfrm>
            <a:off x="6191160" y="1635773"/>
            <a:ext cx="2322455" cy="6238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54"/>
            <a:r>
              <a:rPr lang="zh-CN" altLang="en-US" sz="3200" b="1" spc="3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第二季度</a:t>
            </a:r>
          </a:p>
        </p:txBody>
      </p:sp>
    </p:spTree>
    <p:extLst>
      <p:ext uri="{BB962C8B-B14F-4D97-AF65-F5344CB8AC3E}">
        <p14:creationId xmlns:p14="http://schemas.microsoft.com/office/powerpoint/2010/main" val="96203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 YOUR TITLE HERE</a:t>
            </a:r>
            <a:endParaRPr kumimoji="1" lang="zh-CN" altLang="en-US" dirty="0"/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3940101527"/>
              </p:ext>
            </p:extLst>
          </p:nvPr>
        </p:nvGraphicFramePr>
        <p:xfrm>
          <a:off x="953668" y="1580173"/>
          <a:ext cx="5316535" cy="4055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7001830" y="2813267"/>
            <a:ext cx="4053787" cy="115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倍字间距。标题数字等都可以通过点击和重新输入进行更改。</a:t>
            </a:r>
          </a:p>
        </p:txBody>
      </p:sp>
      <p:cxnSp>
        <p:nvCxnSpPr>
          <p:cNvPr id="53" name="直接连接符 9"/>
          <p:cNvCxnSpPr/>
          <p:nvPr/>
        </p:nvCxnSpPr>
        <p:spPr>
          <a:xfrm>
            <a:off x="6855074" y="2912534"/>
            <a:ext cx="0" cy="981116"/>
          </a:xfrm>
          <a:prstGeom prst="line">
            <a:avLst/>
          </a:prstGeom>
          <a:noFill/>
          <a:ln w="79375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56" name="直接连接符 161"/>
          <p:cNvCxnSpPr/>
          <p:nvPr/>
        </p:nvCxnSpPr>
        <p:spPr>
          <a:xfrm>
            <a:off x="6855074" y="4560711"/>
            <a:ext cx="0" cy="1019364"/>
          </a:xfrm>
          <a:prstGeom prst="line">
            <a:avLst/>
          </a:prstGeom>
          <a:noFill/>
          <a:ln w="79375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7001830" y="4445520"/>
            <a:ext cx="4053787" cy="115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kern="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倍字间距。标题数字等都可以通过点击和重新输入进行更改。</a:t>
            </a:r>
          </a:p>
        </p:txBody>
      </p:sp>
      <p:sp>
        <p:nvSpPr>
          <p:cNvPr id="59" name="Freeform 92"/>
          <p:cNvSpPr>
            <a:spLocks noEditPoints="1"/>
          </p:cNvSpPr>
          <p:nvPr/>
        </p:nvSpPr>
        <p:spPr bwMode="auto">
          <a:xfrm>
            <a:off x="6719307" y="1452867"/>
            <a:ext cx="1372943" cy="908088"/>
          </a:xfrm>
          <a:custGeom>
            <a:avLst/>
            <a:gdLst>
              <a:gd name="T0" fmla="*/ 67 w 254"/>
              <a:gd name="T1" fmla="*/ 50 h 168"/>
              <a:gd name="T2" fmla="*/ 90 w 254"/>
              <a:gd name="T3" fmla="*/ 41 h 168"/>
              <a:gd name="T4" fmla="*/ 187 w 254"/>
              <a:gd name="T5" fmla="*/ 0 h 168"/>
              <a:gd name="T6" fmla="*/ 187 w 254"/>
              <a:gd name="T7" fmla="*/ 79 h 168"/>
              <a:gd name="T8" fmla="*/ 187 w 254"/>
              <a:gd name="T9" fmla="*/ 157 h 168"/>
              <a:gd name="T10" fmla="*/ 90 w 254"/>
              <a:gd name="T11" fmla="*/ 116 h 168"/>
              <a:gd name="T12" fmla="*/ 67 w 254"/>
              <a:gd name="T13" fmla="*/ 109 h 168"/>
              <a:gd name="T14" fmla="*/ 83 w 254"/>
              <a:gd name="T15" fmla="*/ 168 h 168"/>
              <a:gd name="T16" fmla="*/ 36 w 254"/>
              <a:gd name="T17" fmla="*/ 168 h 168"/>
              <a:gd name="T18" fmla="*/ 22 w 254"/>
              <a:gd name="T19" fmla="*/ 107 h 168"/>
              <a:gd name="T20" fmla="*/ 0 w 254"/>
              <a:gd name="T21" fmla="*/ 107 h 168"/>
              <a:gd name="T22" fmla="*/ 0 w 254"/>
              <a:gd name="T23" fmla="*/ 50 h 168"/>
              <a:gd name="T24" fmla="*/ 67 w 254"/>
              <a:gd name="T25" fmla="*/ 50 h 168"/>
              <a:gd name="T26" fmla="*/ 67 w 254"/>
              <a:gd name="T27" fmla="*/ 50 h 168"/>
              <a:gd name="T28" fmla="*/ 211 w 254"/>
              <a:gd name="T29" fmla="*/ 109 h 168"/>
              <a:gd name="T30" fmla="*/ 249 w 254"/>
              <a:gd name="T31" fmla="*/ 121 h 168"/>
              <a:gd name="T32" fmla="*/ 242 w 254"/>
              <a:gd name="T33" fmla="*/ 135 h 168"/>
              <a:gd name="T34" fmla="*/ 206 w 254"/>
              <a:gd name="T35" fmla="*/ 124 h 168"/>
              <a:gd name="T36" fmla="*/ 211 w 254"/>
              <a:gd name="T37" fmla="*/ 109 h 168"/>
              <a:gd name="T38" fmla="*/ 211 w 254"/>
              <a:gd name="T39" fmla="*/ 109 h 168"/>
              <a:gd name="T40" fmla="*/ 209 w 254"/>
              <a:gd name="T41" fmla="*/ 34 h 168"/>
              <a:gd name="T42" fmla="*/ 244 w 254"/>
              <a:gd name="T43" fmla="*/ 22 h 168"/>
              <a:gd name="T44" fmla="*/ 249 w 254"/>
              <a:gd name="T45" fmla="*/ 36 h 168"/>
              <a:gd name="T46" fmla="*/ 213 w 254"/>
              <a:gd name="T47" fmla="*/ 50 h 168"/>
              <a:gd name="T48" fmla="*/ 209 w 254"/>
              <a:gd name="T49" fmla="*/ 34 h 168"/>
              <a:gd name="T50" fmla="*/ 209 w 254"/>
              <a:gd name="T51" fmla="*/ 34 h 168"/>
              <a:gd name="T52" fmla="*/ 216 w 254"/>
              <a:gd name="T53" fmla="*/ 71 h 168"/>
              <a:gd name="T54" fmla="*/ 254 w 254"/>
              <a:gd name="T55" fmla="*/ 71 h 168"/>
              <a:gd name="T56" fmla="*/ 254 w 254"/>
              <a:gd name="T57" fmla="*/ 88 h 168"/>
              <a:gd name="T58" fmla="*/ 216 w 254"/>
              <a:gd name="T59" fmla="*/ 88 h 168"/>
              <a:gd name="T60" fmla="*/ 216 w 254"/>
              <a:gd name="T61" fmla="*/ 7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4" h="168">
                <a:moveTo>
                  <a:pt x="67" y="50"/>
                </a:moveTo>
                <a:lnTo>
                  <a:pt x="90" y="41"/>
                </a:lnTo>
                <a:lnTo>
                  <a:pt x="187" y="0"/>
                </a:lnTo>
                <a:lnTo>
                  <a:pt x="187" y="79"/>
                </a:lnTo>
                <a:lnTo>
                  <a:pt x="187" y="157"/>
                </a:lnTo>
                <a:lnTo>
                  <a:pt x="90" y="116"/>
                </a:lnTo>
                <a:lnTo>
                  <a:pt x="67" y="109"/>
                </a:lnTo>
                <a:lnTo>
                  <a:pt x="83" y="168"/>
                </a:lnTo>
                <a:lnTo>
                  <a:pt x="36" y="168"/>
                </a:lnTo>
                <a:lnTo>
                  <a:pt x="22" y="107"/>
                </a:lnTo>
                <a:lnTo>
                  <a:pt x="0" y="107"/>
                </a:lnTo>
                <a:lnTo>
                  <a:pt x="0" y="50"/>
                </a:lnTo>
                <a:lnTo>
                  <a:pt x="67" y="50"/>
                </a:lnTo>
                <a:lnTo>
                  <a:pt x="67" y="50"/>
                </a:lnTo>
                <a:close/>
                <a:moveTo>
                  <a:pt x="211" y="109"/>
                </a:moveTo>
                <a:lnTo>
                  <a:pt x="249" y="121"/>
                </a:lnTo>
                <a:lnTo>
                  <a:pt x="242" y="135"/>
                </a:lnTo>
                <a:lnTo>
                  <a:pt x="206" y="124"/>
                </a:lnTo>
                <a:lnTo>
                  <a:pt x="211" y="109"/>
                </a:lnTo>
                <a:lnTo>
                  <a:pt x="211" y="109"/>
                </a:lnTo>
                <a:close/>
                <a:moveTo>
                  <a:pt x="209" y="34"/>
                </a:moveTo>
                <a:lnTo>
                  <a:pt x="244" y="22"/>
                </a:lnTo>
                <a:lnTo>
                  <a:pt x="249" y="36"/>
                </a:lnTo>
                <a:lnTo>
                  <a:pt x="213" y="50"/>
                </a:lnTo>
                <a:lnTo>
                  <a:pt x="209" y="34"/>
                </a:lnTo>
                <a:lnTo>
                  <a:pt x="209" y="34"/>
                </a:lnTo>
                <a:close/>
                <a:moveTo>
                  <a:pt x="216" y="71"/>
                </a:moveTo>
                <a:lnTo>
                  <a:pt x="254" y="71"/>
                </a:lnTo>
                <a:lnTo>
                  <a:pt x="254" y="88"/>
                </a:lnTo>
                <a:lnTo>
                  <a:pt x="216" y="88"/>
                </a:lnTo>
                <a:lnTo>
                  <a:pt x="216" y="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>
              <a:defRPr/>
            </a:pPr>
            <a:endParaRPr lang="zh-CN" altLang="en-US" sz="1867" kern="0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092249" y="1445244"/>
            <a:ext cx="2082621" cy="933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>
              <a:defRPr/>
            </a:pPr>
            <a:r>
              <a:rPr lang="en-US" altLang="zh-CN" sz="54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endParaRPr lang="zh-CN" altLang="en-US" sz="5467" b="1" kern="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2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443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3AA200"/>
      </a:accent1>
      <a:accent2>
        <a:srgbClr val="6FCD00"/>
      </a:accent2>
      <a:accent3>
        <a:srgbClr val="A9E6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336</Words>
  <Application>Microsoft Office PowerPoint</Application>
  <PresentationFormat>自定义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64</cp:revision>
  <dcterms:created xsi:type="dcterms:W3CDTF">2010-04-12T23:12:02Z</dcterms:created>
  <dcterms:modified xsi:type="dcterms:W3CDTF">2015-10-27T10:53:45Z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