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5"/>
  </p:notesMasterIdLst>
  <p:sldIdLst>
    <p:sldId id="259" r:id="rId3"/>
    <p:sldId id="260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5A72"/>
    <a:srgbClr val="4D8992"/>
    <a:srgbClr val="385166"/>
    <a:srgbClr val="8ACBD3"/>
    <a:srgbClr val="FFC000"/>
    <a:srgbClr val="89CBD3"/>
    <a:srgbClr val="FFDF79"/>
    <a:srgbClr val="F6C454"/>
    <a:srgbClr val="DF9D0B"/>
    <a:srgbClr val="4767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FB4FC-2210-4B7B-B913-662A5680CE1A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28257-C19E-48AC-B3FB-CDB8C4C468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286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9922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6625" y="562168"/>
            <a:ext cx="10191063" cy="582892"/>
          </a:xfrm>
        </p:spPr>
        <p:txBody>
          <a:bodyPr>
            <a:normAutofit/>
          </a:bodyPr>
          <a:lstStyle>
            <a:lvl1pPr marL="342900" indent="-342900">
              <a:buSzPct val="125000"/>
              <a:buFont typeface="Wingdings" panose="05000000000000000000" pitchFamily="2" charset="2"/>
              <a:buChar char="n"/>
              <a:defRPr sz="2000" b="0" spc="300">
                <a:solidFill>
                  <a:srgbClr val="47678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5" name="文本占位符 10"/>
          <p:cNvSpPr>
            <a:spLocks noGrp="1"/>
          </p:cNvSpPr>
          <p:nvPr>
            <p:ph type="body" sz="quarter" idx="14"/>
          </p:nvPr>
        </p:nvSpPr>
        <p:spPr>
          <a:xfrm>
            <a:off x="936625" y="1524001"/>
            <a:ext cx="10191749" cy="4362450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394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4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967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15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6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99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59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74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881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10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80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69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B407C-AAC0-45A3-AAAF-6E4A8AC9F709}" type="datetime1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05E0C-6E02-4853-A8DB-054350A0BA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13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9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0316" y="1815955"/>
            <a:ext cx="7749773" cy="3787467"/>
          </a:xfrm>
          <a:prstGeom prst="rect">
            <a:avLst/>
          </a:prstGeom>
        </p:spPr>
      </p:pic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什么是</a:t>
            </a:r>
            <a:r>
              <a:rPr lang="en-US" altLang="zh-CN" dirty="0"/>
              <a:t>SWOT</a:t>
            </a:r>
            <a:r>
              <a:rPr lang="zh-CN" altLang="en-US" dirty="0"/>
              <a:t>分</a:t>
            </a:r>
            <a:r>
              <a:rPr lang="zh-CN" altLang="en-US" dirty="0" smtClean="0"/>
              <a:t>析</a:t>
            </a:r>
            <a:endParaRPr lang="zh-CN" altLang="en-US" dirty="0"/>
          </a:p>
        </p:txBody>
      </p:sp>
      <p:sp>
        <p:nvSpPr>
          <p:cNvPr id="6152" name="文本框 6151"/>
          <p:cNvSpPr txBox="1"/>
          <p:nvPr/>
        </p:nvSpPr>
        <p:spPr>
          <a:xfrm rot="19174825">
            <a:off x="4865173" y="2507328"/>
            <a:ext cx="8018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 rot="2213302">
            <a:off x="5937904" y="2561758"/>
            <a:ext cx="8258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 rot="2457394">
            <a:off x="4576981" y="3996989"/>
            <a:ext cx="10951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 rot="19205774">
            <a:off x="6144211" y="3800945"/>
            <a:ext cx="939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占位符 3"/>
          <p:cNvSpPr txBox="1">
            <a:spLocks/>
          </p:cNvSpPr>
          <p:nvPr/>
        </p:nvSpPr>
        <p:spPr>
          <a:xfrm>
            <a:off x="859972" y="3911746"/>
            <a:ext cx="4171569" cy="2125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en-US" altLang="zh-CN" b="1" dirty="0">
                <a:solidFill>
                  <a:srgbClr val="EA8068"/>
                </a:solidFill>
              </a:rPr>
              <a:t>Weakness</a:t>
            </a:r>
            <a:r>
              <a:rPr lang="en-US" altLang="zh-CN" dirty="0"/>
              <a:t>    </a:t>
            </a:r>
          </a:p>
          <a:p>
            <a:pPr algn="ctr"/>
            <a:r>
              <a:rPr lang="zh-CN" altLang="en-US" dirty="0"/>
              <a:t>竞争劣势</a:t>
            </a:r>
          </a:p>
        </p:txBody>
      </p:sp>
      <p:sp>
        <p:nvSpPr>
          <p:cNvPr id="88" name="文本占位符 3"/>
          <p:cNvSpPr txBox="1">
            <a:spLocks/>
          </p:cNvSpPr>
          <p:nvPr/>
        </p:nvSpPr>
        <p:spPr>
          <a:xfrm>
            <a:off x="7672551" y="1403184"/>
            <a:ext cx="2330067" cy="19605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en-US" altLang="zh-CN" b="1" dirty="0">
                <a:solidFill>
                  <a:srgbClr val="8ACBD3"/>
                </a:solidFill>
              </a:rPr>
              <a:t>Threats</a:t>
            </a:r>
            <a:r>
              <a:rPr lang="en-US" altLang="zh-CN" dirty="0"/>
              <a:t>             </a:t>
            </a:r>
          </a:p>
          <a:p>
            <a:pPr algn="ctr"/>
            <a:r>
              <a:rPr lang="en-US" altLang="zh-CN" dirty="0"/>
              <a:t> </a:t>
            </a:r>
            <a:r>
              <a:rPr lang="zh-CN" altLang="en-US" dirty="0"/>
              <a:t>威胁</a:t>
            </a:r>
          </a:p>
        </p:txBody>
      </p:sp>
      <p:sp>
        <p:nvSpPr>
          <p:cNvPr id="89" name="文本占位符 3"/>
          <p:cNvSpPr txBox="1">
            <a:spLocks/>
          </p:cNvSpPr>
          <p:nvPr/>
        </p:nvSpPr>
        <p:spPr>
          <a:xfrm>
            <a:off x="7476603" y="3911746"/>
            <a:ext cx="3224056" cy="2125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en-US" altLang="zh-CN" b="1" dirty="0">
                <a:solidFill>
                  <a:srgbClr val="3E5A72"/>
                </a:solidFill>
              </a:rPr>
              <a:t>Opportunity</a:t>
            </a:r>
            <a:r>
              <a:rPr lang="en-US" altLang="zh-CN" dirty="0"/>
              <a:t>      </a:t>
            </a:r>
          </a:p>
          <a:p>
            <a:pPr algn="ctr"/>
            <a:r>
              <a:rPr lang="zh-CN" altLang="en-US" dirty="0"/>
              <a:t>机会</a:t>
            </a:r>
          </a:p>
        </p:txBody>
      </p:sp>
      <p:sp>
        <p:nvSpPr>
          <p:cNvPr id="6154" name="文本框 6153"/>
          <p:cNvSpPr txBox="1"/>
          <p:nvPr/>
        </p:nvSpPr>
        <p:spPr>
          <a:xfrm>
            <a:off x="399461" y="2098675"/>
            <a:ext cx="738664" cy="286232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solidFill>
                  <a:srgbClr val="3E5A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企业内部</a:t>
            </a:r>
            <a:r>
              <a:rPr lang="zh-CN" altLang="en-US" sz="3600" dirty="0" smtClean="0">
                <a:solidFill>
                  <a:srgbClr val="3E5A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因素</a:t>
            </a:r>
            <a:endParaRPr lang="zh-CN" altLang="en-US" sz="3600" dirty="0">
              <a:solidFill>
                <a:srgbClr val="3E5A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10968527" y="2098675"/>
            <a:ext cx="738664" cy="286232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3E5A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zh-CN" altLang="en-US" sz="3600" dirty="0">
                <a:solidFill>
                  <a:srgbClr val="3E5A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</a:t>
            </a:r>
            <a:r>
              <a:rPr lang="zh-CN" altLang="en-US" sz="3600" dirty="0" smtClean="0">
                <a:solidFill>
                  <a:srgbClr val="3E5A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部因素</a:t>
            </a:r>
            <a:endParaRPr lang="zh-CN" altLang="en-US" sz="3600" dirty="0">
              <a:solidFill>
                <a:srgbClr val="3E5A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5" name="右箭头 6154"/>
          <p:cNvSpPr/>
          <p:nvPr/>
        </p:nvSpPr>
        <p:spPr>
          <a:xfrm flipH="1">
            <a:off x="1179979" y="3363685"/>
            <a:ext cx="315613" cy="166151"/>
          </a:xfrm>
          <a:prstGeom prst="rightArrow">
            <a:avLst/>
          </a:prstGeom>
          <a:solidFill>
            <a:srgbClr val="3E5A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右箭头 93"/>
          <p:cNvSpPr/>
          <p:nvPr/>
        </p:nvSpPr>
        <p:spPr>
          <a:xfrm>
            <a:off x="10702367" y="3363685"/>
            <a:ext cx="315613" cy="166151"/>
          </a:xfrm>
          <a:prstGeom prst="rightArrow">
            <a:avLst/>
          </a:prstGeom>
          <a:solidFill>
            <a:srgbClr val="3E5A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文本占位符 3"/>
          <p:cNvSpPr txBox="1">
            <a:spLocks/>
          </p:cNvSpPr>
          <p:nvPr/>
        </p:nvSpPr>
        <p:spPr>
          <a:xfrm>
            <a:off x="903516" y="1427780"/>
            <a:ext cx="4171569" cy="2125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en-US" altLang="zh-CN" b="1" dirty="0">
                <a:solidFill>
                  <a:srgbClr val="F6C454"/>
                </a:solidFill>
              </a:rPr>
              <a:t> </a:t>
            </a:r>
            <a:r>
              <a:rPr lang="en-US" altLang="zh-CN" b="1" dirty="0" smtClean="0">
                <a:solidFill>
                  <a:srgbClr val="F6C454"/>
                </a:solidFill>
              </a:rPr>
              <a:t>Strength</a:t>
            </a:r>
          </a:p>
          <a:p>
            <a:pPr algn="ctr"/>
            <a:r>
              <a:rPr lang="zh-CN" altLang="en-US" dirty="0" smtClean="0"/>
              <a:t>竞争</a:t>
            </a:r>
            <a:r>
              <a:rPr lang="zh-CN" altLang="en-US" dirty="0"/>
              <a:t>优势</a:t>
            </a:r>
          </a:p>
        </p:txBody>
      </p:sp>
    </p:spTree>
    <p:extLst>
      <p:ext uri="{BB962C8B-B14F-4D97-AF65-F5344CB8AC3E}">
        <p14:creationId xmlns:p14="http://schemas.microsoft.com/office/powerpoint/2010/main" val="36751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83" grpId="0"/>
      <p:bldP spid="84" grpId="0"/>
      <p:bldP spid="85" grpId="0"/>
      <p:bldP spid="86" grpId="0" uiExpand="1" build="p"/>
      <p:bldP spid="88" grpId="0" build="p"/>
      <p:bldP spid="89" grpId="0" uiExpand="1" build="p"/>
      <p:bldP spid="6154" grpId="0"/>
      <p:bldP spid="92" grpId="0"/>
      <p:bldP spid="6155" grpId="0" animBg="1"/>
      <p:bldP spid="94" grpId="0" animBg="1"/>
      <p:bldP spid="9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727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1314</TotalTime>
  <Words>98</Words>
  <Application>Microsoft Office PowerPoint</Application>
  <PresentationFormat>宽屏</PresentationFormat>
  <Paragraphs>23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什么是SWOT分析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什么是SWOT分析</dc:title>
  <dc:creator/>
  <dc:description>http://www.ypppt.com/</dc:description>
  <cp:lastModifiedBy>kan</cp:lastModifiedBy>
  <cp:revision>313</cp:revision>
  <dcterms:created xsi:type="dcterms:W3CDTF">2017-09-09T08:56:15Z</dcterms:created>
  <dcterms:modified xsi:type="dcterms:W3CDTF">2020-05-07T02:20:06Z</dcterms:modified>
</cp:coreProperties>
</file>