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733" r:id="rId2"/>
  </p:sldMasterIdLst>
  <p:notesMasterIdLst>
    <p:notesMasterId r:id="rId5"/>
  </p:notesMasterIdLst>
  <p:sldIdLst>
    <p:sldId id="546" r:id="rId3"/>
    <p:sldId id="564" r:id="rId4"/>
  </p:sldIdLst>
  <p:sldSz cx="1219676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8F8F8"/>
    <a:srgbClr val="C2D414"/>
    <a:srgbClr val="781E19"/>
    <a:srgbClr val="DDDDDD"/>
    <a:srgbClr val="A9BECB"/>
    <a:srgbClr val="21A3D0"/>
    <a:srgbClr val="AF1D5C"/>
    <a:srgbClr val="D01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258" y="84"/>
      </p:cViewPr>
      <p:guideLst>
        <p:guide orient="horz" pos="2142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5E701364-3F2E-4B26-B151-4F92A62FFB98}" type="datetimeFigureOut">
              <a:rPr lang="zh-CN" altLang="en-US"/>
              <a:pPr>
                <a:defRPr/>
              </a:pPr>
              <a:t>2016/5/19</a:t>
            </a:fld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78455287-8C9E-4FEA-A396-C93FDD1800E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7877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526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460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841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465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936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667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723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50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1729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826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3034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3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741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163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27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805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57544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497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979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427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756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5403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944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2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34592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5"/>
          <p:cNvSpPr>
            <a:spLocks/>
          </p:cNvSpPr>
          <p:nvPr/>
        </p:nvSpPr>
        <p:spPr bwMode="auto">
          <a:xfrm>
            <a:off x="173038" y="133350"/>
            <a:ext cx="1198562" cy="409575"/>
          </a:xfrm>
          <a:custGeom>
            <a:avLst/>
            <a:gdLst>
              <a:gd name="T0" fmla="*/ 33414437 w 1889"/>
              <a:gd name="T1" fmla="*/ 0 h 638"/>
              <a:gd name="T2" fmla="*/ 670303254 w 1889"/>
              <a:gd name="T3" fmla="*/ 0 h 638"/>
              <a:gd name="T4" fmla="*/ 704120595 w 1889"/>
              <a:gd name="T5" fmla="*/ 34205932 h 638"/>
              <a:gd name="T6" fmla="*/ 704120595 w 1889"/>
              <a:gd name="T7" fmla="*/ 79539722 h 638"/>
              <a:gd name="T8" fmla="*/ 729483284 w 1889"/>
              <a:gd name="T9" fmla="*/ 102618438 h 638"/>
              <a:gd name="T10" fmla="*/ 760482196 w 1889"/>
              <a:gd name="T11" fmla="*/ 131467155 h 638"/>
              <a:gd name="T12" fmla="*/ 729483284 w 1889"/>
              <a:gd name="T13" fmla="*/ 160315230 h 638"/>
              <a:gd name="T14" fmla="*/ 704120595 w 1889"/>
              <a:gd name="T15" fmla="*/ 183806090 h 638"/>
              <a:gd name="T16" fmla="*/ 704120595 w 1889"/>
              <a:gd name="T17" fmla="*/ 228727737 h 638"/>
              <a:gd name="T18" fmla="*/ 670303254 w 1889"/>
              <a:gd name="T19" fmla="*/ 262933669 h 638"/>
              <a:gd name="T20" fmla="*/ 33414437 w 1889"/>
              <a:gd name="T21" fmla="*/ 262933669 h 638"/>
              <a:gd name="T22" fmla="*/ 0 w 1889"/>
              <a:gd name="T23" fmla="*/ 228727737 h 638"/>
              <a:gd name="T24" fmla="*/ 0 w 1889"/>
              <a:gd name="T25" fmla="*/ 34205932 h 638"/>
              <a:gd name="T26" fmla="*/ 33414437 w 1889"/>
              <a:gd name="T27" fmla="*/ 0 h 63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889" h="638">
                <a:moveTo>
                  <a:pt x="83" y="0"/>
                </a:moveTo>
                <a:lnTo>
                  <a:pt x="1665" y="0"/>
                </a:lnTo>
                <a:cubicBezTo>
                  <a:pt x="1711" y="0"/>
                  <a:pt x="1749" y="37"/>
                  <a:pt x="1749" y="83"/>
                </a:cubicBezTo>
                <a:lnTo>
                  <a:pt x="1749" y="193"/>
                </a:lnTo>
                <a:lnTo>
                  <a:pt x="1812" y="249"/>
                </a:lnTo>
                <a:lnTo>
                  <a:pt x="1889" y="319"/>
                </a:lnTo>
                <a:lnTo>
                  <a:pt x="1812" y="389"/>
                </a:lnTo>
                <a:lnTo>
                  <a:pt x="1749" y="446"/>
                </a:lnTo>
                <a:lnTo>
                  <a:pt x="1749" y="555"/>
                </a:lnTo>
                <a:cubicBezTo>
                  <a:pt x="1749" y="601"/>
                  <a:pt x="1711" y="638"/>
                  <a:pt x="1665" y="638"/>
                </a:cubicBezTo>
                <a:lnTo>
                  <a:pt x="83" y="638"/>
                </a:lnTo>
                <a:cubicBezTo>
                  <a:pt x="37" y="638"/>
                  <a:pt x="0" y="601"/>
                  <a:pt x="0" y="555"/>
                </a:cubicBezTo>
                <a:lnTo>
                  <a:pt x="0" y="83"/>
                </a:lnTo>
                <a:cubicBezTo>
                  <a:pt x="0" y="37"/>
                  <a:pt x="37" y="0"/>
                  <a:pt x="8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TextBox 38"/>
          <p:cNvSpPr txBox="1">
            <a:spLocks noChangeArrowheads="1"/>
          </p:cNvSpPr>
          <p:nvPr/>
        </p:nvSpPr>
        <p:spPr bwMode="auto">
          <a:xfrm>
            <a:off x="227013" y="104775"/>
            <a:ext cx="9731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200">
                <a:solidFill>
                  <a:srgbClr val="FFFFFF"/>
                </a:solidFill>
                <a:latin typeface="微软雅黑" panose="020B0503020204020204" pitchFamily="34" charset="-122"/>
              </a:rPr>
              <a:t>Part 1</a:t>
            </a:r>
            <a:endParaRPr lang="zh-CN" altLang="en-US" sz="22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556" name="TextBox 39"/>
          <p:cNvSpPr txBox="1">
            <a:spLocks noChangeArrowheads="1"/>
          </p:cNvSpPr>
          <p:nvPr/>
        </p:nvSpPr>
        <p:spPr bwMode="auto">
          <a:xfrm>
            <a:off x="1390650" y="96838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 smtClean="0">
                <a:latin typeface="微软雅黑" panose="020B0503020204020204" pitchFamily="34" charset="-122"/>
              </a:rPr>
              <a:t>在</a:t>
            </a:r>
            <a:r>
              <a:rPr lang="zh-CN" altLang="en-US" sz="2800" dirty="0">
                <a:latin typeface="微软雅黑" panose="020B0503020204020204" pitchFamily="34" charset="-122"/>
              </a:rPr>
              <a:t>这里输入您的标题</a:t>
            </a:r>
          </a:p>
        </p:txBody>
      </p:sp>
      <p:sp>
        <p:nvSpPr>
          <p:cNvPr id="23557" name="TextBox 4"/>
          <p:cNvSpPr>
            <a:spLocks noChangeArrowheads="1"/>
          </p:cNvSpPr>
          <p:nvPr/>
        </p:nvSpPr>
        <p:spPr bwMode="auto">
          <a:xfrm>
            <a:off x="1200150" y="5010150"/>
            <a:ext cx="9578751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“某系统餐饮管理系统” 具有全方位集成的库存管理和销售管理功能，使餐厅的管理和运作变得更有效率。参照现代连锁管理原理和ERP系统理念进行设计，体现了采购进货、库存成本控制、产品生产研发、物流配送、营销组织、客户关系等连锁管理要求。该系统为快餐企业向更大规模发展提供信息化方面的保证。</a:t>
            </a:r>
          </a:p>
        </p:txBody>
      </p:sp>
      <p:sp>
        <p:nvSpPr>
          <p:cNvPr id="23558" name="Freeform 14"/>
          <p:cNvSpPr>
            <a:spLocks/>
          </p:cNvSpPr>
          <p:nvPr/>
        </p:nvSpPr>
        <p:spPr bwMode="auto">
          <a:xfrm>
            <a:off x="4436045" y="2163763"/>
            <a:ext cx="298450" cy="344487"/>
          </a:xfrm>
          <a:custGeom>
            <a:avLst/>
            <a:gdLst>
              <a:gd name="T0" fmla="*/ 0 w 336"/>
              <a:gd name="T1" fmla="*/ 152927368 h 388"/>
              <a:gd name="T2" fmla="*/ 132548218 w 336"/>
              <a:gd name="T3" fmla="*/ 76463684 h 388"/>
              <a:gd name="T4" fmla="*/ 265096436 w 336"/>
              <a:gd name="T5" fmla="*/ 0 h 388"/>
              <a:gd name="T6" fmla="*/ 265096436 w 336"/>
              <a:gd name="T7" fmla="*/ 152927368 h 388"/>
              <a:gd name="T8" fmla="*/ 265096436 w 336"/>
              <a:gd name="T9" fmla="*/ 305853848 h 388"/>
              <a:gd name="T10" fmla="*/ 132548218 w 336"/>
              <a:gd name="T11" fmla="*/ 229390164 h 388"/>
              <a:gd name="T12" fmla="*/ 0 w 336"/>
              <a:gd name="T13" fmla="*/ 152927368 h 3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6" h="388">
                <a:moveTo>
                  <a:pt x="0" y="194"/>
                </a:moveTo>
                <a:lnTo>
                  <a:pt x="168" y="97"/>
                </a:lnTo>
                <a:lnTo>
                  <a:pt x="336" y="0"/>
                </a:lnTo>
                <a:lnTo>
                  <a:pt x="336" y="194"/>
                </a:lnTo>
                <a:lnTo>
                  <a:pt x="336" y="388"/>
                </a:lnTo>
                <a:lnTo>
                  <a:pt x="168" y="291"/>
                </a:lnTo>
                <a:lnTo>
                  <a:pt x="0" y="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9" name="Freeform 15"/>
          <p:cNvSpPr>
            <a:spLocks/>
          </p:cNvSpPr>
          <p:nvPr/>
        </p:nvSpPr>
        <p:spPr bwMode="auto">
          <a:xfrm>
            <a:off x="4645595" y="2825750"/>
            <a:ext cx="344488" cy="298450"/>
          </a:xfrm>
          <a:custGeom>
            <a:avLst/>
            <a:gdLst>
              <a:gd name="T0" fmla="*/ 0 w 388"/>
              <a:gd name="T1" fmla="*/ 265096436 h 336"/>
              <a:gd name="T2" fmla="*/ 76463906 w 388"/>
              <a:gd name="T3" fmla="*/ 132548218 h 336"/>
              <a:gd name="T4" fmla="*/ 152927812 w 388"/>
              <a:gd name="T5" fmla="*/ 0 h 336"/>
              <a:gd name="T6" fmla="*/ 229391718 w 388"/>
              <a:gd name="T7" fmla="*/ 132548218 h 336"/>
              <a:gd name="T8" fmla="*/ 305855624 w 388"/>
              <a:gd name="T9" fmla="*/ 265096436 h 336"/>
              <a:gd name="T10" fmla="*/ 152927812 w 388"/>
              <a:gd name="T11" fmla="*/ 265096436 h 336"/>
              <a:gd name="T12" fmla="*/ 0 w 388"/>
              <a:gd name="T13" fmla="*/ 265096436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" h="336">
                <a:moveTo>
                  <a:pt x="0" y="336"/>
                </a:moveTo>
                <a:lnTo>
                  <a:pt x="97" y="168"/>
                </a:lnTo>
                <a:lnTo>
                  <a:pt x="194" y="0"/>
                </a:lnTo>
                <a:lnTo>
                  <a:pt x="291" y="168"/>
                </a:lnTo>
                <a:lnTo>
                  <a:pt x="388" y="336"/>
                </a:lnTo>
                <a:lnTo>
                  <a:pt x="194" y="336"/>
                </a:lnTo>
                <a:lnTo>
                  <a:pt x="0" y="3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16"/>
          <p:cNvSpPr>
            <a:spLocks/>
          </p:cNvSpPr>
          <p:nvPr/>
        </p:nvSpPr>
        <p:spPr bwMode="auto">
          <a:xfrm>
            <a:off x="5131370" y="3306763"/>
            <a:ext cx="298450" cy="344487"/>
          </a:xfrm>
          <a:custGeom>
            <a:avLst/>
            <a:gdLst>
              <a:gd name="T0" fmla="*/ 0 w 336"/>
              <a:gd name="T1" fmla="*/ 305853848 h 388"/>
              <a:gd name="T2" fmla="*/ 0 w 336"/>
              <a:gd name="T3" fmla="*/ 152927368 h 388"/>
              <a:gd name="T4" fmla="*/ 0 w 336"/>
              <a:gd name="T5" fmla="*/ 0 h 388"/>
              <a:gd name="T6" fmla="*/ 132548218 w 336"/>
              <a:gd name="T7" fmla="*/ 76463684 h 388"/>
              <a:gd name="T8" fmla="*/ 265096436 w 336"/>
              <a:gd name="T9" fmla="*/ 152927368 h 388"/>
              <a:gd name="T10" fmla="*/ 132548218 w 336"/>
              <a:gd name="T11" fmla="*/ 229390164 h 388"/>
              <a:gd name="T12" fmla="*/ 0 w 336"/>
              <a:gd name="T13" fmla="*/ 305853848 h 3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6" h="388">
                <a:moveTo>
                  <a:pt x="0" y="388"/>
                </a:moveTo>
                <a:lnTo>
                  <a:pt x="0" y="194"/>
                </a:lnTo>
                <a:lnTo>
                  <a:pt x="0" y="0"/>
                </a:lnTo>
                <a:lnTo>
                  <a:pt x="168" y="97"/>
                </a:lnTo>
                <a:lnTo>
                  <a:pt x="336" y="194"/>
                </a:lnTo>
                <a:lnTo>
                  <a:pt x="168" y="291"/>
                </a:lnTo>
                <a:lnTo>
                  <a:pt x="0" y="3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17"/>
          <p:cNvSpPr>
            <a:spLocks/>
          </p:cNvSpPr>
          <p:nvPr/>
        </p:nvSpPr>
        <p:spPr bwMode="auto">
          <a:xfrm>
            <a:off x="5729858" y="3562350"/>
            <a:ext cx="344487" cy="298450"/>
          </a:xfrm>
          <a:custGeom>
            <a:avLst/>
            <a:gdLst>
              <a:gd name="T0" fmla="*/ 152927368 w 388"/>
              <a:gd name="T1" fmla="*/ 265096436 h 336"/>
              <a:gd name="T2" fmla="*/ 76463684 w 388"/>
              <a:gd name="T3" fmla="*/ 132548218 h 336"/>
              <a:gd name="T4" fmla="*/ 0 w 388"/>
              <a:gd name="T5" fmla="*/ 0 h 336"/>
              <a:gd name="T6" fmla="*/ 152927368 w 388"/>
              <a:gd name="T7" fmla="*/ 0 h 336"/>
              <a:gd name="T8" fmla="*/ 305853848 w 388"/>
              <a:gd name="T9" fmla="*/ 0 h 336"/>
              <a:gd name="T10" fmla="*/ 229390164 w 388"/>
              <a:gd name="T11" fmla="*/ 132548218 h 336"/>
              <a:gd name="T12" fmla="*/ 152927368 w 388"/>
              <a:gd name="T13" fmla="*/ 265096436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" h="336">
                <a:moveTo>
                  <a:pt x="194" y="336"/>
                </a:moveTo>
                <a:lnTo>
                  <a:pt x="97" y="168"/>
                </a:lnTo>
                <a:lnTo>
                  <a:pt x="0" y="0"/>
                </a:lnTo>
                <a:lnTo>
                  <a:pt x="194" y="0"/>
                </a:lnTo>
                <a:lnTo>
                  <a:pt x="388" y="0"/>
                </a:lnTo>
                <a:lnTo>
                  <a:pt x="291" y="168"/>
                </a:lnTo>
                <a:lnTo>
                  <a:pt x="194" y="3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18"/>
          <p:cNvSpPr>
            <a:spLocks/>
          </p:cNvSpPr>
          <p:nvPr/>
        </p:nvSpPr>
        <p:spPr bwMode="auto">
          <a:xfrm>
            <a:off x="6404545" y="3321050"/>
            <a:ext cx="298450" cy="344488"/>
          </a:xfrm>
          <a:custGeom>
            <a:avLst/>
            <a:gdLst>
              <a:gd name="T0" fmla="*/ 265096436 w 336"/>
              <a:gd name="T1" fmla="*/ 305855624 h 388"/>
              <a:gd name="T2" fmla="*/ 132548218 w 336"/>
              <a:gd name="T3" fmla="*/ 229391718 h 388"/>
              <a:gd name="T4" fmla="*/ 0 w 336"/>
              <a:gd name="T5" fmla="*/ 152927812 h 388"/>
              <a:gd name="T6" fmla="*/ 132548218 w 336"/>
              <a:gd name="T7" fmla="*/ 76463906 h 388"/>
              <a:gd name="T8" fmla="*/ 265096436 w 336"/>
              <a:gd name="T9" fmla="*/ 0 h 388"/>
              <a:gd name="T10" fmla="*/ 265096436 w 336"/>
              <a:gd name="T11" fmla="*/ 152927812 h 388"/>
              <a:gd name="T12" fmla="*/ 265096436 w 336"/>
              <a:gd name="T13" fmla="*/ 305855624 h 3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6" h="388">
                <a:moveTo>
                  <a:pt x="336" y="388"/>
                </a:moveTo>
                <a:lnTo>
                  <a:pt x="168" y="291"/>
                </a:lnTo>
                <a:lnTo>
                  <a:pt x="0" y="194"/>
                </a:lnTo>
                <a:lnTo>
                  <a:pt x="168" y="97"/>
                </a:lnTo>
                <a:lnTo>
                  <a:pt x="336" y="0"/>
                </a:lnTo>
                <a:lnTo>
                  <a:pt x="336" y="194"/>
                </a:lnTo>
                <a:lnTo>
                  <a:pt x="336" y="3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Freeform 19"/>
          <p:cNvSpPr>
            <a:spLocks/>
          </p:cNvSpPr>
          <p:nvPr/>
        </p:nvSpPr>
        <p:spPr bwMode="auto">
          <a:xfrm>
            <a:off x="6890320" y="2817813"/>
            <a:ext cx="344488" cy="298450"/>
          </a:xfrm>
          <a:custGeom>
            <a:avLst/>
            <a:gdLst>
              <a:gd name="T0" fmla="*/ 305855624 w 388"/>
              <a:gd name="T1" fmla="*/ 265096436 h 336"/>
              <a:gd name="T2" fmla="*/ 152927812 w 388"/>
              <a:gd name="T3" fmla="*/ 265096436 h 336"/>
              <a:gd name="T4" fmla="*/ 0 w 388"/>
              <a:gd name="T5" fmla="*/ 265096436 h 336"/>
              <a:gd name="T6" fmla="*/ 76463906 w 388"/>
              <a:gd name="T7" fmla="*/ 132548218 h 336"/>
              <a:gd name="T8" fmla="*/ 152927812 w 388"/>
              <a:gd name="T9" fmla="*/ 0 h 336"/>
              <a:gd name="T10" fmla="*/ 229391718 w 388"/>
              <a:gd name="T11" fmla="*/ 132548218 h 336"/>
              <a:gd name="T12" fmla="*/ 305855624 w 388"/>
              <a:gd name="T13" fmla="*/ 265096436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" h="336">
                <a:moveTo>
                  <a:pt x="388" y="336"/>
                </a:moveTo>
                <a:lnTo>
                  <a:pt x="194" y="336"/>
                </a:lnTo>
                <a:lnTo>
                  <a:pt x="0" y="336"/>
                </a:lnTo>
                <a:lnTo>
                  <a:pt x="97" y="168"/>
                </a:lnTo>
                <a:lnTo>
                  <a:pt x="194" y="0"/>
                </a:lnTo>
                <a:lnTo>
                  <a:pt x="291" y="168"/>
                </a:lnTo>
                <a:lnTo>
                  <a:pt x="388" y="3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20"/>
          <p:cNvSpPr>
            <a:spLocks/>
          </p:cNvSpPr>
          <p:nvPr/>
        </p:nvSpPr>
        <p:spPr bwMode="auto">
          <a:xfrm>
            <a:off x="7139558" y="2160588"/>
            <a:ext cx="298450" cy="344487"/>
          </a:xfrm>
          <a:custGeom>
            <a:avLst/>
            <a:gdLst>
              <a:gd name="T0" fmla="*/ 265096436 w 336"/>
              <a:gd name="T1" fmla="*/ 152927368 h 388"/>
              <a:gd name="T2" fmla="*/ 132548218 w 336"/>
              <a:gd name="T3" fmla="*/ 229390164 h 388"/>
              <a:gd name="T4" fmla="*/ 0 w 336"/>
              <a:gd name="T5" fmla="*/ 305853848 h 388"/>
              <a:gd name="T6" fmla="*/ 0 w 336"/>
              <a:gd name="T7" fmla="*/ 152927368 h 388"/>
              <a:gd name="T8" fmla="*/ 0 w 336"/>
              <a:gd name="T9" fmla="*/ 0 h 388"/>
              <a:gd name="T10" fmla="*/ 132548218 w 336"/>
              <a:gd name="T11" fmla="*/ 76463684 h 388"/>
              <a:gd name="T12" fmla="*/ 265096436 w 336"/>
              <a:gd name="T13" fmla="*/ 152927368 h 3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6" h="388">
                <a:moveTo>
                  <a:pt x="336" y="194"/>
                </a:moveTo>
                <a:lnTo>
                  <a:pt x="168" y="291"/>
                </a:lnTo>
                <a:lnTo>
                  <a:pt x="0" y="388"/>
                </a:lnTo>
                <a:lnTo>
                  <a:pt x="0" y="194"/>
                </a:lnTo>
                <a:lnTo>
                  <a:pt x="0" y="0"/>
                </a:lnTo>
                <a:lnTo>
                  <a:pt x="168" y="97"/>
                </a:lnTo>
                <a:lnTo>
                  <a:pt x="336" y="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65" name="组合 12"/>
          <p:cNvGrpSpPr>
            <a:grpSpLocks/>
          </p:cNvGrpSpPr>
          <p:nvPr/>
        </p:nvGrpSpPr>
        <p:grpSpPr bwMode="auto">
          <a:xfrm>
            <a:off x="4883720" y="1316038"/>
            <a:ext cx="2058988" cy="2060575"/>
            <a:chOff x="0" y="0"/>
            <a:chExt cx="2058988" cy="2060575"/>
          </a:xfrm>
        </p:grpSpPr>
        <p:sp>
          <p:nvSpPr>
            <p:cNvPr id="23587" name="Oval 6"/>
            <p:cNvSpPr>
              <a:spLocks noChangeArrowheads="1"/>
            </p:cNvSpPr>
            <p:nvPr/>
          </p:nvSpPr>
          <p:spPr bwMode="auto">
            <a:xfrm>
              <a:off x="0" y="0"/>
              <a:ext cx="2058988" cy="206057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3588" name="TextBox 14"/>
            <p:cNvSpPr txBox="1">
              <a:spLocks noChangeArrowheads="1"/>
            </p:cNvSpPr>
            <p:nvPr/>
          </p:nvSpPr>
          <p:spPr bwMode="auto">
            <a:xfrm>
              <a:off x="272233" y="694127"/>
              <a:ext cx="149229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</a:rPr>
                <a:t>某系统餐饮管理系统</a:t>
              </a:r>
            </a:p>
          </p:txBody>
        </p:sp>
      </p:grpSp>
      <p:grpSp>
        <p:nvGrpSpPr>
          <p:cNvPr id="23568" name="组合 15"/>
          <p:cNvGrpSpPr>
            <a:grpSpLocks/>
          </p:cNvGrpSpPr>
          <p:nvPr/>
        </p:nvGrpSpPr>
        <p:grpSpPr bwMode="auto">
          <a:xfrm>
            <a:off x="7493570" y="1903413"/>
            <a:ext cx="981075" cy="979487"/>
            <a:chOff x="0" y="0"/>
            <a:chExt cx="981075" cy="979488"/>
          </a:xfrm>
        </p:grpSpPr>
        <p:sp>
          <p:nvSpPr>
            <p:cNvPr id="23585" name="Freeform 7"/>
            <p:cNvSpPr>
              <a:spLocks/>
            </p:cNvSpPr>
            <p:nvPr/>
          </p:nvSpPr>
          <p:spPr bwMode="auto">
            <a:xfrm>
              <a:off x="0" y="0"/>
              <a:ext cx="981075" cy="979488"/>
            </a:xfrm>
            <a:custGeom>
              <a:avLst/>
              <a:gdLst>
                <a:gd name="T0" fmla="*/ 337560764 w 1106"/>
                <a:gd name="T1" fmla="*/ 53429519 h 1105"/>
                <a:gd name="T2" fmla="*/ 816754695 w 1106"/>
                <a:gd name="T3" fmla="*/ 337078607 h 1105"/>
                <a:gd name="T4" fmla="*/ 532699775 w 1106"/>
                <a:gd name="T5" fmla="*/ 814802827 h 1105"/>
                <a:gd name="T6" fmla="*/ 54292655 w 1106"/>
                <a:gd name="T7" fmla="*/ 531939988 h 1105"/>
                <a:gd name="T8" fmla="*/ 337560764 w 1106"/>
                <a:gd name="T9" fmla="*/ 53429519 h 1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6" h="1105">
                  <a:moveTo>
                    <a:pt x="429" y="68"/>
                  </a:moveTo>
                  <a:cubicBezTo>
                    <a:pt x="697" y="0"/>
                    <a:pt x="969" y="161"/>
                    <a:pt x="1038" y="429"/>
                  </a:cubicBezTo>
                  <a:cubicBezTo>
                    <a:pt x="1106" y="696"/>
                    <a:pt x="945" y="968"/>
                    <a:pt x="677" y="1037"/>
                  </a:cubicBezTo>
                  <a:cubicBezTo>
                    <a:pt x="410" y="1105"/>
                    <a:pt x="137" y="944"/>
                    <a:pt x="69" y="677"/>
                  </a:cubicBezTo>
                  <a:cubicBezTo>
                    <a:pt x="0" y="409"/>
                    <a:pt x="162" y="137"/>
                    <a:pt x="429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" name="TextBox 17"/>
            <p:cNvSpPr txBox="1">
              <a:spLocks noChangeArrowheads="1"/>
            </p:cNvSpPr>
            <p:nvPr/>
          </p:nvSpPr>
          <p:spPr bwMode="auto">
            <a:xfrm>
              <a:off x="79653" y="146564"/>
              <a:ext cx="77314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总部系统</a:t>
              </a:r>
            </a:p>
          </p:txBody>
        </p:sp>
      </p:grpSp>
      <p:grpSp>
        <p:nvGrpSpPr>
          <p:cNvPr id="23571" name="组合 18"/>
          <p:cNvGrpSpPr>
            <a:grpSpLocks/>
          </p:cNvGrpSpPr>
          <p:nvPr/>
        </p:nvGrpSpPr>
        <p:grpSpPr bwMode="auto">
          <a:xfrm>
            <a:off x="7201470" y="2932113"/>
            <a:ext cx="987425" cy="987425"/>
            <a:chOff x="0" y="0"/>
            <a:chExt cx="987425" cy="987425"/>
          </a:xfrm>
        </p:grpSpPr>
        <p:sp>
          <p:nvSpPr>
            <p:cNvPr id="3" name="Freeform 8"/>
            <p:cNvSpPr>
              <a:spLocks/>
            </p:cNvSpPr>
            <p:nvPr/>
          </p:nvSpPr>
          <p:spPr bwMode="auto">
            <a:xfrm>
              <a:off x="0" y="0"/>
              <a:ext cx="987425" cy="987425"/>
            </a:xfrm>
            <a:custGeom>
              <a:avLst/>
              <a:gdLst>
                <a:gd name="T0" fmla="*/ 544849927 w 1112"/>
                <a:gd name="T1" fmla="*/ 59137167 h 1112"/>
                <a:gd name="T2" fmla="*/ 817668705 w 1112"/>
                <a:gd name="T3" fmla="*/ 544849927 h 1112"/>
                <a:gd name="T4" fmla="*/ 331955946 w 1112"/>
                <a:gd name="T5" fmla="*/ 818457225 h 1112"/>
                <a:gd name="T6" fmla="*/ 58348648 w 1112"/>
                <a:gd name="T7" fmla="*/ 331955946 h 1112"/>
                <a:gd name="T8" fmla="*/ 544849927 w 1112"/>
                <a:gd name="T9" fmla="*/ 59137167 h 1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2" h="1112">
                  <a:moveTo>
                    <a:pt x="691" y="75"/>
                  </a:moveTo>
                  <a:cubicBezTo>
                    <a:pt x="956" y="149"/>
                    <a:pt x="1112" y="425"/>
                    <a:pt x="1037" y="691"/>
                  </a:cubicBezTo>
                  <a:cubicBezTo>
                    <a:pt x="963" y="957"/>
                    <a:pt x="687" y="1112"/>
                    <a:pt x="421" y="1038"/>
                  </a:cubicBezTo>
                  <a:cubicBezTo>
                    <a:pt x="155" y="963"/>
                    <a:pt x="0" y="687"/>
                    <a:pt x="74" y="421"/>
                  </a:cubicBezTo>
                  <a:cubicBezTo>
                    <a:pt x="149" y="156"/>
                    <a:pt x="425" y="0"/>
                    <a:pt x="691" y="75"/>
                  </a:cubicBezTo>
                  <a:close/>
                </a:path>
              </a:pathLst>
            </a:custGeom>
            <a:solidFill>
              <a:srgbClr val="B7D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TextBox 20"/>
            <p:cNvSpPr txBox="1">
              <a:spLocks noChangeArrowheads="1"/>
            </p:cNvSpPr>
            <p:nvPr/>
          </p:nvSpPr>
          <p:spPr bwMode="auto">
            <a:xfrm>
              <a:off x="26660" y="173283"/>
              <a:ext cx="94169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楼面排队系统</a:t>
              </a:r>
            </a:p>
          </p:txBody>
        </p:sp>
      </p:grpSp>
      <p:grpSp>
        <p:nvGrpSpPr>
          <p:cNvPr id="23574" name="组合 21"/>
          <p:cNvGrpSpPr>
            <a:grpSpLocks/>
          </p:cNvGrpSpPr>
          <p:nvPr/>
        </p:nvGrpSpPr>
        <p:grpSpPr bwMode="auto">
          <a:xfrm>
            <a:off x="6439470" y="3686175"/>
            <a:ext cx="976313" cy="977900"/>
            <a:chOff x="0" y="0"/>
            <a:chExt cx="976313" cy="977900"/>
          </a:xfrm>
        </p:grpSpPr>
        <p:sp>
          <p:nvSpPr>
            <p:cNvPr id="23581" name="Freeform 9"/>
            <p:cNvSpPr>
              <a:spLocks/>
            </p:cNvSpPr>
            <p:nvPr/>
          </p:nvSpPr>
          <p:spPr bwMode="auto">
            <a:xfrm>
              <a:off x="0" y="0"/>
              <a:ext cx="976313" cy="977900"/>
            </a:xfrm>
            <a:custGeom>
              <a:avLst/>
              <a:gdLst>
                <a:gd name="T0" fmla="*/ 713985412 w 1101"/>
                <a:gd name="T1" fmla="*/ 158566352 h 1101"/>
                <a:gd name="T2" fmla="*/ 707694799 w 1101"/>
                <a:gd name="T3" fmla="*/ 716308641 h 1101"/>
                <a:gd name="T4" fmla="*/ 151761250 w 1101"/>
                <a:gd name="T5" fmla="*/ 709997145 h 1101"/>
                <a:gd name="T6" fmla="*/ 158051862 w 1101"/>
                <a:gd name="T7" fmla="*/ 152254855 h 1101"/>
                <a:gd name="T8" fmla="*/ 713985412 w 1101"/>
                <a:gd name="T9" fmla="*/ 158566352 h 1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1" h="1101">
                  <a:moveTo>
                    <a:pt x="908" y="201"/>
                  </a:moveTo>
                  <a:cubicBezTo>
                    <a:pt x="1101" y="398"/>
                    <a:pt x="1097" y="715"/>
                    <a:pt x="900" y="908"/>
                  </a:cubicBezTo>
                  <a:cubicBezTo>
                    <a:pt x="703" y="1101"/>
                    <a:pt x="386" y="1098"/>
                    <a:pt x="193" y="900"/>
                  </a:cubicBezTo>
                  <a:cubicBezTo>
                    <a:pt x="0" y="703"/>
                    <a:pt x="3" y="386"/>
                    <a:pt x="201" y="193"/>
                  </a:cubicBezTo>
                  <a:cubicBezTo>
                    <a:pt x="398" y="0"/>
                    <a:pt x="715" y="4"/>
                    <a:pt x="908" y="20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TextBox 23"/>
            <p:cNvSpPr txBox="1">
              <a:spLocks noChangeArrowheads="1"/>
            </p:cNvSpPr>
            <p:nvPr/>
          </p:nvSpPr>
          <p:spPr bwMode="auto">
            <a:xfrm>
              <a:off x="47753" y="190246"/>
              <a:ext cx="91096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前台收银系统</a:t>
              </a:r>
            </a:p>
          </p:txBody>
        </p:sp>
      </p:grpSp>
      <p:grpSp>
        <p:nvGrpSpPr>
          <p:cNvPr id="23577" name="组合 24"/>
          <p:cNvGrpSpPr>
            <a:grpSpLocks/>
          </p:cNvGrpSpPr>
          <p:nvPr/>
        </p:nvGrpSpPr>
        <p:grpSpPr bwMode="auto">
          <a:xfrm>
            <a:off x="5398070" y="3949700"/>
            <a:ext cx="981075" cy="981075"/>
            <a:chOff x="0" y="0"/>
            <a:chExt cx="981075" cy="981075"/>
          </a:xfrm>
        </p:grpSpPr>
        <p:sp>
          <p:nvSpPr>
            <p:cNvPr id="23579" name="Freeform 10"/>
            <p:cNvSpPr>
              <a:spLocks/>
            </p:cNvSpPr>
            <p:nvPr/>
          </p:nvSpPr>
          <p:spPr bwMode="auto">
            <a:xfrm>
              <a:off x="0" y="0"/>
              <a:ext cx="981075" cy="981075"/>
            </a:xfrm>
            <a:custGeom>
              <a:avLst/>
              <a:gdLst>
                <a:gd name="T0" fmla="*/ 817445008 w 1105"/>
                <a:gd name="T1" fmla="*/ 337560764 h 1106"/>
                <a:gd name="T2" fmla="*/ 532876435 w 1105"/>
                <a:gd name="T3" fmla="*/ 815967884 h 1106"/>
                <a:gd name="T4" fmla="*/ 53603097 w 1105"/>
                <a:gd name="T5" fmla="*/ 532699775 h 1106"/>
                <a:gd name="T6" fmla="*/ 337383258 w 1105"/>
                <a:gd name="T7" fmla="*/ 53505844 h 1106"/>
                <a:gd name="T8" fmla="*/ 817445008 w 1105"/>
                <a:gd name="T9" fmla="*/ 337560764 h 11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5" h="1106">
                  <a:moveTo>
                    <a:pt x="1037" y="429"/>
                  </a:moveTo>
                  <a:cubicBezTo>
                    <a:pt x="1105" y="696"/>
                    <a:pt x="944" y="969"/>
                    <a:pt x="676" y="1037"/>
                  </a:cubicBezTo>
                  <a:cubicBezTo>
                    <a:pt x="409" y="1106"/>
                    <a:pt x="137" y="944"/>
                    <a:pt x="68" y="677"/>
                  </a:cubicBezTo>
                  <a:cubicBezTo>
                    <a:pt x="0" y="409"/>
                    <a:pt x="161" y="137"/>
                    <a:pt x="428" y="68"/>
                  </a:cubicBezTo>
                  <a:cubicBezTo>
                    <a:pt x="696" y="0"/>
                    <a:pt x="968" y="161"/>
                    <a:pt x="1037" y="42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TextBox 26"/>
            <p:cNvSpPr txBox="1">
              <a:spLocks noChangeArrowheads="1"/>
            </p:cNvSpPr>
            <p:nvPr/>
          </p:nvSpPr>
          <p:spPr bwMode="auto">
            <a:xfrm>
              <a:off x="33994" y="165305"/>
              <a:ext cx="8868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后台管理系统</a:t>
              </a:r>
            </a:p>
          </p:txBody>
        </p:sp>
      </p:grpSp>
      <p:grpSp>
        <p:nvGrpSpPr>
          <p:cNvPr id="23580" name="组合 27"/>
          <p:cNvGrpSpPr>
            <a:grpSpLocks/>
          </p:cNvGrpSpPr>
          <p:nvPr/>
        </p:nvGrpSpPr>
        <p:grpSpPr bwMode="auto">
          <a:xfrm>
            <a:off x="4363020" y="3657600"/>
            <a:ext cx="987425" cy="985838"/>
            <a:chOff x="0" y="0"/>
            <a:chExt cx="987425" cy="985838"/>
          </a:xfrm>
        </p:grpSpPr>
        <p:sp>
          <p:nvSpPr>
            <p:cNvPr id="5" name="Freeform 11"/>
            <p:cNvSpPr>
              <a:spLocks/>
            </p:cNvSpPr>
            <p:nvPr/>
          </p:nvSpPr>
          <p:spPr bwMode="auto">
            <a:xfrm>
              <a:off x="0" y="0"/>
              <a:ext cx="987425" cy="985838"/>
            </a:xfrm>
            <a:custGeom>
              <a:avLst/>
              <a:gdLst>
                <a:gd name="T0" fmla="*/ 817668705 w 1112"/>
                <a:gd name="T1" fmla="*/ 543100105 h 1112"/>
                <a:gd name="T2" fmla="*/ 331955946 w 1112"/>
                <a:gd name="T3" fmla="*/ 815828818 h 1112"/>
                <a:gd name="T4" fmla="*/ 58348648 w 1112"/>
                <a:gd name="T5" fmla="*/ 331675975 h 1112"/>
                <a:gd name="T6" fmla="*/ 544849927 w 1112"/>
                <a:gd name="T7" fmla="*/ 58947261 h 1112"/>
                <a:gd name="T8" fmla="*/ 817668705 w 1112"/>
                <a:gd name="T9" fmla="*/ 543100105 h 1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2" h="1112">
                  <a:moveTo>
                    <a:pt x="1037" y="691"/>
                  </a:moveTo>
                  <a:cubicBezTo>
                    <a:pt x="963" y="957"/>
                    <a:pt x="687" y="1112"/>
                    <a:pt x="421" y="1038"/>
                  </a:cubicBezTo>
                  <a:cubicBezTo>
                    <a:pt x="155" y="964"/>
                    <a:pt x="0" y="688"/>
                    <a:pt x="74" y="422"/>
                  </a:cubicBezTo>
                  <a:cubicBezTo>
                    <a:pt x="149" y="156"/>
                    <a:pt x="425" y="0"/>
                    <a:pt x="691" y="75"/>
                  </a:cubicBezTo>
                  <a:cubicBezTo>
                    <a:pt x="956" y="149"/>
                    <a:pt x="1112" y="425"/>
                    <a:pt x="1037" y="69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TextBox 29"/>
            <p:cNvSpPr txBox="1">
              <a:spLocks noChangeArrowheads="1"/>
            </p:cNvSpPr>
            <p:nvPr/>
          </p:nvSpPr>
          <p:spPr bwMode="auto">
            <a:xfrm>
              <a:off x="123157" y="187290"/>
              <a:ext cx="74111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会员系统</a:t>
              </a:r>
            </a:p>
          </p:txBody>
        </p:sp>
      </p:grpSp>
      <p:grpSp>
        <p:nvGrpSpPr>
          <p:cNvPr id="23583" name="组合 30"/>
          <p:cNvGrpSpPr>
            <a:grpSpLocks/>
          </p:cNvGrpSpPr>
          <p:nvPr/>
        </p:nvGrpSpPr>
        <p:grpSpPr bwMode="auto">
          <a:xfrm>
            <a:off x="3618483" y="2895600"/>
            <a:ext cx="977900" cy="977900"/>
            <a:chOff x="0" y="0"/>
            <a:chExt cx="977900" cy="977900"/>
          </a:xfrm>
        </p:grpSpPr>
        <p:sp>
          <p:nvSpPr>
            <p:cNvPr id="23575" name="Freeform 12"/>
            <p:cNvSpPr>
              <a:spLocks/>
            </p:cNvSpPr>
            <p:nvPr/>
          </p:nvSpPr>
          <p:spPr bwMode="auto">
            <a:xfrm>
              <a:off x="0" y="0"/>
              <a:ext cx="977900" cy="977900"/>
            </a:xfrm>
            <a:custGeom>
              <a:avLst/>
              <a:gdLst>
                <a:gd name="T0" fmla="*/ 709997145 w 1101"/>
                <a:gd name="T1" fmla="*/ 715009067 h 1102"/>
                <a:gd name="T2" fmla="*/ 152254855 w 1101"/>
                <a:gd name="T3" fmla="*/ 709496621 h 1102"/>
                <a:gd name="T4" fmla="*/ 158566352 w 1101"/>
                <a:gd name="T5" fmla="*/ 151979148 h 1102"/>
                <a:gd name="T6" fmla="*/ 716308641 w 1101"/>
                <a:gd name="T7" fmla="*/ 158278706 h 1102"/>
                <a:gd name="T8" fmla="*/ 709997145 w 1101"/>
                <a:gd name="T9" fmla="*/ 715009067 h 1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1" h="1102">
                  <a:moveTo>
                    <a:pt x="900" y="908"/>
                  </a:moveTo>
                  <a:cubicBezTo>
                    <a:pt x="702" y="1102"/>
                    <a:pt x="386" y="1098"/>
                    <a:pt x="193" y="901"/>
                  </a:cubicBezTo>
                  <a:cubicBezTo>
                    <a:pt x="0" y="703"/>
                    <a:pt x="3" y="387"/>
                    <a:pt x="201" y="193"/>
                  </a:cubicBezTo>
                  <a:cubicBezTo>
                    <a:pt x="398" y="0"/>
                    <a:pt x="715" y="4"/>
                    <a:pt x="908" y="201"/>
                  </a:cubicBezTo>
                  <a:cubicBezTo>
                    <a:pt x="1101" y="399"/>
                    <a:pt x="1097" y="715"/>
                    <a:pt x="900" y="908"/>
                  </a:cubicBezTo>
                  <a:close/>
                </a:path>
              </a:pathLst>
            </a:custGeom>
            <a:solidFill>
              <a:srgbClr val="B7D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6" name="TextBox 32"/>
            <p:cNvSpPr txBox="1">
              <a:spLocks noChangeArrowheads="1"/>
            </p:cNvSpPr>
            <p:nvPr/>
          </p:nvSpPr>
          <p:spPr bwMode="auto">
            <a:xfrm>
              <a:off x="102694" y="207058"/>
              <a:ext cx="77251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库存系统</a:t>
              </a:r>
            </a:p>
          </p:txBody>
        </p:sp>
      </p:grpSp>
      <p:grpSp>
        <p:nvGrpSpPr>
          <p:cNvPr id="23586" name="组合 33"/>
          <p:cNvGrpSpPr>
            <a:grpSpLocks/>
          </p:cNvGrpSpPr>
          <p:nvPr/>
        </p:nvGrpSpPr>
        <p:grpSpPr bwMode="auto">
          <a:xfrm>
            <a:off x="3350195" y="1854200"/>
            <a:ext cx="982663" cy="981075"/>
            <a:chOff x="0" y="0"/>
            <a:chExt cx="982663" cy="981075"/>
          </a:xfrm>
        </p:grpSpPr>
        <p:sp>
          <p:nvSpPr>
            <p:cNvPr id="23573" name="Freeform 13"/>
            <p:cNvSpPr>
              <a:spLocks/>
            </p:cNvSpPr>
            <p:nvPr/>
          </p:nvSpPr>
          <p:spPr bwMode="auto">
            <a:xfrm>
              <a:off x="0" y="0"/>
              <a:ext cx="982663" cy="981075"/>
            </a:xfrm>
            <a:custGeom>
              <a:avLst/>
              <a:gdLst>
                <a:gd name="T0" fmla="*/ 534425626 w 1106"/>
                <a:gd name="T1" fmla="*/ 815967884 h 1106"/>
                <a:gd name="T2" fmla="*/ 54468495 w 1106"/>
                <a:gd name="T3" fmla="*/ 532699775 h 1106"/>
                <a:gd name="T4" fmla="*/ 338654457 w 1106"/>
                <a:gd name="T5" fmla="*/ 54292655 h 1106"/>
                <a:gd name="T6" fmla="*/ 818611588 w 1106"/>
                <a:gd name="T7" fmla="*/ 337560764 h 1106"/>
                <a:gd name="T8" fmla="*/ 534425626 w 1106"/>
                <a:gd name="T9" fmla="*/ 815967884 h 11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6" h="1106">
                  <a:moveTo>
                    <a:pt x="677" y="1037"/>
                  </a:moveTo>
                  <a:cubicBezTo>
                    <a:pt x="410" y="1106"/>
                    <a:pt x="137" y="945"/>
                    <a:pt x="69" y="677"/>
                  </a:cubicBezTo>
                  <a:cubicBezTo>
                    <a:pt x="0" y="410"/>
                    <a:pt x="162" y="137"/>
                    <a:pt x="429" y="69"/>
                  </a:cubicBezTo>
                  <a:cubicBezTo>
                    <a:pt x="697" y="0"/>
                    <a:pt x="969" y="162"/>
                    <a:pt x="1037" y="429"/>
                  </a:cubicBezTo>
                  <a:cubicBezTo>
                    <a:pt x="1106" y="696"/>
                    <a:pt x="945" y="969"/>
                    <a:pt x="677" y="10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TextBox 35"/>
            <p:cNvSpPr txBox="1">
              <a:spLocks noChangeArrowheads="1"/>
            </p:cNvSpPr>
            <p:nvPr/>
          </p:nvSpPr>
          <p:spPr bwMode="auto">
            <a:xfrm>
              <a:off x="116890" y="177655"/>
              <a:ext cx="74888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分店系统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12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1378E-6 -1.85185E-6 L 0.10732 -1.85185E-6 " pathEditMode="relative" rAng="0" ptsTypes="AA">
                                      <p:cBhvr>
                                        <p:cTn id="29" dur="300" spd="-998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0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20853E-6 1.11111E-6 L 0.08833 -0.09329 " pathEditMode="relative" rAng="0" ptsTypes="AA">
                                      <p:cBhvr>
                                        <p:cTn id="33" dur="300" spd="-998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400" y="-45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99805E-6 1.48148E-6 L 0.05034 -0.16667 " pathEditMode="relative" rAng="0" ptsTypes="AA">
                                      <p:cBhvr>
                                        <p:cTn id="37" dur="300" spd="-998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500" y="-81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9.88682E-8 3.7037E-6 L -9.88682E-8 -0.2007 " pathEditMode="relative" rAng="0" ptsTypes="AA">
                                      <p:cBhvr>
                                        <p:cTn id="41" dur="300" spd="-998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98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00898E-6 -1.85185E-6 L -0.05347 -0.16875 " pathEditMode="relative" rAng="0" ptsTypes="AA">
                                      <p:cBhvr>
                                        <p:cTn id="45" dur="300" spd="-998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500" y="-82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28516E-6 -1.48148E-6 L -0.09562 -0.09213 " pathEditMode="relative" rAng="0" ptsTypes="AA">
                                      <p:cBhvr>
                                        <p:cTn id="49" dur="300" spd="-998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600" y="-44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492E-6 1.11111E-6 L -0.1137 1.11111E-6 " pathEditMode="relative" rAng="0" ptsTypes="AA">
                                      <p:cBhvr>
                                        <p:cTn id="53" dur="300" spd="-998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2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12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autoUpdateAnimBg="0"/>
      <p:bldP spid="23556" grpId="0" autoUpdateAnimBg="0"/>
      <p:bldP spid="23557" grpId="0" autoUpdateAnimBg="0"/>
      <p:bldP spid="23558" grpId="0" animBg="1"/>
      <p:bldP spid="23558" grpId="1" animBg="1"/>
      <p:bldP spid="23559" grpId="0" animBg="1"/>
      <p:bldP spid="23559" grpId="1" animBg="1"/>
      <p:bldP spid="23560" grpId="0" animBg="1"/>
      <p:bldP spid="23560" grpId="1" animBg="1"/>
      <p:bldP spid="23561" grpId="0" animBg="1"/>
      <p:bldP spid="23561" grpId="1" animBg="1"/>
      <p:bldP spid="23562" grpId="0" animBg="1"/>
      <p:bldP spid="23562" grpId="1" animBg="1"/>
      <p:bldP spid="23563" grpId="0" animBg="1"/>
      <p:bldP spid="23563" grpId="1" animBg="1"/>
      <p:bldP spid="23564" grpId="0" animBg="1"/>
      <p:bldP spid="2356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89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448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2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4657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21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252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默认设计模板">
  <a:themeElements>
    <a:clrScheme name="">
      <a:dk1>
        <a:srgbClr val="007DA7"/>
      </a:dk1>
      <a:lt1>
        <a:srgbClr val="00A7D9"/>
      </a:lt1>
      <a:dk2>
        <a:srgbClr val="F2B500"/>
      </a:dk2>
      <a:lt2>
        <a:srgbClr val="EA5F25"/>
      </a:lt2>
      <a:accent1>
        <a:srgbClr val="777777"/>
      </a:accent1>
      <a:accent2>
        <a:srgbClr val="292929"/>
      </a:accent2>
      <a:accent3>
        <a:srgbClr val="AAD0E9"/>
      </a:accent3>
      <a:accent4>
        <a:srgbClr val="006A8E"/>
      </a:accent4>
      <a:accent5>
        <a:srgbClr val="BDBDBD"/>
      </a:accent5>
      <a:accent6>
        <a:srgbClr val="242424"/>
      </a:accent6>
      <a:hlink>
        <a:srgbClr val="292929"/>
      </a:hlink>
      <a:folHlink>
        <a:srgbClr val="F2B500"/>
      </a:folHlink>
    </a:clrScheme>
    <a:fontScheme name="3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265</Words>
  <Application>Microsoft Office PowerPoint</Application>
  <PresentationFormat>自定义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仿宋_GB2312</vt:lpstr>
      <vt:lpstr>宋体</vt:lpstr>
      <vt:lpstr>微软雅黑</vt:lpstr>
      <vt:lpstr>Arial</vt:lpstr>
      <vt:lpstr>Calibri</vt:lpstr>
      <vt:lpstr>Calibri Light</vt:lpstr>
      <vt:lpstr>3_默认设计模板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</cp:revision>
  <dcterms:modified xsi:type="dcterms:W3CDTF">2016-05-19T02:25:57Z</dcterms:modified>
</cp:coreProperties>
</file>