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235" r:id="rId2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306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13759141" y="3848457"/>
            <a:ext cx="8100907" cy="8129381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Calibri Light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15477667" y="5701015"/>
            <a:ext cx="1743159" cy="923293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rPr>
              <a:t>tools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708388" y="4253996"/>
            <a:ext cx="2121413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tx2"/>
                </a:solidFill>
                <a:latin typeface="Lato Regular"/>
                <a:cs typeface="Lato Regular"/>
              </a:rPr>
              <a:t>optimization</a:t>
            </a:r>
            <a:endParaRPr lang="id-ID" sz="24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14338754" y="7823514"/>
            <a:ext cx="1686518" cy="67707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3200" b="1" dirty="0">
                <a:solidFill>
                  <a:schemeClr val="accent1"/>
                </a:solidFill>
                <a:latin typeface="Lato Regular"/>
                <a:cs typeface="Lato Regular"/>
              </a:rPr>
              <a:t>project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432399" y="5359212"/>
            <a:ext cx="2486048" cy="861738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4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Analysis</a:t>
            </a:r>
            <a:endParaRPr lang="id-ID" sz="44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15704310" y="6645797"/>
            <a:ext cx="2166027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b="1" dirty="0">
                <a:solidFill>
                  <a:schemeClr val="tx2"/>
                </a:solidFill>
                <a:latin typeface="Lato Regular"/>
                <a:cs typeface="Lato Regular"/>
              </a:rPr>
              <a:t>research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553210" y="6427741"/>
            <a:ext cx="1540025" cy="67707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rPr>
              <a:t>health</a:t>
            </a:r>
            <a:endParaRPr lang="id-ID" sz="3200" b="1" dirty="0">
              <a:solidFill>
                <a:schemeClr val="accent1">
                  <a:lumMod val="60000"/>
                  <a:lumOff val="4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17719017" y="6140294"/>
            <a:ext cx="2398864" cy="120029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6600" b="1" dirty="0" smtClean="0">
                <a:solidFill>
                  <a:schemeClr val="tx2"/>
                </a:solidFill>
                <a:latin typeface="Lato Regular"/>
                <a:cs typeface="Lato Regular"/>
              </a:rPr>
              <a:t>evola</a:t>
            </a:r>
            <a:endParaRPr lang="id-ID" sz="66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13999494" y="7244416"/>
            <a:ext cx="1630972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b="1" dirty="0" smtClean="0">
                <a:solidFill>
                  <a:schemeClr val="accent3"/>
                </a:solidFill>
                <a:latin typeface="Lato Regular"/>
                <a:cs typeface="Lato Regular"/>
              </a:rPr>
              <a:t>traffic</a:t>
            </a:r>
            <a:endParaRPr lang="id-ID" b="1" dirty="0">
              <a:solidFill>
                <a:schemeClr val="accent3"/>
              </a:solidFill>
              <a:latin typeface="Lato Regular"/>
              <a:cs typeface="Lato Regular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043774" y="7107991"/>
            <a:ext cx="1544036" cy="923293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800" b="1" dirty="0" smtClean="0">
                <a:solidFill>
                  <a:schemeClr val="tx2"/>
                </a:solidFill>
                <a:latin typeface="Lato Regular"/>
                <a:cs typeface="Lato Regular"/>
              </a:rPr>
              <a:t>SEO</a:t>
            </a:r>
            <a:endParaRPr lang="id-ID" sz="48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021494" y="6781478"/>
            <a:ext cx="1687597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wordpres</a:t>
            </a:r>
            <a:endParaRPr lang="id-ID" sz="24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692304" y="4496037"/>
            <a:ext cx="2950137" cy="861738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Lato Regular"/>
                <a:cs typeface="Lato Regular"/>
              </a:rPr>
              <a:t>marketing</a:t>
            </a:r>
            <a:endParaRPr lang="id-ID" sz="4400" b="1" dirty="0">
              <a:solidFill>
                <a:schemeClr val="accent2"/>
              </a:solidFill>
              <a:latin typeface="Lato Regular"/>
              <a:cs typeface="Lato Regular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289475" y="5184720"/>
            <a:ext cx="2177444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8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advertising</a:t>
            </a:r>
            <a:endParaRPr lang="id-ID" sz="28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34" name="TextBox 33"/>
          <p:cNvSpPr txBox="1"/>
          <p:nvPr/>
        </p:nvSpPr>
        <p:spPr>
          <a:xfrm rot="16200000">
            <a:off x="15230584" y="6563851"/>
            <a:ext cx="1546027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3"/>
                </a:solidFill>
                <a:latin typeface="Lato Regular"/>
                <a:cs typeface="Lato Regular"/>
              </a:rPr>
              <a:t>business</a:t>
            </a:r>
            <a:endParaRPr lang="id-ID" sz="2400" b="1" dirty="0">
              <a:solidFill>
                <a:schemeClr val="accent3"/>
              </a:solidFill>
              <a:latin typeface="Lato Regular"/>
              <a:cs typeface="Lato Regular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110256" y="5691267"/>
            <a:ext cx="1245792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france</a:t>
            </a:r>
            <a:endParaRPr lang="id-ID" sz="24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>
            <a:off x="13249353" y="6293058"/>
            <a:ext cx="2309368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b="1" dirty="0" smtClean="0">
                <a:solidFill>
                  <a:schemeClr val="tx2"/>
                </a:solidFill>
                <a:latin typeface="Lato Regular"/>
                <a:cs typeface="Lato Regular"/>
              </a:rPr>
              <a:t>freelance</a:t>
            </a:r>
            <a:endParaRPr lang="id-ID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684231" y="6035087"/>
            <a:ext cx="1305411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4"/>
                </a:solidFill>
                <a:latin typeface="Lato Regular"/>
                <a:cs typeface="Lato Regular"/>
              </a:rPr>
              <a:t>money</a:t>
            </a:r>
            <a:endParaRPr lang="id-ID" sz="2400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514343" y="5086079"/>
            <a:ext cx="1659033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rPr>
              <a:t>hospital</a:t>
            </a:r>
            <a:endParaRPr lang="id-ID" sz="2800" b="1" dirty="0">
              <a:solidFill>
                <a:schemeClr val="accent1">
                  <a:lumMod val="60000"/>
                  <a:lumOff val="40000"/>
                </a:schemeClr>
              </a:solidFill>
              <a:latin typeface="Lato Regular"/>
              <a:cs typeface="Lato Regular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911902" y="6835289"/>
            <a:ext cx="1160646" cy="67707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3200" b="1" dirty="0" smtClean="0">
                <a:solidFill>
                  <a:schemeClr val="tx2"/>
                </a:solidFill>
                <a:latin typeface="Lato Regular"/>
                <a:cs typeface="Lato Regular"/>
              </a:rPr>
              <a:t>plan</a:t>
            </a:r>
            <a:endParaRPr lang="id-ID" sz="32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384000" y="6198670"/>
            <a:ext cx="1376599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finance</a:t>
            </a:r>
            <a:endParaRPr lang="id-ID" sz="24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41" name="TextBox 40"/>
          <p:cNvSpPr txBox="1"/>
          <p:nvPr/>
        </p:nvSpPr>
        <p:spPr>
          <a:xfrm rot="16200000">
            <a:off x="16689419" y="6244885"/>
            <a:ext cx="1128991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4"/>
                </a:solidFill>
                <a:latin typeface="Lato Regular"/>
                <a:cs typeface="Lato Regular"/>
              </a:rPr>
              <a:t>trend</a:t>
            </a:r>
            <a:endParaRPr lang="id-ID" sz="2400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574708" y="8845013"/>
            <a:ext cx="2030200" cy="67707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3200" b="1" dirty="0" smtClean="0">
                <a:solidFill>
                  <a:schemeClr val="tx2"/>
                </a:solidFill>
                <a:latin typeface="Lato Regular"/>
                <a:cs typeface="Lato Regular"/>
              </a:rPr>
              <a:t>audience</a:t>
            </a:r>
            <a:endParaRPr lang="id-ID" sz="32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295533" y="7741575"/>
            <a:ext cx="2045540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competitors</a:t>
            </a:r>
            <a:endParaRPr lang="id-ID" sz="24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15473010" y="7421729"/>
            <a:ext cx="1845026" cy="49240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000" b="1" dirty="0" smtClean="0">
                <a:solidFill>
                  <a:schemeClr val="tx2"/>
                </a:solidFill>
                <a:latin typeface="Lato Regular"/>
                <a:cs typeface="Lato Regular"/>
              </a:rPr>
              <a:t>presentation</a:t>
            </a:r>
            <a:endParaRPr lang="id-ID" sz="20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584854" y="7463033"/>
            <a:ext cx="724734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tx2"/>
                </a:solidFill>
                <a:latin typeface="Lato Regular"/>
                <a:cs typeface="Lato Regular"/>
              </a:rPr>
              <a:t>fyi</a:t>
            </a:r>
            <a:endParaRPr lang="id-ID" sz="24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568051" y="7806192"/>
            <a:ext cx="971986" cy="461628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1800" b="1" dirty="0" smtClean="0">
                <a:solidFill>
                  <a:schemeClr val="accent1"/>
                </a:solidFill>
                <a:latin typeface="Lato Regular"/>
                <a:cs typeface="Lato Regular"/>
              </a:rPr>
              <a:t>music</a:t>
            </a:r>
            <a:endParaRPr lang="id-ID" sz="1800" b="1" dirty="0">
              <a:solidFill>
                <a:schemeClr val="accent1"/>
              </a:solidFill>
              <a:latin typeface="Lato Regular"/>
              <a:cs typeface="Lato Regular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923214" y="4675319"/>
            <a:ext cx="917094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tx2"/>
                </a:solidFill>
                <a:latin typeface="Lato Regular"/>
                <a:cs typeface="Lato Regular"/>
              </a:rPr>
              <a:t>VIH</a:t>
            </a:r>
            <a:endParaRPr lang="id-ID" sz="24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48" name="TextBox 47"/>
          <p:cNvSpPr txBox="1"/>
          <p:nvPr/>
        </p:nvSpPr>
        <p:spPr>
          <a:xfrm rot="16200000">
            <a:off x="14474362" y="8016925"/>
            <a:ext cx="2191707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800" b="1" dirty="0" smtClean="0">
                <a:solidFill>
                  <a:schemeClr val="accent4"/>
                </a:solidFill>
                <a:latin typeface="Lato Regular"/>
                <a:cs typeface="Lato Regular"/>
              </a:rPr>
              <a:t>infographic</a:t>
            </a:r>
            <a:endParaRPr lang="id-ID" sz="2800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066054" y="8006712"/>
            <a:ext cx="1783978" cy="800183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000" b="1" dirty="0" smtClean="0">
                <a:solidFill>
                  <a:schemeClr val="accent3"/>
                </a:solidFill>
                <a:latin typeface="Lato Regular"/>
                <a:cs typeface="Lato Regular"/>
              </a:rPr>
              <a:t>target</a:t>
            </a:r>
            <a:endParaRPr lang="id-ID" sz="4000" b="1" dirty="0">
              <a:solidFill>
                <a:schemeClr val="accent3"/>
              </a:solidFill>
              <a:latin typeface="Lato Regular"/>
              <a:cs typeface="Lato Regular"/>
            </a:endParaRPr>
          </a:p>
        </p:txBody>
      </p:sp>
      <p:sp>
        <p:nvSpPr>
          <p:cNvPr id="50" name="TextBox 49"/>
          <p:cNvSpPr txBox="1"/>
          <p:nvPr/>
        </p:nvSpPr>
        <p:spPr>
          <a:xfrm rot="16200000">
            <a:off x="15399191" y="8105820"/>
            <a:ext cx="1177171" cy="800183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4000" b="1" dirty="0" smtClean="0">
                <a:solidFill>
                  <a:schemeClr val="tx2"/>
                </a:solidFill>
                <a:latin typeface="Lato Regular"/>
                <a:cs typeface="Lato Regular"/>
              </a:rPr>
              <a:t>key</a:t>
            </a:r>
            <a:endParaRPr lang="id-ID" sz="40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6804584" y="8518203"/>
            <a:ext cx="1623738" cy="677072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3200" b="1" dirty="0" smtClean="0">
                <a:solidFill>
                  <a:schemeClr val="tx2"/>
                </a:solidFill>
                <a:latin typeface="Lato Regular"/>
                <a:cs typeface="Lato Regular"/>
              </a:rPr>
              <a:t>mobile</a:t>
            </a:r>
            <a:endParaRPr lang="id-ID" sz="32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52" name="TextBox 51"/>
          <p:cNvSpPr txBox="1"/>
          <p:nvPr/>
        </p:nvSpPr>
        <p:spPr>
          <a:xfrm rot="16200000">
            <a:off x="16217840" y="8342937"/>
            <a:ext cx="1096986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r>
              <a:rPr lang="id-ID" sz="2400" b="1" dirty="0" smtClean="0">
                <a:solidFill>
                  <a:schemeClr val="accent4"/>
                </a:solidFill>
                <a:latin typeface="Lato Regular"/>
                <a:cs typeface="Lato Regular"/>
              </a:rPr>
              <a:t>chart</a:t>
            </a:r>
            <a:endParaRPr lang="id-ID" sz="2400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75584" y="8030661"/>
            <a:ext cx="2986635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b="1" dirty="0" smtClean="0">
                <a:latin typeface="+mj-lt"/>
              </a:rPr>
              <a:t>Social Media</a:t>
            </a:r>
            <a:endParaRPr lang="id-ID" b="1" dirty="0"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019080" y="8697295"/>
            <a:ext cx="4899634" cy="12003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sz="2200" dirty="0">
                <a:latin typeface="Calibri Light"/>
                <a:cs typeface="Calibri Light"/>
              </a:rPr>
              <a:t>Curabitur elementum posuere pretium. Quisque nibh dolor, dignissim ac dignissim ut, luctus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765929" y="5489491"/>
            <a:ext cx="4899634" cy="12003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sz="2200" dirty="0">
                <a:latin typeface="Calibri Light"/>
                <a:cs typeface="Calibri Light"/>
              </a:rPr>
              <a:t>Curabitur elementum posuere pretium. Quisque nibh dolor, dignissim ac dignissim ut, luctus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13780" y="5479677"/>
            <a:ext cx="4899634" cy="12003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sz="2200" dirty="0">
                <a:latin typeface="Calibri Light"/>
                <a:cs typeface="Calibri Light"/>
              </a:rPr>
              <a:t>Curabitur elementum posuere pretium. Quisque nibh dolor, dignissim ac dignissim ut, luctus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853779" y="8041013"/>
            <a:ext cx="2723943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b="1" dirty="0" smtClean="0">
                <a:latin typeface="+mj-lt"/>
              </a:rPr>
              <a:t>Technology</a:t>
            </a:r>
            <a:endParaRPr lang="id-ID" b="1" dirty="0"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65929" y="8707647"/>
            <a:ext cx="4899634" cy="12003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sz="2200" dirty="0">
                <a:latin typeface="Calibri Light"/>
                <a:cs typeface="Calibri Light"/>
              </a:rPr>
              <a:t>Curabitur elementum posuere pretium. Quisque nibh dolor, dignissim ac dignissim ut, luctus</a:t>
            </a:r>
          </a:p>
        </p:txBody>
      </p:sp>
      <p:sp>
        <p:nvSpPr>
          <p:cNvPr id="66" name="AutoShape 19"/>
          <p:cNvSpPr>
            <a:spLocks/>
          </p:cNvSpPr>
          <p:nvPr/>
        </p:nvSpPr>
        <p:spPr bwMode="auto">
          <a:xfrm>
            <a:off x="3855628" y="3964356"/>
            <a:ext cx="987177" cy="98743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446118" y="4852450"/>
            <a:ext cx="2001001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b="1" dirty="0" smtClean="0">
                <a:latin typeface="+mj-lt"/>
              </a:rPr>
              <a:t>Pacman</a:t>
            </a:r>
            <a:endParaRPr lang="id-ID" b="1" dirty="0"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09794" y="4862802"/>
            <a:ext cx="2767350" cy="73862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b="1" dirty="0" smtClean="0">
                <a:latin typeface="+mj-lt"/>
              </a:rPr>
              <a:t>Advertising</a:t>
            </a:r>
            <a:endParaRPr lang="id-ID" b="1" dirty="0">
              <a:latin typeface="+mj-lt"/>
            </a:endParaRPr>
          </a:p>
        </p:txBody>
      </p:sp>
      <p:sp>
        <p:nvSpPr>
          <p:cNvPr id="71" name="Freeform 202"/>
          <p:cNvSpPr>
            <a:spLocks noChangeArrowheads="1"/>
          </p:cNvSpPr>
          <p:nvPr/>
        </p:nvSpPr>
        <p:spPr bwMode="auto">
          <a:xfrm>
            <a:off x="9037301" y="4122121"/>
            <a:ext cx="750546" cy="807998"/>
          </a:xfrm>
          <a:custGeom>
            <a:avLst/>
            <a:gdLst>
              <a:gd name="T0" fmla="*/ 519 w 520"/>
              <a:gd name="T1" fmla="*/ 134 h 561"/>
              <a:gd name="T2" fmla="*/ 519 w 520"/>
              <a:gd name="T3" fmla="*/ 134 h 561"/>
              <a:gd name="T4" fmla="*/ 280 w 520"/>
              <a:gd name="T5" fmla="*/ 0 h 561"/>
              <a:gd name="T6" fmla="*/ 0 w 520"/>
              <a:gd name="T7" fmla="*/ 280 h 561"/>
              <a:gd name="T8" fmla="*/ 280 w 520"/>
              <a:gd name="T9" fmla="*/ 560 h 561"/>
              <a:gd name="T10" fmla="*/ 513 w 520"/>
              <a:gd name="T11" fmla="*/ 426 h 561"/>
              <a:gd name="T12" fmla="*/ 274 w 520"/>
              <a:gd name="T13" fmla="*/ 286 h 561"/>
              <a:gd name="T14" fmla="*/ 519 w 520"/>
              <a:gd name="T15" fmla="*/ 134 h 561"/>
              <a:gd name="T16" fmla="*/ 327 w 520"/>
              <a:gd name="T17" fmla="*/ 76 h 561"/>
              <a:gd name="T18" fmla="*/ 327 w 520"/>
              <a:gd name="T19" fmla="*/ 76 h 561"/>
              <a:gd name="T20" fmla="*/ 373 w 520"/>
              <a:gd name="T21" fmla="*/ 123 h 561"/>
              <a:gd name="T22" fmla="*/ 327 w 520"/>
              <a:gd name="T23" fmla="*/ 169 h 561"/>
              <a:gd name="T24" fmla="*/ 280 w 520"/>
              <a:gd name="T25" fmla="*/ 123 h 561"/>
              <a:gd name="T26" fmla="*/ 327 w 520"/>
              <a:gd name="T27" fmla="*/ 76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0" h="561">
                <a:moveTo>
                  <a:pt x="519" y="134"/>
                </a:moveTo>
                <a:lnTo>
                  <a:pt x="519" y="134"/>
                </a:lnTo>
                <a:cubicBezTo>
                  <a:pt x="467" y="59"/>
                  <a:pt x="379" y="0"/>
                  <a:pt x="280" y="0"/>
                </a:cubicBezTo>
                <a:cubicBezTo>
                  <a:pt x="123" y="0"/>
                  <a:pt x="0" y="128"/>
                  <a:pt x="0" y="280"/>
                </a:cubicBezTo>
                <a:cubicBezTo>
                  <a:pt x="0" y="437"/>
                  <a:pt x="123" y="560"/>
                  <a:pt x="280" y="560"/>
                </a:cubicBezTo>
                <a:cubicBezTo>
                  <a:pt x="379" y="560"/>
                  <a:pt x="467" y="507"/>
                  <a:pt x="513" y="426"/>
                </a:cubicBezTo>
                <a:cubicBezTo>
                  <a:pt x="274" y="286"/>
                  <a:pt x="274" y="286"/>
                  <a:pt x="274" y="286"/>
                </a:cubicBezTo>
                <a:lnTo>
                  <a:pt x="519" y="134"/>
                </a:lnTo>
                <a:close/>
                <a:moveTo>
                  <a:pt x="327" y="76"/>
                </a:moveTo>
                <a:lnTo>
                  <a:pt x="327" y="76"/>
                </a:lnTo>
                <a:cubicBezTo>
                  <a:pt x="350" y="76"/>
                  <a:pt x="373" y="99"/>
                  <a:pt x="373" y="123"/>
                </a:cubicBezTo>
                <a:cubicBezTo>
                  <a:pt x="373" y="146"/>
                  <a:pt x="350" y="169"/>
                  <a:pt x="327" y="169"/>
                </a:cubicBezTo>
                <a:cubicBezTo>
                  <a:pt x="303" y="169"/>
                  <a:pt x="280" y="146"/>
                  <a:pt x="280" y="123"/>
                </a:cubicBezTo>
                <a:cubicBezTo>
                  <a:pt x="280" y="99"/>
                  <a:pt x="303" y="76"/>
                  <a:pt x="327" y="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52366" tIns="76183" rIns="152366" bIns="76183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72" name="Freeform 537"/>
          <p:cNvSpPr>
            <a:spLocks noChangeArrowheads="1"/>
          </p:cNvSpPr>
          <p:nvPr/>
        </p:nvSpPr>
        <p:spPr bwMode="auto">
          <a:xfrm>
            <a:off x="3792557" y="7160072"/>
            <a:ext cx="882760" cy="942351"/>
          </a:xfrm>
          <a:custGeom>
            <a:avLst/>
            <a:gdLst>
              <a:gd name="T0" fmla="*/ 502 w 526"/>
              <a:gd name="T1" fmla="*/ 140 h 561"/>
              <a:gd name="T2" fmla="*/ 356 w 526"/>
              <a:gd name="T3" fmla="*/ 111 h 561"/>
              <a:gd name="T4" fmla="*/ 164 w 526"/>
              <a:gd name="T5" fmla="*/ 111 h 561"/>
              <a:gd name="T6" fmla="*/ 53 w 526"/>
              <a:gd name="T7" fmla="*/ 111 h 561"/>
              <a:gd name="T8" fmla="*/ 70 w 526"/>
              <a:gd name="T9" fmla="*/ 280 h 561"/>
              <a:gd name="T10" fmla="*/ 99 w 526"/>
              <a:gd name="T11" fmla="*/ 455 h 561"/>
              <a:gd name="T12" fmla="*/ 263 w 526"/>
              <a:gd name="T13" fmla="*/ 560 h 561"/>
              <a:gd name="T14" fmla="*/ 420 w 526"/>
              <a:gd name="T15" fmla="*/ 455 h 561"/>
              <a:gd name="T16" fmla="*/ 455 w 526"/>
              <a:gd name="T17" fmla="*/ 280 h 561"/>
              <a:gd name="T18" fmla="*/ 99 w 526"/>
              <a:gd name="T19" fmla="*/ 426 h 561"/>
              <a:gd name="T20" fmla="*/ 47 w 526"/>
              <a:gd name="T21" fmla="*/ 402 h 561"/>
              <a:gd name="T22" fmla="*/ 88 w 526"/>
              <a:gd name="T23" fmla="*/ 303 h 561"/>
              <a:gd name="T24" fmla="*/ 158 w 526"/>
              <a:gd name="T25" fmla="*/ 414 h 561"/>
              <a:gd name="T26" fmla="*/ 140 w 526"/>
              <a:gd name="T27" fmla="*/ 303 h 561"/>
              <a:gd name="T28" fmla="*/ 111 w 526"/>
              <a:gd name="T29" fmla="*/ 280 h 561"/>
              <a:gd name="T30" fmla="*/ 140 w 526"/>
              <a:gd name="T31" fmla="*/ 280 h 561"/>
              <a:gd name="T32" fmla="*/ 146 w 526"/>
              <a:gd name="T33" fmla="*/ 210 h 561"/>
              <a:gd name="T34" fmla="*/ 88 w 526"/>
              <a:gd name="T35" fmla="*/ 257 h 561"/>
              <a:gd name="T36" fmla="*/ 47 w 526"/>
              <a:gd name="T37" fmla="*/ 158 h 561"/>
              <a:gd name="T38" fmla="*/ 158 w 526"/>
              <a:gd name="T39" fmla="*/ 140 h 561"/>
              <a:gd name="T40" fmla="*/ 344 w 526"/>
              <a:gd name="T41" fmla="*/ 187 h 561"/>
              <a:gd name="T42" fmla="*/ 321 w 526"/>
              <a:gd name="T43" fmla="*/ 175 h 561"/>
              <a:gd name="T44" fmla="*/ 338 w 526"/>
              <a:gd name="T45" fmla="*/ 152 h 561"/>
              <a:gd name="T46" fmla="*/ 263 w 526"/>
              <a:gd name="T47" fmla="*/ 29 h 561"/>
              <a:gd name="T48" fmla="*/ 327 w 526"/>
              <a:gd name="T49" fmla="*/ 122 h 561"/>
              <a:gd name="T50" fmla="*/ 193 w 526"/>
              <a:gd name="T51" fmla="*/ 122 h 561"/>
              <a:gd name="T52" fmla="*/ 187 w 526"/>
              <a:gd name="T53" fmla="*/ 152 h 561"/>
              <a:gd name="T54" fmla="*/ 222 w 526"/>
              <a:gd name="T55" fmla="*/ 163 h 561"/>
              <a:gd name="T56" fmla="*/ 181 w 526"/>
              <a:gd name="T57" fmla="*/ 187 h 561"/>
              <a:gd name="T58" fmla="*/ 181 w 526"/>
              <a:gd name="T59" fmla="*/ 367 h 561"/>
              <a:gd name="T60" fmla="*/ 199 w 526"/>
              <a:gd name="T61" fmla="*/ 385 h 561"/>
              <a:gd name="T62" fmla="*/ 187 w 526"/>
              <a:gd name="T63" fmla="*/ 408 h 561"/>
              <a:gd name="T64" fmla="*/ 263 w 526"/>
              <a:gd name="T65" fmla="*/ 531 h 561"/>
              <a:gd name="T66" fmla="*/ 193 w 526"/>
              <a:gd name="T67" fmla="*/ 437 h 561"/>
              <a:gd name="T68" fmla="*/ 327 w 526"/>
              <a:gd name="T69" fmla="*/ 437 h 561"/>
              <a:gd name="T70" fmla="*/ 338 w 526"/>
              <a:gd name="T71" fmla="*/ 408 h 561"/>
              <a:gd name="T72" fmla="*/ 298 w 526"/>
              <a:gd name="T73" fmla="*/ 396 h 561"/>
              <a:gd name="T74" fmla="*/ 344 w 526"/>
              <a:gd name="T75" fmla="*/ 367 h 561"/>
              <a:gd name="T76" fmla="*/ 350 w 526"/>
              <a:gd name="T77" fmla="*/ 332 h 561"/>
              <a:gd name="T78" fmla="*/ 304 w 526"/>
              <a:gd name="T79" fmla="*/ 356 h 561"/>
              <a:gd name="T80" fmla="*/ 216 w 526"/>
              <a:gd name="T81" fmla="*/ 356 h 561"/>
              <a:gd name="T82" fmla="*/ 169 w 526"/>
              <a:gd name="T83" fmla="*/ 280 h 561"/>
              <a:gd name="T84" fmla="*/ 216 w 526"/>
              <a:gd name="T85" fmla="*/ 204 h 561"/>
              <a:gd name="T86" fmla="*/ 304 w 526"/>
              <a:gd name="T87" fmla="*/ 204 h 561"/>
              <a:gd name="T88" fmla="*/ 350 w 526"/>
              <a:gd name="T89" fmla="*/ 280 h 561"/>
              <a:gd name="T90" fmla="*/ 420 w 526"/>
              <a:gd name="T91" fmla="*/ 134 h 561"/>
              <a:gd name="T92" fmla="*/ 478 w 526"/>
              <a:gd name="T93" fmla="*/ 158 h 561"/>
              <a:gd name="T94" fmla="*/ 432 w 526"/>
              <a:gd name="T95" fmla="*/ 257 h 561"/>
              <a:gd name="T96" fmla="*/ 368 w 526"/>
              <a:gd name="T97" fmla="*/ 140 h 561"/>
              <a:gd name="T98" fmla="*/ 379 w 526"/>
              <a:gd name="T99" fmla="*/ 251 h 561"/>
              <a:gd name="T100" fmla="*/ 408 w 526"/>
              <a:gd name="T101" fmla="*/ 280 h 561"/>
              <a:gd name="T102" fmla="*/ 379 w 526"/>
              <a:gd name="T103" fmla="*/ 280 h 561"/>
              <a:gd name="T104" fmla="*/ 478 w 526"/>
              <a:gd name="T105" fmla="*/ 402 h 561"/>
              <a:gd name="T106" fmla="*/ 420 w 526"/>
              <a:gd name="T107" fmla="*/ 426 h 561"/>
              <a:gd name="T108" fmla="*/ 379 w 526"/>
              <a:gd name="T109" fmla="*/ 350 h 561"/>
              <a:gd name="T110" fmla="*/ 449 w 526"/>
              <a:gd name="T111" fmla="*/ 321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6" h="561">
                <a:moveTo>
                  <a:pt x="502" y="140"/>
                </a:moveTo>
                <a:lnTo>
                  <a:pt x="502" y="140"/>
                </a:lnTo>
                <a:cubicBezTo>
                  <a:pt x="490" y="117"/>
                  <a:pt x="461" y="105"/>
                  <a:pt x="420" y="105"/>
                </a:cubicBezTo>
                <a:cubicBezTo>
                  <a:pt x="403" y="105"/>
                  <a:pt x="379" y="105"/>
                  <a:pt x="356" y="111"/>
                </a:cubicBezTo>
                <a:cubicBezTo>
                  <a:pt x="333" y="47"/>
                  <a:pt x="298" y="0"/>
                  <a:pt x="263" y="0"/>
                </a:cubicBezTo>
                <a:cubicBezTo>
                  <a:pt x="222" y="0"/>
                  <a:pt x="187" y="47"/>
                  <a:pt x="164" y="111"/>
                </a:cubicBezTo>
                <a:cubicBezTo>
                  <a:pt x="140" y="105"/>
                  <a:pt x="123" y="105"/>
                  <a:pt x="99" y="105"/>
                </a:cubicBezTo>
                <a:cubicBezTo>
                  <a:pt x="82" y="105"/>
                  <a:pt x="64" y="111"/>
                  <a:pt x="53" y="111"/>
                </a:cubicBezTo>
                <a:cubicBezTo>
                  <a:pt x="35" y="117"/>
                  <a:pt x="24" y="128"/>
                  <a:pt x="18" y="140"/>
                </a:cubicBezTo>
                <a:cubicBezTo>
                  <a:pt x="0" y="175"/>
                  <a:pt x="18" y="227"/>
                  <a:pt x="70" y="280"/>
                </a:cubicBezTo>
                <a:cubicBezTo>
                  <a:pt x="18" y="332"/>
                  <a:pt x="0" y="385"/>
                  <a:pt x="18" y="420"/>
                </a:cubicBezTo>
                <a:cubicBezTo>
                  <a:pt x="30" y="443"/>
                  <a:pt x="64" y="455"/>
                  <a:pt x="99" y="455"/>
                </a:cubicBezTo>
                <a:cubicBezTo>
                  <a:pt x="123" y="455"/>
                  <a:pt x="140" y="449"/>
                  <a:pt x="164" y="449"/>
                </a:cubicBezTo>
                <a:cubicBezTo>
                  <a:pt x="187" y="513"/>
                  <a:pt x="222" y="560"/>
                  <a:pt x="263" y="560"/>
                </a:cubicBezTo>
                <a:cubicBezTo>
                  <a:pt x="298" y="560"/>
                  <a:pt x="333" y="513"/>
                  <a:pt x="356" y="449"/>
                </a:cubicBezTo>
                <a:cubicBezTo>
                  <a:pt x="379" y="449"/>
                  <a:pt x="403" y="455"/>
                  <a:pt x="420" y="455"/>
                </a:cubicBezTo>
                <a:cubicBezTo>
                  <a:pt x="461" y="455"/>
                  <a:pt x="490" y="443"/>
                  <a:pt x="502" y="420"/>
                </a:cubicBezTo>
                <a:cubicBezTo>
                  <a:pt x="525" y="385"/>
                  <a:pt x="502" y="332"/>
                  <a:pt x="455" y="280"/>
                </a:cubicBezTo>
                <a:cubicBezTo>
                  <a:pt x="502" y="227"/>
                  <a:pt x="525" y="175"/>
                  <a:pt x="502" y="140"/>
                </a:cubicBezTo>
                <a:close/>
                <a:moveTo>
                  <a:pt x="99" y="426"/>
                </a:moveTo>
                <a:lnTo>
                  <a:pt x="99" y="426"/>
                </a:lnTo>
                <a:cubicBezTo>
                  <a:pt x="70" y="426"/>
                  <a:pt x="53" y="414"/>
                  <a:pt x="47" y="402"/>
                </a:cubicBezTo>
                <a:cubicBezTo>
                  <a:pt x="35" y="391"/>
                  <a:pt x="47" y="356"/>
                  <a:pt x="70" y="321"/>
                </a:cubicBezTo>
                <a:cubicBezTo>
                  <a:pt x="76" y="315"/>
                  <a:pt x="82" y="309"/>
                  <a:pt x="88" y="303"/>
                </a:cubicBezTo>
                <a:cubicBezTo>
                  <a:pt x="105" y="315"/>
                  <a:pt x="123" y="332"/>
                  <a:pt x="146" y="350"/>
                </a:cubicBezTo>
                <a:cubicBezTo>
                  <a:pt x="146" y="373"/>
                  <a:pt x="152" y="396"/>
                  <a:pt x="158" y="414"/>
                </a:cubicBezTo>
                <a:cubicBezTo>
                  <a:pt x="134" y="420"/>
                  <a:pt x="117" y="426"/>
                  <a:pt x="99" y="426"/>
                </a:cubicBezTo>
                <a:close/>
                <a:moveTo>
                  <a:pt x="140" y="303"/>
                </a:moveTo>
                <a:lnTo>
                  <a:pt x="140" y="303"/>
                </a:lnTo>
                <a:cubicBezTo>
                  <a:pt x="129" y="297"/>
                  <a:pt x="123" y="286"/>
                  <a:pt x="111" y="280"/>
                </a:cubicBezTo>
                <a:cubicBezTo>
                  <a:pt x="123" y="268"/>
                  <a:pt x="129" y="262"/>
                  <a:pt x="140" y="251"/>
                </a:cubicBezTo>
                <a:cubicBezTo>
                  <a:pt x="140" y="262"/>
                  <a:pt x="140" y="268"/>
                  <a:pt x="140" y="280"/>
                </a:cubicBezTo>
                <a:cubicBezTo>
                  <a:pt x="140" y="286"/>
                  <a:pt x="140" y="297"/>
                  <a:pt x="140" y="303"/>
                </a:cubicBezTo>
                <a:close/>
                <a:moveTo>
                  <a:pt x="146" y="210"/>
                </a:moveTo>
                <a:lnTo>
                  <a:pt x="146" y="210"/>
                </a:lnTo>
                <a:cubicBezTo>
                  <a:pt x="123" y="227"/>
                  <a:pt x="105" y="245"/>
                  <a:pt x="88" y="257"/>
                </a:cubicBezTo>
                <a:cubicBezTo>
                  <a:pt x="82" y="251"/>
                  <a:pt x="76" y="245"/>
                  <a:pt x="70" y="233"/>
                </a:cubicBezTo>
                <a:cubicBezTo>
                  <a:pt x="47" y="204"/>
                  <a:pt x="35" y="169"/>
                  <a:pt x="47" y="158"/>
                </a:cubicBezTo>
                <a:cubicBezTo>
                  <a:pt x="53" y="146"/>
                  <a:pt x="70" y="134"/>
                  <a:pt x="99" y="134"/>
                </a:cubicBezTo>
                <a:cubicBezTo>
                  <a:pt x="117" y="134"/>
                  <a:pt x="134" y="140"/>
                  <a:pt x="158" y="140"/>
                </a:cubicBezTo>
                <a:cubicBezTo>
                  <a:pt x="152" y="163"/>
                  <a:pt x="146" y="187"/>
                  <a:pt x="146" y="210"/>
                </a:cubicBezTo>
                <a:close/>
                <a:moveTo>
                  <a:pt x="344" y="187"/>
                </a:moveTo>
                <a:lnTo>
                  <a:pt x="344" y="187"/>
                </a:lnTo>
                <a:cubicBezTo>
                  <a:pt x="338" y="187"/>
                  <a:pt x="327" y="181"/>
                  <a:pt x="321" y="175"/>
                </a:cubicBezTo>
                <a:cubicBezTo>
                  <a:pt x="315" y="169"/>
                  <a:pt x="304" y="169"/>
                  <a:pt x="298" y="163"/>
                </a:cubicBezTo>
                <a:cubicBezTo>
                  <a:pt x="309" y="158"/>
                  <a:pt x="321" y="152"/>
                  <a:pt x="338" y="152"/>
                </a:cubicBezTo>
                <a:cubicBezTo>
                  <a:pt x="338" y="163"/>
                  <a:pt x="338" y="175"/>
                  <a:pt x="344" y="187"/>
                </a:cubicBezTo>
                <a:close/>
                <a:moveTo>
                  <a:pt x="263" y="29"/>
                </a:moveTo>
                <a:lnTo>
                  <a:pt x="263" y="29"/>
                </a:lnTo>
                <a:cubicBezTo>
                  <a:pt x="280" y="29"/>
                  <a:pt x="309" y="64"/>
                  <a:pt x="327" y="122"/>
                </a:cubicBezTo>
                <a:cubicBezTo>
                  <a:pt x="304" y="128"/>
                  <a:pt x="286" y="134"/>
                  <a:pt x="263" y="146"/>
                </a:cubicBezTo>
                <a:cubicBezTo>
                  <a:pt x="239" y="134"/>
                  <a:pt x="216" y="128"/>
                  <a:pt x="193" y="122"/>
                </a:cubicBezTo>
                <a:cubicBezTo>
                  <a:pt x="216" y="64"/>
                  <a:pt x="239" y="29"/>
                  <a:pt x="263" y="29"/>
                </a:cubicBezTo>
                <a:close/>
                <a:moveTo>
                  <a:pt x="187" y="152"/>
                </a:moveTo>
                <a:lnTo>
                  <a:pt x="187" y="152"/>
                </a:lnTo>
                <a:cubicBezTo>
                  <a:pt x="199" y="152"/>
                  <a:pt x="210" y="158"/>
                  <a:pt x="222" y="163"/>
                </a:cubicBezTo>
                <a:cubicBezTo>
                  <a:pt x="216" y="169"/>
                  <a:pt x="210" y="169"/>
                  <a:pt x="199" y="175"/>
                </a:cubicBezTo>
                <a:cubicBezTo>
                  <a:pt x="193" y="181"/>
                  <a:pt x="187" y="187"/>
                  <a:pt x="181" y="187"/>
                </a:cubicBezTo>
                <a:cubicBezTo>
                  <a:pt x="181" y="175"/>
                  <a:pt x="181" y="163"/>
                  <a:pt x="187" y="152"/>
                </a:cubicBezTo>
                <a:close/>
                <a:moveTo>
                  <a:pt x="181" y="367"/>
                </a:moveTo>
                <a:lnTo>
                  <a:pt x="181" y="367"/>
                </a:lnTo>
                <a:cubicBezTo>
                  <a:pt x="187" y="373"/>
                  <a:pt x="193" y="379"/>
                  <a:pt x="199" y="385"/>
                </a:cubicBezTo>
                <a:cubicBezTo>
                  <a:pt x="210" y="391"/>
                  <a:pt x="216" y="391"/>
                  <a:pt x="222" y="396"/>
                </a:cubicBezTo>
                <a:cubicBezTo>
                  <a:pt x="210" y="402"/>
                  <a:pt x="199" y="408"/>
                  <a:pt x="187" y="408"/>
                </a:cubicBezTo>
                <a:cubicBezTo>
                  <a:pt x="181" y="396"/>
                  <a:pt x="181" y="385"/>
                  <a:pt x="181" y="367"/>
                </a:cubicBezTo>
                <a:close/>
                <a:moveTo>
                  <a:pt x="263" y="531"/>
                </a:moveTo>
                <a:lnTo>
                  <a:pt x="263" y="531"/>
                </a:lnTo>
                <a:cubicBezTo>
                  <a:pt x="239" y="531"/>
                  <a:pt x="216" y="495"/>
                  <a:pt x="193" y="437"/>
                </a:cubicBezTo>
                <a:cubicBezTo>
                  <a:pt x="216" y="432"/>
                  <a:pt x="239" y="426"/>
                  <a:pt x="263" y="414"/>
                </a:cubicBezTo>
                <a:cubicBezTo>
                  <a:pt x="286" y="426"/>
                  <a:pt x="304" y="432"/>
                  <a:pt x="327" y="437"/>
                </a:cubicBezTo>
                <a:cubicBezTo>
                  <a:pt x="309" y="495"/>
                  <a:pt x="280" y="531"/>
                  <a:pt x="263" y="531"/>
                </a:cubicBezTo>
                <a:close/>
                <a:moveTo>
                  <a:pt x="338" y="408"/>
                </a:moveTo>
                <a:lnTo>
                  <a:pt x="338" y="408"/>
                </a:lnTo>
                <a:cubicBezTo>
                  <a:pt x="321" y="408"/>
                  <a:pt x="309" y="402"/>
                  <a:pt x="298" y="396"/>
                </a:cubicBezTo>
                <a:cubicBezTo>
                  <a:pt x="304" y="391"/>
                  <a:pt x="315" y="391"/>
                  <a:pt x="321" y="385"/>
                </a:cubicBezTo>
                <a:cubicBezTo>
                  <a:pt x="327" y="379"/>
                  <a:pt x="338" y="373"/>
                  <a:pt x="344" y="367"/>
                </a:cubicBezTo>
                <a:cubicBezTo>
                  <a:pt x="338" y="385"/>
                  <a:pt x="338" y="396"/>
                  <a:pt x="338" y="408"/>
                </a:cubicBezTo>
                <a:close/>
                <a:moveTo>
                  <a:pt x="350" y="332"/>
                </a:moveTo>
                <a:lnTo>
                  <a:pt x="350" y="332"/>
                </a:lnTo>
                <a:cubicBezTo>
                  <a:pt x="333" y="338"/>
                  <a:pt x="321" y="350"/>
                  <a:pt x="304" y="356"/>
                </a:cubicBezTo>
                <a:cubicBezTo>
                  <a:pt x="292" y="367"/>
                  <a:pt x="274" y="373"/>
                  <a:pt x="263" y="379"/>
                </a:cubicBezTo>
                <a:cubicBezTo>
                  <a:pt x="245" y="373"/>
                  <a:pt x="234" y="367"/>
                  <a:pt x="216" y="356"/>
                </a:cubicBezTo>
                <a:cubicBezTo>
                  <a:pt x="199" y="350"/>
                  <a:pt x="187" y="338"/>
                  <a:pt x="175" y="332"/>
                </a:cubicBezTo>
                <a:cubicBezTo>
                  <a:pt x="175" y="315"/>
                  <a:pt x="169" y="297"/>
                  <a:pt x="169" y="280"/>
                </a:cubicBezTo>
                <a:cubicBezTo>
                  <a:pt x="169" y="262"/>
                  <a:pt x="175" y="245"/>
                  <a:pt x="175" y="227"/>
                </a:cubicBezTo>
                <a:cubicBezTo>
                  <a:pt x="187" y="222"/>
                  <a:pt x="199" y="210"/>
                  <a:pt x="216" y="204"/>
                </a:cubicBezTo>
                <a:cubicBezTo>
                  <a:pt x="234" y="192"/>
                  <a:pt x="245" y="187"/>
                  <a:pt x="263" y="181"/>
                </a:cubicBezTo>
                <a:cubicBezTo>
                  <a:pt x="274" y="187"/>
                  <a:pt x="292" y="192"/>
                  <a:pt x="304" y="204"/>
                </a:cubicBezTo>
                <a:cubicBezTo>
                  <a:pt x="321" y="210"/>
                  <a:pt x="333" y="222"/>
                  <a:pt x="350" y="227"/>
                </a:cubicBezTo>
                <a:cubicBezTo>
                  <a:pt x="350" y="245"/>
                  <a:pt x="350" y="262"/>
                  <a:pt x="350" y="280"/>
                </a:cubicBezTo>
                <a:cubicBezTo>
                  <a:pt x="350" y="297"/>
                  <a:pt x="350" y="315"/>
                  <a:pt x="350" y="332"/>
                </a:cubicBezTo>
                <a:close/>
                <a:moveTo>
                  <a:pt x="420" y="134"/>
                </a:moveTo>
                <a:lnTo>
                  <a:pt x="420" y="134"/>
                </a:lnTo>
                <a:cubicBezTo>
                  <a:pt x="449" y="134"/>
                  <a:pt x="467" y="146"/>
                  <a:pt x="478" y="158"/>
                </a:cubicBezTo>
                <a:cubicBezTo>
                  <a:pt x="484" y="169"/>
                  <a:pt x="473" y="204"/>
                  <a:pt x="449" y="233"/>
                </a:cubicBezTo>
                <a:cubicBezTo>
                  <a:pt x="443" y="245"/>
                  <a:pt x="437" y="251"/>
                  <a:pt x="432" y="257"/>
                </a:cubicBezTo>
                <a:cubicBezTo>
                  <a:pt x="414" y="245"/>
                  <a:pt x="397" y="227"/>
                  <a:pt x="379" y="210"/>
                </a:cubicBezTo>
                <a:cubicBezTo>
                  <a:pt x="373" y="187"/>
                  <a:pt x="373" y="163"/>
                  <a:pt x="368" y="140"/>
                </a:cubicBezTo>
                <a:cubicBezTo>
                  <a:pt x="385" y="140"/>
                  <a:pt x="403" y="134"/>
                  <a:pt x="420" y="134"/>
                </a:cubicBezTo>
                <a:close/>
                <a:moveTo>
                  <a:pt x="379" y="251"/>
                </a:moveTo>
                <a:lnTo>
                  <a:pt x="379" y="251"/>
                </a:lnTo>
                <a:cubicBezTo>
                  <a:pt x="391" y="262"/>
                  <a:pt x="403" y="268"/>
                  <a:pt x="408" y="280"/>
                </a:cubicBezTo>
                <a:cubicBezTo>
                  <a:pt x="403" y="286"/>
                  <a:pt x="391" y="297"/>
                  <a:pt x="379" y="303"/>
                </a:cubicBezTo>
                <a:cubicBezTo>
                  <a:pt x="379" y="297"/>
                  <a:pt x="379" y="286"/>
                  <a:pt x="379" y="280"/>
                </a:cubicBezTo>
                <a:cubicBezTo>
                  <a:pt x="379" y="268"/>
                  <a:pt x="379" y="262"/>
                  <a:pt x="379" y="251"/>
                </a:cubicBezTo>
                <a:close/>
                <a:moveTo>
                  <a:pt x="478" y="402"/>
                </a:moveTo>
                <a:lnTo>
                  <a:pt x="478" y="402"/>
                </a:lnTo>
                <a:cubicBezTo>
                  <a:pt x="467" y="414"/>
                  <a:pt x="449" y="426"/>
                  <a:pt x="420" y="426"/>
                </a:cubicBezTo>
                <a:cubicBezTo>
                  <a:pt x="403" y="426"/>
                  <a:pt x="385" y="420"/>
                  <a:pt x="368" y="414"/>
                </a:cubicBezTo>
                <a:cubicBezTo>
                  <a:pt x="373" y="396"/>
                  <a:pt x="373" y="373"/>
                  <a:pt x="379" y="350"/>
                </a:cubicBezTo>
                <a:cubicBezTo>
                  <a:pt x="397" y="332"/>
                  <a:pt x="414" y="315"/>
                  <a:pt x="432" y="303"/>
                </a:cubicBezTo>
                <a:cubicBezTo>
                  <a:pt x="437" y="309"/>
                  <a:pt x="443" y="315"/>
                  <a:pt x="449" y="321"/>
                </a:cubicBezTo>
                <a:cubicBezTo>
                  <a:pt x="473" y="356"/>
                  <a:pt x="484" y="391"/>
                  <a:pt x="478" y="40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52366" tIns="76183" rIns="152366" bIns="76183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8929597" y="7170354"/>
            <a:ext cx="1077182" cy="959617"/>
            <a:chOff x="2361120" y="9610894"/>
            <a:chExt cx="559844" cy="498742"/>
          </a:xfrm>
          <a:solidFill>
            <a:schemeClr val="accent4"/>
          </a:solidFill>
        </p:grpSpPr>
        <p:sp>
          <p:nvSpPr>
            <p:cNvPr id="74" name="Freeform 697"/>
            <p:cNvSpPr>
              <a:spLocks noChangeArrowheads="1"/>
            </p:cNvSpPr>
            <p:nvPr/>
          </p:nvSpPr>
          <p:spPr bwMode="auto">
            <a:xfrm>
              <a:off x="2505456" y="9698394"/>
              <a:ext cx="415508" cy="411242"/>
            </a:xfrm>
            <a:custGeom>
              <a:avLst/>
              <a:gdLst>
                <a:gd name="T0" fmla="*/ 420 w 421"/>
                <a:gd name="T1" fmla="*/ 245 h 415"/>
                <a:gd name="T2" fmla="*/ 420 w 421"/>
                <a:gd name="T3" fmla="*/ 245 h 415"/>
                <a:gd name="T4" fmla="*/ 420 w 421"/>
                <a:gd name="T5" fmla="*/ 82 h 415"/>
                <a:gd name="T6" fmla="*/ 344 w 421"/>
                <a:gd name="T7" fmla="*/ 0 h 415"/>
                <a:gd name="T8" fmla="*/ 344 w 421"/>
                <a:gd name="T9" fmla="*/ 158 h 415"/>
                <a:gd name="T10" fmla="*/ 222 w 421"/>
                <a:gd name="T11" fmla="*/ 280 h 415"/>
                <a:gd name="T12" fmla="*/ 35 w 421"/>
                <a:gd name="T13" fmla="*/ 280 h 415"/>
                <a:gd name="T14" fmla="*/ 0 w 421"/>
                <a:gd name="T15" fmla="*/ 309 h 415"/>
                <a:gd name="T16" fmla="*/ 53 w 421"/>
                <a:gd name="T17" fmla="*/ 327 h 415"/>
                <a:gd name="T18" fmla="*/ 256 w 421"/>
                <a:gd name="T19" fmla="*/ 327 h 415"/>
                <a:gd name="T20" fmla="*/ 402 w 421"/>
                <a:gd name="T21" fmla="*/ 385 h 415"/>
                <a:gd name="T22" fmla="*/ 361 w 421"/>
                <a:gd name="T23" fmla="*/ 327 h 415"/>
                <a:gd name="T24" fmla="*/ 420 w 421"/>
                <a:gd name="T25" fmla="*/ 24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1" h="415">
                  <a:moveTo>
                    <a:pt x="420" y="245"/>
                  </a:moveTo>
                  <a:lnTo>
                    <a:pt x="420" y="245"/>
                  </a:lnTo>
                  <a:cubicBezTo>
                    <a:pt x="420" y="82"/>
                    <a:pt x="420" y="82"/>
                    <a:pt x="420" y="82"/>
                  </a:cubicBezTo>
                  <a:cubicBezTo>
                    <a:pt x="420" y="41"/>
                    <a:pt x="391" y="6"/>
                    <a:pt x="344" y="0"/>
                  </a:cubicBezTo>
                  <a:cubicBezTo>
                    <a:pt x="344" y="158"/>
                    <a:pt x="344" y="158"/>
                    <a:pt x="344" y="158"/>
                  </a:cubicBezTo>
                  <a:cubicBezTo>
                    <a:pt x="344" y="228"/>
                    <a:pt x="291" y="280"/>
                    <a:pt x="222" y="280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23" y="292"/>
                    <a:pt x="12" y="303"/>
                    <a:pt x="0" y="309"/>
                  </a:cubicBezTo>
                  <a:cubicBezTo>
                    <a:pt x="12" y="321"/>
                    <a:pt x="29" y="327"/>
                    <a:pt x="53" y="327"/>
                  </a:cubicBezTo>
                  <a:cubicBezTo>
                    <a:pt x="256" y="327"/>
                    <a:pt x="256" y="327"/>
                    <a:pt x="256" y="327"/>
                  </a:cubicBezTo>
                  <a:cubicBezTo>
                    <a:pt x="332" y="414"/>
                    <a:pt x="420" y="397"/>
                    <a:pt x="402" y="385"/>
                  </a:cubicBezTo>
                  <a:cubicBezTo>
                    <a:pt x="379" y="362"/>
                    <a:pt x="367" y="344"/>
                    <a:pt x="361" y="327"/>
                  </a:cubicBezTo>
                  <a:cubicBezTo>
                    <a:pt x="396" y="315"/>
                    <a:pt x="420" y="286"/>
                    <a:pt x="420" y="2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75" name="Freeform 698"/>
            <p:cNvSpPr>
              <a:spLocks noChangeArrowheads="1"/>
            </p:cNvSpPr>
            <p:nvPr/>
          </p:nvSpPr>
          <p:spPr bwMode="auto">
            <a:xfrm>
              <a:off x="2361120" y="9610894"/>
              <a:ext cx="450501" cy="393743"/>
            </a:xfrm>
            <a:custGeom>
              <a:avLst/>
              <a:gdLst>
                <a:gd name="T0" fmla="*/ 455 w 456"/>
                <a:gd name="T1" fmla="*/ 245 h 397"/>
                <a:gd name="T2" fmla="*/ 455 w 456"/>
                <a:gd name="T3" fmla="*/ 245 h 397"/>
                <a:gd name="T4" fmla="*/ 455 w 456"/>
                <a:gd name="T5" fmla="*/ 87 h 397"/>
                <a:gd name="T6" fmla="*/ 368 w 456"/>
                <a:gd name="T7" fmla="*/ 0 h 397"/>
                <a:gd name="T8" fmla="*/ 82 w 456"/>
                <a:gd name="T9" fmla="*/ 0 h 397"/>
                <a:gd name="T10" fmla="*/ 0 w 456"/>
                <a:gd name="T11" fmla="*/ 87 h 397"/>
                <a:gd name="T12" fmla="*/ 0 w 456"/>
                <a:gd name="T13" fmla="*/ 245 h 397"/>
                <a:gd name="T14" fmla="*/ 64 w 456"/>
                <a:gd name="T15" fmla="*/ 326 h 397"/>
                <a:gd name="T16" fmla="*/ 18 w 456"/>
                <a:gd name="T17" fmla="*/ 385 h 397"/>
                <a:gd name="T18" fmla="*/ 41 w 456"/>
                <a:gd name="T19" fmla="*/ 396 h 397"/>
                <a:gd name="T20" fmla="*/ 169 w 456"/>
                <a:gd name="T21" fmla="*/ 332 h 397"/>
                <a:gd name="T22" fmla="*/ 368 w 456"/>
                <a:gd name="T23" fmla="*/ 332 h 397"/>
                <a:gd name="T24" fmla="*/ 455 w 456"/>
                <a:gd name="T25" fmla="*/ 2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397">
                  <a:moveTo>
                    <a:pt x="455" y="245"/>
                  </a:moveTo>
                  <a:lnTo>
                    <a:pt x="455" y="245"/>
                  </a:lnTo>
                  <a:cubicBezTo>
                    <a:pt x="455" y="87"/>
                    <a:pt x="455" y="87"/>
                    <a:pt x="455" y="87"/>
                  </a:cubicBezTo>
                  <a:cubicBezTo>
                    <a:pt x="455" y="41"/>
                    <a:pt x="414" y="0"/>
                    <a:pt x="36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5" y="0"/>
                    <a:pt x="0" y="41"/>
                    <a:pt x="0" y="87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5"/>
                    <a:pt x="29" y="320"/>
                    <a:pt x="64" y="326"/>
                  </a:cubicBezTo>
                  <a:cubicBezTo>
                    <a:pt x="59" y="344"/>
                    <a:pt x="41" y="367"/>
                    <a:pt x="18" y="385"/>
                  </a:cubicBezTo>
                  <a:cubicBezTo>
                    <a:pt x="12" y="390"/>
                    <a:pt x="18" y="396"/>
                    <a:pt x="41" y="396"/>
                  </a:cubicBezTo>
                  <a:cubicBezTo>
                    <a:pt x="70" y="396"/>
                    <a:pt x="117" y="379"/>
                    <a:pt x="169" y="332"/>
                  </a:cubicBezTo>
                  <a:cubicBezTo>
                    <a:pt x="368" y="332"/>
                    <a:pt x="368" y="332"/>
                    <a:pt x="368" y="332"/>
                  </a:cubicBezTo>
                  <a:cubicBezTo>
                    <a:pt x="414" y="332"/>
                    <a:pt x="455" y="291"/>
                    <a:pt x="455" y="2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64" name="TextBox 63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201</a:t>
              </a:r>
              <a:r>
                <a:rPr lang="en-US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6</a:t>
              </a:r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 </a:t>
              </a:r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TREND KEYBOARDS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68" name="Rectangle 67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8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00"/>
                            </p:stCondLst>
                            <p:childTnLst>
                              <p:par>
                                <p:cTn id="2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6" grpId="0" animBg="1"/>
      <p:bldP spid="69" grpId="0"/>
      <p:bldP spid="70" grpId="0"/>
      <p:bldP spid="71" grpId="0" animBg="1"/>
      <p:bldP spid="72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15667</TotalTime>
  <Words>106</Words>
  <Application>Microsoft Office PowerPoint</Application>
  <PresentationFormat>自定义</PresentationFormat>
  <Paragraphs>41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Gill Sans</vt:lpstr>
      <vt:lpstr>Arial</vt:lpstr>
      <vt:lpstr>Calibri Light</vt:lpstr>
      <vt:lpstr>Lato</vt:lpstr>
      <vt:lpstr>Lato Regular</vt:lpstr>
      <vt:lpstr>Default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3002</cp:revision>
  <dcterms:created xsi:type="dcterms:W3CDTF">2014-11-12T21:47:38Z</dcterms:created>
  <dcterms:modified xsi:type="dcterms:W3CDTF">2016-08-25T01:23:07Z</dcterms:modified>
  <cp:category/>
</cp:coreProperties>
</file>