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1" r:id="rId2"/>
  </p:sldMasterIdLst>
  <p:notesMasterIdLst>
    <p:notesMasterId r:id="rId5"/>
  </p:notesMasterIdLst>
  <p:handoutMasterIdLst>
    <p:handoutMasterId r:id="rId6"/>
  </p:handoutMasterIdLst>
  <p:sldIdLst>
    <p:sldId id="290" r:id="rId3"/>
    <p:sldId id="291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384" userDrawn="1">
          <p15:clr>
            <a:srgbClr val="A4A3A4"/>
          </p15:clr>
        </p15:guide>
        <p15:guide id="4" pos="576" userDrawn="1">
          <p15:clr>
            <a:srgbClr val="A4A3A4"/>
          </p15:clr>
        </p15:guide>
        <p15:guide id="5" pos="7296" userDrawn="1">
          <p15:clr>
            <a:srgbClr val="A4A3A4"/>
          </p15:clr>
        </p15:guide>
        <p15:guide id="6" pos="7104" userDrawn="1">
          <p15:clr>
            <a:srgbClr val="A4A3A4"/>
          </p15:clr>
        </p15:guide>
        <p15:guide id="7" orient="horz" pos="3888" userDrawn="1">
          <p15:clr>
            <a:srgbClr val="A4A3A4"/>
          </p15:clr>
        </p15:guide>
        <p15:guide id="8" orient="horz" pos="1008" userDrawn="1">
          <p15:clr>
            <a:srgbClr val="A4A3A4"/>
          </p15:clr>
        </p15:guide>
        <p15:guide id="9" orient="horz" pos="6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9FAFA"/>
    <a:srgbClr val="ECF0F1"/>
    <a:srgbClr val="E74C3C"/>
    <a:srgbClr val="94B155"/>
    <a:srgbClr val="3D9FAC"/>
    <a:srgbClr val="FEB834"/>
    <a:srgbClr val="7F8C8D"/>
    <a:srgbClr val="5B4470"/>
    <a:srgbClr val="D7562E"/>
    <a:srgbClr val="2A7B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256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96" y="114"/>
      </p:cViewPr>
      <p:guideLst>
        <p:guide orient="horz" pos="2160"/>
        <p:guide pos="3840"/>
        <p:guide pos="384"/>
        <p:guide pos="576"/>
        <p:guide pos="7296"/>
        <p:guide pos="7104"/>
        <p:guide orient="horz" pos="3888"/>
        <p:guide orient="horz" pos="1008"/>
        <p:guide orient="horz" pos="696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68" d="100"/>
          <a:sy n="68" d="100"/>
        </p:scale>
        <p:origin x="2454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BEA46-D54C-4AD2-B959-155CDD042AD2}" type="datetimeFigureOut">
              <a:rPr lang="en-US" smtClean="0"/>
              <a:t>5/3/2022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A7A7E9-0EDB-4CC7-9ACE-74A0184176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972513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7C4C8E-BE9D-4C7B-B244-B3EE73F89017}" type="datetimeFigureOut">
              <a:rPr lang="zh-CN" altLang="en-US" smtClean="0"/>
              <a:t>2022/5/3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607F12A-7D36-430E-9382-26A72B6FDB4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163873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smtClean="0"/>
              <a:t>https://www.ypppt.com/</a:t>
            </a:r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7F12A-7D36-430E-9382-26A72B6FDB42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056410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342304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961014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Work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2743200" y="914400"/>
            <a:ext cx="3352800" cy="18288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 userDrawn="1"/>
        </p:nvSpPr>
        <p:spPr>
          <a:xfrm>
            <a:off x="6096000" y="2743200"/>
            <a:ext cx="3352800" cy="1828800"/>
          </a:xfrm>
          <a:prstGeom prst="rect">
            <a:avLst/>
          </a:prstGeom>
          <a:solidFill>
            <a:srgbClr val="E74C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 userDrawn="1"/>
        </p:nvSpPr>
        <p:spPr>
          <a:xfrm>
            <a:off x="2743200" y="4572000"/>
            <a:ext cx="3352800" cy="1828800"/>
          </a:xfrm>
          <a:prstGeom prst="rect">
            <a:avLst/>
          </a:prstGeom>
          <a:solidFill>
            <a:srgbClr val="3D9FA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/>
          <p:cNvSpPr/>
          <p:nvPr userDrawn="1"/>
        </p:nvSpPr>
        <p:spPr>
          <a:xfrm>
            <a:off x="7924800" y="4572000"/>
            <a:ext cx="3352800" cy="1828800"/>
          </a:xfrm>
          <a:prstGeom prst="rect">
            <a:avLst/>
          </a:prstGeom>
          <a:solidFill>
            <a:srgbClr val="5B447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Picture Placeholder 26"/>
          <p:cNvSpPr>
            <a:spLocks noGrp="1"/>
          </p:cNvSpPr>
          <p:nvPr>
            <p:ph type="pic" sz="quarter" idx="10"/>
          </p:nvPr>
        </p:nvSpPr>
        <p:spPr>
          <a:xfrm>
            <a:off x="914400" y="914400"/>
            <a:ext cx="1828800" cy="18288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8" name="Picture Placeholder 26"/>
          <p:cNvSpPr>
            <a:spLocks noGrp="1"/>
          </p:cNvSpPr>
          <p:nvPr>
            <p:ph type="pic" sz="quarter" idx="11"/>
          </p:nvPr>
        </p:nvSpPr>
        <p:spPr>
          <a:xfrm>
            <a:off x="4267200" y="2743200"/>
            <a:ext cx="1828800" cy="18288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9" name="Picture Placeholder 26"/>
          <p:cNvSpPr>
            <a:spLocks noGrp="1"/>
          </p:cNvSpPr>
          <p:nvPr>
            <p:ph type="pic" sz="quarter" idx="12"/>
          </p:nvPr>
        </p:nvSpPr>
        <p:spPr>
          <a:xfrm>
            <a:off x="914399" y="4572000"/>
            <a:ext cx="1828800" cy="18288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30" name="Picture Placeholder 26"/>
          <p:cNvSpPr>
            <a:spLocks noGrp="1"/>
          </p:cNvSpPr>
          <p:nvPr>
            <p:ph type="pic" sz="quarter" idx="13"/>
          </p:nvPr>
        </p:nvSpPr>
        <p:spPr>
          <a:xfrm>
            <a:off x="6096000" y="4572000"/>
            <a:ext cx="1828800" cy="18288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32" name="Text Placeholder 31"/>
          <p:cNvSpPr>
            <a:spLocks noGrp="1"/>
          </p:cNvSpPr>
          <p:nvPr>
            <p:ph type="body" sz="quarter" idx="14"/>
          </p:nvPr>
        </p:nvSpPr>
        <p:spPr>
          <a:xfrm>
            <a:off x="2833688" y="4751388"/>
            <a:ext cx="1676400" cy="46196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4" name="Text Placeholder 33"/>
          <p:cNvSpPr>
            <a:spLocks noGrp="1"/>
          </p:cNvSpPr>
          <p:nvPr>
            <p:ph type="body" sz="quarter" idx="15"/>
          </p:nvPr>
        </p:nvSpPr>
        <p:spPr>
          <a:xfrm>
            <a:off x="2833688" y="5453063"/>
            <a:ext cx="3171825" cy="7302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5" name="Text Placeholder 31"/>
          <p:cNvSpPr>
            <a:spLocks noGrp="1"/>
          </p:cNvSpPr>
          <p:nvPr>
            <p:ph type="body" sz="quarter" idx="16"/>
          </p:nvPr>
        </p:nvSpPr>
        <p:spPr>
          <a:xfrm>
            <a:off x="8015287" y="4741129"/>
            <a:ext cx="1676400" cy="46196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6" name="Text Placeholder 33"/>
          <p:cNvSpPr>
            <a:spLocks noGrp="1"/>
          </p:cNvSpPr>
          <p:nvPr>
            <p:ph type="body" sz="quarter" idx="17"/>
          </p:nvPr>
        </p:nvSpPr>
        <p:spPr>
          <a:xfrm>
            <a:off x="8015287" y="5442804"/>
            <a:ext cx="3171825" cy="7302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7" name="Text Placeholder 31"/>
          <p:cNvSpPr>
            <a:spLocks noGrp="1"/>
          </p:cNvSpPr>
          <p:nvPr>
            <p:ph type="body" sz="quarter" idx="18"/>
          </p:nvPr>
        </p:nvSpPr>
        <p:spPr>
          <a:xfrm>
            <a:off x="6248400" y="2906018"/>
            <a:ext cx="1676400" cy="46196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8" name="Text Placeholder 33"/>
          <p:cNvSpPr>
            <a:spLocks noGrp="1"/>
          </p:cNvSpPr>
          <p:nvPr>
            <p:ph type="body" sz="quarter" idx="19"/>
          </p:nvPr>
        </p:nvSpPr>
        <p:spPr>
          <a:xfrm>
            <a:off x="6248400" y="3607693"/>
            <a:ext cx="3171825" cy="7302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9" name="Text Placeholder 31"/>
          <p:cNvSpPr>
            <a:spLocks noGrp="1"/>
          </p:cNvSpPr>
          <p:nvPr>
            <p:ph type="body" sz="quarter" idx="20"/>
          </p:nvPr>
        </p:nvSpPr>
        <p:spPr>
          <a:xfrm>
            <a:off x="2833687" y="1097252"/>
            <a:ext cx="1676400" cy="46196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0" name="Text Placeholder 33"/>
          <p:cNvSpPr>
            <a:spLocks noGrp="1"/>
          </p:cNvSpPr>
          <p:nvPr>
            <p:ph type="body" sz="quarter" idx="21"/>
          </p:nvPr>
        </p:nvSpPr>
        <p:spPr>
          <a:xfrm>
            <a:off x="2833687" y="1798927"/>
            <a:ext cx="3171825" cy="7302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2" name="Text Placeholder 41"/>
          <p:cNvSpPr>
            <a:spLocks noGrp="1"/>
          </p:cNvSpPr>
          <p:nvPr>
            <p:ph type="body" sz="quarter" idx="22"/>
          </p:nvPr>
        </p:nvSpPr>
        <p:spPr>
          <a:xfrm>
            <a:off x="6527800" y="1325563"/>
            <a:ext cx="4213225" cy="59531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3200"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3" name="Text Placeholder 41"/>
          <p:cNvSpPr>
            <a:spLocks noGrp="1"/>
          </p:cNvSpPr>
          <p:nvPr>
            <p:ph type="body" sz="quarter" idx="23"/>
          </p:nvPr>
        </p:nvSpPr>
        <p:spPr>
          <a:xfrm>
            <a:off x="6527800" y="1949563"/>
            <a:ext cx="4213225" cy="406714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77395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2 Image Sing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/>
          <p:cNvSpPr>
            <a:spLocks noGrp="1"/>
          </p:cNvSpPr>
          <p:nvPr>
            <p:ph type="pic" sz="quarter" idx="10"/>
          </p:nvPr>
        </p:nvSpPr>
        <p:spPr>
          <a:xfrm>
            <a:off x="914400" y="914400"/>
            <a:ext cx="1828800" cy="18288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8" name="Picture Placeholder 26"/>
          <p:cNvSpPr>
            <a:spLocks noGrp="1"/>
          </p:cNvSpPr>
          <p:nvPr>
            <p:ph type="pic" sz="quarter" idx="11"/>
          </p:nvPr>
        </p:nvSpPr>
        <p:spPr>
          <a:xfrm>
            <a:off x="4267200" y="2743200"/>
            <a:ext cx="1828800" cy="18288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9" name="Picture Placeholder 26"/>
          <p:cNvSpPr>
            <a:spLocks noGrp="1"/>
          </p:cNvSpPr>
          <p:nvPr>
            <p:ph type="pic" sz="quarter" idx="12"/>
          </p:nvPr>
        </p:nvSpPr>
        <p:spPr>
          <a:xfrm>
            <a:off x="914399" y="4572000"/>
            <a:ext cx="1828800" cy="18288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30" name="Picture Placeholder 26"/>
          <p:cNvSpPr>
            <a:spLocks noGrp="1"/>
          </p:cNvSpPr>
          <p:nvPr>
            <p:ph type="pic" sz="quarter" idx="13"/>
          </p:nvPr>
        </p:nvSpPr>
        <p:spPr>
          <a:xfrm>
            <a:off x="6096000" y="4572000"/>
            <a:ext cx="1828800" cy="18288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055256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Sing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Big Image"/>
          <p:cNvSpPr>
            <a:spLocks noGrp="1"/>
          </p:cNvSpPr>
          <p:nvPr>
            <p:ph type="pic" sz="quarter" idx="10"/>
          </p:nvPr>
        </p:nvSpPr>
        <p:spPr>
          <a:xfrm>
            <a:off x="7016750" y="0"/>
            <a:ext cx="5175250" cy="68580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34" name="Content Placeholder 33"/>
          <p:cNvSpPr>
            <a:spLocks noGrp="1"/>
          </p:cNvSpPr>
          <p:nvPr>
            <p:ph sz="quarter" idx="12"/>
          </p:nvPr>
        </p:nvSpPr>
        <p:spPr>
          <a:xfrm>
            <a:off x="777875" y="2816225"/>
            <a:ext cx="2451100" cy="61277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3200"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5" name="Content Placeholder 33"/>
          <p:cNvSpPr>
            <a:spLocks noGrp="1"/>
          </p:cNvSpPr>
          <p:nvPr>
            <p:ph sz="quarter" idx="13"/>
          </p:nvPr>
        </p:nvSpPr>
        <p:spPr>
          <a:xfrm>
            <a:off x="2338170" y="3454156"/>
            <a:ext cx="890805" cy="27708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1" name="Chart Placeholder 40"/>
          <p:cNvSpPr>
            <a:spLocks noGrp="1"/>
          </p:cNvSpPr>
          <p:nvPr>
            <p:ph type="chart" sz="quarter" idx="14"/>
          </p:nvPr>
        </p:nvSpPr>
        <p:spPr>
          <a:xfrm>
            <a:off x="777875" y="4308475"/>
            <a:ext cx="5318125" cy="1703388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42" name="Text Placeholder 68"/>
          <p:cNvSpPr>
            <a:spLocks noGrp="1"/>
          </p:cNvSpPr>
          <p:nvPr>
            <p:ph type="body" sz="quarter" idx="25"/>
          </p:nvPr>
        </p:nvSpPr>
        <p:spPr>
          <a:xfrm>
            <a:off x="614048" y="1061260"/>
            <a:ext cx="5855876" cy="61912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3" name="Text Placeholder 58"/>
          <p:cNvSpPr>
            <a:spLocks noGrp="1"/>
          </p:cNvSpPr>
          <p:nvPr>
            <p:ph type="body" sz="quarter" idx="26" hasCustomPrompt="1"/>
          </p:nvPr>
        </p:nvSpPr>
        <p:spPr>
          <a:xfrm>
            <a:off x="614048" y="1677106"/>
            <a:ext cx="4628161" cy="56188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Add Slogun Text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3074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ngle Image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8" name="Text Placeholder 41"/>
          <p:cNvSpPr>
            <a:spLocks noGrp="1"/>
          </p:cNvSpPr>
          <p:nvPr>
            <p:ph type="body" sz="quarter" idx="22"/>
          </p:nvPr>
        </p:nvSpPr>
        <p:spPr>
          <a:xfrm>
            <a:off x="7011276" y="2513232"/>
            <a:ext cx="4213225" cy="59531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3200">
                <a:solidFill>
                  <a:schemeClr val="bg1"/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9" name="Text Placeholder 41"/>
          <p:cNvSpPr>
            <a:spLocks noGrp="1"/>
          </p:cNvSpPr>
          <p:nvPr>
            <p:ph type="body" sz="quarter" idx="23"/>
          </p:nvPr>
        </p:nvSpPr>
        <p:spPr>
          <a:xfrm>
            <a:off x="7011276" y="3137232"/>
            <a:ext cx="4213225" cy="106690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bg1"/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778833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/>
          <p:cNvSpPr>
            <a:spLocks noGrp="1"/>
          </p:cNvSpPr>
          <p:nvPr>
            <p:ph type="pic" sz="quarter" idx="12"/>
          </p:nvPr>
        </p:nvSpPr>
        <p:spPr>
          <a:xfrm>
            <a:off x="0" y="3429000"/>
            <a:ext cx="6096000" cy="34290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0"/>
          </p:nvPr>
        </p:nvSpPr>
        <p:spPr>
          <a:xfrm>
            <a:off x="3349625" y="0"/>
            <a:ext cx="4581525" cy="34290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0" name="Picture Placeholder 19"/>
          <p:cNvSpPr>
            <a:spLocks noGrp="1"/>
          </p:cNvSpPr>
          <p:nvPr>
            <p:ph type="pic" sz="quarter" idx="11"/>
          </p:nvPr>
        </p:nvSpPr>
        <p:spPr>
          <a:xfrm>
            <a:off x="7931150" y="0"/>
            <a:ext cx="4260850" cy="34290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4" name="Picture Placeholder 23"/>
          <p:cNvSpPr>
            <a:spLocks noGrp="1"/>
          </p:cNvSpPr>
          <p:nvPr>
            <p:ph type="pic" sz="quarter" idx="13"/>
          </p:nvPr>
        </p:nvSpPr>
        <p:spPr>
          <a:xfrm>
            <a:off x="8842375" y="3429000"/>
            <a:ext cx="3349625" cy="34290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5" name="Rectangle 4"/>
          <p:cNvSpPr/>
          <p:nvPr userDrawn="1"/>
        </p:nvSpPr>
        <p:spPr>
          <a:xfrm>
            <a:off x="0" y="0"/>
            <a:ext cx="3349256" cy="34290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 userDrawn="1"/>
        </p:nvSpPr>
        <p:spPr>
          <a:xfrm>
            <a:off x="6096000" y="3429000"/>
            <a:ext cx="2746744" cy="3429000"/>
          </a:xfrm>
          <a:prstGeom prst="rect">
            <a:avLst/>
          </a:prstGeom>
          <a:solidFill>
            <a:srgbClr val="E74C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sz="quarter" idx="14"/>
          </p:nvPr>
        </p:nvSpPr>
        <p:spPr>
          <a:xfrm>
            <a:off x="8850313" y="2206625"/>
            <a:ext cx="2422525" cy="369888"/>
          </a:xfrm>
          <a:prstGeom prst="rect">
            <a:avLst/>
          </a:prstGeom>
          <a:ln>
            <a:solidFill>
              <a:schemeClr val="bg1"/>
            </a:solidFill>
          </a:ln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28" name="Text Placeholder 27"/>
          <p:cNvSpPr>
            <a:spLocks noGrp="1"/>
          </p:cNvSpPr>
          <p:nvPr>
            <p:ph type="body" sz="quarter" idx="15"/>
          </p:nvPr>
        </p:nvSpPr>
        <p:spPr>
          <a:xfrm>
            <a:off x="4319588" y="4340225"/>
            <a:ext cx="3752850" cy="41116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2000" b="1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29" name="Text Placeholder 27"/>
          <p:cNvSpPr>
            <a:spLocks noGrp="1"/>
          </p:cNvSpPr>
          <p:nvPr>
            <p:ph type="body" sz="quarter" idx="16"/>
          </p:nvPr>
        </p:nvSpPr>
        <p:spPr>
          <a:xfrm>
            <a:off x="6273089" y="5221386"/>
            <a:ext cx="2225675" cy="1279149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 b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0" name="Text Placeholder 27"/>
          <p:cNvSpPr>
            <a:spLocks noGrp="1"/>
          </p:cNvSpPr>
          <p:nvPr>
            <p:ph type="body" sz="quarter" idx="17"/>
          </p:nvPr>
        </p:nvSpPr>
        <p:spPr>
          <a:xfrm>
            <a:off x="6696386" y="4775263"/>
            <a:ext cx="1379080" cy="30971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 b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2" name="Text Placeholder 31"/>
          <p:cNvSpPr>
            <a:spLocks noGrp="1"/>
          </p:cNvSpPr>
          <p:nvPr>
            <p:ph type="body" sz="quarter" idx="18"/>
          </p:nvPr>
        </p:nvSpPr>
        <p:spPr>
          <a:xfrm>
            <a:off x="568324" y="893763"/>
            <a:ext cx="2038241" cy="314325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000">
                <a:solidFill>
                  <a:schemeClr val="bg1"/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3" name="Text Placeholder 31"/>
          <p:cNvSpPr>
            <a:spLocks noGrp="1"/>
          </p:cNvSpPr>
          <p:nvPr>
            <p:ph type="body" sz="quarter" idx="19"/>
          </p:nvPr>
        </p:nvSpPr>
        <p:spPr>
          <a:xfrm>
            <a:off x="568323" y="1228725"/>
            <a:ext cx="2637332" cy="424339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2800">
                <a:solidFill>
                  <a:schemeClr val="bg1"/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4" name="Text Placeholder 27"/>
          <p:cNvSpPr>
            <a:spLocks noGrp="1"/>
          </p:cNvSpPr>
          <p:nvPr>
            <p:ph type="body" sz="quarter" idx="20"/>
          </p:nvPr>
        </p:nvSpPr>
        <p:spPr>
          <a:xfrm>
            <a:off x="568323" y="1936938"/>
            <a:ext cx="2225675" cy="1279149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 b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159767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Image Sing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/>
          <p:cNvSpPr>
            <a:spLocks noGrp="1"/>
          </p:cNvSpPr>
          <p:nvPr>
            <p:ph type="pic" sz="quarter" idx="12"/>
          </p:nvPr>
        </p:nvSpPr>
        <p:spPr>
          <a:xfrm>
            <a:off x="0" y="3429000"/>
            <a:ext cx="6096000" cy="34290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0"/>
          </p:nvPr>
        </p:nvSpPr>
        <p:spPr>
          <a:xfrm>
            <a:off x="3349625" y="0"/>
            <a:ext cx="4581525" cy="34290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0" name="Picture Placeholder 19"/>
          <p:cNvSpPr>
            <a:spLocks noGrp="1"/>
          </p:cNvSpPr>
          <p:nvPr>
            <p:ph type="pic" sz="quarter" idx="11"/>
          </p:nvPr>
        </p:nvSpPr>
        <p:spPr>
          <a:xfrm>
            <a:off x="7931150" y="0"/>
            <a:ext cx="4260850" cy="34290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4" name="Picture Placeholder 23"/>
          <p:cNvSpPr>
            <a:spLocks noGrp="1"/>
          </p:cNvSpPr>
          <p:nvPr>
            <p:ph type="pic" sz="quarter" idx="13"/>
          </p:nvPr>
        </p:nvSpPr>
        <p:spPr>
          <a:xfrm>
            <a:off x="8842375" y="3429000"/>
            <a:ext cx="3349625" cy="34290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628206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ur Product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Oval 20"/>
          <p:cNvSpPr/>
          <p:nvPr userDrawn="1"/>
        </p:nvSpPr>
        <p:spPr>
          <a:xfrm>
            <a:off x="934473" y="4904155"/>
            <a:ext cx="954546" cy="954546"/>
          </a:xfrm>
          <a:prstGeom prst="ellipse">
            <a:avLst/>
          </a:prstGeom>
          <a:solidFill>
            <a:srgbClr val="E74C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>
                <a:solidFill>
                  <a:schemeClr val="bg1"/>
                </a:solidFill>
                <a:latin typeface="FontAwesome" pitchFamily="2" charset="0"/>
              </a:rPr>
              <a:t></a:t>
            </a:r>
            <a:endParaRPr lang="en-US" sz="2800">
              <a:solidFill>
                <a:schemeClr val="bg1"/>
              </a:solidFill>
            </a:endParaRPr>
          </a:p>
        </p:txBody>
      </p:sp>
      <p:sp>
        <p:nvSpPr>
          <p:cNvPr id="23" name="Oval 22"/>
          <p:cNvSpPr/>
          <p:nvPr userDrawn="1"/>
        </p:nvSpPr>
        <p:spPr>
          <a:xfrm>
            <a:off x="1649643" y="4904155"/>
            <a:ext cx="239376" cy="239376"/>
          </a:xfrm>
          <a:prstGeom prst="ellipse">
            <a:avLst/>
          </a:prstGeom>
          <a:solidFill>
            <a:srgbClr val="E74C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Picture Placeholder 24"/>
          <p:cNvSpPr>
            <a:spLocks noGrp="1"/>
          </p:cNvSpPr>
          <p:nvPr>
            <p:ph type="pic" sz="quarter" idx="10"/>
          </p:nvPr>
        </p:nvSpPr>
        <p:spPr>
          <a:xfrm>
            <a:off x="914400" y="1620838"/>
            <a:ext cx="2435225" cy="18176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6" name="Picture Placeholder 24"/>
          <p:cNvSpPr>
            <a:spLocks noGrp="1"/>
          </p:cNvSpPr>
          <p:nvPr>
            <p:ph type="pic" sz="quarter" idx="11"/>
          </p:nvPr>
        </p:nvSpPr>
        <p:spPr>
          <a:xfrm>
            <a:off x="3561907" y="1620838"/>
            <a:ext cx="2435225" cy="18176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7" name="Picture Placeholder 24"/>
          <p:cNvSpPr>
            <a:spLocks noGrp="1"/>
          </p:cNvSpPr>
          <p:nvPr>
            <p:ph type="pic" sz="quarter" idx="12"/>
          </p:nvPr>
        </p:nvSpPr>
        <p:spPr>
          <a:xfrm>
            <a:off x="6209045" y="1620838"/>
            <a:ext cx="2435225" cy="18176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8" name="Picture Placeholder 24"/>
          <p:cNvSpPr>
            <a:spLocks noGrp="1"/>
          </p:cNvSpPr>
          <p:nvPr>
            <p:ph type="pic" sz="quarter" idx="13"/>
          </p:nvPr>
        </p:nvSpPr>
        <p:spPr>
          <a:xfrm>
            <a:off x="8856183" y="1620531"/>
            <a:ext cx="2435225" cy="18176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sz="quarter" idx="14"/>
          </p:nvPr>
        </p:nvSpPr>
        <p:spPr>
          <a:xfrm>
            <a:off x="914400" y="3607816"/>
            <a:ext cx="2274888" cy="7175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1" name="Text Placeholder 29"/>
          <p:cNvSpPr>
            <a:spLocks noGrp="1"/>
          </p:cNvSpPr>
          <p:nvPr>
            <p:ph type="body" sz="quarter" idx="15"/>
          </p:nvPr>
        </p:nvSpPr>
        <p:spPr>
          <a:xfrm>
            <a:off x="3527087" y="3604658"/>
            <a:ext cx="2274888" cy="7175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2" name="Text Placeholder 29"/>
          <p:cNvSpPr>
            <a:spLocks noGrp="1"/>
          </p:cNvSpPr>
          <p:nvPr>
            <p:ph type="body" sz="quarter" idx="16"/>
          </p:nvPr>
        </p:nvSpPr>
        <p:spPr>
          <a:xfrm>
            <a:off x="6208492" y="3607816"/>
            <a:ext cx="2274888" cy="7175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3" name="Text Placeholder 29"/>
          <p:cNvSpPr>
            <a:spLocks noGrp="1"/>
          </p:cNvSpPr>
          <p:nvPr>
            <p:ph type="body" sz="quarter" idx="17"/>
          </p:nvPr>
        </p:nvSpPr>
        <p:spPr>
          <a:xfrm>
            <a:off x="8856183" y="3607816"/>
            <a:ext cx="2274888" cy="7175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4" name="Text Placeholder 29"/>
          <p:cNvSpPr>
            <a:spLocks noGrp="1"/>
          </p:cNvSpPr>
          <p:nvPr>
            <p:ph type="body" sz="quarter" idx="18"/>
          </p:nvPr>
        </p:nvSpPr>
        <p:spPr>
          <a:xfrm>
            <a:off x="2026531" y="5023843"/>
            <a:ext cx="9104540" cy="7175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5" name="Text Placeholder 68"/>
          <p:cNvSpPr>
            <a:spLocks noGrp="1"/>
          </p:cNvSpPr>
          <p:nvPr>
            <p:ph type="body" sz="quarter" idx="23"/>
          </p:nvPr>
        </p:nvSpPr>
        <p:spPr>
          <a:xfrm>
            <a:off x="3168062" y="157037"/>
            <a:ext cx="5855876" cy="61912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6" name="Text Placeholder 58"/>
          <p:cNvSpPr>
            <a:spLocks noGrp="1"/>
          </p:cNvSpPr>
          <p:nvPr>
            <p:ph type="body" sz="quarter" idx="24" hasCustomPrompt="1"/>
          </p:nvPr>
        </p:nvSpPr>
        <p:spPr>
          <a:xfrm>
            <a:off x="3775997" y="772883"/>
            <a:ext cx="4628161" cy="56188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Add Slogun Text</a:t>
            </a:r>
            <a:endParaRPr lang="en-US"/>
          </a:p>
        </p:txBody>
      </p:sp>
      <p:sp>
        <p:nvSpPr>
          <p:cNvPr id="37" name="Text Placeholder 28"/>
          <p:cNvSpPr>
            <a:spLocks noGrp="1"/>
          </p:cNvSpPr>
          <p:nvPr>
            <p:ph type="body" sz="quarter" idx="25" hasCustomPrompt="1"/>
          </p:nvPr>
        </p:nvSpPr>
        <p:spPr>
          <a:xfrm>
            <a:off x="634320" y="6436671"/>
            <a:ext cx="2395309" cy="31089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Company Name</a:t>
            </a:r>
            <a:endParaRPr lang="en-US"/>
          </a:p>
        </p:txBody>
      </p:sp>
      <p:sp>
        <p:nvSpPr>
          <p:cNvPr id="38" name="Text Placeholder 28"/>
          <p:cNvSpPr>
            <a:spLocks noGrp="1"/>
          </p:cNvSpPr>
          <p:nvPr>
            <p:ph type="body" sz="quarter" idx="26" hasCustomPrompt="1"/>
          </p:nvPr>
        </p:nvSpPr>
        <p:spPr>
          <a:xfrm>
            <a:off x="4898346" y="6436671"/>
            <a:ext cx="2395309" cy="31089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Web Site Name</a:t>
            </a:r>
            <a:endParaRPr lang="en-US"/>
          </a:p>
        </p:txBody>
      </p:sp>
      <p:sp>
        <p:nvSpPr>
          <p:cNvPr id="39" name="Text Placeholder 28"/>
          <p:cNvSpPr>
            <a:spLocks noGrp="1"/>
          </p:cNvSpPr>
          <p:nvPr>
            <p:ph type="body" sz="quarter" idx="27" hasCustomPrompt="1"/>
          </p:nvPr>
        </p:nvSpPr>
        <p:spPr>
          <a:xfrm>
            <a:off x="9162370" y="6436671"/>
            <a:ext cx="2395309" cy="310896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Page Number 00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781791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 Produc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icture Placeholder 24"/>
          <p:cNvSpPr>
            <a:spLocks noGrp="1"/>
          </p:cNvSpPr>
          <p:nvPr>
            <p:ph type="pic" sz="quarter" idx="10"/>
          </p:nvPr>
        </p:nvSpPr>
        <p:spPr>
          <a:xfrm>
            <a:off x="914400" y="1620838"/>
            <a:ext cx="2435225" cy="18176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6" name="Picture Placeholder 24"/>
          <p:cNvSpPr>
            <a:spLocks noGrp="1"/>
          </p:cNvSpPr>
          <p:nvPr>
            <p:ph type="pic" sz="quarter" idx="11"/>
          </p:nvPr>
        </p:nvSpPr>
        <p:spPr>
          <a:xfrm>
            <a:off x="3561907" y="1620838"/>
            <a:ext cx="2435225" cy="18176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7" name="Picture Placeholder 24"/>
          <p:cNvSpPr>
            <a:spLocks noGrp="1"/>
          </p:cNvSpPr>
          <p:nvPr>
            <p:ph type="pic" sz="quarter" idx="12"/>
          </p:nvPr>
        </p:nvSpPr>
        <p:spPr>
          <a:xfrm>
            <a:off x="6209045" y="1620838"/>
            <a:ext cx="2435225" cy="18176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8" name="Picture Placeholder 24"/>
          <p:cNvSpPr>
            <a:spLocks noGrp="1"/>
          </p:cNvSpPr>
          <p:nvPr>
            <p:ph type="pic" sz="quarter" idx="13"/>
          </p:nvPr>
        </p:nvSpPr>
        <p:spPr>
          <a:xfrm>
            <a:off x="8856183" y="1620531"/>
            <a:ext cx="2435225" cy="1817687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77795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Recent 3 Produc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914401" y="1600196"/>
            <a:ext cx="3200400" cy="2157984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11" name="Picture Placeholder 2"/>
          <p:cNvSpPr>
            <a:spLocks noGrp="1"/>
          </p:cNvSpPr>
          <p:nvPr>
            <p:ph type="pic" sz="quarter" idx="11"/>
          </p:nvPr>
        </p:nvSpPr>
        <p:spPr>
          <a:xfrm>
            <a:off x="4495800" y="1600196"/>
            <a:ext cx="3200400" cy="2157984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12" name="Picture Placeholder 2"/>
          <p:cNvSpPr>
            <a:spLocks noGrp="1"/>
          </p:cNvSpPr>
          <p:nvPr>
            <p:ph type="pic" sz="quarter" idx="12"/>
          </p:nvPr>
        </p:nvSpPr>
        <p:spPr>
          <a:xfrm>
            <a:off x="8077199" y="1597583"/>
            <a:ext cx="3200400" cy="2157984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268534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Recent Pro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>
          <a:xfrm>
            <a:off x="1831975" y="914400"/>
            <a:ext cx="4264025" cy="25146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1" name="Picture Placeholder 20"/>
          <p:cNvSpPr>
            <a:spLocks noGrp="1"/>
          </p:cNvSpPr>
          <p:nvPr>
            <p:ph type="pic" sz="quarter" idx="11"/>
          </p:nvPr>
        </p:nvSpPr>
        <p:spPr>
          <a:xfrm>
            <a:off x="6096000" y="3429000"/>
            <a:ext cx="4264025" cy="25146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11" name="Rectangle 10"/>
          <p:cNvSpPr/>
          <p:nvPr userDrawn="1"/>
        </p:nvSpPr>
        <p:spPr>
          <a:xfrm>
            <a:off x="5096366" y="1987034"/>
            <a:ext cx="999634" cy="369332"/>
          </a:xfrm>
          <a:prstGeom prst="rect">
            <a:avLst/>
          </a:prstGeom>
          <a:solidFill>
            <a:srgbClr val="E74C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/>
          <p:cNvSpPr/>
          <p:nvPr userDrawn="1"/>
        </p:nvSpPr>
        <p:spPr>
          <a:xfrm>
            <a:off x="6096000" y="4501634"/>
            <a:ext cx="1437892" cy="369332"/>
          </a:xfrm>
          <a:prstGeom prst="rect">
            <a:avLst/>
          </a:prstGeom>
          <a:solidFill>
            <a:srgbClr val="94B15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 Placeholder 22"/>
          <p:cNvSpPr>
            <a:spLocks noGrp="1"/>
          </p:cNvSpPr>
          <p:nvPr>
            <p:ph type="body" sz="quarter" idx="12" hasCustomPrompt="1"/>
          </p:nvPr>
        </p:nvSpPr>
        <p:spPr>
          <a:xfrm>
            <a:off x="5096366" y="1980994"/>
            <a:ext cx="4142232" cy="36576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800" b="1" baseline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RECENT PROJECT TITTLE</a:t>
            </a:r>
            <a:endParaRPr lang="en-US"/>
          </a:p>
        </p:txBody>
      </p:sp>
      <p:sp>
        <p:nvSpPr>
          <p:cNvPr id="25" name="Text Placeholder 24"/>
          <p:cNvSpPr>
            <a:spLocks noGrp="1"/>
          </p:cNvSpPr>
          <p:nvPr>
            <p:ph type="body" sz="quarter" idx="13"/>
          </p:nvPr>
        </p:nvSpPr>
        <p:spPr>
          <a:xfrm>
            <a:off x="6180138" y="2538413"/>
            <a:ext cx="3059112" cy="70802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26" name="Text Placeholder 22"/>
          <p:cNvSpPr>
            <a:spLocks noGrp="1"/>
          </p:cNvSpPr>
          <p:nvPr>
            <p:ph type="body" sz="quarter" idx="14" hasCustomPrompt="1"/>
          </p:nvPr>
        </p:nvSpPr>
        <p:spPr>
          <a:xfrm>
            <a:off x="3386761" y="4495594"/>
            <a:ext cx="4142232" cy="36576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r">
              <a:buNone/>
              <a:defRPr sz="1800" b="1" baseline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RECENT PROJECT TITTLE</a:t>
            </a:r>
            <a:endParaRPr lang="en-US"/>
          </a:p>
        </p:txBody>
      </p:sp>
      <p:sp>
        <p:nvSpPr>
          <p:cNvPr id="27" name="Text Placeholder 24"/>
          <p:cNvSpPr>
            <a:spLocks noGrp="1"/>
          </p:cNvSpPr>
          <p:nvPr>
            <p:ph type="body" sz="quarter" idx="15"/>
          </p:nvPr>
        </p:nvSpPr>
        <p:spPr>
          <a:xfrm>
            <a:off x="2951038" y="5069248"/>
            <a:ext cx="3059112" cy="70802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80926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Screen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53480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Recent Work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>
          <a:xfrm>
            <a:off x="1831975" y="914400"/>
            <a:ext cx="4264025" cy="25146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1" name="Picture Placeholder 20"/>
          <p:cNvSpPr>
            <a:spLocks noGrp="1"/>
          </p:cNvSpPr>
          <p:nvPr>
            <p:ph type="pic" sz="quarter" idx="11"/>
          </p:nvPr>
        </p:nvSpPr>
        <p:spPr>
          <a:xfrm>
            <a:off x="6096000" y="3429000"/>
            <a:ext cx="4264025" cy="251460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60318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rand Full Scre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Background White"/>
          <p:cNvSpPr/>
          <p:nvPr userDrawn="1"/>
        </p:nvSpPr>
        <p:spPr>
          <a:xfrm>
            <a:off x="3804684" y="0"/>
            <a:ext cx="4582632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0" name="Straight Connector 19"/>
          <p:cNvCxnSpPr/>
          <p:nvPr userDrawn="1"/>
        </p:nvCxnSpPr>
        <p:spPr>
          <a:xfrm>
            <a:off x="6096000" y="4506835"/>
            <a:ext cx="0" cy="861774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Rectangle 23"/>
          <p:cNvSpPr/>
          <p:nvPr userDrawn="1"/>
        </p:nvSpPr>
        <p:spPr>
          <a:xfrm>
            <a:off x="5828138" y="5700070"/>
            <a:ext cx="53572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>
                <a:solidFill>
                  <a:srgbClr val="E74C3C"/>
                </a:solidFill>
                <a:latin typeface="FontAwesome" pitchFamily="2" charset="0"/>
              </a:rPr>
              <a:t></a:t>
            </a:r>
            <a:endParaRPr lang="en-US" sz="3200">
              <a:solidFill>
                <a:srgbClr val="E74C3C"/>
              </a:solidFill>
            </a:endParaRPr>
          </a:p>
        </p:txBody>
      </p:sp>
      <p:sp>
        <p:nvSpPr>
          <p:cNvPr id="5" name="Text Placeholder 4"/>
          <p:cNvSpPr>
            <a:spLocks noGrp="1"/>
          </p:cNvSpPr>
          <p:nvPr userDrawn="1">
            <p:ph type="body" sz="quarter" idx="11"/>
          </p:nvPr>
        </p:nvSpPr>
        <p:spPr>
          <a:xfrm>
            <a:off x="4362450" y="2322513"/>
            <a:ext cx="3573463" cy="167163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28" name="Text Placeholder 4"/>
          <p:cNvSpPr>
            <a:spLocks noGrp="1"/>
          </p:cNvSpPr>
          <p:nvPr>
            <p:ph type="body" sz="quarter" idx="12"/>
          </p:nvPr>
        </p:nvSpPr>
        <p:spPr>
          <a:xfrm>
            <a:off x="4362352" y="1012368"/>
            <a:ext cx="3573463" cy="58477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2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4362352" y="1620487"/>
            <a:ext cx="3573463" cy="3705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0" name="Text Placeholder 4"/>
          <p:cNvSpPr>
            <a:spLocks noGrp="1"/>
          </p:cNvSpPr>
          <p:nvPr>
            <p:ph type="body" sz="quarter" idx="14"/>
          </p:nvPr>
        </p:nvSpPr>
        <p:spPr>
          <a:xfrm>
            <a:off x="4362351" y="4506835"/>
            <a:ext cx="1733649" cy="119323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3" name="Text Placeholder 4"/>
          <p:cNvSpPr>
            <a:spLocks noGrp="1"/>
          </p:cNvSpPr>
          <p:nvPr>
            <p:ph type="body" sz="quarter" idx="15"/>
          </p:nvPr>
        </p:nvSpPr>
        <p:spPr>
          <a:xfrm>
            <a:off x="6202166" y="4506835"/>
            <a:ext cx="1733649" cy="119323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463213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rand Full Screen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" name="Straight Connector 19"/>
          <p:cNvCxnSpPr/>
          <p:nvPr userDrawn="1"/>
        </p:nvCxnSpPr>
        <p:spPr>
          <a:xfrm>
            <a:off x="6096000" y="4506835"/>
            <a:ext cx="0" cy="861774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 userDrawn="1"/>
        </p:nvSpPr>
        <p:spPr>
          <a:xfrm>
            <a:off x="3804684" y="0"/>
            <a:ext cx="4582632" cy="436517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 hasCustomPrompt="1"/>
          </p:nvPr>
        </p:nvSpPr>
        <p:spPr>
          <a:xfrm>
            <a:off x="5484014" y="436841"/>
            <a:ext cx="1225296" cy="246888"/>
          </a:xfrm>
          <a:prstGeom prst="rect">
            <a:avLst/>
          </a:prstGeom>
          <a:solidFill>
            <a:srgbClr val="E74C3C"/>
          </a:solidFill>
        </p:spPr>
        <p:txBody>
          <a:bodyPr/>
          <a:lstStyle>
            <a:lvl1pPr marL="0" indent="0" algn="ctr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BRAND NAME</a:t>
            </a:r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2"/>
          </p:nvPr>
        </p:nvSpPr>
        <p:spPr>
          <a:xfrm>
            <a:off x="4492625" y="825393"/>
            <a:ext cx="3206750" cy="56673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10" name="Chart Placeholder 9"/>
          <p:cNvSpPr>
            <a:spLocks noGrp="1"/>
          </p:cNvSpPr>
          <p:nvPr>
            <p:ph type="chart" sz="quarter" idx="13"/>
          </p:nvPr>
        </p:nvSpPr>
        <p:spPr>
          <a:xfrm>
            <a:off x="4492625" y="1912938"/>
            <a:ext cx="3206750" cy="20383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01062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541195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339855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18398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6242854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8342223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758863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687298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ngle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/>
          <p:cNvSpPr>
            <a:spLocks noGrp="1"/>
          </p:cNvSpPr>
          <p:nvPr>
            <p:ph type="pic" sz="quarter" idx="10"/>
          </p:nvPr>
        </p:nvSpPr>
        <p:spPr>
          <a:xfrm>
            <a:off x="7010399" y="683172"/>
            <a:ext cx="5181601" cy="3668111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29994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3251454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53826899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65779723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36379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bout 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icture Placeholder 11"/>
          <p:cNvSpPr>
            <a:spLocks noGrp="1"/>
          </p:cNvSpPr>
          <p:nvPr>
            <p:ph type="pic" sz="quarter" idx="10" hasCustomPrompt="1"/>
          </p:nvPr>
        </p:nvSpPr>
        <p:spPr>
          <a:xfrm>
            <a:off x="6294474" y="1600200"/>
            <a:ext cx="5897880" cy="3662363"/>
          </a:xfrm>
          <a:prstGeom prst="roundRect">
            <a:avLst>
              <a:gd name="adj" fmla="val 2031"/>
            </a:avLst>
          </a:prstGeom>
        </p:spPr>
        <p:txBody>
          <a:bodyPr/>
          <a:lstStyle>
            <a:lvl1pPr>
              <a:defRPr baseline="0"/>
            </a:lvl1pPr>
          </a:lstStyle>
          <a:p>
            <a:r>
              <a:rPr lang="en-US" smtClean="0"/>
              <a:t>Instert Picture</a:t>
            </a:r>
            <a:endParaRPr lang="en-US"/>
          </a:p>
        </p:txBody>
      </p:sp>
      <p:sp>
        <p:nvSpPr>
          <p:cNvPr id="49" name="Text Placeholder 13"/>
          <p:cNvSpPr>
            <a:spLocks noGrp="1"/>
          </p:cNvSpPr>
          <p:nvPr>
            <p:ph type="body" sz="quarter" idx="11"/>
          </p:nvPr>
        </p:nvSpPr>
        <p:spPr>
          <a:xfrm>
            <a:off x="914400" y="2112460"/>
            <a:ext cx="4015113" cy="585787"/>
          </a:xfrm>
          <a:prstGeom prst="rect">
            <a:avLst/>
          </a:prstGeom>
        </p:spPr>
        <p:txBody>
          <a:bodyPr>
            <a:noAutofit/>
          </a:bodyPr>
          <a:lstStyle>
            <a:lvl1pPr marL="0" indent="0">
              <a:buNone/>
              <a:defRPr sz="3200"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</a:defRPr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</a:lstStyle>
          <a:p>
            <a:pPr lvl="0"/>
            <a:r>
              <a:rPr lang="en-US" smtClean="0"/>
              <a:t>Click to edit Master text</a:t>
            </a:r>
          </a:p>
        </p:txBody>
      </p:sp>
      <p:sp>
        <p:nvSpPr>
          <p:cNvPr id="50" name="Content Placeholder 15"/>
          <p:cNvSpPr>
            <a:spLocks noGrp="1"/>
          </p:cNvSpPr>
          <p:nvPr>
            <p:ph sz="quarter" idx="12"/>
          </p:nvPr>
        </p:nvSpPr>
        <p:spPr>
          <a:xfrm>
            <a:off x="914400" y="3552825"/>
            <a:ext cx="4856163" cy="119856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1" name="Content Placeholder 17"/>
          <p:cNvSpPr>
            <a:spLocks noGrp="1"/>
          </p:cNvSpPr>
          <p:nvPr>
            <p:ph sz="quarter" idx="13"/>
          </p:nvPr>
        </p:nvSpPr>
        <p:spPr>
          <a:xfrm>
            <a:off x="917594" y="2735010"/>
            <a:ext cx="3409950" cy="39052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Click to edit Master text style</a:t>
            </a:r>
          </a:p>
        </p:txBody>
      </p:sp>
    </p:spTree>
    <p:extLst>
      <p:ext uri="{BB962C8B-B14F-4D97-AF65-F5344CB8AC3E}">
        <p14:creationId xmlns:p14="http://schemas.microsoft.com/office/powerpoint/2010/main" val="18254334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ntroduction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3429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Insert Image</a:t>
            </a:r>
            <a:endParaRPr lang="en-US"/>
          </a:p>
        </p:txBody>
      </p:sp>
      <p:sp>
        <p:nvSpPr>
          <p:cNvPr id="22" name="Text Placeholder 21"/>
          <p:cNvSpPr>
            <a:spLocks noGrp="1"/>
          </p:cNvSpPr>
          <p:nvPr>
            <p:ph type="body" sz="quarter" idx="11" hasCustomPrompt="1"/>
          </p:nvPr>
        </p:nvSpPr>
        <p:spPr>
          <a:xfrm>
            <a:off x="3709987" y="3837115"/>
            <a:ext cx="4772025" cy="604837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ctr">
              <a:buNone/>
              <a:defRPr sz="3200"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</a:defRPr>
            </a:lvl1pPr>
          </a:lstStyle>
          <a:p>
            <a:pPr lvl="0"/>
            <a:r>
              <a:rPr lang="en-US" smtClean="0"/>
              <a:t>Introduction Tittle</a:t>
            </a:r>
          </a:p>
        </p:txBody>
      </p:sp>
      <p:sp>
        <p:nvSpPr>
          <p:cNvPr id="24" name="Text Placeholder 23"/>
          <p:cNvSpPr>
            <a:spLocks noGrp="1"/>
          </p:cNvSpPr>
          <p:nvPr>
            <p:ph type="body" sz="quarter" idx="12" hasCustomPrompt="1"/>
          </p:nvPr>
        </p:nvSpPr>
        <p:spPr>
          <a:xfrm>
            <a:off x="4278313" y="4441825"/>
            <a:ext cx="3605212" cy="47625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000" baseline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Introduction Sub Text</a:t>
            </a:r>
            <a:endParaRPr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sz="quarter" idx="13" hasCustomPrompt="1"/>
          </p:nvPr>
        </p:nvSpPr>
        <p:spPr>
          <a:xfrm>
            <a:off x="3358356" y="5129213"/>
            <a:ext cx="5475288" cy="1030287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Main Text Here</a:t>
            </a:r>
          </a:p>
        </p:txBody>
      </p:sp>
    </p:spTree>
    <p:extLst>
      <p:ext uri="{BB962C8B-B14F-4D97-AF65-F5344CB8AC3E}">
        <p14:creationId xmlns:p14="http://schemas.microsoft.com/office/powerpoint/2010/main" val="6243663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New Produ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47"/>
          <p:cNvSpPr>
            <a:spLocks noGrp="1"/>
          </p:cNvSpPr>
          <p:nvPr>
            <p:ph type="pic" sz="quarter" idx="10"/>
          </p:nvPr>
        </p:nvSpPr>
        <p:spPr>
          <a:xfrm>
            <a:off x="914400" y="1603375"/>
            <a:ext cx="3286125" cy="2170113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47"/>
          <p:cNvSpPr>
            <a:spLocks noGrp="1"/>
          </p:cNvSpPr>
          <p:nvPr>
            <p:ph type="pic" sz="quarter" idx="11"/>
          </p:nvPr>
        </p:nvSpPr>
        <p:spPr>
          <a:xfrm>
            <a:off x="4452605" y="1603375"/>
            <a:ext cx="3286125" cy="2170113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47"/>
          <p:cNvSpPr>
            <a:spLocks noGrp="1"/>
          </p:cNvSpPr>
          <p:nvPr>
            <p:ph type="pic" sz="quarter" idx="12"/>
          </p:nvPr>
        </p:nvSpPr>
        <p:spPr>
          <a:xfrm>
            <a:off x="7990810" y="1609067"/>
            <a:ext cx="3286125" cy="2170113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 userDrawn="1"/>
        </p:nvSpPr>
        <p:spPr>
          <a:xfrm>
            <a:off x="914400" y="3773598"/>
            <a:ext cx="3285460" cy="23986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 userDrawn="1"/>
        </p:nvSpPr>
        <p:spPr>
          <a:xfrm>
            <a:off x="4453270" y="3773597"/>
            <a:ext cx="3285460" cy="23986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 userDrawn="1"/>
        </p:nvSpPr>
        <p:spPr>
          <a:xfrm>
            <a:off x="7992140" y="3773599"/>
            <a:ext cx="3285460" cy="23986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/>
          <p:cNvGrpSpPr/>
          <p:nvPr userDrawn="1"/>
        </p:nvGrpSpPr>
        <p:grpSpPr>
          <a:xfrm>
            <a:off x="1808295" y="4491131"/>
            <a:ext cx="1497670" cy="307777"/>
            <a:chOff x="1786754" y="4538752"/>
            <a:chExt cx="1497670" cy="307777"/>
          </a:xfrm>
        </p:grpSpPr>
        <p:sp>
          <p:nvSpPr>
            <p:cNvPr id="13" name="Rectangle 12"/>
            <p:cNvSpPr/>
            <p:nvPr/>
          </p:nvSpPr>
          <p:spPr>
            <a:xfrm>
              <a:off x="1786754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E74C3C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E74C3C"/>
                </a:solidFill>
              </a:endParaRPr>
            </a:p>
          </p:txBody>
        </p:sp>
        <p:sp>
          <p:nvSpPr>
            <p:cNvPr id="14" name="Rectangle 13"/>
            <p:cNvSpPr/>
            <p:nvPr/>
          </p:nvSpPr>
          <p:spPr>
            <a:xfrm>
              <a:off x="2073327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E74C3C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E74C3C"/>
                </a:solidFill>
              </a:endParaRPr>
            </a:p>
          </p:txBody>
        </p:sp>
        <p:sp>
          <p:nvSpPr>
            <p:cNvPr id="15" name="Rectangle 14"/>
            <p:cNvSpPr/>
            <p:nvPr/>
          </p:nvSpPr>
          <p:spPr>
            <a:xfrm>
              <a:off x="2359900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E74C3C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E74C3C"/>
                </a:solidFill>
              </a:endParaRPr>
            </a:p>
          </p:txBody>
        </p:sp>
        <p:sp>
          <p:nvSpPr>
            <p:cNvPr id="16" name="Rectangle 15"/>
            <p:cNvSpPr/>
            <p:nvPr/>
          </p:nvSpPr>
          <p:spPr>
            <a:xfrm>
              <a:off x="2646473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E74C3C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E74C3C"/>
                </a:solidFill>
              </a:endParaRPr>
            </a:p>
          </p:txBody>
        </p:sp>
        <p:sp>
          <p:nvSpPr>
            <p:cNvPr id="17" name="Rectangle 16"/>
            <p:cNvSpPr/>
            <p:nvPr/>
          </p:nvSpPr>
          <p:spPr>
            <a:xfrm>
              <a:off x="2933046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chemeClr val="bg1">
                      <a:lumMod val="65000"/>
                    </a:schemeClr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chemeClr val="bg1">
                    <a:lumMod val="65000"/>
                  </a:schemeClr>
                </a:solidFill>
              </a:endParaRPr>
            </a:p>
          </p:txBody>
        </p:sp>
      </p:grpSp>
      <p:grpSp>
        <p:nvGrpSpPr>
          <p:cNvPr id="18" name="Group 17"/>
          <p:cNvGrpSpPr/>
          <p:nvPr userDrawn="1"/>
        </p:nvGrpSpPr>
        <p:grpSpPr>
          <a:xfrm>
            <a:off x="5347164" y="4491131"/>
            <a:ext cx="1497670" cy="307777"/>
            <a:chOff x="1786754" y="4538752"/>
            <a:chExt cx="1497670" cy="307777"/>
          </a:xfrm>
        </p:grpSpPr>
        <p:sp>
          <p:nvSpPr>
            <p:cNvPr id="19" name="Rectangle 18"/>
            <p:cNvSpPr/>
            <p:nvPr/>
          </p:nvSpPr>
          <p:spPr>
            <a:xfrm>
              <a:off x="1786754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3D9FAC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3D9FAC"/>
                </a:solidFill>
              </a:endParaRPr>
            </a:p>
          </p:txBody>
        </p:sp>
        <p:sp>
          <p:nvSpPr>
            <p:cNvPr id="21" name="Rectangle 20"/>
            <p:cNvSpPr/>
            <p:nvPr/>
          </p:nvSpPr>
          <p:spPr>
            <a:xfrm>
              <a:off x="2073327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3D9FAC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3D9FAC"/>
                </a:solidFill>
              </a:endParaRPr>
            </a:p>
          </p:txBody>
        </p:sp>
        <p:sp>
          <p:nvSpPr>
            <p:cNvPr id="23" name="Rectangle 22"/>
            <p:cNvSpPr/>
            <p:nvPr/>
          </p:nvSpPr>
          <p:spPr>
            <a:xfrm>
              <a:off x="2359900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3D9FAC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3D9FAC"/>
                </a:solidFill>
              </a:endParaRPr>
            </a:p>
          </p:txBody>
        </p:sp>
        <p:sp>
          <p:nvSpPr>
            <p:cNvPr id="25" name="Rectangle 24"/>
            <p:cNvSpPr/>
            <p:nvPr/>
          </p:nvSpPr>
          <p:spPr>
            <a:xfrm>
              <a:off x="2646473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chemeClr val="bg1">
                      <a:lumMod val="75000"/>
                    </a:schemeClr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chemeClr val="bg1">
                    <a:lumMod val="75000"/>
                  </a:schemeClr>
                </a:solidFill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2933046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chemeClr val="bg1">
                      <a:lumMod val="75000"/>
                    </a:schemeClr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chemeClr val="bg1">
                    <a:lumMod val="75000"/>
                  </a:schemeClr>
                </a:solidFill>
              </a:endParaRPr>
            </a:p>
          </p:txBody>
        </p:sp>
      </p:grpSp>
      <p:grpSp>
        <p:nvGrpSpPr>
          <p:cNvPr id="28" name="Group 27"/>
          <p:cNvGrpSpPr/>
          <p:nvPr userDrawn="1"/>
        </p:nvGrpSpPr>
        <p:grpSpPr>
          <a:xfrm>
            <a:off x="8895715" y="4485500"/>
            <a:ext cx="1497670" cy="307777"/>
            <a:chOff x="1786754" y="4538752"/>
            <a:chExt cx="1497670" cy="307777"/>
          </a:xfrm>
        </p:grpSpPr>
        <p:sp>
          <p:nvSpPr>
            <p:cNvPr id="29" name="Rectangle 28"/>
            <p:cNvSpPr/>
            <p:nvPr/>
          </p:nvSpPr>
          <p:spPr>
            <a:xfrm>
              <a:off x="1786754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94B155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94B155"/>
                </a:solidFill>
              </a:endParaRPr>
            </a:p>
          </p:txBody>
        </p:sp>
        <p:sp>
          <p:nvSpPr>
            <p:cNvPr id="30" name="Rectangle 29"/>
            <p:cNvSpPr/>
            <p:nvPr/>
          </p:nvSpPr>
          <p:spPr>
            <a:xfrm>
              <a:off x="2073327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94B155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94B155"/>
                </a:solidFill>
              </a:endParaRPr>
            </a:p>
          </p:txBody>
        </p:sp>
        <p:sp>
          <p:nvSpPr>
            <p:cNvPr id="31" name="Rectangle 30"/>
            <p:cNvSpPr/>
            <p:nvPr/>
          </p:nvSpPr>
          <p:spPr>
            <a:xfrm>
              <a:off x="2359900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94B155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94B155"/>
                </a:solidFill>
              </a:endParaRPr>
            </a:p>
          </p:txBody>
        </p:sp>
        <p:sp>
          <p:nvSpPr>
            <p:cNvPr id="32" name="Rectangle 31"/>
            <p:cNvSpPr/>
            <p:nvPr/>
          </p:nvSpPr>
          <p:spPr>
            <a:xfrm>
              <a:off x="2646473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rgbClr val="94B155"/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rgbClr val="94B155"/>
                </a:solidFill>
              </a:endParaRPr>
            </a:p>
          </p:txBody>
        </p:sp>
        <p:sp>
          <p:nvSpPr>
            <p:cNvPr id="33" name="Rectangle 32"/>
            <p:cNvSpPr/>
            <p:nvPr/>
          </p:nvSpPr>
          <p:spPr>
            <a:xfrm>
              <a:off x="2933046" y="4538752"/>
              <a:ext cx="35137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>
                  <a:solidFill>
                    <a:schemeClr val="bg1">
                      <a:lumMod val="65000"/>
                    </a:schemeClr>
                  </a:solidFill>
                  <a:latin typeface="FontAwesome" pitchFamily="2" charset="0"/>
                </a:rPr>
                <a:t></a:t>
              </a:r>
              <a:endParaRPr lang="en-US" sz="1400">
                <a:solidFill>
                  <a:schemeClr val="bg1">
                    <a:lumMod val="65000"/>
                  </a:schemeClr>
                </a:solidFill>
              </a:endParaRPr>
            </a:p>
          </p:txBody>
        </p:sp>
      </p:grpSp>
      <p:sp>
        <p:nvSpPr>
          <p:cNvPr id="34" name="Text Placeholder 51"/>
          <p:cNvSpPr>
            <a:spLocks noGrp="1"/>
          </p:cNvSpPr>
          <p:nvPr>
            <p:ph type="body" sz="quarter" idx="13"/>
          </p:nvPr>
        </p:nvSpPr>
        <p:spPr>
          <a:xfrm>
            <a:off x="2131747" y="3522296"/>
            <a:ext cx="841248" cy="246888"/>
          </a:xfrm>
          <a:prstGeom prst="rect">
            <a:avLst/>
          </a:prstGeom>
          <a:solidFill>
            <a:srgbClr val="E74C3C"/>
          </a:solidFill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5" name="Text Placeholder 54"/>
          <p:cNvSpPr>
            <a:spLocks noGrp="1"/>
          </p:cNvSpPr>
          <p:nvPr>
            <p:ph type="body" sz="quarter" idx="14"/>
          </p:nvPr>
        </p:nvSpPr>
        <p:spPr>
          <a:xfrm>
            <a:off x="5680800" y="3532292"/>
            <a:ext cx="841248" cy="246888"/>
          </a:xfrm>
          <a:prstGeom prst="rect">
            <a:avLst/>
          </a:prstGeom>
          <a:solidFill>
            <a:srgbClr val="3D9FAC"/>
          </a:solidFill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6" name="Text Placeholder 56"/>
          <p:cNvSpPr>
            <a:spLocks noGrp="1"/>
          </p:cNvSpPr>
          <p:nvPr>
            <p:ph type="body" sz="quarter" idx="15"/>
          </p:nvPr>
        </p:nvSpPr>
        <p:spPr>
          <a:xfrm>
            <a:off x="9213494" y="3519874"/>
            <a:ext cx="841248" cy="246888"/>
          </a:xfrm>
          <a:prstGeom prst="rect">
            <a:avLst/>
          </a:prstGeom>
          <a:solidFill>
            <a:srgbClr val="94B155"/>
          </a:solidFill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7" name="Text Placeholder 58"/>
          <p:cNvSpPr>
            <a:spLocks noGrp="1"/>
          </p:cNvSpPr>
          <p:nvPr>
            <p:ph type="body" sz="quarter" idx="16"/>
          </p:nvPr>
        </p:nvSpPr>
        <p:spPr>
          <a:xfrm>
            <a:off x="1272509" y="4047786"/>
            <a:ext cx="2569243" cy="31089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4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8" name="Text Placeholder 58"/>
          <p:cNvSpPr>
            <a:spLocks noGrp="1"/>
          </p:cNvSpPr>
          <p:nvPr>
            <p:ph type="body" sz="quarter" idx="17"/>
          </p:nvPr>
        </p:nvSpPr>
        <p:spPr>
          <a:xfrm>
            <a:off x="1272509" y="4945814"/>
            <a:ext cx="2569243" cy="104280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9" name="Text Placeholder 58"/>
          <p:cNvSpPr>
            <a:spLocks noGrp="1"/>
          </p:cNvSpPr>
          <p:nvPr>
            <p:ph type="body" sz="quarter" idx="19"/>
          </p:nvPr>
        </p:nvSpPr>
        <p:spPr>
          <a:xfrm>
            <a:off x="4811378" y="4945814"/>
            <a:ext cx="2569243" cy="104280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0" name="Text Placeholder 58"/>
          <p:cNvSpPr>
            <a:spLocks noGrp="1"/>
          </p:cNvSpPr>
          <p:nvPr>
            <p:ph type="body" sz="quarter" idx="20"/>
          </p:nvPr>
        </p:nvSpPr>
        <p:spPr>
          <a:xfrm>
            <a:off x="4811045" y="4047786"/>
            <a:ext cx="2569243" cy="31089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4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1" name="Text Placeholder 58"/>
          <p:cNvSpPr>
            <a:spLocks noGrp="1"/>
          </p:cNvSpPr>
          <p:nvPr>
            <p:ph type="body" sz="quarter" idx="21"/>
          </p:nvPr>
        </p:nvSpPr>
        <p:spPr>
          <a:xfrm>
            <a:off x="8353364" y="4945814"/>
            <a:ext cx="2569243" cy="104280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2" name="Text Placeholder 58"/>
          <p:cNvSpPr>
            <a:spLocks noGrp="1"/>
          </p:cNvSpPr>
          <p:nvPr>
            <p:ph type="body" sz="quarter" idx="22"/>
          </p:nvPr>
        </p:nvSpPr>
        <p:spPr>
          <a:xfrm>
            <a:off x="8353031" y="4047786"/>
            <a:ext cx="2569243" cy="31089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4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3" name="Text Placeholder 68"/>
          <p:cNvSpPr>
            <a:spLocks noGrp="1"/>
          </p:cNvSpPr>
          <p:nvPr>
            <p:ph type="body" sz="quarter" idx="23"/>
          </p:nvPr>
        </p:nvSpPr>
        <p:spPr>
          <a:xfrm>
            <a:off x="3168062" y="157037"/>
            <a:ext cx="5855876" cy="61912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4" name="Text Placeholder 58"/>
          <p:cNvSpPr>
            <a:spLocks noGrp="1"/>
          </p:cNvSpPr>
          <p:nvPr>
            <p:ph type="body" sz="quarter" idx="24" hasCustomPrompt="1"/>
          </p:nvPr>
        </p:nvSpPr>
        <p:spPr>
          <a:xfrm>
            <a:off x="3775997" y="772883"/>
            <a:ext cx="4628161" cy="56188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Add Slogun Text</a:t>
            </a:r>
            <a:endParaRPr lang="en-US"/>
          </a:p>
        </p:txBody>
      </p:sp>
      <p:sp>
        <p:nvSpPr>
          <p:cNvPr id="45" name="Text Placeholder 28"/>
          <p:cNvSpPr>
            <a:spLocks noGrp="1"/>
          </p:cNvSpPr>
          <p:nvPr>
            <p:ph type="body" sz="quarter" idx="25" hasCustomPrompt="1"/>
          </p:nvPr>
        </p:nvSpPr>
        <p:spPr>
          <a:xfrm>
            <a:off x="634320" y="6436671"/>
            <a:ext cx="2395309" cy="31089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Company Name</a:t>
            </a:r>
            <a:endParaRPr lang="en-US"/>
          </a:p>
        </p:txBody>
      </p:sp>
      <p:sp>
        <p:nvSpPr>
          <p:cNvPr id="46" name="Text Placeholder 28"/>
          <p:cNvSpPr>
            <a:spLocks noGrp="1"/>
          </p:cNvSpPr>
          <p:nvPr>
            <p:ph type="body" sz="quarter" idx="26" hasCustomPrompt="1"/>
          </p:nvPr>
        </p:nvSpPr>
        <p:spPr>
          <a:xfrm>
            <a:off x="4898346" y="6436671"/>
            <a:ext cx="2395309" cy="31089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Web Site Name</a:t>
            </a:r>
            <a:endParaRPr lang="en-US"/>
          </a:p>
        </p:txBody>
      </p:sp>
      <p:sp>
        <p:nvSpPr>
          <p:cNvPr id="47" name="Text Placeholder 28"/>
          <p:cNvSpPr>
            <a:spLocks noGrp="1"/>
          </p:cNvSpPr>
          <p:nvPr>
            <p:ph type="body" sz="quarter" idx="18" hasCustomPrompt="1"/>
          </p:nvPr>
        </p:nvSpPr>
        <p:spPr>
          <a:xfrm>
            <a:off x="9162370" y="6436671"/>
            <a:ext cx="2395309" cy="310896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Page Number 00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63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Image Place Holder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47"/>
          <p:cNvSpPr>
            <a:spLocks noGrp="1"/>
          </p:cNvSpPr>
          <p:nvPr>
            <p:ph type="pic" sz="quarter" idx="10"/>
          </p:nvPr>
        </p:nvSpPr>
        <p:spPr>
          <a:xfrm>
            <a:off x="914400" y="1603375"/>
            <a:ext cx="3286125" cy="2170113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7" name="Picture Placeholder 47"/>
          <p:cNvSpPr>
            <a:spLocks noGrp="1"/>
          </p:cNvSpPr>
          <p:nvPr>
            <p:ph type="pic" sz="quarter" idx="11"/>
          </p:nvPr>
        </p:nvSpPr>
        <p:spPr>
          <a:xfrm>
            <a:off x="4452605" y="1603375"/>
            <a:ext cx="3286125" cy="2170113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47"/>
          <p:cNvSpPr>
            <a:spLocks noGrp="1"/>
          </p:cNvSpPr>
          <p:nvPr>
            <p:ph type="pic" sz="quarter" idx="12"/>
          </p:nvPr>
        </p:nvSpPr>
        <p:spPr>
          <a:xfrm>
            <a:off x="7990810" y="1609067"/>
            <a:ext cx="3286125" cy="2170113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150374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Work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icture Placeholder 27"/>
          <p:cNvSpPr>
            <a:spLocks noGrp="1"/>
          </p:cNvSpPr>
          <p:nvPr>
            <p:ph type="pic" sz="quarter" idx="10"/>
          </p:nvPr>
        </p:nvSpPr>
        <p:spPr>
          <a:xfrm>
            <a:off x="704203" y="1690876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29" name="Picture Placeholder 27"/>
          <p:cNvSpPr>
            <a:spLocks noGrp="1"/>
          </p:cNvSpPr>
          <p:nvPr>
            <p:ph type="pic" sz="quarter" idx="11"/>
          </p:nvPr>
        </p:nvSpPr>
        <p:spPr>
          <a:xfrm>
            <a:off x="2917164" y="1690876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30" name="Picture Placeholder 27"/>
          <p:cNvSpPr>
            <a:spLocks noGrp="1"/>
          </p:cNvSpPr>
          <p:nvPr>
            <p:ph type="pic" sz="quarter" idx="12"/>
          </p:nvPr>
        </p:nvSpPr>
        <p:spPr>
          <a:xfrm>
            <a:off x="5156203" y="1675161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31" name="Picture Placeholder 27"/>
          <p:cNvSpPr>
            <a:spLocks noGrp="1"/>
          </p:cNvSpPr>
          <p:nvPr>
            <p:ph type="pic" sz="quarter" idx="13"/>
          </p:nvPr>
        </p:nvSpPr>
        <p:spPr>
          <a:xfrm>
            <a:off x="7394126" y="1683019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32" name="Picture Placeholder 27"/>
          <p:cNvSpPr>
            <a:spLocks noGrp="1"/>
          </p:cNvSpPr>
          <p:nvPr>
            <p:ph type="pic" sz="quarter" idx="14"/>
          </p:nvPr>
        </p:nvSpPr>
        <p:spPr>
          <a:xfrm>
            <a:off x="9630932" y="1690876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12" name="Arc 11"/>
          <p:cNvSpPr/>
          <p:nvPr userDrawn="1"/>
        </p:nvSpPr>
        <p:spPr>
          <a:xfrm>
            <a:off x="679240" y="1690876"/>
            <a:ext cx="1828800" cy="1828800"/>
          </a:xfrm>
          <a:prstGeom prst="arc">
            <a:avLst>
              <a:gd name="adj1" fmla="val 16200000"/>
              <a:gd name="adj2" fmla="val 10155543"/>
            </a:avLst>
          </a:prstGeom>
          <a:ln w="50800" cap="rnd">
            <a:solidFill>
              <a:srgbClr val="5B447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Arc 12"/>
          <p:cNvSpPr/>
          <p:nvPr userDrawn="1"/>
        </p:nvSpPr>
        <p:spPr>
          <a:xfrm>
            <a:off x="2918279" y="1690876"/>
            <a:ext cx="1828800" cy="1828800"/>
          </a:xfrm>
          <a:prstGeom prst="arc">
            <a:avLst>
              <a:gd name="adj1" fmla="val 20082479"/>
              <a:gd name="adj2" fmla="val 6960736"/>
            </a:avLst>
          </a:prstGeom>
          <a:ln w="50800" cap="rnd">
            <a:solidFill>
              <a:srgbClr val="FEB83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Arc 13"/>
          <p:cNvSpPr/>
          <p:nvPr userDrawn="1"/>
        </p:nvSpPr>
        <p:spPr>
          <a:xfrm>
            <a:off x="5157319" y="1675161"/>
            <a:ext cx="1828800" cy="1828800"/>
          </a:xfrm>
          <a:prstGeom prst="arc">
            <a:avLst>
              <a:gd name="adj1" fmla="val 13544500"/>
              <a:gd name="adj2" fmla="val 6960736"/>
            </a:avLst>
          </a:prstGeom>
          <a:ln w="50800" cap="rnd">
            <a:solidFill>
              <a:srgbClr val="94B15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Arc 14"/>
          <p:cNvSpPr/>
          <p:nvPr userDrawn="1"/>
        </p:nvSpPr>
        <p:spPr>
          <a:xfrm>
            <a:off x="7396360" y="1675161"/>
            <a:ext cx="1828800" cy="1828800"/>
          </a:xfrm>
          <a:prstGeom prst="arc">
            <a:avLst>
              <a:gd name="adj1" fmla="val 378990"/>
              <a:gd name="adj2" fmla="val 10257066"/>
            </a:avLst>
          </a:prstGeom>
          <a:ln w="50800" cap="rnd">
            <a:solidFill>
              <a:srgbClr val="E74C3C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Arc 15"/>
          <p:cNvSpPr/>
          <p:nvPr userDrawn="1"/>
        </p:nvSpPr>
        <p:spPr>
          <a:xfrm>
            <a:off x="9635401" y="1690876"/>
            <a:ext cx="1828800" cy="1828800"/>
          </a:xfrm>
          <a:prstGeom prst="arc">
            <a:avLst>
              <a:gd name="adj1" fmla="val 15001860"/>
              <a:gd name="adj2" fmla="val 10257066"/>
            </a:avLst>
          </a:prstGeom>
          <a:ln w="50800" cap="rnd">
            <a:solidFill>
              <a:srgbClr val="7F8C8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 Placeholder 33"/>
          <p:cNvSpPr>
            <a:spLocks noGrp="1"/>
          </p:cNvSpPr>
          <p:nvPr>
            <p:ph type="body" sz="quarter" idx="15" hasCustomPrompt="1"/>
          </p:nvPr>
        </p:nvSpPr>
        <p:spPr>
          <a:xfrm>
            <a:off x="894347" y="3937000"/>
            <a:ext cx="1355725" cy="49371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40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lvl="0"/>
            <a:r>
              <a:rPr lang="en-US" smtClean="0"/>
              <a:t>Enter Name &amp; Job</a:t>
            </a:r>
          </a:p>
        </p:txBody>
      </p:sp>
      <p:sp>
        <p:nvSpPr>
          <p:cNvPr id="38" name="Text Placeholder 37"/>
          <p:cNvSpPr>
            <a:spLocks noGrp="1"/>
          </p:cNvSpPr>
          <p:nvPr>
            <p:ph type="body" sz="quarter" idx="16"/>
          </p:nvPr>
        </p:nvSpPr>
        <p:spPr>
          <a:xfrm>
            <a:off x="679240" y="4697413"/>
            <a:ext cx="1785938" cy="130492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39" name="Text Placeholder 33"/>
          <p:cNvSpPr>
            <a:spLocks noGrp="1"/>
          </p:cNvSpPr>
          <p:nvPr>
            <p:ph type="body" sz="quarter" idx="17" hasCustomPrompt="1"/>
          </p:nvPr>
        </p:nvSpPr>
        <p:spPr>
          <a:xfrm>
            <a:off x="3132271" y="3937000"/>
            <a:ext cx="1355725" cy="49371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40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lvl="0"/>
            <a:r>
              <a:rPr lang="en-US" smtClean="0"/>
              <a:t>Enter Name &amp; Job</a:t>
            </a:r>
          </a:p>
        </p:txBody>
      </p:sp>
      <p:sp>
        <p:nvSpPr>
          <p:cNvPr id="40" name="Text Placeholder 37"/>
          <p:cNvSpPr>
            <a:spLocks noGrp="1"/>
          </p:cNvSpPr>
          <p:nvPr>
            <p:ph type="body" sz="quarter" idx="18"/>
          </p:nvPr>
        </p:nvSpPr>
        <p:spPr>
          <a:xfrm>
            <a:off x="2917164" y="4697413"/>
            <a:ext cx="1785938" cy="130492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1" name="Text Placeholder 33"/>
          <p:cNvSpPr>
            <a:spLocks noGrp="1"/>
          </p:cNvSpPr>
          <p:nvPr>
            <p:ph type="body" sz="quarter" idx="19" hasCustomPrompt="1"/>
          </p:nvPr>
        </p:nvSpPr>
        <p:spPr>
          <a:xfrm>
            <a:off x="5370195" y="3937000"/>
            <a:ext cx="1355725" cy="49371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40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lvl="0"/>
            <a:r>
              <a:rPr lang="en-US" smtClean="0"/>
              <a:t>Enter Name &amp; Job</a:t>
            </a:r>
          </a:p>
        </p:txBody>
      </p:sp>
      <p:sp>
        <p:nvSpPr>
          <p:cNvPr id="42" name="Text Placeholder 37"/>
          <p:cNvSpPr>
            <a:spLocks noGrp="1"/>
          </p:cNvSpPr>
          <p:nvPr>
            <p:ph type="body" sz="quarter" idx="20"/>
          </p:nvPr>
        </p:nvSpPr>
        <p:spPr>
          <a:xfrm>
            <a:off x="5155088" y="4697413"/>
            <a:ext cx="1785938" cy="130492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3" name="Text Placeholder 33"/>
          <p:cNvSpPr>
            <a:spLocks noGrp="1"/>
          </p:cNvSpPr>
          <p:nvPr>
            <p:ph type="body" sz="quarter" idx="21" hasCustomPrompt="1"/>
          </p:nvPr>
        </p:nvSpPr>
        <p:spPr>
          <a:xfrm>
            <a:off x="7823225" y="3937000"/>
            <a:ext cx="1355725" cy="49371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40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lvl="0"/>
            <a:r>
              <a:rPr lang="en-US" smtClean="0"/>
              <a:t>Enter Name &amp; Job</a:t>
            </a:r>
          </a:p>
        </p:txBody>
      </p:sp>
      <p:sp>
        <p:nvSpPr>
          <p:cNvPr id="44" name="Text Placeholder 37"/>
          <p:cNvSpPr>
            <a:spLocks noGrp="1"/>
          </p:cNvSpPr>
          <p:nvPr>
            <p:ph type="body" sz="quarter" idx="22"/>
          </p:nvPr>
        </p:nvSpPr>
        <p:spPr>
          <a:xfrm>
            <a:off x="7608118" y="4697413"/>
            <a:ext cx="1785938" cy="130492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5" name="Text Placeholder 33"/>
          <p:cNvSpPr>
            <a:spLocks noGrp="1"/>
          </p:cNvSpPr>
          <p:nvPr>
            <p:ph type="body" sz="quarter" idx="23" hasCustomPrompt="1"/>
          </p:nvPr>
        </p:nvSpPr>
        <p:spPr>
          <a:xfrm>
            <a:off x="10061148" y="3937000"/>
            <a:ext cx="1355725" cy="49371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40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lvl="0"/>
            <a:r>
              <a:rPr lang="en-US" smtClean="0"/>
              <a:t>Enter Name &amp; Job</a:t>
            </a:r>
          </a:p>
        </p:txBody>
      </p:sp>
      <p:sp>
        <p:nvSpPr>
          <p:cNvPr id="46" name="Text Placeholder 37"/>
          <p:cNvSpPr>
            <a:spLocks noGrp="1"/>
          </p:cNvSpPr>
          <p:nvPr>
            <p:ph type="body" sz="quarter" idx="24"/>
          </p:nvPr>
        </p:nvSpPr>
        <p:spPr>
          <a:xfrm>
            <a:off x="9846041" y="4697413"/>
            <a:ext cx="1785938" cy="130492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7" name="Text Placeholder 68"/>
          <p:cNvSpPr>
            <a:spLocks noGrp="1"/>
          </p:cNvSpPr>
          <p:nvPr>
            <p:ph type="body" sz="quarter" idx="25"/>
          </p:nvPr>
        </p:nvSpPr>
        <p:spPr>
          <a:xfrm>
            <a:off x="3168062" y="157037"/>
            <a:ext cx="5855876" cy="61912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  <a:latin typeface="GeosansLight" panose="02000603020000020003" pitchFamily="2" charset="0"/>
              </a:defRPr>
            </a:lvl1pPr>
          </a:lstStyle>
          <a:p>
            <a:pPr lvl="0"/>
            <a:endParaRPr lang="en-US"/>
          </a:p>
        </p:txBody>
      </p:sp>
      <p:sp>
        <p:nvSpPr>
          <p:cNvPr id="48" name="Text Placeholder 58"/>
          <p:cNvSpPr>
            <a:spLocks noGrp="1"/>
          </p:cNvSpPr>
          <p:nvPr>
            <p:ph type="body" sz="quarter" idx="26" hasCustomPrompt="1"/>
          </p:nvPr>
        </p:nvSpPr>
        <p:spPr>
          <a:xfrm>
            <a:off x="3775997" y="772883"/>
            <a:ext cx="4628161" cy="56188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Add Slogun Text</a:t>
            </a:r>
            <a:endParaRPr lang="en-US"/>
          </a:p>
        </p:txBody>
      </p:sp>
      <p:sp>
        <p:nvSpPr>
          <p:cNvPr id="49" name="Text Placeholder 28"/>
          <p:cNvSpPr>
            <a:spLocks noGrp="1"/>
          </p:cNvSpPr>
          <p:nvPr>
            <p:ph type="body" sz="quarter" idx="27" hasCustomPrompt="1"/>
          </p:nvPr>
        </p:nvSpPr>
        <p:spPr>
          <a:xfrm>
            <a:off x="634320" y="6436671"/>
            <a:ext cx="2395309" cy="31089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Company Name</a:t>
            </a:r>
            <a:endParaRPr lang="en-US"/>
          </a:p>
        </p:txBody>
      </p:sp>
      <p:sp>
        <p:nvSpPr>
          <p:cNvPr id="50" name="Text Placeholder 28"/>
          <p:cNvSpPr>
            <a:spLocks noGrp="1"/>
          </p:cNvSpPr>
          <p:nvPr>
            <p:ph type="body" sz="quarter" idx="28" hasCustomPrompt="1"/>
          </p:nvPr>
        </p:nvSpPr>
        <p:spPr>
          <a:xfrm>
            <a:off x="4898346" y="6436671"/>
            <a:ext cx="2395309" cy="31089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Web Site Name</a:t>
            </a:r>
            <a:endParaRPr lang="en-US"/>
          </a:p>
        </p:txBody>
      </p:sp>
      <p:sp>
        <p:nvSpPr>
          <p:cNvPr id="51" name="Text Placeholder 28"/>
          <p:cNvSpPr>
            <a:spLocks noGrp="1"/>
          </p:cNvSpPr>
          <p:nvPr>
            <p:ph type="body" sz="quarter" idx="29" hasCustomPrompt="1"/>
          </p:nvPr>
        </p:nvSpPr>
        <p:spPr>
          <a:xfrm>
            <a:off x="9162370" y="6436671"/>
            <a:ext cx="2395309" cy="310896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pPr lvl="0"/>
            <a:r>
              <a:rPr lang="en-US" smtClean="0"/>
              <a:t>Page Number 00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6325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Image Place 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icture Placeholder 27"/>
          <p:cNvSpPr>
            <a:spLocks noGrp="1"/>
          </p:cNvSpPr>
          <p:nvPr>
            <p:ph type="pic" sz="quarter" idx="10"/>
          </p:nvPr>
        </p:nvSpPr>
        <p:spPr>
          <a:xfrm>
            <a:off x="704203" y="1690876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29" name="Picture Placeholder 27"/>
          <p:cNvSpPr>
            <a:spLocks noGrp="1"/>
          </p:cNvSpPr>
          <p:nvPr>
            <p:ph type="pic" sz="quarter" idx="11"/>
          </p:nvPr>
        </p:nvSpPr>
        <p:spPr>
          <a:xfrm>
            <a:off x="2917164" y="1690876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30" name="Picture Placeholder 27"/>
          <p:cNvSpPr>
            <a:spLocks noGrp="1"/>
          </p:cNvSpPr>
          <p:nvPr>
            <p:ph type="pic" sz="quarter" idx="12"/>
          </p:nvPr>
        </p:nvSpPr>
        <p:spPr>
          <a:xfrm>
            <a:off x="5156203" y="1675161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31" name="Picture Placeholder 27"/>
          <p:cNvSpPr>
            <a:spLocks noGrp="1"/>
          </p:cNvSpPr>
          <p:nvPr>
            <p:ph type="pic" sz="quarter" idx="13"/>
          </p:nvPr>
        </p:nvSpPr>
        <p:spPr>
          <a:xfrm>
            <a:off x="7394126" y="1683019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32" name="Picture Placeholder 27"/>
          <p:cNvSpPr>
            <a:spLocks noGrp="1"/>
          </p:cNvSpPr>
          <p:nvPr>
            <p:ph type="pic" sz="quarter" idx="14"/>
          </p:nvPr>
        </p:nvSpPr>
        <p:spPr>
          <a:xfrm>
            <a:off x="9630932" y="1690876"/>
            <a:ext cx="1828800" cy="1828800"/>
          </a:xfrm>
          <a:prstGeom prst="ellipse">
            <a:avLst/>
          </a:prstGeo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>
            <a:lvl1pPr algn="ctr">
              <a:defRPr sz="10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9064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1">
            <a:alpha val="20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477465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  <p:sldLayoutId id="2147483649" r:id="rId2"/>
    <p:sldLayoutId id="2147483663" r:id="rId3"/>
    <p:sldLayoutId id="2147483660" r:id="rId4"/>
    <p:sldLayoutId id="2147483650" r:id="rId5"/>
    <p:sldLayoutId id="2147483659" r:id="rId6"/>
    <p:sldLayoutId id="2147483668" r:id="rId7"/>
    <p:sldLayoutId id="2147483651" r:id="rId8"/>
    <p:sldLayoutId id="2147483664" r:id="rId9"/>
    <p:sldLayoutId id="2147483652" r:id="rId10"/>
    <p:sldLayoutId id="2147483665" r:id="rId11"/>
    <p:sldLayoutId id="2147483653" r:id="rId12"/>
    <p:sldLayoutId id="2147483654" r:id="rId13"/>
    <p:sldLayoutId id="2147483655" r:id="rId14"/>
    <p:sldLayoutId id="2147483666" r:id="rId15"/>
    <p:sldLayoutId id="2147483656" r:id="rId16"/>
    <p:sldLayoutId id="2147483667" r:id="rId17"/>
    <p:sldLayoutId id="2147483670" r:id="rId18"/>
    <p:sldLayoutId id="2147483658" r:id="rId19"/>
    <p:sldLayoutId id="2147483669" r:id="rId20"/>
    <p:sldLayoutId id="2147483661" r:id="rId21"/>
    <p:sldLayoutId id="2147483662" r:id="rId2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870275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8" r:id="rId7"/>
    <p:sldLayoutId id="2147483679" r:id="rId8"/>
    <p:sldLayoutId id="2147483680" r:id="rId9"/>
    <p:sldLayoutId id="2147483681" r:id="rId10"/>
    <p:sldLayoutId id="214748368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9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721279" y="191387"/>
            <a:ext cx="474944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GeosansLight" panose="02000603020000020003" pitchFamily="2" charset="0"/>
              </a:rPr>
              <a:t>Creative Infographic Elements</a:t>
            </a:r>
            <a:endParaRPr lang="en-US" sz="3200" dirty="0">
              <a:solidFill>
                <a:schemeClr val="tx1">
                  <a:lumMod val="65000"/>
                  <a:lumOff val="35000"/>
                </a:schemeClr>
              </a:solidFill>
              <a:latin typeface="GeosansLight" panose="02000603020000020003" pitchFamily="2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387845" y="776162"/>
            <a:ext cx="341631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facilis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89" name="Group 88"/>
          <p:cNvGrpSpPr/>
          <p:nvPr/>
        </p:nvGrpSpPr>
        <p:grpSpPr>
          <a:xfrm>
            <a:off x="3846747" y="1679841"/>
            <a:ext cx="4498506" cy="4317936"/>
            <a:chOff x="3359020" y="1758340"/>
            <a:chExt cx="4498506" cy="4317936"/>
          </a:xfrm>
        </p:grpSpPr>
        <p:sp>
          <p:nvSpPr>
            <p:cNvPr id="43" name="Freeform 42"/>
            <p:cNvSpPr/>
            <p:nvPr/>
          </p:nvSpPr>
          <p:spPr>
            <a:xfrm>
              <a:off x="3361724" y="1761048"/>
              <a:ext cx="446314" cy="2242457"/>
            </a:xfrm>
            <a:custGeom>
              <a:avLst/>
              <a:gdLst>
                <a:gd name="connsiteX0" fmla="*/ 446314 w 446314"/>
                <a:gd name="connsiteY0" fmla="*/ 0 h 2242457"/>
                <a:gd name="connsiteX1" fmla="*/ 446314 w 446314"/>
                <a:gd name="connsiteY1" fmla="*/ 5410 h 2242457"/>
                <a:gd name="connsiteX2" fmla="*/ 2721 w 446314"/>
                <a:gd name="connsiteY2" fmla="*/ 446313 h 2242457"/>
                <a:gd name="connsiteX3" fmla="*/ 446314 w 446314"/>
                <a:gd name="connsiteY3" fmla="*/ 446313 h 2242457"/>
                <a:gd name="connsiteX4" fmla="*/ 446314 w 446314"/>
                <a:gd name="connsiteY4" fmla="*/ 1796142 h 2242457"/>
                <a:gd name="connsiteX5" fmla="*/ 2721 w 446314"/>
                <a:gd name="connsiteY5" fmla="*/ 1796142 h 2242457"/>
                <a:gd name="connsiteX6" fmla="*/ 2722 w 446314"/>
                <a:gd name="connsiteY6" fmla="*/ 1796143 h 2242457"/>
                <a:gd name="connsiteX7" fmla="*/ 446314 w 446314"/>
                <a:gd name="connsiteY7" fmla="*/ 1796143 h 2242457"/>
                <a:gd name="connsiteX8" fmla="*/ 446314 w 446314"/>
                <a:gd name="connsiteY8" fmla="*/ 2237045 h 2242457"/>
                <a:gd name="connsiteX9" fmla="*/ 446314 w 446314"/>
                <a:gd name="connsiteY9" fmla="*/ 2237046 h 2242457"/>
                <a:gd name="connsiteX10" fmla="*/ 446314 w 446314"/>
                <a:gd name="connsiteY10" fmla="*/ 2242457 h 2242457"/>
                <a:gd name="connsiteX11" fmla="*/ 0 w 446314"/>
                <a:gd name="connsiteY11" fmla="*/ 1793420 h 2242457"/>
                <a:gd name="connsiteX12" fmla="*/ 0 w 446314"/>
                <a:gd name="connsiteY12" fmla="*/ 449037 h 22424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46314" h="2242457">
                  <a:moveTo>
                    <a:pt x="446314" y="0"/>
                  </a:moveTo>
                  <a:lnTo>
                    <a:pt x="446314" y="5410"/>
                  </a:lnTo>
                  <a:lnTo>
                    <a:pt x="2721" y="446313"/>
                  </a:lnTo>
                  <a:lnTo>
                    <a:pt x="446314" y="446313"/>
                  </a:lnTo>
                  <a:lnTo>
                    <a:pt x="446314" y="1796142"/>
                  </a:lnTo>
                  <a:lnTo>
                    <a:pt x="2721" y="1796142"/>
                  </a:lnTo>
                  <a:lnTo>
                    <a:pt x="2722" y="1796143"/>
                  </a:lnTo>
                  <a:lnTo>
                    <a:pt x="446314" y="1796143"/>
                  </a:lnTo>
                  <a:lnTo>
                    <a:pt x="446314" y="2237045"/>
                  </a:lnTo>
                  <a:lnTo>
                    <a:pt x="446314" y="2237046"/>
                  </a:lnTo>
                  <a:lnTo>
                    <a:pt x="446314" y="2242457"/>
                  </a:lnTo>
                  <a:lnTo>
                    <a:pt x="0" y="1793420"/>
                  </a:lnTo>
                  <a:lnTo>
                    <a:pt x="0" y="449037"/>
                  </a:lnTo>
                  <a:close/>
                </a:path>
              </a:pathLst>
            </a:custGeom>
            <a:solidFill>
              <a:srgbClr val="E74C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0" name="Freeform 39"/>
            <p:cNvSpPr/>
            <p:nvPr/>
          </p:nvSpPr>
          <p:spPr>
            <a:xfrm>
              <a:off x="3364446" y="1761047"/>
              <a:ext cx="1796143" cy="446315"/>
            </a:xfrm>
            <a:custGeom>
              <a:avLst/>
              <a:gdLst>
                <a:gd name="connsiteX0" fmla="*/ 449037 w 1796143"/>
                <a:gd name="connsiteY0" fmla="*/ 0 h 446315"/>
                <a:gd name="connsiteX1" fmla="*/ 1793420 w 1796143"/>
                <a:gd name="connsiteY1" fmla="*/ 0 h 446315"/>
                <a:gd name="connsiteX2" fmla="*/ 1796143 w 1796143"/>
                <a:gd name="connsiteY2" fmla="*/ 2707 h 446315"/>
                <a:gd name="connsiteX3" fmla="*/ 1796143 w 1796143"/>
                <a:gd name="connsiteY3" fmla="*/ 446314 h 446315"/>
                <a:gd name="connsiteX4" fmla="*/ 443593 w 1796143"/>
                <a:gd name="connsiteY4" fmla="*/ 446314 h 446315"/>
                <a:gd name="connsiteX5" fmla="*/ 443593 w 1796143"/>
                <a:gd name="connsiteY5" fmla="*/ 446315 h 446315"/>
                <a:gd name="connsiteX6" fmla="*/ 0 w 1796143"/>
                <a:gd name="connsiteY6" fmla="*/ 446315 h 446315"/>
                <a:gd name="connsiteX7" fmla="*/ 443593 w 1796143"/>
                <a:gd name="connsiteY7" fmla="*/ 5412 h 446315"/>
                <a:gd name="connsiteX8" fmla="*/ 443593 w 1796143"/>
                <a:gd name="connsiteY8" fmla="*/ 5411 h 4463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96143" h="446315">
                  <a:moveTo>
                    <a:pt x="449037" y="0"/>
                  </a:moveTo>
                  <a:lnTo>
                    <a:pt x="1793420" y="0"/>
                  </a:lnTo>
                  <a:lnTo>
                    <a:pt x="1796143" y="2707"/>
                  </a:lnTo>
                  <a:lnTo>
                    <a:pt x="1796143" y="446314"/>
                  </a:lnTo>
                  <a:lnTo>
                    <a:pt x="443593" y="446314"/>
                  </a:lnTo>
                  <a:lnTo>
                    <a:pt x="443593" y="446315"/>
                  </a:lnTo>
                  <a:lnTo>
                    <a:pt x="0" y="446315"/>
                  </a:lnTo>
                  <a:lnTo>
                    <a:pt x="443593" y="5412"/>
                  </a:lnTo>
                  <a:lnTo>
                    <a:pt x="443593" y="5411"/>
                  </a:lnTo>
                  <a:close/>
                </a:path>
              </a:pathLst>
            </a:custGeom>
            <a:solidFill>
              <a:srgbClr val="E74C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9" name="Freeform 28"/>
            <p:cNvSpPr/>
            <p:nvPr/>
          </p:nvSpPr>
          <p:spPr>
            <a:xfrm>
              <a:off x="5160589" y="1761047"/>
              <a:ext cx="222479" cy="223836"/>
            </a:xfrm>
            <a:custGeom>
              <a:avLst/>
              <a:gdLst>
                <a:gd name="connsiteX0" fmla="*/ 0 w 222479"/>
                <a:gd name="connsiteY0" fmla="*/ 0 h 223836"/>
                <a:gd name="connsiteX1" fmla="*/ 222479 w 222479"/>
                <a:gd name="connsiteY1" fmla="*/ 223836 h 223836"/>
                <a:gd name="connsiteX2" fmla="*/ 0 w 222479"/>
                <a:gd name="connsiteY2" fmla="*/ 2707 h 223836"/>
                <a:gd name="connsiteX3" fmla="*/ 0 w 222479"/>
                <a:gd name="connsiteY3" fmla="*/ 0 h 223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2479" h="223836">
                  <a:moveTo>
                    <a:pt x="0" y="0"/>
                  </a:moveTo>
                  <a:lnTo>
                    <a:pt x="222479" y="223836"/>
                  </a:lnTo>
                  <a:lnTo>
                    <a:pt x="0" y="270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Freeform 30"/>
            <p:cNvSpPr/>
            <p:nvPr/>
          </p:nvSpPr>
          <p:spPr>
            <a:xfrm>
              <a:off x="5383068" y="1984883"/>
              <a:ext cx="223835" cy="222478"/>
            </a:xfrm>
            <a:custGeom>
              <a:avLst/>
              <a:gdLst>
                <a:gd name="connsiteX0" fmla="*/ 0 w 223835"/>
                <a:gd name="connsiteY0" fmla="*/ 0 h 222478"/>
                <a:gd name="connsiteX1" fmla="*/ 223835 w 223835"/>
                <a:gd name="connsiteY1" fmla="*/ 222478 h 222478"/>
                <a:gd name="connsiteX2" fmla="*/ 221129 w 223835"/>
                <a:gd name="connsiteY2" fmla="*/ 222478 h 222478"/>
                <a:gd name="connsiteX3" fmla="*/ 0 w 223835"/>
                <a:gd name="connsiteY3" fmla="*/ 0 h 222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835" h="222478">
                  <a:moveTo>
                    <a:pt x="0" y="0"/>
                  </a:moveTo>
                  <a:lnTo>
                    <a:pt x="223835" y="222478"/>
                  </a:lnTo>
                  <a:lnTo>
                    <a:pt x="221129" y="22247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Freeform 33"/>
            <p:cNvSpPr/>
            <p:nvPr/>
          </p:nvSpPr>
          <p:spPr>
            <a:xfrm>
              <a:off x="5383068" y="3557191"/>
              <a:ext cx="223835" cy="222479"/>
            </a:xfrm>
            <a:custGeom>
              <a:avLst/>
              <a:gdLst>
                <a:gd name="connsiteX0" fmla="*/ 221129 w 223835"/>
                <a:gd name="connsiteY0" fmla="*/ 0 h 222479"/>
                <a:gd name="connsiteX1" fmla="*/ 223835 w 223835"/>
                <a:gd name="connsiteY1" fmla="*/ 0 h 222479"/>
                <a:gd name="connsiteX2" fmla="*/ 0 w 223835"/>
                <a:gd name="connsiteY2" fmla="*/ 222479 h 222479"/>
                <a:gd name="connsiteX3" fmla="*/ 221129 w 223835"/>
                <a:gd name="connsiteY3" fmla="*/ 0 h 2224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835" h="222479">
                  <a:moveTo>
                    <a:pt x="221129" y="0"/>
                  </a:moveTo>
                  <a:lnTo>
                    <a:pt x="223835" y="0"/>
                  </a:lnTo>
                  <a:lnTo>
                    <a:pt x="0" y="222479"/>
                  </a:lnTo>
                  <a:lnTo>
                    <a:pt x="221129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Freeform 34"/>
            <p:cNvSpPr/>
            <p:nvPr/>
          </p:nvSpPr>
          <p:spPr>
            <a:xfrm>
              <a:off x="5160589" y="3779670"/>
              <a:ext cx="222479" cy="223835"/>
            </a:xfrm>
            <a:custGeom>
              <a:avLst/>
              <a:gdLst>
                <a:gd name="connsiteX0" fmla="*/ 222479 w 222479"/>
                <a:gd name="connsiteY0" fmla="*/ 0 h 223835"/>
                <a:gd name="connsiteX1" fmla="*/ 0 w 222479"/>
                <a:gd name="connsiteY1" fmla="*/ 223835 h 223835"/>
                <a:gd name="connsiteX2" fmla="*/ 0 w 222479"/>
                <a:gd name="connsiteY2" fmla="*/ 221129 h 223835"/>
                <a:gd name="connsiteX3" fmla="*/ 222479 w 222479"/>
                <a:gd name="connsiteY3" fmla="*/ 0 h 223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2479" h="223835">
                  <a:moveTo>
                    <a:pt x="222479" y="0"/>
                  </a:moveTo>
                  <a:lnTo>
                    <a:pt x="0" y="223835"/>
                  </a:lnTo>
                  <a:lnTo>
                    <a:pt x="0" y="221129"/>
                  </a:lnTo>
                  <a:lnTo>
                    <a:pt x="222479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ight Triangle 35"/>
            <p:cNvSpPr/>
            <p:nvPr/>
          </p:nvSpPr>
          <p:spPr>
            <a:xfrm flipH="1">
              <a:off x="5045261" y="1758340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ight Triangle 36"/>
            <p:cNvSpPr/>
            <p:nvPr/>
          </p:nvSpPr>
          <p:spPr>
            <a:xfrm rot="5400000" flipH="1">
              <a:off x="5325405" y="3272984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ight Triangle 37"/>
            <p:cNvSpPr/>
            <p:nvPr/>
          </p:nvSpPr>
          <p:spPr>
            <a:xfrm rot="16200000" flipH="1">
              <a:off x="3523836" y="2039838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ight Triangle 38"/>
            <p:cNvSpPr/>
            <p:nvPr/>
          </p:nvSpPr>
          <p:spPr>
            <a:xfrm flipV="1">
              <a:off x="3808039" y="3559898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6" name="Freeform 85"/>
            <p:cNvSpPr/>
            <p:nvPr/>
          </p:nvSpPr>
          <p:spPr>
            <a:xfrm>
              <a:off x="5160589" y="2827688"/>
              <a:ext cx="446314" cy="446314"/>
            </a:xfrm>
            <a:custGeom>
              <a:avLst/>
              <a:gdLst>
                <a:gd name="connsiteX0" fmla="*/ 0 w 446314"/>
                <a:gd name="connsiteY0" fmla="*/ 0 h 446314"/>
                <a:gd name="connsiteX1" fmla="*/ 446314 w 446314"/>
                <a:gd name="connsiteY1" fmla="*/ 0 h 446314"/>
                <a:gd name="connsiteX2" fmla="*/ 446314 w 446314"/>
                <a:gd name="connsiteY2" fmla="*/ 446314 h 446314"/>
                <a:gd name="connsiteX3" fmla="*/ 0 w 446314"/>
                <a:gd name="connsiteY3" fmla="*/ 446314 h 446314"/>
                <a:gd name="connsiteX4" fmla="*/ 0 w 446314"/>
                <a:gd name="connsiteY4" fmla="*/ 0 h 446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46314" h="446314">
                  <a:moveTo>
                    <a:pt x="0" y="0"/>
                  </a:moveTo>
                  <a:lnTo>
                    <a:pt x="446314" y="0"/>
                  </a:lnTo>
                  <a:lnTo>
                    <a:pt x="446314" y="446314"/>
                  </a:lnTo>
                  <a:lnTo>
                    <a:pt x="0" y="44631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D9F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84" name="Freeform 83"/>
            <p:cNvSpPr/>
            <p:nvPr/>
          </p:nvSpPr>
          <p:spPr>
            <a:xfrm>
              <a:off x="4482274" y="3557190"/>
              <a:ext cx="446314" cy="446314"/>
            </a:xfrm>
            <a:custGeom>
              <a:avLst/>
              <a:gdLst>
                <a:gd name="connsiteX0" fmla="*/ 0 w 446314"/>
                <a:gd name="connsiteY0" fmla="*/ 0 h 446314"/>
                <a:gd name="connsiteX1" fmla="*/ 446314 w 446314"/>
                <a:gd name="connsiteY1" fmla="*/ 0 h 446314"/>
                <a:gd name="connsiteX2" fmla="*/ 446314 w 446314"/>
                <a:gd name="connsiteY2" fmla="*/ 446314 h 446314"/>
                <a:gd name="connsiteX3" fmla="*/ 0 w 446314"/>
                <a:gd name="connsiteY3" fmla="*/ 446314 h 446314"/>
                <a:gd name="connsiteX4" fmla="*/ 0 w 446314"/>
                <a:gd name="connsiteY4" fmla="*/ 0 h 446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46314" h="446314">
                  <a:moveTo>
                    <a:pt x="0" y="0"/>
                  </a:moveTo>
                  <a:lnTo>
                    <a:pt x="446314" y="0"/>
                  </a:lnTo>
                  <a:lnTo>
                    <a:pt x="446314" y="446314"/>
                  </a:lnTo>
                  <a:lnTo>
                    <a:pt x="0" y="44631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4C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83" name="Freeform 82"/>
            <p:cNvSpPr/>
            <p:nvPr/>
          </p:nvSpPr>
          <p:spPr>
            <a:xfrm>
              <a:off x="6281139" y="3831111"/>
              <a:ext cx="446314" cy="446314"/>
            </a:xfrm>
            <a:custGeom>
              <a:avLst/>
              <a:gdLst>
                <a:gd name="connsiteX0" fmla="*/ 0 w 446314"/>
                <a:gd name="connsiteY0" fmla="*/ 0 h 446314"/>
                <a:gd name="connsiteX1" fmla="*/ 446314 w 446314"/>
                <a:gd name="connsiteY1" fmla="*/ 0 h 446314"/>
                <a:gd name="connsiteX2" fmla="*/ 446314 w 446314"/>
                <a:gd name="connsiteY2" fmla="*/ 446314 h 446314"/>
                <a:gd name="connsiteX3" fmla="*/ 0 w 446314"/>
                <a:gd name="connsiteY3" fmla="*/ 446314 h 446314"/>
                <a:gd name="connsiteX4" fmla="*/ 0 w 446314"/>
                <a:gd name="connsiteY4" fmla="*/ 0 h 446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46314" h="446314">
                  <a:moveTo>
                    <a:pt x="0" y="0"/>
                  </a:moveTo>
                  <a:lnTo>
                    <a:pt x="446314" y="0"/>
                  </a:lnTo>
                  <a:lnTo>
                    <a:pt x="446314" y="446314"/>
                  </a:lnTo>
                  <a:lnTo>
                    <a:pt x="0" y="44631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EB83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81" name="Freeform 80"/>
            <p:cNvSpPr/>
            <p:nvPr/>
          </p:nvSpPr>
          <p:spPr>
            <a:xfrm>
              <a:off x="5612347" y="4623831"/>
              <a:ext cx="446314" cy="446314"/>
            </a:xfrm>
            <a:custGeom>
              <a:avLst/>
              <a:gdLst>
                <a:gd name="connsiteX0" fmla="*/ 0 w 446314"/>
                <a:gd name="connsiteY0" fmla="*/ 0 h 446314"/>
                <a:gd name="connsiteX1" fmla="*/ 446314 w 446314"/>
                <a:gd name="connsiteY1" fmla="*/ 0 h 446314"/>
                <a:gd name="connsiteX2" fmla="*/ 446314 w 446314"/>
                <a:gd name="connsiteY2" fmla="*/ 446314 h 446314"/>
                <a:gd name="connsiteX3" fmla="*/ 0 w 446314"/>
                <a:gd name="connsiteY3" fmla="*/ 446314 h 446314"/>
                <a:gd name="connsiteX4" fmla="*/ 0 w 446314"/>
                <a:gd name="connsiteY4" fmla="*/ 0 h 446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46314" h="446314">
                  <a:moveTo>
                    <a:pt x="0" y="0"/>
                  </a:moveTo>
                  <a:lnTo>
                    <a:pt x="446314" y="0"/>
                  </a:lnTo>
                  <a:lnTo>
                    <a:pt x="446314" y="446314"/>
                  </a:lnTo>
                  <a:lnTo>
                    <a:pt x="0" y="44631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D9F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80" name="Freeform 79"/>
            <p:cNvSpPr/>
            <p:nvPr/>
          </p:nvSpPr>
          <p:spPr>
            <a:xfrm>
              <a:off x="5160589" y="1763755"/>
              <a:ext cx="446314" cy="1063933"/>
            </a:xfrm>
            <a:custGeom>
              <a:avLst/>
              <a:gdLst>
                <a:gd name="connsiteX0" fmla="*/ 0 w 446314"/>
                <a:gd name="connsiteY0" fmla="*/ 0 h 1063933"/>
                <a:gd name="connsiteX1" fmla="*/ 222479 w 446314"/>
                <a:gd name="connsiteY1" fmla="*/ 221129 h 1063933"/>
                <a:gd name="connsiteX2" fmla="*/ 443607 w 446314"/>
                <a:gd name="connsiteY2" fmla="*/ 443606 h 1063933"/>
                <a:gd name="connsiteX3" fmla="*/ 443608 w 446314"/>
                <a:gd name="connsiteY3" fmla="*/ 443606 h 1063933"/>
                <a:gd name="connsiteX4" fmla="*/ 446314 w 446314"/>
                <a:gd name="connsiteY4" fmla="*/ 446329 h 1063933"/>
                <a:gd name="connsiteX5" fmla="*/ 446314 w 446314"/>
                <a:gd name="connsiteY5" fmla="*/ 1063933 h 1063933"/>
                <a:gd name="connsiteX6" fmla="*/ 0 w 446314"/>
                <a:gd name="connsiteY6" fmla="*/ 1063933 h 1063933"/>
                <a:gd name="connsiteX7" fmla="*/ 0 w 446314"/>
                <a:gd name="connsiteY7" fmla="*/ 443607 h 1063933"/>
                <a:gd name="connsiteX8" fmla="*/ 0 w 446314"/>
                <a:gd name="connsiteY8" fmla="*/ 443606 h 1063933"/>
                <a:gd name="connsiteX9" fmla="*/ 0 w 446314"/>
                <a:gd name="connsiteY9" fmla="*/ 0 h 1063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46314" h="1063933">
                  <a:moveTo>
                    <a:pt x="0" y="0"/>
                  </a:moveTo>
                  <a:lnTo>
                    <a:pt x="222479" y="221129"/>
                  </a:lnTo>
                  <a:lnTo>
                    <a:pt x="443607" y="443606"/>
                  </a:lnTo>
                  <a:lnTo>
                    <a:pt x="443608" y="443606"/>
                  </a:lnTo>
                  <a:lnTo>
                    <a:pt x="446314" y="446329"/>
                  </a:lnTo>
                  <a:lnTo>
                    <a:pt x="446314" y="1063933"/>
                  </a:lnTo>
                  <a:lnTo>
                    <a:pt x="0" y="1063933"/>
                  </a:lnTo>
                  <a:lnTo>
                    <a:pt x="0" y="443607"/>
                  </a:lnTo>
                  <a:lnTo>
                    <a:pt x="0" y="44360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4C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9" name="Freeform 78"/>
            <p:cNvSpPr/>
            <p:nvPr/>
          </p:nvSpPr>
          <p:spPr>
            <a:xfrm>
              <a:off x="4484997" y="2827688"/>
              <a:ext cx="675592" cy="446315"/>
            </a:xfrm>
            <a:custGeom>
              <a:avLst/>
              <a:gdLst>
                <a:gd name="connsiteX0" fmla="*/ 449036 w 675592"/>
                <a:gd name="connsiteY0" fmla="*/ 0 h 446315"/>
                <a:gd name="connsiteX1" fmla="*/ 675592 w 675592"/>
                <a:gd name="connsiteY1" fmla="*/ 0 h 446315"/>
                <a:gd name="connsiteX2" fmla="*/ 675592 w 675592"/>
                <a:gd name="connsiteY2" fmla="*/ 446314 h 446315"/>
                <a:gd name="connsiteX3" fmla="*/ 443592 w 675592"/>
                <a:gd name="connsiteY3" fmla="*/ 446314 h 446315"/>
                <a:gd name="connsiteX4" fmla="*/ 443592 w 675592"/>
                <a:gd name="connsiteY4" fmla="*/ 446315 h 446315"/>
                <a:gd name="connsiteX5" fmla="*/ 443591 w 675592"/>
                <a:gd name="connsiteY5" fmla="*/ 446315 h 446315"/>
                <a:gd name="connsiteX6" fmla="*/ 443591 w 675592"/>
                <a:gd name="connsiteY6" fmla="*/ 446314 h 446315"/>
                <a:gd name="connsiteX7" fmla="*/ 0 w 675592"/>
                <a:gd name="connsiteY7" fmla="*/ 446314 h 446315"/>
                <a:gd name="connsiteX8" fmla="*/ 443592 w 675592"/>
                <a:gd name="connsiteY8" fmla="*/ 5412 h 446315"/>
                <a:gd name="connsiteX9" fmla="*/ 443592 w 675592"/>
                <a:gd name="connsiteY9" fmla="*/ 5411 h 446315"/>
                <a:gd name="connsiteX10" fmla="*/ 449036 w 675592"/>
                <a:gd name="connsiteY10" fmla="*/ 0 h 4463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75592" h="446315">
                  <a:moveTo>
                    <a:pt x="449036" y="0"/>
                  </a:moveTo>
                  <a:lnTo>
                    <a:pt x="675592" y="0"/>
                  </a:lnTo>
                  <a:lnTo>
                    <a:pt x="675592" y="446314"/>
                  </a:lnTo>
                  <a:lnTo>
                    <a:pt x="443592" y="446314"/>
                  </a:lnTo>
                  <a:lnTo>
                    <a:pt x="443592" y="446315"/>
                  </a:lnTo>
                  <a:lnTo>
                    <a:pt x="443591" y="446315"/>
                  </a:lnTo>
                  <a:lnTo>
                    <a:pt x="443591" y="446314"/>
                  </a:lnTo>
                  <a:lnTo>
                    <a:pt x="0" y="446314"/>
                  </a:lnTo>
                  <a:lnTo>
                    <a:pt x="443592" y="5412"/>
                  </a:lnTo>
                  <a:lnTo>
                    <a:pt x="443592" y="5411"/>
                  </a:lnTo>
                  <a:lnTo>
                    <a:pt x="449036" y="0"/>
                  </a:lnTo>
                  <a:close/>
                </a:path>
              </a:pathLst>
            </a:custGeom>
            <a:solidFill>
              <a:srgbClr val="3D9F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8" name="Freeform 77"/>
            <p:cNvSpPr/>
            <p:nvPr/>
          </p:nvSpPr>
          <p:spPr>
            <a:xfrm>
              <a:off x="5606903" y="2827688"/>
              <a:ext cx="1120550" cy="1003423"/>
            </a:xfrm>
            <a:custGeom>
              <a:avLst/>
              <a:gdLst>
                <a:gd name="connsiteX0" fmla="*/ 0 w 1120550"/>
                <a:gd name="connsiteY0" fmla="*/ 0 h 1003423"/>
                <a:gd name="connsiteX1" fmla="*/ 671513 w 1120550"/>
                <a:gd name="connsiteY1" fmla="*/ 0 h 1003423"/>
                <a:gd name="connsiteX2" fmla="*/ 674236 w 1120550"/>
                <a:gd name="connsiteY2" fmla="*/ 2707 h 1003423"/>
                <a:gd name="connsiteX3" fmla="*/ 674236 w 1120550"/>
                <a:gd name="connsiteY3" fmla="*/ 2708 h 1003423"/>
                <a:gd name="connsiteX4" fmla="*/ 896715 w 1120550"/>
                <a:gd name="connsiteY4" fmla="*/ 223837 h 1003423"/>
                <a:gd name="connsiteX5" fmla="*/ 1117843 w 1120550"/>
                <a:gd name="connsiteY5" fmla="*/ 446314 h 1003423"/>
                <a:gd name="connsiteX6" fmla="*/ 1117844 w 1120550"/>
                <a:gd name="connsiteY6" fmla="*/ 446314 h 1003423"/>
                <a:gd name="connsiteX7" fmla="*/ 1120550 w 1120550"/>
                <a:gd name="connsiteY7" fmla="*/ 449037 h 1003423"/>
                <a:gd name="connsiteX8" fmla="*/ 1120550 w 1120550"/>
                <a:gd name="connsiteY8" fmla="*/ 1003423 h 1003423"/>
                <a:gd name="connsiteX9" fmla="*/ 674236 w 1120550"/>
                <a:gd name="connsiteY9" fmla="*/ 1003423 h 1003423"/>
                <a:gd name="connsiteX10" fmla="*/ 674236 w 1120550"/>
                <a:gd name="connsiteY10" fmla="*/ 446315 h 1003423"/>
                <a:gd name="connsiteX11" fmla="*/ 674236 w 1120550"/>
                <a:gd name="connsiteY11" fmla="*/ 446314 h 1003423"/>
                <a:gd name="connsiteX12" fmla="*/ 0 w 1120550"/>
                <a:gd name="connsiteY12" fmla="*/ 446314 h 1003423"/>
                <a:gd name="connsiteX13" fmla="*/ 0 w 1120550"/>
                <a:gd name="connsiteY13" fmla="*/ 0 h 10034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20550" h="1003423">
                  <a:moveTo>
                    <a:pt x="0" y="0"/>
                  </a:moveTo>
                  <a:lnTo>
                    <a:pt x="671513" y="0"/>
                  </a:lnTo>
                  <a:lnTo>
                    <a:pt x="674236" y="2707"/>
                  </a:lnTo>
                  <a:lnTo>
                    <a:pt x="674236" y="2708"/>
                  </a:lnTo>
                  <a:lnTo>
                    <a:pt x="896715" y="223837"/>
                  </a:lnTo>
                  <a:lnTo>
                    <a:pt x="1117843" y="446314"/>
                  </a:lnTo>
                  <a:lnTo>
                    <a:pt x="1117844" y="446314"/>
                  </a:lnTo>
                  <a:lnTo>
                    <a:pt x="1120550" y="449037"/>
                  </a:lnTo>
                  <a:lnTo>
                    <a:pt x="1120550" y="1003423"/>
                  </a:lnTo>
                  <a:lnTo>
                    <a:pt x="674236" y="1003423"/>
                  </a:lnTo>
                  <a:lnTo>
                    <a:pt x="674236" y="446315"/>
                  </a:lnTo>
                  <a:lnTo>
                    <a:pt x="674236" y="446314"/>
                  </a:lnTo>
                  <a:lnTo>
                    <a:pt x="0" y="44631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D9F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7" name="Freeform 76"/>
            <p:cNvSpPr/>
            <p:nvPr/>
          </p:nvSpPr>
          <p:spPr>
            <a:xfrm>
              <a:off x="4482274" y="2827689"/>
              <a:ext cx="446314" cy="729501"/>
            </a:xfrm>
            <a:custGeom>
              <a:avLst/>
              <a:gdLst>
                <a:gd name="connsiteX0" fmla="*/ 446314 w 446314"/>
                <a:gd name="connsiteY0" fmla="*/ 0 h 729501"/>
                <a:gd name="connsiteX1" fmla="*/ 446314 w 446314"/>
                <a:gd name="connsiteY1" fmla="*/ 5410 h 729501"/>
                <a:gd name="connsiteX2" fmla="*/ 2721 w 446314"/>
                <a:gd name="connsiteY2" fmla="*/ 446313 h 729501"/>
                <a:gd name="connsiteX3" fmla="*/ 2723 w 446314"/>
                <a:gd name="connsiteY3" fmla="*/ 446313 h 729501"/>
                <a:gd name="connsiteX4" fmla="*/ 2722 w 446314"/>
                <a:gd name="connsiteY4" fmla="*/ 446314 h 729501"/>
                <a:gd name="connsiteX5" fmla="*/ 446314 w 446314"/>
                <a:gd name="connsiteY5" fmla="*/ 446314 h 729501"/>
                <a:gd name="connsiteX6" fmla="*/ 446314 w 446314"/>
                <a:gd name="connsiteY6" fmla="*/ 729501 h 729501"/>
                <a:gd name="connsiteX7" fmla="*/ 0 w 446314"/>
                <a:gd name="connsiteY7" fmla="*/ 729501 h 729501"/>
                <a:gd name="connsiteX8" fmla="*/ 0 w 446314"/>
                <a:gd name="connsiteY8" fmla="*/ 449037 h 729501"/>
                <a:gd name="connsiteX9" fmla="*/ 446314 w 446314"/>
                <a:gd name="connsiteY9" fmla="*/ 0 h 7295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46314" h="729501">
                  <a:moveTo>
                    <a:pt x="446314" y="0"/>
                  </a:moveTo>
                  <a:lnTo>
                    <a:pt x="446314" y="5410"/>
                  </a:lnTo>
                  <a:lnTo>
                    <a:pt x="2721" y="446313"/>
                  </a:lnTo>
                  <a:lnTo>
                    <a:pt x="2723" y="446313"/>
                  </a:lnTo>
                  <a:lnTo>
                    <a:pt x="2722" y="446314"/>
                  </a:lnTo>
                  <a:lnTo>
                    <a:pt x="446314" y="446314"/>
                  </a:lnTo>
                  <a:lnTo>
                    <a:pt x="446314" y="729501"/>
                  </a:lnTo>
                  <a:lnTo>
                    <a:pt x="0" y="729501"/>
                  </a:lnTo>
                  <a:lnTo>
                    <a:pt x="0" y="449037"/>
                  </a:lnTo>
                  <a:lnTo>
                    <a:pt x="446314" y="0"/>
                  </a:lnTo>
                  <a:close/>
                </a:path>
              </a:pathLst>
            </a:custGeom>
            <a:solidFill>
              <a:srgbClr val="3D9F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6" name="Freeform 75"/>
            <p:cNvSpPr/>
            <p:nvPr/>
          </p:nvSpPr>
          <p:spPr>
            <a:xfrm>
              <a:off x="4928588" y="3274002"/>
              <a:ext cx="678315" cy="729502"/>
            </a:xfrm>
            <a:custGeom>
              <a:avLst/>
              <a:gdLst>
                <a:gd name="connsiteX0" fmla="*/ 232001 w 678315"/>
                <a:gd name="connsiteY0" fmla="*/ 0 h 729502"/>
                <a:gd name="connsiteX1" fmla="*/ 678315 w 678315"/>
                <a:gd name="connsiteY1" fmla="*/ 0 h 729502"/>
                <a:gd name="connsiteX2" fmla="*/ 678315 w 678315"/>
                <a:gd name="connsiteY2" fmla="*/ 280465 h 729502"/>
                <a:gd name="connsiteX3" fmla="*/ 675609 w 678315"/>
                <a:gd name="connsiteY3" fmla="*/ 283188 h 729502"/>
                <a:gd name="connsiteX4" fmla="*/ 454480 w 678315"/>
                <a:gd name="connsiteY4" fmla="*/ 505667 h 729502"/>
                <a:gd name="connsiteX5" fmla="*/ 232001 w 678315"/>
                <a:gd name="connsiteY5" fmla="*/ 726796 h 729502"/>
                <a:gd name="connsiteX6" fmla="*/ 229278 w 678315"/>
                <a:gd name="connsiteY6" fmla="*/ 729502 h 729502"/>
                <a:gd name="connsiteX7" fmla="*/ 0 w 678315"/>
                <a:gd name="connsiteY7" fmla="*/ 729502 h 729502"/>
                <a:gd name="connsiteX8" fmla="*/ 0 w 678315"/>
                <a:gd name="connsiteY8" fmla="*/ 283188 h 729502"/>
                <a:gd name="connsiteX9" fmla="*/ 232001 w 678315"/>
                <a:gd name="connsiteY9" fmla="*/ 283188 h 729502"/>
                <a:gd name="connsiteX10" fmla="*/ 232001 w 678315"/>
                <a:gd name="connsiteY10" fmla="*/ 0 h 7295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78315" h="729502">
                  <a:moveTo>
                    <a:pt x="232001" y="0"/>
                  </a:moveTo>
                  <a:lnTo>
                    <a:pt x="678315" y="0"/>
                  </a:lnTo>
                  <a:lnTo>
                    <a:pt x="678315" y="280465"/>
                  </a:lnTo>
                  <a:lnTo>
                    <a:pt x="675609" y="283188"/>
                  </a:lnTo>
                  <a:lnTo>
                    <a:pt x="454480" y="505667"/>
                  </a:lnTo>
                  <a:lnTo>
                    <a:pt x="232001" y="726796"/>
                  </a:lnTo>
                  <a:lnTo>
                    <a:pt x="229278" y="729502"/>
                  </a:lnTo>
                  <a:lnTo>
                    <a:pt x="0" y="729502"/>
                  </a:lnTo>
                  <a:lnTo>
                    <a:pt x="0" y="283188"/>
                  </a:lnTo>
                  <a:lnTo>
                    <a:pt x="232001" y="283188"/>
                  </a:lnTo>
                  <a:lnTo>
                    <a:pt x="232001" y="0"/>
                  </a:lnTo>
                  <a:close/>
                </a:path>
              </a:pathLst>
            </a:custGeom>
            <a:solidFill>
              <a:srgbClr val="E74C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5" name="Freeform 74"/>
            <p:cNvSpPr/>
            <p:nvPr/>
          </p:nvSpPr>
          <p:spPr>
            <a:xfrm>
              <a:off x="3808039" y="3557190"/>
              <a:ext cx="674235" cy="446314"/>
            </a:xfrm>
            <a:custGeom>
              <a:avLst/>
              <a:gdLst>
                <a:gd name="connsiteX0" fmla="*/ 0 w 674235"/>
                <a:gd name="connsiteY0" fmla="*/ 0 h 446314"/>
                <a:gd name="connsiteX1" fmla="*/ 674235 w 674235"/>
                <a:gd name="connsiteY1" fmla="*/ 0 h 446314"/>
                <a:gd name="connsiteX2" fmla="*/ 674235 w 674235"/>
                <a:gd name="connsiteY2" fmla="*/ 446314 h 446314"/>
                <a:gd name="connsiteX3" fmla="*/ 5444 w 674235"/>
                <a:gd name="connsiteY3" fmla="*/ 446314 h 446314"/>
                <a:gd name="connsiteX4" fmla="*/ 0 w 674235"/>
                <a:gd name="connsiteY4" fmla="*/ 440903 h 446314"/>
                <a:gd name="connsiteX5" fmla="*/ 0 w 674235"/>
                <a:gd name="connsiteY5" fmla="*/ 0 h 446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74235" h="446314">
                  <a:moveTo>
                    <a:pt x="0" y="0"/>
                  </a:moveTo>
                  <a:lnTo>
                    <a:pt x="674235" y="0"/>
                  </a:lnTo>
                  <a:lnTo>
                    <a:pt x="674235" y="446314"/>
                  </a:lnTo>
                  <a:lnTo>
                    <a:pt x="5444" y="446314"/>
                  </a:lnTo>
                  <a:lnTo>
                    <a:pt x="0" y="44090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4C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>
              <a:off x="5615070" y="3831111"/>
              <a:ext cx="666069" cy="446315"/>
            </a:xfrm>
            <a:custGeom>
              <a:avLst/>
              <a:gdLst>
                <a:gd name="connsiteX0" fmla="*/ 449036 w 666069"/>
                <a:gd name="connsiteY0" fmla="*/ 0 h 446315"/>
                <a:gd name="connsiteX1" fmla="*/ 666069 w 666069"/>
                <a:gd name="connsiteY1" fmla="*/ 0 h 446315"/>
                <a:gd name="connsiteX2" fmla="*/ 666069 w 666069"/>
                <a:gd name="connsiteY2" fmla="*/ 446314 h 446315"/>
                <a:gd name="connsiteX3" fmla="*/ 443592 w 666069"/>
                <a:gd name="connsiteY3" fmla="*/ 446314 h 446315"/>
                <a:gd name="connsiteX4" fmla="*/ 443592 w 666069"/>
                <a:gd name="connsiteY4" fmla="*/ 446315 h 446315"/>
                <a:gd name="connsiteX5" fmla="*/ 443591 w 666069"/>
                <a:gd name="connsiteY5" fmla="*/ 446315 h 446315"/>
                <a:gd name="connsiteX6" fmla="*/ 443591 w 666069"/>
                <a:gd name="connsiteY6" fmla="*/ 446314 h 446315"/>
                <a:gd name="connsiteX7" fmla="*/ 0 w 666069"/>
                <a:gd name="connsiteY7" fmla="*/ 446314 h 446315"/>
                <a:gd name="connsiteX8" fmla="*/ 443592 w 666069"/>
                <a:gd name="connsiteY8" fmla="*/ 5412 h 446315"/>
                <a:gd name="connsiteX9" fmla="*/ 443592 w 666069"/>
                <a:gd name="connsiteY9" fmla="*/ 5411 h 446315"/>
                <a:gd name="connsiteX10" fmla="*/ 449036 w 666069"/>
                <a:gd name="connsiteY10" fmla="*/ 0 h 4463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66069" h="446315">
                  <a:moveTo>
                    <a:pt x="449036" y="0"/>
                  </a:moveTo>
                  <a:lnTo>
                    <a:pt x="666069" y="0"/>
                  </a:lnTo>
                  <a:lnTo>
                    <a:pt x="666069" y="446314"/>
                  </a:lnTo>
                  <a:lnTo>
                    <a:pt x="443592" y="446314"/>
                  </a:lnTo>
                  <a:lnTo>
                    <a:pt x="443592" y="446315"/>
                  </a:lnTo>
                  <a:lnTo>
                    <a:pt x="443591" y="446315"/>
                  </a:lnTo>
                  <a:lnTo>
                    <a:pt x="443591" y="446314"/>
                  </a:lnTo>
                  <a:lnTo>
                    <a:pt x="0" y="446314"/>
                  </a:lnTo>
                  <a:lnTo>
                    <a:pt x="443592" y="5412"/>
                  </a:lnTo>
                  <a:lnTo>
                    <a:pt x="443592" y="5411"/>
                  </a:lnTo>
                  <a:lnTo>
                    <a:pt x="449036" y="0"/>
                  </a:lnTo>
                  <a:close/>
                </a:path>
              </a:pathLst>
            </a:custGeom>
            <a:solidFill>
              <a:srgbClr val="FEB83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>
              <a:off x="6058662" y="3831111"/>
              <a:ext cx="1798864" cy="2242457"/>
            </a:xfrm>
            <a:custGeom>
              <a:avLst/>
              <a:gdLst>
                <a:gd name="connsiteX0" fmla="*/ 668791 w 1798864"/>
                <a:gd name="connsiteY0" fmla="*/ 0 h 2242457"/>
                <a:gd name="connsiteX1" fmla="*/ 1349827 w 1798864"/>
                <a:gd name="connsiteY1" fmla="*/ 0 h 2242457"/>
                <a:gd name="connsiteX2" fmla="*/ 1352550 w 1798864"/>
                <a:gd name="connsiteY2" fmla="*/ 2707 h 2242457"/>
                <a:gd name="connsiteX3" fmla="*/ 1352550 w 1798864"/>
                <a:gd name="connsiteY3" fmla="*/ 2708 h 2242457"/>
                <a:gd name="connsiteX4" fmla="*/ 1575029 w 1798864"/>
                <a:gd name="connsiteY4" fmla="*/ 223837 h 2242457"/>
                <a:gd name="connsiteX5" fmla="*/ 1796157 w 1798864"/>
                <a:gd name="connsiteY5" fmla="*/ 446314 h 2242457"/>
                <a:gd name="connsiteX6" fmla="*/ 1796158 w 1798864"/>
                <a:gd name="connsiteY6" fmla="*/ 446314 h 2242457"/>
                <a:gd name="connsiteX7" fmla="*/ 1798864 w 1798864"/>
                <a:gd name="connsiteY7" fmla="*/ 449037 h 2242457"/>
                <a:gd name="connsiteX8" fmla="*/ 1798864 w 1798864"/>
                <a:gd name="connsiteY8" fmla="*/ 1793420 h 2242457"/>
                <a:gd name="connsiteX9" fmla="*/ 1796158 w 1798864"/>
                <a:gd name="connsiteY9" fmla="*/ 1796143 h 2242457"/>
                <a:gd name="connsiteX10" fmla="*/ 1575029 w 1798864"/>
                <a:gd name="connsiteY10" fmla="*/ 2018622 h 2242457"/>
                <a:gd name="connsiteX11" fmla="*/ 1352550 w 1798864"/>
                <a:gd name="connsiteY11" fmla="*/ 2239751 h 2242457"/>
                <a:gd name="connsiteX12" fmla="*/ 1349827 w 1798864"/>
                <a:gd name="connsiteY12" fmla="*/ 2242457 h 2242457"/>
                <a:gd name="connsiteX13" fmla="*/ 5444 w 1798864"/>
                <a:gd name="connsiteY13" fmla="*/ 2242457 h 2242457"/>
                <a:gd name="connsiteX14" fmla="*/ 0 w 1798864"/>
                <a:gd name="connsiteY14" fmla="*/ 2237046 h 2242457"/>
                <a:gd name="connsiteX15" fmla="*/ 0 w 1798864"/>
                <a:gd name="connsiteY15" fmla="*/ 1796143 h 2242457"/>
                <a:gd name="connsiteX16" fmla="*/ 1352550 w 1798864"/>
                <a:gd name="connsiteY16" fmla="*/ 1796143 h 2242457"/>
                <a:gd name="connsiteX17" fmla="*/ 1352550 w 1798864"/>
                <a:gd name="connsiteY17" fmla="*/ 446315 h 2242457"/>
                <a:gd name="connsiteX18" fmla="*/ 1352550 w 1798864"/>
                <a:gd name="connsiteY18" fmla="*/ 446314 h 2242457"/>
                <a:gd name="connsiteX19" fmla="*/ 668791 w 1798864"/>
                <a:gd name="connsiteY19" fmla="*/ 446314 h 2242457"/>
                <a:gd name="connsiteX20" fmla="*/ 668791 w 1798864"/>
                <a:gd name="connsiteY20" fmla="*/ 0 h 22424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798864" h="2242457">
                  <a:moveTo>
                    <a:pt x="668791" y="0"/>
                  </a:moveTo>
                  <a:lnTo>
                    <a:pt x="1349827" y="0"/>
                  </a:lnTo>
                  <a:lnTo>
                    <a:pt x="1352550" y="2707"/>
                  </a:lnTo>
                  <a:lnTo>
                    <a:pt x="1352550" y="2708"/>
                  </a:lnTo>
                  <a:lnTo>
                    <a:pt x="1575029" y="223837"/>
                  </a:lnTo>
                  <a:lnTo>
                    <a:pt x="1796157" y="446314"/>
                  </a:lnTo>
                  <a:lnTo>
                    <a:pt x="1796158" y="446314"/>
                  </a:lnTo>
                  <a:lnTo>
                    <a:pt x="1798864" y="449037"/>
                  </a:lnTo>
                  <a:lnTo>
                    <a:pt x="1798864" y="1793420"/>
                  </a:lnTo>
                  <a:lnTo>
                    <a:pt x="1796158" y="1796143"/>
                  </a:lnTo>
                  <a:lnTo>
                    <a:pt x="1575029" y="2018622"/>
                  </a:lnTo>
                  <a:lnTo>
                    <a:pt x="1352550" y="2239751"/>
                  </a:lnTo>
                  <a:lnTo>
                    <a:pt x="1349827" y="2242457"/>
                  </a:lnTo>
                  <a:lnTo>
                    <a:pt x="5444" y="2242457"/>
                  </a:lnTo>
                  <a:lnTo>
                    <a:pt x="0" y="2237046"/>
                  </a:lnTo>
                  <a:lnTo>
                    <a:pt x="0" y="1796143"/>
                  </a:lnTo>
                  <a:lnTo>
                    <a:pt x="1352550" y="1796143"/>
                  </a:lnTo>
                  <a:lnTo>
                    <a:pt x="1352550" y="446315"/>
                  </a:lnTo>
                  <a:lnTo>
                    <a:pt x="1352550" y="446314"/>
                  </a:lnTo>
                  <a:lnTo>
                    <a:pt x="668791" y="446314"/>
                  </a:lnTo>
                  <a:lnTo>
                    <a:pt x="668791" y="0"/>
                  </a:lnTo>
                  <a:close/>
                </a:path>
              </a:pathLst>
            </a:custGeom>
            <a:solidFill>
              <a:srgbClr val="FEB83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2" name="Freeform 71"/>
            <p:cNvSpPr/>
            <p:nvPr/>
          </p:nvSpPr>
          <p:spPr>
            <a:xfrm>
              <a:off x="5612347" y="3831112"/>
              <a:ext cx="446314" cy="792719"/>
            </a:xfrm>
            <a:custGeom>
              <a:avLst/>
              <a:gdLst>
                <a:gd name="connsiteX0" fmla="*/ 446314 w 446314"/>
                <a:gd name="connsiteY0" fmla="*/ 0 h 792719"/>
                <a:gd name="connsiteX1" fmla="*/ 446314 w 446314"/>
                <a:gd name="connsiteY1" fmla="*/ 5410 h 792719"/>
                <a:gd name="connsiteX2" fmla="*/ 2721 w 446314"/>
                <a:gd name="connsiteY2" fmla="*/ 446313 h 792719"/>
                <a:gd name="connsiteX3" fmla="*/ 2723 w 446314"/>
                <a:gd name="connsiteY3" fmla="*/ 446313 h 792719"/>
                <a:gd name="connsiteX4" fmla="*/ 2722 w 446314"/>
                <a:gd name="connsiteY4" fmla="*/ 446314 h 792719"/>
                <a:gd name="connsiteX5" fmla="*/ 446314 w 446314"/>
                <a:gd name="connsiteY5" fmla="*/ 446314 h 792719"/>
                <a:gd name="connsiteX6" fmla="*/ 446314 w 446314"/>
                <a:gd name="connsiteY6" fmla="*/ 792719 h 792719"/>
                <a:gd name="connsiteX7" fmla="*/ 0 w 446314"/>
                <a:gd name="connsiteY7" fmla="*/ 792719 h 792719"/>
                <a:gd name="connsiteX8" fmla="*/ 0 w 446314"/>
                <a:gd name="connsiteY8" fmla="*/ 449037 h 792719"/>
                <a:gd name="connsiteX9" fmla="*/ 446314 w 446314"/>
                <a:gd name="connsiteY9" fmla="*/ 0 h 7927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46314" h="792719">
                  <a:moveTo>
                    <a:pt x="446314" y="0"/>
                  </a:moveTo>
                  <a:lnTo>
                    <a:pt x="446314" y="5410"/>
                  </a:lnTo>
                  <a:lnTo>
                    <a:pt x="2721" y="446313"/>
                  </a:lnTo>
                  <a:lnTo>
                    <a:pt x="2723" y="446313"/>
                  </a:lnTo>
                  <a:lnTo>
                    <a:pt x="2722" y="446314"/>
                  </a:lnTo>
                  <a:lnTo>
                    <a:pt x="446314" y="446314"/>
                  </a:lnTo>
                  <a:lnTo>
                    <a:pt x="446314" y="792719"/>
                  </a:lnTo>
                  <a:lnTo>
                    <a:pt x="0" y="792719"/>
                  </a:lnTo>
                  <a:lnTo>
                    <a:pt x="0" y="449037"/>
                  </a:lnTo>
                  <a:lnTo>
                    <a:pt x="446314" y="0"/>
                  </a:lnTo>
                  <a:close/>
                </a:path>
              </a:pathLst>
            </a:custGeom>
            <a:solidFill>
              <a:srgbClr val="FEB83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>
              <a:off x="4482274" y="4003504"/>
              <a:ext cx="446314" cy="1066642"/>
            </a:xfrm>
            <a:custGeom>
              <a:avLst/>
              <a:gdLst>
                <a:gd name="connsiteX0" fmla="*/ 0 w 446314"/>
                <a:gd name="connsiteY0" fmla="*/ 0 h 1066642"/>
                <a:gd name="connsiteX1" fmla="*/ 446314 w 446314"/>
                <a:gd name="connsiteY1" fmla="*/ 0 h 1066642"/>
                <a:gd name="connsiteX2" fmla="*/ 446314 w 446314"/>
                <a:gd name="connsiteY2" fmla="*/ 620327 h 1066642"/>
                <a:gd name="connsiteX3" fmla="*/ 2721 w 446314"/>
                <a:gd name="connsiteY3" fmla="*/ 620327 h 1066642"/>
                <a:gd name="connsiteX4" fmla="*/ 2722 w 446314"/>
                <a:gd name="connsiteY4" fmla="*/ 620328 h 1066642"/>
                <a:gd name="connsiteX5" fmla="*/ 446314 w 446314"/>
                <a:gd name="connsiteY5" fmla="*/ 620328 h 1066642"/>
                <a:gd name="connsiteX6" fmla="*/ 446314 w 446314"/>
                <a:gd name="connsiteY6" fmla="*/ 1061230 h 1066642"/>
                <a:gd name="connsiteX7" fmla="*/ 446314 w 446314"/>
                <a:gd name="connsiteY7" fmla="*/ 1061231 h 1066642"/>
                <a:gd name="connsiteX8" fmla="*/ 446314 w 446314"/>
                <a:gd name="connsiteY8" fmla="*/ 1066642 h 1066642"/>
                <a:gd name="connsiteX9" fmla="*/ 0 w 446314"/>
                <a:gd name="connsiteY9" fmla="*/ 617605 h 1066642"/>
                <a:gd name="connsiteX10" fmla="*/ 0 w 446314"/>
                <a:gd name="connsiteY10" fmla="*/ 0 h 10666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46314" h="1066642">
                  <a:moveTo>
                    <a:pt x="0" y="0"/>
                  </a:moveTo>
                  <a:lnTo>
                    <a:pt x="446314" y="0"/>
                  </a:lnTo>
                  <a:lnTo>
                    <a:pt x="446314" y="620327"/>
                  </a:lnTo>
                  <a:lnTo>
                    <a:pt x="2721" y="620327"/>
                  </a:lnTo>
                  <a:lnTo>
                    <a:pt x="2722" y="620328"/>
                  </a:lnTo>
                  <a:lnTo>
                    <a:pt x="446314" y="620328"/>
                  </a:lnTo>
                  <a:lnTo>
                    <a:pt x="446314" y="1061230"/>
                  </a:lnTo>
                  <a:lnTo>
                    <a:pt x="446314" y="1061231"/>
                  </a:lnTo>
                  <a:lnTo>
                    <a:pt x="446314" y="1066642"/>
                  </a:lnTo>
                  <a:lnTo>
                    <a:pt x="0" y="61760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D9F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>
              <a:off x="6058661" y="4277425"/>
              <a:ext cx="668792" cy="792720"/>
            </a:xfrm>
            <a:custGeom>
              <a:avLst/>
              <a:gdLst>
                <a:gd name="connsiteX0" fmla="*/ 222478 w 668792"/>
                <a:gd name="connsiteY0" fmla="*/ 0 h 792720"/>
                <a:gd name="connsiteX1" fmla="*/ 668792 w 668792"/>
                <a:gd name="connsiteY1" fmla="*/ 0 h 792720"/>
                <a:gd name="connsiteX2" fmla="*/ 668792 w 668792"/>
                <a:gd name="connsiteY2" fmla="*/ 343683 h 792720"/>
                <a:gd name="connsiteX3" fmla="*/ 666086 w 668792"/>
                <a:gd name="connsiteY3" fmla="*/ 346406 h 792720"/>
                <a:gd name="connsiteX4" fmla="*/ 444957 w 668792"/>
                <a:gd name="connsiteY4" fmla="*/ 568885 h 792720"/>
                <a:gd name="connsiteX5" fmla="*/ 222478 w 668792"/>
                <a:gd name="connsiteY5" fmla="*/ 790014 h 792720"/>
                <a:gd name="connsiteX6" fmla="*/ 219755 w 668792"/>
                <a:gd name="connsiteY6" fmla="*/ 792720 h 792720"/>
                <a:gd name="connsiteX7" fmla="*/ 0 w 668792"/>
                <a:gd name="connsiteY7" fmla="*/ 792720 h 792720"/>
                <a:gd name="connsiteX8" fmla="*/ 0 w 668792"/>
                <a:gd name="connsiteY8" fmla="*/ 346406 h 792720"/>
                <a:gd name="connsiteX9" fmla="*/ 222478 w 668792"/>
                <a:gd name="connsiteY9" fmla="*/ 346406 h 792720"/>
                <a:gd name="connsiteX10" fmla="*/ 222478 w 668792"/>
                <a:gd name="connsiteY10" fmla="*/ 0 h 7927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68792" h="792720">
                  <a:moveTo>
                    <a:pt x="222478" y="0"/>
                  </a:moveTo>
                  <a:lnTo>
                    <a:pt x="668792" y="0"/>
                  </a:lnTo>
                  <a:lnTo>
                    <a:pt x="668792" y="343683"/>
                  </a:lnTo>
                  <a:lnTo>
                    <a:pt x="666086" y="346406"/>
                  </a:lnTo>
                  <a:lnTo>
                    <a:pt x="444957" y="568885"/>
                  </a:lnTo>
                  <a:lnTo>
                    <a:pt x="222478" y="790014"/>
                  </a:lnTo>
                  <a:lnTo>
                    <a:pt x="219755" y="792720"/>
                  </a:lnTo>
                  <a:lnTo>
                    <a:pt x="0" y="792720"/>
                  </a:lnTo>
                  <a:lnTo>
                    <a:pt x="0" y="346406"/>
                  </a:lnTo>
                  <a:lnTo>
                    <a:pt x="222478" y="346406"/>
                  </a:lnTo>
                  <a:lnTo>
                    <a:pt x="222478" y="0"/>
                  </a:lnTo>
                  <a:close/>
                </a:path>
              </a:pathLst>
            </a:custGeom>
            <a:solidFill>
              <a:srgbClr val="3D9F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>
              <a:off x="4928589" y="4623831"/>
              <a:ext cx="683758" cy="446314"/>
            </a:xfrm>
            <a:custGeom>
              <a:avLst/>
              <a:gdLst>
                <a:gd name="connsiteX0" fmla="*/ 0 w 683758"/>
                <a:gd name="connsiteY0" fmla="*/ 0 h 446314"/>
                <a:gd name="connsiteX1" fmla="*/ 683758 w 683758"/>
                <a:gd name="connsiteY1" fmla="*/ 0 h 446314"/>
                <a:gd name="connsiteX2" fmla="*/ 683758 w 683758"/>
                <a:gd name="connsiteY2" fmla="*/ 446314 h 446314"/>
                <a:gd name="connsiteX3" fmla="*/ 5444 w 683758"/>
                <a:gd name="connsiteY3" fmla="*/ 446314 h 446314"/>
                <a:gd name="connsiteX4" fmla="*/ 0 w 683758"/>
                <a:gd name="connsiteY4" fmla="*/ 440903 h 446314"/>
                <a:gd name="connsiteX5" fmla="*/ 0 w 683758"/>
                <a:gd name="connsiteY5" fmla="*/ 0 h 446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83758" h="446314">
                  <a:moveTo>
                    <a:pt x="0" y="0"/>
                  </a:moveTo>
                  <a:lnTo>
                    <a:pt x="683758" y="0"/>
                  </a:lnTo>
                  <a:lnTo>
                    <a:pt x="683758" y="446314"/>
                  </a:lnTo>
                  <a:lnTo>
                    <a:pt x="5444" y="446314"/>
                  </a:lnTo>
                  <a:lnTo>
                    <a:pt x="0" y="44090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D9F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>
              <a:off x="5612347" y="5070145"/>
              <a:ext cx="446314" cy="1003424"/>
            </a:xfrm>
            <a:custGeom>
              <a:avLst/>
              <a:gdLst>
                <a:gd name="connsiteX0" fmla="*/ 0 w 446314"/>
                <a:gd name="connsiteY0" fmla="*/ 0 h 1003424"/>
                <a:gd name="connsiteX1" fmla="*/ 446314 w 446314"/>
                <a:gd name="connsiteY1" fmla="*/ 0 h 1003424"/>
                <a:gd name="connsiteX2" fmla="*/ 446314 w 446314"/>
                <a:gd name="connsiteY2" fmla="*/ 557109 h 1003424"/>
                <a:gd name="connsiteX3" fmla="*/ 2721 w 446314"/>
                <a:gd name="connsiteY3" fmla="*/ 557109 h 1003424"/>
                <a:gd name="connsiteX4" fmla="*/ 2722 w 446314"/>
                <a:gd name="connsiteY4" fmla="*/ 557110 h 1003424"/>
                <a:gd name="connsiteX5" fmla="*/ 446314 w 446314"/>
                <a:gd name="connsiteY5" fmla="*/ 557110 h 1003424"/>
                <a:gd name="connsiteX6" fmla="*/ 446314 w 446314"/>
                <a:gd name="connsiteY6" fmla="*/ 998012 h 1003424"/>
                <a:gd name="connsiteX7" fmla="*/ 446314 w 446314"/>
                <a:gd name="connsiteY7" fmla="*/ 998013 h 1003424"/>
                <a:gd name="connsiteX8" fmla="*/ 446314 w 446314"/>
                <a:gd name="connsiteY8" fmla="*/ 1003424 h 1003424"/>
                <a:gd name="connsiteX9" fmla="*/ 0 w 446314"/>
                <a:gd name="connsiteY9" fmla="*/ 554387 h 1003424"/>
                <a:gd name="connsiteX10" fmla="*/ 0 w 446314"/>
                <a:gd name="connsiteY10" fmla="*/ 0 h 10034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46314" h="1003424">
                  <a:moveTo>
                    <a:pt x="0" y="0"/>
                  </a:moveTo>
                  <a:lnTo>
                    <a:pt x="446314" y="0"/>
                  </a:lnTo>
                  <a:lnTo>
                    <a:pt x="446314" y="557109"/>
                  </a:lnTo>
                  <a:lnTo>
                    <a:pt x="2721" y="557109"/>
                  </a:lnTo>
                  <a:lnTo>
                    <a:pt x="2722" y="557110"/>
                  </a:lnTo>
                  <a:lnTo>
                    <a:pt x="446314" y="557110"/>
                  </a:lnTo>
                  <a:lnTo>
                    <a:pt x="446314" y="998012"/>
                  </a:lnTo>
                  <a:lnTo>
                    <a:pt x="446314" y="998013"/>
                  </a:lnTo>
                  <a:lnTo>
                    <a:pt x="446314" y="1003424"/>
                  </a:lnTo>
                  <a:lnTo>
                    <a:pt x="0" y="5543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EB83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6281139" y="2827688"/>
              <a:ext cx="222479" cy="223836"/>
            </a:xfrm>
            <a:custGeom>
              <a:avLst/>
              <a:gdLst>
                <a:gd name="connsiteX0" fmla="*/ 0 w 222479"/>
                <a:gd name="connsiteY0" fmla="*/ 0 h 223836"/>
                <a:gd name="connsiteX1" fmla="*/ 222479 w 222479"/>
                <a:gd name="connsiteY1" fmla="*/ 223836 h 223836"/>
                <a:gd name="connsiteX2" fmla="*/ 0 w 222479"/>
                <a:gd name="connsiteY2" fmla="*/ 2707 h 223836"/>
                <a:gd name="connsiteX3" fmla="*/ 0 w 222479"/>
                <a:gd name="connsiteY3" fmla="*/ 0 h 223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2479" h="223836">
                  <a:moveTo>
                    <a:pt x="0" y="0"/>
                  </a:moveTo>
                  <a:lnTo>
                    <a:pt x="222479" y="223836"/>
                  </a:lnTo>
                  <a:lnTo>
                    <a:pt x="0" y="270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6503618" y="3051524"/>
              <a:ext cx="223835" cy="222478"/>
            </a:xfrm>
            <a:custGeom>
              <a:avLst/>
              <a:gdLst>
                <a:gd name="connsiteX0" fmla="*/ 0 w 223835"/>
                <a:gd name="connsiteY0" fmla="*/ 0 h 222478"/>
                <a:gd name="connsiteX1" fmla="*/ 223835 w 223835"/>
                <a:gd name="connsiteY1" fmla="*/ 222478 h 222478"/>
                <a:gd name="connsiteX2" fmla="*/ 221129 w 223835"/>
                <a:gd name="connsiteY2" fmla="*/ 222478 h 222478"/>
                <a:gd name="connsiteX3" fmla="*/ 0 w 223835"/>
                <a:gd name="connsiteY3" fmla="*/ 0 h 222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835" h="222478">
                  <a:moveTo>
                    <a:pt x="0" y="0"/>
                  </a:moveTo>
                  <a:lnTo>
                    <a:pt x="223835" y="222478"/>
                  </a:lnTo>
                  <a:lnTo>
                    <a:pt x="221129" y="22247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6503618" y="4623832"/>
              <a:ext cx="223835" cy="222479"/>
            </a:xfrm>
            <a:custGeom>
              <a:avLst/>
              <a:gdLst>
                <a:gd name="connsiteX0" fmla="*/ 221129 w 223835"/>
                <a:gd name="connsiteY0" fmla="*/ 0 h 222479"/>
                <a:gd name="connsiteX1" fmla="*/ 223835 w 223835"/>
                <a:gd name="connsiteY1" fmla="*/ 0 h 222479"/>
                <a:gd name="connsiteX2" fmla="*/ 0 w 223835"/>
                <a:gd name="connsiteY2" fmla="*/ 222479 h 222479"/>
                <a:gd name="connsiteX3" fmla="*/ 221129 w 223835"/>
                <a:gd name="connsiteY3" fmla="*/ 0 h 2224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835" h="222479">
                  <a:moveTo>
                    <a:pt x="221129" y="0"/>
                  </a:moveTo>
                  <a:lnTo>
                    <a:pt x="223835" y="0"/>
                  </a:lnTo>
                  <a:lnTo>
                    <a:pt x="0" y="222479"/>
                  </a:lnTo>
                  <a:lnTo>
                    <a:pt x="221129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6281139" y="4846311"/>
              <a:ext cx="222479" cy="223835"/>
            </a:xfrm>
            <a:custGeom>
              <a:avLst/>
              <a:gdLst>
                <a:gd name="connsiteX0" fmla="*/ 222479 w 222479"/>
                <a:gd name="connsiteY0" fmla="*/ 0 h 223835"/>
                <a:gd name="connsiteX1" fmla="*/ 0 w 222479"/>
                <a:gd name="connsiteY1" fmla="*/ 223835 h 223835"/>
                <a:gd name="connsiteX2" fmla="*/ 0 w 222479"/>
                <a:gd name="connsiteY2" fmla="*/ 221129 h 223835"/>
                <a:gd name="connsiteX3" fmla="*/ 222479 w 222479"/>
                <a:gd name="connsiteY3" fmla="*/ 0 h 223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2479" h="223835">
                  <a:moveTo>
                    <a:pt x="222479" y="0"/>
                  </a:moveTo>
                  <a:lnTo>
                    <a:pt x="0" y="223835"/>
                  </a:lnTo>
                  <a:lnTo>
                    <a:pt x="0" y="221129"/>
                  </a:lnTo>
                  <a:lnTo>
                    <a:pt x="222479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Right Triangle 51"/>
            <p:cNvSpPr/>
            <p:nvPr/>
          </p:nvSpPr>
          <p:spPr>
            <a:xfrm flipH="1">
              <a:off x="6165811" y="2824981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Right Triangle 52"/>
            <p:cNvSpPr/>
            <p:nvPr/>
          </p:nvSpPr>
          <p:spPr>
            <a:xfrm rot="5400000" flipH="1">
              <a:off x="6445955" y="4339625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Right Triangle 53"/>
            <p:cNvSpPr/>
            <p:nvPr/>
          </p:nvSpPr>
          <p:spPr>
            <a:xfrm rot="16200000" flipH="1">
              <a:off x="4644386" y="3106479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Right Triangle 54"/>
            <p:cNvSpPr/>
            <p:nvPr/>
          </p:nvSpPr>
          <p:spPr>
            <a:xfrm flipV="1">
              <a:off x="4928589" y="4626539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>
              <a:off x="7411212" y="3831111"/>
              <a:ext cx="222479" cy="223836"/>
            </a:xfrm>
            <a:custGeom>
              <a:avLst/>
              <a:gdLst>
                <a:gd name="connsiteX0" fmla="*/ 0 w 222479"/>
                <a:gd name="connsiteY0" fmla="*/ 0 h 223836"/>
                <a:gd name="connsiteX1" fmla="*/ 222479 w 222479"/>
                <a:gd name="connsiteY1" fmla="*/ 223836 h 223836"/>
                <a:gd name="connsiteX2" fmla="*/ 0 w 222479"/>
                <a:gd name="connsiteY2" fmla="*/ 2707 h 223836"/>
                <a:gd name="connsiteX3" fmla="*/ 0 w 222479"/>
                <a:gd name="connsiteY3" fmla="*/ 0 h 223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2479" h="223836">
                  <a:moveTo>
                    <a:pt x="0" y="0"/>
                  </a:moveTo>
                  <a:lnTo>
                    <a:pt x="222479" y="223836"/>
                  </a:lnTo>
                  <a:lnTo>
                    <a:pt x="0" y="270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Freeform 59"/>
            <p:cNvSpPr/>
            <p:nvPr/>
          </p:nvSpPr>
          <p:spPr>
            <a:xfrm>
              <a:off x="7633691" y="4054947"/>
              <a:ext cx="223835" cy="222478"/>
            </a:xfrm>
            <a:custGeom>
              <a:avLst/>
              <a:gdLst>
                <a:gd name="connsiteX0" fmla="*/ 0 w 223835"/>
                <a:gd name="connsiteY0" fmla="*/ 0 h 222478"/>
                <a:gd name="connsiteX1" fmla="*/ 223835 w 223835"/>
                <a:gd name="connsiteY1" fmla="*/ 222478 h 222478"/>
                <a:gd name="connsiteX2" fmla="*/ 221129 w 223835"/>
                <a:gd name="connsiteY2" fmla="*/ 222478 h 222478"/>
                <a:gd name="connsiteX3" fmla="*/ 0 w 223835"/>
                <a:gd name="connsiteY3" fmla="*/ 0 h 222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835" h="222478">
                  <a:moveTo>
                    <a:pt x="0" y="0"/>
                  </a:moveTo>
                  <a:lnTo>
                    <a:pt x="223835" y="222478"/>
                  </a:lnTo>
                  <a:lnTo>
                    <a:pt x="221129" y="22247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Freeform 61"/>
            <p:cNvSpPr/>
            <p:nvPr/>
          </p:nvSpPr>
          <p:spPr>
            <a:xfrm>
              <a:off x="7633691" y="5627255"/>
              <a:ext cx="223835" cy="222479"/>
            </a:xfrm>
            <a:custGeom>
              <a:avLst/>
              <a:gdLst>
                <a:gd name="connsiteX0" fmla="*/ 221129 w 223835"/>
                <a:gd name="connsiteY0" fmla="*/ 0 h 222479"/>
                <a:gd name="connsiteX1" fmla="*/ 223835 w 223835"/>
                <a:gd name="connsiteY1" fmla="*/ 0 h 222479"/>
                <a:gd name="connsiteX2" fmla="*/ 0 w 223835"/>
                <a:gd name="connsiteY2" fmla="*/ 222479 h 222479"/>
                <a:gd name="connsiteX3" fmla="*/ 221129 w 223835"/>
                <a:gd name="connsiteY3" fmla="*/ 0 h 2224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835" h="222479">
                  <a:moveTo>
                    <a:pt x="221129" y="0"/>
                  </a:moveTo>
                  <a:lnTo>
                    <a:pt x="223835" y="0"/>
                  </a:lnTo>
                  <a:lnTo>
                    <a:pt x="0" y="222479"/>
                  </a:lnTo>
                  <a:lnTo>
                    <a:pt x="221129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>
              <a:off x="7411212" y="5849734"/>
              <a:ext cx="222479" cy="223835"/>
            </a:xfrm>
            <a:custGeom>
              <a:avLst/>
              <a:gdLst>
                <a:gd name="connsiteX0" fmla="*/ 222479 w 222479"/>
                <a:gd name="connsiteY0" fmla="*/ 0 h 223835"/>
                <a:gd name="connsiteX1" fmla="*/ 0 w 222479"/>
                <a:gd name="connsiteY1" fmla="*/ 223835 h 223835"/>
                <a:gd name="connsiteX2" fmla="*/ 0 w 222479"/>
                <a:gd name="connsiteY2" fmla="*/ 221129 h 223835"/>
                <a:gd name="connsiteX3" fmla="*/ 222479 w 222479"/>
                <a:gd name="connsiteY3" fmla="*/ 0 h 223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2479" h="223835">
                  <a:moveTo>
                    <a:pt x="222479" y="0"/>
                  </a:moveTo>
                  <a:lnTo>
                    <a:pt x="0" y="223835"/>
                  </a:lnTo>
                  <a:lnTo>
                    <a:pt x="0" y="221129"/>
                  </a:lnTo>
                  <a:lnTo>
                    <a:pt x="222479" y="0"/>
                  </a:lnTo>
                  <a:close/>
                </a:path>
              </a:pathLst>
            </a:custGeom>
            <a:solidFill>
              <a:srgbClr val="B7372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Right Triangle 63"/>
            <p:cNvSpPr/>
            <p:nvPr/>
          </p:nvSpPr>
          <p:spPr>
            <a:xfrm flipH="1">
              <a:off x="7295884" y="3828404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Right Triangle 64"/>
            <p:cNvSpPr/>
            <p:nvPr/>
          </p:nvSpPr>
          <p:spPr>
            <a:xfrm rot="5400000" flipH="1">
              <a:off x="7576028" y="5343048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Right Triangle 65"/>
            <p:cNvSpPr/>
            <p:nvPr/>
          </p:nvSpPr>
          <p:spPr>
            <a:xfrm rot="16200000" flipH="1">
              <a:off x="5774459" y="4109902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Right Triangle 66"/>
            <p:cNvSpPr/>
            <p:nvPr/>
          </p:nvSpPr>
          <p:spPr>
            <a:xfrm flipV="1">
              <a:off x="6058662" y="5629962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7" name="Right Triangle 86"/>
            <p:cNvSpPr/>
            <p:nvPr/>
          </p:nvSpPr>
          <p:spPr>
            <a:xfrm rot="5400000" flipH="1">
              <a:off x="5330170" y="3264733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Right Triangle 87"/>
            <p:cNvSpPr/>
            <p:nvPr/>
          </p:nvSpPr>
          <p:spPr>
            <a:xfrm flipV="1">
              <a:off x="3797162" y="3557190"/>
              <a:ext cx="116681" cy="446314"/>
            </a:xfrm>
            <a:prstGeom prst="rtTriangle">
              <a:avLst/>
            </a:prstGeom>
            <a:solidFill>
              <a:schemeClr val="tx1">
                <a:lumMod val="75000"/>
                <a:lumOff val="25000"/>
                <a:alpha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0" name="TextBox 89"/>
          <p:cNvSpPr txBox="1"/>
          <p:nvPr/>
        </p:nvSpPr>
        <p:spPr>
          <a:xfrm>
            <a:off x="1529980" y="1679841"/>
            <a:ext cx="232083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smtClean="0">
                <a:solidFill>
                  <a:srgbClr val="E74C3C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PERFORMANCE NAME</a:t>
            </a: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Etharums ser quidem rerum facilis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848043" y="1741397"/>
            <a:ext cx="65274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smtClean="0">
                <a:solidFill>
                  <a:srgbClr val="E74C3C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01</a:t>
            </a:r>
            <a:endParaRPr lang="en-US" sz="3200" b="1">
              <a:solidFill>
                <a:srgbClr val="E74C3C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92" name="TextBox 91"/>
          <p:cNvSpPr txBox="1"/>
          <p:nvPr/>
        </p:nvSpPr>
        <p:spPr>
          <a:xfrm>
            <a:off x="1533377" y="3395962"/>
            <a:ext cx="232083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smtClean="0">
                <a:solidFill>
                  <a:srgbClr val="3D9FAC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PERFORMANCE NAME</a:t>
            </a: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Etharums ser quidem rerum facilis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851440" y="3457518"/>
            <a:ext cx="65274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smtClean="0">
                <a:solidFill>
                  <a:srgbClr val="3D9FAC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02</a:t>
            </a:r>
            <a:endParaRPr lang="en-US" sz="3200" b="1">
              <a:solidFill>
                <a:srgbClr val="3D9FAC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1525907" y="5235194"/>
            <a:ext cx="232083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smtClean="0">
                <a:solidFill>
                  <a:srgbClr val="FEB83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PERFORMANCE NAME</a:t>
            </a: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Etharums ser quidem rerum facilis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843970" y="5296750"/>
            <a:ext cx="65274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smtClean="0">
                <a:solidFill>
                  <a:srgbClr val="FEB83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03</a:t>
            </a:r>
            <a:endParaRPr lang="en-US" sz="3200" b="1">
              <a:solidFill>
                <a:srgbClr val="FEB834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7841951" y="1679841"/>
            <a:ext cx="3435649" cy="1261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FOR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600" b="1" smtClean="0">
                <a:solidFill>
                  <a:srgbClr val="E74C3C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SOLUTIONS</a:t>
            </a:r>
          </a:p>
          <a:p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facilis dolores nemis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omnis fugats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vitaes nemo minima rerums unsers sadips amets.. Sed ut perspiciatis unde omnis iste natus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error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sit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voluptatem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914400" y="399495"/>
            <a:ext cx="20418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200" dirty="0">
                <a:solidFill>
                  <a:srgbClr val="F9FAFA"/>
                </a:solidFill>
              </a:rPr>
              <a:t>https://www.ypppt.com/</a:t>
            </a:r>
            <a:endParaRPr lang="zh-CN" altLang="en-US" sz="1200" dirty="0">
              <a:solidFill>
                <a:srgbClr val="F9FAF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8662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Inverted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808802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3618</TotalTime>
  <Words>189</Words>
  <Application>Microsoft Office PowerPoint</Application>
  <PresentationFormat>宽屏</PresentationFormat>
  <Paragraphs>26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3" baseType="lpstr">
      <vt:lpstr>GeosansLight</vt:lpstr>
      <vt:lpstr>Meiryo</vt:lpstr>
      <vt:lpstr>宋体</vt:lpstr>
      <vt:lpstr>微软雅黑</vt:lpstr>
      <vt:lpstr>Arial</vt:lpstr>
      <vt:lpstr>Calibri</vt:lpstr>
      <vt:lpstr>Calibri Light</vt:lpstr>
      <vt:lpstr>FontAwesome</vt:lpstr>
      <vt:lpstr>Open Sans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464</cp:revision>
  <dcterms:created xsi:type="dcterms:W3CDTF">2014-10-22T04:24:20Z</dcterms:created>
  <dcterms:modified xsi:type="dcterms:W3CDTF">2022-05-03T14:00:34Z</dcterms:modified>
</cp:coreProperties>
</file>

<file path=docProps/thumbnail.jpeg>
</file>