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5"/>
  </p:notesMasterIdLst>
  <p:handoutMasterIdLst>
    <p:handoutMasterId r:id="rId6"/>
  </p:handoutMasterIdLst>
  <p:sldIdLst>
    <p:sldId id="287" r:id="rId3"/>
    <p:sldId id="28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BD6"/>
    <a:srgbClr val="895881"/>
    <a:srgbClr val="B2D235"/>
    <a:srgbClr val="937963"/>
    <a:srgbClr val="F23B48"/>
    <a:srgbClr val="FFC000"/>
    <a:srgbClr val="F2F2F2"/>
    <a:srgbClr val="0070C0"/>
    <a:srgbClr val="F8F8F8"/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5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1890" y="4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1A594-041B-449E-89BC-5A6CB1F5A9AB}" type="datetimeFigureOut">
              <a:rPr lang="id-ID" smtClean="0"/>
              <a:t>03/07/2017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DDC53-01B7-4E0F-8BE2-02DC8C67218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719361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CCC32-3486-46B1-A8B7-921064D8D59D}" type="datetimeFigureOut">
              <a:rPr lang="en-US" smtClean="0"/>
              <a:t>7/3/2017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D1495A-DD81-44F4-9F54-1F39867BF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919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556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7734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37633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207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258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930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414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057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634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125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486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799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04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366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843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Creative Horizontal Pencil </a:t>
            </a:r>
            <a:r>
              <a:rPr lang="en-US" dirty="0" smtClean="0"/>
              <a:t>Infographic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id-ID" dirty="0"/>
              <a:t>Biscuit oat cake carrot cake muffin jelly beans chocolate chocolate sugar plum </a:t>
            </a:r>
            <a:r>
              <a:rPr lang="id-ID" dirty="0" smtClean="0"/>
              <a:t>cheesecake</a:t>
            </a:r>
            <a:endParaRPr lang="id-ID" dirty="0"/>
          </a:p>
        </p:txBody>
      </p:sp>
      <p:grpSp>
        <p:nvGrpSpPr>
          <p:cNvPr id="95" name="Group 94"/>
          <p:cNvGrpSpPr/>
          <p:nvPr/>
        </p:nvGrpSpPr>
        <p:grpSpPr>
          <a:xfrm>
            <a:off x="1994399" y="1922569"/>
            <a:ext cx="589804" cy="728170"/>
            <a:chOff x="1994399" y="2158871"/>
            <a:chExt cx="589804" cy="728170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1994399" y="2158871"/>
              <a:ext cx="459824" cy="728170"/>
            </a:xfrm>
            <a:custGeom>
              <a:avLst/>
              <a:gdLst>
                <a:gd name="T0" fmla="*/ 139 w 139"/>
                <a:gd name="T1" fmla="*/ 218 h 218"/>
                <a:gd name="T2" fmla="*/ 139 w 139"/>
                <a:gd name="T3" fmla="*/ 0 h 218"/>
                <a:gd name="T4" fmla="*/ 109 w 139"/>
                <a:gd name="T5" fmla="*/ 0 h 218"/>
                <a:gd name="T6" fmla="*/ 0 w 139"/>
                <a:gd name="T7" fmla="*/ 109 h 218"/>
                <a:gd name="T8" fmla="*/ 0 w 139"/>
                <a:gd name="T9" fmla="*/ 109 h 218"/>
                <a:gd name="T10" fmla="*/ 109 w 139"/>
                <a:gd name="T11" fmla="*/ 218 h 218"/>
                <a:gd name="T12" fmla="*/ 139 w 139"/>
                <a:gd name="T1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218">
                  <a:moveTo>
                    <a:pt x="139" y="218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49" y="0"/>
                    <a:pt x="0" y="4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69"/>
                    <a:pt x="49" y="218"/>
                    <a:pt x="109" y="218"/>
                  </a:cubicBezTo>
                  <a:lnTo>
                    <a:pt x="139" y="21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Rectangle 6"/>
            <p:cNvSpPr>
              <a:spLocks noChangeArrowheads="1"/>
            </p:cNvSpPr>
            <p:nvPr/>
          </p:nvSpPr>
          <p:spPr bwMode="auto">
            <a:xfrm>
              <a:off x="2417884" y="2158871"/>
              <a:ext cx="166319" cy="72817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1994399" y="2523655"/>
              <a:ext cx="585611" cy="363386"/>
            </a:xfrm>
            <a:custGeom>
              <a:avLst/>
              <a:gdLst>
                <a:gd name="T0" fmla="*/ 0 w 177"/>
                <a:gd name="T1" fmla="*/ 0 h 109"/>
                <a:gd name="T2" fmla="*/ 177 w 177"/>
                <a:gd name="T3" fmla="*/ 0 h 109"/>
                <a:gd name="T4" fmla="*/ 177 w 177"/>
                <a:gd name="T5" fmla="*/ 109 h 109"/>
                <a:gd name="T6" fmla="*/ 139 w 177"/>
                <a:gd name="T7" fmla="*/ 109 h 109"/>
                <a:gd name="T8" fmla="*/ 128 w 177"/>
                <a:gd name="T9" fmla="*/ 109 h 109"/>
                <a:gd name="T10" fmla="*/ 109 w 177"/>
                <a:gd name="T11" fmla="*/ 109 h 109"/>
                <a:gd name="T12" fmla="*/ 0 w 177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09">
                  <a:moveTo>
                    <a:pt x="0" y="0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28" y="109"/>
                    <a:pt x="128" y="109"/>
                    <a:pt x="128" y="109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49" y="109"/>
                    <a:pt x="0" y="60"/>
                    <a:pt x="0" y="0"/>
                  </a:cubicBezTo>
                  <a:close/>
                </a:path>
              </a:pathLst>
            </a:cu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584201" y="1922569"/>
            <a:ext cx="1013398" cy="728170"/>
            <a:chOff x="4530194" y="4285619"/>
            <a:chExt cx="382215" cy="532444"/>
          </a:xfrm>
        </p:grpSpPr>
        <p:sp>
          <p:nvSpPr>
            <p:cNvPr id="43" name="Rectangle 7"/>
            <p:cNvSpPr>
              <a:spLocks noChangeArrowheads="1"/>
            </p:cNvSpPr>
            <p:nvPr/>
          </p:nvSpPr>
          <p:spPr bwMode="auto">
            <a:xfrm>
              <a:off x="4530194" y="4285619"/>
              <a:ext cx="382215" cy="532444"/>
            </a:xfrm>
            <a:prstGeom prst="rect">
              <a:avLst/>
            </a:prstGeom>
            <a:solidFill>
              <a:srgbClr val="F23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Lato Bold" panose="020F0802020204030203" pitchFamily="34" charset="0"/>
                </a:rPr>
                <a:t>2013</a:t>
              </a:r>
              <a:endParaRPr lang="id-ID" dirty="0">
                <a:solidFill>
                  <a:schemeClr val="bg1"/>
                </a:solidFill>
                <a:latin typeface="Lato Bold" panose="020F0802020204030203" pitchFamily="34" charset="0"/>
              </a:endParaRPr>
            </a:p>
          </p:txBody>
        </p:sp>
        <p:sp>
          <p:nvSpPr>
            <p:cNvPr id="44" name="Rectangle 8"/>
            <p:cNvSpPr>
              <a:spLocks noChangeArrowheads="1"/>
            </p:cNvSpPr>
            <p:nvPr/>
          </p:nvSpPr>
          <p:spPr bwMode="auto">
            <a:xfrm>
              <a:off x="4530194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597599" y="1922569"/>
            <a:ext cx="1423542" cy="728170"/>
            <a:chOff x="4912409" y="4285619"/>
            <a:chExt cx="382215" cy="532444"/>
          </a:xfrm>
        </p:grpSpPr>
        <p:sp>
          <p:nvSpPr>
            <p:cNvPr id="46" name="Rectangle 10"/>
            <p:cNvSpPr>
              <a:spLocks noChangeArrowheads="1"/>
            </p:cNvSpPr>
            <p:nvPr/>
          </p:nvSpPr>
          <p:spPr bwMode="auto">
            <a:xfrm>
              <a:off x="4912409" y="4285619"/>
              <a:ext cx="382215" cy="532444"/>
            </a:xfrm>
            <a:prstGeom prst="rect">
              <a:avLst/>
            </a:prstGeom>
            <a:solidFill>
              <a:srgbClr val="FFC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Lato Bold" panose="020F0802020204030203" pitchFamily="34" charset="0"/>
                </a:rPr>
                <a:t>2014</a:t>
              </a:r>
              <a:endParaRPr lang="id-ID" dirty="0">
                <a:solidFill>
                  <a:schemeClr val="bg1"/>
                </a:solidFill>
                <a:latin typeface="Lato Bold" panose="020F0802020204030203" pitchFamily="34" charset="0"/>
              </a:endParaRPr>
            </a:p>
          </p:txBody>
        </p:sp>
        <p:sp>
          <p:nvSpPr>
            <p:cNvPr id="47" name="Rectangle 11"/>
            <p:cNvSpPr>
              <a:spLocks noChangeArrowheads="1"/>
            </p:cNvSpPr>
            <p:nvPr/>
          </p:nvSpPr>
          <p:spPr bwMode="auto">
            <a:xfrm>
              <a:off x="4912409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021141" y="1922569"/>
            <a:ext cx="2091097" cy="728170"/>
            <a:chOff x="5294624" y="4285619"/>
            <a:chExt cx="383237" cy="532444"/>
          </a:xfrm>
        </p:grpSpPr>
        <p:sp>
          <p:nvSpPr>
            <p:cNvPr id="48" name="Rectangle 12"/>
            <p:cNvSpPr>
              <a:spLocks noChangeArrowheads="1"/>
            </p:cNvSpPr>
            <p:nvPr/>
          </p:nvSpPr>
          <p:spPr bwMode="auto">
            <a:xfrm>
              <a:off x="5294624" y="4285619"/>
              <a:ext cx="383237" cy="532444"/>
            </a:xfrm>
            <a:prstGeom prst="rect">
              <a:avLst/>
            </a:prstGeom>
            <a:solidFill>
              <a:srgbClr val="00B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Lato Bold" panose="020F0802020204030203" pitchFamily="34" charset="0"/>
                </a:rPr>
                <a:t>2015</a:t>
              </a:r>
              <a:endParaRPr lang="id-ID" dirty="0">
                <a:solidFill>
                  <a:schemeClr val="bg1"/>
                </a:solidFill>
                <a:latin typeface="Lato Bold" panose="020F0802020204030203" pitchFamily="34" charset="0"/>
              </a:endParaRPr>
            </a:p>
          </p:txBody>
        </p:sp>
        <p:sp>
          <p:nvSpPr>
            <p:cNvPr id="53" name="Rectangle 13"/>
            <p:cNvSpPr>
              <a:spLocks noChangeArrowheads="1"/>
            </p:cNvSpPr>
            <p:nvPr/>
          </p:nvSpPr>
          <p:spPr bwMode="auto">
            <a:xfrm>
              <a:off x="5294624" y="4552352"/>
              <a:ext cx="383237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7112238" y="1922569"/>
            <a:ext cx="1410231" cy="728170"/>
            <a:chOff x="5677862" y="4285619"/>
            <a:chExt cx="382215" cy="532444"/>
          </a:xfrm>
        </p:grpSpPr>
        <p:sp>
          <p:nvSpPr>
            <p:cNvPr id="54" name="Rectangle 14"/>
            <p:cNvSpPr>
              <a:spLocks noChangeArrowheads="1"/>
            </p:cNvSpPr>
            <p:nvPr/>
          </p:nvSpPr>
          <p:spPr bwMode="auto">
            <a:xfrm>
              <a:off x="5677862" y="4285619"/>
              <a:ext cx="382215" cy="532444"/>
            </a:xfrm>
            <a:prstGeom prst="rect">
              <a:avLst/>
            </a:prstGeom>
            <a:solidFill>
              <a:srgbClr val="937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Lato Bold" panose="020F0802020204030203" pitchFamily="34" charset="0"/>
                </a:rPr>
                <a:t>2016</a:t>
              </a:r>
              <a:endParaRPr lang="id-ID" dirty="0">
                <a:solidFill>
                  <a:schemeClr val="bg1"/>
                </a:solidFill>
                <a:latin typeface="Lato Bold" panose="020F0802020204030203" pitchFamily="34" charset="0"/>
              </a:endParaRPr>
            </a:p>
          </p:txBody>
        </p:sp>
        <p:sp>
          <p:nvSpPr>
            <p:cNvPr id="55" name="Rectangle 15"/>
            <p:cNvSpPr>
              <a:spLocks noChangeArrowheads="1"/>
            </p:cNvSpPr>
            <p:nvPr/>
          </p:nvSpPr>
          <p:spPr bwMode="auto">
            <a:xfrm>
              <a:off x="5677862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8522469" y="1922569"/>
            <a:ext cx="1013398" cy="728170"/>
            <a:chOff x="6060077" y="4285619"/>
            <a:chExt cx="382215" cy="532444"/>
          </a:xfrm>
        </p:grpSpPr>
        <p:sp>
          <p:nvSpPr>
            <p:cNvPr id="56" name="Rectangle 16"/>
            <p:cNvSpPr>
              <a:spLocks noChangeArrowheads="1"/>
            </p:cNvSpPr>
            <p:nvPr/>
          </p:nvSpPr>
          <p:spPr bwMode="auto">
            <a:xfrm>
              <a:off x="6060077" y="4285619"/>
              <a:ext cx="382215" cy="532444"/>
            </a:xfrm>
            <a:prstGeom prst="rect">
              <a:avLst/>
            </a:prstGeom>
            <a:solidFill>
              <a:srgbClr val="B2D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Lato Bold" panose="020F0802020204030203" pitchFamily="34" charset="0"/>
                </a:rPr>
                <a:t>2017</a:t>
              </a:r>
              <a:endParaRPr lang="id-ID" dirty="0">
                <a:solidFill>
                  <a:schemeClr val="bg1"/>
                </a:solidFill>
                <a:latin typeface="Lato Bold" panose="020F0802020204030203" pitchFamily="34" charset="0"/>
              </a:endParaRPr>
            </a:p>
          </p:txBody>
        </p:sp>
        <p:sp>
          <p:nvSpPr>
            <p:cNvPr id="58" name="Rectangle 17"/>
            <p:cNvSpPr>
              <a:spLocks noChangeArrowheads="1"/>
            </p:cNvSpPr>
            <p:nvPr/>
          </p:nvSpPr>
          <p:spPr bwMode="auto">
            <a:xfrm>
              <a:off x="6060077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9535867" y="1922569"/>
            <a:ext cx="661734" cy="728170"/>
            <a:chOff x="7739063" y="3990975"/>
            <a:chExt cx="414338" cy="827088"/>
          </a:xfrm>
        </p:grpSpPr>
        <p:sp>
          <p:nvSpPr>
            <p:cNvPr id="59" name="Freeform 18"/>
            <p:cNvSpPr>
              <a:spLocks/>
            </p:cNvSpPr>
            <p:nvPr/>
          </p:nvSpPr>
          <p:spPr bwMode="auto">
            <a:xfrm>
              <a:off x="7739063" y="3990975"/>
              <a:ext cx="414338" cy="827088"/>
            </a:xfrm>
            <a:custGeom>
              <a:avLst/>
              <a:gdLst>
                <a:gd name="T0" fmla="*/ 261 w 261"/>
                <a:gd name="T1" fmla="*/ 261 h 521"/>
                <a:gd name="T2" fmla="*/ 0 w 261"/>
                <a:gd name="T3" fmla="*/ 0 h 521"/>
                <a:gd name="T4" fmla="*/ 0 w 261"/>
                <a:gd name="T5" fmla="*/ 521 h 521"/>
                <a:gd name="T6" fmla="*/ 261 w 261"/>
                <a:gd name="T7" fmla="*/ 26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521">
                  <a:moveTo>
                    <a:pt x="261" y="261"/>
                  </a:moveTo>
                  <a:lnTo>
                    <a:pt x="0" y="0"/>
                  </a:lnTo>
                  <a:lnTo>
                    <a:pt x="0" y="521"/>
                  </a:lnTo>
                  <a:lnTo>
                    <a:pt x="261" y="261"/>
                  </a:lnTo>
                  <a:close/>
                </a:path>
              </a:pathLst>
            </a:custGeom>
            <a:solidFill>
              <a:srgbClr val="ECA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19"/>
            <p:cNvSpPr>
              <a:spLocks/>
            </p:cNvSpPr>
            <p:nvPr/>
          </p:nvSpPr>
          <p:spPr bwMode="auto">
            <a:xfrm>
              <a:off x="8027988" y="4283075"/>
              <a:ext cx="125413" cy="242888"/>
            </a:xfrm>
            <a:custGeom>
              <a:avLst/>
              <a:gdLst>
                <a:gd name="T0" fmla="*/ 79 w 79"/>
                <a:gd name="T1" fmla="*/ 77 h 153"/>
                <a:gd name="T2" fmla="*/ 0 w 79"/>
                <a:gd name="T3" fmla="*/ 153 h 153"/>
                <a:gd name="T4" fmla="*/ 0 w 79"/>
                <a:gd name="T5" fmla="*/ 0 h 153"/>
                <a:gd name="T6" fmla="*/ 0 w 79"/>
                <a:gd name="T7" fmla="*/ 0 h 153"/>
                <a:gd name="T8" fmla="*/ 79 w 79"/>
                <a:gd name="T9" fmla="*/ 7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53">
                  <a:moveTo>
                    <a:pt x="79" y="77"/>
                  </a:moveTo>
                  <a:lnTo>
                    <a:pt x="0" y="153"/>
                  </a:lnTo>
                  <a:lnTo>
                    <a:pt x="0" y="0"/>
                  </a:lnTo>
                  <a:lnTo>
                    <a:pt x="0" y="0"/>
                  </a:lnTo>
                  <a:lnTo>
                    <a:pt x="79" y="7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20"/>
            <p:cNvSpPr>
              <a:spLocks/>
            </p:cNvSpPr>
            <p:nvPr/>
          </p:nvSpPr>
          <p:spPr bwMode="auto">
            <a:xfrm>
              <a:off x="7739063" y="4405313"/>
              <a:ext cx="414338" cy="412750"/>
            </a:xfrm>
            <a:custGeom>
              <a:avLst/>
              <a:gdLst>
                <a:gd name="T0" fmla="*/ 261 w 261"/>
                <a:gd name="T1" fmla="*/ 0 h 260"/>
                <a:gd name="T2" fmla="*/ 0 w 261"/>
                <a:gd name="T3" fmla="*/ 260 h 260"/>
                <a:gd name="T4" fmla="*/ 0 w 261"/>
                <a:gd name="T5" fmla="*/ 0 h 260"/>
                <a:gd name="T6" fmla="*/ 261 w 261"/>
                <a:gd name="T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260">
                  <a:moveTo>
                    <a:pt x="261" y="0"/>
                  </a:moveTo>
                  <a:lnTo>
                    <a:pt x="0" y="260"/>
                  </a:lnTo>
                  <a:lnTo>
                    <a:pt x="0" y="0"/>
                  </a:lnTo>
                  <a:lnTo>
                    <a:pt x="261" y="0"/>
                  </a:lnTo>
                  <a:close/>
                </a:path>
              </a:pathLst>
            </a:cu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768028" y="2873725"/>
            <a:ext cx="551992" cy="816672"/>
            <a:chOff x="2768028" y="3110027"/>
            <a:chExt cx="551992" cy="816672"/>
          </a:xfrm>
        </p:grpSpPr>
        <p:cxnSp>
          <p:nvCxnSpPr>
            <p:cNvPr id="73" name="Straight Connector 72"/>
            <p:cNvCxnSpPr/>
            <p:nvPr/>
          </p:nvCxnSpPr>
          <p:spPr>
            <a:xfrm rot="10800000">
              <a:off x="3044025" y="3110027"/>
              <a:ext cx="0" cy="360191"/>
            </a:xfrm>
            <a:prstGeom prst="line">
              <a:avLst/>
            </a:prstGeom>
            <a:ln>
              <a:solidFill>
                <a:srgbClr val="F23B4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2768028" y="3374707"/>
              <a:ext cx="551992" cy="551992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AU" dirty="0">
                  <a:solidFill>
                    <a:schemeClr val="bg1"/>
                  </a:solidFill>
                  <a:latin typeface="FontAwesome" pitchFamily="2" charset="0"/>
                </a:rPr>
                <a:t></a:t>
              </a:r>
            </a:p>
          </p:txBody>
        </p:sp>
      </p:grpSp>
      <p:sp>
        <p:nvSpPr>
          <p:cNvPr id="76" name="Text Placeholder 32"/>
          <p:cNvSpPr txBox="1">
            <a:spLocks/>
          </p:cNvSpPr>
          <p:nvPr/>
        </p:nvSpPr>
        <p:spPr>
          <a:xfrm>
            <a:off x="2276336" y="4193560"/>
            <a:ext cx="1535376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Lemon drops oat cake oat cake sugar plum sweet chocolate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cake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77" name="Text Placeholder 33"/>
          <p:cNvSpPr txBox="1">
            <a:spLocks/>
          </p:cNvSpPr>
          <p:nvPr/>
        </p:nvSpPr>
        <p:spPr>
          <a:xfrm>
            <a:off x="2263075" y="3913383"/>
            <a:ext cx="1544522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1300" b="1" dirty="0" smtClean="0">
                <a:solidFill>
                  <a:srgbClr val="F23B48"/>
                </a:solidFill>
                <a:latin typeface="Lato" panose="020F0502020204030203" pitchFamily="34" charset="0"/>
              </a:rPr>
              <a:t>Sales Booster</a:t>
            </a:r>
            <a:endParaRPr lang="en-AU" sz="1300" b="1" dirty="0">
              <a:solidFill>
                <a:srgbClr val="F23B48"/>
              </a:solidFill>
              <a:latin typeface="Lato" panose="020F0502020204030203" pitchFamily="34" charset="0"/>
            </a:endParaRPr>
          </a:p>
        </p:txBody>
      </p:sp>
      <p:grpSp>
        <p:nvGrpSpPr>
          <p:cNvPr id="98" name="Group 97"/>
          <p:cNvGrpSpPr/>
          <p:nvPr/>
        </p:nvGrpSpPr>
        <p:grpSpPr>
          <a:xfrm>
            <a:off x="5757807" y="2873725"/>
            <a:ext cx="551992" cy="816672"/>
            <a:chOff x="5757807" y="2873725"/>
            <a:chExt cx="551992" cy="816672"/>
          </a:xfrm>
        </p:grpSpPr>
        <p:cxnSp>
          <p:nvCxnSpPr>
            <p:cNvPr id="78" name="Straight Connector 77"/>
            <p:cNvCxnSpPr/>
            <p:nvPr/>
          </p:nvCxnSpPr>
          <p:spPr>
            <a:xfrm rot="10800000">
              <a:off x="6033804" y="2873725"/>
              <a:ext cx="0" cy="360191"/>
            </a:xfrm>
            <a:prstGeom prst="line">
              <a:avLst/>
            </a:prstGeom>
            <a:ln>
              <a:solidFill>
                <a:srgbClr val="00BBD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Oval 78"/>
            <p:cNvSpPr>
              <a:spLocks noChangeAspect="1"/>
            </p:cNvSpPr>
            <p:nvPr/>
          </p:nvSpPr>
          <p:spPr>
            <a:xfrm>
              <a:off x="5757807" y="3138405"/>
              <a:ext cx="551992" cy="551992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AU" dirty="0">
                  <a:solidFill>
                    <a:schemeClr val="bg1"/>
                  </a:solidFill>
                  <a:latin typeface="FontAwesome" pitchFamily="2" charset="0"/>
                </a:rPr>
                <a:t></a:t>
              </a:r>
            </a:p>
          </p:txBody>
        </p:sp>
      </p:grpSp>
      <p:sp>
        <p:nvSpPr>
          <p:cNvPr id="80" name="Text Placeholder 32"/>
          <p:cNvSpPr txBox="1">
            <a:spLocks/>
          </p:cNvSpPr>
          <p:nvPr/>
        </p:nvSpPr>
        <p:spPr>
          <a:xfrm>
            <a:off x="5266115" y="4193560"/>
            <a:ext cx="1535376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Lemon drops oat cake oat cake sugar plum sweet chocolate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cake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81" name="Text Placeholder 33"/>
          <p:cNvSpPr txBox="1">
            <a:spLocks/>
          </p:cNvSpPr>
          <p:nvPr/>
        </p:nvSpPr>
        <p:spPr>
          <a:xfrm>
            <a:off x="5252854" y="3913383"/>
            <a:ext cx="1544522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1300" b="1" dirty="0" smtClean="0">
                <a:solidFill>
                  <a:srgbClr val="00BBD6"/>
                </a:solidFill>
                <a:latin typeface="Lato" panose="020F0502020204030203" pitchFamily="34" charset="0"/>
              </a:rPr>
              <a:t>Light Content</a:t>
            </a:r>
            <a:endParaRPr lang="en-AU" sz="1300" b="1" dirty="0">
              <a:solidFill>
                <a:srgbClr val="00BBD6"/>
              </a:solidFill>
              <a:latin typeface="Lato" panose="020F0502020204030203" pitchFamily="34" charset="0"/>
            </a:endParaRPr>
          </a:p>
        </p:txBody>
      </p:sp>
      <p:grpSp>
        <p:nvGrpSpPr>
          <p:cNvPr id="97" name="Group 96"/>
          <p:cNvGrpSpPr/>
          <p:nvPr/>
        </p:nvGrpSpPr>
        <p:grpSpPr>
          <a:xfrm>
            <a:off x="4048268" y="2873726"/>
            <a:ext cx="551992" cy="2174827"/>
            <a:chOff x="4048268" y="3110028"/>
            <a:chExt cx="551992" cy="2174827"/>
          </a:xfrm>
        </p:grpSpPr>
        <p:cxnSp>
          <p:nvCxnSpPr>
            <p:cNvPr id="82" name="Straight Connector 81"/>
            <p:cNvCxnSpPr/>
            <p:nvPr/>
          </p:nvCxnSpPr>
          <p:spPr>
            <a:xfrm flipV="1">
              <a:off x="4324265" y="3110028"/>
              <a:ext cx="0" cy="1848567"/>
            </a:xfrm>
            <a:prstGeom prst="line">
              <a:avLst/>
            </a:prstGeom>
            <a:ln>
              <a:solidFill>
                <a:srgbClr val="FFC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Oval 82"/>
            <p:cNvSpPr>
              <a:spLocks noChangeAspect="1"/>
            </p:cNvSpPr>
            <p:nvPr/>
          </p:nvSpPr>
          <p:spPr>
            <a:xfrm>
              <a:off x="4048268" y="4732863"/>
              <a:ext cx="551992" cy="55199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AU" dirty="0">
                  <a:solidFill>
                    <a:schemeClr val="bg1"/>
                  </a:solidFill>
                  <a:latin typeface="FontAwesome" pitchFamily="2" charset="0"/>
                </a:rPr>
                <a:t></a:t>
              </a:r>
            </a:p>
          </p:txBody>
        </p:sp>
      </p:grpSp>
      <p:sp>
        <p:nvSpPr>
          <p:cNvPr id="84" name="Text Placeholder 32"/>
          <p:cNvSpPr txBox="1">
            <a:spLocks/>
          </p:cNvSpPr>
          <p:nvPr/>
        </p:nvSpPr>
        <p:spPr>
          <a:xfrm>
            <a:off x="3556576" y="5551716"/>
            <a:ext cx="1535376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Lemon drops oat cake oat cake sugar plum sweet chocolate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cake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85" name="Text Placeholder 33"/>
          <p:cNvSpPr txBox="1">
            <a:spLocks/>
          </p:cNvSpPr>
          <p:nvPr/>
        </p:nvSpPr>
        <p:spPr>
          <a:xfrm>
            <a:off x="3543315" y="5271539"/>
            <a:ext cx="1544522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1300" b="1" dirty="0" smtClean="0">
                <a:solidFill>
                  <a:srgbClr val="FFC000"/>
                </a:solidFill>
                <a:latin typeface="Lato" panose="020F0502020204030203" pitchFamily="34" charset="0"/>
              </a:rPr>
              <a:t>Business Strategy</a:t>
            </a:r>
            <a:endParaRPr lang="en-AU" sz="1300" b="1" dirty="0">
              <a:solidFill>
                <a:srgbClr val="FFC000"/>
              </a:solidFill>
              <a:latin typeface="Lato" panose="020F0502020204030203" pitchFamily="34" charset="0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7540429" y="2873726"/>
            <a:ext cx="551992" cy="2174827"/>
            <a:chOff x="7540429" y="2873726"/>
            <a:chExt cx="551992" cy="2174827"/>
          </a:xfrm>
        </p:grpSpPr>
        <p:cxnSp>
          <p:nvCxnSpPr>
            <p:cNvPr id="87" name="Straight Connector 86"/>
            <p:cNvCxnSpPr/>
            <p:nvPr/>
          </p:nvCxnSpPr>
          <p:spPr>
            <a:xfrm flipV="1">
              <a:off x="7816426" y="2873726"/>
              <a:ext cx="0" cy="1848567"/>
            </a:xfrm>
            <a:prstGeom prst="line">
              <a:avLst/>
            </a:prstGeom>
            <a:ln>
              <a:solidFill>
                <a:srgbClr val="93796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/>
            <p:cNvSpPr>
              <a:spLocks noChangeAspect="1"/>
            </p:cNvSpPr>
            <p:nvPr/>
          </p:nvSpPr>
          <p:spPr>
            <a:xfrm>
              <a:off x="7540429" y="4496561"/>
              <a:ext cx="551992" cy="551992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AU" dirty="0">
                  <a:solidFill>
                    <a:schemeClr val="bg1"/>
                  </a:solidFill>
                  <a:latin typeface="FontAwesome" pitchFamily="2" charset="0"/>
                </a:rPr>
                <a:t></a:t>
              </a:r>
            </a:p>
          </p:txBody>
        </p:sp>
      </p:grpSp>
      <p:sp>
        <p:nvSpPr>
          <p:cNvPr id="89" name="Text Placeholder 32"/>
          <p:cNvSpPr txBox="1">
            <a:spLocks/>
          </p:cNvSpPr>
          <p:nvPr/>
        </p:nvSpPr>
        <p:spPr>
          <a:xfrm>
            <a:off x="7048737" y="5551716"/>
            <a:ext cx="1535376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Lemon drops oat cake oat cake sugar plum sweet chocolate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cake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90" name="Text Placeholder 33"/>
          <p:cNvSpPr txBox="1">
            <a:spLocks/>
          </p:cNvSpPr>
          <p:nvPr/>
        </p:nvSpPr>
        <p:spPr>
          <a:xfrm>
            <a:off x="7035476" y="5271539"/>
            <a:ext cx="1544522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1300" b="1" dirty="0" smtClean="0">
                <a:solidFill>
                  <a:srgbClr val="937963"/>
                </a:solidFill>
                <a:latin typeface="Lato" panose="020F0502020204030203" pitchFamily="34" charset="0"/>
              </a:rPr>
              <a:t>Client Database</a:t>
            </a:r>
            <a:endParaRPr lang="en-AU" sz="1300" b="1" dirty="0">
              <a:solidFill>
                <a:srgbClr val="937963"/>
              </a:solidFill>
              <a:latin typeface="Lato" panose="020F0502020204030203" pitchFamily="34" charset="0"/>
            </a:endParaRPr>
          </a:p>
        </p:txBody>
      </p:sp>
      <p:grpSp>
        <p:nvGrpSpPr>
          <p:cNvPr id="100" name="Group 99"/>
          <p:cNvGrpSpPr/>
          <p:nvPr/>
        </p:nvGrpSpPr>
        <p:grpSpPr>
          <a:xfrm>
            <a:off x="8747586" y="2873725"/>
            <a:ext cx="551992" cy="816672"/>
            <a:chOff x="8747586" y="2873725"/>
            <a:chExt cx="551992" cy="816672"/>
          </a:xfrm>
        </p:grpSpPr>
        <p:cxnSp>
          <p:nvCxnSpPr>
            <p:cNvPr id="91" name="Straight Connector 90"/>
            <p:cNvCxnSpPr/>
            <p:nvPr/>
          </p:nvCxnSpPr>
          <p:spPr>
            <a:xfrm rot="10800000">
              <a:off x="9023583" y="2873725"/>
              <a:ext cx="0" cy="360191"/>
            </a:xfrm>
            <a:prstGeom prst="line">
              <a:avLst/>
            </a:prstGeom>
            <a:ln>
              <a:solidFill>
                <a:srgbClr val="B2D235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Oval 91"/>
            <p:cNvSpPr>
              <a:spLocks noChangeAspect="1"/>
            </p:cNvSpPr>
            <p:nvPr/>
          </p:nvSpPr>
          <p:spPr>
            <a:xfrm>
              <a:off x="8747586" y="3138405"/>
              <a:ext cx="551992" cy="551992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AU" dirty="0">
                  <a:solidFill>
                    <a:schemeClr val="bg1"/>
                  </a:solidFill>
                  <a:latin typeface="FontAwesome" pitchFamily="2" charset="0"/>
                </a:rPr>
                <a:t></a:t>
              </a:r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93" name="Text Placeholder 32"/>
          <p:cNvSpPr txBox="1">
            <a:spLocks/>
          </p:cNvSpPr>
          <p:nvPr/>
        </p:nvSpPr>
        <p:spPr>
          <a:xfrm>
            <a:off x="8255894" y="4193560"/>
            <a:ext cx="1535376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Lemon drops oat cake oat cake sugar plum sweet chocolate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</a:rPr>
              <a:t>cake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94" name="Text Placeholder 33"/>
          <p:cNvSpPr txBox="1">
            <a:spLocks/>
          </p:cNvSpPr>
          <p:nvPr/>
        </p:nvSpPr>
        <p:spPr>
          <a:xfrm>
            <a:off x="8242633" y="3913383"/>
            <a:ext cx="1544522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1300" b="1" dirty="0" smtClean="0">
                <a:solidFill>
                  <a:srgbClr val="B2D235"/>
                </a:solidFill>
                <a:latin typeface="Lato" panose="020F0502020204030203" pitchFamily="34" charset="0"/>
              </a:rPr>
              <a:t>Success Target</a:t>
            </a:r>
            <a:endParaRPr lang="en-AU" sz="1300" b="1" dirty="0">
              <a:solidFill>
                <a:srgbClr val="B2D235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56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76" grpId="0"/>
      <p:bldP spid="77" grpId="0"/>
      <p:bldP spid="80" grpId="0"/>
      <p:bldP spid="81" grpId="0"/>
      <p:bldP spid="84" grpId="0"/>
      <p:bldP spid="85" grpId="0"/>
      <p:bldP spid="89" grpId="0"/>
      <p:bldP spid="90" grpId="0"/>
      <p:bldP spid="93" grpId="0"/>
      <p:bldP spid="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824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5544</TotalTime>
  <Words>185</Words>
  <Application>Microsoft Office PowerPoint</Application>
  <PresentationFormat>宽屏</PresentationFormat>
  <Paragraphs>31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5" baseType="lpstr">
      <vt:lpstr>Lato Bold</vt:lpstr>
      <vt:lpstr>Meiryo</vt:lpstr>
      <vt:lpstr>宋体</vt:lpstr>
      <vt:lpstr>微软雅黑</vt:lpstr>
      <vt:lpstr>Arial</vt:lpstr>
      <vt:lpstr>Calibri</vt:lpstr>
      <vt:lpstr>Calibri Light</vt:lpstr>
      <vt:lpstr>FontAwesome</vt:lpstr>
      <vt:lpstr>Lato</vt:lpstr>
      <vt:lpstr>Lato Light</vt:lpstr>
      <vt:lpstr>Raleway</vt:lpstr>
      <vt:lpstr>Office Theme</vt:lpstr>
      <vt:lpstr>1_Office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优品PPT</cp:lastModifiedBy>
  <cp:revision>1407</cp:revision>
  <dcterms:created xsi:type="dcterms:W3CDTF">2014-10-04T04:19:21Z</dcterms:created>
  <dcterms:modified xsi:type="dcterms:W3CDTF">2017-07-03T02:31:49Z</dcterms:modified>
</cp:coreProperties>
</file>