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0" r:id="rId1"/>
  </p:sldMasterIdLst>
  <p:notesMasterIdLst>
    <p:notesMasterId r:id="rId4"/>
  </p:notesMasterIdLst>
  <p:sldIdLst>
    <p:sldId id="269" r:id="rId2"/>
    <p:sldId id="301" r:id="rId3"/>
  </p:sldIdLst>
  <p:sldSz cx="9144000" cy="5143500" type="screen16x9"/>
  <p:notesSz cx="6858000" cy="9144000"/>
  <p:defaultTextStyle>
    <a:defPPr>
      <a:defRPr lang="zh-CN"/>
    </a:defPPr>
    <a:lvl1pPr marL="0" algn="l" defTabSz="876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38183" algn="l" defTabSz="876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876377" algn="l" defTabSz="876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14564" algn="l" defTabSz="876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752746" algn="l" defTabSz="876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190932" algn="l" defTabSz="876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629132" algn="l" defTabSz="876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067305" algn="l" defTabSz="876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505502" algn="l" defTabSz="876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282" y="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20A125-4227-4BDA-BC7B-4793AFFFCD84}" type="datetimeFigureOut">
              <a:rPr lang="zh-CN" altLang="en-US" smtClean="0"/>
              <a:t>2016/12/6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191943-51BD-4131-B271-DC25003004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306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76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38183" algn="l" defTabSz="876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876377" algn="l" defTabSz="876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14564" algn="l" defTabSz="876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752746" algn="l" defTabSz="876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190932" algn="l" defTabSz="876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629132" algn="l" defTabSz="876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067305" algn="l" defTabSz="876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505502" algn="l" defTabSz="876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91943-51BD-4131-B271-DC25003004B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2553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29925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Main Slid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 hasCustomPrompt="1"/>
          </p:nvPr>
        </p:nvSpPr>
        <p:spPr>
          <a:xfrm>
            <a:off x="479138" y="243478"/>
            <a:ext cx="6117686" cy="380082"/>
          </a:xfrm>
        </p:spPr>
        <p:txBody>
          <a:bodyPr anchor="b">
            <a:normAutofit/>
          </a:bodyPr>
          <a:lstStyle>
            <a:lvl1pPr marL="0" algn="l" defTabSz="33315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s-SV" sz="1800" kern="1200" dirty="0">
                <a:solidFill>
                  <a:schemeClr val="tx2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es-ES" dirty="0" err="1" smtClean="0"/>
              <a:t>Your</a:t>
            </a:r>
            <a:r>
              <a:rPr lang="es-ES" dirty="0" smtClean="0"/>
              <a:t> </a:t>
            </a:r>
            <a:r>
              <a:rPr lang="es-ES" dirty="0" err="1" smtClean="0"/>
              <a:t>title</a:t>
            </a:r>
            <a:r>
              <a:rPr lang="es-ES" dirty="0" smtClean="0"/>
              <a:t> </a:t>
            </a:r>
            <a:r>
              <a:rPr lang="es-ES" dirty="0" err="1" smtClean="0"/>
              <a:t>goes</a:t>
            </a:r>
            <a:r>
              <a:rPr lang="es-ES" dirty="0" smtClean="0"/>
              <a:t> </a:t>
            </a:r>
            <a:r>
              <a:rPr lang="es-ES" dirty="0" err="1" smtClean="0"/>
              <a:t>here</a:t>
            </a:r>
            <a:endParaRPr lang="es-SV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 hasCustomPrompt="1"/>
          </p:nvPr>
        </p:nvSpPr>
        <p:spPr>
          <a:xfrm>
            <a:off x="490152" y="601924"/>
            <a:ext cx="2396360" cy="173033"/>
          </a:xfrm>
        </p:spPr>
        <p:txBody>
          <a:bodyPr anchor="ctr">
            <a:normAutofit/>
          </a:bodyPr>
          <a:lstStyle>
            <a:lvl1pPr marL="0" indent="0" algn="l">
              <a:buNone/>
              <a:defRPr lang="es-SV" sz="1000" kern="1200" baseline="0" dirty="0">
                <a:solidFill>
                  <a:schemeClr val="bg2"/>
                </a:solidFill>
                <a:latin typeface="Source Sans Pro" panose="020B0503030403020204" pitchFamily="34" charset="0"/>
                <a:ea typeface="+mn-ea"/>
                <a:cs typeface="+mn-cs"/>
              </a:defRPr>
            </a:lvl1pPr>
            <a:lvl2pPr marL="166589" indent="0" algn="ctr">
              <a:buNone/>
              <a:defRPr sz="700"/>
            </a:lvl2pPr>
            <a:lvl3pPr marL="333150" indent="0" algn="ctr">
              <a:buNone/>
              <a:defRPr sz="700"/>
            </a:lvl3pPr>
            <a:lvl4pPr marL="499713" indent="0" algn="ctr">
              <a:buNone/>
              <a:defRPr sz="600"/>
            </a:lvl4pPr>
            <a:lvl5pPr marL="666286" indent="0" algn="ctr">
              <a:buNone/>
              <a:defRPr sz="600"/>
            </a:lvl5pPr>
            <a:lvl6pPr marL="832855" indent="0" algn="ctr">
              <a:buNone/>
              <a:defRPr sz="600"/>
            </a:lvl6pPr>
            <a:lvl7pPr marL="999425" indent="0" algn="ctr">
              <a:buNone/>
              <a:defRPr sz="600"/>
            </a:lvl7pPr>
            <a:lvl8pPr marL="1165996" indent="0" algn="ctr">
              <a:buNone/>
              <a:defRPr sz="600"/>
            </a:lvl8pPr>
            <a:lvl9pPr marL="1332569" indent="0" algn="ctr">
              <a:buNone/>
              <a:defRPr sz="600"/>
            </a:lvl9pPr>
          </a:lstStyle>
          <a:p>
            <a:r>
              <a:rPr lang="es-ES" dirty="0" smtClean="0"/>
              <a:t>Your </a:t>
            </a:r>
            <a:r>
              <a:rPr lang="es-ES" dirty="0" err="1" smtClean="0"/>
              <a:t>subtitle</a:t>
            </a:r>
            <a:r>
              <a:rPr lang="es-ES" dirty="0" smtClean="0"/>
              <a:t> </a:t>
            </a:r>
            <a:r>
              <a:rPr lang="es-ES" dirty="0" err="1" smtClean="0"/>
              <a:t>or</a:t>
            </a:r>
            <a:r>
              <a:rPr lang="es-ES" dirty="0" smtClean="0"/>
              <a:t> </a:t>
            </a:r>
            <a:r>
              <a:rPr lang="es-ES" dirty="0" err="1" smtClean="0"/>
              <a:t>any</a:t>
            </a:r>
            <a:r>
              <a:rPr lang="es-ES" dirty="0" smtClean="0"/>
              <a:t> </a:t>
            </a:r>
            <a:r>
              <a:rPr lang="es-ES" dirty="0" err="1" smtClean="0"/>
              <a:t>other</a:t>
            </a:r>
            <a:r>
              <a:rPr lang="es-ES" dirty="0" smtClean="0"/>
              <a:t> </a:t>
            </a:r>
            <a:r>
              <a:rPr lang="es-ES" dirty="0" err="1" smtClean="0"/>
              <a:t>text</a:t>
            </a:r>
            <a:r>
              <a:rPr lang="es-ES" dirty="0" smtClean="0"/>
              <a:t> </a:t>
            </a:r>
            <a:r>
              <a:rPr lang="es-ES" dirty="0" err="1" smtClean="0"/>
              <a:t>goes</a:t>
            </a:r>
            <a:r>
              <a:rPr lang="es-ES" dirty="0" smtClean="0"/>
              <a:t> </a:t>
            </a:r>
            <a:r>
              <a:rPr lang="es-ES" dirty="0" err="1" smtClean="0"/>
              <a:t>here</a:t>
            </a:r>
            <a:endParaRPr lang="es-SV" dirty="0"/>
          </a:p>
        </p:txBody>
      </p:sp>
    </p:spTree>
    <p:extLst>
      <p:ext uri="{BB962C8B-B14F-4D97-AF65-F5344CB8AC3E}">
        <p14:creationId xmlns:p14="http://schemas.microsoft.com/office/powerpoint/2010/main" val="989069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>
        <p:tmplLst>
          <p:tmpl>
            <p:tnLst>
              <p:par>
                <p:cTn presetID="2" presetClass="entr" presetSubtype="8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4320">
          <p15:clr>
            <a:srgbClr val="FBAE40"/>
          </p15:clr>
        </p15:guide>
        <p15:guide id="2" pos="768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09564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628609" y="273814"/>
            <a:ext cx="7886782" cy="994057"/>
          </a:xfrm>
          <a:prstGeom prst="rect">
            <a:avLst/>
          </a:prstGeom>
        </p:spPr>
        <p:txBody>
          <a:bodyPr vert="horz" lIns="33353" tIns="16676" rIns="33353" bIns="16676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SV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8609" y="1369061"/>
            <a:ext cx="7886782" cy="3263721"/>
          </a:xfrm>
          <a:prstGeom prst="rect">
            <a:avLst/>
          </a:prstGeom>
        </p:spPr>
        <p:txBody>
          <a:bodyPr vert="horz" lIns="33353" tIns="16676" rIns="33353" bIns="16676" rtlCol="0">
            <a:normAutofit/>
          </a:bodyPr>
          <a:lstStyle/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SV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812614" y="4767306"/>
            <a:ext cx="2057266" cy="273812"/>
          </a:xfrm>
          <a:prstGeom prst="rect">
            <a:avLst/>
          </a:prstGeom>
        </p:spPr>
        <p:txBody>
          <a:bodyPr vert="horz" lIns="33353" tIns="16676" rIns="33353" bIns="16676" rtlCol="0" anchor="ctr"/>
          <a:lstStyle>
            <a:lvl1pPr algn="r">
              <a:defRPr lang="es-SV" sz="700" kern="1200" smtClean="0">
                <a:solidFill>
                  <a:srgbClr val="656565"/>
                </a:solidFill>
                <a:latin typeface="Source Sans Pro" panose="020B0503030403020204" pitchFamily="34" charset="0"/>
                <a:ea typeface="+mn-ea"/>
                <a:cs typeface="+mn-cs"/>
              </a:defRPr>
            </a:lvl1pPr>
          </a:lstStyle>
          <a:p>
            <a:pPr defTabSz="880427"/>
            <a:fld id="{FF439014-E629-42E3-A58B-61A0F1C8CFFE}" type="slidenum">
              <a:rPr lang="en-US" altLang="zh-CN" smtClean="0"/>
              <a:pPr defTabSz="880427"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59033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4218" r:id="rId2"/>
  </p:sldLayoutIdLst>
  <p:timing>
    <p:tnLst>
      <p:par>
        <p:cTn id="1" dur="indefinite" restart="never" nodeType="tmRoot"/>
      </p:par>
    </p:tnLst>
  </p:timing>
  <p:txStyles>
    <p:titleStyle>
      <a:lvl1pPr algn="l" defTabSz="333150" rtl="0" eaLnBrk="1" latinLnBrk="0" hangingPunct="1">
        <a:lnSpc>
          <a:spcPct val="90000"/>
        </a:lnSpc>
        <a:spcBef>
          <a:spcPct val="0"/>
        </a:spcBef>
        <a:buNone/>
        <a:defRPr sz="1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3324" indent="-83324" algn="l" defTabSz="33315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1pPr>
      <a:lvl2pPr marL="249869" indent="-83324" algn="l" defTabSz="333150" rtl="0" eaLnBrk="1" latinLnBrk="0" hangingPunct="1">
        <a:lnSpc>
          <a:spcPct val="90000"/>
        </a:lnSpc>
        <a:spcBef>
          <a:spcPts val="187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16427" indent="-83324" algn="l" defTabSz="333150" rtl="0" eaLnBrk="1" latinLnBrk="0" hangingPunct="1">
        <a:lnSpc>
          <a:spcPct val="90000"/>
        </a:lnSpc>
        <a:spcBef>
          <a:spcPts val="187"/>
        </a:spcBef>
        <a:buFont typeface="Arial" panose="020B0604020202020204" pitchFamily="34" charset="0"/>
        <a:buChar char="•"/>
        <a:defRPr sz="700" kern="1200">
          <a:solidFill>
            <a:schemeClr val="tx1"/>
          </a:solidFill>
          <a:latin typeface="+mn-lt"/>
          <a:ea typeface="+mn-ea"/>
          <a:cs typeface="+mn-cs"/>
        </a:defRPr>
      </a:lvl3pPr>
      <a:lvl4pPr marL="583002" indent="-83324" algn="l" defTabSz="333150" rtl="0" eaLnBrk="1" latinLnBrk="0" hangingPunct="1">
        <a:lnSpc>
          <a:spcPct val="90000"/>
        </a:lnSpc>
        <a:spcBef>
          <a:spcPts val="187"/>
        </a:spcBef>
        <a:buFont typeface="Arial" panose="020B0604020202020204" pitchFamily="34" charset="0"/>
        <a:buChar char="•"/>
        <a:defRPr sz="700" kern="1200">
          <a:solidFill>
            <a:schemeClr val="tx1"/>
          </a:solidFill>
          <a:latin typeface="+mn-lt"/>
          <a:ea typeface="+mn-ea"/>
          <a:cs typeface="+mn-cs"/>
        </a:defRPr>
      </a:lvl4pPr>
      <a:lvl5pPr marL="749569" indent="-83324" algn="l" defTabSz="333150" rtl="0" eaLnBrk="1" latinLnBrk="0" hangingPunct="1">
        <a:lnSpc>
          <a:spcPct val="90000"/>
        </a:lnSpc>
        <a:spcBef>
          <a:spcPts val="187"/>
        </a:spcBef>
        <a:buFont typeface="Arial" panose="020B0604020202020204" pitchFamily="34" charset="0"/>
        <a:buChar char="•"/>
        <a:defRPr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916139" indent="-83324" algn="l" defTabSz="333150" rtl="0" eaLnBrk="1" latinLnBrk="0" hangingPunct="1">
        <a:lnSpc>
          <a:spcPct val="90000"/>
        </a:lnSpc>
        <a:spcBef>
          <a:spcPts val="187"/>
        </a:spcBef>
        <a:buFont typeface="Arial" panose="020B0604020202020204" pitchFamily="34" charset="0"/>
        <a:buChar char="•"/>
        <a:defRPr sz="700" kern="1200">
          <a:solidFill>
            <a:schemeClr val="tx1"/>
          </a:solidFill>
          <a:latin typeface="+mn-lt"/>
          <a:ea typeface="+mn-ea"/>
          <a:cs typeface="+mn-cs"/>
        </a:defRPr>
      </a:lvl6pPr>
      <a:lvl7pPr marL="1082712" indent="-83324" algn="l" defTabSz="333150" rtl="0" eaLnBrk="1" latinLnBrk="0" hangingPunct="1">
        <a:lnSpc>
          <a:spcPct val="90000"/>
        </a:lnSpc>
        <a:spcBef>
          <a:spcPts val="187"/>
        </a:spcBef>
        <a:buFont typeface="Arial" panose="020B0604020202020204" pitchFamily="34" charset="0"/>
        <a:buChar char="•"/>
        <a:defRPr sz="700" kern="1200">
          <a:solidFill>
            <a:schemeClr val="tx1"/>
          </a:solidFill>
          <a:latin typeface="+mn-lt"/>
          <a:ea typeface="+mn-ea"/>
          <a:cs typeface="+mn-cs"/>
        </a:defRPr>
      </a:lvl7pPr>
      <a:lvl8pPr marL="1249281" indent="-83324" algn="l" defTabSz="333150" rtl="0" eaLnBrk="1" latinLnBrk="0" hangingPunct="1">
        <a:lnSpc>
          <a:spcPct val="90000"/>
        </a:lnSpc>
        <a:spcBef>
          <a:spcPts val="187"/>
        </a:spcBef>
        <a:buFont typeface="Arial" panose="020B0604020202020204" pitchFamily="34" charset="0"/>
        <a:buChar char="•"/>
        <a:defRPr sz="700" kern="1200">
          <a:solidFill>
            <a:schemeClr val="tx1"/>
          </a:solidFill>
          <a:latin typeface="+mn-lt"/>
          <a:ea typeface="+mn-ea"/>
          <a:cs typeface="+mn-cs"/>
        </a:defRPr>
      </a:lvl8pPr>
      <a:lvl9pPr marL="1415851" indent="-83324" algn="l" defTabSz="333150" rtl="0" eaLnBrk="1" latinLnBrk="0" hangingPunct="1">
        <a:lnSpc>
          <a:spcPct val="90000"/>
        </a:lnSpc>
        <a:spcBef>
          <a:spcPts val="187"/>
        </a:spcBef>
        <a:buFont typeface="Arial" panose="020B0604020202020204" pitchFamily="34" charset="0"/>
        <a:buChar char="•"/>
        <a:defRPr sz="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SV"/>
      </a:defPPr>
      <a:lvl1pPr marL="0" algn="l" defTabSz="333150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1pPr>
      <a:lvl2pPr marL="166589" algn="l" defTabSz="333150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2pPr>
      <a:lvl3pPr marL="333150" algn="l" defTabSz="333150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3pPr>
      <a:lvl4pPr marL="499713" algn="l" defTabSz="333150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4pPr>
      <a:lvl5pPr marL="666286" algn="l" defTabSz="333150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832855" algn="l" defTabSz="333150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6pPr>
      <a:lvl7pPr marL="999425" algn="l" defTabSz="333150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7pPr>
      <a:lvl8pPr marL="1165996" algn="l" defTabSz="333150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8pPr>
      <a:lvl9pPr marL="1332569" algn="l" defTabSz="333150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35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MX" dirty="0" err="1" smtClean="0"/>
              <a:t>Unique</a:t>
            </a:r>
            <a:r>
              <a:rPr lang="es-MX" dirty="0" smtClean="0"/>
              <a:t> Position</a:t>
            </a:r>
            <a:endParaRPr lang="es-SV" dirty="0"/>
          </a:p>
        </p:txBody>
      </p:sp>
      <p:sp>
        <p:nvSpPr>
          <p:cNvPr id="37" name="36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SV" dirty="0">
                <a:solidFill>
                  <a:srgbClr val="797979"/>
                </a:solidFill>
              </a:rPr>
              <a:t>Professional PowerPoint </a:t>
            </a:r>
            <a:r>
              <a:rPr lang="es-SV" dirty="0" err="1" smtClean="0">
                <a:solidFill>
                  <a:srgbClr val="797979"/>
                </a:solidFill>
              </a:rPr>
              <a:t>template</a:t>
            </a:r>
            <a:endParaRPr lang="es-SV" dirty="0">
              <a:solidFill>
                <a:srgbClr val="797979"/>
              </a:solidFill>
            </a:endParaRPr>
          </a:p>
        </p:txBody>
      </p:sp>
      <p:sp>
        <p:nvSpPr>
          <p:cNvPr id="42" name="Textbox 1"/>
          <p:cNvSpPr/>
          <p:nvPr/>
        </p:nvSpPr>
        <p:spPr>
          <a:xfrm>
            <a:off x="428597" y="1115998"/>
            <a:ext cx="4002438" cy="1039358"/>
          </a:xfrm>
          <a:prstGeom prst="rect">
            <a:avLst/>
          </a:prstGeom>
        </p:spPr>
        <p:txBody>
          <a:bodyPr wrap="square" lIns="88209" tIns="44104" rIns="88209" bIns="44104">
            <a:spAutoFit/>
          </a:bodyPr>
          <a:lstStyle/>
          <a:p>
            <a:pPr defTabSz="880236">
              <a:lnSpc>
                <a:spcPct val="125000"/>
              </a:lnSpc>
              <a:spcAft>
                <a:spcPts val="450"/>
              </a:spcAft>
            </a:pPr>
            <a:r>
              <a:rPr lang="es-MX" sz="900" dirty="0" err="1">
                <a:solidFill>
                  <a:srgbClr val="1F1F1F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Lorem</a:t>
            </a:r>
            <a:r>
              <a:rPr lang="es-MX" sz="900" dirty="0">
                <a:solidFill>
                  <a:srgbClr val="1F1F1F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</a:t>
            </a:r>
            <a:r>
              <a:rPr lang="es-MX" sz="900" dirty="0" err="1">
                <a:solidFill>
                  <a:srgbClr val="1F1F1F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ipsum</a:t>
            </a:r>
            <a:r>
              <a:rPr lang="es-MX" sz="900" dirty="0">
                <a:solidFill>
                  <a:srgbClr val="1F1F1F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dolor </a:t>
            </a:r>
            <a:r>
              <a:rPr lang="es-MX" sz="900" dirty="0" err="1">
                <a:solidFill>
                  <a:srgbClr val="1F1F1F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sit</a:t>
            </a:r>
            <a:r>
              <a:rPr lang="es-MX" sz="900" dirty="0">
                <a:solidFill>
                  <a:srgbClr val="1F1F1F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</a:t>
            </a:r>
            <a:r>
              <a:rPr lang="es-MX" sz="900" dirty="0" err="1">
                <a:solidFill>
                  <a:srgbClr val="1F1F1F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amec</a:t>
            </a:r>
            <a:endParaRPr lang="es-MX" sz="900" dirty="0">
              <a:solidFill>
                <a:srgbClr val="1F1F1F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  <a:p>
            <a:pPr algn="just" defTabSz="880236">
              <a:lnSpc>
                <a:spcPct val="120000"/>
              </a:lnSpc>
              <a:spcAft>
                <a:spcPts val="450"/>
              </a:spcAft>
            </a:pPr>
            <a:r>
              <a:rPr lang="en-US" sz="700" dirty="0" err="1">
                <a:solidFill>
                  <a:srgbClr val="575757"/>
                </a:solidFill>
                <a:latin typeface="Source Sans Pro" panose="020B0503030403020204" pitchFamily="34" charset="0"/>
              </a:rPr>
              <a:t>Duis</a:t>
            </a:r>
            <a:r>
              <a:rPr lang="en-US" sz="700" dirty="0">
                <a:solidFill>
                  <a:srgbClr val="575757"/>
                </a:solidFill>
                <a:latin typeface="Source Sans Pro" panose="020B0503030403020204" pitchFamily="34" charset="0"/>
              </a:rPr>
              <a:t> arcu tortor, suscipit eget, imperdiet nec, imperdiet iaculis, ipsum. Sed aliquam ultrices mauris. Integer ante arcu, accumsan a, consectetuer eget, posuere ut, mauris. Praesent adipiscing. Phasellus </a:t>
            </a:r>
            <a:r>
              <a:rPr lang="en-US" sz="700" dirty="0" err="1">
                <a:solidFill>
                  <a:srgbClr val="575757"/>
                </a:solidFill>
                <a:latin typeface="Source Sans Pro" panose="020B0503030403020204" pitchFamily="34" charset="0"/>
              </a:rPr>
              <a:t>ullamcorper</a:t>
            </a:r>
            <a:r>
              <a:rPr lang="en-US" sz="700" dirty="0">
                <a:solidFill>
                  <a:srgbClr val="575757"/>
                </a:solidFill>
                <a:latin typeface="Source Sans Pro" panose="020B0503030403020204" pitchFamily="34" charset="0"/>
              </a:rPr>
              <a:t>.</a:t>
            </a:r>
          </a:p>
          <a:p>
            <a:pPr algn="just" defTabSz="880236">
              <a:lnSpc>
                <a:spcPct val="120000"/>
              </a:lnSpc>
              <a:spcAft>
                <a:spcPts val="450"/>
              </a:spcAft>
            </a:pPr>
            <a:r>
              <a:rPr lang="en-US" sz="700" dirty="0">
                <a:solidFill>
                  <a:srgbClr val="575757"/>
                </a:solidFill>
                <a:latin typeface="Source Sans Pro" panose="020B0503030403020204" pitchFamily="34" charset="0"/>
              </a:rPr>
              <a:t>Fusce vulputate eleifend sapien. Vestibulum purus quam, scelerisque ut, mollis sed, nonummy id, metus. Nullam accumsan lorem in dui. </a:t>
            </a:r>
            <a:r>
              <a:rPr lang="en-US" sz="700" dirty="0" err="1">
                <a:solidFill>
                  <a:srgbClr val="575757"/>
                </a:solidFill>
                <a:latin typeface="Source Sans Pro" panose="020B0503030403020204" pitchFamily="34" charset="0"/>
              </a:rPr>
              <a:t>Sed</a:t>
            </a:r>
            <a:r>
              <a:rPr lang="en-US" sz="700" dirty="0">
                <a:solidFill>
                  <a:srgbClr val="575757"/>
                </a:solidFill>
                <a:latin typeface="Source Sans Pro" panose="020B0503030403020204" pitchFamily="34" charset="0"/>
              </a:rPr>
              <a:t> </a:t>
            </a:r>
            <a:r>
              <a:rPr lang="en-US" sz="700" dirty="0" err="1">
                <a:solidFill>
                  <a:srgbClr val="575757"/>
                </a:solidFill>
                <a:latin typeface="Source Sans Pro" panose="020B0503030403020204" pitchFamily="34" charset="0"/>
              </a:rPr>
              <a:t>aliquam</a:t>
            </a:r>
            <a:r>
              <a:rPr lang="en-US" sz="700" dirty="0">
                <a:solidFill>
                  <a:srgbClr val="575757"/>
                </a:solidFill>
                <a:latin typeface="Source Sans Pro" panose="020B0503030403020204" pitchFamily="34" charset="0"/>
              </a:rPr>
              <a:t> </a:t>
            </a:r>
            <a:r>
              <a:rPr lang="en-US" sz="700" dirty="0" err="1">
                <a:solidFill>
                  <a:srgbClr val="575757"/>
                </a:solidFill>
                <a:latin typeface="Source Sans Pro" panose="020B0503030403020204" pitchFamily="34" charset="0"/>
              </a:rPr>
              <a:t>ultrices</a:t>
            </a:r>
            <a:r>
              <a:rPr lang="en-US" sz="700" dirty="0">
                <a:solidFill>
                  <a:srgbClr val="575757"/>
                </a:solidFill>
                <a:latin typeface="Source Sans Pro" panose="020B0503030403020204" pitchFamily="34" charset="0"/>
              </a:rPr>
              <a:t> </a:t>
            </a:r>
            <a:r>
              <a:rPr lang="en-US" sz="700" dirty="0" err="1">
                <a:solidFill>
                  <a:srgbClr val="575757"/>
                </a:solidFill>
                <a:latin typeface="Source Sans Pro" panose="020B0503030403020204" pitchFamily="34" charset="0"/>
              </a:rPr>
              <a:t>mauris</a:t>
            </a:r>
            <a:r>
              <a:rPr lang="en-US" sz="700" dirty="0">
                <a:solidFill>
                  <a:srgbClr val="575757"/>
                </a:solidFill>
                <a:latin typeface="Source Sans Pro" panose="020B0503030403020204" pitchFamily="34" charset="0"/>
              </a:rPr>
              <a:t>. Integer ante arcu, accumsan a, consectetuer eget, posuere ut, mauris. Sed aliquam ultrices mauris. Integer ante arcu, accumsan a, consectetuer eget, posuere ut, mauris. Praesent adipiscing. Phasellus </a:t>
            </a:r>
            <a:r>
              <a:rPr lang="en-US" sz="700" dirty="0" err="1">
                <a:solidFill>
                  <a:srgbClr val="575757"/>
                </a:solidFill>
                <a:latin typeface="Source Sans Pro" panose="020B0503030403020204" pitchFamily="34" charset="0"/>
              </a:rPr>
              <a:t>ullamcorper</a:t>
            </a:r>
            <a:r>
              <a:rPr lang="en-US" sz="700" dirty="0">
                <a:solidFill>
                  <a:srgbClr val="575757"/>
                </a:solidFill>
                <a:latin typeface="Source Sans Pro" panose="020B0503030403020204" pitchFamily="34" charset="0"/>
              </a:rPr>
              <a:t>.</a:t>
            </a:r>
          </a:p>
        </p:txBody>
      </p:sp>
      <p:sp>
        <p:nvSpPr>
          <p:cNvPr id="43" name="4 Elipse"/>
          <p:cNvSpPr>
            <a:spLocks noChangeAspect="1"/>
          </p:cNvSpPr>
          <p:nvPr/>
        </p:nvSpPr>
        <p:spPr bwMode="auto">
          <a:xfrm>
            <a:off x="572442" y="2751475"/>
            <a:ext cx="266846" cy="266833"/>
          </a:xfrm>
          <a:prstGeom prst="ellipse">
            <a:avLst/>
          </a:prstGeom>
          <a:noFill/>
          <a:ln>
            <a:solidFill>
              <a:schemeClr val="tx2"/>
            </a:solidFill>
          </a:ln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 defTabSz="880236"/>
            <a:r>
              <a:rPr lang="es-MX" sz="1200" dirty="0">
                <a:solidFill>
                  <a:srgbClr val="1F1F1F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01</a:t>
            </a:r>
            <a:endParaRPr lang="es-SV" sz="1200" dirty="0">
              <a:solidFill>
                <a:srgbClr val="1F1F1F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44" name="8 Rectángulo"/>
          <p:cNvSpPr/>
          <p:nvPr/>
        </p:nvSpPr>
        <p:spPr>
          <a:xfrm>
            <a:off x="969856" y="2752045"/>
            <a:ext cx="3014258" cy="253878"/>
          </a:xfrm>
          <a:prstGeom prst="rect">
            <a:avLst/>
          </a:prstGeom>
          <a:noFill/>
        </p:spPr>
        <p:txBody>
          <a:bodyPr wrap="square" lIns="33346" tIns="16673" rIns="33346" bIns="16673">
            <a:spAutoFit/>
          </a:bodyPr>
          <a:lstStyle/>
          <a:p>
            <a:pPr indent="-201627" algn="just" defTabSz="660033">
              <a:spcAft>
                <a:spcPts val="450"/>
              </a:spcAft>
            </a:pPr>
            <a:r>
              <a:rPr lang="en-US" sz="700" dirty="0">
                <a:solidFill>
                  <a:srgbClr val="575757"/>
                </a:solidFill>
                <a:latin typeface="Source Sans Pro" panose="020B0503030403020204" pitchFamily="34" charset="0"/>
              </a:rPr>
              <a:t>Duis arcu tortor, suscipit eget, </a:t>
            </a:r>
            <a:r>
              <a:rPr lang="en-US" sz="700" dirty="0" err="1">
                <a:solidFill>
                  <a:srgbClr val="575757"/>
                </a:solidFill>
                <a:latin typeface="Source Sans Pro" panose="020B0503030403020204" pitchFamily="34" charset="0"/>
              </a:rPr>
              <a:t>imperdiet</a:t>
            </a:r>
            <a:r>
              <a:rPr lang="en-US" sz="700" dirty="0">
                <a:solidFill>
                  <a:srgbClr val="575757"/>
                </a:solidFill>
                <a:latin typeface="Source Sans Pro" panose="020B0503030403020204" pitchFamily="34" charset="0"/>
              </a:rPr>
              <a:t> nec, </a:t>
            </a:r>
            <a:r>
              <a:rPr lang="en-US" sz="700" dirty="0" err="1">
                <a:solidFill>
                  <a:srgbClr val="575757"/>
                </a:solidFill>
                <a:latin typeface="Source Sans Pro" panose="020B0503030403020204" pitchFamily="34" charset="0"/>
              </a:rPr>
              <a:t>imperdiet</a:t>
            </a:r>
            <a:r>
              <a:rPr lang="en-US" sz="700" dirty="0">
                <a:solidFill>
                  <a:srgbClr val="575757"/>
                </a:solidFill>
                <a:latin typeface="Source Sans Pro" panose="020B0503030403020204" pitchFamily="34" charset="0"/>
              </a:rPr>
              <a:t> iaculis, ipsum. Sed aliquam ultrices mauris Integer ante arcu, accumsan.</a:t>
            </a:r>
            <a:endParaRPr lang="es-SV" sz="700" dirty="0">
              <a:solidFill>
                <a:srgbClr val="575757"/>
              </a:solidFill>
              <a:latin typeface="Source Sans Pro" panose="020B0503030403020204" pitchFamily="34" charset="0"/>
            </a:endParaRPr>
          </a:p>
        </p:txBody>
      </p:sp>
      <p:sp>
        <p:nvSpPr>
          <p:cNvPr id="45" name="27 Elipse"/>
          <p:cNvSpPr>
            <a:spLocks noChangeAspect="1"/>
          </p:cNvSpPr>
          <p:nvPr/>
        </p:nvSpPr>
        <p:spPr bwMode="auto">
          <a:xfrm>
            <a:off x="572442" y="3084873"/>
            <a:ext cx="266846" cy="266833"/>
          </a:xfrm>
          <a:prstGeom prst="ellipse">
            <a:avLst/>
          </a:prstGeom>
          <a:noFill/>
          <a:ln>
            <a:solidFill>
              <a:schemeClr val="tx2"/>
            </a:solidFill>
          </a:ln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 defTabSz="880236"/>
            <a:r>
              <a:rPr lang="es-MX" sz="1200" dirty="0">
                <a:solidFill>
                  <a:srgbClr val="1F1F1F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02</a:t>
            </a:r>
            <a:endParaRPr lang="es-SV" sz="1200" dirty="0">
              <a:solidFill>
                <a:srgbClr val="1F1F1F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46" name="28 Rectángulo"/>
          <p:cNvSpPr/>
          <p:nvPr/>
        </p:nvSpPr>
        <p:spPr>
          <a:xfrm>
            <a:off x="969856" y="3085443"/>
            <a:ext cx="3014258" cy="253878"/>
          </a:xfrm>
          <a:prstGeom prst="rect">
            <a:avLst/>
          </a:prstGeom>
          <a:noFill/>
        </p:spPr>
        <p:txBody>
          <a:bodyPr wrap="square" lIns="33346" tIns="16673" rIns="33346" bIns="16673">
            <a:spAutoFit/>
          </a:bodyPr>
          <a:lstStyle/>
          <a:p>
            <a:pPr indent="-201627" algn="just" defTabSz="660033">
              <a:spcAft>
                <a:spcPts val="450"/>
              </a:spcAft>
            </a:pPr>
            <a:r>
              <a:rPr lang="en-US" sz="700" dirty="0">
                <a:solidFill>
                  <a:srgbClr val="575757"/>
                </a:solidFill>
                <a:latin typeface="Source Sans Pro" panose="020B0503030403020204" pitchFamily="34" charset="0"/>
              </a:rPr>
              <a:t>Duis arcu tortor, suscipit eget, </a:t>
            </a:r>
            <a:r>
              <a:rPr lang="en-US" sz="700" dirty="0" err="1">
                <a:solidFill>
                  <a:srgbClr val="575757"/>
                </a:solidFill>
                <a:latin typeface="Source Sans Pro" panose="020B0503030403020204" pitchFamily="34" charset="0"/>
              </a:rPr>
              <a:t>imperdiet</a:t>
            </a:r>
            <a:r>
              <a:rPr lang="en-US" sz="700" dirty="0">
                <a:solidFill>
                  <a:srgbClr val="575757"/>
                </a:solidFill>
                <a:latin typeface="Source Sans Pro" panose="020B0503030403020204" pitchFamily="34" charset="0"/>
              </a:rPr>
              <a:t> nec, </a:t>
            </a:r>
            <a:r>
              <a:rPr lang="en-US" sz="700" dirty="0" err="1">
                <a:solidFill>
                  <a:srgbClr val="575757"/>
                </a:solidFill>
                <a:latin typeface="Source Sans Pro" panose="020B0503030403020204" pitchFamily="34" charset="0"/>
              </a:rPr>
              <a:t>imperdiet</a:t>
            </a:r>
            <a:r>
              <a:rPr lang="en-US" sz="700" dirty="0">
                <a:solidFill>
                  <a:srgbClr val="575757"/>
                </a:solidFill>
                <a:latin typeface="Source Sans Pro" panose="020B0503030403020204" pitchFamily="34" charset="0"/>
              </a:rPr>
              <a:t> iaculis, ipsum. Sed aliquam ultrices mauris Integer ante arcu, accumsan.</a:t>
            </a:r>
            <a:endParaRPr lang="es-SV" sz="700" dirty="0">
              <a:solidFill>
                <a:srgbClr val="575757"/>
              </a:solidFill>
              <a:latin typeface="Source Sans Pro" panose="020B0503030403020204" pitchFamily="34" charset="0"/>
            </a:endParaRPr>
          </a:p>
        </p:txBody>
      </p:sp>
      <p:sp>
        <p:nvSpPr>
          <p:cNvPr id="47" name="29 Elipse"/>
          <p:cNvSpPr>
            <a:spLocks noChangeAspect="1"/>
          </p:cNvSpPr>
          <p:nvPr/>
        </p:nvSpPr>
        <p:spPr bwMode="auto">
          <a:xfrm>
            <a:off x="572442" y="3418271"/>
            <a:ext cx="266846" cy="266833"/>
          </a:xfrm>
          <a:prstGeom prst="ellipse">
            <a:avLst/>
          </a:prstGeom>
          <a:noFill/>
          <a:ln>
            <a:solidFill>
              <a:schemeClr val="tx2"/>
            </a:solidFill>
          </a:ln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 defTabSz="880236"/>
            <a:r>
              <a:rPr lang="es-MX" sz="1200" dirty="0">
                <a:solidFill>
                  <a:srgbClr val="1F1F1F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03</a:t>
            </a:r>
            <a:endParaRPr lang="es-SV" sz="1200" dirty="0">
              <a:solidFill>
                <a:srgbClr val="1F1F1F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48" name="30 Rectángulo"/>
          <p:cNvSpPr/>
          <p:nvPr/>
        </p:nvSpPr>
        <p:spPr>
          <a:xfrm>
            <a:off x="969856" y="3418841"/>
            <a:ext cx="3014258" cy="253878"/>
          </a:xfrm>
          <a:prstGeom prst="rect">
            <a:avLst/>
          </a:prstGeom>
          <a:noFill/>
        </p:spPr>
        <p:txBody>
          <a:bodyPr wrap="square" lIns="33346" tIns="16673" rIns="33346" bIns="16673">
            <a:spAutoFit/>
          </a:bodyPr>
          <a:lstStyle/>
          <a:p>
            <a:pPr indent="-201627" algn="just" defTabSz="660033">
              <a:spcAft>
                <a:spcPts val="450"/>
              </a:spcAft>
            </a:pPr>
            <a:r>
              <a:rPr lang="en-US" sz="700" dirty="0">
                <a:solidFill>
                  <a:srgbClr val="575757"/>
                </a:solidFill>
                <a:latin typeface="Source Sans Pro" panose="020B0503030403020204" pitchFamily="34" charset="0"/>
              </a:rPr>
              <a:t>Duis arcu tortor, suscipit eget, </a:t>
            </a:r>
            <a:r>
              <a:rPr lang="en-US" sz="700" dirty="0" err="1">
                <a:solidFill>
                  <a:srgbClr val="575757"/>
                </a:solidFill>
                <a:latin typeface="Source Sans Pro" panose="020B0503030403020204" pitchFamily="34" charset="0"/>
              </a:rPr>
              <a:t>imperdiet</a:t>
            </a:r>
            <a:r>
              <a:rPr lang="en-US" sz="700" dirty="0">
                <a:solidFill>
                  <a:srgbClr val="575757"/>
                </a:solidFill>
                <a:latin typeface="Source Sans Pro" panose="020B0503030403020204" pitchFamily="34" charset="0"/>
              </a:rPr>
              <a:t> nec, </a:t>
            </a:r>
            <a:r>
              <a:rPr lang="en-US" sz="700" dirty="0" err="1">
                <a:solidFill>
                  <a:srgbClr val="575757"/>
                </a:solidFill>
                <a:latin typeface="Source Sans Pro" panose="020B0503030403020204" pitchFamily="34" charset="0"/>
              </a:rPr>
              <a:t>imperdiet</a:t>
            </a:r>
            <a:r>
              <a:rPr lang="en-US" sz="700" dirty="0">
                <a:solidFill>
                  <a:srgbClr val="575757"/>
                </a:solidFill>
                <a:latin typeface="Source Sans Pro" panose="020B0503030403020204" pitchFamily="34" charset="0"/>
              </a:rPr>
              <a:t> iaculis, ipsum. Sed aliquam ultrices mauris Integer ante arcu, accumsan.</a:t>
            </a:r>
            <a:endParaRPr lang="es-SV" sz="700" dirty="0">
              <a:solidFill>
                <a:srgbClr val="575757"/>
              </a:solidFill>
              <a:latin typeface="Source Sans Pro" panose="020B0503030403020204" pitchFamily="34" charset="0"/>
            </a:endParaRPr>
          </a:p>
        </p:txBody>
      </p:sp>
      <p:sp>
        <p:nvSpPr>
          <p:cNvPr id="49" name="29 Elipse"/>
          <p:cNvSpPr>
            <a:spLocks noChangeAspect="1"/>
          </p:cNvSpPr>
          <p:nvPr/>
        </p:nvSpPr>
        <p:spPr bwMode="auto">
          <a:xfrm>
            <a:off x="572442" y="3751669"/>
            <a:ext cx="266846" cy="266833"/>
          </a:xfrm>
          <a:prstGeom prst="ellipse">
            <a:avLst/>
          </a:prstGeom>
          <a:noFill/>
          <a:ln>
            <a:solidFill>
              <a:schemeClr val="tx2"/>
            </a:solidFill>
          </a:ln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 defTabSz="880236"/>
            <a:r>
              <a:rPr lang="es-MX" sz="1200" dirty="0">
                <a:solidFill>
                  <a:srgbClr val="1F1F1F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04</a:t>
            </a:r>
            <a:endParaRPr lang="es-SV" sz="1200" dirty="0">
              <a:solidFill>
                <a:srgbClr val="1F1F1F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50" name="30 Rectángulo"/>
          <p:cNvSpPr/>
          <p:nvPr/>
        </p:nvSpPr>
        <p:spPr>
          <a:xfrm>
            <a:off x="969856" y="3752239"/>
            <a:ext cx="3014258" cy="253878"/>
          </a:xfrm>
          <a:prstGeom prst="rect">
            <a:avLst/>
          </a:prstGeom>
          <a:noFill/>
        </p:spPr>
        <p:txBody>
          <a:bodyPr wrap="square" lIns="33346" tIns="16673" rIns="33346" bIns="16673">
            <a:spAutoFit/>
          </a:bodyPr>
          <a:lstStyle/>
          <a:p>
            <a:pPr indent="-201627" algn="just" defTabSz="660033">
              <a:spcAft>
                <a:spcPts val="450"/>
              </a:spcAft>
            </a:pPr>
            <a:r>
              <a:rPr lang="en-US" sz="700" dirty="0">
                <a:solidFill>
                  <a:srgbClr val="575757"/>
                </a:solidFill>
                <a:latin typeface="Source Sans Pro" panose="020B0503030403020204" pitchFamily="34" charset="0"/>
              </a:rPr>
              <a:t>Duis arcu tortor, suscipit eget, </a:t>
            </a:r>
            <a:r>
              <a:rPr lang="en-US" sz="700" dirty="0" err="1">
                <a:solidFill>
                  <a:srgbClr val="575757"/>
                </a:solidFill>
                <a:latin typeface="Source Sans Pro" panose="020B0503030403020204" pitchFamily="34" charset="0"/>
              </a:rPr>
              <a:t>imperdiet</a:t>
            </a:r>
            <a:r>
              <a:rPr lang="en-US" sz="700" dirty="0">
                <a:solidFill>
                  <a:srgbClr val="575757"/>
                </a:solidFill>
                <a:latin typeface="Source Sans Pro" panose="020B0503030403020204" pitchFamily="34" charset="0"/>
              </a:rPr>
              <a:t> nec, </a:t>
            </a:r>
            <a:r>
              <a:rPr lang="en-US" sz="700" dirty="0" err="1">
                <a:solidFill>
                  <a:srgbClr val="575757"/>
                </a:solidFill>
                <a:latin typeface="Source Sans Pro" panose="020B0503030403020204" pitchFamily="34" charset="0"/>
              </a:rPr>
              <a:t>imperdiet</a:t>
            </a:r>
            <a:r>
              <a:rPr lang="en-US" sz="700" dirty="0">
                <a:solidFill>
                  <a:srgbClr val="575757"/>
                </a:solidFill>
                <a:latin typeface="Source Sans Pro" panose="020B0503030403020204" pitchFamily="34" charset="0"/>
              </a:rPr>
              <a:t> iaculis, ipsum. Sed aliquam ultrices mauris Integer ante arcu, accumsan.</a:t>
            </a:r>
            <a:endParaRPr lang="es-SV" sz="700" dirty="0">
              <a:solidFill>
                <a:srgbClr val="575757"/>
              </a:solidFill>
              <a:latin typeface="Source Sans Pro" panose="020B0503030403020204" pitchFamily="34" charset="0"/>
            </a:endParaRPr>
          </a:p>
        </p:txBody>
      </p:sp>
      <p:sp>
        <p:nvSpPr>
          <p:cNvPr id="53" name="Rectángulo 10"/>
          <p:cNvSpPr/>
          <p:nvPr/>
        </p:nvSpPr>
        <p:spPr>
          <a:xfrm>
            <a:off x="4246712" y="3820494"/>
            <a:ext cx="798122" cy="80999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097" tIns="16673" rIns="13097" bIns="16673" rtlCol="0" anchor="ctr"/>
          <a:lstStyle/>
          <a:p>
            <a:pPr algn="ctr" defTabSz="880236"/>
            <a:r>
              <a:rPr lang="es-SV" sz="1100" b="1" dirty="0" err="1">
                <a:solidFill>
                  <a:srgbClr val="FFFFFF"/>
                </a:solidFill>
                <a:latin typeface="Source Sans Pro" panose="020B0604020202020204" charset="0"/>
              </a:rPr>
              <a:t>Add</a:t>
            </a:r>
            <a:r>
              <a:rPr lang="es-SV" sz="1100" b="1" dirty="0">
                <a:solidFill>
                  <a:srgbClr val="FFFFFF"/>
                </a:solidFill>
                <a:latin typeface="Source Sans Pro" panose="020B0604020202020204" charset="0"/>
              </a:rPr>
              <a:t> </a:t>
            </a:r>
            <a:r>
              <a:rPr lang="es-SV" sz="1100" b="1" dirty="0" err="1">
                <a:solidFill>
                  <a:srgbClr val="FFFFFF"/>
                </a:solidFill>
                <a:latin typeface="Source Sans Pro" panose="020B0604020202020204" charset="0"/>
              </a:rPr>
              <a:t>Your</a:t>
            </a:r>
            <a:r>
              <a:rPr lang="es-SV" sz="1100" b="1" dirty="0">
                <a:solidFill>
                  <a:srgbClr val="FFFFFF"/>
                </a:solidFill>
                <a:latin typeface="Source Sans Pro" panose="020B0604020202020204" charset="0"/>
              </a:rPr>
              <a:t> Text</a:t>
            </a:r>
          </a:p>
        </p:txBody>
      </p:sp>
      <p:sp>
        <p:nvSpPr>
          <p:cNvPr id="54" name="Rectángulo 11"/>
          <p:cNvSpPr/>
          <p:nvPr/>
        </p:nvSpPr>
        <p:spPr>
          <a:xfrm>
            <a:off x="5174802" y="3820494"/>
            <a:ext cx="798122" cy="80999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097" tIns="16673" rIns="13097" bIns="16673" rtlCol="0" anchor="ctr"/>
          <a:lstStyle/>
          <a:p>
            <a:pPr algn="ctr" defTabSz="880236"/>
            <a:r>
              <a:rPr lang="es-SV" sz="1100" b="1" dirty="0" err="1">
                <a:solidFill>
                  <a:srgbClr val="FFFFFF"/>
                </a:solidFill>
                <a:latin typeface="Source Sans Pro" panose="020B0604020202020204" charset="0"/>
              </a:rPr>
              <a:t>Add</a:t>
            </a:r>
            <a:r>
              <a:rPr lang="es-SV" sz="1100" b="1" dirty="0">
                <a:solidFill>
                  <a:srgbClr val="FFFFFF"/>
                </a:solidFill>
                <a:latin typeface="Source Sans Pro" panose="020B0604020202020204" charset="0"/>
              </a:rPr>
              <a:t> </a:t>
            </a:r>
            <a:r>
              <a:rPr lang="es-SV" sz="1100" b="1" dirty="0" err="1">
                <a:solidFill>
                  <a:srgbClr val="FFFFFF"/>
                </a:solidFill>
                <a:latin typeface="Source Sans Pro" panose="020B0604020202020204" charset="0"/>
              </a:rPr>
              <a:t>Your</a:t>
            </a:r>
            <a:r>
              <a:rPr lang="es-SV" sz="1100" b="1" dirty="0">
                <a:solidFill>
                  <a:srgbClr val="FFFFFF"/>
                </a:solidFill>
                <a:latin typeface="Source Sans Pro" panose="020B0604020202020204" charset="0"/>
              </a:rPr>
              <a:t> Text</a:t>
            </a:r>
          </a:p>
        </p:txBody>
      </p:sp>
      <p:sp>
        <p:nvSpPr>
          <p:cNvPr id="55" name="Rectángulo 12"/>
          <p:cNvSpPr/>
          <p:nvPr/>
        </p:nvSpPr>
        <p:spPr>
          <a:xfrm>
            <a:off x="6102891" y="3820494"/>
            <a:ext cx="798122" cy="80999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097" tIns="16673" rIns="13097" bIns="16673" rtlCol="0" anchor="ctr"/>
          <a:lstStyle/>
          <a:p>
            <a:pPr algn="ctr" defTabSz="880236"/>
            <a:r>
              <a:rPr lang="es-SV" sz="1100" b="1" dirty="0" err="1">
                <a:solidFill>
                  <a:srgbClr val="FFFFFF"/>
                </a:solidFill>
                <a:latin typeface="Source Sans Pro" panose="020B0604020202020204" charset="0"/>
              </a:rPr>
              <a:t>Add</a:t>
            </a:r>
            <a:r>
              <a:rPr lang="es-SV" sz="1100" b="1" dirty="0">
                <a:solidFill>
                  <a:srgbClr val="FFFFFF"/>
                </a:solidFill>
                <a:latin typeface="Source Sans Pro" panose="020B0604020202020204" charset="0"/>
              </a:rPr>
              <a:t> </a:t>
            </a:r>
            <a:r>
              <a:rPr lang="es-SV" sz="1100" b="1" dirty="0" err="1">
                <a:solidFill>
                  <a:srgbClr val="FFFFFF"/>
                </a:solidFill>
                <a:latin typeface="Source Sans Pro" panose="020B0604020202020204" charset="0"/>
              </a:rPr>
              <a:t>Your</a:t>
            </a:r>
            <a:r>
              <a:rPr lang="es-SV" sz="1100" b="1" dirty="0">
                <a:solidFill>
                  <a:srgbClr val="FFFFFF"/>
                </a:solidFill>
                <a:latin typeface="Source Sans Pro" panose="020B0604020202020204" charset="0"/>
              </a:rPr>
              <a:t> Text</a:t>
            </a:r>
          </a:p>
        </p:txBody>
      </p:sp>
      <p:sp>
        <p:nvSpPr>
          <p:cNvPr id="56" name="Rectángulo 13"/>
          <p:cNvSpPr/>
          <p:nvPr/>
        </p:nvSpPr>
        <p:spPr>
          <a:xfrm>
            <a:off x="7030981" y="3820494"/>
            <a:ext cx="798122" cy="809996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097" tIns="16673" rIns="13097" bIns="16673" rtlCol="0" anchor="ctr"/>
          <a:lstStyle/>
          <a:p>
            <a:pPr algn="ctr" defTabSz="880236"/>
            <a:r>
              <a:rPr lang="es-SV" sz="1100" b="1" dirty="0" err="1">
                <a:solidFill>
                  <a:srgbClr val="FFFFFF"/>
                </a:solidFill>
                <a:latin typeface="Source Sans Pro" panose="020B0604020202020204" charset="0"/>
              </a:rPr>
              <a:t>Add</a:t>
            </a:r>
            <a:r>
              <a:rPr lang="es-SV" sz="1100" b="1" dirty="0">
                <a:solidFill>
                  <a:srgbClr val="FFFFFF"/>
                </a:solidFill>
                <a:latin typeface="Source Sans Pro" panose="020B0604020202020204" charset="0"/>
              </a:rPr>
              <a:t> </a:t>
            </a:r>
            <a:r>
              <a:rPr lang="es-SV" sz="1100" b="1" dirty="0" err="1">
                <a:solidFill>
                  <a:srgbClr val="FFFFFF"/>
                </a:solidFill>
                <a:latin typeface="Source Sans Pro" panose="020B0604020202020204" charset="0"/>
              </a:rPr>
              <a:t>Your</a:t>
            </a:r>
            <a:r>
              <a:rPr lang="es-SV" sz="1100" b="1" dirty="0">
                <a:solidFill>
                  <a:srgbClr val="FFFFFF"/>
                </a:solidFill>
                <a:latin typeface="Source Sans Pro" panose="020B0604020202020204" charset="0"/>
              </a:rPr>
              <a:t> Text</a:t>
            </a:r>
          </a:p>
        </p:txBody>
      </p:sp>
      <p:sp>
        <p:nvSpPr>
          <p:cNvPr id="57" name="Rectángulo 14"/>
          <p:cNvSpPr/>
          <p:nvPr/>
        </p:nvSpPr>
        <p:spPr>
          <a:xfrm>
            <a:off x="7959071" y="3820494"/>
            <a:ext cx="798122" cy="80999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097" tIns="16673" rIns="13097" bIns="16673" rtlCol="0" anchor="ctr"/>
          <a:lstStyle/>
          <a:p>
            <a:pPr algn="ctr" defTabSz="880236"/>
            <a:r>
              <a:rPr lang="es-SV" sz="1100" b="1" dirty="0" err="1">
                <a:solidFill>
                  <a:srgbClr val="FFFFFF"/>
                </a:solidFill>
                <a:latin typeface="Source Sans Pro" panose="020B0604020202020204" charset="0"/>
              </a:rPr>
              <a:t>Add</a:t>
            </a:r>
            <a:r>
              <a:rPr lang="es-SV" sz="1100" b="1" dirty="0">
                <a:solidFill>
                  <a:srgbClr val="FFFFFF"/>
                </a:solidFill>
                <a:latin typeface="Source Sans Pro" panose="020B0604020202020204" charset="0"/>
              </a:rPr>
              <a:t> </a:t>
            </a:r>
            <a:r>
              <a:rPr lang="es-SV" sz="1100" b="1" dirty="0" err="1">
                <a:solidFill>
                  <a:srgbClr val="FFFFFF"/>
                </a:solidFill>
                <a:latin typeface="Source Sans Pro" panose="020B0604020202020204" charset="0"/>
              </a:rPr>
              <a:t>Your</a:t>
            </a:r>
            <a:r>
              <a:rPr lang="es-SV" sz="1100" b="1" dirty="0">
                <a:solidFill>
                  <a:srgbClr val="FFFFFF"/>
                </a:solidFill>
                <a:latin typeface="Source Sans Pro" panose="020B0604020202020204" charset="0"/>
              </a:rPr>
              <a:t> Text</a:t>
            </a:r>
          </a:p>
        </p:txBody>
      </p:sp>
      <p:sp>
        <p:nvSpPr>
          <p:cNvPr id="58" name="Rectángulo 15"/>
          <p:cNvSpPr/>
          <p:nvPr/>
        </p:nvSpPr>
        <p:spPr>
          <a:xfrm>
            <a:off x="4246845" y="3188202"/>
            <a:ext cx="2006527" cy="633804"/>
          </a:xfrm>
          <a:custGeom>
            <a:avLst/>
            <a:gdLst>
              <a:gd name="connsiteX0" fmla="*/ 0 w 2128463"/>
              <a:gd name="connsiteY0" fmla="*/ 0 h 2160240"/>
              <a:gd name="connsiteX1" fmla="*/ 2128463 w 2128463"/>
              <a:gd name="connsiteY1" fmla="*/ 0 h 2160240"/>
              <a:gd name="connsiteX2" fmla="*/ 2128463 w 2128463"/>
              <a:gd name="connsiteY2" fmla="*/ 2160240 h 2160240"/>
              <a:gd name="connsiteX3" fmla="*/ 0 w 2128463"/>
              <a:gd name="connsiteY3" fmla="*/ 2160240 h 2160240"/>
              <a:gd name="connsiteX4" fmla="*/ 0 w 2128463"/>
              <a:gd name="connsiteY4" fmla="*/ 0 h 2160240"/>
              <a:gd name="connsiteX0" fmla="*/ 0 w 5386013"/>
              <a:gd name="connsiteY0" fmla="*/ 0 h 2160240"/>
              <a:gd name="connsiteX1" fmla="*/ 5386013 w 5386013"/>
              <a:gd name="connsiteY1" fmla="*/ 457200 h 2160240"/>
              <a:gd name="connsiteX2" fmla="*/ 2128463 w 5386013"/>
              <a:gd name="connsiteY2" fmla="*/ 2160240 h 2160240"/>
              <a:gd name="connsiteX3" fmla="*/ 0 w 5386013"/>
              <a:gd name="connsiteY3" fmla="*/ 2160240 h 2160240"/>
              <a:gd name="connsiteX4" fmla="*/ 0 w 5386013"/>
              <a:gd name="connsiteY4" fmla="*/ 0 h 2160240"/>
              <a:gd name="connsiteX0" fmla="*/ 4905375 w 5386013"/>
              <a:gd name="connsiteY0" fmla="*/ 47625 h 1703040"/>
              <a:gd name="connsiteX1" fmla="*/ 5386013 w 5386013"/>
              <a:gd name="connsiteY1" fmla="*/ 0 h 1703040"/>
              <a:gd name="connsiteX2" fmla="*/ 2128463 w 5386013"/>
              <a:gd name="connsiteY2" fmla="*/ 1703040 h 1703040"/>
              <a:gd name="connsiteX3" fmla="*/ 0 w 5386013"/>
              <a:gd name="connsiteY3" fmla="*/ 1703040 h 1703040"/>
              <a:gd name="connsiteX4" fmla="*/ 4905375 w 5386013"/>
              <a:gd name="connsiteY4" fmla="*/ 47625 h 1703040"/>
              <a:gd name="connsiteX0" fmla="*/ 4949825 w 5386013"/>
              <a:gd name="connsiteY0" fmla="*/ 174625 h 1703040"/>
              <a:gd name="connsiteX1" fmla="*/ 5386013 w 5386013"/>
              <a:gd name="connsiteY1" fmla="*/ 0 h 1703040"/>
              <a:gd name="connsiteX2" fmla="*/ 2128463 w 5386013"/>
              <a:gd name="connsiteY2" fmla="*/ 1703040 h 1703040"/>
              <a:gd name="connsiteX3" fmla="*/ 0 w 5386013"/>
              <a:gd name="connsiteY3" fmla="*/ 1703040 h 1703040"/>
              <a:gd name="connsiteX4" fmla="*/ 4949825 w 5386013"/>
              <a:gd name="connsiteY4" fmla="*/ 174625 h 1703040"/>
              <a:gd name="connsiteX0" fmla="*/ 4997450 w 5386013"/>
              <a:gd name="connsiteY0" fmla="*/ 12700 h 1703040"/>
              <a:gd name="connsiteX1" fmla="*/ 5386013 w 5386013"/>
              <a:gd name="connsiteY1" fmla="*/ 0 h 1703040"/>
              <a:gd name="connsiteX2" fmla="*/ 2128463 w 5386013"/>
              <a:gd name="connsiteY2" fmla="*/ 1703040 h 1703040"/>
              <a:gd name="connsiteX3" fmla="*/ 0 w 5386013"/>
              <a:gd name="connsiteY3" fmla="*/ 1703040 h 1703040"/>
              <a:gd name="connsiteX4" fmla="*/ 4997450 w 5386013"/>
              <a:gd name="connsiteY4" fmla="*/ 12700 h 1703040"/>
              <a:gd name="connsiteX0" fmla="*/ 4997450 w 5236788"/>
              <a:gd name="connsiteY0" fmla="*/ 38100 h 1728440"/>
              <a:gd name="connsiteX1" fmla="*/ 5236788 w 5236788"/>
              <a:gd name="connsiteY1" fmla="*/ 0 h 1728440"/>
              <a:gd name="connsiteX2" fmla="*/ 2128463 w 5236788"/>
              <a:gd name="connsiteY2" fmla="*/ 1728440 h 1728440"/>
              <a:gd name="connsiteX3" fmla="*/ 0 w 5236788"/>
              <a:gd name="connsiteY3" fmla="*/ 1728440 h 1728440"/>
              <a:gd name="connsiteX4" fmla="*/ 4997450 w 5236788"/>
              <a:gd name="connsiteY4" fmla="*/ 38100 h 1728440"/>
              <a:gd name="connsiteX0" fmla="*/ 4997450 w 5357438"/>
              <a:gd name="connsiteY0" fmla="*/ 3175 h 1693515"/>
              <a:gd name="connsiteX1" fmla="*/ 5357438 w 5357438"/>
              <a:gd name="connsiteY1" fmla="*/ 0 h 1693515"/>
              <a:gd name="connsiteX2" fmla="*/ 2128463 w 5357438"/>
              <a:gd name="connsiteY2" fmla="*/ 1693515 h 1693515"/>
              <a:gd name="connsiteX3" fmla="*/ 0 w 5357438"/>
              <a:gd name="connsiteY3" fmla="*/ 1693515 h 1693515"/>
              <a:gd name="connsiteX4" fmla="*/ 4997450 w 5357438"/>
              <a:gd name="connsiteY4" fmla="*/ 3175 h 1693515"/>
              <a:gd name="connsiteX0" fmla="*/ 4997450 w 5351088"/>
              <a:gd name="connsiteY0" fmla="*/ 0 h 1690340"/>
              <a:gd name="connsiteX1" fmla="*/ 5351088 w 5351088"/>
              <a:gd name="connsiteY1" fmla="*/ 0 h 1690340"/>
              <a:gd name="connsiteX2" fmla="*/ 2128463 w 5351088"/>
              <a:gd name="connsiteY2" fmla="*/ 1690340 h 1690340"/>
              <a:gd name="connsiteX3" fmla="*/ 0 w 5351088"/>
              <a:gd name="connsiteY3" fmla="*/ 1690340 h 1690340"/>
              <a:gd name="connsiteX4" fmla="*/ 4997450 w 5351088"/>
              <a:gd name="connsiteY4" fmla="*/ 0 h 1690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51088" h="1690340">
                <a:moveTo>
                  <a:pt x="4997450" y="0"/>
                </a:moveTo>
                <a:lnTo>
                  <a:pt x="5351088" y="0"/>
                </a:lnTo>
                <a:lnTo>
                  <a:pt x="2128463" y="1690340"/>
                </a:lnTo>
                <a:lnTo>
                  <a:pt x="0" y="1690340"/>
                </a:lnTo>
                <a:lnTo>
                  <a:pt x="499745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innerShdw blurRad="609600" dir="5400000">
              <a:prstClr val="black">
                <a:alpha val="2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3346" tIns="16673" rIns="33346" bIns="16673" rtlCol="0" anchor="ctr"/>
          <a:lstStyle/>
          <a:p>
            <a:pPr algn="ctr" defTabSz="880236"/>
            <a:endParaRPr lang="es-SV">
              <a:solidFill>
                <a:srgbClr val="FFFFFF"/>
              </a:solidFill>
            </a:endParaRPr>
          </a:p>
        </p:txBody>
      </p:sp>
      <p:sp>
        <p:nvSpPr>
          <p:cNvPr id="59" name="Rectángulo 16"/>
          <p:cNvSpPr/>
          <p:nvPr/>
        </p:nvSpPr>
        <p:spPr>
          <a:xfrm>
            <a:off x="5175052" y="3186480"/>
            <a:ext cx="1236243" cy="633804"/>
          </a:xfrm>
          <a:custGeom>
            <a:avLst/>
            <a:gdLst>
              <a:gd name="connsiteX0" fmla="*/ 0 w 2128463"/>
              <a:gd name="connsiteY0" fmla="*/ 0 h 2160240"/>
              <a:gd name="connsiteX1" fmla="*/ 2128463 w 2128463"/>
              <a:gd name="connsiteY1" fmla="*/ 0 h 2160240"/>
              <a:gd name="connsiteX2" fmla="*/ 2128463 w 2128463"/>
              <a:gd name="connsiteY2" fmla="*/ 2160240 h 2160240"/>
              <a:gd name="connsiteX3" fmla="*/ 0 w 2128463"/>
              <a:gd name="connsiteY3" fmla="*/ 2160240 h 2160240"/>
              <a:gd name="connsiteX4" fmla="*/ 0 w 2128463"/>
              <a:gd name="connsiteY4" fmla="*/ 0 h 2160240"/>
              <a:gd name="connsiteX0" fmla="*/ 0 w 3296863"/>
              <a:gd name="connsiteY0" fmla="*/ 0 h 2160240"/>
              <a:gd name="connsiteX1" fmla="*/ 3296863 w 3296863"/>
              <a:gd name="connsiteY1" fmla="*/ 469900 h 2160240"/>
              <a:gd name="connsiteX2" fmla="*/ 2128463 w 3296863"/>
              <a:gd name="connsiteY2" fmla="*/ 2160240 h 2160240"/>
              <a:gd name="connsiteX3" fmla="*/ 0 w 3296863"/>
              <a:gd name="connsiteY3" fmla="*/ 2160240 h 2160240"/>
              <a:gd name="connsiteX4" fmla="*/ 0 w 3296863"/>
              <a:gd name="connsiteY4" fmla="*/ 0 h 2160240"/>
              <a:gd name="connsiteX0" fmla="*/ 2857500 w 3296863"/>
              <a:gd name="connsiteY0" fmla="*/ 273050 h 1690340"/>
              <a:gd name="connsiteX1" fmla="*/ 3296863 w 3296863"/>
              <a:gd name="connsiteY1" fmla="*/ 0 h 1690340"/>
              <a:gd name="connsiteX2" fmla="*/ 2128463 w 3296863"/>
              <a:gd name="connsiteY2" fmla="*/ 1690340 h 1690340"/>
              <a:gd name="connsiteX3" fmla="*/ 0 w 3296863"/>
              <a:gd name="connsiteY3" fmla="*/ 1690340 h 1690340"/>
              <a:gd name="connsiteX4" fmla="*/ 2857500 w 3296863"/>
              <a:gd name="connsiteY4" fmla="*/ 273050 h 1690340"/>
              <a:gd name="connsiteX0" fmla="*/ 2947988 w 3296863"/>
              <a:gd name="connsiteY0" fmla="*/ 1587 h 1690340"/>
              <a:gd name="connsiteX1" fmla="*/ 3296863 w 3296863"/>
              <a:gd name="connsiteY1" fmla="*/ 0 h 1690340"/>
              <a:gd name="connsiteX2" fmla="*/ 2128463 w 3296863"/>
              <a:gd name="connsiteY2" fmla="*/ 1690340 h 1690340"/>
              <a:gd name="connsiteX3" fmla="*/ 0 w 3296863"/>
              <a:gd name="connsiteY3" fmla="*/ 1690340 h 1690340"/>
              <a:gd name="connsiteX4" fmla="*/ 2947988 w 3296863"/>
              <a:gd name="connsiteY4" fmla="*/ 1587 h 1690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96863" h="1690340">
                <a:moveTo>
                  <a:pt x="2947988" y="1587"/>
                </a:moveTo>
                <a:lnTo>
                  <a:pt x="3296863" y="0"/>
                </a:lnTo>
                <a:lnTo>
                  <a:pt x="2128463" y="1690340"/>
                </a:lnTo>
                <a:lnTo>
                  <a:pt x="0" y="1690340"/>
                </a:lnTo>
                <a:lnTo>
                  <a:pt x="2947988" y="158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innerShdw blurRad="609600" dir="5400000">
              <a:prstClr val="black">
                <a:alpha val="2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3346" tIns="16673" rIns="33346" bIns="16673" rtlCol="0" anchor="ctr"/>
          <a:lstStyle/>
          <a:p>
            <a:pPr algn="ctr" defTabSz="880236"/>
            <a:endParaRPr lang="es-SV">
              <a:solidFill>
                <a:srgbClr val="FE9126"/>
              </a:solidFill>
            </a:endParaRPr>
          </a:p>
        </p:txBody>
      </p:sp>
      <p:sp>
        <p:nvSpPr>
          <p:cNvPr id="60" name="Rectángulo 17"/>
          <p:cNvSpPr/>
          <p:nvPr/>
        </p:nvSpPr>
        <p:spPr>
          <a:xfrm>
            <a:off x="6102891" y="3189002"/>
            <a:ext cx="798122" cy="635292"/>
          </a:xfrm>
          <a:custGeom>
            <a:avLst/>
            <a:gdLst>
              <a:gd name="connsiteX0" fmla="*/ 0 w 2128463"/>
              <a:gd name="connsiteY0" fmla="*/ 0 h 2160240"/>
              <a:gd name="connsiteX1" fmla="*/ 2128463 w 2128463"/>
              <a:gd name="connsiteY1" fmla="*/ 0 h 2160240"/>
              <a:gd name="connsiteX2" fmla="*/ 2128463 w 2128463"/>
              <a:gd name="connsiteY2" fmla="*/ 2160240 h 2160240"/>
              <a:gd name="connsiteX3" fmla="*/ 0 w 2128463"/>
              <a:gd name="connsiteY3" fmla="*/ 2160240 h 2160240"/>
              <a:gd name="connsiteX4" fmla="*/ 0 w 2128463"/>
              <a:gd name="connsiteY4" fmla="*/ 0 h 2160240"/>
              <a:gd name="connsiteX0" fmla="*/ 0 w 2128463"/>
              <a:gd name="connsiteY0" fmla="*/ 0 h 2160240"/>
              <a:gd name="connsiteX1" fmla="*/ 1290263 w 2128463"/>
              <a:gd name="connsiteY1" fmla="*/ 1076325 h 2160240"/>
              <a:gd name="connsiteX2" fmla="*/ 2128463 w 2128463"/>
              <a:gd name="connsiteY2" fmla="*/ 2160240 h 2160240"/>
              <a:gd name="connsiteX3" fmla="*/ 0 w 2128463"/>
              <a:gd name="connsiteY3" fmla="*/ 2160240 h 2160240"/>
              <a:gd name="connsiteX4" fmla="*/ 0 w 2128463"/>
              <a:gd name="connsiteY4" fmla="*/ 0 h 2160240"/>
              <a:gd name="connsiteX0" fmla="*/ 0 w 2128463"/>
              <a:gd name="connsiteY0" fmla="*/ 0 h 2160240"/>
              <a:gd name="connsiteX1" fmla="*/ 1252163 w 2128463"/>
              <a:gd name="connsiteY1" fmla="*/ 492125 h 2160240"/>
              <a:gd name="connsiteX2" fmla="*/ 2128463 w 2128463"/>
              <a:gd name="connsiteY2" fmla="*/ 2160240 h 2160240"/>
              <a:gd name="connsiteX3" fmla="*/ 0 w 2128463"/>
              <a:gd name="connsiteY3" fmla="*/ 2160240 h 2160240"/>
              <a:gd name="connsiteX4" fmla="*/ 0 w 2128463"/>
              <a:gd name="connsiteY4" fmla="*/ 0 h 2160240"/>
              <a:gd name="connsiteX0" fmla="*/ 977900 w 2128463"/>
              <a:gd name="connsiteY0" fmla="*/ 511175 h 1668115"/>
              <a:gd name="connsiteX1" fmla="*/ 1252163 w 2128463"/>
              <a:gd name="connsiteY1" fmla="*/ 0 h 1668115"/>
              <a:gd name="connsiteX2" fmla="*/ 2128463 w 2128463"/>
              <a:gd name="connsiteY2" fmla="*/ 1668115 h 1668115"/>
              <a:gd name="connsiteX3" fmla="*/ 0 w 2128463"/>
              <a:gd name="connsiteY3" fmla="*/ 1668115 h 1668115"/>
              <a:gd name="connsiteX4" fmla="*/ 977900 w 2128463"/>
              <a:gd name="connsiteY4" fmla="*/ 511175 h 1668115"/>
              <a:gd name="connsiteX0" fmla="*/ 876300 w 2128463"/>
              <a:gd name="connsiteY0" fmla="*/ 0 h 1677640"/>
              <a:gd name="connsiteX1" fmla="*/ 1252163 w 2128463"/>
              <a:gd name="connsiteY1" fmla="*/ 9525 h 1677640"/>
              <a:gd name="connsiteX2" fmla="*/ 2128463 w 2128463"/>
              <a:gd name="connsiteY2" fmla="*/ 1677640 h 1677640"/>
              <a:gd name="connsiteX3" fmla="*/ 0 w 2128463"/>
              <a:gd name="connsiteY3" fmla="*/ 1677640 h 1677640"/>
              <a:gd name="connsiteX4" fmla="*/ 876300 w 2128463"/>
              <a:gd name="connsiteY4" fmla="*/ 0 h 1677640"/>
              <a:gd name="connsiteX0" fmla="*/ 876300 w 2128463"/>
              <a:gd name="connsiteY0" fmla="*/ 16669 h 1694309"/>
              <a:gd name="connsiteX1" fmla="*/ 1230731 w 2128463"/>
              <a:gd name="connsiteY1" fmla="*/ 0 h 1694309"/>
              <a:gd name="connsiteX2" fmla="*/ 2128463 w 2128463"/>
              <a:gd name="connsiteY2" fmla="*/ 1694309 h 1694309"/>
              <a:gd name="connsiteX3" fmla="*/ 0 w 2128463"/>
              <a:gd name="connsiteY3" fmla="*/ 1694309 h 1694309"/>
              <a:gd name="connsiteX4" fmla="*/ 876300 w 2128463"/>
              <a:gd name="connsiteY4" fmla="*/ 16669 h 1694309"/>
              <a:gd name="connsiteX0" fmla="*/ 885825 w 2128463"/>
              <a:gd name="connsiteY0" fmla="*/ 0 h 1699071"/>
              <a:gd name="connsiteX1" fmla="*/ 1230731 w 2128463"/>
              <a:gd name="connsiteY1" fmla="*/ 4762 h 1699071"/>
              <a:gd name="connsiteX2" fmla="*/ 2128463 w 2128463"/>
              <a:gd name="connsiteY2" fmla="*/ 1699071 h 1699071"/>
              <a:gd name="connsiteX3" fmla="*/ 0 w 2128463"/>
              <a:gd name="connsiteY3" fmla="*/ 1699071 h 1699071"/>
              <a:gd name="connsiteX4" fmla="*/ 885825 w 2128463"/>
              <a:gd name="connsiteY4" fmla="*/ 0 h 1699071"/>
              <a:gd name="connsiteX0" fmla="*/ 885825 w 2128463"/>
              <a:gd name="connsiteY0" fmla="*/ 14288 h 1694309"/>
              <a:gd name="connsiteX1" fmla="*/ 1230731 w 2128463"/>
              <a:gd name="connsiteY1" fmla="*/ 0 h 1694309"/>
              <a:gd name="connsiteX2" fmla="*/ 2128463 w 2128463"/>
              <a:gd name="connsiteY2" fmla="*/ 1694309 h 1694309"/>
              <a:gd name="connsiteX3" fmla="*/ 0 w 2128463"/>
              <a:gd name="connsiteY3" fmla="*/ 1694309 h 1694309"/>
              <a:gd name="connsiteX4" fmla="*/ 885825 w 2128463"/>
              <a:gd name="connsiteY4" fmla="*/ 14288 h 1694309"/>
              <a:gd name="connsiteX0" fmla="*/ 883444 w 2128463"/>
              <a:gd name="connsiteY0" fmla="*/ 0 h 1694309"/>
              <a:gd name="connsiteX1" fmla="*/ 1230731 w 2128463"/>
              <a:gd name="connsiteY1" fmla="*/ 0 h 1694309"/>
              <a:gd name="connsiteX2" fmla="*/ 2128463 w 2128463"/>
              <a:gd name="connsiteY2" fmla="*/ 1694309 h 1694309"/>
              <a:gd name="connsiteX3" fmla="*/ 0 w 2128463"/>
              <a:gd name="connsiteY3" fmla="*/ 1694309 h 1694309"/>
              <a:gd name="connsiteX4" fmla="*/ 883444 w 2128463"/>
              <a:gd name="connsiteY4" fmla="*/ 0 h 1694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28463" h="1694309">
                <a:moveTo>
                  <a:pt x="883444" y="0"/>
                </a:moveTo>
                <a:lnTo>
                  <a:pt x="1230731" y="0"/>
                </a:lnTo>
                <a:lnTo>
                  <a:pt x="2128463" y="1694309"/>
                </a:lnTo>
                <a:lnTo>
                  <a:pt x="0" y="1694309"/>
                </a:lnTo>
                <a:lnTo>
                  <a:pt x="883444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innerShdw blurRad="609600" dir="5400000">
              <a:prstClr val="black">
                <a:alpha val="2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3346" tIns="16673" rIns="33346" bIns="16673" rtlCol="0" anchor="ctr"/>
          <a:lstStyle/>
          <a:p>
            <a:pPr algn="ctr" defTabSz="880236"/>
            <a:endParaRPr lang="es-SV">
              <a:solidFill>
                <a:srgbClr val="FFFFFF"/>
              </a:solidFill>
            </a:endParaRPr>
          </a:p>
        </p:txBody>
      </p:sp>
      <p:sp>
        <p:nvSpPr>
          <p:cNvPr id="61" name="Rectángulo 16"/>
          <p:cNvSpPr/>
          <p:nvPr/>
        </p:nvSpPr>
        <p:spPr>
          <a:xfrm flipH="1">
            <a:off x="6594646" y="3187944"/>
            <a:ext cx="1234457" cy="636483"/>
          </a:xfrm>
          <a:custGeom>
            <a:avLst/>
            <a:gdLst>
              <a:gd name="connsiteX0" fmla="*/ 0 w 2128463"/>
              <a:gd name="connsiteY0" fmla="*/ 0 h 2160240"/>
              <a:gd name="connsiteX1" fmla="*/ 2128463 w 2128463"/>
              <a:gd name="connsiteY1" fmla="*/ 0 h 2160240"/>
              <a:gd name="connsiteX2" fmla="*/ 2128463 w 2128463"/>
              <a:gd name="connsiteY2" fmla="*/ 2160240 h 2160240"/>
              <a:gd name="connsiteX3" fmla="*/ 0 w 2128463"/>
              <a:gd name="connsiteY3" fmla="*/ 2160240 h 2160240"/>
              <a:gd name="connsiteX4" fmla="*/ 0 w 2128463"/>
              <a:gd name="connsiteY4" fmla="*/ 0 h 2160240"/>
              <a:gd name="connsiteX0" fmla="*/ 0 w 3296863"/>
              <a:gd name="connsiteY0" fmla="*/ 0 h 2160240"/>
              <a:gd name="connsiteX1" fmla="*/ 3296863 w 3296863"/>
              <a:gd name="connsiteY1" fmla="*/ 469900 h 2160240"/>
              <a:gd name="connsiteX2" fmla="*/ 2128463 w 3296863"/>
              <a:gd name="connsiteY2" fmla="*/ 2160240 h 2160240"/>
              <a:gd name="connsiteX3" fmla="*/ 0 w 3296863"/>
              <a:gd name="connsiteY3" fmla="*/ 2160240 h 2160240"/>
              <a:gd name="connsiteX4" fmla="*/ 0 w 3296863"/>
              <a:gd name="connsiteY4" fmla="*/ 0 h 2160240"/>
              <a:gd name="connsiteX0" fmla="*/ 2857500 w 3296863"/>
              <a:gd name="connsiteY0" fmla="*/ 273050 h 1690340"/>
              <a:gd name="connsiteX1" fmla="*/ 3296863 w 3296863"/>
              <a:gd name="connsiteY1" fmla="*/ 0 h 1690340"/>
              <a:gd name="connsiteX2" fmla="*/ 2128463 w 3296863"/>
              <a:gd name="connsiteY2" fmla="*/ 1690340 h 1690340"/>
              <a:gd name="connsiteX3" fmla="*/ 0 w 3296863"/>
              <a:gd name="connsiteY3" fmla="*/ 1690340 h 1690340"/>
              <a:gd name="connsiteX4" fmla="*/ 2857500 w 3296863"/>
              <a:gd name="connsiteY4" fmla="*/ 273050 h 1690340"/>
              <a:gd name="connsiteX0" fmla="*/ 2947988 w 3296863"/>
              <a:gd name="connsiteY0" fmla="*/ 1587 h 1690340"/>
              <a:gd name="connsiteX1" fmla="*/ 3296863 w 3296863"/>
              <a:gd name="connsiteY1" fmla="*/ 0 h 1690340"/>
              <a:gd name="connsiteX2" fmla="*/ 2128463 w 3296863"/>
              <a:gd name="connsiteY2" fmla="*/ 1690340 h 1690340"/>
              <a:gd name="connsiteX3" fmla="*/ 0 w 3296863"/>
              <a:gd name="connsiteY3" fmla="*/ 1690340 h 1690340"/>
              <a:gd name="connsiteX4" fmla="*/ 2947988 w 3296863"/>
              <a:gd name="connsiteY4" fmla="*/ 1587 h 1690340"/>
              <a:gd name="connsiteX0" fmla="*/ 2945607 w 3296863"/>
              <a:gd name="connsiteY0" fmla="*/ 0 h 1695897"/>
              <a:gd name="connsiteX1" fmla="*/ 3296863 w 3296863"/>
              <a:gd name="connsiteY1" fmla="*/ 5557 h 1695897"/>
              <a:gd name="connsiteX2" fmla="*/ 2128463 w 3296863"/>
              <a:gd name="connsiteY2" fmla="*/ 1695897 h 1695897"/>
              <a:gd name="connsiteX3" fmla="*/ 0 w 3296863"/>
              <a:gd name="connsiteY3" fmla="*/ 1695897 h 1695897"/>
              <a:gd name="connsiteX4" fmla="*/ 2945607 w 3296863"/>
              <a:gd name="connsiteY4" fmla="*/ 0 h 1695897"/>
              <a:gd name="connsiteX0" fmla="*/ 2945607 w 3292100"/>
              <a:gd name="connsiteY0" fmla="*/ 1587 h 1697484"/>
              <a:gd name="connsiteX1" fmla="*/ 3292100 w 3292100"/>
              <a:gd name="connsiteY1" fmla="*/ 0 h 1697484"/>
              <a:gd name="connsiteX2" fmla="*/ 2128463 w 3292100"/>
              <a:gd name="connsiteY2" fmla="*/ 1697484 h 1697484"/>
              <a:gd name="connsiteX3" fmla="*/ 0 w 3292100"/>
              <a:gd name="connsiteY3" fmla="*/ 1697484 h 1697484"/>
              <a:gd name="connsiteX4" fmla="*/ 2945607 w 3292100"/>
              <a:gd name="connsiteY4" fmla="*/ 1587 h 1697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92100" h="1697484">
                <a:moveTo>
                  <a:pt x="2945607" y="1587"/>
                </a:moveTo>
                <a:lnTo>
                  <a:pt x="3292100" y="0"/>
                </a:lnTo>
                <a:lnTo>
                  <a:pt x="2128463" y="1697484"/>
                </a:lnTo>
                <a:lnTo>
                  <a:pt x="0" y="1697484"/>
                </a:lnTo>
                <a:lnTo>
                  <a:pt x="2945607" y="1587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innerShdw blurRad="609600" dir="5400000">
              <a:prstClr val="black">
                <a:alpha val="2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3346" tIns="16673" rIns="33346" bIns="16673" rtlCol="0" anchor="ctr"/>
          <a:lstStyle/>
          <a:p>
            <a:pPr algn="ctr" defTabSz="880236"/>
            <a:endParaRPr lang="es-SV">
              <a:solidFill>
                <a:srgbClr val="FFFFFF"/>
              </a:solidFill>
            </a:endParaRPr>
          </a:p>
        </p:txBody>
      </p:sp>
      <p:sp>
        <p:nvSpPr>
          <p:cNvPr id="62" name="Rectángulo 15"/>
          <p:cNvSpPr/>
          <p:nvPr/>
        </p:nvSpPr>
        <p:spPr>
          <a:xfrm flipH="1">
            <a:off x="6749905" y="3189731"/>
            <a:ext cx="2007421" cy="634697"/>
          </a:xfrm>
          <a:custGeom>
            <a:avLst/>
            <a:gdLst>
              <a:gd name="connsiteX0" fmla="*/ 0 w 2128463"/>
              <a:gd name="connsiteY0" fmla="*/ 0 h 2160240"/>
              <a:gd name="connsiteX1" fmla="*/ 2128463 w 2128463"/>
              <a:gd name="connsiteY1" fmla="*/ 0 h 2160240"/>
              <a:gd name="connsiteX2" fmla="*/ 2128463 w 2128463"/>
              <a:gd name="connsiteY2" fmla="*/ 2160240 h 2160240"/>
              <a:gd name="connsiteX3" fmla="*/ 0 w 2128463"/>
              <a:gd name="connsiteY3" fmla="*/ 2160240 h 2160240"/>
              <a:gd name="connsiteX4" fmla="*/ 0 w 2128463"/>
              <a:gd name="connsiteY4" fmla="*/ 0 h 2160240"/>
              <a:gd name="connsiteX0" fmla="*/ 0 w 5386013"/>
              <a:gd name="connsiteY0" fmla="*/ 0 h 2160240"/>
              <a:gd name="connsiteX1" fmla="*/ 5386013 w 5386013"/>
              <a:gd name="connsiteY1" fmla="*/ 457200 h 2160240"/>
              <a:gd name="connsiteX2" fmla="*/ 2128463 w 5386013"/>
              <a:gd name="connsiteY2" fmla="*/ 2160240 h 2160240"/>
              <a:gd name="connsiteX3" fmla="*/ 0 w 5386013"/>
              <a:gd name="connsiteY3" fmla="*/ 2160240 h 2160240"/>
              <a:gd name="connsiteX4" fmla="*/ 0 w 5386013"/>
              <a:gd name="connsiteY4" fmla="*/ 0 h 2160240"/>
              <a:gd name="connsiteX0" fmla="*/ 4905375 w 5386013"/>
              <a:gd name="connsiteY0" fmla="*/ 47625 h 1703040"/>
              <a:gd name="connsiteX1" fmla="*/ 5386013 w 5386013"/>
              <a:gd name="connsiteY1" fmla="*/ 0 h 1703040"/>
              <a:gd name="connsiteX2" fmla="*/ 2128463 w 5386013"/>
              <a:gd name="connsiteY2" fmla="*/ 1703040 h 1703040"/>
              <a:gd name="connsiteX3" fmla="*/ 0 w 5386013"/>
              <a:gd name="connsiteY3" fmla="*/ 1703040 h 1703040"/>
              <a:gd name="connsiteX4" fmla="*/ 4905375 w 5386013"/>
              <a:gd name="connsiteY4" fmla="*/ 47625 h 1703040"/>
              <a:gd name="connsiteX0" fmla="*/ 4949825 w 5386013"/>
              <a:gd name="connsiteY0" fmla="*/ 174625 h 1703040"/>
              <a:gd name="connsiteX1" fmla="*/ 5386013 w 5386013"/>
              <a:gd name="connsiteY1" fmla="*/ 0 h 1703040"/>
              <a:gd name="connsiteX2" fmla="*/ 2128463 w 5386013"/>
              <a:gd name="connsiteY2" fmla="*/ 1703040 h 1703040"/>
              <a:gd name="connsiteX3" fmla="*/ 0 w 5386013"/>
              <a:gd name="connsiteY3" fmla="*/ 1703040 h 1703040"/>
              <a:gd name="connsiteX4" fmla="*/ 4949825 w 5386013"/>
              <a:gd name="connsiteY4" fmla="*/ 174625 h 1703040"/>
              <a:gd name="connsiteX0" fmla="*/ 4997450 w 5386013"/>
              <a:gd name="connsiteY0" fmla="*/ 12700 h 1703040"/>
              <a:gd name="connsiteX1" fmla="*/ 5386013 w 5386013"/>
              <a:gd name="connsiteY1" fmla="*/ 0 h 1703040"/>
              <a:gd name="connsiteX2" fmla="*/ 2128463 w 5386013"/>
              <a:gd name="connsiteY2" fmla="*/ 1703040 h 1703040"/>
              <a:gd name="connsiteX3" fmla="*/ 0 w 5386013"/>
              <a:gd name="connsiteY3" fmla="*/ 1703040 h 1703040"/>
              <a:gd name="connsiteX4" fmla="*/ 4997450 w 5386013"/>
              <a:gd name="connsiteY4" fmla="*/ 12700 h 1703040"/>
              <a:gd name="connsiteX0" fmla="*/ 4997450 w 5236788"/>
              <a:gd name="connsiteY0" fmla="*/ 38100 h 1728440"/>
              <a:gd name="connsiteX1" fmla="*/ 5236788 w 5236788"/>
              <a:gd name="connsiteY1" fmla="*/ 0 h 1728440"/>
              <a:gd name="connsiteX2" fmla="*/ 2128463 w 5236788"/>
              <a:gd name="connsiteY2" fmla="*/ 1728440 h 1728440"/>
              <a:gd name="connsiteX3" fmla="*/ 0 w 5236788"/>
              <a:gd name="connsiteY3" fmla="*/ 1728440 h 1728440"/>
              <a:gd name="connsiteX4" fmla="*/ 4997450 w 5236788"/>
              <a:gd name="connsiteY4" fmla="*/ 38100 h 1728440"/>
              <a:gd name="connsiteX0" fmla="*/ 4997450 w 5357438"/>
              <a:gd name="connsiteY0" fmla="*/ 3175 h 1693515"/>
              <a:gd name="connsiteX1" fmla="*/ 5357438 w 5357438"/>
              <a:gd name="connsiteY1" fmla="*/ 0 h 1693515"/>
              <a:gd name="connsiteX2" fmla="*/ 2128463 w 5357438"/>
              <a:gd name="connsiteY2" fmla="*/ 1693515 h 1693515"/>
              <a:gd name="connsiteX3" fmla="*/ 0 w 5357438"/>
              <a:gd name="connsiteY3" fmla="*/ 1693515 h 1693515"/>
              <a:gd name="connsiteX4" fmla="*/ 4997450 w 5357438"/>
              <a:gd name="connsiteY4" fmla="*/ 3175 h 1693515"/>
              <a:gd name="connsiteX0" fmla="*/ 4997450 w 5351088"/>
              <a:gd name="connsiteY0" fmla="*/ 0 h 1690340"/>
              <a:gd name="connsiteX1" fmla="*/ 5351088 w 5351088"/>
              <a:gd name="connsiteY1" fmla="*/ 0 h 1690340"/>
              <a:gd name="connsiteX2" fmla="*/ 2128463 w 5351088"/>
              <a:gd name="connsiteY2" fmla="*/ 1690340 h 1690340"/>
              <a:gd name="connsiteX3" fmla="*/ 0 w 5351088"/>
              <a:gd name="connsiteY3" fmla="*/ 1690340 h 1690340"/>
              <a:gd name="connsiteX4" fmla="*/ 4997450 w 5351088"/>
              <a:gd name="connsiteY4" fmla="*/ 0 h 1690340"/>
              <a:gd name="connsiteX0" fmla="*/ 4997450 w 5353470"/>
              <a:gd name="connsiteY0" fmla="*/ 2381 h 1692721"/>
              <a:gd name="connsiteX1" fmla="*/ 5353470 w 5353470"/>
              <a:gd name="connsiteY1" fmla="*/ 0 h 1692721"/>
              <a:gd name="connsiteX2" fmla="*/ 2128463 w 5353470"/>
              <a:gd name="connsiteY2" fmla="*/ 1692721 h 1692721"/>
              <a:gd name="connsiteX3" fmla="*/ 0 w 5353470"/>
              <a:gd name="connsiteY3" fmla="*/ 1692721 h 1692721"/>
              <a:gd name="connsiteX4" fmla="*/ 4997450 w 5353470"/>
              <a:gd name="connsiteY4" fmla="*/ 2381 h 1692721"/>
              <a:gd name="connsiteX0" fmla="*/ 5002212 w 5353470"/>
              <a:gd name="connsiteY0" fmla="*/ 0 h 1692721"/>
              <a:gd name="connsiteX1" fmla="*/ 5353470 w 5353470"/>
              <a:gd name="connsiteY1" fmla="*/ 0 h 1692721"/>
              <a:gd name="connsiteX2" fmla="*/ 2128463 w 5353470"/>
              <a:gd name="connsiteY2" fmla="*/ 1692721 h 1692721"/>
              <a:gd name="connsiteX3" fmla="*/ 0 w 5353470"/>
              <a:gd name="connsiteY3" fmla="*/ 1692721 h 1692721"/>
              <a:gd name="connsiteX4" fmla="*/ 5002212 w 5353470"/>
              <a:gd name="connsiteY4" fmla="*/ 0 h 1692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53470" h="1692721">
                <a:moveTo>
                  <a:pt x="5002212" y="0"/>
                </a:moveTo>
                <a:lnTo>
                  <a:pt x="5353470" y="0"/>
                </a:lnTo>
                <a:lnTo>
                  <a:pt x="2128463" y="1692721"/>
                </a:lnTo>
                <a:lnTo>
                  <a:pt x="0" y="1692721"/>
                </a:lnTo>
                <a:lnTo>
                  <a:pt x="5002212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innerShdw blurRad="609600" dir="5400000">
              <a:prstClr val="black">
                <a:alpha val="2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3346" tIns="16673" rIns="33346" bIns="16673" rtlCol="0" anchor="ctr"/>
          <a:lstStyle/>
          <a:p>
            <a:pPr algn="ctr" defTabSz="880236"/>
            <a:endParaRPr lang="es-SV">
              <a:solidFill>
                <a:srgbClr val="FFFFFF"/>
              </a:solidFill>
            </a:endParaRPr>
          </a:p>
        </p:txBody>
      </p:sp>
      <p:sp>
        <p:nvSpPr>
          <p:cNvPr id="63" name="Rectángulo 20"/>
          <p:cNvSpPr/>
          <p:nvPr/>
        </p:nvSpPr>
        <p:spPr>
          <a:xfrm>
            <a:off x="6121393" y="2377996"/>
            <a:ext cx="131849" cy="80999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3346" tIns="16673" rIns="33346" bIns="16673" rtlCol="0" anchor="ctr"/>
          <a:lstStyle/>
          <a:p>
            <a:pPr algn="ctr" defTabSz="880236"/>
            <a:endParaRPr lang="es-SV">
              <a:solidFill>
                <a:srgbClr val="FFFFFF"/>
              </a:solidFill>
            </a:endParaRPr>
          </a:p>
        </p:txBody>
      </p:sp>
      <p:sp>
        <p:nvSpPr>
          <p:cNvPr id="64" name="Rectángulo 21"/>
          <p:cNvSpPr/>
          <p:nvPr/>
        </p:nvSpPr>
        <p:spPr>
          <a:xfrm>
            <a:off x="6279389" y="2377996"/>
            <a:ext cx="131849" cy="80999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3346" tIns="16673" rIns="33346" bIns="16673" rtlCol="0" anchor="ctr"/>
          <a:lstStyle/>
          <a:p>
            <a:pPr algn="ctr" defTabSz="880236"/>
            <a:endParaRPr lang="es-SV">
              <a:solidFill>
                <a:srgbClr val="FE9126"/>
              </a:solidFill>
            </a:endParaRPr>
          </a:p>
        </p:txBody>
      </p:sp>
      <p:sp>
        <p:nvSpPr>
          <p:cNvPr id="65" name="Rectángulo 22"/>
          <p:cNvSpPr/>
          <p:nvPr/>
        </p:nvSpPr>
        <p:spPr>
          <a:xfrm>
            <a:off x="6434939" y="2383651"/>
            <a:ext cx="131849" cy="80999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3346" tIns="16673" rIns="33346" bIns="16673" rtlCol="0" anchor="ctr"/>
          <a:lstStyle/>
          <a:p>
            <a:pPr algn="ctr" defTabSz="880236"/>
            <a:endParaRPr lang="es-SV">
              <a:solidFill>
                <a:srgbClr val="FFFFFF"/>
              </a:solidFill>
            </a:endParaRPr>
          </a:p>
        </p:txBody>
      </p:sp>
      <p:sp>
        <p:nvSpPr>
          <p:cNvPr id="66" name="Rectángulo 23"/>
          <p:cNvSpPr/>
          <p:nvPr/>
        </p:nvSpPr>
        <p:spPr>
          <a:xfrm>
            <a:off x="6594283" y="2377996"/>
            <a:ext cx="131849" cy="80999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3346" tIns="16673" rIns="33346" bIns="16673" rtlCol="0" anchor="ctr"/>
          <a:lstStyle/>
          <a:p>
            <a:pPr algn="ctr" defTabSz="880236"/>
            <a:endParaRPr lang="es-SV">
              <a:solidFill>
                <a:srgbClr val="FFFFFF"/>
              </a:solidFill>
            </a:endParaRPr>
          </a:p>
        </p:txBody>
      </p:sp>
      <p:sp>
        <p:nvSpPr>
          <p:cNvPr id="67" name="Rectángulo 24"/>
          <p:cNvSpPr/>
          <p:nvPr/>
        </p:nvSpPr>
        <p:spPr>
          <a:xfrm>
            <a:off x="6750301" y="2383651"/>
            <a:ext cx="131849" cy="80999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3346" tIns="16673" rIns="33346" bIns="16673" rtlCol="0" anchor="ctr"/>
          <a:lstStyle/>
          <a:p>
            <a:pPr algn="ctr" defTabSz="880236"/>
            <a:endParaRPr lang="es-SV">
              <a:solidFill>
                <a:srgbClr val="FFFFFF"/>
              </a:solidFill>
            </a:endParaRPr>
          </a:p>
        </p:txBody>
      </p:sp>
      <p:sp>
        <p:nvSpPr>
          <p:cNvPr id="68" name="Flecha arriba 27"/>
          <p:cNvSpPr/>
          <p:nvPr/>
        </p:nvSpPr>
        <p:spPr>
          <a:xfrm>
            <a:off x="6004070" y="743760"/>
            <a:ext cx="1007869" cy="1712235"/>
          </a:xfrm>
          <a:prstGeom prst="upArrow">
            <a:avLst>
              <a:gd name="adj1" fmla="val 76051"/>
              <a:gd name="adj2" fmla="val 74146"/>
            </a:avLst>
          </a:prstGeom>
          <a:solidFill>
            <a:schemeClr val="accent5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3346" tIns="16673" rIns="33346" bIns="16673" rtlCol="0" anchor="ctr"/>
          <a:lstStyle/>
          <a:p>
            <a:pPr algn="ctr" defTabSz="880236"/>
            <a:endParaRPr lang="es-SV">
              <a:solidFill>
                <a:srgbClr val="FFFFFF"/>
              </a:solidFill>
            </a:endParaRPr>
          </a:p>
        </p:txBody>
      </p:sp>
      <p:sp>
        <p:nvSpPr>
          <p:cNvPr id="69" name="Rectángulo redondeado 25"/>
          <p:cNvSpPr/>
          <p:nvPr/>
        </p:nvSpPr>
        <p:spPr>
          <a:xfrm rot="20200585">
            <a:off x="5993683" y="2781898"/>
            <a:ext cx="1004518" cy="129365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3346" tIns="16673" rIns="33346" bIns="16673" rtlCol="0" anchor="ctr"/>
          <a:lstStyle/>
          <a:p>
            <a:pPr algn="ctr" defTabSz="880236"/>
            <a:endParaRPr lang="es-SV">
              <a:solidFill>
                <a:srgbClr val="FEC864"/>
              </a:solidFill>
            </a:endParaRPr>
          </a:p>
        </p:txBody>
      </p:sp>
      <p:sp>
        <p:nvSpPr>
          <p:cNvPr id="70" name="Rectángulo redondeado 29"/>
          <p:cNvSpPr/>
          <p:nvPr/>
        </p:nvSpPr>
        <p:spPr>
          <a:xfrm rot="20200585">
            <a:off x="5993683" y="2492419"/>
            <a:ext cx="1004518" cy="129365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3346" tIns="16673" rIns="33346" bIns="16673" rtlCol="0" anchor="ctr"/>
          <a:lstStyle/>
          <a:p>
            <a:pPr algn="ctr" defTabSz="880236"/>
            <a:endParaRPr lang="es-SV">
              <a:solidFill>
                <a:srgbClr val="FFFFFF"/>
              </a:solidFill>
            </a:endParaRPr>
          </a:p>
        </p:txBody>
      </p:sp>
      <p:sp>
        <p:nvSpPr>
          <p:cNvPr id="71" name="Rectángulo redondeado 28"/>
          <p:cNvSpPr/>
          <p:nvPr/>
        </p:nvSpPr>
        <p:spPr>
          <a:xfrm rot="20200585">
            <a:off x="5993683" y="2637159"/>
            <a:ext cx="1004518" cy="12936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3346" tIns="16673" rIns="33346" bIns="16673" rtlCol="0" anchor="ctr"/>
          <a:lstStyle/>
          <a:p>
            <a:pPr algn="ctr" defTabSz="880236"/>
            <a:endParaRPr lang="es-SV">
              <a:solidFill>
                <a:srgbClr val="FFFFFF"/>
              </a:solidFill>
            </a:endParaRPr>
          </a:p>
        </p:txBody>
      </p:sp>
      <p:sp>
        <p:nvSpPr>
          <p:cNvPr id="72" name="Rectángulo redondeado 30"/>
          <p:cNvSpPr/>
          <p:nvPr/>
        </p:nvSpPr>
        <p:spPr>
          <a:xfrm rot="20200585">
            <a:off x="5993683" y="2347679"/>
            <a:ext cx="1004518" cy="12936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3346" tIns="16673" rIns="33346" bIns="16673" rtlCol="0" anchor="ctr"/>
          <a:lstStyle/>
          <a:p>
            <a:pPr algn="ctr" defTabSz="880236"/>
            <a:endParaRPr lang="es-SV">
              <a:solidFill>
                <a:srgbClr val="FFFFFF"/>
              </a:solidFill>
            </a:endParaRPr>
          </a:p>
        </p:txBody>
      </p:sp>
      <p:sp>
        <p:nvSpPr>
          <p:cNvPr id="73" name="Rectángulo redondeado 31"/>
          <p:cNvSpPr/>
          <p:nvPr/>
        </p:nvSpPr>
        <p:spPr>
          <a:xfrm rot="20200585">
            <a:off x="5993683" y="2202940"/>
            <a:ext cx="1004518" cy="12936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3346" tIns="16673" rIns="33346" bIns="16673" rtlCol="0" anchor="ctr"/>
          <a:lstStyle/>
          <a:p>
            <a:pPr algn="ctr" defTabSz="880236"/>
            <a:endParaRPr lang="es-SV">
              <a:solidFill>
                <a:srgbClr val="FFFFFF"/>
              </a:solidFill>
            </a:endParaRPr>
          </a:p>
        </p:txBody>
      </p:sp>
      <p:grpSp>
        <p:nvGrpSpPr>
          <p:cNvPr id="75" name="Grupo 32"/>
          <p:cNvGrpSpPr/>
          <p:nvPr/>
        </p:nvGrpSpPr>
        <p:grpSpPr>
          <a:xfrm>
            <a:off x="5148062" y="257697"/>
            <a:ext cx="3075864" cy="665711"/>
            <a:chOff x="12521518" y="686916"/>
            <a:chExt cx="8202839" cy="1775435"/>
          </a:xfrm>
        </p:grpSpPr>
        <p:sp>
          <p:nvSpPr>
            <p:cNvPr id="76" name="26 Rectángulo redondeado"/>
            <p:cNvSpPr>
              <a:spLocks noChangeAspect="1"/>
            </p:cNvSpPr>
            <p:nvPr/>
          </p:nvSpPr>
          <p:spPr>
            <a:xfrm>
              <a:off x="12521518" y="1116793"/>
              <a:ext cx="1797637" cy="1137641"/>
            </a:xfrm>
            <a:custGeom>
              <a:avLst/>
              <a:gdLst/>
              <a:ahLst/>
              <a:cxnLst/>
              <a:rect l="l" t="t" r="r" b="b"/>
              <a:pathLst>
                <a:path w="1455402" h="921056">
                  <a:moveTo>
                    <a:pt x="0" y="639115"/>
                  </a:moveTo>
                  <a:cubicBezTo>
                    <a:pt x="0" y="639115"/>
                    <a:pt x="0" y="639116"/>
                    <a:pt x="0" y="639116"/>
                  </a:cubicBezTo>
                  <a:lnTo>
                    <a:pt x="0" y="639116"/>
                  </a:lnTo>
                  <a:close/>
                  <a:moveTo>
                    <a:pt x="653304" y="0"/>
                  </a:moveTo>
                  <a:lnTo>
                    <a:pt x="783808" y="0"/>
                  </a:lnTo>
                  <a:cubicBezTo>
                    <a:pt x="977130" y="0"/>
                    <a:pt x="1133846" y="156717"/>
                    <a:pt x="1133846" y="350038"/>
                  </a:cubicBezTo>
                  <a:lnTo>
                    <a:pt x="1133126" y="357176"/>
                  </a:lnTo>
                  <a:lnTo>
                    <a:pt x="1173462" y="357176"/>
                  </a:lnTo>
                  <a:cubicBezTo>
                    <a:pt x="1329172" y="357176"/>
                    <a:pt x="1455402" y="483405"/>
                    <a:pt x="1455402" y="639116"/>
                  </a:cubicBezTo>
                  <a:lnTo>
                    <a:pt x="1455400" y="639116"/>
                  </a:lnTo>
                  <a:cubicBezTo>
                    <a:pt x="1455400" y="794827"/>
                    <a:pt x="1329170" y="921056"/>
                    <a:pt x="1173460" y="921056"/>
                  </a:cubicBezTo>
                  <a:lnTo>
                    <a:pt x="281940" y="921055"/>
                  </a:lnTo>
                  <a:cubicBezTo>
                    <a:pt x="126230" y="921055"/>
                    <a:pt x="0" y="794827"/>
                    <a:pt x="0" y="639116"/>
                  </a:cubicBezTo>
                  <a:cubicBezTo>
                    <a:pt x="0" y="483405"/>
                    <a:pt x="126230" y="357176"/>
                    <a:pt x="281940" y="357176"/>
                  </a:cubicBezTo>
                  <a:lnTo>
                    <a:pt x="303986" y="357176"/>
                  </a:lnTo>
                  <a:cubicBezTo>
                    <a:pt x="303290" y="354811"/>
                    <a:pt x="303266" y="352428"/>
                    <a:pt x="303266" y="350038"/>
                  </a:cubicBezTo>
                  <a:cubicBezTo>
                    <a:pt x="303266" y="156717"/>
                    <a:pt x="459982" y="0"/>
                    <a:pt x="653304" y="0"/>
                  </a:cubicBezTo>
                  <a:close/>
                </a:path>
              </a:pathLst>
            </a:custGeom>
            <a:solidFill>
              <a:srgbClr val="71A3C6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80236"/>
              <a:endParaRPr lang="es-SV">
                <a:solidFill>
                  <a:srgbClr val="FFFFFF"/>
                </a:solidFill>
              </a:endParaRPr>
            </a:p>
          </p:txBody>
        </p:sp>
        <p:sp>
          <p:nvSpPr>
            <p:cNvPr id="77" name="26 Rectángulo redondeado"/>
            <p:cNvSpPr>
              <a:spLocks noChangeAspect="1"/>
            </p:cNvSpPr>
            <p:nvPr/>
          </p:nvSpPr>
          <p:spPr>
            <a:xfrm>
              <a:off x="13883209" y="1364359"/>
              <a:ext cx="1585641" cy="1003477"/>
            </a:xfrm>
            <a:custGeom>
              <a:avLst/>
              <a:gdLst/>
              <a:ahLst/>
              <a:cxnLst/>
              <a:rect l="l" t="t" r="r" b="b"/>
              <a:pathLst>
                <a:path w="1455402" h="921056">
                  <a:moveTo>
                    <a:pt x="0" y="639115"/>
                  </a:moveTo>
                  <a:cubicBezTo>
                    <a:pt x="0" y="639115"/>
                    <a:pt x="0" y="639116"/>
                    <a:pt x="0" y="639116"/>
                  </a:cubicBezTo>
                  <a:lnTo>
                    <a:pt x="0" y="639116"/>
                  </a:lnTo>
                  <a:close/>
                  <a:moveTo>
                    <a:pt x="653304" y="0"/>
                  </a:moveTo>
                  <a:lnTo>
                    <a:pt x="783808" y="0"/>
                  </a:lnTo>
                  <a:cubicBezTo>
                    <a:pt x="977130" y="0"/>
                    <a:pt x="1133846" y="156717"/>
                    <a:pt x="1133846" y="350038"/>
                  </a:cubicBezTo>
                  <a:lnTo>
                    <a:pt x="1133126" y="357176"/>
                  </a:lnTo>
                  <a:lnTo>
                    <a:pt x="1173462" y="357176"/>
                  </a:lnTo>
                  <a:cubicBezTo>
                    <a:pt x="1329172" y="357176"/>
                    <a:pt x="1455402" y="483405"/>
                    <a:pt x="1455402" y="639116"/>
                  </a:cubicBezTo>
                  <a:lnTo>
                    <a:pt x="1455400" y="639116"/>
                  </a:lnTo>
                  <a:cubicBezTo>
                    <a:pt x="1455400" y="794827"/>
                    <a:pt x="1329170" y="921056"/>
                    <a:pt x="1173460" y="921056"/>
                  </a:cubicBezTo>
                  <a:lnTo>
                    <a:pt x="281940" y="921055"/>
                  </a:lnTo>
                  <a:cubicBezTo>
                    <a:pt x="126230" y="921055"/>
                    <a:pt x="0" y="794827"/>
                    <a:pt x="0" y="639116"/>
                  </a:cubicBezTo>
                  <a:cubicBezTo>
                    <a:pt x="0" y="483405"/>
                    <a:pt x="126230" y="357176"/>
                    <a:pt x="281940" y="357176"/>
                  </a:cubicBezTo>
                  <a:lnTo>
                    <a:pt x="303986" y="357176"/>
                  </a:lnTo>
                  <a:cubicBezTo>
                    <a:pt x="303290" y="354811"/>
                    <a:pt x="303266" y="352428"/>
                    <a:pt x="303266" y="350038"/>
                  </a:cubicBezTo>
                  <a:cubicBezTo>
                    <a:pt x="303266" y="156717"/>
                    <a:pt x="459982" y="0"/>
                    <a:pt x="653304" y="0"/>
                  </a:cubicBezTo>
                  <a:close/>
                </a:path>
              </a:pathLst>
            </a:custGeom>
            <a:solidFill>
              <a:srgbClr val="71A3C6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80236"/>
              <a:endParaRPr lang="es-SV">
                <a:solidFill>
                  <a:srgbClr val="FFFFFF"/>
                </a:solidFill>
              </a:endParaRPr>
            </a:p>
          </p:txBody>
        </p:sp>
        <p:sp>
          <p:nvSpPr>
            <p:cNvPr id="78" name="26 Rectángulo redondeado"/>
            <p:cNvSpPr>
              <a:spLocks noChangeAspect="1"/>
            </p:cNvSpPr>
            <p:nvPr/>
          </p:nvSpPr>
          <p:spPr>
            <a:xfrm>
              <a:off x="13254146" y="1796001"/>
              <a:ext cx="1052931" cy="666350"/>
            </a:xfrm>
            <a:custGeom>
              <a:avLst/>
              <a:gdLst/>
              <a:ahLst/>
              <a:cxnLst/>
              <a:rect l="l" t="t" r="r" b="b"/>
              <a:pathLst>
                <a:path w="1455402" h="921056">
                  <a:moveTo>
                    <a:pt x="0" y="639115"/>
                  </a:moveTo>
                  <a:cubicBezTo>
                    <a:pt x="0" y="639115"/>
                    <a:pt x="0" y="639116"/>
                    <a:pt x="0" y="639116"/>
                  </a:cubicBezTo>
                  <a:lnTo>
                    <a:pt x="0" y="639116"/>
                  </a:lnTo>
                  <a:close/>
                  <a:moveTo>
                    <a:pt x="653304" y="0"/>
                  </a:moveTo>
                  <a:lnTo>
                    <a:pt x="783808" y="0"/>
                  </a:lnTo>
                  <a:cubicBezTo>
                    <a:pt x="977130" y="0"/>
                    <a:pt x="1133846" y="156717"/>
                    <a:pt x="1133846" y="350038"/>
                  </a:cubicBezTo>
                  <a:lnTo>
                    <a:pt x="1133126" y="357176"/>
                  </a:lnTo>
                  <a:lnTo>
                    <a:pt x="1173462" y="357176"/>
                  </a:lnTo>
                  <a:cubicBezTo>
                    <a:pt x="1329172" y="357176"/>
                    <a:pt x="1455402" y="483405"/>
                    <a:pt x="1455402" y="639116"/>
                  </a:cubicBezTo>
                  <a:lnTo>
                    <a:pt x="1455400" y="639116"/>
                  </a:lnTo>
                  <a:cubicBezTo>
                    <a:pt x="1455400" y="794827"/>
                    <a:pt x="1329170" y="921056"/>
                    <a:pt x="1173460" y="921056"/>
                  </a:cubicBezTo>
                  <a:lnTo>
                    <a:pt x="281940" y="921055"/>
                  </a:lnTo>
                  <a:cubicBezTo>
                    <a:pt x="126230" y="921055"/>
                    <a:pt x="0" y="794827"/>
                    <a:pt x="0" y="639116"/>
                  </a:cubicBezTo>
                  <a:cubicBezTo>
                    <a:pt x="0" y="483405"/>
                    <a:pt x="126230" y="357176"/>
                    <a:pt x="281940" y="357176"/>
                  </a:cubicBezTo>
                  <a:lnTo>
                    <a:pt x="303986" y="357176"/>
                  </a:lnTo>
                  <a:cubicBezTo>
                    <a:pt x="303290" y="354811"/>
                    <a:pt x="303266" y="352428"/>
                    <a:pt x="303266" y="350038"/>
                  </a:cubicBezTo>
                  <a:cubicBezTo>
                    <a:pt x="303266" y="156717"/>
                    <a:pt x="459982" y="0"/>
                    <a:pt x="653304" y="0"/>
                  </a:cubicBezTo>
                  <a:close/>
                </a:path>
              </a:pathLst>
            </a:custGeom>
            <a:solidFill>
              <a:srgbClr val="71A3C6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80236"/>
              <a:endParaRPr lang="es-SV">
                <a:solidFill>
                  <a:srgbClr val="FFFFFF"/>
                </a:solidFill>
              </a:endParaRPr>
            </a:p>
          </p:txBody>
        </p:sp>
        <p:sp>
          <p:nvSpPr>
            <p:cNvPr id="79" name="26 Rectángulo redondeado"/>
            <p:cNvSpPr>
              <a:spLocks noChangeAspect="1"/>
            </p:cNvSpPr>
            <p:nvPr/>
          </p:nvSpPr>
          <p:spPr>
            <a:xfrm>
              <a:off x="16968353" y="686916"/>
              <a:ext cx="2296527" cy="1453365"/>
            </a:xfrm>
            <a:custGeom>
              <a:avLst/>
              <a:gdLst/>
              <a:ahLst/>
              <a:cxnLst/>
              <a:rect l="l" t="t" r="r" b="b"/>
              <a:pathLst>
                <a:path w="1455402" h="921056">
                  <a:moveTo>
                    <a:pt x="0" y="639115"/>
                  </a:moveTo>
                  <a:cubicBezTo>
                    <a:pt x="0" y="639115"/>
                    <a:pt x="0" y="639116"/>
                    <a:pt x="0" y="639116"/>
                  </a:cubicBezTo>
                  <a:lnTo>
                    <a:pt x="0" y="639116"/>
                  </a:lnTo>
                  <a:close/>
                  <a:moveTo>
                    <a:pt x="653304" y="0"/>
                  </a:moveTo>
                  <a:lnTo>
                    <a:pt x="783808" y="0"/>
                  </a:lnTo>
                  <a:cubicBezTo>
                    <a:pt x="977130" y="0"/>
                    <a:pt x="1133846" y="156717"/>
                    <a:pt x="1133846" y="350038"/>
                  </a:cubicBezTo>
                  <a:lnTo>
                    <a:pt x="1133126" y="357176"/>
                  </a:lnTo>
                  <a:lnTo>
                    <a:pt x="1173462" y="357176"/>
                  </a:lnTo>
                  <a:cubicBezTo>
                    <a:pt x="1329172" y="357176"/>
                    <a:pt x="1455402" y="483405"/>
                    <a:pt x="1455402" y="639116"/>
                  </a:cubicBezTo>
                  <a:lnTo>
                    <a:pt x="1455400" y="639116"/>
                  </a:lnTo>
                  <a:cubicBezTo>
                    <a:pt x="1455400" y="794827"/>
                    <a:pt x="1329170" y="921056"/>
                    <a:pt x="1173460" y="921056"/>
                  </a:cubicBezTo>
                  <a:lnTo>
                    <a:pt x="281940" y="921055"/>
                  </a:lnTo>
                  <a:cubicBezTo>
                    <a:pt x="126230" y="921055"/>
                    <a:pt x="0" y="794827"/>
                    <a:pt x="0" y="639116"/>
                  </a:cubicBezTo>
                  <a:cubicBezTo>
                    <a:pt x="0" y="483405"/>
                    <a:pt x="126230" y="357176"/>
                    <a:pt x="281940" y="357176"/>
                  </a:cubicBezTo>
                  <a:lnTo>
                    <a:pt x="303986" y="357176"/>
                  </a:lnTo>
                  <a:cubicBezTo>
                    <a:pt x="303290" y="354811"/>
                    <a:pt x="303266" y="352428"/>
                    <a:pt x="303266" y="350038"/>
                  </a:cubicBezTo>
                  <a:cubicBezTo>
                    <a:pt x="303266" y="156717"/>
                    <a:pt x="459982" y="0"/>
                    <a:pt x="653304" y="0"/>
                  </a:cubicBezTo>
                  <a:close/>
                </a:path>
              </a:pathLst>
            </a:custGeom>
            <a:solidFill>
              <a:srgbClr val="71A3C6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80236"/>
              <a:endParaRPr lang="es-SV">
                <a:solidFill>
                  <a:srgbClr val="FFFFFF"/>
                </a:solidFill>
              </a:endParaRPr>
            </a:p>
          </p:txBody>
        </p:sp>
        <p:sp>
          <p:nvSpPr>
            <p:cNvPr id="80" name="26 Rectángulo redondeado"/>
            <p:cNvSpPr>
              <a:spLocks noChangeAspect="1"/>
            </p:cNvSpPr>
            <p:nvPr/>
          </p:nvSpPr>
          <p:spPr>
            <a:xfrm>
              <a:off x="18330044" y="971716"/>
              <a:ext cx="2025697" cy="1281967"/>
            </a:xfrm>
            <a:custGeom>
              <a:avLst/>
              <a:gdLst/>
              <a:ahLst/>
              <a:cxnLst/>
              <a:rect l="l" t="t" r="r" b="b"/>
              <a:pathLst>
                <a:path w="1455402" h="921056">
                  <a:moveTo>
                    <a:pt x="0" y="639115"/>
                  </a:moveTo>
                  <a:cubicBezTo>
                    <a:pt x="0" y="639115"/>
                    <a:pt x="0" y="639116"/>
                    <a:pt x="0" y="639116"/>
                  </a:cubicBezTo>
                  <a:lnTo>
                    <a:pt x="0" y="639116"/>
                  </a:lnTo>
                  <a:close/>
                  <a:moveTo>
                    <a:pt x="653304" y="0"/>
                  </a:moveTo>
                  <a:lnTo>
                    <a:pt x="783808" y="0"/>
                  </a:lnTo>
                  <a:cubicBezTo>
                    <a:pt x="977130" y="0"/>
                    <a:pt x="1133846" y="156717"/>
                    <a:pt x="1133846" y="350038"/>
                  </a:cubicBezTo>
                  <a:lnTo>
                    <a:pt x="1133126" y="357176"/>
                  </a:lnTo>
                  <a:lnTo>
                    <a:pt x="1173462" y="357176"/>
                  </a:lnTo>
                  <a:cubicBezTo>
                    <a:pt x="1329172" y="357176"/>
                    <a:pt x="1455402" y="483405"/>
                    <a:pt x="1455402" y="639116"/>
                  </a:cubicBezTo>
                  <a:lnTo>
                    <a:pt x="1455400" y="639116"/>
                  </a:lnTo>
                  <a:cubicBezTo>
                    <a:pt x="1455400" y="794827"/>
                    <a:pt x="1329170" y="921056"/>
                    <a:pt x="1173460" y="921056"/>
                  </a:cubicBezTo>
                  <a:lnTo>
                    <a:pt x="281940" y="921055"/>
                  </a:lnTo>
                  <a:cubicBezTo>
                    <a:pt x="126230" y="921055"/>
                    <a:pt x="0" y="794827"/>
                    <a:pt x="0" y="639116"/>
                  </a:cubicBezTo>
                  <a:cubicBezTo>
                    <a:pt x="0" y="483405"/>
                    <a:pt x="126230" y="357176"/>
                    <a:pt x="281940" y="357176"/>
                  </a:cubicBezTo>
                  <a:lnTo>
                    <a:pt x="303986" y="357176"/>
                  </a:lnTo>
                  <a:cubicBezTo>
                    <a:pt x="303290" y="354811"/>
                    <a:pt x="303266" y="352428"/>
                    <a:pt x="303266" y="350038"/>
                  </a:cubicBezTo>
                  <a:cubicBezTo>
                    <a:pt x="303266" y="156717"/>
                    <a:pt x="459982" y="0"/>
                    <a:pt x="653304" y="0"/>
                  </a:cubicBezTo>
                  <a:close/>
                </a:path>
              </a:pathLst>
            </a:custGeom>
            <a:solidFill>
              <a:srgbClr val="71A3C6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80236"/>
              <a:endParaRPr lang="es-SV">
                <a:solidFill>
                  <a:srgbClr val="FFFFFF"/>
                </a:solidFill>
              </a:endParaRPr>
            </a:p>
          </p:txBody>
        </p:sp>
        <p:sp>
          <p:nvSpPr>
            <p:cNvPr id="81" name="26 Rectángulo redondeado"/>
            <p:cNvSpPr>
              <a:spLocks noChangeAspect="1"/>
            </p:cNvSpPr>
            <p:nvPr/>
          </p:nvSpPr>
          <p:spPr>
            <a:xfrm>
              <a:off x="17290671" y="1463757"/>
              <a:ext cx="1345146" cy="851279"/>
            </a:xfrm>
            <a:custGeom>
              <a:avLst/>
              <a:gdLst/>
              <a:ahLst/>
              <a:cxnLst/>
              <a:rect l="l" t="t" r="r" b="b"/>
              <a:pathLst>
                <a:path w="1455402" h="921056">
                  <a:moveTo>
                    <a:pt x="0" y="639115"/>
                  </a:moveTo>
                  <a:cubicBezTo>
                    <a:pt x="0" y="639115"/>
                    <a:pt x="0" y="639116"/>
                    <a:pt x="0" y="639116"/>
                  </a:cubicBezTo>
                  <a:lnTo>
                    <a:pt x="0" y="639116"/>
                  </a:lnTo>
                  <a:close/>
                  <a:moveTo>
                    <a:pt x="653304" y="0"/>
                  </a:moveTo>
                  <a:lnTo>
                    <a:pt x="783808" y="0"/>
                  </a:lnTo>
                  <a:cubicBezTo>
                    <a:pt x="977130" y="0"/>
                    <a:pt x="1133846" y="156717"/>
                    <a:pt x="1133846" y="350038"/>
                  </a:cubicBezTo>
                  <a:lnTo>
                    <a:pt x="1133126" y="357176"/>
                  </a:lnTo>
                  <a:lnTo>
                    <a:pt x="1173462" y="357176"/>
                  </a:lnTo>
                  <a:cubicBezTo>
                    <a:pt x="1329172" y="357176"/>
                    <a:pt x="1455402" y="483405"/>
                    <a:pt x="1455402" y="639116"/>
                  </a:cubicBezTo>
                  <a:lnTo>
                    <a:pt x="1455400" y="639116"/>
                  </a:lnTo>
                  <a:cubicBezTo>
                    <a:pt x="1455400" y="794827"/>
                    <a:pt x="1329170" y="921056"/>
                    <a:pt x="1173460" y="921056"/>
                  </a:cubicBezTo>
                  <a:lnTo>
                    <a:pt x="281940" y="921055"/>
                  </a:lnTo>
                  <a:cubicBezTo>
                    <a:pt x="126230" y="921055"/>
                    <a:pt x="0" y="794827"/>
                    <a:pt x="0" y="639116"/>
                  </a:cubicBezTo>
                  <a:cubicBezTo>
                    <a:pt x="0" y="483405"/>
                    <a:pt x="126230" y="357176"/>
                    <a:pt x="281940" y="357176"/>
                  </a:cubicBezTo>
                  <a:lnTo>
                    <a:pt x="303986" y="357176"/>
                  </a:lnTo>
                  <a:cubicBezTo>
                    <a:pt x="303290" y="354811"/>
                    <a:pt x="303266" y="352428"/>
                    <a:pt x="303266" y="350038"/>
                  </a:cubicBezTo>
                  <a:cubicBezTo>
                    <a:pt x="303266" y="156717"/>
                    <a:pt x="459982" y="0"/>
                    <a:pt x="653304" y="0"/>
                  </a:cubicBezTo>
                  <a:close/>
                </a:path>
              </a:pathLst>
            </a:custGeom>
            <a:solidFill>
              <a:srgbClr val="71A3C6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80236"/>
              <a:endParaRPr lang="es-SV">
                <a:solidFill>
                  <a:srgbClr val="FFFFFF"/>
                </a:solidFill>
              </a:endParaRPr>
            </a:p>
          </p:txBody>
        </p:sp>
        <p:sp>
          <p:nvSpPr>
            <p:cNvPr id="82" name="26 Rectángulo redondeado"/>
            <p:cNvSpPr>
              <a:spLocks noChangeAspect="1"/>
            </p:cNvSpPr>
            <p:nvPr/>
          </p:nvSpPr>
          <p:spPr>
            <a:xfrm>
              <a:off x="19671426" y="1457983"/>
              <a:ext cx="1052931" cy="666350"/>
            </a:xfrm>
            <a:custGeom>
              <a:avLst/>
              <a:gdLst/>
              <a:ahLst/>
              <a:cxnLst/>
              <a:rect l="l" t="t" r="r" b="b"/>
              <a:pathLst>
                <a:path w="1455402" h="921056">
                  <a:moveTo>
                    <a:pt x="0" y="639115"/>
                  </a:moveTo>
                  <a:cubicBezTo>
                    <a:pt x="0" y="639115"/>
                    <a:pt x="0" y="639116"/>
                    <a:pt x="0" y="639116"/>
                  </a:cubicBezTo>
                  <a:lnTo>
                    <a:pt x="0" y="639116"/>
                  </a:lnTo>
                  <a:close/>
                  <a:moveTo>
                    <a:pt x="653304" y="0"/>
                  </a:moveTo>
                  <a:lnTo>
                    <a:pt x="783808" y="0"/>
                  </a:lnTo>
                  <a:cubicBezTo>
                    <a:pt x="977130" y="0"/>
                    <a:pt x="1133846" y="156717"/>
                    <a:pt x="1133846" y="350038"/>
                  </a:cubicBezTo>
                  <a:lnTo>
                    <a:pt x="1133126" y="357176"/>
                  </a:lnTo>
                  <a:lnTo>
                    <a:pt x="1173462" y="357176"/>
                  </a:lnTo>
                  <a:cubicBezTo>
                    <a:pt x="1329172" y="357176"/>
                    <a:pt x="1455402" y="483405"/>
                    <a:pt x="1455402" y="639116"/>
                  </a:cubicBezTo>
                  <a:lnTo>
                    <a:pt x="1455400" y="639116"/>
                  </a:lnTo>
                  <a:cubicBezTo>
                    <a:pt x="1455400" y="794827"/>
                    <a:pt x="1329170" y="921056"/>
                    <a:pt x="1173460" y="921056"/>
                  </a:cubicBezTo>
                  <a:lnTo>
                    <a:pt x="281940" y="921055"/>
                  </a:lnTo>
                  <a:cubicBezTo>
                    <a:pt x="126230" y="921055"/>
                    <a:pt x="0" y="794827"/>
                    <a:pt x="0" y="639116"/>
                  </a:cubicBezTo>
                  <a:cubicBezTo>
                    <a:pt x="0" y="483405"/>
                    <a:pt x="126230" y="357176"/>
                    <a:pt x="281940" y="357176"/>
                  </a:cubicBezTo>
                  <a:lnTo>
                    <a:pt x="303986" y="357176"/>
                  </a:lnTo>
                  <a:cubicBezTo>
                    <a:pt x="303290" y="354811"/>
                    <a:pt x="303266" y="352428"/>
                    <a:pt x="303266" y="350038"/>
                  </a:cubicBezTo>
                  <a:cubicBezTo>
                    <a:pt x="303266" y="156717"/>
                    <a:pt x="459982" y="0"/>
                    <a:pt x="653304" y="0"/>
                  </a:cubicBezTo>
                  <a:close/>
                </a:path>
              </a:pathLst>
            </a:custGeom>
            <a:solidFill>
              <a:srgbClr val="71A3C6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80236"/>
              <a:endParaRPr lang="es-SV">
                <a:solidFill>
                  <a:srgbClr val="FFFFFF"/>
                </a:solidFill>
              </a:endParaRPr>
            </a:p>
          </p:txBody>
        </p:sp>
      </p:grpSp>
      <p:sp>
        <p:nvSpPr>
          <p:cNvPr id="83" name="29 Elipse"/>
          <p:cNvSpPr>
            <a:spLocks noChangeAspect="1"/>
          </p:cNvSpPr>
          <p:nvPr/>
        </p:nvSpPr>
        <p:spPr bwMode="auto">
          <a:xfrm>
            <a:off x="575733" y="4085066"/>
            <a:ext cx="266846" cy="266833"/>
          </a:xfrm>
          <a:prstGeom prst="ellipse">
            <a:avLst/>
          </a:prstGeom>
          <a:noFill/>
          <a:ln>
            <a:solidFill>
              <a:schemeClr val="tx2"/>
            </a:solidFill>
          </a:ln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 defTabSz="880236"/>
            <a:r>
              <a:rPr lang="es-MX" sz="1200" dirty="0">
                <a:solidFill>
                  <a:srgbClr val="1F1F1F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05</a:t>
            </a:r>
            <a:endParaRPr lang="es-SV" sz="1200" dirty="0">
              <a:solidFill>
                <a:srgbClr val="1F1F1F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84" name="30 Rectángulo"/>
          <p:cNvSpPr/>
          <p:nvPr/>
        </p:nvSpPr>
        <p:spPr>
          <a:xfrm>
            <a:off x="973148" y="4085636"/>
            <a:ext cx="3014258" cy="253878"/>
          </a:xfrm>
          <a:prstGeom prst="rect">
            <a:avLst/>
          </a:prstGeom>
          <a:noFill/>
        </p:spPr>
        <p:txBody>
          <a:bodyPr wrap="square" lIns="33346" tIns="16673" rIns="33346" bIns="16673">
            <a:spAutoFit/>
          </a:bodyPr>
          <a:lstStyle/>
          <a:p>
            <a:pPr indent="-201627" algn="just" defTabSz="660033">
              <a:spcAft>
                <a:spcPts val="450"/>
              </a:spcAft>
            </a:pPr>
            <a:r>
              <a:rPr lang="en-US" sz="700" dirty="0">
                <a:solidFill>
                  <a:srgbClr val="575757"/>
                </a:solidFill>
                <a:latin typeface="Source Sans Pro" panose="020B0503030403020204" pitchFamily="34" charset="0"/>
              </a:rPr>
              <a:t>Duis arcu tortor, suscipit eget, </a:t>
            </a:r>
            <a:r>
              <a:rPr lang="en-US" sz="700" dirty="0" err="1">
                <a:solidFill>
                  <a:srgbClr val="575757"/>
                </a:solidFill>
                <a:latin typeface="Source Sans Pro" panose="020B0503030403020204" pitchFamily="34" charset="0"/>
              </a:rPr>
              <a:t>imperdiet</a:t>
            </a:r>
            <a:r>
              <a:rPr lang="en-US" sz="700" dirty="0">
                <a:solidFill>
                  <a:srgbClr val="575757"/>
                </a:solidFill>
                <a:latin typeface="Source Sans Pro" panose="020B0503030403020204" pitchFamily="34" charset="0"/>
              </a:rPr>
              <a:t> nec, </a:t>
            </a:r>
            <a:r>
              <a:rPr lang="en-US" sz="700" dirty="0" err="1">
                <a:solidFill>
                  <a:srgbClr val="575757"/>
                </a:solidFill>
                <a:latin typeface="Source Sans Pro" panose="020B0503030403020204" pitchFamily="34" charset="0"/>
              </a:rPr>
              <a:t>imperdiet</a:t>
            </a:r>
            <a:r>
              <a:rPr lang="en-US" sz="700" dirty="0">
                <a:solidFill>
                  <a:srgbClr val="575757"/>
                </a:solidFill>
                <a:latin typeface="Source Sans Pro" panose="020B0503030403020204" pitchFamily="34" charset="0"/>
              </a:rPr>
              <a:t> iaculis, ipsum. Sed aliquam ultrices mauris Integer ante arcu, accumsan.</a:t>
            </a:r>
            <a:endParaRPr lang="es-SV" sz="700" dirty="0">
              <a:solidFill>
                <a:srgbClr val="575757"/>
              </a:solidFill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0456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75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75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25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75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25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75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750"/>
                            </p:stCondLst>
                            <p:childTnLst>
                              <p:par>
                                <p:cTn id="10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7250"/>
                            </p:stCondLst>
                            <p:childTnLst>
                              <p:par>
                                <p:cTn id="10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 animBg="1"/>
      <p:bldP spid="44" grpId="0"/>
      <p:bldP spid="45" grpId="0" animBg="1"/>
      <p:bldP spid="46" grpId="0"/>
      <p:bldP spid="47" grpId="0" animBg="1"/>
      <p:bldP spid="48" grpId="0"/>
      <p:bldP spid="49" grpId="0" animBg="1"/>
      <p:bldP spid="50" grpId="0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83" grpId="0" animBg="1"/>
      <p:bldP spid="8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defTabSz="685800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85800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009627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1_Diseño personalizado">
  <a:themeElements>
    <a:clrScheme name="ISA 1W">
      <a:dk1>
        <a:srgbClr val="000000"/>
      </a:dk1>
      <a:lt1>
        <a:srgbClr val="FFFFFF"/>
      </a:lt1>
      <a:dk2>
        <a:srgbClr val="1F1F1F"/>
      </a:dk2>
      <a:lt2>
        <a:srgbClr val="575757"/>
      </a:lt2>
      <a:accent1>
        <a:srgbClr val="81B535"/>
      </a:accent1>
      <a:accent2>
        <a:srgbClr val="F99953"/>
      </a:accent2>
      <a:accent3>
        <a:srgbClr val="15A4C6"/>
      </a:accent3>
      <a:accent4>
        <a:srgbClr val="F23A43"/>
      </a:accent4>
      <a:accent5>
        <a:srgbClr val="0D84AF"/>
      </a:accent5>
      <a:accent6>
        <a:srgbClr val="192828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155</TotalTime>
  <Words>342</Words>
  <Application>Microsoft Office PowerPoint</Application>
  <PresentationFormat>全屏显示(16:9)</PresentationFormat>
  <Paragraphs>28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Meiryo</vt:lpstr>
      <vt:lpstr>宋体</vt:lpstr>
      <vt:lpstr>微软雅黑</vt:lpstr>
      <vt:lpstr>Arial</vt:lpstr>
      <vt:lpstr>Calibri</vt:lpstr>
      <vt:lpstr>Calibri Light</vt:lpstr>
      <vt:lpstr>Open Sans Extrabold</vt:lpstr>
      <vt:lpstr>Source Sans Pro</vt:lpstr>
      <vt:lpstr>11_Diseño personalizado</vt:lpstr>
      <vt:lpstr>Unique Position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Unique Position</dc:title>
  <dc:creator/>
  <cp:lastModifiedBy>ypppt</cp:lastModifiedBy>
  <cp:revision>27</cp:revision>
  <dcterms:created xsi:type="dcterms:W3CDTF">2016-05-11T01:24:32Z</dcterms:created>
  <dcterms:modified xsi:type="dcterms:W3CDTF">2016-12-06T03:16:10Z</dcterms:modified>
</cp:coreProperties>
</file>