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3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E8EAE9"/>
    <a:srgbClr val="FCFCFC"/>
    <a:srgbClr val="CCD0D1"/>
    <a:srgbClr val="D7D9E1"/>
    <a:srgbClr val="D5D8E3"/>
    <a:srgbClr val="DADBDE"/>
    <a:srgbClr val="D9DDE7"/>
    <a:srgbClr val="ECECEC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404040"/>
                </a:solidFill>
              </a:rPr>
              <a:t>点击输入标题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5974</TotalTime>
  <Words>276</Words>
  <Application>Microsoft Office PowerPoint</Application>
  <PresentationFormat>全屏显示(16:9)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点击输入标题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点击输入标题</dc:title>
  <dc:creator/>
  <cp:lastModifiedBy>Administrator</cp:lastModifiedBy>
  <cp:revision>299</cp:revision>
  <dcterms:created xsi:type="dcterms:W3CDTF">2015-04-24T01:01:13Z</dcterms:created>
  <dcterms:modified xsi:type="dcterms:W3CDTF">2016-03-17T13:00:44Z</dcterms:modified>
</cp:coreProperties>
</file>