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90" r:id="rId2"/>
  </p:sldMasterIdLst>
  <p:notesMasterIdLst>
    <p:notesMasterId r:id="rId5"/>
  </p:notesMasterIdLst>
  <p:sldIdLst>
    <p:sldId id="276" r:id="rId3"/>
    <p:sldId id="286" r:id="rId4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FDCC56"/>
    <a:srgbClr val="15629C"/>
    <a:srgbClr val="2F7950"/>
    <a:srgbClr val="FCA826"/>
    <a:srgbClr val="175562"/>
    <a:srgbClr val="F9FF2E"/>
    <a:srgbClr val="21A23E"/>
    <a:srgbClr val="82D640"/>
    <a:srgbClr val="56C1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5" d="100"/>
          <a:sy n="145" d="100"/>
        </p:scale>
        <p:origin x="624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业绩</c:v>
                </c:pt>
              </c:strCache>
            </c:strRef>
          </c:tx>
          <c:spPr>
            <a:ln w="28575">
              <a:solidFill>
                <a:srgbClr val="1D8AC1"/>
              </a:solidFill>
            </a:ln>
            <a:effectLst/>
          </c:spPr>
          <c:marker>
            <c:symbol val="circle"/>
            <c:size val="9"/>
            <c:spPr>
              <a:solidFill>
                <a:srgbClr val="56C1DA"/>
              </a:solidFill>
              <a:ln w="28575">
                <a:solidFill>
                  <a:srgbClr val="1D8AC1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63216"/>
        <c:axId val="326693872"/>
      </c:lineChart>
      <c:catAx>
        <c:axId val="3063216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inorGridlines>
          <c:spPr>
            <a:ln w="9525" cap="rnd">
              <a:solidFill>
                <a:schemeClr val="bg1">
                  <a:lumMod val="85000"/>
                </a:schemeClr>
              </a:solidFill>
              <a:headEnd type="none"/>
            </a:ln>
          </c:spPr>
        </c:minorGridlines>
        <c:numFmt formatCode="General" sourceLinked="0"/>
        <c:majorTickMark val="out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zh-CN"/>
          </a:p>
        </c:txPr>
        <c:crossAx val="326693872"/>
        <c:crosses val="autoZero"/>
        <c:auto val="1"/>
        <c:lblAlgn val="ctr"/>
        <c:lblOffset val="100"/>
        <c:noMultiLvlLbl val="0"/>
      </c:catAx>
      <c:valAx>
        <c:axId val="32669387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/&quot;通&quot;&quot;用&quot;&quot;格&quot;&quot;式&quot;" sourceLinked="1"/>
        <c:majorTickMark val="out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zh-CN"/>
          </a:p>
        </c:txPr>
        <c:crossAx val="3063216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8ED625-6A0E-4320-BCF2-CEC7F9EFDE5A}" type="datetimeFigureOut">
              <a:rPr lang="zh-CN" altLang="en-US" smtClean="0"/>
              <a:t>2015/8/20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C0DD76-2BC7-4EF2-B122-70B4CBF116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939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0390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4499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98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3758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2719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383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406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185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131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070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640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025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8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809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1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7792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807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399" y="151146"/>
            <a:ext cx="1367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latin typeface="Century Gothic"/>
                <a:ea typeface="微软雅黑"/>
              </a:rPr>
              <a:t>PART TWO</a:t>
            </a:r>
            <a:endParaRPr kumimoji="1" lang="en-US" altLang="zh-CN" b="1" dirty="0">
              <a:latin typeface="Century Gothic"/>
              <a:ea typeface="微软雅黑"/>
            </a:endParaRPr>
          </a:p>
          <a:p>
            <a:r>
              <a:rPr kumimoji="1" lang="zh-CN" altLang="en-US" b="1" dirty="0" smtClean="0">
                <a:latin typeface="Century Gothic"/>
                <a:ea typeface="微软雅黑"/>
              </a:rPr>
              <a:t>工作亮点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3709" y="48187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/>
              <a:t>LOGO | COMPANY</a:t>
            </a:r>
            <a:endParaRPr kumimoji="1" lang="zh-CN" altLang="en-US" sz="1000" dirty="0"/>
          </a:p>
        </p:txBody>
      </p:sp>
      <p:grpSp>
        <p:nvGrpSpPr>
          <p:cNvPr id="36" name="组合 10"/>
          <p:cNvGrpSpPr/>
          <p:nvPr/>
        </p:nvGrpSpPr>
        <p:grpSpPr>
          <a:xfrm>
            <a:off x="683568" y="951570"/>
            <a:ext cx="2844316" cy="3672408"/>
            <a:chOff x="647564" y="987574"/>
            <a:chExt cx="2844316" cy="3672408"/>
          </a:xfrm>
        </p:grpSpPr>
        <p:sp>
          <p:nvSpPr>
            <p:cNvPr id="37" name="圆角矩形 36"/>
            <p:cNvSpPr/>
            <p:nvPr/>
          </p:nvSpPr>
          <p:spPr>
            <a:xfrm>
              <a:off x="647564" y="1059582"/>
              <a:ext cx="2844316" cy="3600400"/>
            </a:xfrm>
            <a:prstGeom prst="roundRect">
              <a:avLst>
                <a:gd name="adj" fmla="val 4947"/>
              </a:avLst>
            </a:prstGeom>
            <a:gradFill>
              <a:gsLst>
                <a:gs pos="0">
                  <a:sysClr val="windowText" lastClr="000000">
                    <a:lumMod val="77000"/>
                    <a:lumOff val="23000"/>
                  </a:sysClr>
                </a:gs>
                <a:gs pos="100000">
                  <a:sysClr val="windowText" lastClr="000000">
                    <a:lumMod val="57000"/>
                  </a:sysClr>
                </a:gs>
              </a:gsLst>
              <a:lin ang="2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38" name="组合 9"/>
            <p:cNvGrpSpPr/>
            <p:nvPr/>
          </p:nvGrpSpPr>
          <p:grpSpPr>
            <a:xfrm>
              <a:off x="769427" y="1383618"/>
              <a:ext cx="2600590" cy="3075736"/>
              <a:chOff x="769427" y="1383618"/>
              <a:chExt cx="2600590" cy="3075736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769427" y="1383618"/>
                <a:ext cx="2600590" cy="3075736"/>
              </a:xfrm>
              <a:prstGeom prst="roundRect">
                <a:avLst>
                  <a:gd name="adj" fmla="val 4833"/>
                </a:avLst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101600" dist="381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56" name="组合 8"/>
              <p:cNvGrpSpPr/>
              <p:nvPr/>
            </p:nvGrpSpPr>
            <p:grpSpPr>
              <a:xfrm>
                <a:off x="1015404" y="2031690"/>
                <a:ext cx="2066948" cy="2160240"/>
                <a:chOff x="954229" y="2031690"/>
                <a:chExt cx="2230986" cy="2160240"/>
              </a:xfrm>
            </p:grpSpPr>
            <p:cxnSp>
              <p:nvCxnSpPr>
                <p:cNvPr id="57" name="直接连接符 7"/>
                <p:cNvCxnSpPr/>
                <p:nvPr/>
              </p:nvCxnSpPr>
              <p:spPr>
                <a:xfrm>
                  <a:off x="954229" y="20316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58" name="直接连接符 80"/>
                <p:cNvCxnSpPr/>
                <p:nvPr/>
              </p:nvCxnSpPr>
              <p:spPr>
                <a:xfrm>
                  <a:off x="954229" y="23917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59" name="直接连接符 81"/>
                <p:cNvCxnSpPr/>
                <p:nvPr/>
              </p:nvCxnSpPr>
              <p:spPr>
                <a:xfrm>
                  <a:off x="954229" y="275177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0" name="直接连接符 82"/>
                <p:cNvCxnSpPr/>
                <p:nvPr/>
              </p:nvCxnSpPr>
              <p:spPr>
                <a:xfrm>
                  <a:off x="954229" y="311181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1" name="直接连接符 83"/>
                <p:cNvCxnSpPr/>
                <p:nvPr/>
              </p:nvCxnSpPr>
              <p:spPr>
                <a:xfrm>
                  <a:off x="954229" y="347185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2" name="直接连接符 84"/>
                <p:cNvCxnSpPr/>
                <p:nvPr/>
              </p:nvCxnSpPr>
              <p:spPr>
                <a:xfrm>
                  <a:off x="954229" y="38318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3" name="直接连接符 85"/>
                <p:cNvCxnSpPr/>
                <p:nvPr/>
              </p:nvCxnSpPr>
              <p:spPr>
                <a:xfrm>
                  <a:off x="954229" y="41919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39" name="组合 5"/>
            <p:cNvGrpSpPr/>
            <p:nvPr/>
          </p:nvGrpSpPr>
          <p:grpSpPr>
            <a:xfrm>
              <a:off x="1007604" y="987574"/>
              <a:ext cx="146540" cy="648072"/>
              <a:chOff x="899592" y="987574"/>
              <a:chExt cx="146540" cy="64807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" name="圆角矩形 52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40" name="组合 32"/>
            <p:cNvGrpSpPr/>
            <p:nvPr/>
          </p:nvGrpSpPr>
          <p:grpSpPr>
            <a:xfrm>
              <a:off x="1259632" y="987574"/>
              <a:ext cx="146540" cy="648072"/>
              <a:chOff x="899592" y="987574"/>
              <a:chExt cx="146540" cy="648072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41" name="组合 52"/>
            <p:cNvGrpSpPr/>
            <p:nvPr/>
          </p:nvGrpSpPr>
          <p:grpSpPr>
            <a:xfrm>
              <a:off x="2733272" y="987574"/>
              <a:ext cx="146540" cy="648072"/>
              <a:chOff x="899592" y="987574"/>
              <a:chExt cx="146540" cy="648072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42" name="组合 72"/>
            <p:cNvGrpSpPr/>
            <p:nvPr/>
          </p:nvGrpSpPr>
          <p:grpSpPr>
            <a:xfrm>
              <a:off x="2985300" y="987574"/>
              <a:ext cx="146540" cy="648072"/>
              <a:chOff x="899592" y="987574"/>
              <a:chExt cx="146540" cy="648072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" name="圆角矩形 43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64" name="矩形 63"/>
          <p:cNvSpPr/>
          <p:nvPr/>
        </p:nvSpPr>
        <p:spPr>
          <a:xfrm>
            <a:off x="876919" y="2319722"/>
            <a:ext cx="2457631" cy="141832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标题数字等都可以通过点击和重新输入进行更改，顶部“开始”面板中可以对字体、字号、颜色、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行距进行修改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。建议正文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10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号字，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1.3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倍字间距。</a:t>
            </a:r>
          </a:p>
        </p:txBody>
      </p:sp>
      <p:sp>
        <p:nvSpPr>
          <p:cNvPr id="65" name="TextBox 87"/>
          <p:cNvSpPr txBox="1"/>
          <p:nvPr/>
        </p:nvSpPr>
        <p:spPr>
          <a:xfrm>
            <a:off x="948398" y="1995686"/>
            <a:ext cx="2314673" cy="307760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lvl="0" defTabSz="457200"/>
            <a:r>
              <a:rPr lang="zh-CN" altLang="en-US" sz="1400" b="1" dirty="0">
                <a:solidFill>
                  <a:srgbClr val="56C1DA"/>
                </a:solidFill>
                <a:effectLst/>
                <a:latin typeface="Century Gothic"/>
                <a:ea typeface="微软雅黑"/>
              </a:rPr>
              <a:t>点击此处添加标题</a:t>
            </a:r>
          </a:p>
        </p:txBody>
      </p:sp>
      <p:sp>
        <p:nvSpPr>
          <p:cNvPr id="66" name="矩形 65"/>
          <p:cNvSpPr/>
          <p:nvPr/>
        </p:nvSpPr>
        <p:spPr>
          <a:xfrm>
            <a:off x="3779913" y="3338454"/>
            <a:ext cx="4788532" cy="1084896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倍字间距</a:t>
            </a:r>
            <a:r>
              <a:rPr lang="zh-CN" altLang="en-US" sz="1000" dirty="0" smtClean="0">
                <a:solidFill>
                  <a:srgbClr val="404040"/>
                </a:solidFill>
                <a:latin typeface="Century Gothic"/>
              </a:rPr>
              <a:t>。</a:t>
            </a:r>
            <a:endParaRPr lang="en-US" altLang="zh-CN" sz="1000" dirty="0" smtClean="0">
              <a:solidFill>
                <a:srgbClr val="404040"/>
              </a:solidFill>
              <a:latin typeface="Century Gothic"/>
            </a:endParaRPr>
          </a:p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endParaRPr lang="en-US" altLang="zh-CN" sz="1000" dirty="0" smtClean="0">
              <a:solidFill>
                <a:srgbClr val="404040"/>
              </a:solidFill>
              <a:latin typeface="Century Gothic"/>
            </a:endParaRPr>
          </a:p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000" dirty="0" smtClean="0">
                <a:solidFill>
                  <a:srgbClr val="404040"/>
                </a:solidFill>
                <a:latin typeface="Century Gothic"/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倍字间距</a:t>
            </a:r>
            <a:r>
              <a:rPr lang="zh-CN" altLang="en-US" sz="1000" dirty="0" smtClean="0">
                <a:solidFill>
                  <a:srgbClr val="404040"/>
                </a:solidFill>
                <a:latin typeface="Century Gothic"/>
              </a:rPr>
              <a:t>。</a:t>
            </a:r>
            <a:endParaRPr lang="en-US" altLang="zh-CN" sz="1000" dirty="0" smtClean="0">
              <a:solidFill>
                <a:srgbClr val="404040"/>
              </a:solidFill>
              <a:latin typeface="Century Gothic"/>
            </a:endParaRPr>
          </a:p>
        </p:txBody>
      </p:sp>
      <p:graphicFrame>
        <p:nvGraphicFramePr>
          <p:cNvPr id="67" name="图表 66"/>
          <p:cNvGraphicFramePr/>
          <p:nvPr>
            <p:extLst>
              <p:ext uri="{D42A27DB-BD31-4B8C-83A1-F6EECF244321}">
                <p14:modId xmlns:p14="http://schemas.microsoft.com/office/powerpoint/2010/main" val="3053657039"/>
              </p:ext>
            </p:extLst>
          </p:nvPr>
        </p:nvGraphicFramePr>
        <p:xfrm>
          <a:off x="3779913" y="951570"/>
          <a:ext cx="4788532" cy="2053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107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2508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常用字体2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微软雅黑.thmx</Template>
  <TotalTime>787</TotalTime>
  <Words>284</Words>
  <Application>Microsoft Office PowerPoint</Application>
  <PresentationFormat>全屏显示(16:9)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Century Gothic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kan</dc:creator>
  <cp:keywords/>
  <dc:description/>
  <cp:lastModifiedBy>kan</cp:lastModifiedBy>
  <cp:revision>96</cp:revision>
  <dcterms:created xsi:type="dcterms:W3CDTF">2015-04-19T08:05:59Z</dcterms:created>
  <dcterms:modified xsi:type="dcterms:W3CDTF">2015-08-20T11:28:20Z</dcterms:modified>
  <cp:category/>
</cp:coreProperties>
</file>