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49" r:id="rId3"/>
    <p:sldId id="35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81DA5-1338-4940-B50C-6D79254E633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1C554-8919-407E-99CC-F59A80997C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258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82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527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74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567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875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396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004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60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2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178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79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39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1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Africa Review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15"/>
          <p:cNvGrpSpPr>
            <a:grpSpLocks/>
          </p:cNvGrpSpPr>
          <p:nvPr/>
        </p:nvGrpSpPr>
        <p:grpSpPr bwMode="auto">
          <a:xfrm>
            <a:off x="576012" y="1452302"/>
            <a:ext cx="4084718" cy="4632934"/>
            <a:chOff x="2390" y="2329"/>
            <a:chExt cx="967" cy="1008"/>
          </a:xfrm>
          <a:solidFill>
            <a:schemeClr val="bg2">
              <a:lumMod val="85000"/>
            </a:schemeClr>
          </a:solidFill>
        </p:grpSpPr>
        <p:sp>
          <p:nvSpPr>
            <p:cNvPr id="18" name="Freeform 256"/>
            <p:cNvSpPr>
              <a:spLocks/>
            </p:cNvSpPr>
            <p:nvPr/>
          </p:nvSpPr>
          <p:spPr bwMode="gray">
            <a:xfrm>
              <a:off x="3119" y="2399"/>
              <a:ext cx="24" cy="62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  <a:gd name="T54" fmla="*/ 22 w 22"/>
                <a:gd name="T55" fmla="*/ 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2"/>
                <a:gd name="T85" fmla="*/ 0 h 62"/>
                <a:gd name="T86" fmla="*/ 22 w 22"/>
                <a:gd name="T87" fmla="*/ 62 h 6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19" name="Freeform 272"/>
            <p:cNvSpPr>
              <a:spLocks/>
            </p:cNvSpPr>
            <p:nvPr/>
          </p:nvSpPr>
          <p:spPr bwMode="gray">
            <a:xfrm>
              <a:off x="2624" y="2681"/>
              <a:ext cx="29" cy="10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  <a:gd name="T80" fmla="*/ 0 w 26"/>
                <a:gd name="T81" fmla="*/ 2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"/>
                <a:gd name="T124" fmla="*/ 0 h 106"/>
                <a:gd name="T125" fmla="*/ 26 w 26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0" name="Freeform 273"/>
            <p:cNvSpPr>
              <a:spLocks/>
            </p:cNvSpPr>
            <p:nvPr/>
          </p:nvSpPr>
          <p:spPr bwMode="gray">
            <a:xfrm>
              <a:off x="2638" y="2675"/>
              <a:ext cx="46" cy="102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  <a:gd name="T50" fmla="*/ 14 w 42"/>
                <a:gd name="T51" fmla="*/ 102 h 10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"/>
                <a:gd name="T79" fmla="*/ 0 h 102"/>
                <a:gd name="T80" fmla="*/ 42 w 42"/>
                <a:gd name="T81" fmla="*/ 102 h 10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1" name="Freeform 277"/>
            <p:cNvSpPr>
              <a:spLocks/>
            </p:cNvSpPr>
            <p:nvPr/>
          </p:nvSpPr>
          <p:spPr bwMode="gray">
            <a:xfrm>
              <a:off x="2675" y="2673"/>
              <a:ext cx="161" cy="12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20"/>
                <a:gd name="T134" fmla="*/ 146 w 146"/>
                <a:gd name="T135" fmla="*/ 120 h 12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2" name="Freeform 280"/>
            <p:cNvSpPr>
              <a:spLocks/>
            </p:cNvSpPr>
            <p:nvPr/>
          </p:nvSpPr>
          <p:spPr bwMode="gray">
            <a:xfrm>
              <a:off x="2770" y="2673"/>
              <a:ext cx="97" cy="148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  <a:gd name="T96" fmla="*/ 60 w 88"/>
                <a:gd name="T97" fmla="*/ 0 h 1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"/>
                <a:gd name="T148" fmla="*/ 0 h 148"/>
                <a:gd name="T149" fmla="*/ 88 w 88"/>
                <a:gd name="T150" fmla="*/ 148 h 1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3" name="Freeform 283"/>
            <p:cNvSpPr>
              <a:spLocks/>
            </p:cNvSpPr>
            <p:nvPr/>
          </p:nvSpPr>
          <p:spPr bwMode="gray">
            <a:xfrm>
              <a:off x="2838" y="2723"/>
              <a:ext cx="164" cy="84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8"/>
                <a:gd name="T118" fmla="*/ 0 h 84"/>
                <a:gd name="T119" fmla="*/ 148 w 148"/>
                <a:gd name="T120" fmla="*/ 84 h 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4" name="Freeform 284"/>
            <p:cNvSpPr>
              <a:spLocks/>
            </p:cNvSpPr>
            <p:nvPr/>
          </p:nvSpPr>
          <p:spPr bwMode="gray">
            <a:xfrm>
              <a:off x="2761" y="2819"/>
              <a:ext cx="82" cy="8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4"/>
                <a:gd name="T103" fmla="*/ 0 h 82"/>
                <a:gd name="T104" fmla="*/ 74 w 74"/>
                <a:gd name="T105" fmla="*/ 82 h 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5" name="Freeform 285"/>
            <p:cNvSpPr>
              <a:spLocks/>
            </p:cNvSpPr>
            <p:nvPr/>
          </p:nvSpPr>
          <p:spPr bwMode="gray">
            <a:xfrm>
              <a:off x="2768" y="2821"/>
              <a:ext cx="28" cy="16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  <a:gd name="T34" fmla="*/ 20 w 26"/>
                <a:gd name="T35" fmla="*/ 0 h 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16"/>
                <a:gd name="T56" fmla="*/ 26 w 26"/>
                <a:gd name="T57" fmla="*/ 16 h 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6" name="Freeform 294"/>
            <p:cNvSpPr>
              <a:spLocks/>
            </p:cNvSpPr>
            <p:nvPr/>
          </p:nvSpPr>
          <p:spPr bwMode="gray">
            <a:xfrm>
              <a:off x="3055" y="2799"/>
              <a:ext cx="79" cy="76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  <a:gd name="T100" fmla="*/ 16 w 72"/>
                <a:gd name="T101" fmla="*/ 6 h 7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2"/>
                <a:gd name="T154" fmla="*/ 0 h 76"/>
                <a:gd name="T155" fmla="*/ 72 w 72"/>
                <a:gd name="T156" fmla="*/ 76 h 7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7" name="Freeform 296"/>
            <p:cNvSpPr>
              <a:spLocks/>
            </p:cNvSpPr>
            <p:nvPr/>
          </p:nvSpPr>
          <p:spPr bwMode="gray">
            <a:xfrm>
              <a:off x="3057" y="2869"/>
              <a:ext cx="24" cy="26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  <a:gd name="T52" fmla="*/ 0 w 22"/>
                <a:gd name="T53" fmla="*/ 6 h 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"/>
                <a:gd name="T82" fmla="*/ 0 h 26"/>
                <a:gd name="T83" fmla="*/ 22 w 22"/>
                <a:gd name="T84" fmla="*/ 26 h 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8" name="Freeform 259"/>
            <p:cNvSpPr>
              <a:spLocks/>
            </p:cNvSpPr>
            <p:nvPr/>
          </p:nvSpPr>
          <p:spPr bwMode="gray">
            <a:xfrm>
              <a:off x="2799" y="2909"/>
              <a:ext cx="31" cy="22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"/>
                <a:gd name="T34" fmla="*/ 0 h 22"/>
                <a:gd name="T35" fmla="*/ 28 w 28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gray">
            <a:xfrm>
              <a:off x="2516" y="2333"/>
              <a:ext cx="287" cy="246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60"/>
                <a:gd name="T166" fmla="*/ 0 h 246"/>
                <a:gd name="T167" fmla="*/ 260 w 260"/>
                <a:gd name="T168" fmla="*/ 246 h 24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0" name="Freeform 261"/>
            <p:cNvSpPr>
              <a:spLocks/>
            </p:cNvSpPr>
            <p:nvPr/>
          </p:nvSpPr>
          <p:spPr bwMode="gray">
            <a:xfrm>
              <a:off x="2397" y="2471"/>
              <a:ext cx="124" cy="98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2"/>
                <a:gd name="T97" fmla="*/ 0 h 98"/>
                <a:gd name="T98" fmla="*/ 112 w 112"/>
                <a:gd name="T99" fmla="*/ 98 h 9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1" name="Freeform 262"/>
            <p:cNvSpPr>
              <a:spLocks/>
            </p:cNvSpPr>
            <p:nvPr/>
          </p:nvSpPr>
          <p:spPr bwMode="gray">
            <a:xfrm>
              <a:off x="2390" y="2477"/>
              <a:ext cx="175" cy="182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8"/>
                <a:gd name="T151" fmla="*/ 0 h 182"/>
                <a:gd name="T152" fmla="*/ 158 w 158"/>
                <a:gd name="T153" fmla="*/ 182 h 18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2" name="Freeform 263"/>
            <p:cNvSpPr>
              <a:spLocks/>
            </p:cNvSpPr>
            <p:nvPr/>
          </p:nvSpPr>
          <p:spPr bwMode="gray">
            <a:xfrm>
              <a:off x="2406" y="2675"/>
              <a:ext cx="44" cy="28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  <a:gd name="T50" fmla="*/ 24 w 40"/>
                <a:gd name="T51" fmla="*/ 0 h 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0"/>
                <a:gd name="T79" fmla="*/ 0 h 28"/>
                <a:gd name="T80" fmla="*/ 40 w 40"/>
                <a:gd name="T81" fmla="*/ 28 h 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3" name="Freeform 264"/>
            <p:cNvSpPr>
              <a:spLocks/>
            </p:cNvSpPr>
            <p:nvPr/>
          </p:nvSpPr>
          <p:spPr bwMode="gray">
            <a:xfrm>
              <a:off x="2390" y="2633"/>
              <a:ext cx="73" cy="50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  <a:gd name="T98" fmla="*/ 2 w 66"/>
                <a:gd name="T99" fmla="*/ 30 h 5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6"/>
                <a:gd name="T151" fmla="*/ 0 h 50"/>
                <a:gd name="T152" fmla="*/ 66 w 66"/>
                <a:gd name="T153" fmla="*/ 50 h 5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4" name="Freeform 265"/>
            <p:cNvSpPr>
              <a:spLocks/>
            </p:cNvSpPr>
            <p:nvPr/>
          </p:nvSpPr>
          <p:spPr bwMode="gray">
            <a:xfrm>
              <a:off x="2395" y="2653"/>
              <a:ext cx="46" cy="10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  <a:gd name="T64" fmla="*/ 0 w 42"/>
                <a:gd name="T65" fmla="*/ 0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"/>
                <a:gd name="T100" fmla="*/ 0 h 10"/>
                <a:gd name="T101" fmla="*/ 42 w 42"/>
                <a:gd name="T102" fmla="*/ 10 h 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5" name="Freeform 266"/>
            <p:cNvSpPr>
              <a:spLocks/>
            </p:cNvSpPr>
            <p:nvPr/>
          </p:nvSpPr>
          <p:spPr bwMode="gray">
            <a:xfrm>
              <a:off x="2479" y="2737"/>
              <a:ext cx="92" cy="56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  <a:gd name="T104" fmla="*/ 24 w 84"/>
                <a:gd name="T105" fmla="*/ 44 h 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4"/>
                <a:gd name="T160" fmla="*/ 0 h 56"/>
                <a:gd name="T161" fmla="*/ 84 w 84"/>
                <a:gd name="T162" fmla="*/ 56 h 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6" name="Freeform 267"/>
            <p:cNvSpPr>
              <a:spLocks/>
            </p:cNvSpPr>
            <p:nvPr/>
          </p:nvSpPr>
          <p:spPr bwMode="gray">
            <a:xfrm>
              <a:off x="2459" y="2713"/>
              <a:ext cx="40" cy="44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  <a:gd name="T60" fmla="*/ 0 w 36"/>
                <a:gd name="T61" fmla="*/ 18 h 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6"/>
                <a:gd name="T94" fmla="*/ 0 h 44"/>
                <a:gd name="T95" fmla="*/ 36 w 36"/>
                <a:gd name="T96" fmla="*/ 44 h 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7" name="Freeform 268"/>
            <p:cNvSpPr>
              <a:spLocks/>
            </p:cNvSpPr>
            <p:nvPr/>
          </p:nvSpPr>
          <p:spPr bwMode="gray">
            <a:xfrm>
              <a:off x="2423" y="2677"/>
              <a:ext cx="111" cy="7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70"/>
                <a:gd name="T119" fmla="*/ 100 w 100"/>
                <a:gd name="T120" fmla="*/ 70 h 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8" name="Freeform 269"/>
            <p:cNvSpPr>
              <a:spLocks/>
            </p:cNvSpPr>
            <p:nvPr/>
          </p:nvSpPr>
          <p:spPr bwMode="gray">
            <a:xfrm>
              <a:off x="2521" y="2697"/>
              <a:ext cx="92" cy="88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4"/>
                <a:gd name="T115" fmla="*/ 0 h 88"/>
                <a:gd name="T116" fmla="*/ 84 w 84"/>
                <a:gd name="T117" fmla="*/ 88 h 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39" name="Freeform 270"/>
            <p:cNvSpPr>
              <a:spLocks/>
            </p:cNvSpPr>
            <p:nvPr/>
          </p:nvSpPr>
          <p:spPr bwMode="gray">
            <a:xfrm>
              <a:off x="2563" y="2661"/>
              <a:ext cx="81" cy="38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  <a:gd name="T114" fmla="*/ 28 w 74"/>
                <a:gd name="T115" fmla="*/ 8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4"/>
                <a:gd name="T175" fmla="*/ 0 h 38"/>
                <a:gd name="T176" fmla="*/ 74 w 7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0" name="Freeform 271"/>
            <p:cNvSpPr>
              <a:spLocks/>
            </p:cNvSpPr>
            <p:nvPr/>
          </p:nvSpPr>
          <p:spPr bwMode="gray">
            <a:xfrm>
              <a:off x="2602" y="2681"/>
              <a:ext cx="36" cy="10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  <a:gd name="T76" fmla="*/ 14 w 32"/>
                <a:gd name="T77" fmla="*/ 0 h 1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2"/>
                <a:gd name="T118" fmla="*/ 0 h 106"/>
                <a:gd name="T119" fmla="*/ 32 w 32"/>
                <a:gd name="T120" fmla="*/ 106 h 1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1" name="Freeform 274"/>
            <p:cNvSpPr>
              <a:spLocks/>
            </p:cNvSpPr>
            <p:nvPr/>
          </p:nvSpPr>
          <p:spPr bwMode="gray">
            <a:xfrm>
              <a:off x="2463" y="2351"/>
              <a:ext cx="175" cy="126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  <a:gd name="T122" fmla="*/ 0 w 158"/>
                <a:gd name="T123" fmla="*/ 120 h 1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8"/>
                <a:gd name="T187" fmla="*/ 0 h 126"/>
                <a:gd name="T188" fmla="*/ 158 w 158"/>
                <a:gd name="T189" fmla="*/ 126 h 12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2" name="Freeform 275"/>
            <p:cNvSpPr>
              <a:spLocks/>
            </p:cNvSpPr>
            <p:nvPr/>
          </p:nvSpPr>
          <p:spPr bwMode="gray">
            <a:xfrm>
              <a:off x="2748" y="2329"/>
              <a:ext cx="57" cy="112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  <a:gd name="T82" fmla="*/ 10 w 52"/>
                <a:gd name="T83" fmla="*/ 12 h 1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"/>
                <a:gd name="T127" fmla="*/ 0 h 112"/>
                <a:gd name="T128" fmla="*/ 52 w 52"/>
                <a:gd name="T129" fmla="*/ 112 h 1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3" name="Freeform 276"/>
            <p:cNvSpPr>
              <a:spLocks/>
            </p:cNvSpPr>
            <p:nvPr/>
          </p:nvSpPr>
          <p:spPr bwMode="gray">
            <a:xfrm>
              <a:off x="2772" y="2391"/>
              <a:ext cx="228" cy="202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  <a:gd name="T108" fmla="*/ 206 w 206"/>
                <a:gd name="T109" fmla="*/ 34 h 2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6"/>
                <a:gd name="T166" fmla="*/ 0 h 202"/>
                <a:gd name="T167" fmla="*/ 206 w 206"/>
                <a:gd name="T168" fmla="*/ 202 h 20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4" name="Freeform 278"/>
            <p:cNvSpPr>
              <a:spLocks/>
            </p:cNvSpPr>
            <p:nvPr/>
          </p:nvSpPr>
          <p:spPr bwMode="gray">
            <a:xfrm>
              <a:off x="2808" y="2533"/>
              <a:ext cx="57" cy="132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2"/>
                <a:gd name="T85" fmla="*/ 0 h 132"/>
                <a:gd name="T86" fmla="*/ 52 w 52"/>
                <a:gd name="T87" fmla="*/ 132 h 13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5" name="Freeform 279"/>
            <p:cNvSpPr>
              <a:spLocks/>
            </p:cNvSpPr>
            <p:nvPr/>
          </p:nvSpPr>
          <p:spPr bwMode="gray">
            <a:xfrm>
              <a:off x="2624" y="2533"/>
              <a:ext cx="241" cy="162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  <a:gd name="T110" fmla="*/ 162 w 218"/>
                <a:gd name="T111" fmla="*/ 0 h 1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8"/>
                <a:gd name="T169" fmla="*/ 0 h 162"/>
                <a:gd name="T170" fmla="*/ 218 w 218"/>
                <a:gd name="T171" fmla="*/ 162 h 16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6" name="Freeform 281"/>
            <p:cNvSpPr>
              <a:spLocks/>
            </p:cNvSpPr>
            <p:nvPr/>
          </p:nvSpPr>
          <p:spPr bwMode="gray">
            <a:xfrm>
              <a:off x="2836" y="2547"/>
              <a:ext cx="139" cy="21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  <a:gd name="T124" fmla="*/ 18 w 126"/>
                <a:gd name="T125" fmla="*/ 0 h 2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6"/>
                <a:gd name="T190" fmla="*/ 0 h 212"/>
                <a:gd name="T191" fmla="*/ 126 w 126"/>
                <a:gd name="T192" fmla="*/ 212 h 21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7" name="Freeform 282"/>
            <p:cNvSpPr>
              <a:spLocks/>
            </p:cNvSpPr>
            <p:nvPr/>
          </p:nvSpPr>
          <p:spPr bwMode="gray">
            <a:xfrm>
              <a:off x="2944" y="2553"/>
              <a:ext cx="241" cy="250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8"/>
                <a:gd name="T133" fmla="*/ 0 h 250"/>
                <a:gd name="T134" fmla="*/ 218 w 218"/>
                <a:gd name="T135" fmla="*/ 250 h 25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8" name="Freeform 286"/>
            <p:cNvSpPr>
              <a:spLocks/>
            </p:cNvSpPr>
            <p:nvPr/>
          </p:nvSpPr>
          <p:spPr bwMode="gray">
            <a:xfrm>
              <a:off x="2788" y="2797"/>
              <a:ext cx="97" cy="122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  <a:gd name="T110" fmla="*/ 10 w 88"/>
                <a:gd name="T111" fmla="*/ 120 h 1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"/>
                <a:gd name="T169" fmla="*/ 0 h 122"/>
                <a:gd name="T170" fmla="*/ 88 w 88"/>
                <a:gd name="T171" fmla="*/ 122 h 1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49" name="Freeform 287"/>
            <p:cNvSpPr>
              <a:spLocks/>
            </p:cNvSpPr>
            <p:nvPr/>
          </p:nvSpPr>
          <p:spPr bwMode="gray">
            <a:xfrm>
              <a:off x="2799" y="2937"/>
              <a:ext cx="143" cy="156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0"/>
                <a:gd name="T136" fmla="*/ 0 h 156"/>
                <a:gd name="T137" fmla="*/ 130 w 130"/>
                <a:gd name="T138" fmla="*/ 156 h 15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0" name="Freeform 288"/>
            <p:cNvSpPr>
              <a:spLocks/>
            </p:cNvSpPr>
            <p:nvPr/>
          </p:nvSpPr>
          <p:spPr bwMode="gray">
            <a:xfrm>
              <a:off x="2803" y="2779"/>
              <a:ext cx="280" cy="258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  <a:gd name="T118" fmla="*/ 1 w 254"/>
                <a:gd name="T119" fmla="*/ 161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4"/>
                <a:gd name="T181" fmla="*/ 0 h 258"/>
                <a:gd name="T182" fmla="*/ 254 w 254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  <a:lnTo>
                    <a:pt x="1" y="161"/>
                  </a:lnTo>
                  <a:lnTo>
                    <a:pt x="0" y="15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1" name="Freeform 289"/>
            <p:cNvSpPr>
              <a:spLocks/>
            </p:cNvSpPr>
            <p:nvPr/>
          </p:nvSpPr>
          <p:spPr bwMode="gray">
            <a:xfrm>
              <a:off x="2922" y="2971"/>
              <a:ext cx="214" cy="12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4"/>
                <a:gd name="T145" fmla="*/ 0 h 120"/>
                <a:gd name="T146" fmla="*/ 194 w 194"/>
                <a:gd name="T147" fmla="*/ 120 h 12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2" name="Freeform 290"/>
            <p:cNvSpPr>
              <a:spLocks/>
            </p:cNvSpPr>
            <p:nvPr/>
          </p:nvSpPr>
          <p:spPr bwMode="gray">
            <a:xfrm>
              <a:off x="2796" y="3079"/>
              <a:ext cx="212" cy="166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2"/>
                <a:gd name="T139" fmla="*/ 0 h 166"/>
                <a:gd name="T140" fmla="*/ 192 w 192"/>
                <a:gd name="T141" fmla="*/ 166 h 16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3" name="Freeform 292"/>
            <p:cNvSpPr>
              <a:spLocks/>
            </p:cNvSpPr>
            <p:nvPr/>
          </p:nvSpPr>
          <p:spPr bwMode="gray">
            <a:xfrm>
              <a:off x="3229" y="2697"/>
              <a:ext cx="128" cy="164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  <a:gd name="T84" fmla="*/ 4 w 116"/>
                <a:gd name="T85" fmla="*/ 164 h 16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"/>
                <a:gd name="T130" fmla="*/ 0 h 164"/>
                <a:gd name="T131" fmla="*/ 116 w 116"/>
                <a:gd name="T132" fmla="*/ 164 h 16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4" name="Freeform 293"/>
            <p:cNvSpPr>
              <a:spLocks/>
            </p:cNvSpPr>
            <p:nvPr/>
          </p:nvSpPr>
          <p:spPr bwMode="gray">
            <a:xfrm>
              <a:off x="3119" y="2793"/>
              <a:ext cx="117" cy="124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  <a:gd name="T70" fmla="*/ 66 w 106"/>
                <a:gd name="T71" fmla="*/ 116 h 1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124"/>
                <a:gd name="T110" fmla="*/ 106 w 106"/>
                <a:gd name="T111" fmla="*/ 124 h 1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  <a:lnTo>
                    <a:pt x="66" y="11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5" name="Freeform 295"/>
            <p:cNvSpPr>
              <a:spLocks/>
            </p:cNvSpPr>
            <p:nvPr/>
          </p:nvSpPr>
          <p:spPr bwMode="gray">
            <a:xfrm>
              <a:off x="3112" y="2621"/>
              <a:ext cx="197" cy="190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8"/>
                <a:gd name="T130" fmla="*/ 0 h 190"/>
                <a:gd name="T131" fmla="*/ 178 w 178"/>
                <a:gd name="T132" fmla="*/ 190 h 19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6" name="Freeform 297"/>
            <p:cNvSpPr>
              <a:spLocks/>
            </p:cNvSpPr>
            <p:nvPr/>
          </p:nvSpPr>
          <p:spPr bwMode="gray">
            <a:xfrm>
              <a:off x="3059" y="2887"/>
              <a:ext cx="27" cy="32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  <a:gd name="T50" fmla="*/ 18 w 24"/>
                <a:gd name="T51" fmla="*/ 0 h 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"/>
                <a:gd name="T79" fmla="*/ 0 h 32"/>
                <a:gd name="T80" fmla="*/ 24 w 24"/>
                <a:gd name="T81" fmla="*/ 32 h 3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7" name="Freeform 298"/>
            <p:cNvSpPr>
              <a:spLocks/>
            </p:cNvSpPr>
            <p:nvPr/>
          </p:nvSpPr>
          <p:spPr bwMode="gray">
            <a:xfrm>
              <a:off x="3068" y="2867"/>
              <a:ext cx="139" cy="142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6"/>
                <a:gd name="T115" fmla="*/ 0 h 142"/>
                <a:gd name="T116" fmla="*/ 126 w 126"/>
                <a:gd name="T117" fmla="*/ 142 h 14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8" name="Freeform 299"/>
            <p:cNvSpPr>
              <a:spLocks/>
            </p:cNvSpPr>
            <p:nvPr/>
          </p:nvSpPr>
          <p:spPr bwMode="gray">
            <a:xfrm>
              <a:off x="3086" y="3001"/>
              <a:ext cx="123" cy="21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  <a:gd name="T102" fmla="*/ 2 w 112"/>
                <a:gd name="T103" fmla="*/ 156 h 21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2"/>
                <a:gd name="T157" fmla="*/ 0 h 212"/>
                <a:gd name="T158" fmla="*/ 112 w 112"/>
                <a:gd name="T159" fmla="*/ 212 h 21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59" name="Freeform 300"/>
            <p:cNvSpPr>
              <a:spLocks/>
            </p:cNvSpPr>
            <p:nvPr/>
          </p:nvSpPr>
          <p:spPr bwMode="gray">
            <a:xfrm>
              <a:off x="2863" y="3161"/>
              <a:ext cx="247" cy="17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24"/>
                <a:gd name="T136" fmla="*/ 0 h 176"/>
                <a:gd name="T137" fmla="*/ 224 w 224"/>
                <a:gd name="T138" fmla="*/ 176 h 1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0" name="Freeform 301"/>
            <p:cNvSpPr>
              <a:spLocks/>
            </p:cNvSpPr>
            <p:nvPr/>
          </p:nvSpPr>
          <p:spPr bwMode="gray">
            <a:xfrm>
              <a:off x="3086" y="3191"/>
              <a:ext cx="15" cy="28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  <a:gd name="T44" fmla="*/ 4 w 14"/>
                <a:gd name="T45" fmla="*/ 2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"/>
                <a:gd name="T70" fmla="*/ 0 h 28"/>
                <a:gd name="T71" fmla="*/ 14 w 14"/>
                <a:gd name="T72" fmla="*/ 28 h 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1" name="Freeform 302"/>
            <p:cNvSpPr>
              <a:spLocks/>
            </p:cNvSpPr>
            <p:nvPr/>
          </p:nvSpPr>
          <p:spPr bwMode="gray">
            <a:xfrm>
              <a:off x="3022" y="3237"/>
              <a:ext cx="24" cy="26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  <a:gd name="T32" fmla="*/ 0 w 22"/>
                <a:gd name="T33" fmla="*/ 12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"/>
                <a:gd name="T52" fmla="*/ 0 h 26"/>
                <a:gd name="T53" fmla="*/ 22 w 22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2" name="Freeform 303"/>
            <p:cNvSpPr>
              <a:spLocks/>
            </p:cNvSpPr>
            <p:nvPr/>
          </p:nvSpPr>
          <p:spPr bwMode="gray">
            <a:xfrm>
              <a:off x="3008" y="3065"/>
              <a:ext cx="111" cy="96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"/>
                <a:gd name="T100" fmla="*/ 0 h 96"/>
                <a:gd name="T101" fmla="*/ 100 w 100"/>
                <a:gd name="T102" fmla="*/ 96 h 9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3" name="Freeform 304"/>
            <p:cNvSpPr>
              <a:spLocks/>
            </p:cNvSpPr>
            <p:nvPr/>
          </p:nvSpPr>
          <p:spPr bwMode="gray">
            <a:xfrm>
              <a:off x="2461" y="2505"/>
              <a:ext cx="232" cy="2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  <a:gd name="T118" fmla="*/ 154 w 210"/>
                <a:gd name="T119" fmla="*/ 45 h 200"/>
                <a:gd name="T120" fmla="*/ 94 w 210"/>
                <a:gd name="T121" fmla="*/ 0 h 2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10"/>
                <a:gd name="T184" fmla="*/ 0 h 200"/>
                <a:gd name="T185" fmla="*/ 210 w 210"/>
                <a:gd name="T186" fmla="*/ 200 h 2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  <a:lnTo>
                    <a:pt x="154" y="45"/>
                  </a:lnTo>
                  <a:lnTo>
                    <a:pt x="127" y="24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4" name="Freeform 305"/>
            <p:cNvSpPr>
              <a:spLocks/>
            </p:cNvSpPr>
            <p:nvPr/>
          </p:nvSpPr>
          <p:spPr bwMode="gray">
            <a:xfrm>
              <a:off x="3000" y="2425"/>
              <a:ext cx="152" cy="150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  <a:gd name="T80" fmla="*/ 0 w 138"/>
                <a:gd name="T81" fmla="*/ 150 h 1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8"/>
                <a:gd name="T124" fmla="*/ 0 h 150"/>
                <a:gd name="T125" fmla="*/ 138 w 138"/>
                <a:gd name="T126" fmla="*/ 150 h 15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5" name="Freeform 306"/>
            <p:cNvSpPr>
              <a:spLocks/>
            </p:cNvSpPr>
            <p:nvPr/>
          </p:nvSpPr>
          <p:spPr bwMode="gray">
            <a:xfrm>
              <a:off x="3094" y="2429"/>
              <a:ext cx="45" cy="50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  <a:gd name="T60" fmla="*/ 0 w 40"/>
                <a:gd name="T61" fmla="*/ 0 h 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0"/>
                <a:gd name="T94" fmla="*/ 0 h 50"/>
                <a:gd name="T95" fmla="*/ 40 w 40"/>
                <a:gd name="T96" fmla="*/ 50 h 5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6" name="Freeform 307"/>
            <p:cNvSpPr>
              <a:spLocks/>
            </p:cNvSpPr>
            <p:nvPr/>
          </p:nvSpPr>
          <p:spPr bwMode="gray">
            <a:xfrm>
              <a:off x="3247" y="3003"/>
              <a:ext cx="95" cy="182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182"/>
                <a:gd name="T140" fmla="*/ 86 w 86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  <p:sp>
          <p:nvSpPr>
            <p:cNvPr id="67" name="Freeform 291"/>
            <p:cNvSpPr>
              <a:spLocks/>
            </p:cNvSpPr>
            <p:nvPr/>
          </p:nvSpPr>
          <p:spPr bwMode="gray">
            <a:xfrm>
              <a:off x="2922" y="3082"/>
              <a:ext cx="142" cy="149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0"/>
                <a:gd name="T145" fmla="*/ 0 h 138"/>
                <a:gd name="T146" fmla="*/ 120 w 120"/>
                <a:gd name="T147" fmla="*/ 138 h 13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  <a:close/>
                </a:path>
              </a:pathLst>
            </a:custGeom>
            <a:grpFill/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3200"/>
            </a:p>
          </p:txBody>
        </p:sp>
      </p:grpSp>
      <p:cxnSp>
        <p:nvCxnSpPr>
          <p:cNvPr id="68" name="Straight Connector 67"/>
          <p:cNvCxnSpPr/>
          <p:nvPr/>
        </p:nvCxnSpPr>
        <p:spPr>
          <a:xfrm>
            <a:off x="2516827" y="4402863"/>
            <a:ext cx="3066537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716683" y="3180654"/>
            <a:ext cx="1712492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639322" y="2143953"/>
            <a:ext cx="204281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5375387" y="1706436"/>
            <a:ext cx="823913" cy="823913"/>
            <a:chOff x="6832990" y="2145682"/>
            <a:chExt cx="823913" cy="823913"/>
          </a:xfrm>
        </p:grpSpPr>
        <p:sp>
          <p:nvSpPr>
            <p:cNvPr id="73" name="Oval 68"/>
            <p:cNvSpPr>
              <a:spLocks noChangeArrowheads="1"/>
            </p:cNvSpPr>
            <p:nvPr/>
          </p:nvSpPr>
          <p:spPr bwMode="auto">
            <a:xfrm>
              <a:off x="6832990" y="2145682"/>
              <a:ext cx="823913" cy="823913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7099504" y="2364371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460260" y="4000067"/>
            <a:ext cx="823913" cy="823913"/>
            <a:chOff x="6114436" y="3954719"/>
            <a:chExt cx="823913" cy="823913"/>
          </a:xfrm>
        </p:grpSpPr>
        <p:sp>
          <p:nvSpPr>
            <p:cNvPr id="76" name="Oval 68"/>
            <p:cNvSpPr>
              <a:spLocks noChangeArrowheads="1"/>
            </p:cNvSpPr>
            <p:nvPr/>
          </p:nvSpPr>
          <p:spPr bwMode="auto">
            <a:xfrm>
              <a:off x="6114436" y="3954719"/>
              <a:ext cx="823913" cy="823913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6350454" y="4159239"/>
              <a:ext cx="386534" cy="386534"/>
              <a:chOff x="9753057" y="3268013"/>
              <a:chExt cx="386534" cy="386534"/>
            </a:xfrm>
            <a:solidFill>
              <a:schemeClr val="bg1"/>
            </a:solidFill>
          </p:grpSpPr>
          <p:sp>
            <p:nvSpPr>
              <p:cNvPr id="78" name="Freeform 94"/>
              <p:cNvSpPr>
                <a:spLocks noEditPoints="1"/>
              </p:cNvSpPr>
              <p:nvPr/>
            </p:nvSpPr>
            <p:spPr bwMode="auto">
              <a:xfrm>
                <a:off x="9753057" y="3268013"/>
                <a:ext cx="386534" cy="386534"/>
              </a:xfrm>
              <a:custGeom>
                <a:avLst/>
                <a:gdLst>
                  <a:gd name="T0" fmla="*/ 251 w 256"/>
                  <a:gd name="T1" fmla="*/ 97 h 256"/>
                  <a:gd name="T2" fmla="*/ 216 w 256"/>
                  <a:gd name="T3" fmla="*/ 83 h 256"/>
                  <a:gd name="T4" fmla="*/ 216 w 256"/>
                  <a:gd name="T5" fmla="*/ 8 h 256"/>
                  <a:gd name="T6" fmla="*/ 208 w 256"/>
                  <a:gd name="T7" fmla="*/ 0 h 256"/>
                  <a:gd name="T8" fmla="*/ 48 w 256"/>
                  <a:gd name="T9" fmla="*/ 0 h 256"/>
                  <a:gd name="T10" fmla="*/ 40 w 256"/>
                  <a:gd name="T11" fmla="*/ 8 h 256"/>
                  <a:gd name="T12" fmla="*/ 40 w 256"/>
                  <a:gd name="T13" fmla="*/ 83 h 256"/>
                  <a:gd name="T14" fmla="*/ 5 w 256"/>
                  <a:gd name="T15" fmla="*/ 97 h 256"/>
                  <a:gd name="T16" fmla="*/ 0 w 256"/>
                  <a:gd name="T17" fmla="*/ 104 h 256"/>
                  <a:gd name="T18" fmla="*/ 0 w 256"/>
                  <a:gd name="T19" fmla="*/ 104 h 256"/>
                  <a:gd name="T20" fmla="*/ 0 w 256"/>
                  <a:gd name="T21" fmla="*/ 248 h 256"/>
                  <a:gd name="T22" fmla="*/ 8 w 256"/>
                  <a:gd name="T23" fmla="*/ 256 h 256"/>
                  <a:gd name="T24" fmla="*/ 248 w 256"/>
                  <a:gd name="T25" fmla="*/ 256 h 256"/>
                  <a:gd name="T26" fmla="*/ 256 w 256"/>
                  <a:gd name="T27" fmla="*/ 248 h 256"/>
                  <a:gd name="T28" fmla="*/ 256 w 256"/>
                  <a:gd name="T29" fmla="*/ 104 h 256"/>
                  <a:gd name="T30" fmla="*/ 256 w 256"/>
                  <a:gd name="T31" fmla="*/ 104 h 256"/>
                  <a:gd name="T32" fmla="*/ 251 w 256"/>
                  <a:gd name="T33" fmla="*/ 97 h 256"/>
                  <a:gd name="T34" fmla="*/ 232 w 256"/>
                  <a:gd name="T35" fmla="*/ 106 h 256"/>
                  <a:gd name="T36" fmla="*/ 216 w 256"/>
                  <a:gd name="T37" fmla="*/ 116 h 256"/>
                  <a:gd name="T38" fmla="*/ 216 w 256"/>
                  <a:gd name="T39" fmla="*/ 100 h 256"/>
                  <a:gd name="T40" fmla="*/ 232 w 256"/>
                  <a:gd name="T41" fmla="*/ 106 h 256"/>
                  <a:gd name="T42" fmla="*/ 200 w 256"/>
                  <a:gd name="T43" fmla="*/ 16 h 256"/>
                  <a:gd name="T44" fmla="*/ 200 w 256"/>
                  <a:gd name="T45" fmla="*/ 88 h 256"/>
                  <a:gd name="T46" fmla="*/ 200 w 256"/>
                  <a:gd name="T47" fmla="*/ 88 h 256"/>
                  <a:gd name="T48" fmla="*/ 200 w 256"/>
                  <a:gd name="T49" fmla="*/ 126 h 256"/>
                  <a:gd name="T50" fmla="*/ 128 w 256"/>
                  <a:gd name="T51" fmla="*/ 171 h 256"/>
                  <a:gd name="T52" fmla="*/ 56 w 256"/>
                  <a:gd name="T53" fmla="*/ 126 h 256"/>
                  <a:gd name="T54" fmla="*/ 56 w 256"/>
                  <a:gd name="T55" fmla="*/ 88 h 256"/>
                  <a:gd name="T56" fmla="*/ 56 w 256"/>
                  <a:gd name="T57" fmla="*/ 88 h 256"/>
                  <a:gd name="T58" fmla="*/ 56 w 256"/>
                  <a:gd name="T59" fmla="*/ 16 h 256"/>
                  <a:gd name="T60" fmla="*/ 200 w 256"/>
                  <a:gd name="T61" fmla="*/ 16 h 256"/>
                  <a:gd name="T62" fmla="*/ 40 w 256"/>
                  <a:gd name="T63" fmla="*/ 116 h 256"/>
                  <a:gd name="T64" fmla="*/ 24 w 256"/>
                  <a:gd name="T65" fmla="*/ 106 h 256"/>
                  <a:gd name="T66" fmla="*/ 40 w 256"/>
                  <a:gd name="T67" fmla="*/ 100 h 256"/>
                  <a:gd name="T68" fmla="*/ 40 w 256"/>
                  <a:gd name="T69" fmla="*/ 116 h 256"/>
                  <a:gd name="T70" fmla="*/ 16 w 256"/>
                  <a:gd name="T71" fmla="*/ 240 h 256"/>
                  <a:gd name="T72" fmla="*/ 16 w 256"/>
                  <a:gd name="T73" fmla="*/ 120 h 256"/>
                  <a:gd name="T74" fmla="*/ 124 w 256"/>
                  <a:gd name="T75" fmla="*/ 187 h 256"/>
                  <a:gd name="T76" fmla="*/ 128 w 256"/>
                  <a:gd name="T77" fmla="*/ 188 h 256"/>
                  <a:gd name="T78" fmla="*/ 132 w 256"/>
                  <a:gd name="T79" fmla="*/ 187 h 256"/>
                  <a:gd name="T80" fmla="*/ 240 w 256"/>
                  <a:gd name="T81" fmla="*/ 120 h 256"/>
                  <a:gd name="T82" fmla="*/ 240 w 256"/>
                  <a:gd name="T83" fmla="*/ 240 h 256"/>
                  <a:gd name="T84" fmla="*/ 16 w 256"/>
                  <a:gd name="T85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6" h="256">
                    <a:moveTo>
                      <a:pt x="251" y="97"/>
                    </a:moveTo>
                    <a:cubicBezTo>
                      <a:pt x="216" y="83"/>
                      <a:pt x="216" y="83"/>
                      <a:pt x="216" y="83"/>
                    </a:cubicBezTo>
                    <a:cubicBezTo>
                      <a:pt x="216" y="8"/>
                      <a:pt x="216" y="8"/>
                      <a:pt x="216" y="8"/>
                    </a:cubicBezTo>
                    <a:cubicBezTo>
                      <a:pt x="216" y="4"/>
                      <a:pt x="212" y="0"/>
                      <a:pt x="20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4" y="0"/>
                      <a:pt x="40" y="4"/>
                      <a:pt x="40" y="8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5" y="97"/>
                      <a:pt x="5" y="97"/>
                      <a:pt x="5" y="97"/>
                    </a:cubicBezTo>
                    <a:cubicBezTo>
                      <a:pt x="2" y="98"/>
                      <a:pt x="0" y="10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ubicBezTo>
                      <a:pt x="248" y="256"/>
                      <a:pt x="248" y="256"/>
                      <a:pt x="248" y="256"/>
                    </a:cubicBezTo>
                    <a:cubicBezTo>
                      <a:pt x="252" y="256"/>
                      <a:pt x="256" y="252"/>
                      <a:pt x="256" y="248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1"/>
                      <a:pt x="254" y="98"/>
                      <a:pt x="251" y="97"/>
                    </a:cubicBezTo>
                    <a:close/>
                    <a:moveTo>
                      <a:pt x="232" y="106"/>
                    </a:moveTo>
                    <a:cubicBezTo>
                      <a:pt x="216" y="116"/>
                      <a:pt x="216" y="116"/>
                      <a:pt x="216" y="116"/>
                    </a:cubicBezTo>
                    <a:cubicBezTo>
                      <a:pt x="216" y="100"/>
                      <a:pt x="216" y="100"/>
                      <a:pt x="216" y="100"/>
                    </a:cubicBezTo>
                    <a:lnTo>
                      <a:pt x="232" y="106"/>
                    </a:lnTo>
                    <a:close/>
                    <a:moveTo>
                      <a:pt x="200" y="16"/>
                    </a:move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26"/>
                      <a:pt x="200" y="126"/>
                      <a:pt x="200" y="126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200" y="16"/>
                    </a:lnTo>
                    <a:close/>
                    <a:moveTo>
                      <a:pt x="40" y="116"/>
                    </a:moveTo>
                    <a:cubicBezTo>
                      <a:pt x="24" y="106"/>
                      <a:pt x="24" y="106"/>
                      <a:pt x="24" y="106"/>
                    </a:cubicBezTo>
                    <a:cubicBezTo>
                      <a:pt x="40" y="100"/>
                      <a:pt x="40" y="100"/>
                      <a:pt x="40" y="100"/>
                    </a:cubicBezTo>
                    <a:lnTo>
                      <a:pt x="40" y="116"/>
                    </a:lnTo>
                    <a:close/>
                    <a:moveTo>
                      <a:pt x="16" y="240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24" y="187"/>
                      <a:pt x="124" y="187"/>
                      <a:pt x="124" y="187"/>
                    </a:cubicBezTo>
                    <a:cubicBezTo>
                      <a:pt x="125" y="188"/>
                      <a:pt x="127" y="188"/>
                      <a:pt x="128" y="188"/>
                    </a:cubicBezTo>
                    <a:cubicBezTo>
                      <a:pt x="129" y="188"/>
                      <a:pt x="131" y="188"/>
                      <a:pt x="132" y="187"/>
                    </a:cubicBezTo>
                    <a:cubicBezTo>
                      <a:pt x="240" y="120"/>
                      <a:pt x="240" y="120"/>
                      <a:pt x="240" y="120"/>
                    </a:cubicBezTo>
                    <a:cubicBezTo>
                      <a:pt x="240" y="240"/>
                      <a:pt x="240" y="240"/>
                      <a:pt x="240" y="240"/>
                    </a:cubicBezTo>
                    <a:lnTo>
                      <a:pt x="16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95"/>
              <p:cNvSpPr>
                <a:spLocks/>
              </p:cNvSpPr>
              <p:nvPr/>
            </p:nvSpPr>
            <p:spPr bwMode="auto">
              <a:xfrm>
                <a:off x="9958772" y="3316494"/>
                <a:ext cx="72066" cy="24895"/>
              </a:xfrm>
              <a:custGeom>
                <a:avLst/>
                <a:gdLst>
                  <a:gd name="T0" fmla="*/ 8 w 48"/>
                  <a:gd name="T1" fmla="*/ 16 h 16"/>
                  <a:gd name="T2" fmla="*/ 40 w 48"/>
                  <a:gd name="T3" fmla="*/ 16 h 16"/>
                  <a:gd name="T4" fmla="*/ 48 w 48"/>
                  <a:gd name="T5" fmla="*/ 8 h 16"/>
                  <a:gd name="T6" fmla="*/ 40 w 48"/>
                  <a:gd name="T7" fmla="*/ 0 h 16"/>
                  <a:gd name="T8" fmla="*/ 8 w 48"/>
                  <a:gd name="T9" fmla="*/ 0 h 16"/>
                  <a:gd name="T10" fmla="*/ 0 w 48"/>
                  <a:gd name="T11" fmla="*/ 8 h 16"/>
                  <a:gd name="T12" fmla="*/ 8 w 48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">
                    <a:moveTo>
                      <a:pt x="8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4" y="16"/>
                      <a:pt x="48" y="12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96"/>
              <p:cNvSpPr>
                <a:spLocks/>
              </p:cNvSpPr>
              <p:nvPr/>
            </p:nvSpPr>
            <p:spPr bwMode="auto">
              <a:xfrm>
                <a:off x="9861811" y="3364974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97"/>
              <p:cNvSpPr>
                <a:spLocks/>
              </p:cNvSpPr>
              <p:nvPr/>
            </p:nvSpPr>
            <p:spPr bwMode="auto">
              <a:xfrm>
                <a:off x="9861811" y="3413455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5429175" y="5033152"/>
            <a:ext cx="823913" cy="823913"/>
            <a:chOff x="6133076" y="4993645"/>
            <a:chExt cx="823913" cy="823913"/>
          </a:xfrm>
        </p:grpSpPr>
        <p:sp>
          <p:nvSpPr>
            <p:cNvPr id="83" name="Oval 82"/>
            <p:cNvSpPr>
              <a:spLocks noChangeArrowheads="1"/>
            </p:cNvSpPr>
            <p:nvPr/>
          </p:nvSpPr>
          <p:spPr bwMode="auto">
            <a:xfrm>
              <a:off x="6133076" y="4993645"/>
              <a:ext cx="823913" cy="823913"/>
            </a:xfrm>
            <a:prstGeom prst="ellipse">
              <a:avLst/>
            </a:prstGeom>
            <a:solidFill>
              <a:schemeClr val="accent4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6369741" y="5212334"/>
              <a:ext cx="386534" cy="386534"/>
              <a:chOff x="4530258" y="5013314"/>
              <a:chExt cx="386534" cy="386534"/>
            </a:xfrm>
            <a:solidFill>
              <a:schemeClr val="bg1"/>
            </a:solidFill>
          </p:grpSpPr>
          <p:sp>
            <p:nvSpPr>
              <p:cNvPr id="85" name="Freeform 132"/>
              <p:cNvSpPr>
                <a:spLocks noEditPoints="1"/>
              </p:cNvSpPr>
              <p:nvPr/>
            </p:nvSpPr>
            <p:spPr bwMode="auto">
              <a:xfrm>
                <a:off x="4530258" y="5013314"/>
                <a:ext cx="386534" cy="386534"/>
              </a:xfrm>
              <a:custGeom>
                <a:avLst/>
                <a:gdLst>
                  <a:gd name="T0" fmla="*/ 248 w 256"/>
                  <a:gd name="T1" fmla="*/ 0 h 256"/>
                  <a:gd name="T2" fmla="*/ 8 w 256"/>
                  <a:gd name="T3" fmla="*/ 0 h 256"/>
                  <a:gd name="T4" fmla="*/ 0 w 256"/>
                  <a:gd name="T5" fmla="*/ 8 h 256"/>
                  <a:gd name="T6" fmla="*/ 0 w 256"/>
                  <a:gd name="T7" fmla="*/ 248 h 256"/>
                  <a:gd name="T8" fmla="*/ 8 w 256"/>
                  <a:gd name="T9" fmla="*/ 256 h 256"/>
                  <a:gd name="T10" fmla="*/ 248 w 256"/>
                  <a:gd name="T11" fmla="*/ 256 h 256"/>
                  <a:gd name="T12" fmla="*/ 256 w 256"/>
                  <a:gd name="T13" fmla="*/ 248 h 256"/>
                  <a:gd name="T14" fmla="*/ 256 w 256"/>
                  <a:gd name="T15" fmla="*/ 8 h 256"/>
                  <a:gd name="T16" fmla="*/ 248 w 256"/>
                  <a:gd name="T17" fmla="*/ 0 h 256"/>
                  <a:gd name="T18" fmla="*/ 240 w 256"/>
                  <a:gd name="T19" fmla="*/ 240 h 256"/>
                  <a:gd name="T20" fmla="*/ 16 w 256"/>
                  <a:gd name="T21" fmla="*/ 240 h 256"/>
                  <a:gd name="T22" fmla="*/ 16 w 256"/>
                  <a:gd name="T23" fmla="*/ 16 h 256"/>
                  <a:gd name="T24" fmla="*/ 240 w 256"/>
                  <a:gd name="T25" fmla="*/ 16 h 256"/>
                  <a:gd name="T26" fmla="*/ 240 w 256"/>
                  <a:gd name="T27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6" h="256">
                    <a:moveTo>
                      <a:pt x="24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ubicBezTo>
                      <a:pt x="248" y="256"/>
                      <a:pt x="248" y="256"/>
                      <a:pt x="248" y="256"/>
                    </a:cubicBezTo>
                    <a:cubicBezTo>
                      <a:pt x="252" y="256"/>
                      <a:pt x="256" y="252"/>
                      <a:pt x="256" y="24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4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33"/>
              <p:cNvSpPr>
                <a:spLocks/>
              </p:cNvSpPr>
              <p:nvPr/>
            </p:nvSpPr>
            <p:spPr bwMode="auto">
              <a:xfrm>
                <a:off x="4578738" y="5061794"/>
                <a:ext cx="96961" cy="289573"/>
              </a:xfrm>
              <a:custGeom>
                <a:avLst/>
                <a:gdLst>
                  <a:gd name="T0" fmla="*/ 8 w 64"/>
                  <a:gd name="T1" fmla="*/ 32 h 192"/>
                  <a:gd name="T2" fmla="*/ 24 w 64"/>
                  <a:gd name="T3" fmla="*/ 32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32 h 192"/>
                  <a:gd name="T12" fmla="*/ 56 w 64"/>
                  <a:gd name="T13" fmla="*/ 32 h 192"/>
                  <a:gd name="T14" fmla="*/ 64 w 64"/>
                  <a:gd name="T15" fmla="*/ 24 h 192"/>
                  <a:gd name="T16" fmla="*/ 56 w 64"/>
                  <a:gd name="T17" fmla="*/ 16 h 192"/>
                  <a:gd name="T18" fmla="*/ 40 w 64"/>
                  <a:gd name="T19" fmla="*/ 16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16 h 192"/>
                  <a:gd name="T28" fmla="*/ 8 w 64"/>
                  <a:gd name="T29" fmla="*/ 16 h 192"/>
                  <a:gd name="T30" fmla="*/ 0 w 64"/>
                  <a:gd name="T31" fmla="*/ 24 h 192"/>
                  <a:gd name="T32" fmla="*/ 8 w 64"/>
                  <a:gd name="T33" fmla="*/ 3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32"/>
                    </a:move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60" y="32"/>
                      <a:pt x="64" y="28"/>
                      <a:pt x="64" y="24"/>
                    </a:cubicBezTo>
                    <a:cubicBezTo>
                      <a:pt x="64" y="20"/>
                      <a:pt x="60" y="16"/>
                      <a:pt x="56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20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34"/>
              <p:cNvSpPr>
                <a:spLocks/>
              </p:cNvSpPr>
              <p:nvPr/>
            </p:nvSpPr>
            <p:spPr bwMode="auto">
              <a:xfrm>
                <a:off x="4772661" y="5061794"/>
                <a:ext cx="96961" cy="289573"/>
              </a:xfrm>
              <a:custGeom>
                <a:avLst/>
                <a:gdLst>
                  <a:gd name="T0" fmla="*/ 8 w 64"/>
                  <a:gd name="T1" fmla="*/ 176 h 192"/>
                  <a:gd name="T2" fmla="*/ 24 w 64"/>
                  <a:gd name="T3" fmla="*/ 176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176 h 192"/>
                  <a:gd name="T12" fmla="*/ 56 w 64"/>
                  <a:gd name="T13" fmla="*/ 176 h 192"/>
                  <a:gd name="T14" fmla="*/ 64 w 64"/>
                  <a:gd name="T15" fmla="*/ 168 h 192"/>
                  <a:gd name="T16" fmla="*/ 56 w 64"/>
                  <a:gd name="T17" fmla="*/ 160 h 192"/>
                  <a:gd name="T18" fmla="*/ 40 w 64"/>
                  <a:gd name="T19" fmla="*/ 160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160 h 192"/>
                  <a:gd name="T28" fmla="*/ 8 w 64"/>
                  <a:gd name="T29" fmla="*/ 160 h 192"/>
                  <a:gd name="T30" fmla="*/ 0 w 64"/>
                  <a:gd name="T31" fmla="*/ 168 h 192"/>
                  <a:gd name="T32" fmla="*/ 8 w 64"/>
                  <a:gd name="T33" fmla="*/ 17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176"/>
                    </a:moveTo>
                    <a:cubicBezTo>
                      <a:pt x="24" y="176"/>
                      <a:pt x="24" y="176"/>
                      <a:pt x="24" y="176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176"/>
                      <a:pt x="40" y="176"/>
                      <a:pt x="40" y="176"/>
                    </a:cubicBezTo>
                    <a:cubicBezTo>
                      <a:pt x="56" y="176"/>
                      <a:pt x="56" y="176"/>
                      <a:pt x="56" y="176"/>
                    </a:cubicBezTo>
                    <a:cubicBezTo>
                      <a:pt x="60" y="176"/>
                      <a:pt x="64" y="172"/>
                      <a:pt x="64" y="168"/>
                    </a:cubicBezTo>
                    <a:cubicBezTo>
                      <a:pt x="64" y="164"/>
                      <a:pt x="60" y="160"/>
                      <a:pt x="56" y="160"/>
                    </a:cubicBezTo>
                    <a:cubicBezTo>
                      <a:pt x="40" y="160"/>
                      <a:pt x="40" y="160"/>
                      <a:pt x="40" y="16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" y="160"/>
                      <a:pt x="0" y="164"/>
                      <a:pt x="0" y="168"/>
                    </a:cubicBezTo>
                    <a:cubicBezTo>
                      <a:pt x="0" y="172"/>
                      <a:pt x="4" y="176"/>
                      <a:pt x="8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35"/>
              <p:cNvSpPr>
                <a:spLocks/>
              </p:cNvSpPr>
              <p:nvPr/>
            </p:nvSpPr>
            <p:spPr bwMode="auto">
              <a:xfrm>
                <a:off x="4675700" y="5061794"/>
                <a:ext cx="96961" cy="289573"/>
              </a:xfrm>
              <a:custGeom>
                <a:avLst/>
                <a:gdLst>
                  <a:gd name="T0" fmla="*/ 8 w 64"/>
                  <a:gd name="T1" fmla="*/ 104 h 192"/>
                  <a:gd name="T2" fmla="*/ 24 w 64"/>
                  <a:gd name="T3" fmla="*/ 104 h 192"/>
                  <a:gd name="T4" fmla="*/ 24 w 64"/>
                  <a:gd name="T5" fmla="*/ 184 h 192"/>
                  <a:gd name="T6" fmla="*/ 32 w 64"/>
                  <a:gd name="T7" fmla="*/ 192 h 192"/>
                  <a:gd name="T8" fmla="*/ 40 w 64"/>
                  <a:gd name="T9" fmla="*/ 184 h 192"/>
                  <a:gd name="T10" fmla="*/ 40 w 64"/>
                  <a:gd name="T11" fmla="*/ 104 h 192"/>
                  <a:gd name="T12" fmla="*/ 56 w 64"/>
                  <a:gd name="T13" fmla="*/ 104 h 192"/>
                  <a:gd name="T14" fmla="*/ 64 w 64"/>
                  <a:gd name="T15" fmla="*/ 96 h 192"/>
                  <a:gd name="T16" fmla="*/ 56 w 64"/>
                  <a:gd name="T17" fmla="*/ 88 h 192"/>
                  <a:gd name="T18" fmla="*/ 40 w 64"/>
                  <a:gd name="T19" fmla="*/ 88 h 192"/>
                  <a:gd name="T20" fmla="*/ 40 w 64"/>
                  <a:gd name="T21" fmla="*/ 8 h 192"/>
                  <a:gd name="T22" fmla="*/ 32 w 64"/>
                  <a:gd name="T23" fmla="*/ 0 h 192"/>
                  <a:gd name="T24" fmla="*/ 24 w 64"/>
                  <a:gd name="T25" fmla="*/ 8 h 192"/>
                  <a:gd name="T26" fmla="*/ 24 w 64"/>
                  <a:gd name="T27" fmla="*/ 88 h 192"/>
                  <a:gd name="T28" fmla="*/ 8 w 64"/>
                  <a:gd name="T29" fmla="*/ 88 h 192"/>
                  <a:gd name="T30" fmla="*/ 0 w 64"/>
                  <a:gd name="T31" fmla="*/ 96 h 192"/>
                  <a:gd name="T32" fmla="*/ 8 w 64"/>
                  <a:gd name="T33" fmla="*/ 10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192">
                    <a:moveTo>
                      <a:pt x="8" y="104"/>
                    </a:moveTo>
                    <a:cubicBezTo>
                      <a:pt x="24" y="104"/>
                      <a:pt x="24" y="104"/>
                      <a:pt x="24" y="104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24" y="188"/>
                      <a:pt x="28" y="192"/>
                      <a:pt x="32" y="192"/>
                    </a:cubicBezTo>
                    <a:cubicBezTo>
                      <a:pt x="36" y="192"/>
                      <a:pt x="40" y="188"/>
                      <a:pt x="40" y="184"/>
                    </a:cubicBezTo>
                    <a:cubicBezTo>
                      <a:pt x="40" y="104"/>
                      <a:pt x="40" y="104"/>
                      <a:pt x="40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60" y="104"/>
                      <a:pt x="64" y="100"/>
                      <a:pt x="64" y="96"/>
                    </a:cubicBezTo>
                    <a:cubicBezTo>
                      <a:pt x="64" y="92"/>
                      <a:pt x="60" y="88"/>
                      <a:pt x="56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4"/>
                      <a:pt x="36" y="0"/>
                      <a:pt x="32" y="0"/>
                    </a:cubicBezTo>
                    <a:cubicBezTo>
                      <a:pt x="28" y="0"/>
                      <a:pt x="24" y="4"/>
                      <a:pt x="24" y="8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4" y="88"/>
                      <a:pt x="0" y="92"/>
                      <a:pt x="0" y="96"/>
                    </a:cubicBezTo>
                    <a:cubicBezTo>
                      <a:pt x="0" y="100"/>
                      <a:pt x="4" y="104"/>
                      <a:pt x="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2919247" y="4083282"/>
            <a:ext cx="2567554" cy="1217039"/>
            <a:chOff x="3402683" y="4268225"/>
            <a:chExt cx="2567554" cy="1217039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3402683" y="4268225"/>
              <a:ext cx="1700573" cy="1217039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095204" y="5471144"/>
              <a:ext cx="875033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5313767" y="2774242"/>
            <a:ext cx="823913" cy="823913"/>
            <a:chOff x="6869481" y="3174886"/>
            <a:chExt cx="823913" cy="823913"/>
          </a:xfrm>
        </p:grpSpPr>
        <p:sp>
          <p:nvSpPr>
            <p:cNvPr id="94" name="Oval 68"/>
            <p:cNvSpPr>
              <a:spLocks noChangeArrowheads="1"/>
            </p:cNvSpPr>
            <p:nvPr/>
          </p:nvSpPr>
          <p:spPr bwMode="auto">
            <a:xfrm>
              <a:off x="6869481" y="3174886"/>
              <a:ext cx="823913" cy="823913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7099504" y="3437424"/>
              <a:ext cx="386534" cy="314469"/>
              <a:chOff x="6275559" y="2434671"/>
              <a:chExt cx="386534" cy="314469"/>
            </a:xfrm>
            <a:solidFill>
              <a:schemeClr val="bg1"/>
            </a:solidFill>
          </p:grpSpPr>
          <p:sp>
            <p:nvSpPr>
              <p:cNvPr id="96" name="Freeform 42"/>
              <p:cNvSpPr>
                <a:spLocks noEditPoints="1"/>
              </p:cNvSpPr>
              <p:nvPr/>
            </p:nvSpPr>
            <p:spPr bwMode="auto">
              <a:xfrm>
                <a:off x="6275559" y="2434671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3"/>
              <p:cNvSpPr>
                <a:spLocks noEditPoints="1"/>
              </p:cNvSpPr>
              <p:nvPr/>
            </p:nvSpPr>
            <p:spPr bwMode="auto">
              <a:xfrm>
                <a:off x="6481274" y="2531633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6976978" y="1706436"/>
            <a:ext cx="4499851" cy="2879349"/>
            <a:chOff x="8602235" y="1999685"/>
            <a:chExt cx="4499851" cy="2879349"/>
          </a:xfrm>
        </p:grpSpPr>
        <p:sp>
          <p:nvSpPr>
            <p:cNvPr id="99" name="Rectangle 98"/>
            <p:cNvSpPr/>
            <p:nvPr/>
          </p:nvSpPr>
          <p:spPr>
            <a:xfrm>
              <a:off x="8603648" y="2348247"/>
              <a:ext cx="4498438" cy="16183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651"/>
                </a:lnSpc>
                <a:spcAft>
                  <a:spcPts val="1500"/>
                </a:spcAft>
              </a:pP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ipsum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dolor sit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. Nam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viverra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euismod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odio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gravida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pellentesque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urna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varius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vitae.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Sed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dui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in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et,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interdum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nec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metus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.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Mauris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ultricies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justo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eu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convallis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placerat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felis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enim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ornare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nisi, vitae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mattis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nulla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ante id dui.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Ut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lectus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purus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commodo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et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tincidunt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vel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interdum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sed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lectus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.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Vestibulum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tempor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nisi id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elementu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sadips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ipsums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dolores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uns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fugiats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gravida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nam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vols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nulla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dolores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untras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sitsers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ea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602235" y="1999685"/>
              <a:ext cx="17268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0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Expert </a:t>
              </a:r>
              <a:r>
                <a:rPr lang="id-ID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Analysis</a:t>
              </a:r>
              <a:endParaRPr lang="id-ID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9738390" y="4234172"/>
              <a:ext cx="298311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100" dirty="0" smtClean="0">
                  <a:solidFill>
                    <a:schemeClr val="bg1">
                      <a:lumMod val="65000"/>
                    </a:schemeClr>
                  </a:solidFill>
                </a:rPr>
                <a:t>Of shopping carts are abandoned right before the transaction its completed</a:t>
              </a:r>
              <a:r>
                <a:rPr lang="id-ID" sz="1100" smtClean="0">
                  <a:solidFill>
                    <a:schemeClr val="bg1">
                      <a:lumMod val="65000"/>
                    </a:schemeClr>
                  </a:solidFill>
                </a:rPr>
                <a:t>. </a:t>
              </a:r>
              <a:endParaRPr lang="id-ID" sz="11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660851" y="4171148"/>
              <a:ext cx="10775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4000" b="1" smtClean="0">
                  <a:solidFill>
                    <a:schemeClr val="accent4"/>
                  </a:solidFill>
                </a:rPr>
                <a:t>68%</a:t>
              </a:r>
              <a:endParaRPr lang="id-ID" sz="4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03" name="Content Placeholder 2"/>
          <p:cNvSpPr txBox="1">
            <a:spLocks/>
          </p:cNvSpPr>
          <p:nvPr/>
        </p:nvSpPr>
        <p:spPr>
          <a:xfrm>
            <a:off x="8188315" y="4826791"/>
            <a:ext cx="3288513" cy="91704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smtClean="0">
                <a:solidFill>
                  <a:schemeClr val="bg1">
                    <a:lumMod val="50000"/>
                  </a:schemeClr>
                </a:solidFill>
              </a:rPr>
              <a:t>Infomedia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sit amet, consectetur adipiscing elit. Curabitur elementum posuere pretium. 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7057742" y="4888509"/>
            <a:ext cx="823913" cy="823913"/>
            <a:chOff x="6832990" y="2145682"/>
            <a:chExt cx="823913" cy="823913"/>
          </a:xfrm>
        </p:grpSpPr>
        <p:sp>
          <p:nvSpPr>
            <p:cNvPr id="105" name="Oval 68"/>
            <p:cNvSpPr>
              <a:spLocks noChangeArrowheads="1"/>
            </p:cNvSpPr>
            <p:nvPr/>
          </p:nvSpPr>
          <p:spPr bwMode="auto">
            <a:xfrm>
              <a:off x="6832990" y="2145682"/>
              <a:ext cx="823913" cy="823913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2"/>
            <p:cNvSpPr>
              <a:spLocks noEditPoints="1"/>
            </p:cNvSpPr>
            <p:nvPr/>
          </p:nvSpPr>
          <p:spPr bwMode="auto">
            <a:xfrm>
              <a:off x="7099504" y="2364371"/>
              <a:ext cx="290883" cy="386534"/>
            </a:xfrm>
            <a:custGeom>
              <a:avLst/>
              <a:gdLst>
                <a:gd name="T0" fmla="*/ 168 w 192"/>
                <a:gd name="T1" fmla="*/ 64 h 256"/>
                <a:gd name="T2" fmla="*/ 168 w 192"/>
                <a:gd name="T3" fmla="*/ 40 h 256"/>
                <a:gd name="T4" fmla="*/ 184 w 192"/>
                <a:gd name="T5" fmla="*/ 40 h 256"/>
                <a:gd name="T6" fmla="*/ 192 w 192"/>
                <a:gd name="T7" fmla="*/ 32 h 256"/>
                <a:gd name="T8" fmla="*/ 192 w 192"/>
                <a:gd name="T9" fmla="*/ 8 h 256"/>
                <a:gd name="T10" fmla="*/ 184 w 192"/>
                <a:gd name="T11" fmla="*/ 0 h 256"/>
                <a:gd name="T12" fmla="*/ 8 w 192"/>
                <a:gd name="T13" fmla="*/ 0 h 256"/>
                <a:gd name="T14" fmla="*/ 0 w 192"/>
                <a:gd name="T15" fmla="*/ 8 h 256"/>
                <a:gd name="T16" fmla="*/ 0 w 192"/>
                <a:gd name="T17" fmla="*/ 32 h 256"/>
                <a:gd name="T18" fmla="*/ 8 w 192"/>
                <a:gd name="T19" fmla="*/ 40 h 256"/>
                <a:gd name="T20" fmla="*/ 24 w 192"/>
                <a:gd name="T21" fmla="*/ 40 h 256"/>
                <a:gd name="T22" fmla="*/ 24 w 192"/>
                <a:gd name="T23" fmla="*/ 64 h 256"/>
                <a:gd name="T24" fmla="*/ 63 w 192"/>
                <a:gd name="T25" fmla="*/ 128 h 256"/>
                <a:gd name="T26" fmla="*/ 24 w 192"/>
                <a:gd name="T27" fmla="*/ 192 h 256"/>
                <a:gd name="T28" fmla="*/ 24 w 192"/>
                <a:gd name="T29" fmla="*/ 216 h 256"/>
                <a:gd name="T30" fmla="*/ 8 w 192"/>
                <a:gd name="T31" fmla="*/ 216 h 256"/>
                <a:gd name="T32" fmla="*/ 0 w 192"/>
                <a:gd name="T33" fmla="*/ 224 h 256"/>
                <a:gd name="T34" fmla="*/ 0 w 192"/>
                <a:gd name="T35" fmla="*/ 248 h 256"/>
                <a:gd name="T36" fmla="*/ 8 w 192"/>
                <a:gd name="T37" fmla="*/ 256 h 256"/>
                <a:gd name="T38" fmla="*/ 184 w 192"/>
                <a:gd name="T39" fmla="*/ 256 h 256"/>
                <a:gd name="T40" fmla="*/ 192 w 192"/>
                <a:gd name="T41" fmla="*/ 248 h 256"/>
                <a:gd name="T42" fmla="*/ 192 w 192"/>
                <a:gd name="T43" fmla="*/ 224 h 256"/>
                <a:gd name="T44" fmla="*/ 184 w 192"/>
                <a:gd name="T45" fmla="*/ 216 h 256"/>
                <a:gd name="T46" fmla="*/ 168 w 192"/>
                <a:gd name="T47" fmla="*/ 216 h 256"/>
                <a:gd name="T48" fmla="*/ 168 w 192"/>
                <a:gd name="T49" fmla="*/ 192 h 256"/>
                <a:gd name="T50" fmla="*/ 129 w 192"/>
                <a:gd name="T51" fmla="*/ 128 h 256"/>
                <a:gd name="T52" fmla="*/ 168 w 192"/>
                <a:gd name="T53" fmla="*/ 64 h 256"/>
                <a:gd name="T54" fmla="*/ 16 w 192"/>
                <a:gd name="T55" fmla="*/ 16 h 256"/>
                <a:gd name="T56" fmla="*/ 176 w 192"/>
                <a:gd name="T57" fmla="*/ 16 h 256"/>
                <a:gd name="T58" fmla="*/ 176 w 192"/>
                <a:gd name="T59" fmla="*/ 24 h 256"/>
                <a:gd name="T60" fmla="*/ 16 w 192"/>
                <a:gd name="T61" fmla="*/ 24 h 256"/>
                <a:gd name="T62" fmla="*/ 16 w 192"/>
                <a:gd name="T63" fmla="*/ 16 h 256"/>
                <a:gd name="T64" fmla="*/ 176 w 192"/>
                <a:gd name="T65" fmla="*/ 240 h 256"/>
                <a:gd name="T66" fmla="*/ 16 w 192"/>
                <a:gd name="T67" fmla="*/ 240 h 256"/>
                <a:gd name="T68" fmla="*/ 16 w 192"/>
                <a:gd name="T69" fmla="*/ 232 h 256"/>
                <a:gd name="T70" fmla="*/ 176 w 192"/>
                <a:gd name="T71" fmla="*/ 232 h 256"/>
                <a:gd name="T72" fmla="*/ 176 w 192"/>
                <a:gd name="T73" fmla="*/ 240 h 256"/>
                <a:gd name="T74" fmla="*/ 152 w 192"/>
                <a:gd name="T75" fmla="*/ 192 h 256"/>
                <a:gd name="T76" fmla="*/ 152 w 192"/>
                <a:gd name="T77" fmla="*/ 216 h 256"/>
                <a:gd name="T78" fmla="*/ 40 w 192"/>
                <a:gd name="T79" fmla="*/ 216 h 256"/>
                <a:gd name="T80" fmla="*/ 40 w 192"/>
                <a:gd name="T81" fmla="*/ 192 h 256"/>
                <a:gd name="T82" fmla="*/ 96 w 192"/>
                <a:gd name="T83" fmla="*/ 136 h 256"/>
                <a:gd name="T84" fmla="*/ 152 w 192"/>
                <a:gd name="T85" fmla="*/ 192 h 256"/>
                <a:gd name="T86" fmla="*/ 96 w 192"/>
                <a:gd name="T87" fmla="*/ 120 h 256"/>
                <a:gd name="T88" fmla="*/ 40 w 192"/>
                <a:gd name="T89" fmla="*/ 64 h 256"/>
                <a:gd name="T90" fmla="*/ 40 w 192"/>
                <a:gd name="T91" fmla="*/ 40 h 256"/>
                <a:gd name="T92" fmla="*/ 152 w 192"/>
                <a:gd name="T93" fmla="*/ 40 h 256"/>
                <a:gd name="T94" fmla="*/ 152 w 192"/>
                <a:gd name="T95" fmla="*/ 64 h 256"/>
                <a:gd name="T96" fmla="*/ 96 w 192"/>
                <a:gd name="T97" fmla="*/ 1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256">
                  <a:moveTo>
                    <a:pt x="168" y="64"/>
                  </a:moveTo>
                  <a:cubicBezTo>
                    <a:pt x="168" y="40"/>
                    <a:pt x="168" y="40"/>
                    <a:pt x="168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8" y="40"/>
                    <a:pt x="192" y="36"/>
                    <a:pt x="192" y="32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92" y="4"/>
                    <a:pt x="188" y="0"/>
                    <a:pt x="18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92"/>
                    <a:pt x="40" y="116"/>
                    <a:pt x="63" y="128"/>
                  </a:cubicBezTo>
                  <a:cubicBezTo>
                    <a:pt x="40" y="140"/>
                    <a:pt x="24" y="164"/>
                    <a:pt x="24" y="192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8" y="216"/>
                    <a:pt x="8" y="216"/>
                    <a:pt x="8" y="216"/>
                  </a:cubicBezTo>
                  <a:cubicBezTo>
                    <a:pt x="4" y="216"/>
                    <a:pt x="0" y="220"/>
                    <a:pt x="0" y="224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52"/>
                    <a:pt x="4" y="256"/>
                    <a:pt x="8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88" y="256"/>
                    <a:pt x="192" y="252"/>
                    <a:pt x="192" y="248"/>
                  </a:cubicBezTo>
                  <a:cubicBezTo>
                    <a:pt x="192" y="224"/>
                    <a:pt x="192" y="224"/>
                    <a:pt x="192" y="224"/>
                  </a:cubicBezTo>
                  <a:cubicBezTo>
                    <a:pt x="192" y="220"/>
                    <a:pt x="188" y="216"/>
                    <a:pt x="184" y="216"/>
                  </a:cubicBezTo>
                  <a:cubicBezTo>
                    <a:pt x="168" y="216"/>
                    <a:pt x="168" y="216"/>
                    <a:pt x="168" y="216"/>
                  </a:cubicBezTo>
                  <a:cubicBezTo>
                    <a:pt x="168" y="192"/>
                    <a:pt x="168" y="192"/>
                    <a:pt x="168" y="192"/>
                  </a:cubicBezTo>
                  <a:cubicBezTo>
                    <a:pt x="168" y="164"/>
                    <a:pt x="152" y="140"/>
                    <a:pt x="129" y="128"/>
                  </a:cubicBezTo>
                  <a:cubicBezTo>
                    <a:pt x="152" y="116"/>
                    <a:pt x="168" y="92"/>
                    <a:pt x="168" y="64"/>
                  </a:cubicBezTo>
                  <a:close/>
                  <a:moveTo>
                    <a:pt x="16" y="16"/>
                  </a:moveTo>
                  <a:cubicBezTo>
                    <a:pt x="176" y="16"/>
                    <a:pt x="176" y="16"/>
                    <a:pt x="176" y="1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6" y="16"/>
                  </a:lnTo>
                  <a:close/>
                  <a:moveTo>
                    <a:pt x="17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76" y="232"/>
                    <a:pt x="176" y="232"/>
                    <a:pt x="176" y="232"/>
                  </a:cubicBezTo>
                  <a:lnTo>
                    <a:pt x="176" y="240"/>
                  </a:lnTo>
                  <a:close/>
                  <a:moveTo>
                    <a:pt x="152" y="192"/>
                  </a:moveTo>
                  <a:cubicBezTo>
                    <a:pt x="152" y="216"/>
                    <a:pt x="152" y="216"/>
                    <a:pt x="152" y="21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192"/>
                    <a:pt x="40" y="192"/>
                    <a:pt x="40" y="192"/>
                  </a:cubicBezTo>
                  <a:cubicBezTo>
                    <a:pt x="40" y="161"/>
                    <a:pt x="65" y="136"/>
                    <a:pt x="96" y="136"/>
                  </a:cubicBezTo>
                  <a:cubicBezTo>
                    <a:pt x="127" y="136"/>
                    <a:pt x="152" y="161"/>
                    <a:pt x="152" y="192"/>
                  </a:cubicBezTo>
                  <a:close/>
                  <a:moveTo>
                    <a:pt x="96" y="120"/>
                  </a:moveTo>
                  <a:cubicBezTo>
                    <a:pt x="65" y="120"/>
                    <a:pt x="40" y="95"/>
                    <a:pt x="40" y="6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95"/>
                    <a:pt x="127" y="120"/>
                    <a:pt x="96" y="1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911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299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Words>187</Words>
  <Application>Microsoft Office PowerPoint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Times New Roman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201</cp:revision>
  <dcterms:created xsi:type="dcterms:W3CDTF">2015-05-05T08:47:37Z</dcterms:created>
  <dcterms:modified xsi:type="dcterms:W3CDTF">2020-10-17T03:54:34Z</dcterms:modified>
</cp:coreProperties>
</file>