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71" r:id="rId2"/>
  </p:sldMasterIdLst>
  <p:notesMasterIdLst>
    <p:notesMasterId r:id="rId5"/>
  </p:notesMasterIdLst>
  <p:handoutMasterIdLst>
    <p:handoutMasterId r:id="rId6"/>
  </p:handoutMasterIdLst>
  <p:sldIdLst>
    <p:sldId id="272" r:id="rId3"/>
    <p:sldId id="294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00B075"/>
    <a:srgbClr val="E9A54E"/>
    <a:srgbClr val="07C7DB"/>
    <a:srgbClr val="D1D1D2"/>
    <a:srgbClr val="D03F8A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>
      <p:cViewPr varScale="1">
        <p:scale>
          <a:sx n="92" d="100"/>
          <a:sy n="92" d="100"/>
        </p:scale>
        <p:origin x="8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6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1DE03-719C-45DE-8524-5F359E39EEF6}" type="datetimeFigureOut">
              <a:rPr lang="zh-CN" altLang="en-US" smtClean="0"/>
              <a:t>2016/5/6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178F6-394F-4E24-BBCF-0A1B1D0ABC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69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4DD00C-8090-462A-9749-0B19C24BEE5D}" type="datetimeFigureOut">
              <a:rPr lang="zh-CN" altLang="en-US" smtClean="0"/>
              <a:t>2016/5/6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34B82-A79E-47BB-A106-E4578EBCEC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79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752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09B4E-3C90-45BA-9311-05B8C783B8F5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1E464-ADE2-4E8C-B6E3-1BE60CFFA3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4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AE147-77CF-445B-9B38-26C78ACAF7CF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91837-18A8-48F2-99E3-95D42D2384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3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7E659-D7B2-486C-A813-70D3ED872F9C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8B8BF-E4F4-4192-973F-A7A11E9A3C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033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70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78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27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21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48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977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8833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00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2566B-EA7A-4164-B96D-5B2D0269284F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9AAB0-AC79-4976-9B10-716B3274B6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422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200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394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2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F3C07-EB10-4915-A586-97724288A7CC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0E784-A740-4EA8-8246-174D9424F4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5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B9DDF-F910-41A1-8021-8E532B070428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02C0B-C67A-439E-814F-BCD7FB1C33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60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E517F-51F3-4BE7-A2DD-4422CD07F5F3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63CDA-9E5B-4D63-B0CC-05B963889D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4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B8E14-5C17-4EEF-8DD1-F5EF57CBF8B6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9ACF9-7F02-45B7-BBD9-69939017D6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9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4A3FD-0CF5-47C7-920B-D38954B691C1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71250-FEC9-41E7-A96C-A4D4716640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7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2F4BB-5309-4372-83BC-CCCCB5EA0949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DE1FE-413C-48FC-AA3A-2DC9372786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6E271-6502-4753-93AD-98373C00A6B0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8A450-E873-4F64-86D0-D2CD3C0471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0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77E6D8-4F8B-4CAF-833C-6DE2DA0D795C}" type="datetimeFigureOut">
              <a:rPr lang="zh-CN" altLang="en-US"/>
              <a:pPr>
                <a:defRPr/>
              </a:pPr>
              <a:t>2016/5/6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7BD953A-99F6-454D-9137-435FFE987A8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80834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17"/>
          <p:cNvSpPr>
            <a:spLocks/>
          </p:cNvSpPr>
          <p:nvPr/>
        </p:nvSpPr>
        <p:spPr bwMode="auto">
          <a:xfrm>
            <a:off x="6161573" y="2255239"/>
            <a:ext cx="2262281" cy="2227769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00B075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432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03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1" name="Freeform 18"/>
          <p:cNvSpPr>
            <a:spLocks/>
          </p:cNvSpPr>
          <p:nvPr/>
        </p:nvSpPr>
        <p:spPr bwMode="auto">
          <a:xfrm>
            <a:off x="4097736" y="2401916"/>
            <a:ext cx="1977555" cy="1932689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5A63E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28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02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2" name="Freeform 19"/>
          <p:cNvSpPr>
            <a:spLocks/>
          </p:cNvSpPr>
          <p:nvPr/>
        </p:nvSpPr>
        <p:spPr bwMode="auto">
          <a:xfrm>
            <a:off x="2458402" y="2572753"/>
            <a:ext cx="1570310" cy="1591018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00B075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01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3" name="Freeform 17"/>
          <p:cNvSpPr>
            <a:spLocks/>
          </p:cNvSpPr>
          <p:nvPr/>
        </p:nvSpPr>
        <p:spPr bwMode="auto">
          <a:xfrm>
            <a:off x="8109792" y="1965336"/>
            <a:ext cx="2848992" cy="280412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5A63E"/>
          </a:solidFill>
          <a:ln w="3175" cap="flat" cmpd="sng" algn="ctr">
            <a:noFill/>
            <a:prstDash val="solid"/>
          </a:ln>
          <a:effectLst>
            <a:outerShdw blurRad="50800" dist="25400" dir="2700000" algn="tl" rotWithShape="0">
              <a:prstClr val="black">
                <a:alpha val="15000"/>
              </a:prstClr>
            </a:outerShdw>
          </a:effectLst>
        </p:spPr>
        <p:txBody>
          <a:bodyPr lIns="54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n-lt"/>
                <a:ea typeface="+mn-ea"/>
              </a:rPr>
              <a:t>04</a:t>
            </a:r>
            <a:endParaRPr lang="zh-CN" altLang="en-US" sz="28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 flipV="1">
            <a:off x="2920867" y="1820384"/>
            <a:ext cx="0" cy="883515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6787971" y="1559816"/>
            <a:ext cx="0" cy="883515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>
            <a:off x="4291005" y="4155141"/>
            <a:ext cx="0" cy="881790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>
            <a:off x="8308238" y="4543405"/>
            <a:ext cx="0" cy="880064"/>
          </a:xfrm>
          <a:prstGeom prst="straightConnector1">
            <a:avLst/>
          </a:prstGeom>
          <a:ln w="12700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2846665" y="2703899"/>
            <a:ext cx="170836" cy="1708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208176" y="4027446"/>
            <a:ext cx="170835" cy="1708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701690" y="2407093"/>
            <a:ext cx="172562" cy="1708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8225409" y="4484735"/>
            <a:ext cx="170835" cy="172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62" name="TextBox 57"/>
          <p:cNvSpPr txBox="1"/>
          <p:nvPr/>
        </p:nvSpPr>
        <p:spPr bwMode="auto">
          <a:xfrm>
            <a:off x="1478252" y="683203"/>
            <a:ext cx="2905937" cy="9128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57"/>
          <p:cNvSpPr txBox="1"/>
          <p:nvPr/>
        </p:nvSpPr>
        <p:spPr bwMode="auto">
          <a:xfrm>
            <a:off x="2846665" y="5311304"/>
            <a:ext cx="2905937" cy="9128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57"/>
          <p:cNvSpPr txBox="1"/>
          <p:nvPr/>
        </p:nvSpPr>
        <p:spPr bwMode="auto">
          <a:xfrm>
            <a:off x="5331551" y="683203"/>
            <a:ext cx="2905937" cy="9128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57"/>
          <p:cNvSpPr txBox="1"/>
          <p:nvPr/>
        </p:nvSpPr>
        <p:spPr bwMode="auto">
          <a:xfrm>
            <a:off x="6970886" y="5311304"/>
            <a:ext cx="2905937" cy="9128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请在此处输入您的文本</a:t>
            </a:r>
            <a:endParaRPr lang="en-US" altLang="zh-CN" sz="1867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8978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157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自定义设计方案</vt:lpstr>
      <vt:lpstr>Office Theme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28</cp:revision>
  <dcterms:created xsi:type="dcterms:W3CDTF">2015-05-13T09:03:40Z</dcterms:created>
  <dcterms:modified xsi:type="dcterms:W3CDTF">2016-05-06T01:49:14Z</dcterms:modified>
</cp:coreProperties>
</file>