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23" r:id="rId3"/>
    <p:sldId id="324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53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7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FC03D-E4C9-44C9-BBC2-CA3F9AC36780}" type="datetimeFigureOut">
              <a:rPr lang="zh-CN" altLang="en-US" smtClean="0"/>
              <a:t>2020/12/23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7CF42F-60A7-415C-A0AA-D196BD971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935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1204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23/12/2020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527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23/12/2020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328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23/12/2020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243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873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718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31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747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838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3322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9292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972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23/12/2020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5586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427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2205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2644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23/12/2020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642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23/12/2020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6061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23/12/2020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0104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23/12/2020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788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23/12/2020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815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23/12/2020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7309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23/12/2020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1128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805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231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 txBox="1">
            <a:spLocks/>
          </p:cNvSpPr>
          <p:nvPr/>
        </p:nvSpPr>
        <p:spPr>
          <a:xfrm>
            <a:off x="3746833" y="228609"/>
            <a:ext cx="4567176" cy="73866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itchFamily="34" charset="0"/>
              <a:buNone/>
            </a:pPr>
            <a:r>
              <a:rPr lang="id-ID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Rotation Gear Infographic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9526" y="749768"/>
            <a:ext cx="2891295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Put a relevant subtitle in this line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6598156" y="1807151"/>
            <a:ext cx="5088257" cy="3509695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ea typeface="Gulim" pitchFamily="34" charset="-127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rgbClr val="80808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2400" smtClean="0">
                <a:solidFill>
                  <a:schemeClr val="bg1">
                    <a:lumMod val="65000"/>
                  </a:schemeClr>
                </a:solidFill>
                <a:ea typeface="Gulim" pitchFamily="34" charset="-127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rgbClr val="80808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2400" smtClean="0">
                <a:solidFill>
                  <a:schemeClr val="bg1">
                    <a:lumMod val="65000"/>
                  </a:schemeClr>
                </a:solidFill>
                <a:ea typeface="Gulim" pitchFamily="34" charset="-127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2400" smtClean="0">
                <a:solidFill>
                  <a:schemeClr val="bg1">
                    <a:lumMod val="65000"/>
                  </a:schemeClr>
                </a:solidFill>
                <a:ea typeface="Gulim" pitchFamily="34" charset="-127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2400" dirty="0" smtClean="0">
                <a:solidFill>
                  <a:schemeClr val="bg1">
                    <a:lumMod val="65000"/>
                  </a:schemeClr>
                </a:solidFill>
                <a:ea typeface="Gulim" pitchFamily="34" charset="-127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rgbClr val="808080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zh-CN" altLang="en-US" sz="2400" smtClean="0">
                <a:solidFill>
                  <a:schemeClr val="bg1">
                    <a:lumMod val="65000"/>
                  </a:schemeClr>
                </a:solidFill>
                <a:ea typeface="Gulim" pitchFamily="34" charset="-127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fontAlgn="base" latinLnBrk="1">
                <a:spcBef>
                  <a:spcPct val="0"/>
                </a:spcBef>
                <a:spcAft>
                  <a:spcPct val="0"/>
                </a:spcAft>
              </a:pPr>
              <a:endParaRPr kumimoji="1" lang="ko-KR" altLang="en-US" sz="2400" smtClean="0">
                <a:solidFill>
                  <a:schemeClr val="bg1">
                    <a:lumMod val="65000"/>
                  </a:schemeClr>
                </a:solidFill>
                <a:ea typeface="Gulim" pitchFamily="34" charset="-127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ea typeface="Gulim" pitchFamily="34" charset="-127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3810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ea typeface="Gulim" pitchFamily="34" charset="-127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10499633" y="2752262"/>
            <a:ext cx="790498" cy="3155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ea typeface="Roboto" panose="02000000000000000000" pitchFamily="2" charset="0"/>
              </a:rPr>
              <a:t>Video</a:t>
            </a:r>
            <a:endParaRPr lang="en-US" sz="1100" b="1" dirty="0">
              <a:solidFill>
                <a:schemeClr val="bg1">
                  <a:lumMod val="50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0105131" y="5443952"/>
            <a:ext cx="790498" cy="3155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d-ID" b="1" dirty="0" smtClean="0">
                <a:solidFill>
                  <a:schemeClr val="bg1">
                    <a:lumMod val="50000"/>
                  </a:schemeClr>
                </a:solidFill>
                <a:ea typeface="Roboto" panose="02000000000000000000" pitchFamily="2" charset="0"/>
              </a:rPr>
              <a:t>Web</a:t>
            </a:r>
            <a:endParaRPr lang="en-US" sz="1100" b="1" dirty="0">
              <a:solidFill>
                <a:schemeClr val="bg1">
                  <a:lumMod val="50000"/>
                </a:schemeClr>
              </a:solidFill>
              <a:ea typeface="Roboto" panose="02000000000000000000" pitchFamily="2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335973" y="3901767"/>
            <a:ext cx="790498" cy="3155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d-ID" b="1" dirty="0" smtClean="0">
                <a:solidFill>
                  <a:schemeClr val="bg1">
                    <a:lumMod val="50000"/>
                  </a:schemeClr>
                </a:solidFill>
                <a:ea typeface="Roboto" panose="02000000000000000000" pitchFamily="2" charset="0"/>
              </a:rPr>
              <a:t>Graphic</a:t>
            </a:r>
            <a:endParaRPr lang="en-US" sz="1100" b="1" dirty="0">
              <a:solidFill>
                <a:schemeClr val="bg1">
                  <a:lumMod val="50000"/>
                </a:schemeClr>
              </a:solidFill>
              <a:ea typeface="Roboto" panose="02000000000000000000" pitchFamily="2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586479" y="5284162"/>
            <a:ext cx="378565" cy="378564"/>
            <a:chOff x="5607370" y="3562829"/>
            <a:chExt cx="587140" cy="587140"/>
          </a:xfrm>
          <a:noFill/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0669" y="1989694"/>
            <a:ext cx="543740" cy="543740"/>
            <a:chOff x="6665323" y="3562825"/>
            <a:chExt cx="587140" cy="587140"/>
          </a:xfrm>
          <a:noFill/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623661" y="3934421"/>
            <a:ext cx="378565" cy="378565"/>
            <a:chOff x="7740352" y="3562825"/>
            <a:chExt cx="587140" cy="587140"/>
          </a:xfrm>
          <a:noFill/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2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1654630" y="1822842"/>
            <a:ext cx="5041932" cy="551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n-US" sz="1800" dirty="0" smtClean="0">
                <a:solidFill>
                  <a:schemeClr val="accent2"/>
                </a:solidFill>
                <a:ea typeface="Roboto" panose="02000000000000000000" pitchFamily="2" charset="0"/>
              </a:rPr>
              <a:t>Web</a:t>
            </a:r>
          </a:p>
          <a:p>
            <a:pPr marL="0" indent="0" algn="r">
              <a:buNone/>
            </a:pPr>
            <a:r>
              <a:rPr lang="en-US" sz="1100" dirty="0" err="1">
                <a:ea typeface="Roboto" panose="02000000000000000000" pitchFamily="2" charset="0"/>
              </a:rPr>
              <a:t>Curabitur</a:t>
            </a:r>
            <a:r>
              <a:rPr lang="en-US" sz="1100" dirty="0">
                <a:ea typeface="Roboto" panose="02000000000000000000" pitchFamily="2" charset="0"/>
              </a:rPr>
              <a:t> a </a:t>
            </a:r>
            <a:r>
              <a:rPr lang="en-US" sz="1100" dirty="0" err="1">
                <a:ea typeface="Roboto" panose="02000000000000000000" pitchFamily="2" charset="0"/>
              </a:rPr>
              <a:t>nisl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facilisis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lectus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posuere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pharetra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porta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sed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neque</a:t>
            </a:r>
            <a:r>
              <a:rPr lang="en-US" sz="1100" dirty="0">
                <a:ea typeface="Roboto" panose="02000000000000000000" pitchFamily="2" charset="0"/>
              </a:rPr>
              <a:t>. </a:t>
            </a:r>
            <a:r>
              <a:rPr lang="en-US" sz="1100" dirty="0" err="1">
                <a:ea typeface="Roboto" panose="02000000000000000000" pitchFamily="2" charset="0"/>
              </a:rPr>
              <a:t>Fusce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porttitor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venenatis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ipsum</a:t>
            </a:r>
            <a:r>
              <a:rPr lang="en-US" sz="1100" dirty="0">
                <a:ea typeface="Roboto" panose="02000000000000000000" pitchFamily="2" charset="0"/>
              </a:rPr>
              <a:t> at </a:t>
            </a:r>
            <a:r>
              <a:rPr lang="en-US" sz="1100" dirty="0" err="1">
                <a:ea typeface="Roboto" panose="02000000000000000000" pitchFamily="2" charset="0"/>
              </a:rPr>
              <a:t>ullamcorper</a:t>
            </a:r>
            <a:r>
              <a:rPr lang="en-US" sz="1100" dirty="0">
                <a:ea typeface="Roboto" panose="02000000000000000000" pitchFamily="2" charset="0"/>
              </a:rPr>
              <a:t>.</a:t>
            </a: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654629" y="2622712"/>
            <a:ext cx="5041933" cy="551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n-US" sz="1800" dirty="0" smtClean="0">
                <a:solidFill>
                  <a:schemeClr val="accent3"/>
                </a:solidFill>
                <a:ea typeface="Roboto" panose="02000000000000000000" pitchFamily="2" charset="0"/>
              </a:rPr>
              <a:t>Video</a:t>
            </a:r>
            <a:endParaRPr lang="en-US" sz="2000" dirty="0" smtClean="0">
              <a:solidFill>
                <a:schemeClr val="accent3"/>
              </a:solidFill>
              <a:ea typeface="Roboto" panose="02000000000000000000" pitchFamily="2" charset="0"/>
            </a:endParaRPr>
          </a:p>
          <a:p>
            <a:pPr marL="0" indent="0" algn="r">
              <a:buNone/>
            </a:pPr>
            <a:r>
              <a:rPr lang="en-US" sz="1100" dirty="0" err="1">
                <a:ea typeface="Roboto" panose="02000000000000000000" pitchFamily="2" charset="0"/>
              </a:rPr>
              <a:t>Curabitur</a:t>
            </a:r>
            <a:r>
              <a:rPr lang="en-US" sz="1100" dirty="0">
                <a:ea typeface="Roboto" panose="02000000000000000000" pitchFamily="2" charset="0"/>
              </a:rPr>
              <a:t> a </a:t>
            </a:r>
            <a:r>
              <a:rPr lang="en-US" sz="1100" dirty="0" err="1">
                <a:ea typeface="Roboto" panose="02000000000000000000" pitchFamily="2" charset="0"/>
              </a:rPr>
              <a:t>nisl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facilisis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lectus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posuere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pharetra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porta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sed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neque</a:t>
            </a:r>
            <a:r>
              <a:rPr lang="en-US" sz="1100" dirty="0">
                <a:ea typeface="Roboto" panose="02000000000000000000" pitchFamily="2" charset="0"/>
              </a:rPr>
              <a:t>. </a:t>
            </a:r>
            <a:r>
              <a:rPr lang="en-US" sz="1100" dirty="0" err="1">
                <a:ea typeface="Roboto" panose="02000000000000000000" pitchFamily="2" charset="0"/>
              </a:rPr>
              <a:t>Fusce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porttitor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venenatis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ipsum</a:t>
            </a:r>
            <a:r>
              <a:rPr lang="en-US" sz="1100" dirty="0">
                <a:ea typeface="Roboto" panose="02000000000000000000" pitchFamily="2" charset="0"/>
              </a:rPr>
              <a:t> at </a:t>
            </a:r>
            <a:r>
              <a:rPr lang="en-US" sz="1100" dirty="0" err="1">
                <a:ea typeface="Roboto" panose="02000000000000000000" pitchFamily="2" charset="0"/>
              </a:rPr>
              <a:t>ullamcorper</a:t>
            </a:r>
            <a:r>
              <a:rPr lang="en-US" sz="1100" dirty="0">
                <a:ea typeface="Roboto" panose="02000000000000000000" pitchFamily="2" charset="0"/>
              </a:rPr>
              <a:t>.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1654630" y="3425945"/>
            <a:ext cx="5041932" cy="5510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n-US" sz="1800" dirty="0" smtClean="0">
                <a:solidFill>
                  <a:schemeClr val="accent4"/>
                </a:solidFill>
                <a:ea typeface="Roboto" panose="02000000000000000000" pitchFamily="2" charset="0"/>
              </a:rPr>
              <a:t>Graphic</a:t>
            </a:r>
          </a:p>
          <a:p>
            <a:pPr marL="0" indent="0" algn="r">
              <a:buNone/>
            </a:pPr>
            <a:r>
              <a:rPr lang="en-US" sz="1100" dirty="0" err="1">
                <a:ea typeface="Roboto" panose="02000000000000000000" pitchFamily="2" charset="0"/>
              </a:rPr>
              <a:t>Curabitur</a:t>
            </a:r>
            <a:r>
              <a:rPr lang="en-US" sz="1100" dirty="0">
                <a:ea typeface="Roboto" panose="02000000000000000000" pitchFamily="2" charset="0"/>
              </a:rPr>
              <a:t> a </a:t>
            </a:r>
            <a:r>
              <a:rPr lang="en-US" sz="1100" dirty="0" err="1">
                <a:ea typeface="Roboto" panose="02000000000000000000" pitchFamily="2" charset="0"/>
              </a:rPr>
              <a:t>nisl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facilisis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lectus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posuere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pharetra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porta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sed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neque</a:t>
            </a:r>
            <a:r>
              <a:rPr lang="en-US" sz="1100" dirty="0">
                <a:ea typeface="Roboto" panose="02000000000000000000" pitchFamily="2" charset="0"/>
              </a:rPr>
              <a:t>. </a:t>
            </a:r>
            <a:r>
              <a:rPr lang="en-US" sz="1100" dirty="0" err="1">
                <a:ea typeface="Roboto" panose="02000000000000000000" pitchFamily="2" charset="0"/>
              </a:rPr>
              <a:t>Fusce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porttitor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venenatis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ipsum</a:t>
            </a:r>
            <a:r>
              <a:rPr lang="en-US" sz="1100" dirty="0">
                <a:ea typeface="Roboto" panose="02000000000000000000" pitchFamily="2" charset="0"/>
              </a:rPr>
              <a:t> at </a:t>
            </a:r>
            <a:r>
              <a:rPr lang="en-US" sz="1100" dirty="0" err="1">
                <a:ea typeface="Roboto" panose="02000000000000000000" pitchFamily="2" charset="0"/>
              </a:rPr>
              <a:t>ullamcorper</a:t>
            </a:r>
            <a:r>
              <a:rPr lang="en-US" sz="1100" dirty="0">
                <a:ea typeface="Roboto" panose="02000000000000000000" pitchFamily="2" charset="0"/>
              </a:rPr>
              <a:t>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50631" y="4267202"/>
            <a:ext cx="6003987" cy="1559846"/>
          </a:xfrm>
          <a:prstGeom prst="rect">
            <a:avLst/>
          </a:prstGeom>
          <a:noFill/>
        </p:spPr>
        <p:txBody>
          <a:bodyPr wrap="square" rIns="144000" bIns="36000" numCol="1" spcCol="360000"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dirty="0" smtClean="0">
                <a:solidFill>
                  <a:schemeClr val="bg1">
                    <a:lumMod val="50000"/>
                  </a:schemeClr>
                </a:solidFill>
                <a:ea typeface="Roboto" panose="02000000000000000000" pitchFamily="2" charset="0"/>
              </a:rPr>
              <a:t>Simple Analisys</a:t>
            </a:r>
          </a:p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The 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generated Lorem Ipsum is therefore always free from repetition, injected humor, or non-characteristic words. Contrary to popular belief It has roots in a piece of classical Latin literature from 45 BC. There are many variations of passages of Lorem Ipsum available, but the majority have suffered alteration in some form, by injected </a:t>
            </a:r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humor</a:t>
            </a:r>
            <a:r>
              <a:rPr lang="id-ID" sz="1100" dirty="0" smtClean="0">
                <a:solidFill>
                  <a:schemeClr val="bg1">
                    <a:lumMod val="65000"/>
                  </a:schemeClr>
                </a:solidFill>
                <a:ea typeface="Roboto" panose="02000000000000000000" pitchFamily="2" charset="0"/>
              </a:rPr>
              <a:t>.</a:t>
            </a:r>
            <a:endParaRPr lang="en-US" sz="1100" dirty="0">
              <a:solidFill>
                <a:schemeClr val="bg1">
                  <a:lumMod val="65000"/>
                </a:schemeClr>
              </a:solidFill>
              <a:ea typeface="Roboto" panose="02000000000000000000" pitchFamily="2" charset="0"/>
            </a:endParaRPr>
          </a:p>
        </p:txBody>
      </p:sp>
      <p:grpSp>
        <p:nvGrpSpPr>
          <p:cNvPr id="31" name="Group 5"/>
          <p:cNvGrpSpPr>
            <a:grpSpLocks noChangeAspect="1"/>
          </p:cNvGrpSpPr>
          <p:nvPr/>
        </p:nvGrpSpPr>
        <p:grpSpPr>
          <a:xfrm>
            <a:off x="5852698" y="6509082"/>
            <a:ext cx="479439" cy="218278"/>
            <a:chOff x="5174774" y="2569166"/>
            <a:chExt cx="532711" cy="242528"/>
          </a:xfrm>
        </p:grpSpPr>
        <p:grpSp>
          <p:nvGrpSpPr>
            <p:cNvPr id="32" name="Group 7"/>
            <p:cNvGrpSpPr/>
            <p:nvPr userDrawn="1"/>
          </p:nvGrpSpPr>
          <p:grpSpPr>
            <a:xfrm>
              <a:off x="5462685" y="2572354"/>
              <a:ext cx="244800" cy="239340"/>
              <a:chOff x="5462685" y="2572354"/>
              <a:chExt cx="244800" cy="239340"/>
            </a:xfrm>
          </p:grpSpPr>
          <p:sp>
            <p:nvSpPr>
              <p:cNvPr id="36" name="Oval 14"/>
              <p:cNvSpPr/>
              <p:nvPr userDrawn="1"/>
            </p:nvSpPr>
            <p:spPr>
              <a:xfrm>
                <a:off x="5462685" y="2572354"/>
                <a:ext cx="244800" cy="23934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7" name="Chevron 15"/>
              <p:cNvSpPr/>
              <p:nvPr userDrawn="1"/>
            </p:nvSpPr>
            <p:spPr>
              <a:xfrm>
                <a:off x="5547183" y="2623708"/>
                <a:ext cx="126000" cy="143998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3" name="Group 11"/>
            <p:cNvGrpSpPr/>
            <p:nvPr userDrawn="1"/>
          </p:nvGrpSpPr>
          <p:grpSpPr>
            <a:xfrm rot="10800000">
              <a:off x="5174774" y="2569166"/>
              <a:ext cx="244800" cy="239339"/>
              <a:chOff x="5420353" y="2561777"/>
              <a:chExt cx="244800" cy="239339"/>
            </a:xfrm>
          </p:grpSpPr>
          <p:sp>
            <p:nvSpPr>
              <p:cNvPr id="34" name="Oval 12"/>
              <p:cNvSpPr/>
              <p:nvPr userDrawn="1"/>
            </p:nvSpPr>
            <p:spPr>
              <a:xfrm>
                <a:off x="5420353" y="2561777"/>
                <a:ext cx="244800" cy="239339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35" name="Chevron 13"/>
              <p:cNvSpPr/>
              <p:nvPr userDrawn="1"/>
            </p:nvSpPr>
            <p:spPr>
              <a:xfrm>
                <a:off x="5490336" y="2602557"/>
                <a:ext cx="126000" cy="144000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82169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422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ikal Colored">
      <a:dk1>
        <a:sysClr val="windowText" lastClr="000000"/>
      </a:dk1>
      <a:lt1>
        <a:sysClr val="window" lastClr="FFFFFF"/>
      </a:lt1>
      <a:dk2>
        <a:srgbClr val="959596"/>
      </a:dk2>
      <a:lt2>
        <a:srgbClr val="D9D9D9"/>
      </a:lt2>
      <a:accent1>
        <a:srgbClr val="202F3D"/>
      </a:accent1>
      <a:accent2>
        <a:srgbClr val="1C9494"/>
      </a:accent2>
      <a:accent3>
        <a:srgbClr val="7CB554"/>
      </a:accent3>
      <a:accent4>
        <a:srgbClr val="FAC14D"/>
      </a:accent4>
      <a:accent5>
        <a:srgbClr val="F95647"/>
      </a:accent5>
      <a:accent6>
        <a:srgbClr val="002672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3202</TotalTime>
  <Words>205</Words>
  <Application>Microsoft Office PowerPoint</Application>
  <PresentationFormat>宽屏</PresentationFormat>
  <Paragraphs>21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Gulim</vt:lpstr>
      <vt:lpstr>Meiryo</vt:lpstr>
      <vt:lpstr>宋体</vt:lpstr>
      <vt:lpstr>微软雅黑</vt:lpstr>
      <vt:lpstr>Arial</vt:lpstr>
      <vt:lpstr>Calibri</vt:lpstr>
      <vt:lpstr>Calibri Light</vt:lpstr>
      <vt:lpstr>Open Sans</vt:lpstr>
      <vt:lpstr>Roboto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155</cp:revision>
  <dcterms:created xsi:type="dcterms:W3CDTF">2015-02-13T02:29:22Z</dcterms:created>
  <dcterms:modified xsi:type="dcterms:W3CDTF">2020-12-23T08:08:31Z</dcterms:modified>
</cp:coreProperties>
</file>