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  <p:sldMasterId id="2147483678" r:id="rId3"/>
    <p:sldMasterId id="2147483680" r:id="rId4"/>
  </p:sldMasterIdLst>
  <p:notesMasterIdLst>
    <p:notesMasterId r:id="rId9"/>
  </p:notesMasterIdLst>
  <p:sldIdLst>
    <p:sldId id="270" r:id="rId5"/>
    <p:sldId id="276" r:id="rId6"/>
    <p:sldId id="277" r:id="rId7"/>
    <p:sldId id="27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/>
    <p:restoredTop sz="94615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A3E91-5211-471C-A471-402BA499C803}" type="datetimeFigureOut">
              <a:rPr lang="zh-CN" altLang="en-US" smtClean="0"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ED054-1279-408D-9BD0-07BF1EED7B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021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7200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116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2906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800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9742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4783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8583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6080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8069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74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8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97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351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40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265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8026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407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83609" y="2716608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>
              <a:cs typeface="+mn-ea"/>
              <a:sym typeface="+mn-lt"/>
            </a:endParaRPr>
          </a:p>
        </p:txBody>
      </p:sp>
      <p:sp>
        <p:nvSpPr>
          <p:cNvPr id="6" name="任意形状 5"/>
          <p:cNvSpPr/>
          <p:nvPr/>
        </p:nvSpPr>
        <p:spPr>
          <a:xfrm rot="18900000">
            <a:off x="6644100" y="2487854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884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6793546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B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8" name="任意形状 7"/>
          <p:cNvSpPr/>
          <p:nvPr/>
        </p:nvSpPr>
        <p:spPr>
          <a:xfrm rot="2700000">
            <a:off x="6644101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5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6793546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C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0" name="任意形状 9"/>
          <p:cNvSpPr/>
          <p:nvPr/>
        </p:nvSpPr>
        <p:spPr>
          <a:xfrm rot="8100000">
            <a:off x="5246237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4" rIns="90497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973672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D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 rot="2700000">
            <a:off x="5246238" y="2487854"/>
            <a:ext cx="301661" cy="484426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301660" y="387540"/>
                </a:moveTo>
                <a:lnTo>
                  <a:pt x="150830" y="387540"/>
                </a:lnTo>
                <a:lnTo>
                  <a:pt x="150830" y="484425"/>
                </a:lnTo>
                <a:lnTo>
                  <a:pt x="0" y="242212"/>
                </a:lnTo>
                <a:lnTo>
                  <a:pt x="150830" y="0"/>
                </a:lnTo>
                <a:lnTo>
                  <a:pt x="150830" y="96885"/>
                </a:lnTo>
                <a:lnTo>
                  <a:pt x="301660" y="96885"/>
                </a:lnTo>
                <a:lnTo>
                  <a:pt x="301660" y="38754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498" tIns="96886" rIns="1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3" name="任意形状 12"/>
          <p:cNvSpPr/>
          <p:nvPr/>
        </p:nvSpPr>
        <p:spPr>
          <a:xfrm>
            <a:off x="3973672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A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grpSp>
        <p:nvGrpSpPr>
          <p:cNvPr id="60" name="组合 44"/>
          <p:cNvGrpSpPr/>
          <p:nvPr/>
        </p:nvGrpSpPr>
        <p:grpSpPr>
          <a:xfrm>
            <a:off x="5841302" y="3071220"/>
            <a:ext cx="509394" cy="682006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"/>
          <p:cNvSpPr>
            <a:spLocks noChangeArrowheads="1"/>
          </p:cNvSpPr>
          <p:nvPr/>
        </p:nvSpPr>
        <p:spPr bwMode="auto">
          <a:xfrm>
            <a:off x="8470197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8494867" y="1306671"/>
            <a:ext cx="2468946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"/>
          <p:cNvSpPr>
            <a:spLocks noChangeArrowheads="1"/>
          </p:cNvSpPr>
          <p:nvPr/>
        </p:nvSpPr>
        <p:spPr bwMode="auto">
          <a:xfrm>
            <a:off x="8470197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494867" y="4260626"/>
            <a:ext cx="2468946" cy="46166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726945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344106" y="1306671"/>
            <a:ext cx="2468946" cy="461665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726945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344106" y="4260626"/>
            <a:ext cx="2468946" cy="46166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144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83609" y="2716608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>
              <a:cs typeface="+mn-ea"/>
              <a:sym typeface="+mn-lt"/>
            </a:endParaRPr>
          </a:p>
        </p:txBody>
      </p:sp>
      <p:sp>
        <p:nvSpPr>
          <p:cNvPr id="6" name="任意形状 5"/>
          <p:cNvSpPr/>
          <p:nvPr/>
        </p:nvSpPr>
        <p:spPr>
          <a:xfrm rot="18900000">
            <a:off x="6644100" y="2487854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884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6793546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B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8" name="任意形状 7"/>
          <p:cNvSpPr/>
          <p:nvPr/>
        </p:nvSpPr>
        <p:spPr>
          <a:xfrm rot="2700000">
            <a:off x="6644101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5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6793546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C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0" name="任意形状 9"/>
          <p:cNvSpPr/>
          <p:nvPr/>
        </p:nvSpPr>
        <p:spPr>
          <a:xfrm rot="8100000">
            <a:off x="5246237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4" rIns="90497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973672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D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 rot="2700000">
            <a:off x="5246238" y="2487854"/>
            <a:ext cx="301661" cy="484426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301660" y="387540"/>
                </a:moveTo>
                <a:lnTo>
                  <a:pt x="150830" y="387540"/>
                </a:lnTo>
                <a:lnTo>
                  <a:pt x="150830" y="484425"/>
                </a:lnTo>
                <a:lnTo>
                  <a:pt x="0" y="242212"/>
                </a:lnTo>
                <a:lnTo>
                  <a:pt x="150830" y="0"/>
                </a:lnTo>
                <a:lnTo>
                  <a:pt x="150830" y="96885"/>
                </a:lnTo>
                <a:lnTo>
                  <a:pt x="301660" y="96885"/>
                </a:lnTo>
                <a:lnTo>
                  <a:pt x="301660" y="38754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498" tIns="96886" rIns="1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3" name="任意形状 12"/>
          <p:cNvSpPr/>
          <p:nvPr/>
        </p:nvSpPr>
        <p:spPr>
          <a:xfrm>
            <a:off x="3973672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A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grpSp>
        <p:nvGrpSpPr>
          <p:cNvPr id="60" name="组合 44"/>
          <p:cNvGrpSpPr/>
          <p:nvPr/>
        </p:nvGrpSpPr>
        <p:grpSpPr>
          <a:xfrm>
            <a:off x="5841302" y="3071220"/>
            <a:ext cx="509394" cy="682006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"/>
          <p:cNvSpPr>
            <a:spLocks noChangeArrowheads="1"/>
          </p:cNvSpPr>
          <p:nvPr/>
        </p:nvSpPr>
        <p:spPr bwMode="auto">
          <a:xfrm>
            <a:off x="8470197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8494867" y="1306671"/>
            <a:ext cx="2468946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"/>
          <p:cNvSpPr>
            <a:spLocks noChangeArrowheads="1"/>
          </p:cNvSpPr>
          <p:nvPr/>
        </p:nvSpPr>
        <p:spPr bwMode="auto">
          <a:xfrm>
            <a:off x="8470197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494867" y="4260626"/>
            <a:ext cx="2468946" cy="46166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726945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344106" y="1306671"/>
            <a:ext cx="2468946" cy="461665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726945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344106" y="4260626"/>
            <a:ext cx="2468946" cy="46166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26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+mn-lt"/>
                <a:ea typeface="+mn-ea"/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5" name="任意形状 4"/>
          <p:cNvSpPr/>
          <p:nvPr/>
        </p:nvSpPr>
        <p:spPr>
          <a:xfrm>
            <a:off x="5383609" y="2716608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100" kern="1200">
              <a:cs typeface="+mn-ea"/>
              <a:sym typeface="+mn-lt"/>
            </a:endParaRPr>
          </a:p>
        </p:txBody>
      </p:sp>
      <p:sp>
        <p:nvSpPr>
          <p:cNvPr id="6" name="任意形状 5"/>
          <p:cNvSpPr/>
          <p:nvPr/>
        </p:nvSpPr>
        <p:spPr>
          <a:xfrm rot="18900000">
            <a:off x="6644100" y="2487854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-1" tIns="96884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7" name="任意形状 6"/>
          <p:cNvSpPr/>
          <p:nvPr/>
        </p:nvSpPr>
        <p:spPr>
          <a:xfrm>
            <a:off x="6793546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B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8" name="任意形状 7"/>
          <p:cNvSpPr/>
          <p:nvPr/>
        </p:nvSpPr>
        <p:spPr>
          <a:xfrm rot="2700000">
            <a:off x="6644101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5" rIns="90498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9" name="任意形状 8"/>
          <p:cNvSpPr/>
          <p:nvPr/>
        </p:nvSpPr>
        <p:spPr>
          <a:xfrm>
            <a:off x="6793546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C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0" name="任意形状 9"/>
          <p:cNvSpPr/>
          <p:nvPr/>
        </p:nvSpPr>
        <p:spPr>
          <a:xfrm rot="8100000">
            <a:off x="5246237" y="3885718"/>
            <a:ext cx="301660" cy="484425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0" y="96885"/>
                </a:moveTo>
                <a:lnTo>
                  <a:pt x="150830" y="96885"/>
                </a:lnTo>
                <a:lnTo>
                  <a:pt x="150830" y="0"/>
                </a:lnTo>
                <a:lnTo>
                  <a:pt x="301660" y="242213"/>
                </a:lnTo>
                <a:lnTo>
                  <a:pt x="150830" y="484425"/>
                </a:lnTo>
                <a:lnTo>
                  <a:pt x="150830" y="387540"/>
                </a:lnTo>
                <a:lnTo>
                  <a:pt x="0" y="387540"/>
                </a:lnTo>
                <a:lnTo>
                  <a:pt x="0" y="9688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96884" rIns="90497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1" name="任意形状 10"/>
          <p:cNvSpPr/>
          <p:nvPr/>
        </p:nvSpPr>
        <p:spPr>
          <a:xfrm>
            <a:off x="3973672" y="4126545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D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sp>
        <p:nvSpPr>
          <p:cNvPr id="12" name="任意形状 11"/>
          <p:cNvSpPr/>
          <p:nvPr/>
        </p:nvSpPr>
        <p:spPr>
          <a:xfrm rot="2700000">
            <a:off x="5246238" y="2487854"/>
            <a:ext cx="301661" cy="484426"/>
          </a:xfrm>
          <a:custGeom>
            <a:avLst/>
            <a:gdLst>
              <a:gd name="connsiteX0" fmla="*/ 0 w 301660"/>
              <a:gd name="connsiteY0" fmla="*/ 96885 h 484425"/>
              <a:gd name="connsiteX1" fmla="*/ 150830 w 301660"/>
              <a:gd name="connsiteY1" fmla="*/ 96885 h 484425"/>
              <a:gd name="connsiteX2" fmla="*/ 150830 w 301660"/>
              <a:gd name="connsiteY2" fmla="*/ 0 h 484425"/>
              <a:gd name="connsiteX3" fmla="*/ 301660 w 301660"/>
              <a:gd name="connsiteY3" fmla="*/ 242213 h 484425"/>
              <a:gd name="connsiteX4" fmla="*/ 150830 w 301660"/>
              <a:gd name="connsiteY4" fmla="*/ 484425 h 484425"/>
              <a:gd name="connsiteX5" fmla="*/ 150830 w 301660"/>
              <a:gd name="connsiteY5" fmla="*/ 387540 h 484425"/>
              <a:gd name="connsiteX6" fmla="*/ 0 w 301660"/>
              <a:gd name="connsiteY6" fmla="*/ 387540 h 484425"/>
              <a:gd name="connsiteX7" fmla="*/ 0 w 301660"/>
              <a:gd name="connsiteY7" fmla="*/ 96885 h 484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1660" h="484425">
                <a:moveTo>
                  <a:pt x="301660" y="387540"/>
                </a:moveTo>
                <a:lnTo>
                  <a:pt x="150830" y="387540"/>
                </a:lnTo>
                <a:lnTo>
                  <a:pt x="150830" y="484425"/>
                </a:lnTo>
                <a:lnTo>
                  <a:pt x="0" y="242212"/>
                </a:lnTo>
                <a:lnTo>
                  <a:pt x="150830" y="0"/>
                </a:lnTo>
                <a:lnTo>
                  <a:pt x="150830" y="96885"/>
                </a:lnTo>
                <a:lnTo>
                  <a:pt x="301660" y="96885"/>
                </a:lnTo>
                <a:lnTo>
                  <a:pt x="301660" y="387540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0498" tIns="96886" rIns="1" bIns="96885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000" kern="1200">
              <a:cs typeface="+mn-ea"/>
              <a:sym typeface="+mn-lt"/>
            </a:endParaRPr>
          </a:p>
        </p:txBody>
      </p:sp>
      <p:sp>
        <p:nvSpPr>
          <p:cNvPr id="13" name="任意形状 12"/>
          <p:cNvSpPr/>
          <p:nvPr/>
        </p:nvSpPr>
        <p:spPr>
          <a:xfrm>
            <a:off x="3973672" y="1306671"/>
            <a:ext cx="1424781" cy="1424781"/>
          </a:xfrm>
          <a:custGeom>
            <a:avLst/>
            <a:gdLst>
              <a:gd name="connsiteX0" fmla="*/ 0 w 1424781"/>
              <a:gd name="connsiteY0" fmla="*/ 712391 h 1424781"/>
              <a:gd name="connsiteX1" fmla="*/ 712391 w 1424781"/>
              <a:gd name="connsiteY1" fmla="*/ 0 h 1424781"/>
              <a:gd name="connsiteX2" fmla="*/ 1424782 w 1424781"/>
              <a:gd name="connsiteY2" fmla="*/ 712391 h 1424781"/>
              <a:gd name="connsiteX3" fmla="*/ 712391 w 1424781"/>
              <a:gd name="connsiteY3" fmla="*/ 1424782 h 1424781"/>
              <a:gd name="connsiteX4" fmla="*/ 0 w 1424781"/>
              <a:gd name="connsiteY4" fmla="*/ 712391 h 142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4781" h="1424781">
                <a:moveTo>
                  <a:pt x="0" y="712391"/>
                </a:moveTo>
                <a:cubicBezTo>
                  <a:pt x="0" y="318948"/>
                  <a:pt x="318948" y="0"/>
                  <a:pt x="712391" y="0"/>
                </a:cubicBezTo>
                <a:cubicBezTo>
                  <a:pt x="1105834" y="0"/>
                  <a:pt x="1424782" y="318948"/>
                  <a:pt x="1424782" y="712391"/>
                </a:cubicBezTo>
                <a:cubicBezTo>
                  <a:pt x="1424782" y="1105834"/>
                  <a:pt x="1105834" y="1424782"/>
                  <a:pt x="712391" y="1424782"/>
                </a:cubicBezTo>
                <a:cubicBezTo>
                  <a:pt x="318948" y="1424782"/>
                  <a:pt x="0" y="1105834"/>
                  <a:pt x="0" y="712391"/>
                </a:cubicBez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8024" tIns="248024" rIns="248024" bIns="248024" numCol="1" spcCol="1270" anchor="ctr" anchorCtr="0">
            <a:noAutofit/>
          </a:bodyPr>
          <a:lstStyle/>
          <a:p>
            <a:pPr lvl="0" algn="ctr" defTabSz="1377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6000" b="1" kern="1200" dirty="0">
                <a:cs typeface="+mn-ea"/>
                <a:sym typeface="+mn-lt"/>
              </a:rPr>
              <a:t>A</a:t>
            </a:r>
            <a:endParaRPr lang="zh-CN" altLang="en-US" sz="6000" b="1" kern="1200" dirty="0">
              <a:cs typeface="+mn-ea"/>
              <a:sym typeface="+mn-lt"/>
            </a:endParaRPr>
          </a:p>
        </p:txBody>
      </p:sp>
      <p:grpSp>
        <p:nvGrpSpPr>
          <p:cNvPr id="60" name="组合 44"/>
          <p:cNvGrpSpPr/>
          <p:nvPr/>
        </p:nvGrpSpPr>
        <p:grpSpPr>
          <a:xfrm>
            <a:off x="5841302" y="3071220"/>
            <a:ext cx="509394" cy="682006"/>
            <a:chOff x="844550" y="1792288"/>
            <a:chExt cx="862013" cy="1154112"/>
          </a:xfrm>
          <a:solidFill>
            <a:schemeClr val="bg1"/>
          </a:solidFill>
        </p:grpSpPr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989013" y="1792288"/>
              <a:ext cx="573088" cy="573087"/>
            </a:xfrm>
            <a:custGeom>
              <a:avLst/>
              <a:gdLst>
                <a:gd name="T0" fmla="*/ 311 w 311"/>
                <a:gd name="T1" fmla="*/ 155 h 311"/>
                <a:gd name="T2" fmla="*/ 311 w 311"/>
                <a:gd name="T3" fmla="*/ 155 h 311"/>
                <a:gd name="T4" fmla="*/ 156 w 311"/>
                <a:gd name="T5" fmla="*/ 311 h 311"/>
                <a:gd name="T6" fmla="*/ 0 w 311"/>
                <a:gd name="T7" fmla="*/ 155 h 311"/>
                <a:gd name="T8" fmla="*/ 156 w 311"/>
                <a:gd name="T9" fmla="*/ 0 h 311"/>
                <a:gd name="T10" fmla="*/ 311 w 311"/>
                <a:gd name="T11" fmla="*/ 15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311">
                  <a:moveTo>
                    <a:pt x="311" y="155"/>
                  </a:moveTo>
                  <a:lnTo>
                    <a:pt x="311" y="155"/>
                  </a:lnTo>
                  <a:cubicBezTo>
                    <a:pt x="311" y="241"/>
                    <a:pt x="242" y="311"/>
                    <a:pt x="156" y="311"/>
                  </a:cubicBezTo>
                  <a:cubicBezTo>
                    <a:pt x="69" y="311"/>
                    <a:pt x="0" y="241"/>
                    <a:pt x="0" y="155"/>
                  </a:cubicBezTo>
                  <a:cubicBezTo>
                    <a:pt x="0" y="69"/>
                    <a:pt x="69" y="0"/>
                    <a:pt x="156" y="0"/>
                  </a:cubicBezTo>
                  <a:cubicBezTo>
                    <a:pt x="242" y="0"/>
                    <a:pt x="311" y="69"/>
                    <a:pt x="311" y="155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844550" y="2452688"/>
              <a:ext cx="862013" cy="493712"/>
            </a:xfrm>
            <a:custGeom>
              <a:avLst/>
              <a:gdLst>
                <a:gd name="T0" fmla="*/ 260 w 469"/>
                <a:gd name="T1" fmla="*/ 79 h 268"/>
                <a:gd name="T2" fmla="*/ 260 w 469"/>
                <a:gd name="T3" fmla="*/ 79 h 268"/>
                <a:gd name="T4" fmla="*/ 209 w 469"/>
                <a:gd name="T5" fmla="*/ 79 h 268"/>
                <a:gd name="T6" fmla="*/ 183 w 469"/>
                <a:gd name="T7" fmla="*/ 27 h 268"/>
                <a:gd name="T8" fmla="*/ 286 w 469"/>
                <a:gd name="T9" fmla="*/ 27 h 268"/>
                <a:gd name="T10" fmla="*/ 260 w 469"/>
                <a:gd name="T11" fmla="*/ 79 h 268"/>
                <a:gd name="T12" fmla="*/ 183 w 469"/>
                <a:gd name="T13" fmla="*/ 246 h 268"/>
                <a:gd name="T14" fmla="*/ 183 w 469"/>
                <a:gd name="T15" fmla="*/ 246 h 268"/>
                <a:gd name="T16" fmla="*/ 209 w 469"/>
                <a:gd name="T17" fmla="*/ 90 h 268"/>
                <a:gd name="T18" fmla="*/ 260 w 469"/>
                <a:gd name="T19" fmla="*/ 90 h 268"/>
                <a:gd name="T20" fmla="*/ 286 w 469"/>
                <a:gd name="T21" fmla="*/ 246 h 268"/>
                <a:gd name="T22" fmla="*/ 183 w 469"/>
                <a:gd name="T23" fmla="*/ 246 h 268"/>
                <a:gd name="T24" fmla="*/ 383 w 469"/>
                <a:gd name="T25" fmla="*/ 0 h 268"/>
                <a:gd name="T26" fmla="*/ 383 w 469"/>
                <a:gd name="T27" fmla="*/ 0 h 268"/>
                <a:gd name="T28" fmla="*/ 86 w 469"/>
                <a:gd name="T29" fmla="*/ 0 h 268"/>
                <a:gd name="T30" fmla="*/ 0 w 469"/>
                <a:gd name="T31" fmla="*/ 86 h 268"/>
                <a:gd name="T32" fmla="*/ 0 w 469"/>
                <a:gd name="T33" fmla="*/ 110 h 268"/>
                <a:gd name="T34" fmla="*/ 0 w 469"/>
                <a:gd name="T35" fmla="*/ 166 h 268"/>
                <a:gd name="T36" fmla="*/ 0 w 469"/>
                <a:gd name="T37" fmla="*/ 268 h 268"/>
                <a:gd name="T38" fmla="*/ 469 w 469"/>
                <a:gd name="T39" fmla="*/ 268 h 268"/>
                <a:gd name="T40" fmla="*/ 469 w 469"/>
                <a:gd name="T41" fmla="*/ 166 h 268"/>
                <a:gd name="T42" fmla="*/ 469 w 469"/>
                <a:gd name="T43" fmla="*/ 110 h 268"/>
                <a:gd name="T44" fmla="*/ 469 w 469"/>
                <a:gd name="T45" fmla="*/ 86 h 268"/>
                <a:gd name="T46" fmla="*/ 383 w 469"/>
                <a:gd name="T47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9" h="268">
                  <a:moveTo>
                    <a:pt x="260" y="79"/>
                  </a:moveTo>
                  <a:lnTo>
                    <a:pt x="260" y="79"/>
                  </a:lnTo>
                  <a:lnTo>
                    <a:pt x="209" y="79"/>
                  </a:lnTo>
                  <a:lnTo>
                    <a:pt x="183" y="27"/>
                  </a:lnTo>
                  <a:lnTo>
                    <a:pt x="286" y="27"/>
                  </a:lnTo>
                  <a:lnTo>
                    <a:pt x="260" y="79"/>
                  </a:lnTo>
                  <a:close/>
                  <a:moveTo>
                    <a:pt x="183" y="246"/>
                  </a:moveTo>
                  <a:lnTo>
                    <a:pt x="183" y="246"/>
                  </a:lnTo>
                  <a:lnTo>
                    <a:pt x="209" y="90"/>
                  </a:lnTo>
                  <a:lnTo>
                    <a:pt x="260" y="90"/>
                  </a:lnTo>
                  <a:lnTo>
                    <a:pt x="286" y="246"/>
                  </a:lnTo>
                  <a:lnTo>
                    <a:pt x="183" y="246"/>
                  </a:lnTo>
                  <a:close/>
                  <a:moveTo>
                    <a:pt x="383" y="0"/>
                  </a:moveTo>
                  <a:lnTo>
                    <a:pt x="383" y="0"/>
                  </a:lnTo>
                  <a:lnTo>
                    <a:pt x="86" y="0"/>
                  </a:lnTo>
                  <a:cubicBezTo>
                    <a:pt x="39" y="0"/>
                    <a:pt x="0" y="39"/>
                    <a:pt x="0" y="86"/>
                  </a:cubicBezTo>
                  <a:lnTo>
                    <a:pt x="0" y="110"/>
                  </a:lnTo>
                  <a:lnTo>
                    <a:pt x="0" y="166"/>
                  </a:lnTo>
                  <a:lnTo>
                    <a:pt x="0" y="268"/>
                  </a:lnTo>
                  <a:lnTo>
                    <a:pt x="469" y="268"/>
                  </a:lnTo>
                  <a:lnTo>
                    <a:pt x="469" y="166"/>
                  </a:lnTo>
                  <a:lnTo>
                    <a:pt x="469" y="110"/>
                  </a:lnTo>
                  <a:lnTo>
                    <a:pt x="469" y="86"/>
                  </a:lnTo>
                  <a:cubicBezTo>
                    <a:pt x="469" y="39"/>
                    <a:pt x="430" y="0"/>
                    <a:pt x="383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"/>
          <p:cNvSpPr>
            <a:spLocks noChangeArrowheads="1"/>
          </p:cNvSpPr>
          <p:nvPr/>
        </p:nvSpPr>
        <p:spPr bwMode="auto">
          <a:xfrm>
            <a:off x="8470197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矩形 7"/>
          <p:cNvSpPr>
            <a:spLocks noChangeArrowheads="1"/>
          </p:cNvSpPr>
          <p:nvPr/>
        </p:nvSpPr>
        <p:spPr bwMode="auto">
          <a:xfrm>
            <a:off x="8494867" y="1306671"/>
            <a:ext cx="2468946" cy="461665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5" name="矩形 6"/>
          <p:cNvSpPr>
            <a:spLocks noChangeArrowheads="1"/>
          </p:cNvSpPr>
          <p:nvPr/>
        </p:nvSpPr>
        <p:spPr bwMode="auto">
          <a:xfrm>
            <a:off x="8470197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7"/>
          <p:cNvSpPr>
            <a:spLocks noChangeArrowheads="1"/>
          </p:cNvSpPr>
          <p:nvPr/>
        </p:nvSpPr>
        <p:spPr bwMode="auto">
          <a:xfrm>
            <a:off x="8494867" y="4260626"/>
            <a:ext cx="2468946" cy="461665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" name="矩形 6"/>
          <p:cNvSpPr>
            <a:spLocks noChangeArrowheads="1"/>
          </p:cNvSpPr>
          <p:nvPr/>
        </p:nvSpPr>
        <p:spPr bwMode="auto">
          <a:xfrm>
            <a:off x="726945" y="1768336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8" name="矩形 7"/>
          <p:cNvSpPr>
            <a:spLocks noChangeArrowheads="1"/>
          </p:cNvSpPr>
          <p:nvPr/>
        </p:nvSpPr>
        <p:spPr bwMode="auto">
          <a:xfrm>
            <a:off x="1344106" y="1306671"/>
            <a:ext cx="2468946" cy="461665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9" name="矩形 6"/>
          <p:cNvSpPr>
            <a:spLocks noChangeArrowheads="1"/>
          </p:cNvSpPr>
          <p:nvPr/>
        </p:nvSpPr>
        <p:spPr bwMode="auto">
          <a:xfrm>
            <a:off x="726945" y="4722291"/>
            <a:ext cx="3086107" cy="752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100" dirty="0">
              <a:solidFill>
                <a:srgbClr val="18171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0" name="矩形 7"/>
          <p:cNvSpPr>
            <a:spLocks noChangeArrowheads="1"/>
          </p:cNvSpPr>
          <p:nvPr/>
        </p:nvSpPr>
        <p:spPr bwMode="auto">
          <a:xfrm>
            <a:off x="1344106" y="4260626"/>
            <a:ext cx="2468946" cy="461665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ADD YOUR TEXT</a:t>
            </a:r>
            <a:endParaRPr lang="zh-CN" altLang="en-US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7253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9122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1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973BF"/>
      </a:accent1>
      <a:accent2>
        <a:srgbClr val="2EA2CF"/>
      </a:accent2>
      <a:accent3>
        <a:srgbClr val="30CED4"/>
      </a:accent3>
      <a:accent4>
        <a:srgbClr val="41CAA0"/>
      </a:accent4>
      <a:accent5>
        <a:srgbClr val="9BCD72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757</Words>
  <Application>Microsoft Office PowerPoint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1_Office 主题</vt:lpstr>
      <vt:lpstr>3_Office 主题</vt:lpstr>
      <vt:lpstr>4_Office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24</cp:revision>
  <dcterms:created xsi:type="dcterms:W3CDTF">2015-07-29T10:05:36Z</dcterms:created>
  <dcterms:modified xsi:type="dcterms:W3CDTF">2016-04-29T06:52:50Z</dcterms:modified>
</cp:coreProperties>
</file>