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notesMasterIdLst>
    <p:notesMasterId r:id="rId5"/>
  </p:notesMasterIdLst>
  <p:handoutMasterIdLst>
    <p:handoutMasterId r:id="rId6"/>
  </p:handoutMasterIdLst>
  <p:sldIdLst>
    <p:sldId id="379" r:id="rId3"/>
    <p:sldId id="38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4407" userDrawn="1">
          <p15:clr>
            <a:srgbClr val="A4A3A4"/>
          </p15:clr>
        </p15:guide>
        <p15:guide id="3" orient="horz" pos="25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8600"/>
    <a:srgbClr val="F26649"/>
    <a:srgbClr val="1B5337"/>
    <a:srgbClr val="9FD47C"/>
    <a:srgbClr val="63A537"/>
    <a:srgbClr val="7DD4A9"/>
    <a:srgbClr val="08A5EF"/>
    <a:srgbClr val="739A28"/>
    <a:srgbClr val="00B0F0"/>
    <a:srgbClr val="4EB3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54" autoAdjust="0"/>
    <p:restoredTop sz="94434" autoAdjust="0"/>
  </p:normalViewPr>
  <p:slideViewPr>
    <p:cSldViewPr snapToGrid="0" showGuides="1">
      <p:cViewPr varScale="1">
        <p:scale>
          <a:sx n="88" d="100"/>
          <a:sy n="88" d="100"/>
        </p:scale>
        <p:origin x="252" y="96"/>
      </p:cViewPr>
      <p:guideLst>
        <p:guide pos="4407"/>
        <p:guide orient="horz" pos="25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E0F2B0-E427-4D57-BCB0-5EFA82A9D09B}" type="datetimeFigureOut">
              <a:rPr lang="en-IN" smtClean="0"/>
              <a:t>01-08-2018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C9550D-1809-4CBC-90EB-1C1541E9E51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0886529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632DEF-B8DC-47EA-8E76-B44B48FDF469}" type="datetimeFigureOut">
              <a:rPr lang="en-IN" smtClean="0"/>
              <a:t>01-08-2018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4FE2A0-4226-4F50-A03F-382BC017A619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6131447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6892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810411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119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3462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9001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374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52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87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034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9647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461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629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324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11079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ransition spd="slow">
    <p:cover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2018/8/1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934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7420140" y="2576512"/>
            <a:ext cx="645416" cy="640547"/>
            <a:chOff x="6585105" y="2601913"/>
            <a:chExt cx="775069" cy="769222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6585105" y="2601913"/>
              <a:ext cx="775069" cy="769222"/>
            </a:xfrm>
            <a:custGeom>
              <a:avLst/>
              <a:gdLst>
                <a:gd name="T0" fmla="*/ 195 w 390"/>
                <a:gd name="T1" fmla="*/ 0 h 389"/>
                <a:gd name="T2" fmla="*/ 195 w 390"/>
                <a:gd name="T3" fmla="*/ 194 h 389"/>
                <a:gd name="T4" fmla="*/ 28 w 390"/>
                <a:gd name="T5" fmla="*/ 94 h 389"/>
                <a:gd name="T6" fmla="*/ 0 w 390"/>
                <a:gd name="T7" fmla="*/ 194 h 389"/>
                <a:gd name="T8" fmla="*/ 195 w 390"/>
                <a:gd name="T9" fmla="*/ 389 h 389"/>
                <a:gd name="T10" fmla="*/ 390 w 390"/>
                <a:gd name="T11" fmla="*/ 194 h 389"/>
                <a:gd name="T12" fmla="*/ 195 w 390"/>
                <a:gd name="T13" fmla="*/ 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0" h="389">
                  <a:moveTo>
                    <a:pt x="195" y="0"/>
                  </a:moveTo>
                  <a:cubicBezTo>
                    <a:pt x="195" y="194"/>
                    <a:pt x="195" y="194"/>
                    <a:pt x="195" y="194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11" y="123"/>
                    <a:pt x="0" y="158"/>
                    <a:pt x="0" y="194"/>
                  </a:cubicBezTo>
                  <a:cubicBezTo>
                    <a:pt x="0" y="302"/>
                    <a:pt x="88" y="389"/>
                    <a:pt x="195" y="389"/>
                  </a:cubicBezTo>
                  <a:cubicBezTo>
                    <a:pt x="303" y="389"/>
                    <a:pt x="390" y="302"/>
                    <a:pt x="390" y="194"/>
                  </a:cubicBezTo>
                  <a:cubicBezTo>
                    <a:pt x="390" y="87"/>
                    <a:pt x="303" y="0"/>
                    <a:pt x="19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6666120" y="2680422"/>
              <a:ext cx="612204" cy="6096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IN" dirty="0">
                  <a:solidFill>
                    <a:schemeClr val="bg1"/>
                  </a:solidFill>
                  <a:latin typeface="FontAwesome" pitchFamily="50" charset="0"/>
                </a:rPr>
                <a:t></a:t>
              </a:r>
            </a:p>
          </p:txBody>
        </p:sp>
      </p:grpSp>
      <p:grpSp>
        <p:nvGrpSpPr>
          <p:cNvPr id="28" name="Group 13"/>
          <p:cNvGrpSpPr>
            <a:grpSpLocks noChangeAspect="1"/>
          </p:cNvGrpSpPr>
          <p:nvPr/>
        </p:nvGrpSpPr>
        <p:grpSpPr bwMode="auto">
          <a:xfrm>
            <a:off x="560388" y="495300"/>
            <a:ext cx="4994275" cy="6362700"/>
            <a:chOff x="353" y="312"/>
            <a:chExt cx="3146" cy="4008"/>
          </a:xfrm>
        </p:grpSpPr>
        <p:sp>
          <p:nvSpPr>
            <p:cNvPr id="30" name="Freeform 14"/>
            <p:cNvSpPr>
              <a:spLocks/>
            </p:cNvSpPr>
            <p:nvPr/>
          </p:nvSpPr>
          <p:spPr bwMode="auto">
            <a:xfrm>
              <a:off x="1395" y="2235"/>
              <a:ext cx="1209" cy="2085"/>
            </a:xfrm>
            <a:custGeom>
              <a:avLst/>
              <a:gdLst>
                <a:gd name="T0" fmla="*/ 258 w 725"/>
                <a:gd name="T1" fmla="*/ 1251 h 1251"/>
                <a:gd name="T2" fmla="*/ 285 w 725"/>
                <a:gd name="T3" fmla="*/ 700 h 1251"/>
                <a:gd name="T4" fmla="*/ 0 w 725"/>
                <a:gd name="T5" fmla="*/ 315 h 1251"/>
                <a:gd name="T6" fmla="*/ 46 w 725"/>
                <a:gd name="T7" fmla="*/ 273 h 1251"/>
                <a:gd name="T8" fmla="*/ 314 w 725"/>
                <a:gd name="T9" fmla="*/ 578 h 1251"/>
                <a:gd name="T10" fmla="*/ 344 w 725"/>
                <a:gd name="T11" fmla="*/ 0 h 1251"/>
                <a:gd name="T12" fmla="*/ 412 w 725"/>
                <a:gd name="T13" fmla="*/ 0 h 1251"/>
                <a:gd name="T14" fmla="*/ 440 w 725"/>
                <a:gd name="T15" fmla="*/ 377 h 1251"/>
                <a:gd name="T16" fmla="*/ 675 w 725"/>
                <a:gd name="T17" fmla="*/ 126 h 1251"/>
                <a:gd name="T18" fmla="*/ 725 w 725"/>
                <a:gd name="T19" fmla="*/ 193 h 1251"/>
                <a:gd name="T20" fmla="*/ 478 w 725"/>
                <a:gd name="T21" fmla="*/ 490 h 1251"/>
                <a:gd name="T22" fmla="*/ 461 w 725"/>
                <a:gd name="T23" fmla="*/ 788 h 1251"/>
                <a:gd name="T24" fmla="*/ 507 w 725"/>
                <a:gd name="T25" fmla="*/ 1245 h 1251"/>
                <a:gd name="T26" fmla="*/ 258 w 725"/>
                <a:gd name="T27" fmla="*/ 1251 h 1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5" h="1251">
                  <a:moveTo>
                    <a:pt x="258" y="1251"/>
                  </a:moveTo>
                  <a:cubicBezTo>
                    <a:pt x="258" y="1251"/>
                    <a:pt x="323" y="826"/>
                    <a:pt x="285" y="700"/>
                  </a:cubicBezTo>
                  <a:cubicBezTo>
                    <a:pt x="0" y="315"/>
                    <a:pt x="0" y="315"/>
                    <a:pt x="0" y="315"/>
                  </a:cubicBezTo>
                  <a:cubicBezTo>
                    <a:pt x="46" y="273"/>
                    <a:pt x="46" y="273"/>
                    <a:pt x="46" y="273"/>
                  </a:cubicBezTo>
                  <a:cubicBezTo>
                    <a:pt x="314" y="578"/>
                    <a:pt x="314" y="578"/>
                    <a:pt x="314" y="578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412" y="0"/>
                    <a:pt x="412" y="0"/>
                    <a:pt x="412" y="0"/>
                  </a:cubicBezTo>
                  <a:cubicBezTo>
                    <a:pt x="440" y="377"/>
                    <a:pt x="440" y="377"/>
                    <a:pt x="440" y="377"/>
                  </a:cubicBezTo>
                  <a:cubicBezTo>
                    <a:pt x="675" y="126"/>
                    <a:pt x="675" y="126"/>
                    <a:pt x="675" y="126"/>
                  </a:cubicBezTo>
                  <a:cubicBezTo>
                    <a:pt x="725" y="193"/>
                    <a:pt x="725" y="193"/>
                    <a:pt x="725" y="193"/>
                  </a:cubicBezTo>
                  <a:cubicBezTo>
                    <a:pt x="478" y="490"/>
                    <a:pt x="478" y="490"/>
                    <a:pt x="478" y="490"/>
                  </a:cubicBezTo>
                  <a:cubicBezTo>
                    <a:pt x="478" y="490"/>
                    <a:pt x="436" y="490"/>
                    <a:pt x="461" y="788"/>
                  </a:cubicBezTo>
                  <a:cubicBezTo>
                    <a:pt x="486" y="1085"/>
                    <a:pt x="507" y="1245"/>
                    <a:pt x="507" y="1245"/>
                  </a:cubicBezTo>
                  <a:lnTo>
                    <a:pt x="258" y="1251"/>
                  </a:lnTo>
                  <a:close/>
                </a:path>
              </a:pathLst>
            </a:custGeom>
            <a:solidFill>
              <a:srgbClr val="A27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1" name="Oval 15"/>
            <p:cNvSpPr>
              <a:spLocks noChangeArrowheads="1"/>
            </p:cNvSpPr>
            <p:nvPr/>
          </p:nvSpPr>
          <p:spPr bwMode="auto">
            <a:xfrm>
              <a:off x="965" y="312"/>
              <a:ext cx="2049" cy="2048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2" name="Oval 16"/>
            <p:cNvSpPr>
              <a:spLocks noChangeArrowheads="1"/>
            </p:cNvSpPr>
            <p:nvPr/>
          </p:nvSpPr>
          <p:spPr bwMode="auto">
            <a:xfrm>
              <a:off x="1124" y="472"/>
              <a:ext cx="1730" cy="173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3" name="Oval 17"/>
            <p:cNvSpPr>
              <a:spLocks noChangeArrowheads="1"/>
            </p:cNvSpPr>
            <p:nvPr/>
          </p:nvSpPr>
          <p:spPr bwMode="auto">
            <a:xfrm>
              <a:off x="2309" y="1685"/>
              <a:ext cx="1190" cy="1190"/>
            </a:xfrm>
            <a:prstGeom prst="ellipse">
              <a:avLst/>
            </a:prstGeom>
            <a:solidFill>
              <a:srgbClr val="E935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4" name="Oval 18"/>
            <p:cNvSpPr>
              <a:spLocks noChangeArrowheads="1"/>
            </p:cNvSpPr>
            <p:nvPr/>
          </p:nvSpPr>
          <p:spPr bwMode="auto">
            <a:xfrm>
              <a:off x="2441" y="1815"/>
              <a:ext cx="927" cy="928"/>
            </a:xfrm>
            <a:prstGeom prst="ellipse">
              <a:avLst/>
            </a:prstGeom>
            <a:solidFill>
              <a:srgbClr val="F266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5" name="Oval 19"/>
            <p:cNvSpPr>
              <a:spLocks noChangeArrowheads="1"/>
            </p:cNvSpPr>
            <p:nvPr/>
          </p:nvSpPr>
          <p:spPr bwMode="auto">
            <a:xfrm>
              <a:off x="353" y="1753"/>
              <a:ext cx="1518" cy="1515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36" name="Oval 20"/>
            <p:cNvSpPr>
              <a:spLocks noChangeArrowheads="1"/>
            </p:cNvSpPr>
            <p:nvPr/>
          </p:nvSpPr>
          <p:spPr bwMode="auto">
            <a:xfrm>
              <a:off x="492" y="1892"/>
              <a:ext cx="1240" cy="12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2382833" y="1513706"/>
            <a:ext cx="15667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CONCEPT</a:t>
            </a:r>
            <a:endParaRPr lang="en-US" sz="24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2037534" y="1983684"/>
            <a:ext cx="224000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standard chunk of Lorem Ipsum used since the 1500s is </a:t>
            </a:r>
            <a:r>
              <a:rPr lang="en-US" sz="14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reproduced.</a:t>
            </a:r>
            <a:endParaRPr lang="en-US" sz="14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3960695" y="3502817"/>
            <a:ext cx="13400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standard chunk of Lorem Ipsum used since the 1500s is </a:t>
            </a:r>
            <a:r>
              <a:rPr lang="en-US" sz="9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the reproduced.</a:t>
            </a:r>
            <a:endParaRPr lang="en-US" sz="9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939006" y="3900382"/>
            <a:ext cx="165258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standard chunk of Lorem Ipsum used since the 1500s is </a:t>
            </a:r>
            <a:r>
              <a:rPr lang="en-US" sz="11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the reproduced.</a:t>
            </a:r>
            <a:endParaRPr lang="en-US" sz="11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152072" y="3582822"/>
            <a:ext cx="13369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CONCEPT</a:t>
            </a:r>
            <a:endParaRPr lang="en-US" sz="20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080854" y="3264863"/>
            <a:ext cx="11070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CONCEPT</a:t>
            </a:r>
            <a:endParaRPr lang="en-US" sz="16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7" name="Freeform 6"/>
          <p:cNvSpPr>
            <a:spLocks/>
          </p:cNvSpPr>
          <p:nvPr/>
        </p:nvSpPr>
        <p:spPr bwMode="auto">
          <a:xfrm>
            <a:off x="0" y="5545205"/>
            <a:ext cx="12192000" cy="1377950"/>
          </a:xfrm>
          <a:custGeom>
            <a:avLst/>
            <a:gdLst>
              <a:gd name="T0" fmla="*/ 3200 w 3200"/>
              <a:gd name="T1" fmla="*/ 66 h 423"/>
              <a:gd name="T2" fmla="*/ 1743 w 3200"/>
              <a:gd name="T3" fmla="*/ 212 h 423"/>
              <a:gd name="T4" fmla="*/ 0 w 3200"/>
              <a:gd name="T5" fmla="*/ 175 h 423"/>
              <a:gd name="T6" fmla="*/ 0 w 3200"/>
              <a:gd name="T7" fmla="*/ 404 h 423"/>
              <a:gd name="T8" fmla="*/ 3200 w 3200"/>
              <a:gd name="T9" fmla="*/ 404 h 423"/>
              <a:gd name="T10" fmla="*/ 3200 w 3200"/>
              <a:gd name="T11" fmla="*/ 66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00" h="423">
                <a:moveTo>
                  <a:pt x="3200" y="66"/>
                </a:moveTo>
                <a:cubicBezTo>
                  <a:pt x="3200" y="66"/>
                  <a:pt x="2831" y="0"/>
                  <a:pt x="1743" y="212"/>
                </a:cubicBezTo>
                <a:cubicBezTo>
                  <a:pt x="655" y="423"/>
                  <a:pt x="0" y="175"/>
                  <a:pt x="0" y="175"/>
                </a:cubicBezTo>
                <a:cubicBezTo>
                  <a:pt x="0" y="404"/>
                  <a:pt x="0" y="404"/>
                  <a:pt x="0" y="404"/>
                </a:cubicBezTo>
                <a:cubicBezTo>
                  <a:pt x="3200" y="404"/>
                  <a:pt x="3200" y="404"/>
                  <a:pt x="3200" y="404"/>
                </a:cubicBezTo>
                <a:lnTo>
                  <a:pt x="3200" y="66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89000"/>
                </a:schemeClr>
              </a:gs>
              <a:gs pos="23000">
                <a:schemeClr val="accent1">
                  <a:lumMod val="89000"/>
                </a:schemeClr>
              </a:gs>
              <a:gs pos="69000">
                <a:schemeClr val="accent1">
                  <a:lumMod val="75000"/>
                </a:schemeClr>
              </a:gs>
              <a:gs pos="97000">
                <a:schemeClr val="accent1">
                  <a:lumMod val="7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sp>
        <p:nvSpPr>
          <p:cNvPr id="46" name="TextBox 45"/>
          <p:cNvSpPr txBox="1"/>
          <p:nvPr/>
        </p:nvSpPr>
        <p:spPr>
          <a:xfrm>
            <a:off x="4529110" y="341418"/>
            <a:ext cx="358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tx2"/>
                </a:solidFill>
                <a:latin typeface="Economica" panose="02000506040000020004" pitchFamily="50" charset="0"/>
              </a:rPr>
              <a:t>TREE INFOGRAPHIC</a:t>
            </a:r>
            <a:endParaRPr lang="en-IN" sz="2800" dirty="0">
              <a:solidFill>
                <a:schemeClr val="tx2"/>
              </a:solidFill>
              <a:latin typeface="Economica" panose="02000506040000020004" pitchFamily="50" charset="0"/>
            </a:endParaRPr>
          </a:p>
        </p:txBody>
      </p:sp>
      <p:grpSp>
        <p:nvGrpSpPr>
          <p:cNvPr id="81" name="Group 80"/>
          <p:cNvGrpSpPr/>
          <p:nvPr/>
        </p:nvGrpSpPr>
        <p:grpSpPr>
          <a:xfrm>
            <a:off x="7385365" y="3395235"/>
            <a:ext cx="735134" cy="690623"/>
            <a:chOff x="7374933" y="3550467"/>
            <a:chExt cx="735134" cy="690623"/>
          </a:xfrm>
        </p:grpSpPr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7374933" y="3550467"/>
              <a:ext cx="735134" cy="690623"/>
            </a:xfrm>
            <a:custGeom>
              <a:avLst/>
              <a:gdLst>
                <a:gd name="T0" fmla="*/ 399 w 444"/>
                <a:gd name="T1" fmla="*/ 116 h 419"/>
                <a:gd name="T2" fmla="*/ 222 w 444"/>
                <a:gd name="T3" fmla="*/ 197 h 419"/>
                <a:gd name="T4" fmla="*/ 243 w 444"/>
                <a:gd name="T5" fmla="*/ 4 h 419"/>
                <a:gd name="T6" fmla="*/ 141 w 444"/>
                <a:gd name="T7" fmla="*/ 21 h 419"/>
                <a:gd name="T8" fmla="*/ 45 w 444"/>
                <a:gd name="T9" fmla="*/ 279 h 419"/>
                <a:gd name="T10" fmla="*/ 304 w 444"/>
                <a:gd name="T11" fmla="*/ 374 h 419"/>
                <a:gd name="T12" fmla="*/ 399 w 444"/>
                <a:gd name="T13" fmla="*/ 116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4" h="419">
                  <a:moveTo>
                    <a:pt x="399" y="116"/>
                  </a:moveTo>
                  <a:cubicBezTo>
                    <a:pt x="222" y="197"/>
                    <a:pt x="222" y="197"/>
                    <a:pt x="222" y="197"/>
                  </a:cubicBezTo>
                  <a:cubicBezTo>
                    <a:pt x="243" y="4"/>
                    <a:pt x="243" y="4"/>
                    <a:pt x="243" y="4"/>
                  </a:cubicBezTo>
                  <a:cubicBezTo>
                    <a:pt x="209" y="0"/>
                    <a:pt x="174" y="5"/>
                    <a:pt x="141" y="21"/>
                  </a:cubicBezTo>
                  <a:cubicBezTo>
                    <a:pt x="43" y="66"/>
                    <a:pt x="0" y="181"/>
                    <a:pt x="45" y="279"/>
                  </a:cubicBezTo>
                  <a:cubicBezTo>
                    <a:pt x="90" y="377"/>
                    <a:pt x="206" y="419"/>
                    <a:pt x="304" y="374"/>
                  </a:cubicBezTo>
                  <a:cubicBezTo>
                    <a:pt x="401" y="329"/>
                    <a:pt x="444" y="214"/>
                    <a:pt x="399" y="116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7452828" y="3586632"/>
              <a:ext cx="579344" cy="578649"/>
            </a:xfrm>
            <a:custGeom>
              <a:avLst/>
              <a:gdLst>
                <a:gd name="T0" fmla="*/ 239 w 350"/>
                <a:gd name="T1" fmla="*/ 315 h 351"/>
                <a:gd name="T2" fmla="*/ 35 w 350"/>
                <a:gd name="T3" fmla="*/ 240 h 351"/>
                <a:gd name="T4" fmla="*/ 111 w 350"/>
                <a:gd name="T5" fmla="*/ 36 h 351"/>
                <a:gd name="T6" fmla="*/ 315 w 350"/>
                <a:gd name="T7" fmla="*/ 111 h 351"/>
                <a:gd name="T8" fmla="*/ 239 w 350"/>
                <a:gd name="T9" fmla="*/ 31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" h="351">
                  <a:moveTo>
                    <a:pt x="239" y="315"/>
                  </a:moveTo>
                  <a:cubicBezTo>
                    <a:pt x="162" y="351"/>
                    <a:pt x="71" y="317"/>
                    <a:pt x="35" y="240"/>
                  </a:cubicBezTo>
                  <a:cubicBezTo>
                    <a:pt x="0" y="163"/>
                    <a:pt x="34" y="71"/>
                    <a:pt x="111" y="36"/>
                  </a:cubicBezTo>
                  <a:cubicBezTo>
                    <a:pt x="188" y="0"/>
                    <a:pt x="279" y="34"/>
                    <a:pt x="315" y="111"/>
                  </a:cubicBezTo>
                  <a:cubicBezTo>
                    <a:pt x="350" y="188"/>
                    <a:pt x="317" y="280"/>
                    <a:pt x="239" y="315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IN" dirty="0"/>
            </a:p>
          </p:txBody>
        </p:sp>
        <p:sp>
          <p:nvSpPr>
            <p:cNvPr id="79" name="Rectangle 78"/>
            <p:cNvSpPr/>
            <p:nvPr/>
          </p:nvSpPr>
          <p:spPr>
            <a:xfrm>
              <a:off x="7549813" y="3670748"/>
              <a:ext cx="39946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mtClean="0">
                  <a:solidFill>
                    <a:schemeClr val="bg1"/>
                  </a:solidFill>
                  <a:latin typeface="FontAwesome" pitchFamily="50" charset="0"/>
                </a:rPr>
                <a:t></a:t>
              </a:r>
              <a:endParaRPr lang="en-IN" dirty="0">
                <a:solidFill>
                  <a:schemeClr val="bg1"/>
                </a:solidFill>
                <a:latin typeface="FontAwesome" pitchFamily="50" charset="0"/>
              </a:endParaRPr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7385365" y="4261954"/>
            <a:ext cx="671844" cy="710096"/>
            <a:chOff x="7385365" y="4261954"/>
            <a:chExt cx="671844" cy="710096"/>
          </a:xfrm>
        </p:grpSpPr>
        <p:grpSp>
          <p:nvGrpSpPr>
            <p:cNvPr id="12" name="Group 11"/>
            <p:cNvGrpSpPr/>
            <p:nvPr/>
          </p:nvGrpSpPr>
          <p:grpSpPr>
            <a:xfrm>
              <a:off x="7385365" y="4261954"/>
              <a:ext cx="671844" cy="710096"/>
              <a:chOff x="6543345" y="4339971"/>
              <a:chExt cx="806806" cy="852742"/>
            </a:xfrm>
          </p:grpSpPr>
          <p:sp>
            <p:nvSpPr>
              <p:cNvPr id="10" name="Freeform 9"/>
              <p:cNvSpPr>
                <a:spLocks/>
              </p:cNvSpPr>
              <p:nvPr/>
            </p:nvSpPr>
            <p:spPr bwMode="auto">
              <a:xfrm>
                <a:off x="6543345" y="4339971"/>
                <a:ext cx="806806" cy="852742"/>
              </a:xfrm>
              <a:custGeom>
                <a:avLst/>
                <a:gdLst>
                  <a:gd name="T0" fmla="*/ 349 w 406"/>
                  <a:gd name="T1" fmla="*/ 358 h 431"/>
                  <a:gd name="T2" fmla="*/ 216 w 406"/>
                  <a:gd name="T3" fmla="*/ 216 h 431"/>
                  <a:gd name="T4" fmla="*/ 406 w 406"/>
                  <a:gd name="T5" fmla="*/ 175 h 431"/>
                  <a:gd name="T6" fmla="*/ 358 w 406"/>
                  <a:gd name="T7" fmla="*/ 83 h 431"/>
                  <a:gd name="T8" fmla="*/ 83 w 406"/>
                  <a:gd name="T9" fmla="*/ 73 h 431"/>
                  <a:gd name="T10" fmla="*/ 74 w 406"/>
                  <a:gd name="T11" fmla="*/ 349 h 431"/>
                  <a:gd name="T12" fmla="*/ 349 w 406"/>
                  <a:gd name="T13" fmla="*/ 358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6" h="431">
                    <a:moveTo>
                      <a:pt x="349" y="358"/>
                    </a:moveTo>
                    <a:cubicBezTo>
                      <a:pt x="216" y="216"/>
                      <a:pt x="216" y="216"/>
                      <a:pt x="216" y="216"/>
                    </a:cubicBezTo>
                    <a:cubicBezTo>
                      <a:pt x="406" y="175"/>
                      <a:pt x="406" y="175"/>
                      <a:pt x="406" y="175"/>
                    </a:cubicBezTo>
                    <a:cubicBezTo>
                      <a:pt x="399" y="141"/>
                      <a:pt x="383" y="109"/>
                      <a:pt x="358" y="83"/>
                    </a:cubicBezTo>
                    <a:cubicBezTo>
                      <a:pt x="285" y="4"/>
                      <a:pt x="162" y="0"/>
                      <a:pt x="83" y="73"/>
                    </a:cubicBezTo>
                    <a:cubicBezTo>
                      <a:pt x="5" y="147"/>
                      <a:pt x="0" y="270"/>
                      <a:pt x="74" y="349"/>
                    </a:cubicBezTo>
                    <a:cubicBezTo>
                      <a:pt x="147" y="427"/>
                      <a:pt x="270" y="431"/>
                      <a:pt x="349" y="358"/>
                    </a:cubicBezTo>
                    <a:close/>
                  </a:path>
                </a:pathLst>
              </a:custGeom>
              <a:solidFill>
                <a:srgbClr val="E935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6634382" y="4429337"/>
                <a:ext cx="678185" cy="674844"/>
              </a:xfrm>
              <a:custGeom>
                <a:avLst/>
                <a:gdLst>
                  <a:gd name="T0" fmla="*/ 58 w 341"/>
                  <a:gd name="T1" fmla="*/ 276 h 341"/>
                  <a:gd name="T2" fmla="*/ 65 w 341"/>
                  <a:gd name="T3" fmla="*/ 58 h 341"/>
                  <a:gd name="T4" fmla="*/ 283 w 341"/>
                  <a:gd name="T5" fmla="*/ 66 h 341"/>
                  <a:gd name="T6" fmla="*/ 275 w 341"/>
                  <a:gd name="T7" fmla="*/ 283 h 341"/>
                  <a:gd name="T8" fmla="*/ 58 w 341"/>
                  <a:gd name="T9" fmla="*/ 276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1" h="341">
                    <a:moveTo>
                      <a:pt x="58" y="276"/>
                    </a:moveTo>
                    <a:cubicBezTo>
                      <a:pt x="0" y="214"/>
                      <a:pt x="3" y="116"/>
                      <a:pt x="65" y="58"/>
                    </a:cubicBezTo>
                    <a:cubicBezTo>
                      <a:pt x="127" y="0"/>
                      <a:pt x="225" y="3"/>
                      <a:pt x="283" y="66"/>
                    </a:cubicBezTo>
                    <a:cubicBezTo>
                      <a:pt x="341" y="128"/>
                      <a:pt x="337" y="225"/>
                      <a:pt x="275" y="283"/>
                    </a:cubicBezTo>
                    <a:cubicBezTo>
                      <a:pt x="213" y="341"/>
                      <a:pt x="116" y="338"/>
                      <a:pt x="58" y="276"/>
                    </a:cubicBezTo>
                    <a:close/>
                  </a:path>
                </a:pathLst>
              </a:custGeom>
              <a:solidFill>
                <a:srgbClr val="F266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/>
              </a:p>
            </p:txBody>
          </p:sp>
        </p:grpSp>
        <p:sp>
          <p:nvSpPr>
            <p:cNvPr id="80" name="Rectangle 79"/>
            <p:cNvSpPr/>
            <p:nvPr/>
          </p:nvSpPr>
          <p:spPr>
            <a:xfrm>
              <a:off x="7584444" y="4436326"/>
              <a:ext cx="31611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dirty="0">
                  <a:solidFill>
                    <a:schemeClr val="bg1"/>
                  </a:solidFill>
                  <a:latin typeface="FontAwesome" pitchFamily="50" charset="0"/>
                </a:rPr>
                <a:t></a:t>
              </a:r>
            </a:p>
          </p:txBody>
        </p:sp>
      </p:grpSp>
      <p:sp>
        <p:nvSpPr>
          <p:cNvPr id="83" name="Rectangle 82"/>
          <p:cNvSpPr/>
          <p:nvPr/>
        </p:nvSpPr>
        <p:spPr>
          <a:xfrm>
            <a:off x="8133019" y="2634822"/>
            <a:ext cx="2939794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050" dirty="0" err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</a:t>
            </a:r>
            <a:r>
              <a:rPr lang="en-IN" sz="1050" dirty="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050" dirty="0" err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ipsum</a:t>
            </a:r>
            <a:r>
              <a:rPr lang="en-IN" sz="1050" dirty="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050" dirty="0" err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N" sz="1050" dirty="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N" sz="1050" dirty="0" err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N" sz="1050" dirty="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of </a:t>
            </a:r>
            <a:r>
              <a:rPr lang="en-IN" sz="1050" dirty="0" err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N" sz="1050" dirty="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050" dirty="0" err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N" sz="1050" dirty="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050" dirty="0" err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N" sz="1050" dirty="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some content goes here.</a:t>
            </a:r>
            <a:endParaRPr lang="en-IN" sz="105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8139589" y="3426936"/>
            <a:ext cx="2939794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050" dirty="0" err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</a:t>
            </a:r>
            <a:r>
              <a:rPr lang="en-IN" sz="1050" dirty="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050" dirty="0" err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ipsum</a:t>
            </a:r>
            <a:r>
              <a:rPr lang="en-IN" sz="1050" dirty="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050" dirty="0" err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N" sz="1050" dirty="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N" sz="1050" dirty="0" err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N" sz="1050" dirty="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of </a:t>
            </a:r>
            <a:r>
              <a:rPr lang="en-IN" sz="1050" dirty="0" err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N" sz="1050" dirty="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050" dirty="0" err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N" sz="1050" dirty="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050" dirty="0" err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N" sz="1050" dirty="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some content goes here.</a:t>
            </a:r>
            <a:endParaRPr lang="en-IN" sz="105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8139589" y="4336371"/>
            <a:ext cx="2939794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IN" sz="1050" dirty="0" err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</a:t>
            </a:r>
            <a:r>
              <a:rPr lang="en-IN" sz="1050" dirty="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050" dirty="0" err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ipsum</a:t>
            </a:r>
            <a:r>
              <a:rPr lang="en-IN" sz="1050" dirty="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050" dirty="0" err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N" sz="1050" dirty="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N" sz="1050" dirty="0" err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N" sz="1050" dirty="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of </a:t>
            </a:r>
            <a:r>
              <a:rPr lang="en-IN" sz="1050" dirty="0" err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N" sz="1050" dirty="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050" dirty="0" err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N" sz="1050" dirty="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N" sz="1050" dirty="0" err="1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N" sz="1050" dirty="0" smtClean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 some content goes here.</a:t>
            </a:r>
            <a:endParaRPr lang="en-IN" sz="105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346701" y="714250"/>
            <a:ext cx="17732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solidFill>
                  <a:schemeClr val="accent6">
                    <a:lumMod val="50000"/>
                  </a:schemeClr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</a:rPr>
              <a:t>Y</a:t>
            </a:r>
            <a:r>
              <a:rPr lang="en-GB" sz="1400" b="1" dirty="0" smtClean="0">
                <a:solidFill>
                  <a:schemeClr val="accent6">
                    <a:lumMod val="50000"/>
                  </a:schemeClr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</a:rPr>
              <a:t>our sub title goes here</a:t>
            </a:r>
            <a:endParaRPr lang="en-IN" sz="1400" b="1" dirty="0">
              <a:solidFill>
                <a:schemeClr val="accent6">
                  <a:lumMod val="50000"/>
                </a:schemeClr>
              </a:solidFill>
              <a:latin typeface="Roboto Condensed Light" panose="02000000000000000000" pitchFamily="2" charset="0"/>
              <a:ea typeface="Roboto Condensed Ligh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247357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41" grpId="0"/>
      <p:bldP spid="42" grpId="0"/>
      <p:bldP spid="43" grpId="0"/>
      <p:bldP spid="45" grpId="0"/>
      <p:bldP spid="27" grpId="0" animBg="1"/>
      <p:bldP spid="46" grpId="0"/>
      <p:bldP spid="83" grpId="0"/>
      <p:bldP spid="84" grpId="0"/>
      <p:bldP spid="85" grpId="0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1034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BIZCORE-1">
      <a:dk1>
        <a:sysClr val="windowText" lastClr="000000"/>
      </a:dk1>
      <a:lt1>
        <a:sysClr val="window" lastClr="FFFFFF"/>
      </a:lt1>
      <a:dk2>
        <a:srgbClr val="262626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EA5454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4848</TotalTime>
  <Words>190</Words>
  <Application>Microsoft Office PowerPoint</Application>
  <PresentationFormat>宽屏</PresentationFormat>
  <Paragraphs>22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Economica</vt:lpstr>
      <vt:lpstr>Meiryo</vt:lpstr>
      <vt:lpstr>Roboto Condensed Light</vt:lpstr>
      <vt:lpstr>宋体</vt:lpstr>
      <vt:lpstr>微软雅黑</vt:lpstr>
      <vt:lpstr>Arial</vt:lpstr>
      <vt:lpstr>Calibri</vt:lpstr>
      <vt:lpstr>Calibri Light</vt:lpstr>
      <vt:lpstr>FontAwesome</vt:lpstr>
      <vt:lpstr>Open Sans</vt:lpstr>
      <vt:lpstr>Office Theme</vt:lpstr>
      <vt:lpstr>1_Office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优品PPT</cp:lastModifiedBy>
  <cp:revision>950</cp:revision>
  <dcterms:created xsi:type="dcterms:W3CDTF">2015-01-18T14:33:51Z</dcterms:created>
  <dcterms:modified xsi:type="dcterms:W3CDTF">2018-08-01T01:49:23Z</dcterms:modified>
</cp:coreProperties>
</file>