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54" r:id="rId3"/>
    <p:sldId id="355" r:id="rId4"/>
  </p:sldIdLst>
  <p:sldSz cx="12192000" cy="6858000"/>
  <p:notesSz cx="6858000" cy="9144000"/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660"/>
    <a:srgbClr val="E04548"/>
    <a:srgbClr val="00B5B5"/>
    <a:srgbClr val="5895CB"/>
    <a:srgbClr val="2C314A"/>
    <a:srgbClr val="EBC40B"/>
    <a:srgbClr val="F16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5E8CD92-808B-48AF-9F77-026B3F538E5F}" type="datetimeFigureOut">
              <a:rPr lang="id-ID"/>
              <a:pPr>
                <a:defRPr/>
              </a:pPr>
              <a:t>02/06/2021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84C27E1-6670-471D-8A4E-794A7761B891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879898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3011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A3E4D-547B-4787-BFB7-3464964B8ACF}" type="datetimeFigureOut">
              <a:rPr lang="id-ID"/>
              <a:pPr>
                <a:defRPr/>
              </a:pPr>
              <a:t>02/06/2021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D0968-D736-458F-8851-8587C3170C79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6463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B0E16-4123-43F3-9D86-2D5729012199}" type="datetimeFigureOut">
              <a:rPr lang="id-ID"/>
              <a:pPr>
                <a:defRPr/>
              </a:pPr>
              <a:t>02/06/2021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0AF84-E6F5-4356-9299-35A75C59946C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646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1F939-D20E-40D5-8BDF-FAF64926206B}" type="datetimeFigureOut">
              <a:rPr lang="id-ID"/>
              <a:pPr>
                <a:defRPr/>
              </a:pPr>
              <a:t>02/06/2021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66FC7-302B-4326-ABCA-6594DBF11B0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06345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084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260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172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011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361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6006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6749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80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0E201-1C38-445C-B53D-848B78885DCE}" type="datetimeFigureOut">
              <a:rPr lang="id-ID"/>
              <a:pPr>
                <a:defRPr/>
              </a:pPr>
              <a:t>02/06/2021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FCFA1-4CC1-4428-94C5-3DAD597B62D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434480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4191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3353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428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66E94-E5FA-4616-9F79-568334D0217E}" type="datetimeFigureOut">
              <a:rPr lang="id-ID"/>
              <a:pPr>
                <a:defRPr/>
              </a:pPr>
              <a:t>02/06/2021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39DCD-8A4C-4405-A32B-A66E3B051580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8325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4D210-1E15-495E-BBA6-8DF6C75B3547}" type="datetimeFigureOut">
              <a:rPr lang="id-ID"/>
              <a:pPr>
                <a:defRPr/>
              </a:pPr>
              <a:t>02/06/2021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F6193-7160-4618-AC84-B3950C53627A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602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957F1-96F4-40CF-8822-025BCDCC02A1}" type="datetimeFigureOut">
              <a:rPr lang="id-ID"/>
              <a:pPr>
                <a:defRPr/>
              </a:pPr>
              <a:t>02/06/2021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B4F6-13CE-4ADC-B247-1AE136CD6E3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06340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127CE-92B1-4E6B-A586-33D3E147D588}" type="datetimeFigureOut">
              <a:rPr lang="id-ID"/>
              <a:pPr>
                <a:defRPr/>
              </a:pPr>
              <a:t>02/06/2021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CFA52-372C-4B98-BB03-04ADFE9DE660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34678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0A3F3-D52B-483F-A4D7-ABA61137F9C6}" type="datetimeFigureOut">
              <a:rPr lang="id-ID"/>
              <a:pPr>
                <a:defRPr/>
              </a:pPr>
              <a:t>02/06/2021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D145E-5DF7-4840-81FC-1B6F44BAF43C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55001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D05FC-BD36-47D1-80D6-0A65CF56B925}" type="datetimeFigureOut">
              <a:rPr lang="id-ID"/>
              <a:pPr>
                <a:defRPr/>
              </a:pPr>
              <a:t>02/06/2021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F869-7B7B-4ECA-B11B-2E32EF6BAF4E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39011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9F78E-8AF0-40E8-A142-FD4B665F8232}" type="datetimeFigureOut">
              <a:rPr lang="id-ID"/>
              <a:pPr>
                <a:defRPr/>
              </a:pPr>
              <a:t>02/06/2021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F6DCB-EFDA-450E-B949-43B53C255802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5526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id-ID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id-ID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0B5DDE-0BEA-444D-A9E4-2D4FBC5CB31F}" type="datetimeFigureOut">
              <a:rPr lang="id-ID"/>
              <a:pPr>
                <a:defRPr/>
              </a:pPr>
              <a:t>02/06/2021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8679C3-1B83-4BC7-92D6-5A00904FC90D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2021/6/2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0041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265488" y="454025"/>
            <a:ext cx="5667375" cy="692150"/>
            <a:chOff x="1772300" y="306306"/>
            <a:chExt cx="5667768" cy="691411"/>
          </a:xfrm>
        </p:grpSpPr>
        <p:sp>
          <p:nvSpPr>
            <p:cNvPr id="102460" name="Rectangle 22"/>
            <p:cNvSpPr>
              <a:spLocks noChangeArrowheads="1"/>
            </p:cNvSpPr>
            <p:nvPr/>
          </p:nvSpPr>
          <p:spPr bwMode="auto">
            <a:xfrm>
              <a:off x="2813806" y="306306"/>
              <a:ext cx="3584764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id-ID" altLang="zh-CN" sz="3200">
                  <a:latin typeface="Lato Light" panose="020F0502020204030203" pitchFamily="34" charset="0"/>
                  <a:cs typeface="Arial" panose="020B0604020202020204" pitchFamily="34" charset="0"/>
                </a:rPr>
                <a:t>Circle Option Model</a:t>
              </a:r>
              <a:endParaRPr lang="en-US" altLang="zh-CN" sz="3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461" name="TextBox 12"/>
            <p:cNvSpPr txBox="1">
              <a:spLocks noChangeArrowheads="1"/>
            </p:cNvSpPr>
            <p:nvPr/>
          </p:nvSpPr>
          <p:spPr bwMode="auto">
            <a:xfrm>
              <a:off x="1772300" y="751496"/>
              <a:ext cx="566776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1000">
                  <a:latin typeface="Lato Light" panose="020F0502020204030203" pitchFamily="34" charset="0"/>
                </a:rPr>
                <a:t>This is example  for a subtitle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578475" y="1146175"/>
            <a:ext cx="1041400" cy="285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407" name="Group 24"/>
          <p:cNvGrpSpPr>
            <a:grpSpLocks/>
          </p:cNvGrpSpPr>
          <p:nvPr/>
        </p:nvGrpSpPr>
        <p:grpSpPr bwMode="auto">
          <a:xfrm>
            <a:off x="6086475" y="4168775"/>
            <a:ext cx="2117725" cy="2257425"/>
            <a:chOff x="6086115" y="4169425"/>
            <a:chExt cx="2118627" cy="2256856"/>
          </a:xfrm>
        </p:grpSpPr>
        <p:sp>
          <p:nvSpPr>
            <p:cNvPr id="102448" name="Freeform 9"/>
            <p:cNvSpPr>
              <a:spLocks noEditPoints="1"/>
            </p:cNvSpPr>
            <p:nvPr/>
          </p:nvSpPr>
          <p:spPr bwMode="auto">
            <a:xfrm>
              <a:off x="6086115" y="4169425"/>
              <a:ext cx="2118627" cy="2256856"/>
            </a:xfrm>
            <a:custGeom>
              <a:avLst/>
              <a:gdLst>
                <a:gd name="T0" fmla="*/ 1607887 w 336"/>
                <a:gd name="T1" fmla="*/ 1954261 h 358"/>
                <a:gd name="T2" fmla="*/ 1815966 w 336"/>
                <a:gd name="T3" fmla="*/ 649319 h 358"/>
                <a:gd name="T4" fmla="*/ 189163 w 336"/>
                <a:gd name="T5" fmla="*/ 0 h 358"/>
                <a:gd name="T6" fmla="*/ 302661 w 336"/>
                <a:gd name="T7" fmla="*/ 1746227 h 358"/>
                <a:gd name="T8" fmla="*/ 1607887 w 336"/>
                <a:gd name="T9" fmla="*/ 1954261 h 358"/>
                <a:gd name="T10" fmla="*/ 617933 w 336"/>
                <a:gd name="T11" fmla="*/ 592582 h 358"/>
                <a:gd name="T12" fmla="*/ 1721384 w 336"/>
                <a:gd name="T13" fmla="*/ 769096 h 358"/>
                <a:gd name="T14" fmla="*/ 1544832 w 336"/>
                <a:gd name="T15" fmla="*/ 1872308 h 358"/>
                <a:gd name="T16" fmla="*/ 447686 w 336"/>
                <a:gd name="T17" fmla="*/ 1695794 h 358"/>
                <a:gd name="T18" fmla="*/ 617933 w 336"/>
                <a:gd name="T19" fmla="*/ 592582 h 35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6" h="358">
                  <a:moveTo>
                    <a:pt x="255" y="310"/>
                  </a:moveTo>
                  <a:cubicBezTo>
                    <a:pt x="321" y="262"/>
                    <a:pt x="336" y="169"/>
                    <a:pt x="288" y="103"/>
                  </a:cubicBezTo>
                  <a:cubicBezTo>
                    <a:pt x="240" y="37"/>
                    <a:pt x="30" y="0"/>
                    <a:pt x="30" y="0"/>
                  </a:cubicBezTo>
                  <a:cubicBezTo>
                    <a:pt x="30" y="0"/>
                    <a:pt x="0" y="211"/>
                    <a:pt x="48" y="277"/>
                  </a:cubicBezTo>
                  <a:cubicBezTo>
                    <a:pt x="96" y="344"/>
                    <a:pt x="189" y="358"/>
                    <a:pt x="255" y="310"/>
                  </a:cubicBezTo>
                  <a:close/>
                  <a:moveTo>
                    <a:pt x="98" y="94"/>
                  </a:moveTo>
                  <a:cubicBezTo>
                    <a:pt x="154" y="54"/>
                    <a:pt x="232" y="66"/>
                    <a:pt x="273" y="122"/>
                  </a:cubicBezTo>
                  <a:cubicBezTo>
                    <a:pt x="314" y="178"/>
                    <a:pt x="301" y="256"/>
                    <a:pt x="245" y="297"/>
                  </a:cubicBezTo>
                  <a:cubicBezTo>
                    <a:pt x="189" y="337"/>
                    <a:pt x="111" y="325"/>
                    <a:pt x="71" y="269"/>
                  </a:cubicBezTo>
                  <a:cubicBezTo>
                    <a:pt x="30" y="213"/>
                    <a:pt x="42" y="135"/>
                    <a:pt x="98" y="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2449" name="Group 37"/>
            <p:cNvGrpSpPr>
              <a:grpSpLocks/>
            </p:cNvGrpSpPr>
            <p:nvPr/>
          </p:nvGrpSpPr>
          <p:grpSpPr bwMode="auto">
            <a:xfrm>
              <a:off x="6346275" y="4568351"/>
              <a:ext cx="1620000" cy="1620000"/>
              <a:chOff x="6964641" y="2706230"/>
              <a:chExt cx="1620000" cy="1620000"/>
            </a:xfrm>
          </p:grpSpPr>
          <p:sp>
            <p:nvSpPr>
              <p:cNvPr id="39" name="Oval 38"/>
              <p:cNvSpPr>
                <a:spLocks noChangeAspect="1" noChangeArrowheads="1"/>
              </p:cNvSpPr>
              <p:nvPr/>
            </p:nvSpPr>
            <p:spPr bwMode="auto">
              <a:xfrm flipV="1">
                <a:off x="6964942" y="2705666"/>
                <a:ext cx="1619940" cy="162042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40" name="Oval 39"/>
              <p:cNvSpPr>
                <a:spLocks noChangeAspect="1" noChangeArrowheads="1"/>
              </p:cNvSpPr>
              <p:nvPr/>
            </p:nvSpPr>
            <p:spPr bwMode="auto">
              <a:xfrm flipV="1">
                <a:off x="7084056" y="2831047"/>
                <a:ext cx="1369008" cy="13696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</p:grpSp>
      </p:grpSp>
      <p:grpSp>
        <p:nvGrpSpPr>
          <p:cNvPr id="71" name="Group 70"/>
          <p:cNvGrpSpPr/>
          <p:nvPr/>
        </p:nvGrpSpPr>
        <p:grpSpPr>
          <a:xfrm>
            <a:off x="6932653" y="5149052"/>
            <a:ext cx="498308" cy="497158"/>
            <a:chOff x="6294438" y="-201613"/>
            <a:chExt cx="687387" cy="685801"/>
          </a:xfrm>
          <a:solidFill>
            <a:schemeClr val="accent1"/>
          </a:solidFill>
        </p:grpSpPr>
        <p:sp>
          <p:nvSpPr>
            <p:cNvPr id="72" name="Freeform 10"/>
            <p:cNvSpPr>
              <a:spLocks noEditPoints="1"/>
            </p:cNvSpPr>
            <p:nvPr/>
          </p:nvSpPr>
          <p:spPr bwMode="auto">
            <a:xfrm>
              <a:off x="6294438" y="-201613"/>
              <a:ext cx="687387" cy="685801"/>
            </a:xfrm>
            <a:custGeom>
              <a:avLst/>
              <a:gdLst>
                <a:gd name="T0" fmla="*/ 163 w 180"/>
                <a:gd name="T1" fmla="*/ 0 h 180"/>
                <a:gd name="T2" fmla="*/ 39 w 180"/>
                <a:gd name="T3" fmla="*/ 0 h 180"/>
                <a:gd name="T4" fmla="*/ 23 w 180"/>
                <a:gd name="T5" fmla="*/ 17 h 180"/>
                <a:gd name="T6" fmla="*/ 23 w 180"/>
                <a:gd name="T7" fmla="*/ 28 h 180"/>
                <a:gd name="T8" fmla="*/ 17 w 180"/>
                <a:gd name="T9" fmla="*/ 28 h 180"/>
                <a:gd name="T10" fmla="*/ 0 w 180"/>
                <a:gd name="T11" fmla="*/ 45 h 180"/>
                <a:gd name="T12" fmla="*/ 0 w 180"/>
                <a:gd name="T13" fmla="*/ 158 h 180"/>
                <a:gd name="T14" fmla="*/ 23 w 180"/>
                <a:gd name="T15" fmla="*/ 180 h 180"/>
                <a:gd name="T16" fmla="*/ 158 w 180"/>
                <a:gd name="T17" fmla="*/ 180 h 180"/>
                <a:gd name="T18" fmla="*/ 180 w 180"/>
                <a:gd name="T19" fmla="*/ 158 h 180"/>
                <a:gd name="T20" fmla="*/ 180 w 180"/>
                <a:gd name="T21" fmla="*/ 17 h 180"/>
                <a:gd name="T22" fmla="*/ 163 w 180"/>
                <a:gd name="T23" fmla="*/ 0 h 180"/>
                <a:gd name="T24" fmla="*/ 169 w 180"/>
                <a:gd name="T25" fmla="*/ 158 h 180"/>
                <a:gd name="T26" fmla="*/ 158 w 180"/>
                <a:gd name="T27" fmla="*/ 169 h 180"/>
                <a:gd name="T28" fmla="*/ 23 w 180"/>
                <a:gd name="T29" fmla="*/ 169 h 180"/>
                <a:gd name="T30" fmla="*/ 11 w 180"/>
                <a:gd name="T31" fmla="*/ 158 h 180"/>
                <a:gd name="T32" fmla="*/ 11 w 180"/>
                <a:gd name="T33" fmla="*/ 45 h 180"/>
                <a:gd name="T34" fmla="*/ 17 w 180"/>
                <a:gd name="T35" fmla="*/ 39 h 180"/>
                <a:gd name="T36" fmla="*/ 23 w 180"/>
                <a:gd name="T37" fmla="*/ 39 h 180"/>
                <a:gd name="T38" fmla="*/ 23 w 180"/>
                <a:gd name="T39" fmla="*/ 152 h 180"/>
                <a:gd name="T40" fmla="*/ 28 w 180"/>
                <a:gd name="T41" fmla="*/ 158 h 180"/>
                <a:gd name="T42" fmla="*/ 34 w 180"/>
                <a:gd name="T43" fmla="*/ 152 h 180"/>
                <a:gd name="T44" fmla="*/ 34 w 180"/>
                <a:gd name="T45" fmla="*/ 17 h 180"/>
                <a:gd name="T46" fmla="*/ 39 w 180"/>
                <a:gd name="T47" fmla="*/ 11 h 180"/>
                <a:gd name="T48" fmla="*/ 163 w 180"/>
                <a:gd name="T49" fmla="*/ 11 h 180"/>
                <a:gd name="T50" fmla="*/ 169 w 180"/>
                <a:gd name="T51" fmla="*/ 17 h 180"/>
                <a:gd name="T52" fmla="*/ 169 w 180"/>
                <a:gd name="T53" fmla="*/ 15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0" h="180">
                  <a:moveTo>
                    <a:pt x="163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0" y="0"/>
                    <a:pt x="23" y="8"/>
                    <a:pt x="23" y="17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8" y="28"/>
                    <a:pt x="0" y="36"/>
                    <a:pt x="0" y="45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70"/>
                    <a:pt x="10" y="180"/>
                    <a:pt x="23" y="180"/>
                  </a:cubicBezTo>
                  <a:cubicBezTo>
                    <a:pt x="158" y="180"/>
                    <a:pt x="158" y="180"/>
                    <a:pt x="158" y="180"/>
                  </a:cubicBezTo>
                  <a:cubicBezTo>
                    <a:pt x="170" y="180"/>
                    <a:pt x="180" y="170"/>
                    <a:pt x="180" y="158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0" y="8"/>
                    <a:pt x="172" y="0"/>
                    <a:pt x="163" y="0"/>
                  </a:cubicBezTo>
                  <a:close/>
                  <a:moveTo>
                    <a:pt x="169" y="158"/>
                  </a:moveTo>
                  <a:cubicBezTo>
                    <a:pt x="169" y="164"/>
                    <a:pt x="164" y="169"/>
                    <a:pt x="158" y="169"/>
                  </a:cubicBezTo>
                  <a:cubicBezTo>
                    <a:pt x="23" y="169"/>
                    <a:pt x="23" y="169"/>
                    <a:pt x="23" y="169"/>
                  </a:cubicBezTo>
                  <a:cubicBezTo>
                    <a:pt x="16" y="169"/>
                    <a:pt x="11" y="164"/>
                    <a:pt x="11" y="158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2"/>
                    <a:pt x="14" y="39"/>
                    <a:pt x="17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3" y="155"/>
                    <a:pt x="25" y="158"/>
                    <a:pt x="28" y="158"/>
                  </a:cubicBezTo>
                  <a:cubicBezTo>
                    <a:pt x="31" y="158"/>
                    <a:pt x="34" y="155"/>
                    <a:pt x="34" y="152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4"/>
                    <a:pt x="36" y="11"/>
                    <a:pt x="39" y="11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6" y="11"/>
                    <a:pt x="169" y="14"/>
                    <a:pt x="169" y="17"/>
                  </a:cubicBezTo>
                  <a:lnTo>
                    <a:pt x="169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3" name="Freeform 11"/>
            <p:cNvSpPr>
              <a:spLocks/>
            </p:cNvSpPr>
            <p:nvPr/>
          </p:nvSpPr>
          <p:spPr bwMode="auto">
            <a:xfrm>
              <a:off x="6702425" y="58737"/>
              <a:ext cx="192087" cy="19050"/>
            </a:xfrm>
            <a:custGeom>
              <a:avLst/>
              <a:gdLst>
                <a:gd name="T0" fmla="*/ 3 w 50"/>
                <a:gd name="T1" fmla="*/ 5 h 5"/>
                <a:gd name="T2" fmla="*/ 48 w 50"/>
                <a:gd name="T3" fmla="*/ 5 h 5"/>
                <a:gd name="T4" fmla="*/ 50 w 50"/>
                <a:gd name="T5" fmla="*/ 2 h 5"/>
                <a:gd name="T6" fmla="*/ 48 w 50"/>
                <a:gd name="T7" fmla="*/ 0 h 5"/>
                <a:gd name="T8" fmla="*/ 3 w 50"/>
                <a:gd name="T9" fmla="*/ 0 h 5"/>
                <a:gd name="T10" fmla="*/ 0 w 50"/>
                <a:gd name="T11" fmla="*/ 2 h 5"/>
                <a:gd name="T12" fmla="*/ 3 w 50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">
                  <a:moveTo>
                    <a:pt x="3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4"/>
                    <a:pt x="50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4" name="Freeform 12"/>
            <p:cNvSpPr>
              <a:spLocks/>
            </p:cNvSpPr>
            <p:nvPr/>
          </p:nvSpPr>
          <p:spPr bwMode="auto">
            <a:xfrm>
              <a:off x="6702425" y="-6350"/>
              <a:ext cx="192087" cy="19050"/>
            </a:xfrm>
            <a:custGeom>
              <a:avLst/>
              <a:gdLst>
                <a:gd name="T0" fmla="*/ 3 w 50"/>
                <a:gd name="T1" fmla="*/ 5 h 5"/>
                <a:gd name="T2" fmla="*/ 48 w 50"/>
                <a:gd name="T3" fmla="*/ 5 h 5"/>
                <a:gd name="T4" fmla="*/ 50 w 50"/>
                <a:gd name="T5" fmla="*/ 2 h 5"/>
                <a:gd name="T6" fmla="*/ 48 w 50"/>
                <a:gd name="T7" fmla="*/ 0 h 5"/>
                <a:gd name="T8" fmla="*/ 3 w 50"/>
                <a:gd name="T9" fmla="*/ 0 h 5"/>
                <a:gd name="T10" fmla="*/ 0 w 50"/>
                <a:gd name="T11" fmla="*/ 2 h 5"/>
                <a:gd name="T12" fmla="*/ 3 w 50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">
                  <a:moveTo>
                    <a:pt x="3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4"/>
                    <a:pt x="50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5" name="Freeform 13"/>
            <p:cNvSpPr>
              <a:spLocks/>
            </p:cNvSpPr>
            <p:nvPr/>
          </p:nvSpPr>
          <p:spPr bwMode="auto">
            <a:xfrm>
              <a:off x="6702425" y="-71438"/>
              <a:ext cx="192087" cy="19050"/>
            </a:xfrm>
            <a:custGeom>
              <a:avLst/>
              <a:gdLst>
                <a:gd name="T0" fmla="*/ 3 w 50"/>
                <a:gd name="T1" fmla="*/ 5 h 5"/>
                <a:gd name="T2" fmla="*/ 48 w 50"/>
                <a:gd name="T3" fmla="*/ 5 h 5"/>
                <a:gd name="T4" fmla="*/ 50 w 50"/>
                <a:gd name="T5" fmla="*/ 3 h 5"/>
                <a:gd name="T6" fmla="*/ 48 w 50"/>
                <a:gd name="T7" fmla="*/ 0 h 5"/>
                <a:gd name="T8" fmla="*/ 3 w 50"/>
                <a:gd name="T9" fmla="*/ 0 h 5"/>
                <a:gd name="T10" fmla="*/ 0 w 50"/>
                <a:gd name="T11" fmla="*/ 3 h 5"/>
                <a:gd name="T12" fmla="*/ 3 w 50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">
                  <a:moveTo>
                    <a:pt x="3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50" y="4"/>
                    <a:pt x="50" y="3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6" name="Freeform 14"/>
            <p:cNvSpPr>
              <a:spLocks/>
            </p:cNvSpPr>
            <p:nvPr/>
          </p:nvSpPr>
          <p:spPr bwMode="auto">
            <a:xfrm>
              <a:off x="6465888" y="377825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7" name="Freeform 15"/>
            <p:cNvSpPr>
              <a:spLocks/>
            </p:cNvSpPr>
            <p:nvPr/>
          </p:nvSpPr>
          <p:spPr bwMode="auto">
            <a:xfrm>
              <a:off x="6465888" y="312738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8" name="Freeform 16"/>
            <p:cNvSpPr>
              <a:spLocks/>
            </p:cNvSpPr>
            <p:nvPr/>
          </p:nvSpPr>
          <p:spPr bwMode="auto">
            <a:xfrm>
              <a:off x="6465888" y="249238"/>
              <a:ext cx="195262" cy="22225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5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9" name="Freeform 17"/>
            <p:cNvSpPr>
              <a:spLocks/>
            </p:cNvSpPr>
            <p:nvPr/>
          </p:nvSpPr>
          <p:spPr bwMode="auto">
            <a:xfrm>
              <a:off x="6702425" y="377825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0" name="Freeform 18"/>
            <p:cNvSpPr>
              <a:spLocks/>
            </p:cNvSpPr>
            <p:nvPr/>
          </p:nvSpPr>
          <p:spPr bwMode="auto">
            <a:xfrm>
              <a:off x="6702425" y="312738"/>
              <a:ext cx="195262" cy="23813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4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1" name="Freeform 19"/>
            <p:cNvSpPr>
              <a:spLocks/>
            </p:cNvSpPr>
            <p:nvPr/>
          </p:nvSpPr>
          <p:spPr bwMode="auto">
            <a:xfrm>
              <a:off x="6702425" y="249238"/>
              <a:ext cx="195262" cy="22225"/>
            </a:xfrm>
            <a:custGeom>
              <a:avLst/>
              <a:gdLst>
                <a:gd name="T0" fmla="*/ 48 w 51"/>
                <a:gd name="T1" fmla="*/ 0 h 6"/>
                <a:gd name="T2" fmla="*/ 3 w 51"/>
                <a:gd name="T3" fmla="*/ 0 h 6"/>
                <a:gd name="T4" fmla="*/ 0 w 51"/>
                <a:gd name="T5" fmla="*/ 3 h 6"/>
                <a:gd name="T6" fmla="*/ 3 w 51"/>
                <a:gd name="T7" fmla="*/ 6 h 6"/>
                <a:gd name="T8" fmla="*/ 48 w 51"/>
                <a:gd name="T9" fmla="*/ 6 h 6"/>
                <a:gd name="T10" fmla="*/ 51 w 51"/>
                <a:gd name="T11" fmla="*/ 3 h 6"/>
                <a:gd name="T12" fmla="*/ 48 w 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">
                  <a:moveTo>
                    <a:pt x="4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6"/>
                    <a:pt x="51" y="5"/>
                    <a:pt x="51" y="3"/>
                  </a:cubicBezTo>
                  <a:cubicBezTo>
                    <a:pt x="51" y="1"/>
                    <a:pt x="49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2" name="Freeform 20"/>
            <p:cNvSpPr>
              <a:spLocks/>
            </p:cNvSpPr>
            <p:nvPr/>
          </p:nvSpPr>
          <p:spPr bwMode="auto">
            <a:xfrm>
              <a:off x="6465888" y="119062"/>
              <a:ext cx="431800" cy="22225"/>
            </a:xfrm>
            <a:custGeom>
              <a:avLst/>
              <a:gdLst>
                <a:gd name="T0" fmla="*/ 110 w 113"/>
                <a:gd name="T1" fmla="*/ 0 h 6"/>
                <a:gd name="T2" fmla="*/ 3 w 113"/>
                <a:gd name="T3" fmla="*/ 0 h 6"/>
                <a:gd name="T4" fmla="*/ 0 w 113"/>
                <a:gd name="T5" fmla="*/ 3 h 6"/>
                <a:gd name="T6" fmla="*/ 3 w 113"/>
                <a:gd name="T7" fmla="*/ 6 h 6"/>
                <a:gd name="T8" fmla="*/ 110 w 113"/>
                <a:gd name="T9" fmla="*/ 6 h 6"/>
                <a:gd name="T10" fmla="*/ 113 w 113"/>
                <a:gd name="T11" fmla="*/ 3 h 6"/>
                <a:gd name="T12" fmla="*/ 110 w 11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">
                  <a:moveTo>
                    <a:pt x="1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1" y="6"/>
                    <a:pt x="113" y="5"/>
                    <a:pt x="113" y="3"/>
                  </a:cubicBezTo>
                  <a:cubicBezTo>
                    <a:pt x="113" y="2"/>
                    <a:pt x="111" y="0"/>
                    <a:pt x="1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3" name="Freeform 21"/>
            <p:cNvSpPr>
              <a:spLocks/>
            </p:cNvSpPr>
            <p:nvPr/>
          </p:nvSpPr>
          <p:spPr bwMode="auto">
            <a:xfrm>
              <a:off x="6465888" y="184150"/>
              <a:ext cx="431800" cy="22225"/>
            </a:xfrm>
            <a:custGeom>
              <a:avLst/>
              <a:gdLst>
                <a:gd name="T0" fmla="*/ 110 w 113"/>
                <a:gd name="T1" fmla="*/ 0 h 6"/>
                <a:gd name="T2" fmla="*/ 3 w 113"/>
                <a:gd name="T3" fmla="*/ 0 h 6"/>
                <a:gd name="T4" fmla="*/ 0 w 113"/>
                <a:gd name="T5" fmla="*/ 3 h 6"/>
                <a:gd name="T6" fmla="*/ 3 w 113"/>
                <a:gd name="T7" fmla="*/ 6 h 6"/>
                <a:gd name="T8" fmla="*/ 110 w 113"/>
                <a:gd name="T9" fmla="*/ 6 h 6"/>
                <a:gd name="T10" fmla="*/ 113 w 113"/>
                <a:gd name="T11" fmla="*/ 3 h 6"/>
                <a:gd name="T12" fmla="*/ 110 w 113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">
                  <a:moveTo>
                    <a:pt x="1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1" y="6"/>
                    <a:pt x="113" y="5"/>
                    <a:pt x="113" y="3"/>
                  </a:cubicBezTo>
                  <a:cubicBezTo>
                    <a:pt x="113" y="2"/>
                    <a:pt x="111" y="0"/>
                    <a:pt x="1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4" name="Freeform 22"/>
            <p:cNvSpPr>
              <a:spLocks noEditPoints="1"/>
            </p:cNvSpPr>
            <p:nvPr/>
          </p:nvSpPr>
          <p:spPr bwMode="auto">
            <a:xfrm>
              <a:off x="6465888" y="-112713"/>
              <a:ext cx="195262" cy="190500"/>
            </a:xfrm>
            <a:custGeom>
              <a:avLst/>
              <a:gdLst>
                <a:gd name="T0" fmla="*/ 6 w 51"/>
                <a:gd name="T1" fmla="*/ 50 h 50"/>
                <a:gd name="T2" fmla="*/ 45 w 51"/>
                <a:gd name="T3" fmla="*/ 50 h 50"/>
                <a:gd name="T4" fmla="*/ 51 w 51"/>
                <a:gd name="T5" fmla="*/ 44 h 50"/>
                <a:gd name="T6" fmla="*/ 51 w 51"/>
                <a:gd name="T7" fmla="*/ 5 h 50"/>
                <a:gd name="T8" fmla="*/ 45 w 51"/>
                <a:gd name="T9" fmla="*/ 0 h 50"/>
                <a:gd name="T10" fmla="*/ 6 w 51"/>
                <a:gd name="T11" fmla="*/ 0 h 50"/>
                <a:gd name="T12" fmla="*/ 0 w 51"/>
                <a:gd name="T13" fmla="*/ 5 h 50"/>
                <a:gd name="T14" fmla="*/ 0 w 51"/>
                <a:gd name="T15" fmla="*/ 44 h 50"/>
                <a:gd name="T16" fmla="*/ 6 w 51"/>
                <a:gd name="T17" fmla="*/ 50 h 50"/>
                <a:gd name="T18" fmla="*/ 11 w 51"/>
                <a:gd name="T19" fmla="*/ 11 h 50"/>
                <a:gd name="T20" fmla="*/ 39 w 51"/>
                <a:gd name="T21" fmla="*/ 11 h 50"/>
                <a:gd name="T22" fmla="*/ 39 w 51"/>
                <a:gd name="T23" fmla="*/ 39 h 50"/>
                <a:gd name="T24" fmla="*/ 11 w 51"/>
                <a:gd name="T25" fmla="*/ 39 h 50"/>
                <a:gd name="T26" fmla="*/ 11 w 51"/>
                <a:gd name="T27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50">
                  <a:moveTo>
                    <a:pt x="6" y="50"/>
                  </a:moveTo>
                  <a:cubicBezTo>
                    <a:pt x="45" y="50"/>
                    <a:pt x="45" y="50"/>
                    <a:pt x="45" y="50"/>
                  </a:cubicBezTo>
                  <a:cubicBezTo>
                    <a:pt x="48" y="50"/>
                    <a:pt x="51" y="48"/>
                    <a:pt x="51" y="4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2"/>
                    <a:pt x="48" y="0"/>
                    <a:pt x="4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8"/>
                    <a:pt x="3" y="50"/>
                    <a:pt x="6" y="50"/>
                  </a:cubicBezTo>
                  <a:close/>
                  <a:moveTo>
                    <a:pt x="11" y="11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11" y="39"/>
                    <a:pt x="11" y="39"/>
                    <a:pt x="11" y="39"/>
                  </a:cubicBezTo>
                  <a:lnTo>
                    <a:pt x="1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102409" name="Group 1"/>
          <p:cNvGrpSpPr>
            <a:grpSpLocks/>
          </p:cNvGrpSpPr>
          <p:nvPr/>
        </p:nvGrpSpPr>
        <p:grpSpPr bwMode="auto">
          <a:xfrm>
            <a:off x="5254625" y="1428750"/>
            <a:ext cx="1870075" cy="2419350"/>
            <a:chOff x="5254082" y="1428767"/>
            <a:chExt cx="1871410" cy="2419009"/>
          </a:xfrm>
        </p:grpSpPr>
        <p:sp>
          <p:nvSpPr>
            <p:cNvPr id="102443" name="Freeform 5"/>
            <p:cNvSpPr>
              <a:spLocks noEditPoints="1"/>
            </p:cNvSpPr>
            <p:nvPr/>
          </p:nvSpPr>
          <p:spPr bwMode="auto">
            <a:xfrm>
              <a:off x="5254082" y="1428767"/>
              <a:ext cx="1871410" cy="2419009"/>
            </a:xfrm>
            <a:custGeom>
              <a:avLst/>
              <a:gdLst>
                <a:gd name="T0" fmla="*/ 938856 w 297"/>
                <a:gd name="T1" fmla="*/ 0 h 384"/>
                <a:gd name="T2" fmla="*/ 0 w 297"/>
                <a:gd name="T3" fmla="*/ 938626 h 384"/>
                <a:gd name="T4" fmla="*/ 938856 w 297"/>
                <a:gd name="T5" fmla="*/ 2419009 h 384"/>
                <a:gd name="T6" fmla="*/ 1871410 w 297"/>
                <a:gd name="T7" fmla="*/ 938626 h 384"/>
                <a:gd name="T8" fmla="*/ 938856 w 297"/>
                <a:gd name="T9" fmla="*/ 0 h 384"/>
                <a:gd name="T10" fmla="*/ 938856 w 297"/>
                <a:gd name="T11" fmla="*/ 1681967 h 384"/>
                <a:gd name="T12" fmla="*/ 151225 w 297"/>
                <a:gd name="T13" fmla="*/ 894529 h 384"/>
                <a:gd name="T14" fmla="*/ 938856 w 297"/>
                <a:gd name="T15" fmla="*/ 107092 h 384"/>
                <a:gd name="T16" fmla="*/ 1726486 w 297"/>
                <a:gd name="T17" fmla="*/ 894529 h 384"/>
                <a:gd name="T18" fmla="*/ 938856 w 297"/>
                <a:gd name="T19" fmla="*/ 1681967 h 38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2444" name="Group 28"/>
            <p:cNvGrpSpPr>
              <a:grpSpLocks/>
            </p:cNvGrpSpPr>
            <p:nvPr/>
          </p:nvGrpSpPr>
          <p:grpSpPr bwMode="auto">
            <a:xfrm>
              <a:off x="5365039" y="1523112"/>
              <a:ext cx="1620000" cy="1620000"/>
              <a:chOff x="6964641" y="2706230"/>
              <a:chExt cx="1620000" cy="1620000"/>
            </a:xfrm>
          </p:grpSpPr>
          <p:sp>
            <p:nvSpPr>
              <p:cNvPr id="30" name="Oval 29"/>
              <p:cNvSpPr>
                <a:spLocks noChangeAspect="1" noChangeArrowheads="1"/>
              </p:cNvSpPr>
              <p:nvPr/>
            </p:nvSpPr>
            <p:spPr bwMode="auto">
              <a:xfrm flipV="1">
                <a:off x="6964888" y="2705535"/>
                <a:ext cx="1620406" cy="1620609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31" name="Oval 30"/>
              <p:cNvSpPr>
                <a:spLocks noChangeAspect="1" noChangeArrowheads="1"/>
              </p:cNvSpPr>
              <p:nvPr/>
            </p:nvSpPr>
            <p:spPr bwMode="auto">
              <a:xfrm flipV="1">
                <a:off x="7084036" y="2830929"/>
                <a:ext cx="1369402" cy="13698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</p:grpSp>
        <p:sp>
          <p:nvSpPr>
            <p:cNvPr id="102445" name="Freeform 26"/>
            <p:cNvSpPr>
              <a:spLocks noEditPoints="1"/>
            </p:cNvSpPr>
            <p:nvPr/>
          </p:nvSpPr>
          <p:spPr bwMode="auto">
            <a:xfrm>
              <a:off x="5933058" y="2038837"/>
              <a:ext cx="533079" cy="513039"/>
            </a:xfrm>
            <a:custGeom>
              <a:avLst/>
              <a:gdLst>
                <a:gd name="T0" fmla="*/ 381060 w 263"/>
                <a:gd name="T1" fmla="*/ 0 h 256"/>
                <a:gd name="T2" fmla="*/ 224988 w 263"/>
                <a:gd name="T3" fmla="*/ 108219 h 256"/>
                <a:gd name="T4" fmla="*/ 224988 w 263"/>
                <a:gd name="T5" fmla="*/ 110223 h 256"/>
                <a:gd name="T6" fmla="*/ 56754 w 263"/>
                <a:gd name="T7" fmla="*/ 276560 h 256"/>
                <a:gd name="T8" fmla="*/ 2027 w 263"/>
                <a:gd name="T9" fmla="*/ 440893 h 256"/>
                <a:gd name="T10" fmla="*/ 56754 w 263"/>
                <a:gd name="T11" fmla="*/ 513039 h 256"/>
                <a:gd name="T12" fmla="*/ 212826 w 263"/>
                <a:gd name="T13" fmla="*/ 474962 h 256"/>
                <a:gd name="T14" fmla="*/ 488487 w 263"/>
                <a:gd name="T15" fmla="*/ 210426 h 256"/>
                <a:gd name="T16" fmla="*/ 259445 w 263"/>
                <a:gd name="T17" fmla="*/ 380771 h 256"/>
                <a:gd name="T18" fmla="*/ 401329 w 263"/>
                <a:gd name="T19" fmla="*/ 188382 h 256"/>
                <a:gd name="T20" fmla="*/ 385114 w 263"/>
                <a:gd name="T21" fmla="*/ 268544 h 256"/>
                <a:gd name="T22" fmla="*/ 259445 w 263"/>
                <a:gd name="T23" fmla="*/ 392795 h 256"/>
                <a:gd name="T24" fmla="*/ 239176 w 263"/>
                <a:gd name="T25" fmla="*/ 324657 h 256"/>
                <a:gd name="T26" fmla="*/ 184449 w 263"/>
                <a:gd name="T27" fmla="*/ 272552 h 256"/>
                <a:gd name="T28" fmla="*/ 372953 w 263"/>
                <a:gd name="T29" fmla="*/ 144292 h 256"/>
                <a:gd name="T30" fmla="*/ 239176 w 263"/>
                <a:gd name="T31" fmla="*/ 324657 h 256"/>
                <a:gd name="T32" fmla="*/ 123642 w 263"/>
                <a:gd name="T33" fmla="*/ 256520 h 256"/>
                <a:gd name="T34" fmla="*/ 322280 w 263"/>
                <a:gd name="T35" fmla="*/ 114231 h 256"/>
                <a:gd name="T36" fmla="*/ 66888 w 263"/>
                <a:gd name="T37" fmla="*/ 478970 h 256"/>
                <a:gd name="T38" fmla="*/ 32431 w 263"/>
                <a:gd name="T39" fmla="*/ 456925 h 256"/>
                <a:gd name="T40" fmla="*/ 50673 w 263"/>
                <a:gd name="T41" fmla="*/ 386783 h 256"/>
                <a:gd name="T42" fmla="*/ 127696 w 263"/>
                <a:gd name="T43" fmla="*/ 462938 h 256"/>
                <a:gd name="T44" fmla="*/ 143911 w 263"/>
                <a:gd name="T45" fmla="*/ 458929 h 256"/>
                <a:gd name="T46" fmla="*/ 54727 w 263"/>
                <a:gd name="T47" fmla="*/ 370751 h 256"/>
                <a:gd name="T48" fmla="*/ 79050 w 263"/>
                <a:gd name="T49" fmla="*/ 300609 h 256"/>
                <a:gd name="T50" fmla="*/ 208772 w 263"/>
                <a:gd name="T51" fmla="*/ 440893 h 256"/>
                <a:gd name="T52" fmla="*/ 143911 w 263"/>
                <a:gd name="T53" fmla="*/ 458929 h 256"/>
                <a:gd name="T54" fmla="*/ 437814 w 263"/>
                <a:gd name="T55" fmla="*/ 216438 h 256"/>
                <a:gd name="T56" fmla="*/ 397276 w 263"/>
                <a:gd name="T57" fmla="*/ 120244 h 256"/>
                <a:gd name="T58" fmla="*/ 328360 w 263"/>
                <a:gd name="T59" fmla="*/ 52106 h 256"/>
                <a:gd name="T60" fmla="*/ 454029 w 263"/>
                <a:gd name="T61" fmla="*/ 64130 h 256"/>
                <a:gd name="T62" fmla="*/ 466191 w 263"/>
                <a:gd name="T63" fmla="*/ 188382 h 25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63" h="256">
                  <a:moveTo>
                    <a:pt x="235" y="21"/>
                  </a:moveTo>
                  <a:cubicBezTo>
                    <a:pt x="222" y="8"/>
                    <a:pt x="205" y="0"/>
                    <a:pt x="188" y="0"/>
                  </a:cubicBezTo>
                  <a:cubicBezTo>
                    <a:pt x="173" y="0"/>
                    <a:pt x="160" y="5"/>
                    <a:pt x="150" y="15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1" y="54"/>
                    <a:pt x="111" y="54"/>
                    <a:pt x="111" y="55"/>
                  </a:cubicBezTo>
                  <a:cubicBezTo>
                    <a:pt x="111" y="55"/>
                    <a:pt x="111" y="55"/>
                    <a:pt x="111" y="55"/>
                  </a:cubicBezTo>
                  <a:cubicBezTo>
                    <a:pt x="111" y="55"/>
                    <a:pt x="111" y="55"/>
                    <a:pt x="111" y="55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24" y="142"/>
                    <a:pt x="22" y="147"/>
                    <a:pt x="20" y="152"/>
                  </a:cubicBezTo>
                  <a:cubicBezTo>
                    <a:pt x="1" y="220"/>
                    <a:pt x="1" y="220"/>
                    <a:pt x="1" y="220"/>
                  </a:cubicBezTo>
                  <a:cubicBezTo>
                    <a:pt x="1" y="220"/>
                    <a:pt x="0" y="225"/>
                    <a:pt x="0" y="228"/>
                  </a:cubicBezTo>
                  <a:cubicBezTo>
                    <a:pt x="0" y="243"/>
                    <a:pt x="13" y="256"/>
                    <a:pt x="28" y="256"/>
                  </a:cubicBezTo>
                  <a:cubicBezTo>
                    <a:pt x="31" y="256"/>
                    <a:pt x="37" y="255"/>
                    <a:pt x="37" y="255"/>
                  </a:cubicBezTo>
                  <a:cubicBezTo>
                    <a:pt x="105" y="237"/>
                    <a:pt x="105" y="237"/>
                    <a:pt x="105" y="237"/>
                  </a:cubicBezTo>
                  <a:cubicBezTo>
                    <a:pt x="110" y="235"/>
                    <a:pt x="115" y="232"/>
                    <a:pt x="119" y="229"/>
                  </a:cubicBezTo>
                  <a:cubicBezTo>
                    <a:pt x="241" y="105"/>
                    <a:pt x="241" y="105"/>
                    <a:pt x="241" y="105"/>
                  </a:cubicBezTo>
                  <a:cubicBezTo>
                    <a:pt x="263" y="83"/>
                    <a:pt x="261" y="46"/>
                    <a:pt x="235" y="21"/>
                  </a:cubicBezTo>
                  <a:close/>
                  <a:moveTo>
                    <a:pt x="128" y="190"/>
                  </a:moveTo>
                  <a:cubicBezTo>
                    <a:pt x="127" y="183"/>
                    <a:pt x="125" y="176"/>
                    <a:pt x="122" y="169"/>
                  </a:cubicBezTo>
                  <a:cubicBezTo>
                    <a:pt x="198" y="94"/>
                    <a:pt x="198" y="94"/>
                    <a:pt x="198" y="94"/>
                  </a:cubicBezTo>
                  <a:cubicBezTo>
                    <a:pt x="203" y="108"/>
                    <a:pt x="200" y="124"/>
                    <a:pt x="190" y="134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4"/>
                    <a:pt x="128" y="192"/>
                    <a:pt x="128" y="190"/>
                  </a:cubicBezTo>
                  <a:close/>
                  <a:moveTo>
                    <a:pt x="118" y="162"/>
                  </a:moveTo>
                  <a:cubicBezTo>
                    <a:pt x="115" y="157"/>
                    <a:pt x="112" y="152"/>
                    <a:pt x="108" y="148"/>
                  </a:cubicBezTo>
                  <a:cubicBezTo>
                    <a:pt x="103" y="143"/>
                    <a:pt x="97" y="140"/>
                    <a:pt x="91" y="136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74" y="63"/>
                    <a:pt x="179" y="66"/>
                    <a:pt x="184" y="72"/>
                  </a:cubicBezTo>
                  <a:cubicBezTo>
                    <a:pt x="189" y="76"/>
                    <a:pt x="192" y="81"/>
                    <a:pt x="195" y="86"/>
                  </a:cubicBezTo>
                  <a:lnTo>
                    <a:pt x="118" y="162"/>
                  </a:lnTo>
                  <a:close/>
                  <a:moveTo>
                    <a:pt x="84" y="133"/>
                  </a:moveTo>
                  <a:cubicBezTo>
                    <a:pt x="76" y="130"/>
                    <a:pt x="69" y="128"/>
                    <a:pt x="61" y="128"/>
                  </a:cubicBezTo>
                  <a:cubicBezTo>
                    <a:pt x="123" y="66"/>
                    <a:pt x="123" y="66"/>
                    <a:pt x="123" y="66"/>
                  </a:cubicBezTo>
                  <a:cubicBezTo>
                    <a:pt x="132" y="56"/>
                    <a:pt x="146" y="54"/>
                    <a:pt x="159" y="57"/>
                  </a:cubicBezTo>
                  <a:lnTo>
                    <a:pt x="84" y="133"/>
                  </a:lnTo>
                  <a:close/>
                  <a:moveTo>
                    <a:pt x="33" y="239"/>
                  </a:moveTo>
                  <a:cubicBezTo>
                    <a:pt x="32" y="239"/>
                    <a:pt x="30" y="240"/>
                    <a:pt x="28" y="240"/>
                  </a:cubicBezTo>
                  <a:cubicBezTo>
                    <a:pt x="21" y="240"/>
                    <a:pt x="16" y="235"/>
                    <a:pt x="16" y="228"/>
                  </a:cubicBezTo>
                  <a:cubicBezTo>
                    <a:pt x="16" y="227"/>
                    <a:pt x="17" y="224"/>
                    <a:pt x="17" y="224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34" y="193"/>
                    <a:pt x="44" y="196"/>
                    <a:pt x="52" y="204"/>
                  </a:cubicBezTo>
                  <a:cubicBezTo>
                    <a:pt x="60" y="212"/>
                    <a:pt x="64" y="222"/>
                    <a:pt x="63" y="231"/>
                  </a:cubicBezTo>
                  <a:lnTo>
                    <a:pt x="33" y="239"/>
                  </a:lnTo>
                  <a:close/>
                  <a:moveTo>
                    <a:pt x="71" y="229"/>
                  </a:moveTo>
                  <a:cubicBezTo>
                    <a:pt x="71" y="218"/>
                    <a:pt x="66" y="207"/>
                    <a:pt x="58" y="198"/>
                  </a:cubicBezTo>
                  <a:cubicBezTo>
                    <a:pt x="49" y="190"/>
                    <a:pt x="38" y="185"/>
                    <a:pt x="27" y="185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6" y="154"/>
                    <a:pt x="37" y="152"/>
                    <a:pt x="39" y="150"/>
                  </a:cubicBezTo>
                  <a:cubicBezTo>
                    <a:pt x="55" y="139"/>
                    <a:pt x="79" y="142"/>
                    <a:pt x="96" y="160"/>
                  </a:cubicBezTo>
                  <a:cubicBezTo>
                    <a:pt x="115" y="178"/>
                    <a:pt x="117" y="204"/>
                    <a:pt x="103" y="220"/>
                  </a:cubicBezTo>
                  <a:cubicBezTo>
                    <a:pt x="103" y="221"/>
                    <a:pt x="102" y="221"/>
                    <a:pt x="101" y="221"/>
                  </a:cubicBezTo>
                  <a:lnTo>
                    <a:pt x="71" y="229"/>
                  </a:lnTo>
                  <a:close/>
                  <a:moveTo>
                    <a:pt x="230" y="94"/>
                  </a:moveTo>
                  <a:cubicBezTo>
                    <a:pt x="216" y="108"/>
                    <a:pt x="216" y="108"/>
                    <a:pt x="216" y="108"/>
                  </a:cubicBezTo>
                  <a:cubicBezTo>
                    <a:pt x="216" y="106"/>
                    <a:pt x="216" y="104"/>
                    <a:pt x="216" y="102"/>
                  </a:cubicBezTo>
                  <a:cubicBezTo>
                    <a:pt x="215" y="87"/>
                    <a:pt x="207" y="72"/>
                    <a:pt x="196" y="60"/>
                  </a:cubicBezTo>
                  <a:cubicBezTo>
                    <a:pt x="183" y="47"/>
                    <a:pt x="165" y="40"/>
                    <a:pt x="148" y="40"/>
                  </a:cubicBezTo>
                  <a:cubicBezTo>
                    <a:pt x="162" y="26"/>
                    <a:pt x="162" y="26"/>
                    <a:pt x="162" y="26"/>
                  </a:cubicBezTo>
                  <a:cubicBezTo>
                    <a:pt x="168" y="20"/>
                    <a:pt x="177" y="16"/>
                    <a:pt x="188" y="16"/>
                  </a:cubicBezTo>
                  <a:cubicBezTo>
                    <a:pt x="200" y="16"/>
                    <a:pt x="214" y="22"/>
                    <a:pt x="224" y="32"/>
                  </a:cubicBezTo>
                  <a:cubicBezTo>
                    <a:pt x="233" y="41"/>
                    <a:pt x="239" y="53"/>
                    <a:pt x="240" y="65"/>
                  </a:cubicBezTo>
                  <a:cubicBezTo>
                    <a:pt x="241" y="76"/>
                    <a:pt x="237" y="87"/>
                    <a:pt x="230" y="9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410" name="Group 4"/>
          <p:cNvGrpSpPr>
            <a:grpSpLocks/>
          </p:cNvGrpSpPr>
          <p:nvPr/>
        </p:nvGrpSpPr>
        <p:grpSpPr bwMode="auto">
          <a:xfrm>
            <a:off x="6343650" y="2473325"/>
            <a:ext cx="2463800" cy="2092325"/>
            <a:chOff x="6343966" y="2473460"/>
            <a:chExt cx="2464200" cy="2092044"/>
          </a:xfrm>
        </p:grpSpPr>
        <p:sp>
          <p:nvSpPr>
            <p:cNvPr id="102438" name="Freeform 6"/>
            <p:cNvSpPr>
              <a:spLocks noEditPoints="1"/>
            </p:cNvSpPr>
            <p:nvPr/>
          </p:nvSpPr>
          <p:spPr bwMode="auto">
            <a:xfrm>
              <a:off x="6343966" y="2473460"/>
              <a:ext cx="2464200" cy="2092044"/>
            </a:xfrm>
            <a:custGeom>
              <a:avLst/>
              <a:gdLst>
                <a:gd name="T0" fmla="*/ 2300340 w 391"/>
                <a:gd name="T1" fmla="*/ 756160 h 332"/>
                <a:gd name="T2" fmla="*/ 1121810 w 391"/>
                <a:gd name="T3" fmla="*/ 157533 h 332"/>
                <a:gd name="T4" fmla="*/ 0 w 391"/>
                <a:gd name="T5" fmla="*/ 1506020 h 332"/>
                <a:gd name="T6" fmla="*/ 1701621 w 391"/>
                <a:gd name="T7" fmla="*/ 1934511 h 332"/>
                <a:gd name="T8" fmla="*/ 2300340 w 391"/>
                <a:gd name="T9" fmla="*/ 756160 h 332"/>
                <a:gd name="T10" fmla="*/ 705858 w 391"/>
                <a:gd name="T11" fmla="*/ 1279171 h 332"/>
                <a:gd name="T12" fmla="*/ 1210042 w 391"/>
                <a:gd name="T13" fmla="*/ 283560 h 332"/>
                <a:gd name="T14" fmla="*/ 2205806 w 391"/>
                <a:gd name="T15" fmla="*/ 787667 h 332"/>
                <a:gd name="T16" fmla="*/ 1695319 w 391"/>
                <a:gd name="T17" fmla="*/ 1783278 h 332"/>
                <a:gd name="T18" fmla="*/ 705858 w 391"/>
                <a:gd name="T19" fmla="*/ 1279171 h 3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91" h="332">
                  <a:moveTo>
                    <a:pt x="365" y="120"/>
                  </a:moveTo>
                  <a:cubicBezTo>
                    <a:pt x="340" y="42"/>
                    <a:pt x="256" y="0"/>
                    <a:pt x="178" y="25"/>
                  </a:cubicBezTo>
                  <a:cubicBezTo>
                    <a:pt x="101" y="50"/>
                    <a:pt x="0" y="239"/>
                    <a:pt x="0" y="239"/>
                  </a:cubicBezTo>
                  <a:cubicBezTo>
                    <a:pt x="0" y="239"/>
                    <a:pt x="192" y="332"/>
                    <a:pt x="270" y="307"/>
                  </a:cubicBezTo>
                  <a:cubicBezTo>
                    <a:pt x="348" y="282"/>
                    <a:pt x="391" y="198"/>
                    <a:pt x="365" y="120"/>
                  </a:cubicBezTo>
                  <a:close/>
                  <a:moveTo>
                    <a:pt x="112" y="203"/>
                  </a:moveTo>
                  <a:cubicBezTo>
                    <a:pt x="90" y="137"/>
                    <a:pt x="126" y="66"/>
                    <a:pt x="192" y="45"/>
                  </a:cubicBezTo>
                  <a:cubicBezTo>
                    <a:pt x="258" y="24"/>
                    <a:pt x="328" y="60"/>
                    <a:pt x="350" y="125"/>
                  </a:cubicBezTo>
                  <a:cubicBezTo>
                    <a:pt x="371" y="191"/>
                    <a:pt x="335" y="262"/>
                    <a:pt x="269" y="283"/>
                  </a:cubicBezTo>
                  <a:cubicBezTo>
                    <a:pt x="203" y="304"/>
                    <a:pt x="133" y="268"/>
                    <a:pt x="112" y="2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2439" name="Group 23"/>
            <p:cNvGrpSpPr>
              <a:grpSpLocks/>
            </p:cNvGrpSpPr>
            <p:nvPr/>
          </p:nvGrpSpPr>
          <p:grpSpPr bwMode="auto">
            <a:xfrm>
              <a:off x="6964641" y="2706230"/>
              <a:ext cx="1620000" cy="1620000"/>
              <a:chOff x="6964641" y="2706230"/>
              <a:chExt cx="1620000" cy="1620000"/>
            </a:xfrm>
          </p:grpSpPr>
          <p:sp>
            <p:nvSpPr>
              <p:cNvPr id="27" name="Oval 26"/>
              <p:cNvSpPr>
                <a:spLocks noChangeAspect="1" noChangeArrowheads="1"/>
              </p:cNvSpPr>
              <p:nvPr/>
            </p:nvSpPr>
            <p:spPr bwMode="auto">
              <a:xfrm flipV="1">
                <a:off x="6964780" y="2706792"/>
                <a:ext cx="1619513" cy="16190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28" name="Oval 27"/>
              <p:cNvSpPr>
                <a:spLocks noChangeAspect="1" noChangeArrowheads="1"/>
              </p:cNvSpPr>
              <p:nvPr/>
            </p:nvSpPr>
            <p:spPr bwMode="auto">
              <a:xfrm flipV="1">
                <a:off x="7083861" y="2832187"/>
                <a:ext cx="1368647" cy="136824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7554875" y="3261489"/>
              <a:ext cx="465346" cy="544729"/>
              <a:chOff x="6980238" y="-342900"/>
              <a:chExt cx="1150937" cy="1311275"/>
            </a:xfrm>
            <a:solidFill>
              <a:schemeClr val="bg2"/>
            </a:solidFill>
          </p:grpSpPr>
          <p:sp>
            <p:nvSpPr>
              <p:cNvPr id="87" name="Freeform 30"/>
              <p:cNvSpPr>
                <a:spLocks noEditPoints="1"/>
              </p:cNvSpPr>
              <p:nvPr/>
            </p:nvSpPr>
            <p:spPr bwMode="auto">
              <a:xfrm>
                <a:off x="6980238" y="-342900"/>
                <a:ext cx="1150937" cy="1311275"/>
              </a:xfrm>
              <a:custGeom>
                <a:avLst/>
                <a:gdLst>
                  <a:gd name="T0" fmla="*/ 152 w 304"/>
                  <a:gd name="T1" fmla="*/ 0 h 347"/>
                  <a:gd name="T2" fmla="*/ 0 w 304"/>
                  <a:gd name="T3" fmla="*/ 71 h 347"/>
                  <a:gd name="T4" fmla="*/ 0 w 304"/>
                  <a:gd name="T5" fmla="*/ 277 h 347"/>
                  <a:gd name="T6" fmla="*/ 152 w 304"/>
                  <a:gd name="T7" fmla="*/ 347 h 347"/>
                  <a:gd name="T8" fmla="*/ 304 w 304"/>
                  <a:gd name="T9" fmla="*/ 277 h 347"/>
                  <a:gd name="T10" fmla="*/ 304 w 304"/>
                  <a:gd name="T11" fmla="*/ 71 h 347"/>
                  <a:gd name="T12" fmla="*/ 152 w 304"/>
                  <a:gd name="T13" fmla="*/ 0 h 347"/>
                  <a:gd name="T14" fmla="*/ 282 w 304"/>
                  <a:gd name="T15" fmla="*/ 277 h 347"/>
                  <a:gd name="T16" fmla="*/ 152 w 304"/>
                  <a:gd name="T17" fmla="*/ 326 h 347"/>
                  <a:gd name="T18" fmla="*/ 22 w 304"/>
                  <a:gd name="T19" fmla="*/ 277 h 347"/>
                  <a:gd name="T20" fmla="*/ 22 w 304"/>
                  <a:gd name="T21" fmla="*/ 236 h 347"/>
                  <a:gd name="T22" fmla="*/ 152 w 304"/>
                  <a:gd name="T23" fmla="*/ 271 h 347"/>
                  <a:gd name="T24" fmla="*/ 282 w 304"/>
                  <a:gd name="T25" fmla="*/ 236 h 347"/>
                  <a:gd name="T26" fmla="*/ 282 w 304"/>
                  <a:gd name="T27" fmla="*/ 277 h 347"/>
                  <a:gd name="T28" fmla="*/ 282 w 304"/>
                  <a:gd name="T29" fmla="*/ 212 h 347"/>
                  <a:gd name="T30" fmla="*/ 282 w 304"/>
                  <a:gd name="T31" fmla="*/ 212 h 347"/>
                  <a:gd name="T32" fmla="*/ 282 w 304"/>
                  <a:gd name="T33" fmla="*/ 212 h 347"/>
                  <a:gd name="T34" fmla="*/ 152 w 304"/>
                  <a:gd name="T35" fmla="*/ 261 h 347"/>
                  <a:gd name="T36" fmla="*/ 22 w 304"/>
                  <a:gd name="T37" fmla="*/ 212 h 347"/>
                  <a:gd name="T38" fmla="*/ 22 w 304"/>
                  <a:gd name="T39" fmla="*/ 212 h 347"/>
                  <a:gd name="T40" fmla="*/ 22 w 304"/>
                  <a:gd name="T41" fmla="*/ 212 h 347"/>
                  <a:gd name="T42" fmla="*/ 22 w 304"/>
                  <a:gd name="T43" fmla="*/ 171 h 347"/>
                  <a:gd name="T44" fmla="*/ 152 w 304"/>
                  <a:gd name="T45" fmla="*/ 206 h 347"/>
                  <a:gd name="T46" fmla="*/ 282 w 304"/>
                  <a:gd name="T47" fmla="*/ 171 h 347"/>
                  <a:gd name="T48" fmla="*/ 282 w 304"/>
                  <a:gd name="T49" fmla="*/ 212 h 347"/>
                  <a:gd name="T50" fmla="*/ 282 w 304"/>
                  <a:gd name="T51" fmla="*/ 147 h 347"/>
                  <a:gd name="T52" fmla="*/ 282 w 304"/>
                  <a:gd name="T53" fmla="*/ 147 h 347"/>
                  <a:gd name="T54" fmla="*/ 282 w 304"/>
                  <a:gd name="T55" fmla="*/ 147 h 347"/>
                  <a:gd name="T56" fmla="*/ 152 w 304"/>
                  <a:gd name="T57" fmla="*/ 195 h 347"/>
                  <a:gd name="T58" fmla="*/ 22 w 304"/>
                  <a:gd name="T59" fmla="*/ 147 h 347"/>
                  <a:gd name="T60" fmla="*/ 22 w 304"/>
                  <a:gd name="T61" fmla="*/ 147 h 347"/>
                  <a:gd name="T62" fmla="*/ 22 w 304"/>
                  <a:gd name="T63" fmla="*/ 147 h 347"/>
                  <a:gd name="T64" fmla="*/ 22 w 304"/>
                  <a:gd name="T65" fmla="*/ 109 h 347"/>
                  <a:gd name="T66" fmla="*/ 152 w 304"/>
                  <a:gd name="T67" fmla="*/ 141 h 347"/>
                  <a:gd name="T68" fmla="*/ 282 w 304"/>
                  <a:gd name="T69" fmla="*/ 109 h 347"/>
                  <a:gd name="T70" fmla="*/ 282 w 304"/>
                  <a:gd name="T71" fmla="*/ 147 h 347"/>
                  <a:gd name="T72" fmla="*/ 152 w 304"/>
                  <a:gd name="T73" fmla="*/ 119 h 347"/>
                  <a:gd name="T74" fmla="*/ 22 w 304"/>
                  <a:gd name="T75" fmla="*/ 71 h 347"/>
                  <a:gd name="T76" fmla="*/ 152 w 304"/>
                  <a:gd name="T77" fmla="*/ 22 h 347"/>
                  <a:gd name="T78" fmla="*/ 282 w 304"/>
                  <a:gd name="T79" fmla="*/ 71 h 347"/>
                  <a:gd name="T80" fmla="*/ 152 w 304"/>
                  <a:gd name="T81" fmla="*/ 119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04" h="347">
                    <a:moveTo>
                      <a:pt x="152" y="0"/>
                    </a:moveTo>
                    <a:cubicBezTo>
                      <a:pt x="79" y="0"/>
                      <a:pt x="0" y="22"/>
                      <a:pt x="0" y="71"/>
                    </a:cubicBezTo>
                    <a:cubicBezTo>
                      <a:pt x="0" y="277"/>
                      <a:pt x="0" y="277"/>
                      <a:pt x="0" y="277"/>
                    </a:cubicBezTo>
                    <a:cubicBezTo>
                      <a:pt x="0" y="325"/>
                      <a:pt x="79" y="347"/>
                      <a:pt x="152" y="347"/>
                    </a:cubicBezTo>
                    <a:cubicBezTo>
                      <a:pt x="225" y="347"/>
                      <a:pt x="304" y="325"/>
                      <a:pt x="304" y="277"/>
                    </a:cubicBezTo>
                    <a:cubicBezTo>
                      <a:pt x="304" y="71"/>
                      <a:pt x="304" y="71"/>
                      <a:pt x="304" y="71"/>
                    </a:cubicBezTo>
                    <a:cubicBezTo>
                      <a:pt x="304" y="22"/>
                      <a:pt x="225" y="0"/>
                      <a:pt x="152" y="0"/>
                    </a:cubicBezTo>
                    <a:close/>
                    <a:moveTo>
                      <a:pt x="282" y="277"/>
                    </a:moveTo>
                    <a:cubicBezTo>
                      <a:pt x="282" y="304"/>
                      <a:pt x="224" y="326"/>
                      <a:pt x="152" y="326"/>
                    </a:cubicBezTo>
                    <a:cubicBezTo>
                      <a:pt x="80" y="326"/>
                      <a:pt x="22" y="304"/>
                      <a:pt x="22" y="277"/>
                    </a:cubicBezTo>
                    <a:cubicBezTo>
                      <a:pt x="22" y="236"/>
                      <a:pt x="22" y="236"/>
                      <a:pt x="22" y="236"/>
                    </a:cubicBezTo>
                    <a:cubicBezTo>
                      <a:pt x="44" y="259"/>
                      <a:pt x="98" y="271"/>
                      <a:pt x="152" y="271"/>
                    </a:cubicBezTo>
                    <a:cubicBezTo>
                      <a:pt x="206" y="271"/>
                      <a:pt x="260" y="259"/>
                      <a:pt x="282" y="236"/>
                    </a:cubicBezTo>
                    <a:lnTo>
                      <a:pt x="282" y="277"/>
                    </a:lnTo>
                    <a:close/>
                    <a:moveTo>
                      <a:pt x="282" y="212"/>
                    </a:moveTo>
                    <a:cubicBezTo>
                      <a:pt x="282" y="212"/>
                      <a:pt x="282" y="212"/>
                      <a:pt x="282" y="212"/>
                    </a:cubicBezTo>
                    <a:cubicBezTo>
                      <a:pt x="282" y="212"/>
                      <a:pt x="282" y="212"/>
                      <a:pt x="282" y="212"/>
                    </a:cubicBezTo>
                    <a:cubicBezTo>
                      <a:pt x="282" y="239"/>
                      <a:pt x="224" y="261"/>
                      <a:pt x="152" y="261"/>
                    </a:cubicBezTo>
                    <a:cubicBezTo>
                      <a:pt x="80" y="261"/>
                      <a:pt x="22" y="239"/>
                      <a:pt x="22" y="212"/>
                    </a:cubicBezTo>
                    <a:cubicBezTo>
                      <a:pt x="22" y="212"/>
                      <a:pt x="22" y="212"/>
                      <a:pt x="22" y="212"/>
                    </a:cubicBezTo>
                    <a:cubicBezTo>
                      <a:pt x="22" y="212"/>
                      <a:pt x="22" y="212"/>
                      <a:pt x="22" y="212"/>
                    </a:cubicBezTo>
                    <a:cubicBezTo>
                      <a:pt x="22" y="171"/>
                      <a:pt x="22" y="171"/>
                      <a:pt x="22" y="171"/>
                    </a:cubicBezTo>
                    <a:cubicBezTo>
                      <a:pt x="44" y="194"/>
                      <a:pt x="98" y="206"/>
                      <a:pt x="152" y="206"/>
                    </a:cubicBezTo>
                    <a:cubicBezTo>
                      <a:pt x="206" y="206"/>
                      <a:pt x="260" y="194"/>
                      <a:pt x="282" y="171"/>
                    </a:cubicBezTo>
                    <a:lnTo>
                      <a:pt x="282" y="212"/>
                    </a:lnTo>
                    <a:close/>
                    <a:moveTo>
                      <a:pt x="282" y="147"/>
                    </a:moveTo>
                    <a:cubicBezTo>
                      <a:pt x="282" y="147"/>
                      <a:pt x="282" y="147"/>
                      <a:pt x="282" y="147"/>
                    </a:cubicBezTo>
                    <a:cubicBezTo>
                      <a:pt x="282" y="147"/>
                      <a:pt x="282" y="147"/>
                      <a:pt x="282" y="147"/>
                    </a:cubicBezTo>
                    <a:cubicBezTo>
                      <a:pt x="282" y="174"/>
                      <a:pt x="224" y="195"/>
                      <a:pt x="152" y="195"/>
                    </a:cubicBezTo>
                    <a:cubicBezTo>
                      <a:pt x="80" y="195"/>
                      <a:pt x="22" y="174"/>
                      <a:pt x="22" y="147"/>
                    </a:cubicBezTo>
                    <a:cubicBezTo>
                      <a:pt x="22" y="147"/>
                      <a:pt x="22" y="147"/>
                      <a:pt x="22" y="147"/>
                    </a:cubicBezTo>
                    <a:cubicBezTo>
                      <a:pt x="22" y="147"/>
                      <a:pt x="22" y="147"/>
                      <a:pt x="22" y="147"/>
                    </a:cubicBezTo>
                    <a:cubicBezTo>
                      <a:pt x="22" y="109"/>
                      <a:pt x="22" y="109"/>
                      <a:pt x="22" y="109"/>
                    </a:cubicBezTo>
                    <a:cubicBezTo>
                      <a:pt x="50" y="131"/>
                      <a:pt x="102" y="141"/>
                      <a:pt x="152" y="141"/>
                    </a:cubicBezTo>
                    <a:cubicBezTo>
                      <a:pt x="202" y="141"/>
                      <a:pt x="254" y="131"/>
                      <a:pt x="282" y="109"/>
                    </a:cubicBezTo>
                    <a:lnTo>
                      <a:pt x="282" y="147"/>
                    </a:lnTo>
                    <a:close/>
                    <a:moveTo>
                      <a:pt x="152" y="119"/>
                    </a:moveTo>
                    <a:cubicBezTo>
                      <a:pt x="80" y="119"/>
                      <a:pt x="22" y="98"/>
                      <a:pt x="22" y="71"/>
                    </a:cubicBezTo>
                    <a:cubicBezTo>
                      <a:pt x="22" y="44"/>
                      <a:pt x="80" y="22"/>
                      <a:pt x="152" y="22"/>
                    </a:cubicBezTo>
                    <a:cubicBezTo>
                      <a:pt x="224" y="22"/>
                      <a:pt x="282" y="44"/>
                      <a:pt x="282" y="71"/>
                    </a:cubicBezTo>
                    <a:cubicBezTo>
                      <a:pt x="282" y="98"/>
                      <a:pt x="224" y="119"/>
                      <a:pt x="152" y="1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88" name="Oval 31"/>
              <p:cNvSpPr>
                <a:spLocks noChangeArrowheads="1"/>
              </p:cNvSpPr>
              <p:nvPr/>
            </p:nvSpPr>
            <p:spPr bwMode="auto">
              <a:xfrm>
                <a:off x="7885113" y="681038"/>
                <a:ext cx="82550" cy="841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89" name="Oval 32"/>
              <p:cNvSpPr>
                <a:spLocks noChangeArrowheads="1"/>
              </p:cNvSpPr>
              <p:nvPr/>
            </p:nvSpPr>
            <p:spPr bwMode="auto">
              <a:xfrm>
                <a:off x="7885113" y="434975"/>
                <a:ext cx="82550" cy="841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90" name="Oval 33"/>
              <p:cNvSpPr>
                <a:spLocks noChangeArrowheads="1"/>
              </p:cNvSpPr>
              <p:nvPr/>
            </p:nvSpPr>
            <p:spPr bwMode="auto">
              <a:xfrm>
                <a:off x="7885113" y="190500"/>
                <a:ext cx="82550" cy="825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</p:grpSp>
      </p:grpSp>
      <p:grpSp>
        <p:nvGrpSpPr>
          <p:cNvPr id="102411" name="Group 41"/>
          <p:cNvGrpSpPr>
            <a:grpSpLocks/>
          </p:cNvGrpSpPr>
          <p:nvPr/>
        </p:nvGrpSpPr>
        <p:grpSpPr bwMode="auto">
          <a:xfrm>
            <a:off x="3557588" y="2449513"/>
            <a:ext cx="2459037" cy="2097087"/>
            <a:chOff x="3558117" y="2449536"/>
            <a:chExt cx="2458884" cy="2097361"/>
          </a:xfrm>
        </p:grpSpPr>
        <p:sp>
          <p:nvSpPr>
            <p:cNvPr id="21" name="Freeform 7"/>
            <p:cNvSpPr>
              <a:spLocks noEditPoints="1"/>
            </p:cNvSpPr>
            <p:nvPr/>
          </p:nvSpPr>
          <p:spPr bwMode="auto">
            <a:xfrm>
              <a:off x="3558117" y="2449536"/>
              <a:ext cx="2458884" cy="2097361"/>
            </a:xfrm>
            <a:custGeom>
              <a:avLst/>
              <a:gdLst>
                <a:gd name="T0" fmla="*/ 25 w 390"/>
                <a:gd name="T1" fmla="*/ 121 h 333"/>
                <a:gd name="T2" fmla="*/ 121 w 390"/>
                <a:gd name="T3" fmla="*/ 308 h 333"/>
                <a:gd name="T4" fmla="*/ 390 w 390"/>
                <a:gd name="T5" fmla="*/ 239 h 333"/>
                <a:gd name="T6" fmla="*/ 212 w 390"/>
                <a:gd name="T7" fmla="*/ 25 h 333"/>
                <a:gd name="T8" fmla="*/ 25 w 390"/>
                <a:gd name="T9" fmla="*/ 121 h 333"/>
                <a:gd name="T10" fmla="*/ 279 w 390"/>
                <a:gd name="T11" fmla="*/ 203 h 333"/>
                <a:gd name="T12" fmla="*/ 122 w 390"/>
                <a:gd name="T13" fmla="*/ 283 h 333"/>
                <a:gd name="T14" fmla="*/ 41 w 390"/>
                <a:gd name="T15" fmla="*/ 126 h 333"/>
                <a:gd name="T16" fmla="*/ 199 w 390"/>
                <a:gd name="T17" fmla="*/ 46 h 333"/>
                <a:gd name="T18" fmla="*/ 279 w 390"/>
                <a:gd name="T19" fmla="*/ 20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0" h="333">
                  <a:moveTo>
                    <a:pt x="25" y="121"/>
                  </a:moveTo>
                  <a:cubicBezTo>
                    <a:pt x="0" y="199"/>
                    <a:pt x="43" y="282"/>
                    <a:pt x="121" y="308"/>
                  </a:cubicBezTo>
                  <a:cubicBezTo>
                    <a:pt x="199" y="333"/>
                    <a:pt x="390" y="239"/>
                    <a:pt x="390" y="239"/>
                  </a:cubicBezTo>
                  <a:cubicBezTo>
                    <a:pt x="390" y="239"/>
                    <a:pt x="290" y="51"/>
                    <a:pt x="212" y="25"/>
                  </a:cubicBezTo>
                  <a:cubicBezTo>
                    <a:pt x="134" y="0"/>
                    <a:pt x="51" y="43"/>
                    <a:pt x="25" y="121"/>
                  </a:cubicBezTo>
                  <a:close/>
                  <a:moveTo>
                    <a:pt x="279" y="203"/>
                  </a:moveTo>
                  <a:cubicBezTo>
                    <a:pt x="258" y="269"/>
                    <a:pt x="187" y="305"/>
                    <a:pt x="122" y="283"/>
                  </a:cubicBezTo>
                  <a:cubicBezTo>
                    <a:pt x="56" y="262"/>
                    <a:pt x="20" y="192"/>
                    <a:pt x="41" y="126"/>
                  </a:cubicBezTo>
                  <a:cubicBezTo>
                    <a:pt x="63" y="60"/>
                    <a:pt x="133" y="24"/>
                    <a:pt x="199" y="46"/>
                  </a:cubicBezTo>
                  <a:cubicBezTo>
                    <a:pt x="265" y="67"/>
                    <a:pt x="301" y="137"/>
                    <a:pt x="279" y="2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grpSp>
          <p:nvGrpSpPr>
            <p:cNvPr id="102434" name="Group 31"/>
            <p:cNvGrpSpPr>
              <a:grpSpLocks/>
            </p:cNvGrpSpPr>
            <p:nvPr/>
          </p:nvGrpSpPr>
          <p:grpSpPr bwMode="auto">
            <a:xfrm>
              <a:off x="3777007" y="2668012"/>
              <a:ext cx="1620000" cy="1620000"/>
              <a:chOff x="6964641" y="2706230"/>
              <a:chExt cx="1620000" cy="1620000"/>
            </a:xfrm>
          </p:grpSpPr>
          <p:sp>
            <p:nvSpPr>
              <p:cNvPr id="33" name="Oval 32"/>
              <p:cNvSpPr>
                <a:spLocks noChangeAspect="1" noChangeArrowheads="1"/>
              </p:cNvSpPr>
              <p:nvPr/>
            </p:nvSpPr>
            <p:spPr bwMode="auto">
              <a:xfrm flipV="1">
                <a:off x="6964812" y="2706858"/>
                <a:ext cx="1619149" cy="16194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34" name="Oval 33"/>
              <p:cNvSpPr>
                <a:spLocks noChangeAspect="1" noChangeArrowheads="1"/>
              </p:cNvSpPr>
              <p:nvPr/>
            </p:nvSpPr>
            <p:spPr bwMode="auto">
              <a:xfrm flipV="1">
                <a:off x="7083867" y="2832286"/>
                <a:ext cx="1368340" cy="136860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</p:grpSp>
        <p:sp>
          <p:nvSpPr>
            <p:cNvPr id="91" name="Freeform 823"/>
            <p:cNvSpPr>
              <a:spLocks noEditPoints="1"/>
            </p:cNvSpPr>
            <p:nvPr/>
          </p:nvSpPr>
          <p:spPr bwMode="auto">
            <a:xfrm>
              <a:off x="4361342" y="3259267"/>
              <a:ext cx="522255" cy="489014"/>
            </a:xfrm>
            <a:custGeom>
              <a:avLst/>
              <a:gdLst>
                <a:gd name="T0" fmla="*/ 40 w 102"/>
                <a:gd name="T1" fmla="*/ 84 h 101"/>
                <a:gd name="T2" fmla="*/ 63 w 102"/>
                <a:gd name="T3" fmla="*/ 61 h 101"/>
                <a:gd name="T4" fmla="*/ 40 w 102"/>
                <a:gd name="T5" fmla="*/ 38 h 101"/>
                <a:gd name="T6" fmla="*/ 17 w 102"/>
                <a:gd name="T7" fmla="*/ 61 h 101"/>
                <a:gd name="T8" fmla="*/ 40 w 102"/>
                <a:gd name="T9" fmla="*/ 84 h 101"/>
                <a:gd name="T10" fmla="*/ 34 w 102"/>
                <a:gd name="T11" fmla="*/ 51 h 101"/>
                <a:gd name="T12" fmla="*/ 35 w 102"/>
                <a:gd name="T13" fmla="*/ 50 h 101"/>
                <a:gd name="T14" fmla="*/ 36 w 102"/>
                <a:gd name="T15" fmla="*/ 50 h 101"/>
                <a:gd name="T16" fmla="*/ 51 w 102"/>
                <a:gd name="T17" fmla="*/ 60 h 101"/>
                <a:gd name="T18" fmla="*/ 51 w 102"/>
                <a:gd name="T19" fmla="*/ 61 h 101"/>
                <a:gd name="T20" fmla="*/ 51 w 102"/>
                <a:gd name="T21" fmla="*/ 62 h 101"/>
                <a:gd name="T22" fmla="*/ 36 w 102"/>
                <a:gd name="T23" fmla="*/ 72 h 101"/>
                <a:gd name="T24" fmla="*/ 35 w 102"/>
                <a:gd name="T25" fmla="*/ 72 h 101"/>
                <a:gd name="T26" fmla="*/ 35 w 102"/>
                <a:gd name="T27" fmla="*/ 72 h 101"/>
                <a:gd name="T28" fmla="*/ 34 w 102"/>
                <a:gd name="T29" fmla="*/ 71 h 101"/>
                <a:gd name="T30" fmla="*/ 34 w 102"/>
                <a:gd name="T31" fmla="*/ 51 h 101"/>
                <a:gd name="T32" fmla="*/ 99 w 102"/>
                <a:gd name="T33" fmla="*/ 0 h 101"/>
                <a:gd name="T34" fmla="*/ 25 w 102"/>
                <a:gd name="T35" fmla="*/ 0 h 101"/>
                <a:gd name="T36" fmla="*/ 23 w 102"/>
                <a:gd name="T37" fmla="*/ 2 h 101"/>
                <a:gd name="T38" fmla="*/ 23 w 102"/>
                <a:gd name="T39" fmla="*/ 11 h 101"/>
                <a:gd name="T40" fmla="*/ 14 w 102"/>
                <a:gd name="T41" fmla="*/ 11 h 101"/>
                <a:gd name="T42" fmla="*/ 12 w 102"/>
                <a:gd name="T43" fmla="*/ 13 h 101"/>
                <a:gd name="T44" fmla="*/ 12 w 102"/>
                <a:gd name="T45" fmla="*/ 23 h 101"/>
                <a:gd name="T46" fmla="*/ 3 w 102"/>
                <a:gd name="T47" fmla="*/ 23 h 101"/>
                <a:gd name="T48" fmla="*/ 0 w 102"/>
                <a:gd name="T49" fmla="*/ 25 h 101"/>
                <a:gd name="T50" fmla="*/ 0 w 102"/>
                <a:gd name="T51" fmla="*/ 99 h 101"/>
                <a:gd name="T52" fmla="*/ 3 w 102"/>
                <a:gd name="T53" fmla="*/ 101 h 101"/>
                <a:gd name="T54" fmla="*/ 76 w 102"/>
                <a:gd name="T55" fmla="*/ 101 h 101"/>
                <a:gd name="T56" fmla="*/ 79 w 102"/>
                <a:gd name="T57" fmla="*/ 99 h 101"/>
                <a:gd name="T58" fmla="*/ 79 w 102"/>
                <a:gd name="T59" fmla="*/ 90 h 101"/>
                <a:gd name="T60" fmla="*/ 88 w 102"/>
                <a:gd name="T61" fmla="*/ 90 h 101"/>
                <a:gd name="T62" fmla="*/ 91 w 102"/>
                <a:gd name="T63" fmla="*/ 87 h 101"/>
                <a:gd name="T64" fmla="*/ 91 w 102"/>
                <a:gd name="T65" fmla="*/ 79 h 101"/>
                <a:gd name="T66" fmla="*/ 99 w 102"/>
                <a:gd name="T67" fmla="*/ 79 h 101"/>
                <a:gd name="T68" fmla="*/ 102 w 102"/>
                <a:gd name="T69" fmla="*/ 76 h 101"/>
                <a:gd name="T70" fmla="*/ 102 w 102"/>
                <a:gd name="T71" fmla="*/ 2 h 101"/>
                <a:gd name="T72" fmla="*/ 99 w 102"/>
                <a:gd name="T73" fmla="*/ 0 h 101"/>
                <a:gd name="T74" fmla="*/ 74 w 102"/>
                <a:gd name="T75" fmla="*/ 96 h 101"/>
                <a:gd name="T76" fmla="*/ 6 w 102"/>
                <a:gd name="T77" fmla="*/ 96 h 101"/>
                <a:gd name="T78" fmla="*/ 6 w 102"/>
                <a:gd name="T79" fmla="*/ 28 h 101"/>
                <a:gd name="T80" fmla="*/ 74 w 102"/>
                <a:gd name="T81" fmla="*/ 28 h 101"/>
                <a:gd name="T82" fmla="*/ 74 w 102"/>
                <a:gd name="T83" fmla="*/ 96 h 101"/>
                <a:gd name="T84" fmla="*/ 85 w 102"/>
                <a:gd name="T85" fmla="*/ 84 h 101"/>
                <a:gd name="T86" fmla="*/ 79 w 102"/>
                <a:gd name="T87" fmla="*/ 84 h 101"/>
                <a:gd name="T88" fmla="*/ 79 w 102"/>
                <a:gd name="T89" fmla="*/ 25 h 101"/>
                <a:gd name="T90" fmla="*/ 76 w 102"/>
                <a:gd name="T91" fmla="*/ 23 h 101"/>
                <a:gd name="T92" fmla="*/ 17 w 102"/>
                <a:gd name="T93" fmla="*/ 23 h 101"/>
                <a:gd name="T94" fmla="*/ 17 w 102"/>
                <a:gd name="T95" fmla="*/ 16 h 101"/>
                <a:gd name="T96" fmla="*/ 85 w 102"/>
                <a:gd name="T97" fmla="*/ 16 h 101"/>
                <a:gd name="T98" fmla="*/ 85 w 102"/>
                <a:gd name="T99" fmla="*/ 84 h 101"/>
                <a:gd name="T100" fmla="*/ 96 w 102"/>
                <a:gd name="T101" fmla="*/ 73 h 101"/>
                <a:gd name="T102" fmla="*/ 91 w 102"/>
                <a:gd name="T103" fmla="*/ 73 h 101"/>
                <a:gd name="T104" fmla="*/ 91 w 102"/>
                <a:gd name="T105" fmla="*/ 13 h 101"/>
                <a:gd name="T106" fmla="*/ 88 w 102"/>
                <a:gd name="T107" fmla="*/ 11 h 101"/>
                <a:gd name="T108" fmla="*/ 28 w 102"/>
                <a:gd name="T109" fmla="*/ 11 h 101"/>
                <a:gd name="T110" fmla="*/ 28 w 102"/>
                <a:gd name="T111" fmla="*/ 5 h 101"/>
                <a:gd name="T112" fmla="*/ 96 w 102"/>
                <a:gd name="T113" fmla="*/ 5 h 101"/>
                <a:gd name="T114" fmla="*/ 96 w 102"/>
                <a:gd name="T115" fmla="*/ 73 h 101"/>
                <a:gd name="T116" fmla="*/ 96 w 102"/>
                <a:gd name="T117" fmla="*/ 73 h 101"/>
                <a:gd name="T118" fmla="*/ 96 w 102"/>
                <a:gd name="T119" fmla="*/ 7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2" h="101">
                  <a:moveTo>
                    <a:pt x="40" y="84"/>
                  </a:moveTo>
                  <a:cubicBezTo>
                    <a:pt x="52" y="84"/>
                    <a:pt x="63" y="73"/>
                    <a:pt x="63" y="61"/>
                  </a:cubicBezTo>
                  <a:cubicBezTo>
                    <a:pt x="63" y="48"/>
                    <a:pt x="52" y="38"/>
                    <a:pt x="40" y="38"/>
                  </a:cubicBezTo>
                  <a:cubicBezTo>
                    <a:pt x="27" y="38"/>
                    <a:pt x="17" y="48"/>
                    <a:pt x="17" y="61"/>
                  </a:cubicBezTo>
                  <a:cubicBezTo>
                    <a:pt x="17" y="73"/>
                    <a:pt x="27" y="84"/>
                    <a:pt x="40" y="84"/>
                  </a:cubicBezTo>
                  <a:close/>
                  <a:moveTo>
                    <a:pt x="34" y="51"/>
                  </a:moveTo>
                  <a:cubicBezTo>
                    <a:pt x="34" y="50"/>
                    <a:pt x="35" y="50"/>
                    <a:pt x="35" y="50"/>
                  </a:cubicBezTo>
                  <a:cubicBezTo>
                    <a:pt x="35" y="49"/>
                    <a:pt x="36" y="50"/>
                    <a:pt x="36" y="5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0"/>
                    <a:pt x="51" y="60"/>
                    <a:pt x="51" y="61"/>
                  </a:cubicBezTo>
                  <a:cubicBezTo>
                    <a:pt x="51" y="61"/>
                    <a:pt x="51" y="62"/>
                    <a:pt x="51" y="6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5" y="72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5" y="72"/>
                    <a:pt x="34" y="71"/>
                    <a:pt x="34" y="71"/>
                  </a:cubicBezTo>
                  <a:lnTo>
                    <a:pt x="34" y="51"/>
                  </a:lnTo>
                  <a:close/>
                  <a:moveTo>
                    <a:pt x="99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2" y="12"/>
                    <a:pt x="12" y="1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" y="23"/>
                    <a:pt x="0" y="24"/>
                    <a:pt x="0" y="25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00"/>
                    <a:pt x="1" y="101"/>
                    <a:pt x="3" y="101"/>
                  </a:cubicBezTo>
                  <a:cubicBezTo>
                    <a:pt x="76" y="101"/>
                    <a:pt x="76" y="101"/>
                    <a:pt x="76" y="101"/>
                  </a:cubicBezTo>
                  <a:cubicBezTo>
                    <a:pt x="78" y="101"/>
                    <a:pt x="79" y="100"/>
                    <a:pt x="79" y="99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9" y="90"/>
                    <a:pt x="91" y="88"/>
                    <a:pt x="91" y="87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100" y="79"/>
                    <a:pt x="102" y="78"/>
                    <a:pt x="102" y="76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102" y="1"/>
                    <a:pt x="100" y="0"/>
                    <a:pt x="99" y="0"/>
                  </a:cubicBezTo>
                  <a:close/>
                  <a:moveTo>
                    <a:pt x="74" y="96"/>
                  </a:moveTo>
                  <a:cubicBezTo>
                    <a:pt x="6" y="96"/>
                    <a:pt x="6" y="96"/>
                    <a:pt x="6" y="96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74" y="28"/>
                    <a:pt x="74" y="28"/>
                    <a:pt x="74" y="28"/>
                  </a:cubicBezTo>
                  <a:lnTo>
                    <a:pt x="74" y="96"/>
                  </a:lnTo>
                  <a:close/>
                  <a:moveTo>
                    <a:pt x="85" y="84"/>
                  </a:moveTo>
                  <a:cubicBezTo>
                    <a:pt x="79" y="84"/>
                    <a:pt x="79" y="84"/>
                    <a:pt x="79" y="84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79" y="24"/>
                    <a:pt x="78" y="23"/>
                    <a:pt x="7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85" y="16"/>
                    <a:pt x="85" y="16"/>
                    <a:pt x="85" y="16"/>
                  </a:cubicBezTo>
                  <a:lnTo>
                    <a:pt x="85" y="84"/>
                  </a:lnTo>
                  <a:close/>
                  <a:moveTo>
                    <a:pt x="96" y="73"/>
                  </a:moveTo>
                  <a:cubicBezTo>
                    <a:pt x="91" y="73"/>
                    <a:pt x="91" y="73"/>
                    <a:pt x="91" y="7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2"/>
                    <a:pt x="89" y="11"/>
                    <a:pt x="8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96" y="5"/>
                    <a:pt x="96" y="5"/>
                    <a:pt x="96" y="5"/>
                  </a:cubicBezTo>
                  <a:lnTo>
                    <a:pt x="96" y="73"/>
                  </a:lnTo>
                  <a:close/>
                  <a:moveTo>
                    <a:pt x="96" y="73"/>
                  </a:moveTo>
                  <a:cubicBezTo>
                    <a:pt x="96" y="73"/>
                    <a:pt x="96" y="73"/>
                    <a:pt x="96" y="7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102412" name="Group 40"/>
          <p:cNvGrpSpPr>
            <a:grpSpLocks/>
          </p:cNvGrpSpPr>
          <p:nvPr/>
        </p:nvGrpSpPr>
        <p:grpSpPr bwMode="auto">
          <a:xfrm>
            <a:off x="4137025" y="4156075"/>
            <a:ext cx="2119313" cy="2257425"/>
            <a:chOff x="4137616" y="4156134"/>
            <a:chExt cx="2118627" cy="2256856"/>
          </a:xfrm>
        </p:grpSpPr>
        <p:sp>
          <p:nvSpPr>
            <p:cNvPr id="102428" name="Freeform 8"/>
            <p:cNvSpPr>
              <a:spLocks noEditPoints="1"/>
            </p:cNvSpPr>
            <p:nvPr/>
          </p:nvSpPr>
          <p:spPr bwMode="auto">
            <a:xfrm>
              <a:off x="4137616" y="4156134"/>
              <a:ext cx="2118627" cy="2256856"/>
            </a:xfrm>
            <a:custGeom>
              <a:avLst/>
              <a:gdLst>
                <a:gd name="T0" fmla="*/ 510740 w 336"/>
                <a:gd name="T1" fmla="*/ 1954261 h 358"/>
                <a:gd name="T2" fmla="*/ 1815966 w 336"/>
                <a:gd name="T3" fmla="*/ 1746227 h 358"/>
                <a:gd name="T4" fmla="*/ 1929464 w 336"/>
                <a:gd name="T5" fmla="*/ 0 h 358"/>
                <a:gd name="T6" fmla="*/ 302661 w 336"/>
                <a:gd name="T7" fmla="*/ 649319 h 358"/>
                <a:gd name="T8" fmla="*/ 510740 w 336"/>
                <a:gd name="T9" fmla="*/ 1954261 h 358"/>
                <a:gd name="T10" fmla="*/ 1500694 w 336"/>
                <a:gd name="T11" fmla="*/ 592582 h 358"/>
                <a:gd name="T12" fmla="*/ 1670941 w 336"/>
                <a:gd name="T13" fmla="*/ 1695794 h 358"/>
                <a:gd name="T14" fmla="*/ 573795 w 336"/>
                <a:gd name="T15" fmla="*/ 1866004 h 358"/>
                <a:gd name="T16" fmla="*/ 397243 w 336"/>
                <a:gd name="T17" fmla="*/ 769096 h 358"/>
                <a:gd name="T18" fmla="*/ 1500694 w 336"/>
                <a:gd name="T19" fmla="*/ 592582 h 35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6" h="358">
                  <a:moveTo>
                    <a:pt x="81" y="310"/>
                  </a:moveTo>
                  <a:cubicBezTo>
                    <a:pt x="147" y="358"/>
                    <a:pt x="240" y="343"/>
                    <a:pt x="288" y="277"/>
                  </a:cubicBezTo>
                  <a:cubicBezTo>
                    <a:pt x="336" y="211"/>
                    <a:pt x="306" y="0"/>
                    <a:pt x="306" y="0"/>
                  </a:cubicBezTo>
                  <a:cubicBezTo>
                    <a:pt x="306" y="0"/>
                    <a:pt x="96" y="36"/>
                    <a:pt x="48" y="103"/>
                  </a:cubicBezTo>
                  <a:cubicBezTo>
                    <a:pt x="0" y="169"/>
                    <a:pt x="15" y="262"/>
                    <a:pt x="81" y="310"/>
                  </a:cubicBezTo>
                  <a:close/>
                  <a:moveTo>
                    <a:pt x="238" y="94"/>
                  </a:moveTo>
                  <a:cubicBezTo>
                    <a:pt x="294" y="135"/>
                    <a:pt x="306" y="213"/>
                    <a:pt x="265" y="269"/>
                  </a:cubicBezTo>
                  <a:cubicBezTo>
                    <a:pt x="225" y="325"/>
                    <a:pt x="147" y="337"/>
                    <a:pt x="91" y="296"/>
                  </a:cubicBezTo>
                  <a:cubicBezTo>
                    <a:pt x="35" y="256"/>
                    <a:pt x="22" y="178"/>
                    <a:pt x="63" y="122"/>
                  </a:cubicBezTo>
                  <a:cubicBezTo>
                    <a:pt x="104" y="66"/>
                    <a:pt x="182" y="53"/>
                    <a:pt x="238" y="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2429" name="Group 34"/>
            <p:cNvGrpSpPr>
              <a:grpSpLocks/>
            </p:cNvGrpSpPr>
            <p:nvPr/>
          </p:nvGrpSpPr>
          <p:grpSpPr bwMode="auto">
            <a:xfrm>
              <a:off x="4386929" y="4565504"/>
              <a:ext cx="1620000" cy="1620000"/>
              <a:chOff x="6964641" y="2706230"/>
              <a:chExt cx="1620000" cy="1620000"/>
            </a:xfrm>
          </p:grpSpPr>
          <p:sp>
            <p:nvSpPr>
              <p:cNvPr id="36" name="Oval 35"/>
              <p:cNvSpPr>
                <a:spLocks noChangeAspect="1" noChangeArrowheads="1"/>
              </p:cNvSpPr>
              <p:nvPr/>
            </p:nvSpPr>
            <p:spPr bwMode="auto">
              <a:xfrm flipV="1">
                <a:off x="6964485" y="2706332"/>
                <a:ext cx="1620312" cy="162043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37" name="Oval 36"/>
              <p:cNvSpPr>
                <a:spLocks noChangeAspect="1" noChangeArrowheads="1"/>
              </p:cNvSpPr>
              <p:nvPr/>
            </p:nvSpPr>
            <p:spPr bwMode="auto">
              <a:xfrm flipV="1">
                <a:off x="7085096" y="2831713"/>
                <a:ext cx="1367982" cy="136966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4896679" y="5121318"/>
              <a:ext cx="599791" cy="446348"/>
              <a:chOff x="8236208" y="2550087"/>
              <a:chExt cx="188218" cy="175580"/>
            </a:xfrm>
            <a:solidFill>
              <a:schemeClr val="accent2"/>
            </a:solidFill>
          </p:grpSpPr>
          <p:sp>
            <p:nvSpPr>
              <p:cNvPr id="93" name="Freeform 597"/>
              <p:cNvSpPr>
                <a:spLocks noEditPoints="1"/>
              </p:cNvSpPr>
              <p:nvPr/>
            </p:nvSpPr>
            <p:spPr bwMode="auto">
              <a:xfrm>
                <a:off x="8236208" y="2550087"/>
                <a:ext cx="188218" cy="175580"/>
              </a:xfrm>
              <a:custGeom>
                <a:avLst/>
                <a:gdLst>
                  <a:gd name="T0" fmla="*/ 124 w 125"/>
                  <a:gd name="T1" fmla="*/ 19 h 121"/>
                  <a:gd name="T2" fmla="*/ 121 w 125"/>
                  <a:gd name="T3" fmla="*/ 17 h 121"/>
                  <a:gd name="T4" fmla="*/ 52 w 125"/>
                  <a:gd name="T5" fmla="*/ 1 h 121"/>
                  <a:gd name="T6" fmla="*/ 47 w 125"/>
                  <a:gd name="T7" fmla="*/ 4 h 121"/>
                  <a:gd name="T8" fmla="*/ 20 w 125"/>
                  <a:gd name="T9" fmla="*/ 70 h 121"/>
                  <a:gd name="T10" fmla="*/ 29 w 125"/>
                  <a:gd name="T11" fmla="*/ 74 h 121"/>
                  <a:gd name="T12" fmla="*/ 54 w 125"/>
                  <a:gd name="T13" fmla="*/ 10 h 121"/>
                  <a:gd name="T14" fmla="*/ 114 w 125"/>
                  <a:gd name="T15" fmla="*/ 25 h 121"/>
                  <a:gd name="T16" fmla="*/ 93 w 125"/>
                  <a:gd name="T17" fmla="*/ 84 h 121"/>
                  <a:gd name="T18" fmla="*/ 73 w 125"/>
                  <a:gd name="T19" fmla="*/ 112 h 121"/>
                  <a:gd name="T20" fmla="*/ 73 w 125"/>
                  <a:gd name="T21" fmla="*/ 112 h 121"/>
                  <a:gd name="T22" fmla="*/ 57 w 125"/>
                  <a:gd name="T23" fmla="*/ 93 h 121"/>
                  <a:gd name="T24" fmla="*/ 3 w 125"/>
                  <a:gd name="T25" fmla="*/ 71 h 121"/>
                  <a:gd name="T26" fmla="*/ 18 w 125"/>
                  <a:gd name="T27" fmla="*/ 101 h 121"/>
                  <a:gd name="T28" fmla="*/ 57 w 125"/>
                  <a:gd name="T29" fmla="*/ 119 h 121"/>
                  <a:gd name="T30" fmla="*/ 70 w 125"/>
                  <a:gd name="T31" fmla="*/ 121 h 121"/>
                  <a:gd name="T32" fmla="*/ 102 w 125"/>
                  <a:gd name="T33" fmla="*/ 87 h 121"/>
                  <a:gd name="T34" fmla="*/ 124 w 125"/>
                  <a:gd name="T35" fmla="*/ 23 h 121"/>
                  <a:gd name="T36" fmla="*/ 124 w 125"/>
                  <a:gd name="T37" fmla="*/ 19 h 121"/>
                  <a:gd name="T38" fmla="*/ 124 w 125"/>
                  <a:gd name="T39" fmla="*/ 19 h 121"/>
                  <a:gd name="T40" fmla="*/ 124 w 125"/>
                  <a:gd name="T41" fmla="*/ 19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5" h="121">
                    <a:moveTo>
                      <a:pt x="124" y="19"/>
                    </a:moveTo>
                    <a:cubicBezTo>
                      <a:pt x="123" y="18"/>
                      <a:pt x="122" y="17"/>
                      <a:pt x="121" y="17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0" y="0"/>
                      <a:pt x="47" y="1"/>
                      <a:pt x="47" y="4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114" y="25"/>
                      <a:pt x="114" y="25"/>
                      <a:pt x="114" y="25"/>
                    </a:cubicBezTo>
                    <a:cubicBezTo>
                      <a:pt x="110" y="37"/>
                      <a:pt x="101" y="61"/>
                      <a:pt x="93" y="84"/>
                    </a:cubicBezTo>
                    <a:cubicBezTo>
                      <a:pt x="85" y="103"/>
                      <a:pt x="81" y="110"/>
                      <a:pt x="73" y="112"/>
                    </a:cubicBezTo>
                    <a:cubicBezTo>
                      <a:pt x="73" y="112"/>
                      <a:pt x="73" y="112"/>
                      <a:pt x="73" y="112"/>
                    </a:cubicBezTo>
                    <a:cubicBezTo>
                      <a:pt x="56" y="114"/>
                      <a:pt x="57" y="93"/>
                      <a:pt x="57" y="93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0" y="95"/>
                      <a:pt x="18" y="101"/>
                      <a:pt x="18" y="101"/>
                    </a:cubicBezTo>
                    <a:cubicBezTo>
                      <a:pt x="57" y="119"/>
                      <a:pt x="57" y="119"/>
                      <a:pt x="57" y="119"/>
                    </a:cubicBezTo>
                    <a:cubicBezTo>
                      <a:pt x="57" y="119"/>
                      <a:pt x="63" y="121"/>
                      <a:pt x="70" y="121"/>
                    </a:cubicBezTo>
                    <a:cubicBezTo>
                      <a:pt x="87" y="121"/>
                      <a:pt x="94" y="108"/>
                      <a:pt x="102" y="87"/>
                    </a:cubicBezTo>
                    <a:cubicBezTo>
                      <a:pt x="113" y="57"/>
                      <a:pt x="124" y="24"/>
                      <a:pt x="124" y="23"/>
                    </a:cubicBezTo>
                    <a:cubicBezTo>
                      <a:pt x="125" y="22"/>
                      <a:pt x="125" y="21"/>
                      <a:pt x="124" y="19"/>
                    </a:cubicBezTo>
                    <a:close/>
                    <a:moveTo>
                      <a:pt x="124" y="19"/>
                    </a:moveTo>
                    <a:cubicBezTo>
                      <a:pt x="124" y="19"/>
                      <a:pt x="124" y="19"/>
                      <a:pt x="124" y="1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94" name="Freeform 598"/>
              <p:cNvSpPr>
                <a:spLocks noEditPoints="1"/>
              </p:cNvSpPr>
              <p:nvPr/>
            </p:nvSpPr>
            <p:spPr bwMode="auto">
              <a:xfrm>
                <a:off x="8337556" y="2594679"/>
                <a:ext cx="46331" cy="25083"/>
              </a:xfrm>
              <a:custGeom>
                <a:avLst/>
                <a:gdLst>
                  <a:gd name="T0" fmla="*/ 25 w 31"/>
                  <a:gd name="T1" fmla="*/ 16 h 17"/>
                  <a:gd name="T2" fmla="*/ 26 w 31"/>
                  <a:gd name="T3" fmla="*/ 17 h 17"/>
                  <a:gd name="T4" fmla="*/ 30 w 31"/>
                  <a:gd name="T5" fmla="*/ 13 h 17"/>
                  <a:gd name="T6" fmla="*/ 27 w 31"/>
                  <a:gd name="T7" fmla="*/ 7 h 17"/>
                  <a:gd name="T8" fmla="*/ 7 w 31"/>
                  <a:gd name="T9" fmla="*/ 1 h 17"/>
                  <a:gd name="T10" fmla="*/ 1 w 31"/>
                  <a:gd name="T11" fmla="*/ 4 h 17"/>
                  <a:gd name="T12" fmla="*/ 4 w 31"/>
                  <a:gd name="T13" fmla="*/ 10 h 17"/>
                  <a:gd name="T14" fmla="*/ 25 w 31"/>
                  <a:gd name="T15" fmla="*/ 16 h 17"/>
                  <a:gd name="T16" fmla="*/ 25 w 31"/>
                  <a:gd name="T17" fmla="*/ 16 h 17"/>
                  <a:gd name="T18" fmla="*/ 25 w 31"/>
                  <a:gd name="T1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7">
                    <a:moveTo>
                      <a:pt x="25" y="16"/>
                    </a:moveTo>
                    <a:cubicBezTo>
                      <a:pt x="25" y="16"/>
                      <a:pt x="25" y="17"/>
                      <a:pt x="26" y="17"/>
                    </a:cubicBezTo>
                    <a:cubicBezTo>
                      <a:pt x="28" y="17"/>
                      <a:pt x="30" y="15"/>
                      <a:pt x="30" y="13"/>
                    </a:cubicBezTo>
                    <a:cubicBezTo>
                      <a:pt x="31" y="11"/>
                      <a:pt x="30" y="8"/>
                      <a:pt x="27" y="7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4" y="0"/>
                      <a:pt x="2" y="2"/>
                      <a:pt x="1" y="4"/>
                    </a:cubicBezTo>
                    <a:cubicBezTo>
                      <a:pt x="0" y="7"/>
                      <a:pt x="2" y="9"/>
                      <a:pt x="4" y="10"/>
                    </a:cubicBezTo>
                    <a:lnTo>
                      <a:pt x="25" y="16"/>
                    </a:lnTo>
                    <a:close/>
                    <a:moveTo>
                      <a:pt x="25" y="16"/>
                    </a:moveTo>
                    <a:cubicBezTo>
                      <a:pt x="25" y="16"/>
                      <a:pt x="25" y="16"/>
                      <a:pt x="25" y="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95" name="Freeform 599"/>
              <p:cNvSpPr>
                <a:spLocks noEditPoints="1"/>
              </p:cNvSpPr>
              <p:nvPr/>
            </p:nvSpPr>
            <p:spPr bwMode="auto">
              <a:xfrm>
                <a:off x="8325974" y="2622549"/>
                <a:ext cx="46331" cy="22296"/>
              </a:xfrm>
              <a:custGeom>
                <a:avLst/>
                <a:gdLst>
                  <a:gd name="T0" fmla="*/ 1 w 31"/>
                  <a:gd name="T1" fmla="*/ 4 h 17"/>
                  <a:gd name="T2" fmla="*/ 4 w 31"/>
                  <a:gd name="T3" fmla="*/ 10 h 17"/>
                  <a:gd name="T4" fmla="*/ 24 w 31"/>
                  <a:gd name="T5" fmla="*/ 17 h 17"/>
                  <a:gd name="T6" fmla="*/ 25 w 31"/>
                  <a:gd name="T7" fmla="*/ 17 h 17"/>
                  <a:gd name="T8" fmla="*/ 30 w 31"/>
                  <a:gd name="T9" fmla="*/ 14 h 17"/>
                  <a:gd name="T10" fmla="*/ 27 w 31"/>
                  <a:gd name="T11" fmla="*/ 8 h 17"/>
                  <a:gd name="T12" fmla="*/ 7 w 31"/>
                  <a:gd name="T13" fmla="*/ 1 h 17"/>
                  <a:gd name="T14" fmla="*/ 1 w 31"/>
                  <a:gd name="T15" fmla="*/ 4 h 17"/>
                  <a:gd name="T16" fmla="*/ 1 w 31"/>
                  <a:gd name="T17" fmla="*/ 4 h 17"/>
                  <a:gd name="T18" fmla="*/ 1 w 31"/>
                  <a:gd name="T19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7">
                    <a:moveTo>
                      <a:pt x="1" y="4"/>
                    </a:moveTo>
                    <a:cubicBezTo>
                      <a:pt x="0" y="7"/>
                      <a:pt x="1" y="9"/>
                      <a:pt x="4" y="10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7" y="17"/>
                      <a:pt x="29" y="16"/>
                      <a:pt x="30" y="14"/>
                    </a:cubicBezTo>
                    <a:cubicBezTo>
                      <a:pt x="31" y="12"/>
                      <a:pt x="29" y="9"/>
                      <a:pt x="27" y="8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4" y="0"/>
                      <a:pt x="2" y="2"/>
                      <a:pt x="1" y="4"/>
                    </a:cubicBezTo>
                    <a:close/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96" name="Freeform 600"/>
              <p:cNvSpPr>
                <a:spLocks noEditPoints="1"/>
              </p:cNvSpPr>
              <p:nvPr/>
            </p:nvSpPr>
            <p:spPr bwMode="auto">
              <a:xfrm>
                <a:off x="8314390" y="2650418"/>
                <a:ext cx="46331" cy="25083"/>
              </a:xfrm>
              <a:custGeom>
                <a:avLst/>
                <a:gdLst>
                  <a:gd name="T0" fmla="*/ 7 w 31"/>
                  <a:gd name="T1" fmla="*/ 1 h 17"/>
                  <a:gd name="T2" fmla="*/ 1 w 31"/>
                  <a:gd name="T3" fmla="*/ 4 h 17"/>
                  <a:gd name="T4" fmla="*/ 4 w 31"/>
                  <a:gd name="T5" fmla="*/ 10 h 17"/>
                  <a:gd name="T6" fmla="*/ 24 w 31"/>
                  <a:gd name="T7" fmla="*/ 17 h 17"/>
                  <a:gd name="T8" fmla="*/ 26 w 31"/>
                  <a:gd name="T9" fmla="*/ 17 h 17"/>
                  <a:gd name="T10" fmla="*/ 30 w 31"/>
                  <a:gd name="T11" fmla="*/ 14 h 17"/>
                  <a:gd name="T12" fmla="*/ 27 w 31"/>
                  <a:gd name="T13" fmla="*/ 8 h 17"/>
                  <a:gd name="T14" fmla="*/ 7 w 31"/>
                  <a:gd name="T15" fmla="*/ 1 h 17"/>
                  <a:gd name="T16" fmla="*/ 7 w 31"/>
                  <a:gd name="T17" fmla="*/ 1 h 17"/>
                  <a:gd name="T18" fmla="*/ 7 w 31"/>
                  <a:gd name="T1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7">
                    <a:moveTo>
                      <a:pt x="7" y="1"/>
                    </a:moveTo>
                    <a:cubicBezTo>
                      <a:pt x="5" y="0"/>
                      <a:pt x="2" y="1"/>
                      <a:pt x="1" y="4"/>
                    </a:cubicBezTo>
                    <a:cubicBezTo>
                      <a:pt x="0" y="6"/>
                      <a:pt x="2" y="9"/>
                      <a:pt x="4" y="10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5" y="17"/>
                      <a:pt x="25" y="17"/>
                      <a:pt x="26" y="17"/>
                    </a:cubicBezTo>
                    <a:cubicBezTo>
                      <a:pt x="28" y="17"/>
                      <a:pt x="30" y="16"/>
                      <a:pt x="30" y="14"/>
                    </a:cubicBezTo>
                    <a:cubicBezTo>
                      <a:pt x="31" y="11"/>
                      <a:pt x="30" y="9"/>
                      <a:pt x="27" y="8"/>
                    </a:cubicBezTo>
                    <a:lnTo>
                      <a:pt x="7" y="1"/>
                    </a:lnTo>
                    <a:close/>
                    <a:moveTo>
                      <a:pt x="7" y="1"/>
                    </a:moveTo>
                    <a:cubicBezTo>
                      <a:pt x="7" y="1"/>
                      <a:pt x="7" y="1"/>
                      <a:pt x="7" y="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97" name="Freeform 601"/>
              <p:cNvSpPr>
                <a:spLocks noEditPoints="1"/>
              </p:cNvSpPr>
              <p:nvPr/>
            </p:nvSpPr>
            <p:spPr bwMode="auto">
              <a:xfrm>
                <a:off x="8314390" y="2589106"/>
                <a:ext cx="17374" cy="13935"/>
              </a:xfrm>
              <a:custGeom>
                <a:avLst/>
                <a:gdLst>
                  <a:gd name="T0" fmla="*/ 5 w 11"/>
                  <a:gd name="T1" fmla="*/ 0 h 10"/>
                  <a:gd name="T2" fmla="*/ 11 w 11"/>
                  <a:gd name="T3" fmla="*/ 5 h 10"/>
                  <a:gd name="T4" fmla="*/ 5 w 11"/>
                  <a:gd name="T5" fmla="*/ 10 h 10"/>
                  <a:gd name="T6" fmla="*/ 0 w 11"/>
                  <a:gd name="T7" fmla="*/ 5 h 10"/>
                  <a:gd name="T8" fmla="*/ 5 w 11"/>
                  <a:gd name="T9" fmla="*/ 0 h 10"/>
                  <a:gd name="T10" fmla="*/ 5 w 11"/>
                  <a:gd name="T11" fmla="*/ 0 h 10"/>
                  <a:gd name="T12" fmla="*/ 5 w 11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0"/>
                    </a:moveTo>
                    <a:cubicBezTo>
                      <a:pt x="8" y="0"/>
                      <a:pt x="11" y="2"/>
                      <a:pt x="11" y="5"/>
                    </a:cubicBezTo>
                    <a:cubicBezTo>
                      <a:pt x="11" y="7"/>
                      <a:pt x="8" y="10"/>
                      <a:pt x="5" y="10"/>
                    </a:cubicBezTo>
                    <a:cubicBezTo>
                      <a:pt x="3" y="10"/>
                      <a:pt x="0" y="7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lose/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98" name="Freeform 602"/>
              <p:cNvSpPr>
                <a:spLocks noEditPoints="1"/>
              </p:cNvSpPr>
              <p:nvPr/>
            </p:nvSpPr>
            <p:spPr bwMode="auto">
              <a:xfrm>
                <a:off x="8305704" y="2614187"/>
                <a:ext cx="14479" cy="13935"/>
              </a:xfrm>
              <a:custGeom>
                <a:avLst/>
                <a:gdLst>
                  <a:gd name="T0" fmla="*/ 5 w 10"/>
                  <a:gd name="T1" fmla="*/ 0 h 10"/>
                  <a:gd name="T2" fmla="*/ 10 w 10"/>
                  <a:gd name="T3" fmla="*/ 5 h 10"/>
                  <a:gd name="T4" fmla="*/ 5 w 10"/>
                  <a:gd name="T5" fmla="*/ 10 h 10"/>
                  <a:gd name="T6" fmla="*/ 0 w 10"/>
                  <a:gd name="T7" fmla="*/ 5 h 10"/>
                  <a:gd name="T8" fmla="*/ 5 w 10"/>
                  <a:gd name="T9" fmla="*/ 0 h 10"/>
                  <a:gd name="T10" fmla="*/ 5 w 10"/>
                  <a:gd name="T11" fmla="*/ 0 h 10"/>
                  <a:gd name="T12" fmla="*/ 5 w 10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5" y="0"/>
                    </a:moveTo>
                    <a:cubicBezTo>
                      <a:pt x="8" y="0"/>
                      <a:pt x="10" y="3"/>
                      <a:pt x="10" y="5"/>
                    </a:cubicBezTo>
                    <a:cubicBezTo>
                      <a:pt x="10" y="8"/>
                      <a:pt x="8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lose/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99" name="Freeform 603"/>
              <p:cNvSpPr>
                <a:spLocks noEditPoints="1"/>
              </p:cNvSpPr>
              <p:nvPr/>
            </p:nvSpPr>
            <p:spPr bwMode="auto">
              <a:xfrm>
                <a:off x="8291225" y="2642058"/>
                <a:ext cx="17374" cy="16722"/>
              </a:xfrm>
              <a:custGeom>
                <a:avLst/>
                <a:gdLst>
                  <a:gd name="T0" fmla="*/ 5 w 10"/>
                  <a:gd name="T1" fmla="*/ 0 h 10"/>
                  <a:gd name="T2" fmla="*/ 10 w 10"/>
                  <a:gd name="T3" fmla="*/ 5 h 10"/>
                  <a:gd name="T4" fmla="*/ 5 w 10"/>
                  <a:gd name="T5" fmla="*/ 10 h 10"/>
                  <a:gd name="T6" fmla="*/ 0 w 10"/>
                  <a:gd name="T7" fmla="*/ 5 h 10"/>
                  <a:gd name="T8" fmla="*/ 5 w 10"/>
                  <a:gd name="T9" fmla="*/ 0 h 10"/>
                  <a:gd name="T10" fmla="*/ 5 w 10"/>
                  <a:gd name="T11" fmla="*/ 0 h 10"/>
                  <a:gd name="T12" fmla="*/ 5 w 10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5" y="0"/>
                    </a:moveTo>
                    <a:cubicBezTo>
                      <a:pt x="8" y="0"/>
                      <a:pt x="10" y="2"/>
                      <a:pt x="10" y="5"/>
                    </a:cubicBezTo>
                    <a:cubicBezTo>
                      <a:pt x="10" y="8"/>
                      <a:pt x="8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lose/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</p:grpSp>
      </p:grpSp>
      <p:cxnSp>
        <p:nvCxnSpPr>
          <p:cNvPr id="100" name="Straight Connector 99"/>
          <p:cNvCxnSpPr/>
          <p:nvPr/>
        </p:nvCxnSpPr>
        <p:spPr>
          <a:xfrm>
            <a:off x="8585200" y="3678238"/>
            <a:ext cx="2305050" cy="0"/>
          </a:xfrm>
          <a:prstGeom prst="line">
            <a:avLst/>
          </a:prstGeom>
          <a:ln>
            <a:solidFill>
              <a:schemeClr val="bg2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H="1">
            <a:off x="1690688" y="3482975"/>
            <a:ext cx="2079625" cy="0"/>
          </a:xfrm>
          <a:prstGeom prst="line">
            <a:avLst/>
          </a:prstGeom>
          <a:ln>
            <a:solidFill>
              <a:schemeClr val="accent3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6853238" y="1679575"/>
            <a:ext cx="2305050" cy="0"/>
          </a:xfrm>
          <a:prstGeom prst="line">
            <a:avLst/>
          </a:prstGeom>
          <a:ln>
            <a:solidFill>
              <a:schemeClr val="tx2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H="1">
            <a:off x="2227263" y="5530850"/>
            <a:ext cx="2079625" cy="0"/>
          </a:xfrm>
          <a:prstGeom prst="line">
            <a:avLst/>
          </a:prstGeom>
          <a:ln>
            <a:solidFill>
              <a:schemeClr val="accent2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7953375" y="5133975"/>
            <a:ext cx="2306638" cy="0"/>
          </a:xfrm>
          <a:prstGeom prst="line">
            <a:avLst/>
          </a:prstGeom>
          <a:ln>
            <a:solidFill>
              <a:schemeClr val="accent1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8413750" y="5203825"/>
            <a:ext cx="187642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1706563" y="3541713"/>
            <a:ext cx="187642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312025" y="1741488"/>
            <a:ext cx="187642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698625" y="3035300"/>
            <a:ext cx="1071563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Media 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8156575" y="1227138"/>
            <a:ext cx="1008063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Writer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496300" y="4665663"/>
            <a:ext cx="180975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News Center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093200" y="3694113"/>
            <a:ext cx="1874838" cy="820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9737725" y="3225800"/>
            <a:ext cx="1152525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Storage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168525" y="5556250"/>
            <a:ext cx="187642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2160588" y="5048250"/>
            <a:ext cx="15113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Document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05" grpId="0"/>
      <p:bldP spid="106" grpId="0"/>
      <p:bldP spid="107" grpId="0"/>
      <p:bldP spid="111" grpId="0"/>
      <p:bldP spid="1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610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61">
      <a:dk1>
        <a:sysClr val="windowText" lastClr="000000"/>
      </a:dk1>
      <a:lt1>
        <a:sysClr val="window" lastClr="FFFFFF"/>
      </a:lt1>
      <a:dk2>
        <a:srgbClr val="2980B9"/>
      </a:dk2>
      <a:lt2>
        <a:srgbClr val="16A085"/>
      </a:lt2>
      <a:accent1>
        <a:srgbClr val="9BBB59"/>
      </a:accent1>
      <a:accent2>
        <a:srgbClr val="F39C12"/>
      </a:accent2>
      <a:accent3>
        <a:srgbClr val="C0392B"/>
      </a:accent3>
      <a:accent4>
        <a:srgbClr val="4B2C50"/>
      </a:accent4>
      <a:accent5>
        <a:srgbClr val="2C3E50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9647</TotalTime>
  <Words>178</Words>
  <Application>Microsoft Office PowerPoint</Application>
  <PresentationFormat>宽屏</PresentationFormat>
  <Paragraphs>21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Lato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>kan</cp:lastModifiedBy>
  <cp:revision>1846</cp:revision>
  <dcterms:created xsi:type="dcterms:W3CDTF">2015-07-15T11:32:36Z</dcterms:created>
  <dcterms:modified xsi:type="dcterms:W3CDTF">2021-06-02T02:43:32Z</dcterms:modified>
</cp:coreProperties>
</file>