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79C788D-A84D-4C25-A92C-8BA03135034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5DC1B9E-54AD-4C03-8716-6BF445D596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3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2C642A-A8A5-4F03-8C8D-063EF97CDDAD}" type="slidenum">
              <a:rPr lang="zh-CN" altLang="en-U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zh-CN">
              <a:latin typeface="Arial" charset="0"/>
              <a:cs typeface="Arial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851263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5B2202-C6B0-4296-8998-5B14D2FF7752}" type="slidenum">
              <a:rPr lang="zh-CN" altLang="en-U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zh-CN">
              <a:latin typeface="Arial" charset="0"/>
              <a:cs typeface="Arial" charset="0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noProof="1" smtClean="0"/>
          </a:p>
        </p:txBody>
      </p:sp>
    </p:spTree>
    <p:extLst>
      <p:ext uri="{BB962C8B-B14F-4D97-AF65-F5344CB8AC3E}">
        <p14:creationId xmlns:p14="http://schemas.microsoft.com/office/powerpoint/2010/main" val="3104865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C62B90-28E3-4FF0-8D15-435E4D4FC9E2}" type="slidenum">
              <a:rPr lang="zh-CN" altLang="en-U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zh-CN">
              <a:latin typeface="Arial" charset="0"/>
              <a:cs typeface="Arial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noProof="1" smtClean="0"/>
          </a:p>
        </p:txBody>
      </p:sp>
    </p:spTree>
    <p:extLst>
      <p:ext uri="{BB962C8B-B14F-4D97-AF65-F5344CB8AC3E}">
        <p14:creationId xmlns:p14="http://schemas.microsoft.com/office/powerpoint/2010/main" val="3293505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000C86-9ED3-4591-97B9-BA6E27C28AC7}" type="slidenum">
              <a:rPr lang="zh-CN" altLang="en-U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zh-CN">
              <a:latin typeface="Arial" charset="0"/>
              <a:cs typeface="Arial" charset="0"/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noProof="1" smtClean="0"/>
          </a:p>
        </p:txBody>
      </p:sp>
    </p:spTree>
    <p:extLst>
      <p:ext uri="{BB962C8B-B14F-4D97-AF65-F5344CB8AC3E}">
        <p14:creationId xmlns:p14="http://schemas.microsoft.com/office/powerpoint/2010/main" val="1665098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522BFB-701C-4CAA-910E-ECFCEC0EC1EC}" type="slidenum">
              <a:rPr lang="zh-CN" altLang="en-US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zh-CN">
              <a:latin typeface="Arial" charset="0"/>
              <a:cs typeface="Arial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noProof="1" smtClean="0"/>
          </a:p>
        </p:txBody>
      </p:sp>
    </p:spTree>
    <p:extLst>
      <p:ext uri="{BB962C8B-B14F-4D97-AF65-F5344CB8AC3E}">
        <p14:creationId xmlns:p14="http://schemas.microsoft.com/office/powerpoint/2010/main" val="404881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5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0A2C-5A22-4780-87B2-C1262CDFB4A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21CD-3247-4609-8D8E-B962D28EF2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A281E-670F-4078-89DF-DBC669BFF53B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C049A-A723-4538-ACDD-F7C1ECEFC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F3F4-9CAA-4193-A767-243730F2E6CE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8BF9-D0CC-4A4F-8730-F0B5F7133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44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36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21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02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962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74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89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9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9B65-8D73-4F8E-9D54-A970C333700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1B9B-4B7D-44F9-89AA-4D1BA709E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173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848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3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A8AFC-E274-43A6-AD46-88D46756941D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0EE5-EBFD-4D48-B9C4-B0C386313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4538-9B7A-47AC-AB9E-E86637925C4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42BE1-2EF7-4490-9D0D-BC48AA51C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23DB-0338-445F-9BB3-645BFAB00772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4FF5-95F5-49CF-9325-BDCA31ED1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C286-41BE-4813-B4A6-2B8F48F181C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57149-450F-44C5-A4D3-A13892343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4B24-8A33-4444-966E-B52C3E42BAE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0A2F0-0E62-448A-84A6-B36EEA62D6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3612E-AA49-4FDF-BCEA-71A245581E7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02C92-467C-4043-B599-707880D6D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F3A77-4BB3-497C-9334-D90A6CA18CE5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8EE1-DA77-4DCA-8DE2-E984BBBB9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408E5F-31E0-4122-BA1F-089907F462E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E795DE-0293-4818-BDEB-E269DBDB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94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17427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7428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pic>
        <p:nvPicPr>
          <p:cNvPr id="1741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5663" y="5638800"/>
            <a:ext cx="106695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Freeform 17"/>
          <p:cNvSpPr>
            <a:spLocks/>
          </p:cNvSpPr>
          <p:nvPr/>
        </p:nvSpPr>
        <p:spPr bwMode="auto">
          <a:xfrm>
            <a:off x="2616200" y="1968500"/>
            <a:ext cx="3689350" cy="3505200"/>
          </a:xfrm>
          <a:custGeom>
            <a:avLst/>
            <a:gdLst>
              <a:gd name="T0" fmla="*/ 2147483647 w 2428"/>
              <a:gd name="T1" fmla="*/ 23064759 h 2308"/>
              <a:gd name="T2" fmla="*/ 0 w 2428"/>
              <a:gd name="T3" fmla="*/ 23064759 h 2308"/>
              <a:gd name="T4" fmla="*/ 0 w 2428"/>
              <a:gd name="T5" fmla="*/ 2147483647 h 2308"/>
              <a:gd name="T6" fmla="*/ 429452209 w 2428"/>
              <a:gd name="T7" fmla="*/ 2147483647 h 2308"/>
              <a:gd name="T8" fmla="*/ 2098776618 w 2428"/>
              <a:gd name="T9" fmla="*/ 2147483647 h 2308"/>
              <a:gd name="T10" fmla="*/ 2098776618 w 2428"/>
              <a:gd name="T11" fmla="*/ 2147483647 h 2308"/>
              <a:gd name="T12" fmla="*/ 429452209 w 2428"/>
              <a:gd name="T13" fmla="*/ 2147483647 h 2308"/>
              <a:gd name="T14" fmla="*/ 0 w 2428"/>
              <a:gd name="T15" fmla="*/ 2147483647 h 2308"/>
              <a:gd name="T16" fmla="*/ 0 w 2428"/>
              <a:gd name="T17" fmla="*/ 2147483647 h 2308"/>
              <a:gd name="T18" fmla="*/ 2147483647 w 2428"/>
              <a:gd name="T19" fmla="*/ 2147483647 h 2308"/>
              <a:gd name="T20" fmla="*/ 2147483647 w 2428"/>
              <a:gd name="T21" fmla="*/ 2147483647 h 2308"/>
              <a:gd name="T22" fmla="*/ 2147483647 w 2428"/>
              <a:gd name="T23" fmla="*/ 2147483647 h 2308"/>
              <a:gd name="T24" fmla="*/ 2147483647 w 2428"/>
              <a:gd name="T25" fmla="*/ 2147483647 h 2308"/>
              <a:gd name="T26" fmla="*/ 2147483647 w 2428"/>
              <a:gd name="T27" fmla="*/ 2147483647 h 2308"/>
              <a:gd name="T28" fmla="*/ 2147483647 w 2428"/>
              <a:gd name="T29" fmla="*/ 2147483647 h 2308"/>
              <a:gd name="T30" fmla="*/ 2147483647 w 2428"/>
              <a:gd name="T31" fmla="*/ 2147483647 h 2308"/>
              <a:gd name="T32" fmla="*/ 2147483647 w 2428"/>
              <a:gd name="T33" fmla="*/ 2147483647 h 2308"/>
              <a:gd name="T34" fmla="*/ 2147483647 w 2428"/>
              <a:gd name="T35" fmla="*/ 2147483647 h 2308"/>
              <a:gd name="T36" fmla="*/ 2147483647 w 2428"/>
              <a:gd name="T37" fmla="*/ 2147483647 h 2308"/>
              <a:gd name="T38" fmla="*/ 2147483647 w 2428"/>
              <a:gd name="T39" fmla="*/ 2147483647 h 2308"/>
              <a:gd name="T40" fmla="*/ 2147483647 w 2428"/>
              <a:gd name="T41" fmla="*/ 2147483647 h 2308"/>
              <a:gd name="T42" fmla="*/ 2147483647 w 2428"/>
              <a:gd name="T43" fmla="*/ 2147483647 h 2308"/>
              <a:gd name="T44" fmla="*/ 2147483647 w 2428"/>
              <a:gd name="T45" fmla="*/ 0 h 2308"/>
              <a:gd name="T46" fmla="*/ 2147483647 w 2428"/>
              <a:gd name="T47" fmla="*/ 0 h 2308"/>
              <a:gd name="T48" fmla="*/ 2147483647 w 2428"/>
              <a:gd name="T49" fmla="*/ 419784161 h 2308"/>
              <a:gd name="T50" fmla="*/ 2147483647 w 2428"/>
              <a:gd name="T51" fmla="*/ 1972059160 h 2308"/>
              <a:gd name="T52" fmla="*/ 2147483647 w 2428"/>
              <a:gd name="T53" fmla="*/ 1972059160 h 2308"/>
              <a:gd name="T54" fmla="*/ 2147483647 w 2428"/>
              <a:gd name="T55" fmla="*/ 408251026 h 2308"/>
              <a:gd name="T56" fmla="*/ 2147483647 w 2428"/>
              <a:gd name="T57" fmla="*/ 23064759 h 23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8"/>
              <a:gd name="T88" fmla="*/ 0 h 2308"/>
              <a:gd name="T89" fmla="*/ 2428 w 2428"/>
              <a:gd name="T90" fmla="*/ 2308 h 23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8" h="2308">
                <a:moveTo>
                  <a:pt x="745" y="6"/>
                </a:moveTo>
                <a:lnTo>
                  <a:pt x="0" y="6"/>
                </a:lnTo>
                <a:lnTo>
                  <a:pt x="0" y="767"/>
                </a:lnTo>
                <a:lnTo>
                  <a:pt x="121" y="640"/>
                </a:lnTo>
                <a:lnTo>
                  <a:pt x="591" y="1114"/>
                </a:lnTo>
                <a:lnTo>
                  <a:pt x="591" y="1197"/>
                </a:lnTo>
                <a:lnTo>
                  <a:pt x="121" y="1667"/>
                </a:lnTo>
                <a:lnTo>
                  <a:pt x="0" y="1547"/>
                </a:lnTo>
                <a:lnTo>
                  <a:pt x="0" y="2295"/>
                </a:lnTo>
                <a:lnTo>
                  <a:pt x="739" y="2295"/>
                </a:lnTo>
                <a:lnTo>
                  <a:pt x="634" y="2190"/>
                </a:lnTo>
                <a:lnTo>
                  <a:pt x="1073" y="1751"/>
                </a:lnTo>
                <a:lnTo>
                  <a:pt x="1352" y="1751"/>
                </a:lnTo>
                <a:lnTo>
                  <a:pt x="1788" y="2187"/>
                </a:lnTo>
                <a:lnTo>
                  <a:pt x="1670" y="2308"/>
                </a:lnTo>
                <a:lnTo>
                  <a:pt x="2428" y="2308"/>
                </a:lnTo>
                <a:lnTo>
                  <a:pt x="2428" y="1547"/>
                </a:lnTo>
                <a:lnTo>
                  <a:pt x="2307" y="1670"/>
                </a:lnTo>
                <a:lnTo>
                  <a:pt x="1822" y="1185"/>
                </a:lnTo>
                <a:lnTo>
                  <a:pt x="1822" y="1114"/>
                </a:lnTo>
                <a:lnTo>
                  <a:pt x="2298" y="640"/>
                </a:lnTo>
                <a:lnTo>
                  <a:pt x="2416" y="761"/>
                </a:lnTo>
                <a:lnTo>
                  <a:pt x="2416" y="0"/>
                </a:lnTo>
                <a:lnTo>
                  <a:pt x="1679" y="0"/>
                </a:lnTo>
                <a:lnTo>
                  <a:pt x="1794" y="118"/>
                </a:lnTo>
                <a:lnTo>
                  <a:pt x="1355" y="557"/>
                </a:lnTo>
                <a:lnTo>
                  <a:pt x="1079" y="557"/>
                </a:lnTo>
                <a:lnTo>
                  <a:pt x="640" y="115"/>
                </a:lnTo>
                <a:lnTo>
                  <a:pt x="745" y="6"/>
                </a:lnTo>
                <a:close/>
              </a:path>
            </a:pathLst>
          </a:custGeom>
          <a:gradFill rotWithShape="1">
            <a:gsLst>
              <a:gs pos="0">
                <a:srgbClr val="787878"/>
              </a:gs>
              <a:gs pos="50000">
                <a:srgbClr val="C0C0C0"/>
              </a:gs>
              <a:gs pos="100000">
                <a:srgbClr val="78787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Oval 28"/>
          <p:cNvSpPr>
            <a:spLocks noChangeArrowheads="1"/>
          </p:cNvSpPr>
          <p:nvPr/>
        </p:nvSpPr>
        <p:spPr bwMode="auto">
          <a:xfrm>
            <a:off x="3497263" y="2767013"/>
            <a:ext cx="1889125" cy="1889125"/>
          </a:xfrm>
          <a:prstGeom prst="ellipse">
            <a:avLst/>
          </a:prstGeom>
          <a:gradFill rotWithShape="1">
            <a:gsLst>
              <a:gs pos="0">
                <a:srgbClr val="A5C274"/>
              </a:gs>
              <a:gs pos="100000">
                <a:srgbClr val="6B9B1A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3" name="Rectangle 29"/>
          <p:cNvSpPr>
            <a:spLocks noChangeArrowheads="1"/>
          </p:cNvSpPr>
          <p:nvPr/>
        </p:nvSpPr>
        <p:spPr bwMode="auto">
          <a:xfrm>
            <a:off x="549275" y="4010025"/>
            <a:ext cx="1724025" cy="1724025"/>
          </a:xfrm>
          <a:prstGeom prst="rect">
            <a:avLst/>
          </a:prstGeom>
          <a:gradFill rotWithShape="1">
            <a:gsLst>
              <a:gs pos="0">
                <a:srgbClr val="6B9B1A"/>
              </a:gs>
              <a:gs pos="100000">
                <a:srgbClr val="8AB04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4" name="Rectangle 30"/>
          <p:cNvSpPr>
            <a:spLocks noChangeArrowheads="1"/>
          </p:cNvSpPr>
          <p:nvPr/>
        </p:nvSpPr>
        <p:spPr bwMode="auto">
          <a:xfrm>
            <a:off x="549275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4C7013"/>
              </a:gs>
              <a:gs pos="100000">
                <a:srgbClr val="8BA266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5" name="Rectangle 31"/>
          <p:cNvSpPr>
            <a:spLocks noChangeArrowheads="1"/>
          </p:cNvSpPr>
          <p:nvPr/>
        </p:nvSpPr>
        <p:spPr bwMode="auto">
          <a:xfrm>
            <a:off x="6635750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90BA45"/>
              </a:gs>
              <a:gs pos="100000">
                <a:srgbClr val="A8C96C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6" name="Rectangle 32"/>
          <p:cNvSpPr>
            <a:spLocks noChangeArrowheads="1"/>
          </p:cNvSpPr>
          <p:nvPr/>
        </p:nvSpPr>
        <p:spPr bwMode="auto">
          <a:xfrm>
            <a:off x="6654800" y="4038600"/>
            <a:ext cx="1724025" cy="1724025"/>
          </a:xfrm>
          <a:prstGeom prst="rect">
            <a:avLst/>
          </a:prstGeom>
          <a:gradFill rotWithShape="1">
            <a:gsLst>
              <a:gs pos="0">
                <a:srgbClr val="B2CF7D"/>
              </a:gs>
              <a:gs pos="100000">
                <a:srgbClr val="C2D9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7" name="Text Box 19"/>
          <p:cNvSpPr txBox="1">
            <a:spLocks noChangeArrowheads="1"/>
          </p:cNvSpPr>
          <p:nvPr/>
        </p:nvSpPr>
        <p:spPr bwMode="gray">
          <a:xfrm>
            <a:off x="3805238" y="3355975"/>
            <a:ext cx="1317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7418" name="Text Box 19"/>
          <p:cNvSpPr txBox="1">
            <a:spLocks noChangeArrowheads="1"/>
          </p:cNvSpPr>
          <p:nvPr/>
        </p:nvSpPr>
        <p:spPr bwMode="gray">
          <a:xfrm>
            <a:off x="2705100" y="2093913"/>
            <a:ext cx="835025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7419" name="Text Box 19"/>
          <p:cNvSpPr txBox="1">
            <a:spLocks noChangeArrowheads="1"/>
          </p:cNvSpPr>
          <p:nvPr/>
        </p:nvSpPr>
        <p:spPr bwMode="gray">
          <a:xfrm>
            <a:off x="5370513" y="2093913"/>
            <a:ext cx="835025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7420" name="Text Box 19"/>
          <p:cNvSpPr txBox="1">
            <a:spLocks noChangeArrowheads="1"/>
          </p:cNvSpPr>
          <p:nvPr/>
        </p:nvSpPr>
        <p:spPr bwMode="gray">
          <a:xfrm>
            <a:off x="5335588" y="4806950"/>
            <a:ext cx="835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7421" name="Text Box 19"/>
          <p:cNvSpPr txBox="1">
            <a:spLocks noChangeArrowheads="1"/>
          </p:cNvSpPr>
          <p:nvPr/>
        </p:nvSpPr>
        <p:spPr bwMode="gray">
          <a:xfrm>
            <a:off x="2722563" y="4772025"/>
            <a:ext cx="835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7422" name="Text Box 19"/>
          <p:cNvSpPr txBox="1">
            <a:spLocks noChangeArrowheads="1"/>
          </p:cNvSpPr>
          <p:nvPr/>
        </p:nvSpPr>
        <p:spPr bwMode="gray">
          <a:xfrm>
            <a:off x="762000" y="4224338"/>
            <a:ext cx="130651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7423" name="Text Box 19"/>
          <p:cNvSpPr txBox="1">
            <a:spLocks noChangeArrowheads="1"/>
          </p:cNvSpPr>
          <p:nvPr/>
        </p:nvSpPr>
        <p:spPr bwMode="gray">
          <a:xfrm>
            <a:off x="762000" y="1925638"/>
            <a:ext cx="130651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7424" name="Text Box 19"/>
          <p:cNvSpPr txBox="1">
            <a:spLocks noChangeArrowheads="1"/>
          </p:cNvSpPr>
          <p:nvPr/>
        </p:nvSpPr>
        <p:spPr bwMode="gray">
          <a:xfrm>
            <a:off x="6853238" y="4225925"/>
            <a:ext cx="13065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7425" name="Text Box 19"/>
          <p:cNvSpPr txBox="1">
            <a:spLocks noChangeArrowheads="1"/>
          </p:cNvSpPr>
          <p:nvPr/>
        </p:nvSpPr>
        <p:spPr bwMode="gray">
          <a:xfrm>
            <a:off x="6853238" y="1925638"/>
            <a:ext cx="1306512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7426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>
                <a:solidFill>
                  <a:srgbClr val="6B9B1A"/>
                </a:solidFill>
                <a:cs typeface="Arial" charset="0"/>
              </a:rPr>
              <a:t>CAUSE</a:t>
            </a:r>
            <a:r>
              <a:rPr lang="de-DE" altLang="zh-CN" sz="6000">
                <a:solidFill>
                  <a:srgbClr val="595959"/>
                </a:solidFill>
                <a:cs typeface="Arial" charset="0"/>
              </a:rPr>
              <a:t>AND EFFECTS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28747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748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749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8750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8674" name="Rectangle 10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en-US" altLang="zh-CN" sz="3000" b="1" noProof="1">
                <a:solidFill>
                  <a:schemeClr val="bg1"/>
                </a:solidFill>
                <a:latin typeface="Calibri" pitchFamily="34" charset="0"/>
              </a:rPr>
              <a:t>Dice</a:t>
            </a:r>
            <a:r>
              <a:rPr lang="de-DE" altLang="zh-CN" sz="3000" b="1">
                <a:solidFill>
                  <a:schemeClr val="bg1"/>
                </a:solidFill>
                <a:latin typeface="Calibri" pitchFamily="34" charset="0"/>
              </a:rPr>
              <a:t> Chart</a:t>
            </a:r>
            <a:endParaRPr lang="de-DE" altLang="zh-CN" sz="3000" b="1" noProof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8675" name="Group 256"/>
          <p:cNvGrpSpPr>
            <a:grpSpLocks/>
          </p:cNvGrpSpPr>
          <p:nvPr/>
        </p:nvGrpSpPr>
        <p:grpSpPr bwMode="auto">
          <a:xfrm>
            <a:off x="6234113" y="2174875"/>
            <a:ext cx="2098675" cy="2116138"/>
            <a:chOff x="3927" y="1370"/>
            <a:chExt cx="1322" cy="1333"/>
          </a:xfrm>
        </p:grpSpPr>
        <p:sp>
          <p:nvSpPr>
            <p:cNvPr id="28723" name="Freeform 120"/>
            <p:cNvSpPr>
              <a:spLocks/>
            </p:cNvSpPr>
            <p:nvPr/>
          </p:nvSpPr>
          <p:spPr bwMode="auto">
            <a:xfrm>
              <a:off x="4280" y="1900"/>
              <a:ext cx="790" cy="803"/>
            </a:xfrm>
            <a:custGeom>
              <a:avLst/>
              <a:gdLst>
                <a:gd name="T0" fmla="*/ 211 w 1655"/>
                <a:gd name="T1" fmla="*/ 0 h 1625"/>
                <a:gd name="T2" fmla="*/ 0 w 1655"/>
                <a:gd name="T3" fmla="*/ 46 h 1625"/>
                <a:gd name="T4" fmla="*/ 10 w 1655"/>
                <a:gd name="T5" fmla="*/ 313 h 1625"/>
                <a:gd name="T6" fmla="*/ 164 w 1655"/>
                <a:gd name="T7" fmla="*/ 397 h 1625"/>
                <a:gd name="T8" fmla="*/ 374 w 1655"/>
                <a:gd name="T9" fmla="*/ 327 h 1625"/>
                <a:gd name="T10" fmla="*/ 377 w 1655"/>
                <a:gd name="T11" fmla="*/ 56 h 1625"/>
                <a:gd name="T12" fmla="*/ 211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8724" name="Picture 121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3927" y="1897"/>
              <a:ext cx="132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725" name="Group 249"/>
            <p:cNvGrpSpPr>
              <a:grpSpLocks/>
            </p:cNvGrpSpPr>
            <p:nvPr/>
          </p:nvGrpSpPr>
          <p:grpSpPr bwMode="auto">
            <a:xfrm>
              <a:off x="4259" y="1370"/>
              <a:ext cx="818" cy="803"/>
              <a:chOff x="4259" y="1370"/>
              <a:chExt cx="818" cy="803"/>
            </a:xfrm>
          </p:grpSpPr>
          <p:sp>
            <p:nvSpPr>
              <p:cNvPr id="28726" name="Freeform 123"/>
              <p:cNvSpPr>
                <a:spLocks/>
              </p:cNvSpPr>
              <p:nvPr/>
            </p:nvSpPr>
            <p:spPr bwMode="auto">
              <a:xfrm>
                <a:off x="4605" y="1483"/>
                <a:ext cx="472" cy="690"/>
              </a:xfrm>
              <a:custGeom>
                <a:avLst/>
                <a:gdLst>
                  <a:gd name="T0" fmla="*/ 0 w 954"/>
                  <a:gd name="T1" fmla="*/ 54 h 1396"/>
                  <a:gd name="T2" fmla="*/ 234 w 954"/>
                  <a:gd name="T3" fmla="*/ 0 h 1396"/>
                  <a:gd name="T4" fmla="*/ 230 w 954"/>
                  <a:gd name="T5" fmla="*/ 271 h 1396"/>
                  <a:gd name="T6" fmla="*/ 4 w 954"/>
                  <a:gd name="T7" fmla="*/ 341 h 1396"/>
                  <a:gd name="T8" fmla="*/ 0 w 954"/>
                  <a:gd name="T9" fmla="*/ 54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C9C9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7" name="Freeform 124"/>
              <p:cNvSpPr>
                <a:spLocks/>
              </p:cNvSpPr>
              <p:nvPr/>
            </p:nvSpPr>
            <p:spPr bwMode="auto">
              <a:xfrm>
                <a:off x="4259" y="1370"/>
                <a:ext cx="818" cy="222"/>
              </a:xfrm>
              <a:custGeom>
                <a:avLst/>
                <a:gdLst>
                  <a:gd name="T0" fmla="*/ 0 w 1656"/>
                  <a:gd name="T1" fmla="*/ 46 h 449"/>
                  <a:gd name="T2" fmla="*/ 225 w 1656"/>
                  <a:gd name="T3" fmla="*/ 0 h 449"/>
                  <a:gd name="T4" fmla="*/ 404 w 1656"/>
                  <a:gd name="T5" fmla="*/ 56 h 449"/>
                  <a:gd name="T6" fmla="*/ 171 w 1656"/>
                  <a:gd name="T7" fmla="*/ 110 h 449"/>
                  <a:gd name="T8" fmla="*/ 0 w 1656"/>
                  <a:gd name="T9" fmla="*/ 46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E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8" name="Freeform 125"/>
              <p:cNvSpPr>
                <a:spLocks/>
              </p:cNvSpPr>
              <p:nvPr/>
            </p:nvSpPr>
            <p:spPr bwMode="auto">
              <a:xfrm>
                <a:off x="4259" y="1464"/>
                <a:ext cx="356" cy="709"/>
              </a:xfrm>
              <a:custGeom>
                <a:avLst/>
                <a:gdLst>
                  <a:gd name="T0" fmla="*/ 171 w 721"/>
                  <a:gd name="T1" fmla="*/ 63 h 1436"/>
                  <a:gd name="T2" fmla="*/ 176 w 721"/>
                  <a:gd name="T3" fmla="*/ 350 h 1436"/>
                  <a:gd name="T4" fmla="*/ 10 w 721"/>
                  <a:gd name="T5" fmla="*/ 266 h 1436"/>
                  <a:gd name="T6" fmla="*/ 0 w 721"/>
                  <a:gd name="T7" fmla="*/ 0 h 1436"/>
                  <a:gd name="T8" fmla="*/ 171 w 721"/>
                  <a:gd name="T9" fmla="*/ 63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9" name="Freeform 126"/>
              <p:cNvSpPr>
                <a:spLocks/>
              </p:cNvSpPr>
              <p:nvPr/>
            </p:nvSpPr>
            <p:spPr bwMode="auto">
              <a:xfrm>
                <a:off x="4280" y="1911"/>
                <a:ext cx="330" cy="262"/>
              </a:xfrm>
              <a:custGeom>
                <a:avLst/>
                <a:gdLst>
                  <a:gd name="T0" fmla="*/ 0 w 668"/>
                  <a:gd name="T1" fmla="*/ 45 h 529"/>
                  <a:gd name="T2" fmla="*/ 163 w 668"/>
                  <a:gd name="T3" fmla="*/ 0 h 529"/>
                  <a:gd name="T4" fmla="*/ 163 w 668"/>
                  <a:gd name="T5" fmla="*/ 130 h 529"/>
                  <a:gd name="T6" fmla="*/ 0 w 668"/>
                  <a:gd name="T7" fmla="*/ 45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8686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0" name="Freeform 127"/>
              <p:cNvSpPr>
                <a:spLocks/>
              </p:cNvSpPr>
              <p:nvPr/>
            </p:nvSpPr>
            <p:spPr bwMode="auto">
              <a:xfrm>
                <a:off x="4610" y="1882"/>
                <a:ext cx="460" cy="291"/>
              </a:xfrm>
              <a:custGeom>
                <a:avLst/>
                <a:gdLst>
                  <a:gd name="T0" fmla="*/ 0 w 931"/>
                  <a:gd name="T1" fmla="*/ 15 h 590"/>
                  <a:gd name="T2" fmla="*/ 54 w 931"/>
                  <a:gd name="T3" fmla="*/ 0 h 590"/>
                  <a:gd name="T4" fmla="*/ 227 w 931"/>
                  <a:gd name="T5" fmla="*/ 74 h 590"/>
                  <a:gd name="T6" fmla="*/ 0 w 931"/>
                  <a:gd name="T7" fmla="*/ 144 h 590"/>
                  <a:gd name="T8" fmla="*/ 0 w 931"/>
                  <a:gd name="T9" fmla="*/ 15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1" name="Freeform 128"/>
              <p:cNvSpPr>
                <a:spLocks/>
              </p:cNvSpPr>
              <p:nvPr/>
            </p:nvSpPr>
            <p:spPr bwMode="auto">
              <a:xfrm>
                <a:off x="4716" y="1483"/>
                <a:ext cx="361" cy="549"/>
              </a:xfrm>
              <a:custGeom>
                <a:avLst/>
                <a:gdLst>
                  <a:gd name="T0" fmla="*/ 0 w 730"/>
                  <a:gd name="T1" fmla="*/ 41 h 1110"/>
                  <a:gd name="T2" fmla="*/ 1 w 730"/>
                  <a:gd name="T3" fmla="*/ 197 h 1110"/>
                  <a:gd name="T4" fmla="*/ 175 w 730"/>
                  <a:gd name="T5" fmla="*/ 272 h 1110"/>
                  <a:gd name="T6" fmla="*/ 179 w 730"/>
                  <a:gd name="T7" fmla="*/ 0 h 1110"/>
                  <a:gd name="T8" fmla="*/ 0 w 730"/>
                  <a:gd name="T9" fmla="*/ 41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2" name="Freeform 129"/>
              <p:cNvSpPr>
                <a:spLocks/>
              </p:cNvSpPr>
              <p:nvPr/>
            </p:nvSpPr>
            <p:spPr bwMode="auto">
              <a:xfrm>
                <a:off x="4715" y="1370"/>
                <a:ext cx="362" cy="197"/>
              </a:xfrm>
              <a:custGeom>
                <a:avLst/>
                <a:gdLst>
                  <a:gd name="T0" fmla="*/ 0 w 732"/>
                  <a:gd name="T1" fmla="*/ 0 h 397"/>
                  <a:gd name="T2" fmla="*/ 0 w 732"/>
                  <a:gd name="T3" fmla="*/ 98 h 397"/>
                  <a:gd name="T4" fmla="*/ 179 w 732"/>
                  <a:gd name="T5" fmla="*/ 57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3" name="Freeform 131"/>
              <p:cNvSpPr>
                <a:spLocks/>
              </p:cNvSpPr>
              <p:nvPr/>
            </p:nvSpPr>
            <p:spPr bwMode="auto">
              <a:xfrm>
                <a:off x="4398" y="1748"/>
                <a:ext cx="72" cy="130"/>
              </a:xfrm>
              <a:custGeom>
                <a:avLst/>
                <a:gdLst>
                  <a:gd name="T0" fmla="*/ 85 w 61"/>
                  <a:gd name="T1" fmla="*/ 95 h 111"/>
                  <a:gd name="T2" fmla="*/ 44 w 61"/>
                  <a:gd name="T3" fmla="*/ 143 h 111"/>
                  <a:gd name="T4" fmla="*/ 1 w 61"/>
                  <a:gd name="T5" fmla="*/ 61 h 111"/>
                  <a:gd name="T6" fmla="*/ 40 w 61"/>
                  <a:gd name="T7" fmla="*/ 7 h 111"/>
                  <a:gd name="T8" fmla="*/ 85 w 61"/>
                  <a:gd name="T9" fmla="*/ 95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4" name="Freeform 133"/>
              <p:cNvSpPr>
                <a:spLocks/>
              </p:cNvSpPr>
              <p:nvPr/>
            </p:nvSpPr>
            <p:spPr bwMode="auto">
              <a:xfrm>
                <a:off x="4280" y="1510"/>
                <a:ext cx="71" cy="137"/>
              </a:xfrm>
              <a:custGeom>
                <a:avLst/>
                <a:gdLst>
                  <a:gd name="T0" fmla="*/ 83 w 61"/>
                  <a:gd name="T1" fmla="*/ 98 h 117"/>
                  <a:gd name="T2" fmla="*/ 43 w 61"/>
                  <a:gd name="T3" fmla="*/ 152 h 117"/>
                  <a:gd name="T4" fmla="*/ 2 w 61"/>
                  <a:gd name="T5" fmla="*/ 69 h 117"/>
                  <a:gd name="T6" fmla="*/ 40 w 61"/>
                  <a:gd name="T7" fmla="*/ 8 h 117"/>
                  <a:gd name="T8" fmla="*/ 83 w 61"/>
                  <a:gd name="T9" fmla="*/ 98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5" name="Freeform 134"/>
              <p:cNvSpPr>
                <a:spLocks/>
              </p:cNvSpPr>
              <p:nvPr/>
            </p:nvSpPr>
            <p:spPr bwMode="auto">
              <a:xfrm>
                <a:off x="4297" y="1883"/>
                <a:ext cx="66" cy="122"/>
              </a:xfrm>
              <a:custGeom>
                <a:avLst/>
                <a:gdLst>
                  <a:gd name="T0" fmla="*/ 76 w 57"/>
                  <a:gd name="T1" fmla="*/ 91 h 105"/>
                  <a:gd name="T2" fmla="*/ 41 w 57"/>
                  <a:gd name="T3" fmla="*/ 132 h 105"/>
                  <a:gd name="T4" fmla="*/ 1 w 57"/>
                  <a:gd name="T5" fmla="*/ 57 h 105"/>
                  <a:gd name="T6" fmla="*/ 37 w 57"/>
                  <a:gd name="T7" fmla="*/ 9 h 105"/>
                  <a:gd name="T8" fmla="*/ 76 w 57"/>
                  <a:gd name="T9" fmla="*/ 91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6" name="Freeform 135"/>
              <p:cNvSpPr>
                <a:spLocks/>
              </p:cNvSpPr>
              <p:nvPr/>
            </p:nvSpPr>
            <p:spPr bwMode="auto">
              <a:xfrm>
                <a:off x="4508" y="1604"/>
                <a:ext cx="71" cy="132"/>
              </a:xfrm>
              <a:custGeom>
                <a:avLst/>
                <a:gdLst>
                  <a:gd name="T0" fmla="*/ 83 w 61"/>
                  <a:gd name="T1" fmla="*/ 93 h 114"/>
                  <a:gd name="T2" fmla="*/ 42 w 61"/>
                  <a:gd name="T3" fmla="*/ 142 h 114"/>
                  <a:gd name="T4" fmla="*/ 1 w 61"/>
                  <a:gd name="T5" fmla="*/ 60 h 114"/>
                  <a:gd name="T6" fmla="*/ 41 w 61"/>
                  <a:gd name="T7" fmla="*/ 8 h 114"/>
                  <a:gd name="T8" fmla="*/ 83 w 61"/>
                  <a:gd name="T9" fmla="*/ 9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7" name="Freeform 136"/>
              <p:cNvSpPr>
                <a:spLocks/>
              </p:cNvSpPr>
              <p:nvPr/>
            </p:nvSpPr>
            <p:spPr bwMode="auto">
              <a:xfrm>
                <a:off x="4509" y="1978"/>
                <a:ext cx="85" cy="151"/>
              </a:xfrm>
              <a:custGeom>
                <a:avLst/>
                <a:gdLst>
                  <a:gd name="T0" fmla="*/ 99 w 73"/>
                  <a:gd name="T1" fmla="*/ 111 h 129"/>
                  <a:gd name="T2" fmla="*/ 50 w 73"/>
                  <a:gd name="T3" fmla="*/ 163 h 129"/>
                  <a:gd name="T4" fmla="*/ 1 w 73"/>
                  <a:gd name="T5" fmla="*/ 67 h 129"/>
                  <a:gd name="T6" fmla="*/ 48 w 73"/>
                  <a:gd name="T7" fmla="*/ 11 h 129"/>
                  <a:gd name="T8" fmla="*/ 99 w 73"/>
                  <a:gd name="T9" fmla="*/ 111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8" name="Freeform 137"/>
              <p:cNvSpPr>
                <a:spLocks/>
              </p:cNvSpPr>
              <p:nvPr/>
            </p:nvSpPr>
            <p:spPr bwMode="auto">
              <a:xfrm>
                <a:off x="4636" y="1605"/>
                <a:ext cx="98" cy="129"/>
              </a:xfrm>
              <a:custGeom>
                <a:avLst/>
                <a:gdLst>
                  <a:gd name="T0" fmla="*/ 114 w 84"/>
                  <a:gd name="T1" fmla="*/ 63 h 110"/>
                  <a:gd name="T2" fmla="*/ 58 w 84"/>
                  <a:gd name="T3" fmla="*/ 143 h 110"/>
                  <a:gd name="T4" fmla="*/ 0 w 84"/>
                  <a:gd name="T5" fmla="*/ 89 h 110"/>
                  <a:gd name="T6" fmla="*/ 57 w 84"/>
                  <a:gd name="T7" fmla="*/ 7 h 110"/>
                  <a:gd name="T8" fmla="*/ 114 w 84"/>
                  <a:gd name="T9" fmla="*/ 63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9" name="Freeform 139"/>
              <p:cNvSpPr>
                <a:spLocks/>
              </p:cNvSpPr>
              <p:nvPr/>
            </p:nvSpPr>
            <p:spPr bwMode="auto">
              <a:xfrm>
                <a:off x="4798" y="1758"/>
                <a:ext cx="94" cy="126"/>
              </a:xfrm>
              <a:custGeom>
                <a:avLst/>
                <a:gdLst>
                  <a:gd name="T0" fmla="*/ 110 w 80"/>
                  <a:gd name="T1" fmla="*/ 58 h 109"/>
                  <a:gd name="T2" fmla="*/ 55 w 80"/>
                  <a:gd name="T3" fmla="*/ 138 h 109"/>
                  <a:gd name="T4" fmla="*/ 0 w 80"/>
                  <a:gd name="T5" fmla="*/ 88 h 109"/>
                  <a:gd name="T6" fmla="*/ 55 w 80"/>
                  <a:gd name="T7" fmla="*/ 8 h 109"/>
                  <a:gd name="T8" fmla="*/ 110 w 80"/>
                  <a:gd name="T9" fmla="*/ 58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0" name="Freeform 142"/>
              <p:cNvSpPr>
                <a:spLocks/>
              </p:cNvSpPr>
              <p:nvPr/>
            </p:nvSpPr>
            <p:spPr bwMode="auto">
              <a:xfrm>
                <a:off x="4953" y="1901"/>
                <a:ext cx="87" cy="119"/>
              </a:xfrm>
              <a:custGeom>
                <a:avLst/>
                <a:gdLst>
                  <a:gd name="T0" fmla="*/ 101 w 75"/>
                  <a:gd name="T1" fmla="*/ 56 h 102"/>
                  <a:gd name="T2" fmla="*/ 50 w 75"/>
                  <a:gd name="T3" fmla="*/ 132 h 102"/>
                  <a:gd name="T4" fmla="*/ 0 w 75"/>
                  <a:gd name="T5" fmla="*/ 84 h 102"/>
                  <a:gd name="T6" fmla="*/ 50 w 75"/>
                  <a:gd name="T7" fmla="*/ 8 h 102"/>
                  <a:gd name="T8" fmla="*/ 101 w 75"/>
                  <a:gd name="T9" fmla="*/ 56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1" name="Freeform 144"/>
              <p:cNvSpPr>
                <a:spLocks/>
              </p:cNvSpPr>
              <p:nvPr/>
            </p:nvSpPr>
            <p:spPr bwMode="auto">
              <a:xfrm>
                <a:off x="4331" y="1447"/>
                <a:ext cx="120" cy="36"/>
              </a:xfrm>
              <a:custGeom>
                <a:avLst/>
                <a:gdLst>
                  <a:gd name="T0" fmla="*/ 119 w 102"/>
                  <a:gd name="T1" fmla="*/ 8 h 31"/>
                  <a:gd name="T2" fmla="*/ 104 w 102"/>
                  <a:gd name="T3" fmla="*/ 36 h 31"/>
                  <a:gd name="T4" fmla="*/ 15 w 102"/>
                  <a:gd name="T5" fmla="*/ 30 h 31"/>
                  <a:gd name="T6" fmla="*/ 36 w 102"/>
                  <a:gd name="T7" fmla="*/ 6 h 31"/>
                  <a:gd name="T8" fmla="*/ 119 w 102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2" name="Freeform 145"/>
              <p:cNvSpPr>
                <a:spLocks/>
              </p:cNvSpPr>
              <p:nvPr/>
            </p:nvSpPr>
            <p:spPr bwMode="auto">
              <a:xfrm>
                <a:off x="4454" y="1491"/>
                <a:ext cx="118" cy="38"/>
              </a:xfrm>
              <a:custGeom>
                <a:avLst/>
                <a:gdLst>
                  <a:gd name="T0" fmla="*/ 114 w 101"/>
                  <a:gd name="T1" fmla="*/ 10 h 32"/>
                  <a:gd name="T2" fmla="*/ 97 w 101"/>
                  <a:gd name="T3" fmla="*/ 39 h 32"/>
                  <a:gd name="T4" fmla="*/ 14 w 101"/>
                  <a:gd name="T5" fmla="*/ 32 h 32"/>
                  <a:gd name="T6" fmla="*/ 33 w 101"/>
                  <a:gd name="T7" fmla="*/ 7 h 32"/>
                  <a:gd name="T8" fmla="*/ 114 w 101"/>
                  <a:gd name="T9" fmla="*/ 1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3" name="Freeform 147"/>
              <p:cNvSpPr>
                <a:spLocks/>
              </p:cNvSpPr>
              <p:nvPr/>
            </p:nvSpPr>
            <p:spPr bwMode="auto">
              <a:xfrm>
                <a:off x="4763" y="1424"/>
                <a:ext cx="115" cy="36"/>
              </a:xfrm>
              <a:custGeom>
                <a:avLst/>
                <a:gdLst>
                  <a:gd name="T0" fmla="*/ 110 w 99"/>
                  <a:gd name="T1" fmla="*/ 8 h 31"/>
                  <a:gd name="T2" fmla="*/ 95 w 99"/>
                  <a:gd name="T3" fmla="*/ 35 h 31"/>
                  <a:gd name="T4" fmla="*/ 14 w 99"/>
                  <a:gd name="T5" fmla="*/ 28 h 31"/>
                  <a:gd name="T6" fmla="*/ 33 w 99"/>
                  <a:gd name="T7" fmla="*/ 6 h 31"/>
                  <a:gd name="T8" fmla="*/ 110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4" name="Freeform 148"/>
              <p:cNvSpPr>
                <a:spLocks/>
              </p:cNvSpPr>
              <p:nvPr/>
            </p:nvSpPr>
            <p:spPr bwMode="auto">
              <a:xfrm>
                <a:off x="4648" y="1388"/>
                <a:ext cx="116" cy="34"/>
              </a:xfrm>
              <a:custGeom>
                <a:avLst/>
                <a:gdLst>
                  <a:gd name="T0" fmla="*/ 112 w 99"/>
                  <a:gd name="T1" fmla="*/ 7 h 29"/>
                  <a:gd name="T2" fmla="*/ 98 w 99"/>
                  <a:gd name="T3" fmla="*/ 33 h 29"/>
                  <a:gd name="T4" fmla="*/ 14 w 99"/>
                  <a:gd name="T5" fmla="*/ 29 h 29"/>
                  <a:gd name="T6" fmla="*/ 33 w 99"/>
                  <a:gd name="T7" fmla="*/ 6 h 29"/>
                  <a:gd name="T8" fmla="*/ 112 w 99"/>
                  <a:gd name="T9" fmla="*/ 7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5" name="Freeform 149"/>
              <p:cNvSpPr>
                <a:spLocks/>
              </p:cNvSpPr>
              <p:nvPr/>
            </p:nvSpPr>
            <p:spPr bwMode="auto">
              <a:xfrm>
                <a:off x="4875" y="1465"/>
                <a:ext cx="127" cy="39"/>
              </a:xfrm>
              <a:custGeom>
                <a:avLst/>
                <a:gdLst>
                  <a:gd name="T0" fmla="*/ 122 w 109"/>
                  <a:gd name="T1" fmla="*/ 9 h 34"/>
                  <a:gd name="T2" fmla="*/ 107 w 109"/>
                  <a:gd name="T3" fmla="*/ 38 h 34"/>
                  <a:gd name="T4" fmla="*/ 16 w 109"/>
                  <a:gd name="T5" fmla="*/ 32 h 34"/>
                  <a:gd name="T6" fmla="*/ 34 w 109"/>
                  <a:gd name="T7" fmla="*/ 6 h 34"/>
                  <a:gd name="T8" fmla="*/ 122 w 109"/>
                  <a:gd name="T9" fmla="*/ 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6" name="Freeform 150"/>
              <p:cNvSpPr>
                <a:spLocks/>
              </p:cNvSpPr>
              <p:nvPr/>
            </p:nvSpPr>
            <p:spPr bwMode="auto">
              <a:xfrm>
                <a:off x="4570" y="1533"/>
                <a:ext cx="119" cy="39"/>
              </a:xfrm>
              <a:custGeom>
                <a:avLst/>
                <a:gdLst>
                  <a:gd name="T0" fmla="*/ 114 w 103"/>
                  <a:gd name="T1" fmla="*/ 9 h 33"/>
                  <a:gd name="T2" fmla="*/ 101 w 103"/>
                  <a:gd name="T3" fmla="*/ 39 h 33"/>
                  <a:gd name="T4" fmla="*/ 15 w 103"/>
                  <a:gd name="T5" fmla="*/ 32 h 33"/>
                  <a:gd name="T6" fmla="*/ 34 w 103"/>
                  <a:gd name="T7" fmla="*/ 6 h 33"/>
                  <a:gd name="T8" fmla="*/ 114 w 103"/>
                  <a:gd name="T9" fmla="*/ 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676" name="Group 255"/>
          <p:cNvGrpSpPr>
            <a:grpSpLocks/>
          </p:cNvGrpSpPr>
          <p:nvPr/>
        </p:nvGrpSpPr>
        <p:grpSpPr bwMode="auto">
          <a:xfrm>
            <a:off x="4576763" y="3468688"/>
            <a:ext cx="2100262" cy="2943225"/>
            <a:chOff x="2883" y="2185"/>
            <a:chExt cx="1323" cy="1854"/>
          </a:xfrm>
        </p:grpSpPr>
        <p:sp>
          <p:nvSpPr>
            <p:cNvPr id="28703" name="Freeform 152"/>
            <p:cNvSpPr>
              <a:spLocks/>
            </p:cNvSpPr>
            <p:nvPr/>
          </p:nvSpPr>
          <p:spPr bwMode="auto">
            <a:xfrm flipV="1">
              <a:off x="3082" y="3066"/>
              <a:ext cx="883" cy="973"/>
            </a:xfrm>
            <a:custGeom>
              <a:avLst/>
              <a:gdLst>
                <a:gd name="T0" fmla="*/ 411 w 1786"/>
                <a:gd name="T1" fmla="*/ 113 h 1970"/>
                <a:gd name="T2" fmla="*/ 177 w 1786"/>
                <a:gd name="T3" fmla="*/ 0 h 1970"/>
                <a:gd name="T4" fmla="*/ 0 w 1786"/>
                <a:gd name="T5" fmla="*/ 198 h 1970"/>
                <a:gd name="T6" fmla="*/ 60 w 1786"/>
                <a:gd name="T7" fmla="*/ 356 h 1970"/>
                <a:gd name="T8" fmla="*/ 277 w 1786"/>
                <a:gd name="T9" fmla="*/ 481 h 1970"/>
                <a:gd name="T10" fmla="*/ 437 w 1786"/>
                <a:gd name="T11" fmla="*/ 278 h 1970"/>
                <a:gd name="T12" fmla="*/ 411 w 1786"/>
                <a:gd name="T13" fmla="*/ 113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8704" name="Picture 153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2883" y="3063"/>
              <a:ext cx="1323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705" name="Group 251"/>
            <p:cNvGrpSpPr>
              <a:grpSpLocks/>
            </p:cNvGrpSpPr>
            <p:nvPr/>
          </p:nvGrpSpPr>
          <p:grpSpPr bwMode="auto">
            <a:xfrm>
              <a:off x="3082" y="2185"/>
              <a:ext cx="885" cy="973"/>
              <a:chOff x="3082" y="2185"/>
              <a:chExt cx="885" cy="973"/>
            </a:xfrm>
          </p:grpSpPr>
          <p:sp>
            <p:nvSpPr>
              <p:cNvPr id="28706" name="Freeform 155"/>
              <p:cNvSpPr>
                <a:spLocks/>
              </p:cNvSpPr>
              <p:nvPr/>
            </p:nvSpPr>
            <p:spPr bwMode="auto">
              <a:xfrm>
                <a:off x="3082" y="2586"/>
                <a:ext cx="559" cy="572"/>
              </a:xfrm>
              <a:custGeom>
                <a:avLst/>
                <a:gdLst>
                  <a:gd name="T0" fmla="*/ 276 w 1132"/>
                  <a:gd name="T1" fmla="*/ 283 h 1158"/>
                  <a:gd name="T2" fmla="*/ 60 w 1132"/>
                  <a:gd name="T3" fmla="*/ 158 h 1158"/>
                  <a:gd name="T4" fmla="*/ 0 w 1132"/>
                  <a:gd name="T5" fmla="*/ 0 h 1158"/>
                  <a:gd name="T6" fmla="*/ 234 w 1132"/>
                  <a:gd name="T7" fmla="*/ 128 h 1158"/>
                  <a:gd name="T8" fmla="*/ 276 w 1132"/>
                  <a:gd name="T9" fmla="*/ 283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7" name="Freeform 156"/>
              <p:cNvSpPr>
                <a:spLocks/>
              </p:cNvSpPr>
              <p:nvPr/>
            </p:nvSpPr>
            <p:spPr bwMode="auto">
              <a:xfrm>
                <a:off x="3082" y="2185"/>
                <a:ext cx="831" cy="661"/>
              </a:xfrm>
              <a:custGeom>
                <a:avLst/>
                <a:gdLst>
                  <a:gd name="T0" fmla="*/ 234 w 1680"/>
                  <a:gd name="T1" fmla="*/ 326 h 1339"/>
                  <a:gd name="T2" fmla="*/ 0 w 1680"/>
                  <a:gd name="T3" fmla="*/ 198 h 1339"/>
                  <a:gd name="T4" fmla="*/ 178 w 1680"/>
                  <a:gd name="T5" fmla="*/ 0 h 1339"/>
                  <a:gd name="T6" fmla="*/ 411 w 1680"/>
                  <a:gd name="T7" fmla="*/ 113 h 1339"/>
                  <a:gd name="T8" fmla="*/ 234 w 1680"/>
                  <a:gd name="T9" fmla="*/ 326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C9C9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8" name="Freeform 157"/>
              <p:cNvSpPr>
                <a:spLocks/>
              </p:cNvSpPr>
              <p:nvPr/>
            </p:nvSpPr>
            <p:spPr bwMode="auto">
              <a:xfrm>
                <a:off x="3556" y="2414"/>
                <a:ext cx="408" cy="744"/>
              </a:xfrm>
              <a:custGeom>
                <a:avLst/>
                <a:gdLst>
                  <a:gd name="T0" fmla="*/ 176 w 827"/>
                  <a:gd name="T1" fmla="*/ 0 h 1507"/>
                  <a:gd name="T2" fmla="*/ 201 w 827"/>
                  <a:gd name="T3" fmla="*/ 165 h 1507"/>
                  <a:gd name="T4" fmla="*/ 42 w 827"/>
                  <a:gd name="T5" fmla="*/ 367 h 1507"/>
                  <a:gd name="T6" fmla="*/ 0 w 827"/>
                  <a:gd name="T7" fmla="*/ 213 h 1507"/>
                  <a:gd name="T8" fmla="*/ 176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AE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9" name="Freeform 158"/>
              <p:cNvSpPr>
                <a:spLocks/>
              </p:cNvSpPr>
              <p:nvPr/>
            </p:nvSpPr>
            <p:spPr bwMode="auto">
              <a:xfrm>
                <a:off x="3735" y="2409"/>
                <a:ext cx="232" cy="338"/>
              </a:xfrm>
              <a:custGeom>
                <a:avLst/>
                <a:gdLst>
                  <a:gd name="T0" fmla="*/ 88 w 470"/>
                  <a:gd name="T1" fmla="*/ 0 h 685"/>
                  <a:gd name="T2" fmla="*/ 0 w 470"/>
                  <a:gd name="T3" fmla="*/ 109 h 685"/>
                  <a:gd name="T4" fmla="*/ 115 w 470"/>
                  <a:gd name="T5" fmla="*/ 167 h 685"/>
                  <a:gd name="T6" fmla="*/ 88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3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0" name="Freeform 159"/>
              <p:cNvSpPr>
                <a:spLocks/>
              </p:cNvSpPr>
              <p:nvPr/>
            </p:nvSpPr>
            <p:spPr bwMode="auto">
              <a:xfrm>
                <a:off x="3439" y="2185"/>
                <a:ext cx="474" cy="445"/>
              </a:xfrm>
              <a:custGeom>
                <a:avLst/>
                <a:gdLst>
                  <a:gd name="T0" fmla="*/ 234 w 959"/>
                  <a:gd name="T1" fmla="*/ 111 h 900"/>
                  <a:gd name="T2" fmla="*/ 0 w 959"/>
                  <a:gd name="T3" fmla="*/ 0 h 900"/>
                  <a:gd name="T4" fmla="*/ 44 w 959"/>
                  <a:gd name="T5" fmla="*/ 169 h 900"/>
                  <a:gd name="T6" fmla="*/ 146 w 959"/>
                  <a:gd name="T7" fmla="*/ 220 h 900"/>
                  <a:gd name="T8" fmla="*/ 234 w 959"/>
                  <a:gd name="T9" fmla="*/ 111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1" name="Freeform 160"/>
              <p:cNvSpPr>
                <a:spLocks/>
              </p:cNvSpPr>
              <p:nvPr/>
            </p:nvSpPr>
            <p:spPr bwMode="auto">
              <a:xfrm>
                <a:off x="3082" y="2185"/>
                <a:ext cx="447" cy="549"/>
              </a:xfrm>
              <a:custGeom>
                <a:avLst/>
                <a:gdLst>
                  <a:gd name="T0" fmla="*/ 221 w 903"/>
                  <a:gd name="T1" fmla="*/ 168 h 1112"/>
                  <a:gd name="T2" fmla="*/ 177 w 903"/>
                  <a:gd name="T3" fmla="*/ 0 h 1112"/>
                  <a:gd name="T4" fmla="*/ 0 w 903"/>
                  <a:gd name="T5" fmla="*/ 198 h 1112"/>
                  <a:gd name="T6" fmla="*/ 134 w 903"/>
                  <a:gd name="T7" fmla="*/ 271 h 1112"/>
                  <a:gd name="T8" fmla="*/ 221 w 903"/>
                  <a:gd name="T9" fmla="*/ 168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2" name="Freeform 161"/>
              <p:cNvSpPr>
                <a:spLocks/>
              </p:cNvSpPr>
              <p:nvPr/>
            </p:nvSpPr>
            <p:spPr bwMode="auto">
              <a:xfrm>
                <a:off x="3082" y="2586"/>
                <a:ext cx="270" cy="318"/>
              </a:xfrm>
              <a:custGeom>
                <a:avLst/>
                <a:gdLst>
                  <a:gd name="T0" fmla="*/ 0 w 546"/>
                  <a:gd name="T1" fmla="*/ 0 h 645"/>
                  <a:gd name="T2" fmla="*/ 60 w 546"/>
                  <a:gd name="T3" fmla="*/ 157 h 645"/>
                  <a:gd name="T4" fmla="*/ 134 w 546"/>
                  <a:gd name="T5" fmla="*/ 73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86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3" name="Freeform 162"/>
              <p:cNvSpPr>
                <a:spLocks/>
              </p:cNvSpPr>
              <p:nvPr/>
            </p:nvSpPr>
            <p:spPr bwMode="auto">
              <a:xfrm>
                <a:off x="3428" y="2441"/>
                <a:ext cx="135" cy="121"/>
              </a:xfrm>
              <a:custGeom>
                <a:avLst/>
                <a:gdLst>
                  <a:gd name="T0" fmla="*/ 149 w 116"/>
                  <a:gd name="T1" fmla="*/ 54 h 103"/>
                  <a:gd name="T2" fmla="*/ 93 w 116"/>
                  <a:gd name="T3" fmla="*/ 133 h 103"/>
                  <a:gd name="T4" fmla="*/ 8 w 116"/>
                  <a:gd name="T5" fmla="*/ 88 h 103"/>
                  <a:gd name="T6" fmla="*/ 65 w 116"/>
                  <a:gd name="T7" fmla="*/ 8 h 103"/>
                  <a:gd name="T8" fmla="*/ 149 w 116"/>
                  <a:gd name="T9" fmla="*/ 54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4" name="Freeform 164"/>
              <p:cNvSpPr>
                <a:spLocks/>
              </p:cNvSpPr>
              <p:nvPr/>
            </p:nvSpPr>
            <p:spPr bwMode="auto">
              <a:xfrm>
                <a:off x="3705" y="2383"/>
                <a:ext cx="139" cy="119"/>
              </a:xfrm>
              <a:custGeom>
                <a:avLst/>
                <a:gdLst>
                  <a:gd name="T0" fmla="*/ 155 w 118"/>
                  <a:gd name="T1" fmla="*/ 54 h 102"/>
                  <a:gd name="T2" fmla="*/ 95 w 118"/>
                  <a:gd name="T3" fmla="*/ 129 h 102"/>
                  <a:gd name="T4" fmla="*/ 8 w 118"/>
                  <a:gd name="T5" fmla="*/ 86 h 102"/>
                  <a:gd name="T6" fmla="*/ 68 w 118"/>
                  <a:gd name="T7" fmla="*/ 9 h 102"/>
                  <a:gd name="T8" fmla="*/ 155 w 118"/>
                  <a:gd name="T9" fmla="*/ 54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5" name="Freeform 165"/>
              <p:cNvSpPr>
                <a:spLocks/>
              </p:cNvSpPr>
              <p:nvPr/>
            </p:nvSpPr>
            <p:spPr bwMode="auto">
              <a:xfrm>
                <a:off x="3393" y="2228"/>
                <a:ext cx="132" cy="118"/>
              </a:xfrm>
              <a:custGeom>
                <a:avLst/>
                <a:gdLst>
                  <a:gd name="T0" fmla="*/ 147 w 113"/>
                  <a:gd name="T1" fmla="*/ 54 h 101"/>
                  <a:gd name="T2" fmla="*/ 91 w 113"/>
                  <a:gd name="T3" fmla="*/ 130 h 101"/>
                  <a:gd name="T4" fmla="*/ 8 w 113"/>
                  <a:gd name="T5" fmla="*/ 86 h 101"/>
                  <a:gd name="T6" fmla="*/ 63 w 113"/>
                  <a:gd name="T7" fmla="*/ 9 h 101"/>
                  <a:gd name="T8" fmla="*/ 147 w 113"/>
                  <a:gd name="T9" fmla="*/ 54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Freeform 166"/>
              <p:cNvSpPr>
                <a:spLocks/>
              </p:cNvSpPr>
              <p:nvPr/>
            </p:nvSpPr>
            <p:spPr bwMode="auto">
              <a:xfrm>
                <a:off x="3464" y="2664"/>
                <a:ext cx="145" cy="129"/>
              </a:xfrm>
              <a:custGeom>
                <a:avLst/>
                <a:gdLst>
                  <a:gd name="T0" fmla="*/ 160 w 124"/>
                  <a:gd name="T1" fmla="*/ 57 h 110"/>
                  <a:gd name="T2" fmla="*/ 99 w 124"/>
                  <a:gd name="T3" fmla="*/ 142 h 110"/>
                  <a:gd name="T4" fmla="*/ 8 w 124"/>
                  <a:gd name="T5" fmla="*/ 94 h 110"/>
                  <a:gd name="T6" fmla="*/ 68 w 124"/>
                  <a:gd name="T7" fmla="*/ 9 h 110"/>
                  <a:gd name="T8" fmla="*/ 160 w 124"/>
                  <a:gd name="T9" fmla="*/ 5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7" name="Freeform 168"/>
              <p:cNvSpPr>
                <a:spLocks/>
              </p:cNvSpPr>
              <p:nvPr/>
            </p:nvSpPr>
            <p:spPr bwMode="auto">
              <a:xfrm>
                <a:off x="3150" y="2494"/>
                <a:ext cx="145" cy="128"/>
              </a:xfrm>
              <a:custGeom>
                <a:avLst/>
                <a:gdLst>
                  <a:gd name="T0" fmla="*/ 160 w 124"/>
                  <a:gd name="T1" fmla="*/ 57 h 110"/>
                  <a:gd name="T2" fmla="*/ 99 w 124"/>
                  <a:gd name="T3" fmla="*/ 140 h 110"/>
                  <a:gd name="T4" fmla="*/ 8 w 124"/>
                  <a:gd name="T5" fmla="*/ 92 h 110"/>
                  <a:gd name="T6" fmla="*/ 70 w 124"/>
                  <a:gd name="T7" fmla="*/ 10 h 110"/>
                  <a:gd name="T8" fmla="*/ 160 w 124"/>
                  <a:gd name="T9" fmla="*/ 5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8" name="Freeform 169"/>
              <p:cNvSpPr>
                <a:spLocks/>
              </p:cNvSpPr>
              <p:nvPr/>
            </p:nvSpPr>
            <p:spPr bwMode="auto">
              <a:xfrm>
                <a:off x="3735" y="2728"/>
                <a:ext cx="78" cy="119"/>
              </a:xfrm>
              <a:custGeom>
                <a:avLst/>
                <a:gdLst>
                  <a:gd name="T0" fmla="*/ 87 w 67"/>
                  <a:gd name="T1" fmla="*/ 21 h 103"/>
                  <a:gd name="T2" fmla="*/ 36 w 67"/>
                  <a:gd name="T3" fmla="*/ 34 h 103"/>
                  <a:gd name="T4" fmla="*/ 7 w 67"/>
                  <a:gd name="T5" fmla="*/ 120 h 103"/>
                  <a:gd name="T6" fmla="*/ 57 w 67"/>
                  <a:gd name="T7" fmla="*/ 103 h 103"/>
                  <a:gd name="T8" fmla="*/ 87 w 67"/>
                  <a:gd name="T9" fmla="*/ 2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9" name="Freeform 177"/>
              <p:cNvSpPr>
                <a:spLocks/>
              </p:cNvSpPr>
              <p:nvPr/>
            </p:nvSpPr>
            <p:spPr bwMode="auto">
              <a:xfrm>
                <a:off x="3441" y="2812"/>
                <a:ext cx="104" cy="84"/>
              </a:xfrm>
              <a:custGeom>
                <a:avLst/>
                <a:gdLst>
                  <a:gd name="T0" fmla="*/ 116 w 89"/>
                  <a:gd name="T1" fmla="*/ 71 h 73"/>
                  <a:gd name="T2" fmla="*/ 83 w 89"/>
                  <a:gd name="T3" fmla="*/ 89 h 73"/>
                  <a:gd name="T4" fmla="*/ 9 w 89"/>
                  <a:gd name="T5" fmla="*/ 28 h 73"/>
                  <a:gd name="T6" fmla="*/ 62 w 89"/>
                  <a:gd name="T7" fmla="*/ 17 h 73"/>
                  <a:gd name="T8" fmla="*/ 116 w 89"/>
                  <a:gd name="T9" fmla="*/ 7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0" name="Freeform 179"/>
              <p:cNvSpPr>
                <a:spLocks/>
              </p:cNvSpPr>
              <p:nvPr/>
            </p:nvSpPr>
            <p:spPr bwMode="auto">
              <a:xfrm>
                <a:off x="3209" y="2853"/>
                <a:ext cx="94" cy="82"/>
              </a:xfrm>
              <a:custGeom>
                <a:avLst/>
                <a:gdLst>
                  <a:gd name="T0" fmla="*/ 103 w 81"/>
                  <a:gd name="T1" fmla="*/ 74 h 71"/>
                  <a:gd name="T2" fmla="*/ 74 w 81"/>
                  <a:gd name="T3" fmla="*/ 85 h 71"/>
                  <a:gd name="T4" fmla="*/ 10 w 81"/>
                  <a:gd name="T5" fmla="*/ 28 h 71"/>
                  <a:gd name="T6" fmla="*/ 45 w 81"/>
                  <a:gd name="T7" fmla="*/ 16 h 71"/>
                  <a:gd name="T8" fmla="*/ 103 w 81"/>
                  <a:gd name="T9" fmla="*/ 74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1" name="Freeform 180"/>
              <p:cNvSpPr>
                <a:spLocks/>
              </p:cNvSpPr>
              <p:nvPr/>
            </p:nvSpPr>
            <p:spPr bwMode="auto">
              <a:xfrm>
                <a:off x="3136" y="2645"/>
                <a:ext cx="98" cy="87"/>
              </a:xfrm>
              <a:custGeom>
                <a:avLst/>
                <a:gdLst>
                  <a:gd name="T0" fmla="*/ 111 w 83"/>
                  <a:gd name="T1" fmla="*/ 81 h 75"/>
                  <a:gd name="T2" fmla="*/ 70 w 83"/>
                  <a:gd name="T3" fmla="*/ 86 h 75"/>
                  <a:gd name="T4" fmla="*/ 8 w 83"/>
                  <a:gd name="T5" fmla="*/ 26 h 75"/>
                  <a:gd name="T6" fmla="*/ 47 w 83"/>
                  <a:gd name="T7" fmla="*/ 15 h 75"/>
                  <a:gd name="T8" fmla="*/ 111 w 83"/>
                  <a:gd name="T9" fmla="*/ 8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2" name="Freeform 182"/>
              <p:cNvSpPr>
                <a:spLocks/>
              </p:cNvSpPr>
              <p:nvPr/>
            </p:nvSpPr>
            <p:spPr bwMode="auto">
              <a:xfrm>
                <a:off x="3506" y="3027"/>
                <a:ext cx="97" cy="81"/>
              </a:xfrm>
              <a:custGeom>
                <a:avLst/>
                <a:gdLst>
                  <a:gd name="T0" fmla="*/ 109 w 83"/>
                  <a:gd name="T1" fmla="*/ 76 h 69"/>
                  <a:gd name="T2" fmla="*/ 71 w 83"/>
                  <a:gd name="T3" fmla="*/ 85 h 69"/>
                  <a:gd name="T4" fmla="*/ 7 w 83"/>
                  <a:gd name="T5" fmla="*/ 23 h 69"/>
                  <a:gd name="T6" fmla="*/ 51 w 83"/>
                  <a:gd name="T7" fmla="*/ 16 h 69"/>
                  <a:gd name="T8" fmla="*/ 109 w 83"/>
                  <a:gd name="T9" fmla="*/ 7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677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solidFill>
                  <a:schemeClr val="bg1"/>
                </a:solidFill>
                <a:latin typeface="Calibri" pitchFamily="34" charset="0"/>
              </a:rPr>
              <a:t>Placeholder for your own sub headline</a:t>
            </a:r>
          </a:p>
        </p:txBody>
      </p:sp>
      <p:sp>
        <p:nvSpPr>
          <p:cNvPr id="28678" name="Rectangle 19"/>
          <p:cNvSpPr>
            <a:spLocks noChangeArrowheads="1"/>
          </p:cNvSpPr>
          <p:nvPr/>
        </p:nvSpPr>
        <p:spPr bwMode="gray">
          <a:xfrm>
            <a:off x="323850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>
                <a:latin typeface="Calibri" pitchFamily="34" charset="0"/>
              </a:rPr>
              <a:t>This is a placeholder text</a:t>
            </a:r>
          </a:p>
        </p:txBody>
      </p:sp>
      <p:sp>
        <p:nvSpPr>
          <p:cNvPr id="28679" name="Rectangle 5"/>
          <p:cNvSpPr>
            <a:spLocks noChangeArrowheads="1"/>
          </p:cNvSpPr>
          <p:nvPr/>
        </p:nvSpPr>
        <p:spPr bwMode="gray">
          <a:xfrm>
            <a:off x="323850" y="1916113"/>
            <a:ext cx="4175125" cy="3886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600" noProof="1">
                <a:latin typeface="Calibri" pitchFamily="34" charset="0"/>
              </a:rPr>
              <a:t>This is a placeholder text. </a:t>
            </a:r>
            <a:endParaRPr lang="de-DE" altLang="zh-CN" sz="1600">
              <a:latin typeface="Calibri" pitchFamily="34" charset="0"/>
            </a:endParaRP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600">
                <a:latin typeface="Calibri" pitchFamily="34" charset="0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Calibri" pitchFamily="34" charset="0"/>
              </a:rPr>
              <a:t> </a:t>
            </a:r>
            <a:endParaRPr lang="de-DE" altLang="zh-CN" sz="1600">
              <a:latin typeface="Calibri" pitchFamily="34" charset="0"/>
            </a:endParaRP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de-DE" altLang="zh-CN" sz="1600" noProof="1">
                <a:latin typeface="Calibri" pitchFamily="34" charset="0"/>
              </a:rPr>
              <a:t>This text can be replaced with </a:t>
            </a:r>
            <a:br>
              <a:rPr lang="de-DE" altLang="zh-CN" sz="1600" noProof="1">
                <a:latin typeface="Calibri" pitchFamily="34" charset="0"/>
              </a:rPr>
            </a:br>
            <a:r>
              <a:rPr lang="de-DE" altLang="zh-CN" sz="1600" noProof="1">
                <a:latin typeface="Calibri" pitchFamily="34" charset="0"/>
              </a:rPr>
              <a:t>your own text.</a:t>
            </a:r>
          </a:p>
        </p:txBody>
      </p:sp>
      <p:grpSp>
        <p:nvGrpSpPr>
          <p:cNvPr id="28680" name="Group 155"/>
          <p:cNvGrpSpPr>
            <a:grpSpLocks/>
          </p:cNvGrpSpPr>
          <p:nvPr/>
        </p:nvGrpSpPr>
        <p:grpSpPr bwMode="auto">
          <a:xfrm>
            <a:off x="6840538" y="4029075"/>
            <a:ext cx="2100262" cy="2498725"/>
            <a:chOff x="4309" y="2538"/>
            <a:chExt cx="1323" cy="1574"/>
          </a:xfrm>
        </p:grpSpPr>
        <p:sp>
          <p:nvSpPr>
            <p:cNvPr id="28681" name="Freeform 168"/>
            <p:cNvSpPr>
              <a:spLocks/>
            </p:cNvSpPr>
            <p:nvPr/>
          </p:nvSpPr>
          <p:spPr bwMode="auto">
            <a:xfrm flipV="1">
              <a:off x="4505" y="3321"/>
              <a:ext cx="906" cy="791"/>
            </a:xfrm>
            <a:custGeom>
              <a:avLst/>
              <a:gdLst>
                <a:gd name="T0" fmla="*/ 220 w 1835"/>
                <a:gd name="T1" fmla="*/ 0 h 1602"/>
                <a:gd name="T2" fmla="*/ 68 w 1835"/>
                <a:gd name="T3" fmla="*/ 46 h 1602"/>
                <a:gd name="T4" fmla="*/ 0 w 1835"/>
                <a:gd name="T5" fmla="*/ 306 h 1602"/>
                <a:gd name="T6" fmla="*/ 226 w 1835"/>
                <a:gd name="T7" fmla="*/ 391 h 1602"/>
                <a:gd name="T8" fmla="*/ 388 w 1835"/>
                <a:gd name="T9" fmla="*/ 377 h 1602"/>
                <a:gd name="T10" fmla="*/ 447 w 1835"/>
                <a:gd name="T11" fmla="*/ 107 h 1602"/>
                <a:gd name="T12" fmla="*/ 220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pic>
          <p:nvPicPr>
            <p:cNvPr id="28682" name="Picture 215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4309" y="3254"/>
              <a:ext cx="1323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683" name="Group 154"/>
            <p:cNvGrpSpPr>
              <a:grpSpLocks/>
            </p:cNvGrpSpPr>
            <p:nvPr/>
          </p:nvGrpSpPr>
          <p:grpSpPr bwMode="auto">
            <a:xfrm>
              <a:off x="4505" y="2538"/>
              <a:ext cx="906" cy="791"/>
              <a:chOff x="4505" y="2538"/>
              <a:chExt cx="906" cy="791"/>
            </a:xfrm>
          </p:grpSpPr>
          <p:sp>
            <p:nvSpPr>
              <p:cNvPr id="28684" name="Freeform 170"/>
              <p:cNvSpPr>
                <a:spLocks/>
              </p:cNvSpPr>
              <p:nvPr/>
            </p:nvSpPr>
            <p:spPr bwMode="auto">
              <a:xfrm>
                <a:off x="4505" y="3113"/>
                <a:ext cx="786" cy="216"/>
              </a:xfrm>
              <a:custGeom>
                <a:avLst/>
                <a:gdLst>
                  <a:gd name="T0" fmla="*/ 388 w 1592"/>
                  <a:gd name="T1" fmla="*/ 93 h 437"/>
                  <a:gd name="T2" fmla="*/ 226 w 1592"/>
                  <a:gd name="T3" fmla="*/ 107 h 437"/>
                  <a:gd name="T4" fmla="*/ 0 w 1592"/>
                  <a:gd name="T5" fmla="*/ 22 h 437"/>
                  <a:gd name="T6" fmla="*/ 150 w 1592"/>
                  <a:gd name="T7" fmla="*/ 0 h 437"/>
                  <a:gd name="T8" fmla="*/ 388 w 1592"/>
                  <a:gd name="T9" fmla="*/ 93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385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5" name="Freeform 171"/>
              <p:cNvSpPr>
                <a:spLocks/>
              </p:cNvSpPr>
              <p:nvPr/>
            </p:nvSpPr>
            <p:spPr bwMode="auto">
              <a:xfrm>
                <a:off x="4505" y="2538"/>
                <a:ext cx="445" cy="620"/>
              </a:xfrm>
              <a:custGeom>
                <a:avLst/>
                <a:gdLst>
                  <a:gd name="T0" fmla="*/ 149 w 902"/>
                  <a:gd name="T1" fmla="*/ 285 h 1255"/>
                  <a:gd name="T2" fmla="*/ 0 w 902"/>
                  <a:gd name="T3" fmla="*/ 306 h 1255"/>
                  <a:gd name="T4" fmla="*/ 68 w 902"/>
                  <a:gd name="T5" fmla="*/ 46 h 1255"/>
                  <a:gd name="T6" fmla="*/ 220 w 902"/>
                  <a:gd name="T7" fmla="*/ 0 h 1255"/>
                  <a:gd name="T8" fmla="*/ 149 w 902"/>
                  <a:gd name="T9" fmla="*/ 285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4C701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6" name="Freeform 172"/>
              <p:cNvSpPr>
                <a:spLocks/>
              </p:cNvSpPr>
              <p:nvPr/>
            </p:nvSpPr>
            <p:spPr bwMode="auto">
              <a:xfrm>
                <a:off x="4808" y="2538"/>
                <a:ext cx="603" cy="764"/>
              </a:xfrm>
              <a:custGeom>
                <a:avLst/>
                <a:gdLst>
                  <a:gd name="T0" fmla="*/ 298 w 1221"/>
                  <a:gd name="T1" fmla="*/ 107 h 1547"/>
                  <a:gd name="T2" fmla="*/ 239 w 1221"/>
                  <a:gd name="T3" fmla="*/ 377 h 1547"/>
                  <a:gd name="T4" fmla="*/ 0 w 1221"/>
                  <a:gd name="T5" fmla="*/ 284 h 1547"/>
                  <a:gd name="T6" fmla="*/ 70 w 1221"/>
                  <a:gd name="T7" fmla="*/ 0 h 1547"/>
                  <a:gd name="T8" fmla="*/ 298 w 1221"/>
                  <a:gd name="T9" fmla="*/ 107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B9B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7" name="Freeform 173"/>
              <p:cNvSpPr>
                <a:spLocks/>
              </p:cNvSpPr>
              <p:nvPr/>
            </p:nvSpPr>
            <p:spPr bwMode="auto">
              <a:xfrm>
                <a:off x="4962" y="3185"/>
                <a:ext cx="329" cy="144"/>
              </a:xfrm>
              <a:custGeom>
                <a:avLst/>
                <a:gdLst>
                  <a:gd name="T0" fmla="*/ 16 w 667"/>
                  <a:gd name="T1" fmla="*/ 0 h 291"/>
                  <a:gd name="T2" fmla="*/ 0 w 667"/>
                  <a:gd name="T3" fmla="*/ 71 h 291"/>
                  <a:gd name="T4" fmla="*/ 162 w 667"/>
                  <a:gd name="T5" fmla="*/ 58 h 291"/>
                  <a:gd name="T6" fmla="*/ 16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148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8" name="Freeform 174"/>
              <p:cNvSpPr>
                <a:spLocks/>
              </p:cNvSpPr>
              <p:nvPr/>
            </p:nvSpPr>
            <p:spPr bwMode="auto">
              <a:xfrm>
                <a:off x="4642" y="2538"/>
                <a:ext cx="308" cy="208"/>
              </a:xfrm>
              <a:custGeom>
                <a:avLst/>
                <a:gdLst>
                  <a:gd name="T0" fmla="*/ 0 w 624"/>
                  <a:gd name="T1" fmla="*/ 46 h 421"/>
                  <a:gd name="T2" fmla="*/ 127 w 624"/>
                  <a:gd name="T3" fmla="*/ 103 h 421"/>
                  <a:gd name="T4" fmla="*/ 152 w 624"/>
                  <a:gd name="T5" fmla="*/ 0 h 421"/>
                  <a:gd name="T6" fmla="*/ 0 w 624"/>
                  <a:gd name="T7" fmla="*/ 46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565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9" name="Freeform 175"/>
              <p:cNvSpPr>
                <a:spLocks/>
              </p:cNvSpPr>
              <p:nvPr/>
            </p:nvSpPr>
            <p:spPr bwMode="auto">
              <a:xfrm>
                <a:off x="4993" y="2754"/>
                <a:ext cx="418" cy="548"/>
              </a:xfrm>
              <a:custGeom>
                <a:avLst/>
                <a:gdLst>
                  <a:gd name="T0" fmla="*/ 41 w 846"/>
                  <a:gd name="T1" fmla="*/ 35 h 1110"/>
                  <a:gd name="T2" fmla="*/ 207 w 846"/>
                  <a:gd name="T3" fmla="*/ 0 h 1110"/>
                  <a:gd name="T4" fmla="*/ 147 w 846"/>
                  <a:gd name="T5" fmla="*/ 271 h 1110"/>
                  <a:gd name="T6" fmla="*/ 0 w 846"/>
                  <a:gd name="T7" fmla="*/ 213 h 1110"/>
                  <a:gd name="T8" fmla="*/ 41 w 846"/>
                  <a:gd name="T9" fmla="*/ 35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0" name="Freeform 176"/>
              <p:cNvSpPr>
                <a:spLocks/>
              </p:cNvSpPr>
              <p:nvPr/>
            </p:nvSpPr>
            <p:spPr bwMode="auto">
              <a:xfrm>
                <a:off x="4899" y="2538"/>
                <a:ext cx="512" cy="286"/>
              </a:xfrm>
              <a:custGeom>
                <a:avLst/>
                <a:gdLst>
                  <a:gd name="T0" fmla="*/ 0 w 1037"/>
                  <a:gd name="T1" fmla="*/ 103 h 579"/>
                  <a:gd name="T2" fmla="*/ 87 w 1037"/>
                  <a:gd name="T3" fmla="*/ 141 h 579"/>
                  <a:gd name="T4" fmla="*/ 253 w 1037"/>
                  <a:gd name="T5" fmla="*/ 107 h 579"/>
                  <a:gd name="T6" fmla="*/ 25 w 1037"/>
                  <a:gd name="T7" fmla="*/ 0 h 579"/>
                  <a:gd name="T8" fmla="*/ 0 w 1037"/>
                  <a:gd name="T9" fmla="*/ 103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1" name="Freeform 177"/>
              <p:cNvSpPr>
                <a:spLocks/>
              </p:cNvSpPr>
              <p:nvPr/>
            </p:nvSpPr>
            <p:spPr bwMode="auto">
              <a:xfrm>
                <a:off x="4776" y="3132"/>
                <a:ext cx="131" cy="45"/>
              </a:xfrm>
              <a:custGeom>
                <a:avLst/>
                <a:gdLst>
                  <a:gd name="T0" fmla="*/ 112 w 112"/>
                  <a:gd name="T1" fmla="*/ 18 h 39"/>
                  <a:gd name="T2" fmla="*/ 130 w 112"/>
                  <a:gd name="T3" fmla="*/ 50 h 39"/>
                  <a:gd name="T4" fmla="*/ 40 w 112"/>
                  <a:gd name="T5" fmla="*/ 33 h 39"/>
                  <a:gd name="T6" fmla="*/ 16 w 112"/>
                  <a:gd name="T7" fmla="*/ 6 h 39"/>
                  <a:gd name="T8" fmla="*/ 112 w 112"/>
                  <a:gd name="T9" fmla="*/ 18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2" name="Freeform 181"/>
              <p:cNvSpPr>
                <a:spLocks/>
              </p:cNvSpPr>
              <p:nvPr/>
            </p:nvSpPr>
            <p:spPr bwMode="auto">
              <a:xfrm>
                <a:off x="4881" y="3277"/>
                <a:ext cx="125" cy="40"/>
              </a:xfrm>
              <a:custGeom>
                <a:avLst/>
                <a:gdLst>
                  <a:gd name="T0" fmla="*/ 112 w 107"/>
                  <a:gd name="T1" fmla="*/ 19 h 34"/>
                  <a:gd name="T2" fmla="*/ 123 w 107"/>
                  <a:gd name="T3" fmla="*/ 46 h 34"/>
                  <a:gd name="T4" fmla="*/ 39 w 107"/>
                  <a:gd name="T5" fmla="*/ 31 h 34"/>
                  <a:gd name="T6" fmla="*/ 18 w 107"/>
                  <a:gd name="T7" fmla="*/ 5 h 34"/>
                  <a:gd name="T8" fmla="*/ 112 w 107"/>
                  <a:gd name="T9" fmla="*/ 1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3" name="Freeform 186"/>
              <p:cNvSpPr>
                <a:spLocks/>
              </p:cNvSpPr>
              <p:nvPr/>
            </p:nvSpPr>
            <p:spPr bwMode="auto">
              <a:xfrm>
                <a:off x="4845" y="2975"/>
                <a:ext cx="139" cy="148"/>
              </a:xfrm>
              <a:custGeom>
                <a:avLst/>
                <a:gdLst>
                  <a:gd name="T0" fmla="*/ 145 w 119"/>
                  <a:gd name="T1" fmla="*/ 114 h 127"/>
                  <a:gd name="T2" fmla="*/ 50 w 119"/>
                  <a:gd name="T3" fmla="*/ 157 h 127"/>
                  <a:gd name="T4" fmla="*/ 18 w 119"/>
                  <a:gd name="T5" fmla="*/ 58 h 127"/>
                  <a:gd name="T6" fmla="*/ 112 w 119"/>
                  <a:gd name="T7" fmla="*/ 16 h 127"/>
                  <a:gd name="T8" fmla="*/ 145 w 119"/>
                  <a:gd name="T9" fmla="*/ 114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4" name="Freeform 187"/>
              <p:cNvSpPr>
                <a:spLocks/>
              </p:cNvSpPr>
              <p:nvPr/>
            </p:nvSpPr>
            <p:spPr bwMode="auto">
              <a:xfrm>
                <a:off x="4938" y="2594"/>
                <a:ext cx="142" cy="149"/>
              </a:xfrm>
              <a:custGeom>
                <a:avLst/>
                <a:gdLst>
                  <a:gd name="T0" fmla="*/ 148 w 122"/>
                  <a:gd name="T1" fmla="*/ 115 h 128"/>
                  <a:gd name="T2" fmla="*/ 51 w 122"/>
                  <a:gd name="T3" fmla="*/ 158 h 128"/>
                  <a:gd name="T4" fmla="*/ 17 w 122"/>
                  <a:gd name="T5" fmla="*/ 58 h 128"/>
                  <a:gd name="T6" fmla="*/ 114 w 122"/>
                  <a:gd name="T7" fmla="*/ 15 h 128"/>
                  <a:gd name="T8" fmla="*/ 148 w 122"/>
                  <a:gd name="T9" fmla="*/ 115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5" name="Freeform 189"/>
              <p:cNvSpPr>
                <a:spLocks/>
              </p:cNvSpPr>
              <p:nvPr/>
            </p:nvSpPr>
            <p:spPr bwMode="auto">
              <a:xfrm>
                <a:off x="5255" y="2742"/>
                <a:ext cx="126" cy="136"/>
              </a:xfrm>
              <a:custGeom>
                <a:avLst/>
                <a:gdLst>
                  <a:gd name="T0" fmla="*/ 132 w 108"/>
                  <a:gd name="T1" fmla="*/ 106 h 116"/>
                  <a:gd name="T2" fmla="*/ 47 w 108"/>
                  <a:gd name="T3" fmla="*/ 145 h 116"/>
                  <a:gd name="T4" fmla="*/ 16 w 108"/>
                  <a:gd name="T5" fmla="*/ 55 h 116"/>
                  <a:gd name="T6" fmla="*/ 103 w 108"/>
                  <a:gd name="T7" fmla="*/ 15 h 116"/>
                  <a:gd name="T8" fmla="*/ 132 w 108"/>
                  <a:gd name="T9" fmla="*/ 10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Freeform 190"/>
              <p:cNvSpPr>
                <a:spLocks/>
              </p:cNvSpPr>
              <p:nvPr/>
            </p:nvSpPr>
            <p:spPr bwMode="auto">
              <a:xfrm>
                <a:off x="5173" y="3112"/>
                <a:ext cx="121" cy="133"/>
              </a:xfrm>
              <a:custGeom>
                <a:avLst/>
                <a:gdLst>
                  <a:gd name="T0" fmla="*/ 126 w 104"/>
                  <a:gd name="T1" fmla="*/ 103 h 114"/>
                  <a:gd name="T2" fmla="*/ 43 w 104"/>
                  <a:gd name="T3" fmla="*/ 141 h 114"/>
                  <a:gd name="T4" fmla="*/ 16 w 104"/>
                  <a:gd name="T5" fmla="*/ 54 h 114"/>
                  <a:gd name="T6" fmla="*/ 99 w 104"/>
                  <a:gd name="T7" fmla="*/ 14 h 114"/>
                  <a:gd name="T8" fmla="*/ 126 w 104"/>
                  <a:gd name="T9" fmla="*/ 10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7" name="Freeform 192"/>
              <p:cNvSpPr>
                <a:spLocks/>
              </p:cNvSpPr>
              <p:nvPr/>
            </p:nvSpPr>
            <p:spPr bwMode="auto">
              <a:xfrm>
                <a:off x="4580" y="2815"/>
                <a:ext cx="84" cy="131"/>
              </a:xfrm>
              <a:custGeom>
                <a:avLst/>
                <a:gdLst>
                  <a:gd name="T0" fmla="*/ 87 w 72"/>
                  <a:gd name="T1" fmla="*/ 66 h 113"/>
                  <a:gd name="T2" fmla="*/ 29 w 72"/>
                  <a:gd name="T3" fmla="*/ 148 h 113"/>
                  <a:gd name="T4" fmla="*/ 11 w 72"/>
                  <a:gd name="T5" fmla="*/ 87 h 113"/>
                  <a:gd name="T6" fmla="*/ 66 w 72"/>
                  <a:gd name="T7" fmla="*/ 7 h 113"/>
                  <a:gd name="T8" fmla="*/ 87 w 72"/>
                  <a:gd name="T9" fmla="*/ 66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8" name="Freeform 193"/>
              <p:cNvSpPr>
                <a:spLocks/>
              </p:cNvSpPr>
              <p:nvPr/>
            </p:nvSpPr>
            <p:spPr bwMode="auto">
              <a:xfrm>
                <a:off x="4628" y="2646"/>
                <a:ext cx="81" cy="121"/>
              </a:xfrm>
              <a:custGeom>
                <a:avLst/>
                <a:gdLst>
                  <a:gd name="T0" fmla="*/ 86 w 69"/>
                  <a:gd name="T1" fmla="*/ 59 h 104"/>
                  <a:gd name="T2" fmla="*/ 27 w 69"/>
                  <a:gd name="T3" fmla="*/ 137 h 104"/>
                  <a:gd name="T4" fmla="*/ 9 w 69"/>
                  <a:gd name="T5" fmla="*/ 83 h 104"/>
                  <a:gd name="T6" fmla="*/ 63 w 69"/>
                  <a:gd name="T7" fmla="*/ 8 h 104"/>
                  <a:gd name="T8" fmla="*/ 86 w 69"/>
                  <a:gd name="T9" fmla="*/ 59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9" name="Freeform 194"/>
              <p:cNvSpPr>
                <a:spLocks/>
              </p:cNvSpPr>
              <p:nvPr/>
            </p:nvSpPr>
            <p:spPr bwMode="auto">
              <a:xfrm>
                <a:off x="4535" y="2998"/>
                <a:ext cx="81" cy="123"/>
              </a:xfrm>
              <a:custGeom>
                <a:avLst/>
                <a:gdLst>
                  <a:gd name="T0" fmla="*/ 86 w 69"/>
                  <a:gd name="T1" fmla="*/ 65 h 106"/>
                  <a:gd name="T2" fmla="*/ 29 w 69"/>
                  <a:gd name="T3" fmla="*/ 140 h 106"/>
                  <a:gd name="T4" fmla="*/ 9 w 69"/>
                  <a:gd name="T5" fmla="*/ 78 h 106"/>
                  <a:gd name="T6" fmla="*/ 65 w 69"/>
                  <a:gd name="T7" fmla="*/ 3 h 106"/>
                  <a:gd name="T8" fmla="*/ 86 w 69"/>
                  <a:gd name="T9" fmla="*/ 65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0" name="Freeform 195"/>
              <p:cNvSpPr>
                <a:spLocks/>
              </p:cNvSpPr>
              <p:nvPr/>
            </p:nvSpPr>
            <p:spPr bwMode="auto">
              <a:xfrm>
                <a:off x="4781" y="2767"/>
                <a:ext cx="93" cy="135"/>
              </a:xfrm>
              <a:custGeom>
                <a:avLst/>
                <a:gdLst>
                  <a:gd name="T0" fmla="*/ 99 w 79"/>
                  <a:gd name="T1" fmla="*/ 71 h 116"/>
                  <a:gd name="T2" fmla="*/ 34 w 79"/>
                  <a:gd name="T3" fmla="*/ 154 h 116"/>
                  <a:gd name="T4" fmla="*/ 9 w 79"/>
                  <a:gd name="T5" fmla="*/ 91 h 116"/>
                  <a:gd name="T6" fmla="*/ 72 w 79"/>
                  <a:gd name="T7" fmla="*/ 8 h 116"/>
                  <a:gd name="T8" fmla="*/ 99 w 79"/>
                  <a:gd name="T9" fmla="*/ 7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1" name="Freeform 196"/>
              <p:cNvSpPr>
                <a:spLocks/>
              </p:cNvSpPr>
              <p:nvPr/>
            </p:nvSpPr>
            <p:spPr bwMode="auto">
              <a:xfrm>
                <a:off x="4822" y="2576"/>
                <a:ext cx="99" cy="145"/>
              </a:xfrm>
              <a:custGeom>
                <a:avLst/>
                <a:gdLst>
                  <a:gd name="T0" fmla="*/ 105 w 85"/>
                  <a:gd name="T1" fmla="*/ 71 h 124"/>
                  <a:gd name="T2" fmla="*/ 36 w 85"/>
                  <a:gd name="T3" fmla="*/ 164 h 124"/>
                  <a:gd name="T4" fmla="*/ 10 w 85"/>
                  <a:gd name="T5" fmla="*/ 99 h 124"/>
                  <a:gd name="T6" fmla="*/ 75 w 85"/>
                  <a:gd name="T7" fmla="*/ 9 h 124"/>
                  <a:gd name="T8" fmla="*/ 105 w 85"/>
                  <a:gd name="T9" fmla="*/ 71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2" name="Freeform 197"/>
              <p:cNvSpPr>
                <a:spLocks/>
              </p:cNvSpPr>
              <p:nvPr/>
            </p:nvSpPr>
            <p:spPr bwMode="auto">
              <a:xfrm>
                <a:off x="4730" y="2950"/>
                <a:ext cx="98" cy="147"/>
              </a:xfrm>
              <a:custGeom>
                <a:avLst/>
                <a:gdLst>
                  <a:gd name="T0" fmla="*/ 103 w 84"/>
                  <a:gd name="T1" fmla="*/ 79 h 126"/>
                  <a:gd name="T2" fmla="*/ 34 w 84"/>
                  <a:gd name="T3" fmla="*/ 169 h 126"/>
                  <a:gd name="T4" fmla="*/ 9 w 84"/>
                  <a:gd name="T5" fmla="*/ 97 h 126"/>
                  <a:gd name="T6" fmla="*/ 75 w 84"/>
                  <a:gd name="T7" fmla="*/ 6 h 126"/>
                  <a:gd name="T8" fmla="*/ 103 w 84"/>
                  <a:gd name="T9" fmla="*/ 79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30916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  <p:sp>
          <p:nvSpPr>
            <p:cNvPr id="30917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</p:grpSp>
      <p:sp>
        <p:nvSpPr>
          <p:cNvPr id="30722" name="Rectangle 10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de-DE" altLang="zh-CN" sz="3000" b="1">
                <a:latin typeface="Calibri" pitchFamily="34" charset="0"/>
              </a:rPr>
              <a:t>Toolbox</a:t>
            </a:r>
            <a:endParaRPr lang="de-DE" altLang="zh-CN" sz="3000" b="1" noProof="1">
              <a:latin typeface="Calibri" pitchFamily="34" charset="0"/>
            </a:endParaRPr>
          </a:p>
        </p:txBody>
      </p:sp>
      <p:grpSp>
        <p:nvGrpSpPr>
          <p:cNvPr id="30723" name="Group 227"/>
          <p:cNvGrpSpPr>
            <a:grpSpLocks/>
          </p:cNvGrpSpPr>
          <p:nvPr/>
        </p:nvGrpSpPr>
        <p:grpSpPr bwMode="auto">
          <a:xfrm>
            <a:off x="6624638" y="1939925"/>
            <a:ext cx="2351087" cy="2370138"/>
            <a:chOff x="4173" y="1222"/>
            <a:chExt cx="1481" cy="1493"/>
          </a:xfrm>
        </p:grpSpPr>
        <p:sp>
          <p:nvSpPr>
            <p:cNvPr id="30885" name="Freeform 111"/>
            <p:cNvSpPr>
              <a:spLocks/>
            </p:cNvSpPr>
            <p:nvPr/>
          </p:nvSpPr>
          <p:spPr bwMode="auto">
            <a:xfrm>
              <a:off x="4569" y="1816"/>
              <a:ext cx="884" cy="899"/>
            </a:xfrm>
            <a:custGeom>
              <a:avLst/>
              <a:gdLst>
                <a:gd name="T0" fmla="*/ 263 w 1655"/>
                <a:gd name="T1" fmla="*/ 0 h 1625"/>
                <a:gd name="T2" fmla="*/ 0 w 1655"/>
                <a:gd name="T3" fmla="*/ 58 h 1625"/>
                <a:gd name="T4" fmla="*/ 12 w 1655"/>
                <a:gd name="T5" fmla="*/ 392 h 1625"/>
                <a:gd name="T6" fmla="*/ 206 w 1655"/>
                <a:gd name="T7" fmla="*/ 497 h 1625"/>
                <a:gd name="T8" fmla="*/ 468 w 1655"/>
                <a:gd name="T9" fmla="*/ 410 h 1625"/>
                <a:gd name="T10" fmla="*/ 472 w 1655"/>
                <a:gd name="T11" fmla="*/ 70 h 1625"/>
                <a:gd name="T12" fmla="*/ 26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886" name="Picture 219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4173" y="1812"/>
              <a:ext cx="148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887" name="Group 211"/>
            <p:cNvGrpSpPr>
              <a:grpSpLocks/>
            </p:cNvGrpSpPr>
            <p:nvPr/>
          </p:nvGrpSpPr>
          <p:grpSpPr bwMode="auto">
            <a:xfrm>
              <a:off x="4545" y="1222"/>
              <a:ext cx="916" cy="899"/>
              <a:chOff x="4545" y="1222"/>
              <a:chExt cx="916" cy="899"/>
            </a:xfrm>
          </p:grpSpPr>
          <p:sp>
            <p:nvSpPr>
              <p:cNvPr id="30888" name="Freeform 113"/>
              <p:cNvSpPr>
                <a:spLocks/>
              </p:cNvSpPr>
              <p:nvPr/>
            </p:nvSpPr>
            <p:spPr bwMode="auto">
              <a:xfrm>
                <a:off x="4933" y="1349"/>
                <a:ext cx="528" cy="772"/>
              </a:xfrm>
              <a:custGeom>
                <a:avLst/>
                <a:gdLst>
                  <a:gd name="T0" fmla="*/ 0 w 954"/>
                  <a:gd name="T1" fmla="*/ 67 h 1396"/>
                  <a:gd name="T2" fmla="*/ 292 w 954"/>
                  <a:gd name="T3" fmla="*/ 0 h 1396"/>
                  <a:gd name="T4" fmla="*/ 288 w 954"/>
                  <a:gd name="T5" fmla="*/ 340 h 1396"/>
                  <a:gd name="T6" fmla="*/ 6 w 954"/>
                  <a:gd name="T7" fmla="*/ 427 h 1396"/>
                  <a:gd name="T8" fmla="*/ 0 w 954"/>
                  <a:gd name="T9" fmla="*/ 67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69A2E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9" name="Freeform 114"/>
              <p:cNvSpPr>
                <a:spLocks/>
              </p:cNvSpPr>
              <p:nvPr/>
            </p:nvSpPr>
            <p:spPr bwMode="auto">
              <a:xfrm>
                <a:off x="4545" y="1222"/>
                <a:ext cx="916" cy="248"/>
              </a:xfrm>
              <a:custGeom>
                <a:avLst/>
                <a:gdLst>
                  <a:gd name="T0" fmla="*/ 0 w 1656"/>
                  <a:gd name="T1" fmla="*/ 57 h 449"/>
                  <a:gd name="T2" fmla="*/ 283 w 1656"/>
                  <a:gd name="T3" fmla="*/ 0 h 449"/>
                  <a:gd name="T4" fmla="*/ 507 w 1656"/>
                  <a:gd name="T5" fmla="*/ 70 h 449"/>
                  <a:gd name="T6" fmla="*/ 215 w 1656"/>
                  <a:gd name="T7" fmla="*/ 137 h 449"/>
                  <a:gd name="T8" fmla="*/ 0 w 1656"/>
                  <a:gd name="T9" fmla="*/ 57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2A79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0" name="Freeform 115"/>
              <p:cNvSpPr>
                <a:spLocks/>
              </p:cNvSpPr>
              <p:nvPr/>
            </p:nvSpPr>
            <p:spPr bwMode="auto">
              <a:xfrm>
                <a:off x="4545" y="1327"/>
                <a:ext cx="399" cy="794"/>
              </a:xfrm>
              <a:custGeom>
                <a:avLst/>
                <a:gdLst>
                  <a:gd name="T0" fmla="*/ 215 w 721"/>
                  <a:gd name="T1" fmla="*/ 80 h 1436"/>
                  <a:gd name="T2" fmla="*/ 221 w 721"/>
                  <a:gd name="T3" fmla="*/ 439 h 1436"/>
                  <a:gd name="T4" fmla="*/ 13 w 721"/>
                  <a:gd name="T5" fmla="*/ 333 h 1436"/>
                  <a:gd name="T6" fmla="*/ 0 w 721"/>
                  <a:gd name="T7" fmla="*/ 0 h 1436"/>
                  <a:gd name="T8" fmla="*/ 215 w 721"/>
                  <a:gd name="T9" fmla="*/ 80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0061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1" name="Freeform 116"/>
              <p:cNvSpPr>
                <a:spLocks/>
              </p:cNvSpPr>
              <p:nvPr/>
            </p:nvSpPr>
            <p:spPr bwMode="auto">
              <a:xfrm>
                <a:off x="4569" y="1828"/>
                <a:ext cx="369" cy="293"/>
              </a:xfrm>
              <a:custGeom>
                <a:avLst/>
                <a:gdLst>
                  <a:gd name="T0" fmla="*/ 0 w 668"/>
                  <a:gd name="T1" fmla="*/ 56 h 529"/>
                  <a:gd name="T2" fmla="*/ 204 w 668"/>
                  <a:gd name="T3" fmla="*/ 0 h 529"/>
                  <a:gd name="T4" fmla="*/ 204 w 668"/>
                  <a:gd name="T5" fmla="*/ 162 h 529"/>
                  <a:gd name="T6" fmla="*/ 0 w 668"/>
                  <a:gd name="T7" fmla="*/ 56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0059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2" name="Freeform 117"/>
              <p:cNvSpPr>
                <a:spLocks/>
              </p:cNvSpPr>
              <p:nvPr/>
            </p:nvSpPr>
            <p:spPr bwMode="auto">
              <a:xfrm>
                <a:off x="4938" y="1795"/>
                <a:ext cx="515" cy="326"/>
              </a:xfrm>
              <a:custGeom>
                <a:avLst/>
                <a:gdLst>
                  <a:gd name="T0" fmla="*/ 0 w 931"/>
                  <a:gd name="T1" fmla="*/ 19 h 590"/>
                  <a:gd name="T2" fmla="*/ 68 w 931"/>
                  <a:gd name="T3" fmla="*/ 0 h 590"/>
                  <a:gd name="T4" fmla="*/ 285 w 931"/>
                  <a:gd name="T5" fmla="*/ 93 h 590"/>
                  <a:gd name="T6" fmla="*/ 0 w 931"/>
                  <a:gd name="T7" fmla="*/ 180 h 590"/>
                  <a:gd name="T8" fmla="*/ 0 w 931"/>
                  <a:gd name="T9" fmla="*/ 19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3" name="Freeform 118"/>
              <p:cNvSpPr>
                <a:spLocks/>
              </p:cNvSpPr>
              <p:nvPr/>
            </p:nvSpPr>
            <p:spPr bwMode="auto">
              <a:xfrm>
                <a:off x="5057" y="1349"/>
                <a:ext cx="404" cy="614"/>
              </a:xfrm>
              <a:custGeom>
                <a:avLst/>
                <a:gdLst>
                  <a:gd name="T0" fmla="*/ 0 w 730"/>
                  <a:gd name="T1" fmla="*/ 51 h 1110"/>
                  <a:gd name="T2" fmla="*/ 2 w 730"/>
                  <a:gd name="T3" fmla="*/ 247 h 1110"/>
                  <a:gd name="T4" fmla="*/ 219 w 730"/>
                  <a:gd name="T5" fmla="*/ 340 h 1110"/>
                  <a:gd name="T6" fmla="*/ 224 w 730"/>
                  <a:gd name="T7" fmla="*/ 0 h 1110"/>
                  <a:gd name="T8" fmla="*/ 0 w 730"/>
                  <a:gd name="T9" fmla="*/ 51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4" name="Freeform 119"/>
              <p:cNvSpPr>
                <a:spLocks/>
              </p:cNvSpPr>
              <p:nvPr/>
            </p:nvSpPr>
            <p:spPr bwMode="auto">
              <a:xfrm>
                <a:off x="5056" y="122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122 h 397"/>
                  <a:gd name="T4" fmla="*/ 224 w 732"/>
                  <a:gd name="T5" fmla="*/ 70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6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5" name="Freeform 120"/>
              <p:cNvSpPr>
                <a:spLocks/>
              </p:cNvSpPr>
              <p:nvPr/>
            </p:nvSpPr>
            <p:spPr bwMode="auto">
              <a:xfrm>
                <a:off x="4829" y="1702"/>
                <a:ext cx="83" cy="146"/>
              </a:xfrm>
              <a:custGeom>
                <a:avLst/>
                <a:gdLst>
                  <a:gd name="T0" fmla="*/ 108 w 64"/>
                  <a:gd name="T1" fmla="*/ 117 h 112"/>
                  <a:gd name="T2" fmla="*/ 54 w 64"/>
                  <a:gd name="T3" fmla="*/ 177 h 112"/>
                  <a:gd name="T4" fmla="*/ 1 w 64"/>
                  <a:gd name="T5" fmla="*/ 74 h 112"/>
                  <a:gd name="T6" fmla="*/ 51 w 64"/>
                  <a:gd name="T7" fmla="*/ 10 h 112"/>
                  <a:gd name="T8" fmla="*/ 108 w 64"/>
                  <a:gd name="T9" fmla="*/ 11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6" name="Freeform 121"/>
              <p:cNvSpPr>
                <a:spLocks/>
              </p:cNvSpPr>
              <p:nvPr/>
            </p:nvSpPr>
            <p:spPr bwMode="auto">
              <a:xfrm>
                <a:off x="4701" y="1645"/>
                <a:ext cx="80" cy="146"/>
              </a:xfrm>
              <a:custGeom>
                <a:avLst/>
                <a:gdLst>
                  <a:gd name="T0" fmla="*/ 105 w 61"/>
                  <a:gd name="T1" fmla="*/ 120 h 111"/>
                  <a:gd name="T2" fmla="*/ 54 w 61"/>
                  <a:gd name="T3" fmla="*/ 180 h 111"/>
                  <a:gd name="T4" fmla="*/ 1 w 61"/>
                  <a:gd name="T5" fmla="*/ 76 h 111"/>
                  <a:gd name="T6" fmla="*/ 50 w 61"/>
                  <a:gd name="T7" fmla="*/ 9 h 111"/>
                  <a:gd name="T8" fmla="*/ 105 w 61"/>
                  <a:gd name="T9" fmla="*/ 12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7" name="Freeform 122"/>
              <p:cNvSpPr>
                <a:spLocks/>
              </p:cNvSpPr>
              <p:nvPr/>
            </p:nvSpPr>
            <p:spPr bwMode="auto">
              <a:xfrm>
                <a:off x="4578" y="1596"/>
                <a:ext cx="74" cy="137"/>
              </a:xfrm>
              <a:custGeom>
                <a:avLst/>
                <a:gdLst>
                  <a:gd name="T0" fmla="*/ 96 w 57"/>
                  <a:gd name="T1" fmla="*/ 112 h 105"/>
                  <a:gd name="T2" fmla="*/ 49 w 57"/>
                  <a:gd name="T3" fmla="*/ 167 h 105"/>
                  <a:gd name="T4" fmla="*/ 1 w 57"/>
                  <a:gd name="T5" fmla="*/ 73 h 105"/>
                  <a:gd name="T6" fmla="*/ 44 w 57"/>
                  <a:gd name="T7" fmla="*/ 10 h 105"/>
                  <a:gd name="T8" fmla="*/ 96 w 57"/>
                  <a:gd name="T9" fmla="*/ 112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8" name="Freeform 123"/>
              <p:cNvSpPr>
                <a:spLocks/>
              </p:cNvSpPr>
              <p:nvPr/>
            </p:nvSpPr>
            <p:spPr bwMode="auto">
              <a:xfrm>
                <a:off x="4569" y="1379"/>
                <a:ext cx="79" cy="153"/>
              </a:xfrm>
              <a:custGeom>
                <a:avLst/>
                <a:gdLst>
                  <a:gd name="T0" fmla="*/ 102 w 61"/>
                  <a:gd name="T1" fmla="*/ 123 h 117"/>
                  <a:gd name="T2" fmla="*/ 53 w 61"/>
                  <a:gd name="T3" fmla="*/ 190 h 117"/>
                  <a:gd name="T4" fmla="*/ 4 w 61"/>
                  <a:gd name="T5" fmla="*/ 85 h 117"/>
                  <a:gd name="T6" fmla="*/ 49 w 61"/>
                  <a:gd name="T7" fmla="*/ 10 h 117"/>
                  <a:gd name="T8" fmla="*/ 102 w 61"/>
                  <a:gd name="T9" fmla="*/ 123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9" name="Freeform 124"/>
              <p:cNvSpPr>
                <a:spLocks/>
              </p:cNvSpPr>
              <p:nvPr/>
            </p:nvSpPr>
            <p:spPr bwMode="auto">
              <a:xfrm>
                <a:off x="4587" y="1796"/>
                <a:ext cx="75" cy="137"/>
              </a:xfrm>
              <a:custGeom>
                <a:avLst/>
                <a:gdLst>
                  <a:gd name="T0" fmla="*/ 99 w 57"/>
                  <a:gd name="T1" fmla="*/ 114 h 105"/>
                  <a:gd name="T2" fmla="*/ 51 w 57"/>
                  <a:gd name="T3" fmla="*/ 167 h 105"/>
                  <a:gd name="T4" fmla="*/ 1 w 57"/>
                  <a:gd name="T5" fmla="*/ 72 h 105"/>
                  <a:gd name="T6" fmla="*/ 49 w 57"/>
                  <a:gd name="T7" fmla="*/ 12 h 105"/>
                  <a:gd name="T8" fmla="*/ 99 w 57"/>
                  <a:gd name="T9" fmla="*/ 114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0" name="Freeform 125"/>
              <p:cNvSpPr>
                <a:spLocks/>
              </p:cNvSpPr>
              <p:nvPr/>
            </p:nvSpPr>
            <p:spPr bwMode="auto">
              <a:xfrm>
                <a:off x="4824" y="1484"/>
                <a:ext cx="79" cy="148"/>
              </a:xfrm>
              <a:custGeom>
                <a:avLst/>
                <a:gdLst>
                  <a:gd name="T0" fmla="*/ 102 w 61"/>
                  <a:gd name="T1" fmla="*/ 117 h 114"/>
                  <a:gd name="T2" fmla="*/ 52 w 61"/>
                  <a:gd name="T3" fmla="*/ 179 h 114"/>
                  <a:gd name="T4" fmla="*/ 1 w 61"/>
                  <a:gd name="T5" fmla="*/ 75 h 114"/>
                  <a:gd name="T6" fmla="*/ 51 w 61"/>
                  <a:gd name="T7" fmla="*/ 10 h 114"/>
                  <a:gd name="T8" fmla="*/ 102 w 61"/>
                  <a:gd name="T9" fmla="*/ 117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1" name="Freeform 126"/>
              <p:cNvSpPr>
                <a:spLocks/>
              </p:cNvSpPr>
              <p:nvPr/>
            </p:nvSpPr>
            <p:spPr bwMode="auto">
              <a:xfrm>
                <a:off x="4825" y="1903"/>
                <a:ext cx="95" cy="169"/>
              </a:xfrm>
              <a:custGeom>
                <a:avLst/>
                <a:gdLst>
                  <a:gd name="T0" fmla="*/ 124 w 73"/>
                  <a:gd name="T1" fmla="*/ 139 h 129"/>
                  <a:gd name="T2" fmla="*/ 62 w 73"/>
                  <a:gd name="T3" fmla="*/ 204 h 129"/>
                  <a:gd name="T4" fmla="*/ 1 w 73"/>
                  <a:gd name="T5" fmla="*/ 84 h 129"/>
                  <a:gd name="T6" fmla="*/ 60 w 73"/>
                  <a:gd name="T7" fmla="*/ 13 h 129"/>
                  <a:gd name="T8" fmla="*/ 124 w 73"/>
                  <a:gd name="T9" fmla="*/ 139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2" name="Freeform 127"/>
              <p:cNvSpPr>
                <a:spLocks/>
              </p:cNvSpPr>
              <p:nvPr/>
            </p:nvSpPr>
            <p:spPr bwMode="auto">
              <a:xfrm>
                <a:off x="4967" y="1485"/>
                <a:ext cx="110" cy="144"/>
              </a:xfrm>
              <a:custGeom>
                <a:avLst/>
                <a:gdLst>
                  <a:gd name="T0" fmla="*/ 144 w 84"/>
                  <a:gd name="T1" fmla="*/ 79 h 110"/>
                  <a:gd name="T2" fmla="*/ 73 w 84"/>
                  <a:gd name="T3" fmla="*/ 178 h 110"/>
                  <a:gd name="T4" fmla="*/ 0 w 84"/>
                  <a:gd name="T5" fmla="*/ 111 h 110"/>
                  <a:gd name="T6" fmla="*/ 72 w 84"/>
                  <a:gd name="T7" fmla="*/ 9 h 110"/>
                  <a:gd name="T8" fmla="*/ 144 w 84"/>
                  <a:gd name="T9" fmla="*/ 7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3" name="Freeform 128"/>
              <p:cNvSpPr>
                <a:spLocks/>
              </p:cNvSpPr>
              <p:nvPr/>
            </p:nvSpPr>
            <p:spPr bwMode="auto">
              <a:xfrm>
                <a:off x="4969" y="1699"/>
                <a:ext cx="112" cy="151"/>
              </a:xfrm>
              <a:custGeom>
                <a:avLst/>
                <a:gdLst>
                  <a:gd name="T0" fmla="*/ 146 w 86"/>
                  <a:gd name="T1" fmla="*/ 78 h 116"/>
                  <a:gd name="T2" fmla="*/ 73 w 86"/>
                  <a:gd name="T3" fmla="*/ 185 h 116"/>
                  <a:gd name="T4" fmla="*/ 0 w 86"/>
                  <a:gd name="T5" fmla="*/ 120 h 116"/>
                  <a:gd name="T6" fmla="*/ 73 w 86"/>
                  <a:gd name="T7" fmla="*/ 12 h 116"/>
                  <a:gd name="T8" fmla="*/ 146 w 86"/>
                  <a:gd name="T9" fmla="*/ 7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4" name="Freeform 129"/>
              <p:cNvSpPr>
                <a:spLocks/>
              </p:cNvSpPr>
              <p:nvPr/>
            </p:nvSpPr>
            <p:spPr bwMode="auto">
              <a:xfrm>
                <a:off x="5149" y="1656"/>
                <a:ext cx="105" cy="142"/>
              </a:xfrm>
              <a:custGeom>
                <a:avLst/>
                <a:gdLst>
                  <a:gd name="T0" fmla="*/ 138 w 80"/>
                  <a:gd name="T1" fmla="*/ 73 h 109"/>
                  <a:gd name="T2" fmla="*/ 70 w 80"/>
                  <a:gd name="T3" fmla="*/ 175 h 109"/>
                  <a:gd name="T4" fmla="*/ 0 w 80"/>
                  <a:gd name="T5" fmla="*/ 112 h 109"/>
                  <a:gd name="T6" fmla="*/ 70 w 80"/>
                  <a:gd name="T7" fmla="*/ 10 h 109"/>
                  <a:gd name="T8" fmla="*/ 138 w 80"/>
                  <a:gd name="T9" fmla="*/ 73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5" name="Freeform 130"/>
              <p:cNvSpPr>
                <a:spLocks/>
              </p:cNvSpPr>
              <p:nvPr/>
            </p:nvSpPr>
            <p:spPr bwMode="auto">
              <a:xfrm>
                <a:off x="5316" y="1402"/>
                <a:ext cx="107" cy="145"/>
              </a:xfrm>
              <a:custGeom>
                <a:avLst/>
                <a:gdLst>
                  <a:gd name="T0" fmla="*/ 140 w 82"/>
                  <a:gd name="T1" fmla="*/ 78 h 111"/>
                  <a:gd name="T2" fmla="*/ 72 w 82"/>
                  <a:gd name="T3" fmla="*/ 180 h 111"/>
                  <a:gd name="T4" fmla="*/ 0 w 82"/>
                  <a:gd name="T5" fmla="*/ 112 h 111"/>
                  <a:gd name="T6" fmla="*/ 70 w 82"/>
                  <a:gd name="T7" fmla="*/ 9 h 111"/>
                  <a:gd name="T8" fmla="*/ 140 w 82"/>
                  <a:gd name="T9" fmla="*/ 78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6" name="Freeform 131"/>
              <p:cNvSpPr>
                <a:spLocks/>
              </p:cNvSpPr>
              <p:nvPr/>
            </p:nvSpPr>
            <p:spPr bwMode="auto">
              <a:xfrm>
                <a:off x="5319" y="1609"/>
                <a:ext cx="102" cy="144"/>
              </a:xfrm>
              <a:custGeom>
                <a:avLst/>
                <a:gdLst>
                  <a:gd name="T0" fmla="*/ 133 w 78"/>
                  <a:gd name="T1" fmla="*/ 76 h 110"/>
                  <a:gd name="T2" fmla="*/ 67 w 78"/>
                  <a:gd name="T3" fmla="*/ 178 h 110"/>
                  <a:gd name="T4" fmla="*/ 0 w 78"/>
                  <a:gd name="T5" fmla="*/ 115 h 110"/>
                  <a:gd name="T6" fmla="*/ 67 w 78"/>
                  <a:gd name="T7" fmla="*/ 12 h 110"/>
                  <a:gd name="T8" fmla="*/ 133 w 78"/>
                  <a:gd name="T9" fmla="*/ 76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7" name="Freeform 132"/>
              <p:cNvSpPr>
                <a:spLocks/>
              </p:cNvSpPr>
              <p:nvPr/>
            </p:nvSpPr>
            <p:spPr bwMode="auto">
              <a:xfrm>
                <a:off x="5322" y="1817"/>
                <a:ext cx="98" cy="133"/>
              </a:xfrm>
              <a:custGeom>
                <a:avLst/>
                <a:gdLst>
                  <a:gd name="T0" fmla="*/ 128 w 75"/>
                  <a:gd name="T1" fmla="*/ 69 h 102"/>
                  <a:gd name="T2" fmla="*/ 63 w 75"/>
                  <a:gd name="T3" fmla="*/ 164 h 102"/>
                  <a:gd name="T4" fmla="*/ 0 w 75"/>
                  <a:gd name="T5" fmla="*/ 106 h 102"/>
                  <a:gd name="T6" fmla="*/ 63 w 75"/>
                  <a:gd name="T7" fmla="*/ 10 h 102"/>
                  <a:gd name="T8" fmla="*/ 128 w 75"/>
                  <a:gd name="T9" fmla="*/ 6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8" name="Freeform 133"/>
              <p:cNvSpPr>
                <a:spLocks/>
              </p:cNvSpPr>
              <p:nvPr/>
            </p:nvSpPr>
            <p:spPr bwMode="auto">
              <a:xfrm>
                <a:off x="4971" y="1916"/>
                <a:ext cx="110" cy="146"/>
              </a:xfrm>
              <a:custGeom>
                <a:avLst/>
                <a:gdLst>
                  <a:gd name="T0" fmla="*/ 144 w 84"/>
                  <a:gd name="T1" fmla="*/ 72 h 112"/>
                  <a:gd name="T2" fmla="*/ 72 w 84"/>
                  <a:gd name="T3" fmla="*/ 177 h 112"/>
                  <a:gd name="T4" fmla="*/ 0 w 84"/>
                  <a:gd name="T5" fmla="*/ 117 h 112"/>
                  <a:gd name="T6" fmla="*/ 72 w 84"/>
                  <a:gd name="T7" fmla="*/ 12 h 112"/>
                  <a:gd name="T8" fmla="*/ 144 w 84"/>
                  <a:gd name="T9" fmla="*/ 72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9" name="Freeform 134"/>
              <p:cNvSpPr>
                <a:spLocks/>
              </p:cNvSpPr>
              <p:nvPr/>
            </p:nvSpPr>
            <p:spPr bwMode="auto">
              <a:xfrm>
                <a:off x="4626" y="1308"/>
                <a:ext cx="134" cy="41"/>
              </a:xfrm>
              <a:custGeom>
                <a:avLst/>
                <a:gdLst>
                  <a:gd name="T0" fmla="*/ 148 w 102"/>
                  <a:gd name="T1" fmla="*/ 11 h 31"/>
                  <a:gd name="T2" fmla="*/ 130 w 102"/>
                  <a:gd name="T3" fmla="*/ 48 h 31"/>
                  <a:gd name="T4" fmla="*/ 18 w 102"/>
                  <a:gd name="T5" fmla="*/ 38 h 31"/>
                  <a:gd name="T6" fmla="*/ 45 w 102"/>
                  <a:gd name="T7" fmla="*/ 7 h 31"/>
                  <a:gd name="T8" fmla="*/ 148 w 102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0" name="Freeform 135"/>
              <p:cNvSpPr>
                <a:spLocks/>
              </p:cNvSpPr>
              <p:nvPr/>
            </p:nvSpPr>
            <p:spPr bwMode="auto">
              <a:xfrm>
                <a:off x="4763" y="1358"/>
                <a:ext cx="132" cy="42"/>
              </a:xfrm>
              <a:custGeom>
                <a:avLst/>
                <a:gdLst>
                  <a:gd name="T0" fmla="*/ 144 w 101"/>
                  <a:gd name="T1" fmla="*/ 12 h 32"/>
                  <a:gd name="T2" fmla="*/ 122 w 101"/>
                  <a:gd name="T3" fmla="*/ 49 h 32"/>
                  <a:gd name="T4" fmla="*/ 17 w 101"/>
                  <a:gd name="T5" fmla="*/ 39 h 32"/>
                  <a:gd name="T6" fmla="*/ 41 w 101"/>
                  <a:gd name="T7" fmla="*/ 9 h 32"/>
                  <a:gd name="T8" fmla="*/ 144 w 101"/>
                  <a:gd name="T9" fmla="*/ 12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1" name="Freeform 136"/>
              <p:cNvSpPr>
                <a:spLocks/>
              </p:cNvSpPr>
              <p:nvPr/>
            </p:nvSpPr>
            <p:spPr bwMode="auto">
              <a:xfrm>
                <a:off x="4936" y="1319"/>
                <a:ext cx="130" cy="40"/>
              </a:xfrm>
              <a:custGeom>
                <a:avLst/>
                <a:gdLst>
                  <a:gd name="T0" fmla="*/ 142 w 99"/>
                  <a:gd name="T1" fmla="*/ 10 h 31"/>
                  <a:gd name="T2" fmla="*/ 125 w 99"/>
                  <a:gd name="T3" fmla="*/ 44 h 31"/>
                  <a:gd name="T4" fmla="*/ 17 w 99"/>
                  <a:gd name="T5" fmla="*/ 36 h 31"/>
                  <a:gd name="T6" fmla="*/ 39 w 99"/>
                  <a:gd name="T7" fmla="*/ 6 h 31"/>
                  <a:gd name="T8" fmla="*/ 142 w 99"/>
                  <a:gd name="T9" fmla="*/ 1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2" name="Freeform 137"/>
              <p:cNvSpPr>
                <a:spLocks/>
              </p:cNvSpPr>
              <p:nvPr/>
            </p:nvSpPr>
            <p:spPr bwMode="auto">
              <a:xfrm>
                <a:off x="5109" y="1282"/>
                <a:ext cx="129" cy="41"/>
              </a:xfrm>
              <a:custGeom>
                <a:avLst/>
                <a:gdLst>
                  <a:gd name="T0" fmla="*/ 139 w 99"/>
                  <a:gd name="T1" fmla="*/ 11 h 31"/>
                  <a:gd name="T2" fmla="*/ 121 w 99"/>
                  <a:gd name="T3" fmla="*/ 45 h 31"/>
                  <a:gd name="T4" fmla="*/ 17 w 99"/>
                  <a:gd name="T5" fmla="*/ 37 h 31"/>
                  <a:gd name="T6" fmla="*/ 40 w 99"/>
                  <a:gd name="T7" fmla="*/ 7 h 31"/>
                  <a:gd name="T8" fmla="*/ 139 w 99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3" name="Freeform 138"/>
              <p:cNvSpPr>
                <a:spLocks/>
              </p:cNvSpPr>
              <p:nvPr/>
            </p:nvSpPr>
            <p:spPr bwMode="auto">
              <a:xfrm>
                <a:off x="4981" y="1242"/>
                <a:ext cx="130" cy="38"/>
              </a:xfrm>
              <a:custGeom>
                <a:avLst/>
                <a:gdLst>
                  <a:gd name="T0" fmla="*/ 142 w 99"/>
                  <a:gd name="T1" fmla="*/ 9 h 29"/>
                  <a:gd name="T2" fmla="*/ 125 w 99"/>
                  <a:gd name="T3" fmla="*/ 41 h 29"/>
                  <a:gd name="T4" fmla="*/ 17 w 99"/>
                  <a:gd name="T5" fmla="*/ 37 h 29"/>
                  <a:gd name="T6" fmla="*/ 42 w 99"/>
                  <a:gd name="T7" fmla="*/ 7 h 29"/>
                  <a:gd name="T8" fmla="*/ 142 w 99"/>
                  <a:gd name="T9" fmla="*/ 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4" name="Freeform 139"/>
              <p:cNvSpPr>
                <a:spLocks/>
              </p:cNvSpPr>
              <p:nvPr/>
            </p:nvSpPr>
            <p:spPr bwMode="auto">
              <a:xfrm>
                <a:off x="5235" y="1328"/>
                <a:ext cx="142" cy="44"/>
              </a:xfrm>
              <a:custGeom>
                <a:avLst/>
                <a:gdLst>
                  <a:gd name="T0" fmla="*/ 152 w 109"/>
                  <a:gd name="T1" fmla="*/ 12 h 34"/>
                  <a:gd name="T2" fmla="*/ 134 w 109"/>
                  <a:gd name="T3" fmla="*/ 49 h 34"/>
                  <a:gd name="T4" fmla="*/ 21 w 109"/>
                  <a:gd name="T5" fmla="*/ 40 h 34"/>
                  <a:gd name="T6" fmla="*/ 43 w 109"/>
                  <a:gd name="T7" fmla="*/ 6 h 34"/>
                  <a:gd name="T8" fmla="*/ 152 w 109"/>
                  <a:gd name="T9" fmla="*/ 1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5" name="Freeform 140"/>
              <p:cNvSpPr>
                <a:spLocks/>
              </p:cNvSpPr>
              <p:nvPr/>
            </p:nvSpPr>
            <p:spPr bwMode="auto">
              <a:xfrm>
                <a:off x="4893" y="1405"/>
                <a:ext cx="134" cy="43"/>
              </a:xfrm>
              <a:custGeom>
                <a:avLst/>
                <a:gdLst>
                  <a:gd name="T0" fmla="*/ 146 w 103"/>
                  <a:gd name="T1" fmla="*/ 12 h 33"/>
                  <a:gd name="T2" fmla="*/ 127 w 103"/>
                  <a:gd name="T3" fmla="*/ 47 h 33"/>
                  <a:gd name="T4" fmla="*/ 18 w 103"/>
                  <a:gd name="T5" fmla="*/ 39 h 33"/>
                  <a:gd name="T6" fmla="*/ 43 w 103"/>
                  <a:gd name="T7" fmla="*/ 7 h 33"/>
                  <a:gd name="T8" fmla="*/ 146 w 103"/>
                  <a:gd name="T9" fmla="*/ 1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24" name="Group 228"/>
          <p:cNvGrpSpPr>
            <a:grpSpLocks/>
          </p:cNvGrpSpPr>
          <p:nvPr/>
        </p:nvGrpSpPr>
        <p:grpSpPr bwMode="auto">
          <a:xfrm>
            <a:off x="5162550" y="1560513"/>
            <a:ext cx="2351088" cy="3295650"/>
            <a:chOff x="3252" y="983"/>
            <a:chExt cx="1481" cy="2076"/>
          </a:xfrm>
        </p:grpSpPr>
        <p:sp>
          <p:nvSpPr>
            <p:cNvPr id="30854" name="Freeform 142"/>
            <p:cNvSpPr>
              <a:spLocks/>
            </p:cNvSpPr>
            <p:nvPr/>
          </p:nvSpPr>
          <p:spPr bwMode="auto">
            <a:xfrm flipV="1">
              <a:off x="3475" y="1969"/>
              <a:ext cx="988" cy="1090"/>
            </a:xfrm>
            <a:custGeom>
              <a:avLst/>
              <a:gdLst>
                <a:gd name="T0" fmla="*/ 514 w 1786"/>
                <a:gd name="T1" fmla="*/ 142 h 1970"/>
                <a:gd name="T2" fmla="*/ 222 w 1786"/>
                <a:gd name="T3" fmla="*/ 0 h 1970"/>
                <a:gd name="T4" fmla="*/ 0 w 1786"/>
                <a:gd name="T5" fmla="*/ 248 h 1970"/>
                <a:gd name="T6" fmla="*/ 75 w 1786"/>
                <a:gd name="T7" fmla="*/ 446 h 1970"/>
                <a:gd name="T8" fmla="*/ 346 w 1786"/>
                <a:gd name="T9" fmla="*/ 603 h 1970"/>
                <a:gd name="T10" fmla="*/ 547 w 1786"/>
                <a:gd name="T11" fmla="*/ 349 h 1970"/>
                <a:gd name="T12" fmla="*/ 514 w 1786"/>
                <a:gd name="T13" fmla="*/ 142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855" name="Picture 220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3252" y="1966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856" name="Group 213"/>
            <p:cNvGrpSpPr>
              <a:grpSpLocks/>
            </p:cNvGrpSpPr>
            <p:nvPr/>
          </p:nvGrpSpPr>
          <p:grpSpPr bwMode="auto">
            <a:xfrm>
              <a:off x="3475" y="983"/>
              <a:ext cx="991" cy="1090"/>
              <a:chOff x="3475" y="983"/>
              <a:chExt cx="991" cy="1090"/>
            </a:xfrm>
          </p:grpSpPr>
          <p:sp>
            <p:nvSpPr>
              <p:cNvPr id="30857" name="Freeform 144"/>
              <p:cNvSpPr>
                <a:spLocks/>
              </p:cNvSpPr>
              <p:nvPr/>
            </p:nvSpPr>
            <p:spPr bwMode="auto">
              <a:xfrm>
                <a:off x="3475" y="1432"/>
                <a:ext cx="626" cy="641"/>
              </a:xfrm>
              <a:custGeom>
                <a:avLst/>
                <a:gdLst>
                  <a:gd name="T0" fmla="*/ 346 w 1132"/>
                  <a:gd name="T1" fmla="*/ 355 h 1158"/>
                  <a:gd name="T2" fmla="*/ 75 w 1132"/>
                  <a:gd name="T3" fmla="*/ 198 h 1158"/>
                  <a:gd name="T4" fmla="*/ 0 w 1132"/>
                  <a:gd name="T5" fmla="*/ 0 h 1158"/>
                  <a:gd name="T6" fmla="*/ 293 w 1132"/>
                  <a:gd name="T7" fmla="*/ 162 h 1158"/>
                  <a:gd name="T8" fmla="*/ 346 w 1132"/>
                  <a:gd name="T9" fmla="*/ 355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0061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8" name="Freeform 145"/>
              <p:cNvSpPr>
                <a:spLocks/>
              </p:cNvSpPr>
              <p:nvPr/>
            </p:nvSpPr>
            <p:spPr bwMode="auto">
              <a:xfrm>
                <a:off x="3475" y="983"/>
                <a:ext cx="930" cy="741"/>
              </a:xfrm>
              <a:custGeom>
                <a:avLst/>
                <a:gdLst>
                  <a:gd name="T0" fmla="*/ 294 w 1680"/>
                  <a:gd name="T1" fmla="*/ 410 h 1339"/>
                  <a:gd name="T2" fmla="*/ 0 w 1680"/>
                  <a:gd name="T3" fmla="*/ 248 h 1339"/>
                  <a:gd name="T4" fmla="*/ 223 w 1680"/>
                  <a:gd name="T5" fmla="*/ 0 h 1339"/>
                  <a:gd name="T6" fmla="*/ 515 w 1680"/>
                  <a:gd name="T7" fmla="*/ 142 h 1339"/>
                  <a:gd name="T8" fmla="*/ 294 w 1680"/>
                  <a:gd name="T9" fmla="*/ 410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69A2E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9" name="Freeform 146"/>
              <p:cNvSpPr>
                <a:spLocks/>
              </p:cNvSpPr>
              <p:nvPr/>
            </p:nvSpPr>
            <p:spPr bwMode="auto">
              <a:xfrm>
                <a:off x="4006" y="1239"/>
                <a:ext cx="457" cy="834"/>
              </a:xfrm>
              <a:custGeom>
                <a:avLst/>
                <a:gdLst>
                  <a:gd name="T0" fmla="*/ 220 w 827"/>
                  <a:gd name="T1" fmla="*/ 0 h 1507"/>
                  <a:gd name="T2" fmla="*/ 253 w 827"/>
                  <a:gd name="T3" fmla="*/ 208 h 1507"/>
                  <a:gd name="T4" fmla="*/ 53 w 827"/>
                  <a:gd name="T5" fmla="*/ 462 h 1507"/>
                  <a:gd name="T6" fmla="*/ 0 w 827"/>
                  <a:gd name="T7" fmla="*/ 268 h 1507"/>
                  <a:gd name="T8" fmla="*/ 220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2A79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0" name="Freeform 147"/>
              <p:cNvSpPr>
                <a:spLocks/>
              </p:cNvSpPr>
              <p:nvPr/>
            </p:nvSpPr>
            <p:spPr bwMode="auto">
              <a:xfrm>
                <a:off x="4206" y="1234"/>
                <a:ext cx="260" cy="379"/>
              </a:xfrm>
              <a:custGeom>
                <a:avLst/>
                <a:gdLst>
                  <a:gd name="T0" fmla="*/ 111 w 470"/>
                  <a:gd name="T1" fmla="*/ 0 h 685"/>
                  <a:gd name="T2" fmla="*/ 0 w 470"/>
                  <a:gd name="T3" fmla="*/ 137 h 685"/>
                  <a:gd name="T4" fmla="*/ 144 w 470"/>
                  <a:gd name="T5" fmla="*/ 210 h 685"/>
                  <a:gd name="T6" fmla="*/ 111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276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1" name="Freeform 148"/>
              <p:cNvSpPr>
                <a:spLocks/>
              </p:cNvSpPr>
              <p:nvPr/>
            </p:nvSpPr>
            <p:spPr bwMode="auto">
              <a:xfrm>
                <a:off x="3875" y="983"/>
                <a:ext cx="531" cy="498"/>
              </a:xfrm>
              <a:custGeom>
                <a:avLst/>
                <a:gdLst>
                  <a:gd name="T0" fmla="*/ 294 w 959"/>
                  <a:gd name="T1" fmla="*/ 139 h 900"/>
                  <a:gd name="T2" fmla="*/ 0 w 959"/>
                  <a:gd name="T3" fmla="*/ 0 h 900"/>
                  <a:gd name="T4" fmla="*/ 55 w 959"/>
                  <a:gd name="T5" fmla="*/ 211 h 900"/>
                  <a:gd name="T6" fmla="*/ 183 w 959"/>
                  <a:gd name="T7" fmla="*/ 276 h 900"/>
                  <a:gd name="T8" fmla="*/ 294 w 959"/>
                  <a:gd name="T9" fmla="*/ 139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2" name="Freeform 149"/>
              <p:cNvSpPr>
                <a:spLocks/>
              </p:cNvSpPr>
              <p:nvPr/>
            </p:nvSpPr>
            <p:spPr bwMode="auto">
              <a:xfrm>
                <a:off x="3475" y="983"/>
                <a:ext cx="500" cy="615"/>
              </a:xfrm>
              <a:custGeom>
                <a:avLst/>
                <a:gdLst>
                  <a:gd name="T0" fmla="*/ 277 w 903"/>
                  <a:gd name="T1" fmla="*/ 211 h 1112"/>
                  <a:gd name="T2" fmla="*/ 221 w 903"/>
                  <a:gd name="T3" fmla="*/ 0 h 1112"/>
                  <a:gd name="T4" fmla="*/ 0 w 903"/>
                  <a:gd name="T5" fmla="*/ 248 h 1112"/>
                  <a:gd name="T6" fmla="*/ 167 w 903"/>
                  <a:gd name="T7" fmla="*/ 340 h 1112"/>
                  <a:gd name="T8" fmla="*/ 277 w 903"/>
                  <a:gd name="T9" fmla="*/ 21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3" name="Freeform 150"/>
              <p:cNvSpPr>
                <a:spLocks/>
              </p:cNvSpPr>
              <p:nvPr/>
            </p:nvSpPr>
            <p:spPr bwMode="auto">
              <a:xfrm>
                <a:off x="3475" y="143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75 w 546"/>
                  <a:gd name="T3" fmla="*/ 198 h 645"/>
                  <a:gd name="T4" fmla="*/ 167 w 546"/>
                  <a:gd name="T5" fmla="*/ 92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9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4" name="Freeform 151"/>
              <p:cNvSpPr>
                <a:spLocks/>
              </p:cNvSpPr>
              <p:nvPr/>
            </p:nvSpPr>
            <p:spPr bwMode="auto">
              <a:xfrm>
                <a:off x="3862" y="1270"/>
                <a:ext cx="152" cy="135"/>
              </a:xfrm>
              <a:custGeom>
                <a:avLst/>
                <a:gdLst>
                  <a:gd name="T0" fmla="*/ 189 w 116"/>
                  <a:gd name="T1" fmla="*/ 67 h 103"/>
                  <a:gd name="T2" fmla="*/ 118 w 116"/>
                  <a:gd name="T3" fmla="*/ 165 h 103"/>
                  <a:gd name="T4" fmla="*/ 10 w 116"/>
                  <a:gd name="T5" fmla="*/ 110 h 103"/>
                  <a:gd name="T6" fmla="*/ 83 w 116"/>
                  <a:gd name="T7" fmla="*/ 10 h 103"/>
                  <a:gd name="T8" fmla="*/ 189 w 116"/>
                  <a:gd name="T9" fmla="*/ 6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5" name="Freeform 152"/>
              <p:cNvSpPr>
                <a:spLocks/>
              </p:cNvSpPr>
              <p:nvPr/>
            </p:nvSpPr>
            <p:spPr bwMode="auto">
              <a:xfrm>
                <a:off x="3994" y="1116"/>
                <a:ext cx="153" cy="133"/>
              </a:xfrm>
              <a:custGeom>
                <a:avLst/>
                <a:gdLst>
                  <a:gd name="T0" fmla="*/ 190 w 117"/>
                  <a:gd name="T1" fmla="*/ 67 h 102"/>
                  <a:gd name="T2" fmla="*/ 118 w 117"/>
                  <a:gd name="T3" fmla="*/ 163 h 102"/>
                  <a:gd name="T4" fmla="*/ 9 w 117"/>
                  <a:gd name="T5" fmla="*/ 108 h 102"/>
                  <a:gd name="T6" fmla="*/ 82 w 117"/>
                  <a:gd name="T7" fmla="*/ 12 h 102"/>
                  <a:gd name="T8" fmla="*/ 190 w 117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6" name="Freeform 153"/>
              <p:cNvSpPr>
                <a:spLocks/>
              </p:cNvSpPr>
              <p:nvPr/>
            </p:nvSpPr>
            <p:spPr bwMode="auto">
              <a:xfrm>
                <a:off x="4173" y="1205"/>
                <a:ext cx="155" cy="133"/>
              </a:xfrm>
              <a:custGeom>
                <a:avLst/>
                <a:gdLst>
                  <a:gd name="T0" fmla="*/ 193 w 118"/>
                  <a:gd name="T1" fmla="*/ 67 h 102"/>
                  <a:gd name="T2" fmla="*/ 120 w 118"/>
                  <a:gd name="T3" fmla="*/ 162 h 102"/>
                  <a:gd name="T4" fmla="*/ 11 w 118"/>
                  <a:gd name="T5" fmla="*/ 107 h 102"/>
                  <a:gd name="T6" fmla="*/ 84 w 118"/>
                  <a:gd name="T7" fmla="*/ 12 h 102"/>
                  <a:gd name="T8" fmla="*/ 193 w 118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7" name="Freeform 154"/>
              <p:cNvSpPr>
                <a:spLocks/>
              </p:cNvSpPr>
              <p:nvPr/>
            </p:nvSpPr>
            <p:spPr bwMode="auto">
              <a:xfrm>
                <a:off x="3823" y="1031"/>
                <a:ext cx="148" cy="132"/>
              </a:xfrm>
              <a:custGeom>
                <a:avLst/>
                <a:gdLst>
                  <a:gd name="T0" fmla="*/ 185 w 113"/>
                  <a:gd name="T1" fmla="*/ 67 h 101"/>
                  <a:gd name="T2" fmla="*/ 115 w 113"/>
                  <a:gd name="T3" fmla="*/ 162 h 101"/>
                  <a:gd name="T4" fmla="*/ 10 w 113"/>
                  <a:gd name="T5" fmla="*/ 107 h 101"/>
                  <a:gd name="T6" fmla="*/ 79 w 113"/>
                  <a:gd name="T7" fmla="*/ 12 h 101"/>
                  <a:gd name="T8" fmla="*/ 185 w 113"/>
                  <a:gd name="T9" fmla="*/ 67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8" name="Freeform 155"/>
              <p:cNvSpPr>
                <a:spLocks/>
              </p:cNvSpPr>
              <p:nvPr/>
            </p:nvSpPr>
            <p:spPr bwMode="auto">
              <a:xfrm>
                <a:off x="3903" y="1520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5 w 124"/>
                  <a:gd name="T7" fmla="*/ 12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9" name="Freeform 156"/>
              <p:cNvSpPr>
                <a:spLocks/>
              </p:cNvSpPr>
              <p:nvPr/>
            </p:nvSpPr>
            <p:spPr bwMode="auto">
              <a:xfrm>
                <a:off x="3722" y="1423"/>
                <a:ext cx="161" cy="144"/>
              </a:xfrm>
              <a:custGeom>
                <a:avLst/>
                <a:gdLst>
                  <a:gd name="T0" fmla="*/ 200 w 123"/>
                  <a:gd name="T1" fmla="*/ 72 h 110"/>
                  <a:gd name="T2" fmla="*/ 126 w 123"/>
                  <a:gd name="T3" fmla="*/ 177 h 110"/>
                  <a:gd name="T4" fmla="*/ 12 w 123"/>
                  <a:gd name="T5" fmla="*/ 117 h 110"/>
                  <a:gd name="T6" fmla="*/ 88 w 123"/>
                  <a:gd name="T7" fmla="*/ 12 h 110"/>
                  <a:gd name="T8" fmla="*/ 200 w 123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0" name="Freeform 157"/>
              <p:cNvSpPr>
                <a:spLocks/>
              </p:cNvSpPr>
              <p:nvPr/>
            </p:nvSpPr>
            <p:spPr bwMode="auto">
              <a:xfrm>
                <a:off x="3551" y="1329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8 w 124"/>
                  <a:gd name="T7" fmla="*/ 13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1" name="Freeform 158"/>
              <p:cNvSpPr>
                <a:spLocks/>
              </p:cNvSpPr>
              <p:nvPr/>
            </p:nvSpPr>
            <p:spPr bwMode="auto">
              <a:xfrm>
                <a:off x="4206" y="1591"/>
                <a:ext cx="87" cy="134"/>
              </a:xfrm>
              <a:custGeom>
                <a:avLst/>
                <a:gdLst>
                  <a:gd name="T0" fmla="*/ 108 w 67"/>
                  <a:gd name="T1" fmla="*/ 27 h 103"/>
                  <a:gd name="T2" fmla="*/ 45 w 67"/>
                  <a:gd name="T3" fmla="*/ 43 h 103"/>
                  <a:gd name="T4" fmla="*/ 8 w 67"/>
                  <a:gd name="T5" fmla="*/ 152 h 103"/>
                  <a:gd name="T6" fmla="*/ 71 w 67"/>
                  <a:gd name="T7" fmla="*/ 130 h 103"/>
                  <a:gd name="T8" fmla="*/ 108 w 67"/>
                  <a:gd name="T9" fmla="*/ 2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2" name="Freeform 159"/>
              <p:cNvSpPr>
                <a:spLocks/>
              </p:cNvSpPr>
              <p:nvPr/>
            </p:nvSpPr>
            <p:spPr bwMode="auto">
              <a:xfrm>
                <a:off x="4075" y="1747"/>
                <a:ext cx="92" cy="139"/>
              </a:xfrm>
              <a:custGeom>
                <a:avLst/>
                <a:gdLst>
                  <a:gd name="T0" fmla="*/ 114 w 70"/>
                  <a:gd name="T1" fmla="*/ 28 h 106"/>
                  <a:gd name="T2" fmla="*/ 49 w 70"/>
                  <a:gd name="T3" fmla="*/ 45 h 106"/>
                  <a:gd name="T4" fmla="*/ 11 w 70"/>
                  <a:gd name="T5" fmla="*/ 159 h 106"/>
                  <a:gd name="T6" fmla="*/ 76 w 70"/>
                  <a:gd name="T7" fmla="*/ 134 h 106"/>
                  <a:gd name="T8" fmla="*/ 114 w 70"/>
                  <a:gd name="T9" fmla="*/ 28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3" name="Freeform 160"/>
              <p:cNvSpPr>
                <a:spLocks/>
              </p:cNvSpPr>
              <p:nvPr/>
            </p:nvSpPr>
            <p:spPr bwMode="auto">
              <a:xfrm>
                <a:off x="4044" y="1629"/>
                <a:ext cx="93" cy="135"/>
              </a:xfrm>
              <a:custGeom>
                <a:avLst/>
                <a:gdLst>
                  <a:gd name="T0" fmla="*/ 115 w 71"/>
                  <a:gd name="T1" fmla="*/ 27 h 104"/>
                  <a:gd name="T2" fmla="*/ 51 w 71"/>
                  <a:gd name="T3" fmla="*/ 40 h 104"/>
                  <a:gd name="T4" fmla="*/ 10 w 71"/>
                  <a:gd name="T5" fmla="*/ 153 h 104"/>
                  <a:gd name="T6" fmla="*/ 77 w 71"/>
                  <a:gd name="T7" fmla="*/ 129 h 104"/>
                  <a:gd name="T8" fmla="*/ 115 w 71"/>
                  <a:gd name="T9" fmla="*/ 2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4" name="Freeform 161"/>
              <p:cNvSpPr>
                <a:spLocks/>
              </p:cNvSpPr>
              <p:nvPr/>
            </p:nvSpPr>
            <p:spPr bwMode="auto">
              <a:xfrm>
                <a:off x="4104" y="1864"/>
                <a:ext cx="93" cy="139"/>
              </a:xfrm>
              <a:custGeom>
                <a:avLst/>
                <a:gdLst>
                  <a:gd name="T0" fmla="*/ 117 w 71"/>
                  <a:gd name="T1" fmla="*/ 23 h 107"/>
                  <a:gd name="T2" fmla="*/ 51 w 71"/>
                  <a:gd name="T3" fmla="*/ 45 h 107"/>
                  <a:gd name="T4" fmla="*/ 9 w 71"/>
                  <a:gd name="T5" fmla="*/ 158 h 107"/>
                  <a:gd name="T6" fmla="*/ 76 w 71"/>
                  <a:gd name="T7" fmla="*/ 130 h 107"/>
                  <a:gd name="T8" fmla="*/ 117 w 71"/>
                  <a:gd name="T9" fmla="*/ 23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5" name="Freeform 162"/>
              <p:cNvSpPr>
                <a:spLocks/>
              </p:cNvSpPr>
              <p:nvPr/>
            </p:nvSpPr>
            <p:spPr bwMode="auto">
              <a:xfrm>
                <a:off x="4334" y="1436"/>
                <a:ext cx="82" cy="130"/>
              </a:xfrm>
              <a:custGeom>
                <a:avLst/>
                <a:gdLst>
                  <a:gd name="T0" fmla="*/ 102 w 63"/>
                  <a:gd name="T1" fmla="*/ 28 h 99"/>
                  <a:gd name="T2" fmla="*/ 44 w 63"/>
                  <a:gd name="T3" fmla="*/ 38 h 99"/>
                  <a:gd name="T4" fmla="*/ 7 w 63"/>
                  <a:gd name="T5" fmla="*/ 148 h 99"/>
                  <a:gd name="T6" fmla="*/ 66 w 63"/>
                  <a:gd name="T7" fmla="*/ 129 h 99"/>
                  <a:gd name="T8" fmla="*/ 102 w 63"/>
                  <a:gd name="T9" fmla="*/ 2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6" name="Freeform 163"/>
              <p:cNvSpPr>
                <a:spLocks/>
              </p:cNvSpPr>
              <p:nvPr/>
            </p:nvSpPr>
            <p:spPr bwMode="auto">
              <a:xfrm>
                <a:off x="4355" y="1557"/>
                <a:ext cx="83" cy="131"/>
              </a:xfrm>
              <a:custGeom>
                <a:avLst/>
                <a:gdLst>
                  <a:gd name="T0" fmla="*/ 102 w 64"/>
                  <a:gd name="T1" fmla="*/ 25 h 101"/>
                  <a:gd name="T2" fmla="*/ 45 w 64"/>
                  <a:gd name="T3" fmla="*/ 40 h 101"/>
                  <a:gd name="T4" fmla="*/ 6 w 64"/>
                  <a:gd name="T5" fmla="*/ 148 h 101"/>
                  <a:gd name="T6" fmla="*/ 66 w 64"/>
                  <a:gd name="T7" fmla="*/ 126 h 101"/>
                  <a:gd name="T8" fmla="*/ 102 w 64"/>
                  <a:gd name="T9" fmla="*/ 25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7" name="Freeform 164"/>
              <p:cNvSpPr>
                <a:spLocks/>
              </p:cNvSpPr>
              <p:nvPr/>
            </p:nvSpPr>
            <p:spPr bwMode="auto">
              <a:xfrm>
                <a:off x="4308" y="1307"/>
                <a:ext cx="90" cy="141"/>
              </a:xfrm>
              <a:custGeom>
                <a:avLst/>
                <a:gdLst>
                  <a:gd name="T0" fmla="*/ 112 w 69"/>
                  <a:gd name="T1" fmla="*/ 31 h 108"/>
                  <a:gd name="T2" fmla="*/ 48 w 69"/>
                  <a:gd name="T3" fmla="*/ 40 h 108"/>
                  <a:gd name="T4" fmla="*/ 9 w 69"/>
                  <a:gd name="T5" fmla="*/ 158 h 108"/>
                  <a:gd name="T6" fmla="*/ 73 w 69"/>
                  <a:gd name="T7" fmla="*/ 141 h 108"/>
                  <a:gd name="T8" fmla="*/ 112 w 69"/>
                  <a:gd name="T9" fmla="*/ 31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8" name="Freeform 165"/>
              <p:cNvSpPr>
                <a:spLocks/>
              </p:cNvSpPr>
              <p:nvPr/>
            </p:nvSpPr>
            <p:spPr bwMode="auto">
              <a:xfrm>
                <a:off x="3744" y="1711"/>
                <a:ext cx="108" cy="94"/>
              </a:xfrm>
              <a:custGeom>
                <a:avLst/>
                <a:gdLst>
                  <a:gd name="T0" fmla="*/ 136 w 82"/>
                  <a:gd name="T1" fmla="*/ 95 h 72"/>
                  <a:gd name="T2" fmla="*/ 92 w 82"/>
                  <a:gd name="T3" fmla="*/ 110 h 72"/>
                  <a:gd name="T4" fmla="*/ 12 w 82"/>
                  <a:gd name="T5" fmla="*/ 34 h 72"/>
                  <a:gd name="T6" fmla="*/ 61 w 82"/>
                  <a:gd name="T7" fmla="*/ 21 h 72"/>
                  <a:gd name="T8" fmla="*/ 136 w 82"/>
                  <a:gd name="T9" fmla="*/ 95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9" name="Freeform 166"/>
              <p:cNvSpPr>
                <a:spLocks/>
              </p:cNvSpPr>
              <p:nvPr/>
            </p:nvSpPr>
            <p:spPr bwMode="auto">
              <a:xfrm>
                <a:off x="3877" y="1685"/>
                <a:ext cx="116" cy="95"/>
              </a:xfrm>
              <a:custGeom>
                <a:avLst/>
                <a:gdLst>
                  <a:gd name="T0" fmla="*/ 145 w 89"/>
                  <a:gd name="T1" fmla="*/ 91 h 73"/>
                  <a:gd name="T2" fmla="*/ 104 w 89"/>
                  <a:gd name="T3" fmla="*/ 113 h 73"/>
                  <a:gd name="T4" fmla="*/ 12 w 89"/>
                  <a:gd name="T5" fmla="*/ 35 h 73"/>
                  <a:gd name="T6" fmla="*/ 77 w 89"/>
                  <a:gd name="T7" fmla="*/ 22 h 73"/>
                  <a:gd name="T8" fmla="*/ 145 w 89"/>
                  <a:gd name="T9" fmla="*/ 9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0" name="Freeform 167"/>
              <p:cNvSpPr>
                <a:spLocks/>
              </p:cNvSpPr>
              <p:nvPr/>
            </p:nvSpPr>
            <p:spPr bwMode="auto">
              <a:xfrm>
                <a:off x="3580" y="1619"/>
                <a:ext cx="99" cy="88"/>
              </a:xfrm>
              <a:custGeom>
                <a:avLst/>
                <a:gdLst>
                  <a:gd name="T0" fmla="*/ 122 w 76"/>
                  <a:gd name="T1" fmla="*/ 88 h 67"/>
                  <a:gd name="T2" fmla="*/ 89 w 76"/>
                  <a:gd name="T3" fmla="*/ 105 h 67"/>
                  <a:gd name="T4" fmla="*/ 13 w 76"/>
                  <a:gd name="T5" fmla="*/ 34 h 67"/>
                  <a:gd name="T6" fmla="*/ 56 w 76"/>
                  <a:gd name="T7" fmla="*/ 18 h 67"/>
                  <a:gd name="T8" fmla="*/ 122 w 76"/>
                  <a:gd name="T9" fmla="*/ 88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1" name="Freeform 168"/>
              <p:cNvSpPr>
                <a:spLocks/>
              </p:cNvSpPr>
              <p:nvPr/>
            </p:nvSpPr>
            <p:spPr bwMode="auto">
              <a:xfrm>
                <a:off x="3617" y="1731"/>
                <a:ext cx="105" cy="92"/>
              </a:xfrm>
              <a:custGeom>
                <a:avLst/>
                <a:gdLst>
                  <a:gd name="T0" fmla="*/ 130 w 81"/>
                  <a:gd name="T1" fmla="*/ 92 h 71"/>
                  <a:gd name="T2" fmla="*/ 92 w 81"/>
                  <a:gd name="T3" fmla="*/ 108 h 71"/>
                  <a:gd name="T4" fmla="*/ 13 w 81"/>
                  <a:gd name="T5" fmla="*/ 35 h 71"/>
                  <a:gd name="T6" fmla="*/ 57 w 81"/>
                  <a:gd name="T7" fmla="*/ 21 h 71"/>
                  <a:gd name="T8" fmla="*/ 130 w 81"/>
                  <a:gd name="T9" fmla="*/ 92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2" name="Freeform 169"/>
              <p:cNvSpPr>
                <a:spLocks/>
              </p:cNvSpPr>
              <p:nvPr/>
            </p:nvSpPr>
            <p:spPr bwMode="auto">
              <a:xfrm>
                <a:off x="3536" y="1498"/>
                <a:ext cx="109" cy="98"/>
              </a:xfrm>
              <a:custGeom>
                <a:avLst/>
                <a:gdLst>
                  <a:gd name="T0" fmla="*/ 138 w 83"/>
                  <a:gd name="T1" fmla="*/ 102 h 75"/>
                  <a:gd name="T2" fmla="*/ 87 w 83"/>
                  <a:gd name="T3" fmla="*/ 110 h 75"/>
                  <a:gd name="T4" fmla="*/ 11 w 83"/>
                  <a:gd name="T5" fmla="*/ 33 h 75"/>
                  <a:gd name="T6" fmla="*/ 59 w 83"/>
                  <a:gd name="T7" fmla="*/ 18 h 75"/>
                  <a:gd name="T8" fmla="*/ 138 w 83"/>
                  <a:gd name="T9" fmla="*/ 10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3" name="Freeform 170"/>
              <p:cNvSpPr>
                <a:spLocks/>
              </p:cNvSpPr>
              <p:nvPr/>
            </p:nvSpPr>
            <p:spPr bwMode="auto">
              <a:xfrm>
                <a:off x="3914" y="1806"/>
                <a:ext cx="114" cy="98"/>
              </a:xfrm>
              <a:custGeom>
                <a:avLst/>
                <a:gdLst>
                  <a:gd name="T0" fmla="*/ 143 w 87"/>
                  <a:gd name="T1" fmla="*/ 101 h 75"/>
                  <a:gd name="T2" fmla="*/ 94 w 87"/>
                  <a:gd name="T3" fmla="*/ 112 h 75"/>
                  <a:gd name="T4" fmla="*/ 10 w 87"/>
                  <a:gd name="T5" fmla="*/ 34 h 75"/>
                  <a:gd name="T6" fmla="*/ 66 w 87"/>
                  <a:gd name="T7" fmla="*/ 21 h 75"/>
                  <a:gd name="T8" fmla="*/ 143 w 87"/>
                  <a:gd name="T9" fmla="*/ 10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4" name="Freeform 171"/>
              <p:cNvSpPr>
                <a:spLocks/>
              </p:cNvSpPr>
              <p:nvPr/>
            </p:nvSpPr>
            <p:spPr bwMode="auto">
              <a:xfrm>
                <a:off x="3950" y="1926"/>
                <a:ext cx="108" cy="91"/>
              </a:xfrm>
              <a:custGeom>
                <a:avLst/>
                <a:gdLst>
                  <a:gd name="T0" fmla="*/ 135 w 83"/>
                  <a:gd name="T1" fmla="*/ 96 h 69"/>
                  <a:gd name="T2" fmla="*/ 88 w 83"/>
                  <a:gd name="T3" fmla="*/ 106 h 69"/>
                  <a:gd name="T4" fmla="*/ 9 w 83"/>
                  <a:gd name="T5" fmla="*/ 29 h 69"/>
                  <a:gd name="T6" fmla="*/ 64 w 83"/>
                  <a:gd name="T7" fmla="*/ 21 h 69"/>
                  <a:gd name="T8" fmla="*/ 135 w 83"/>
                  <a:gd name="T9" fmla="*/ 9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25" name="Group 229"/>
          <p:cNvGrpSpPr>
            <a:grpSpLocks/>
          </p:cNvGrpSpPr>
          <p:nvPr/>
        </p:nvGrpSpPr>
        <p:grpSpPr bwMode="auto">
          <a:xfrm>
            <a:off x="3473450" y="1714500"/>
            <a:ext cx="2351088" cy="2797175"/>
            <a:chOff x="2188" y="1080"/>
            <a:chExt cx="1481" cy="1762"/>
          </a:xfrm>
        </p:grpSpPr>
        <p:sp>
          <p:nvSpPr>
            <p:cNvPr id="30823" name="Freeform 173"/>
            <p:cNvSpPr>
              <a:spLocks/>
            </p:cNvSpPr>
            <p:nvPr/>
          </p:nvSpPr>
          <p:spPr bwMode="auto">
            <a:xfrm flipV="1">
              <a:off x="2460" y="1956"/>
              <a:ext cx="1015" cy="886"/>
            </a:xfrm>
            <a:custGeom>
              <a:avLst/>
              <a:gdLst>
                <a:gd name="T0" fmla="*/ 276 w 1835"/>
                <a:gd name="T1" fmla="*/ 0 h 1602"/>
                <a:gd name="T2" fmla="*/ 85 w 1835"/>
                <a:gd name="T3" fmla="*/ 58 h 1602"/>
                <a:gd name="T4" fmla="*/ 0 w 1835"/>
                <a:gd name="T5" fmla="*/ 384 h 1602"/>
                <a:gd name="T6" fmla="*/ 283 w 1835"/>
                <a:gd name="T7" fmla="*/ 490 h 1602"/>
                <a:gd name="T8" fmla="*/ 487 w 1835"/>
                <a:gd name="T9" fmla="*/ 473 h 1602"/>
                <a:gd name="T10" fmla="*/ 561 w 1835"/>
                <a:gd name="T11" fmla="*/ 134 h 1602"/>
                <a:gd name="T12" fmla="*/ 276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824" name="Picture 218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2188" y="1877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825" name="Group 209"/>
            <p:cNvGrpSpPr>
              <a:grpSpLocks/>
            </p:cNvGrpSpPr>
            <p:nvPr/>
          </p:nvGrpSpPr>
          <p:grpSpPr bwMode="auto">
            <a:xfrm>
              <a:off x="2460" y="1080"/>
              <a:ext cx="1015" cy="886"/>
              <a:chOff x="2460" y="1080"/>
              <a:chExt cx="1015" cy="886"/>
            </a:xfrm>
          </p:grpSpPr>
          <p:sp>
            <p:nvSpPr>
              <p:cNvPr id="30826" name="Freeform 175"/>
              <p:cNvSpPr>
                <a:spLocks/>
              </p:cNvSpPr>
              <p:nvPr/>
            </p:nvSpPr>
            <p:spPr bwMode="auto">
              <a:xfrm>
                <a:off x="2460" y="1724"/>
                <a:ext cx="881" cy="242"/>
              </a:xfrm>
              <a:custGeom>
                <a:avLst/>
                <a:gdLst>
                  <a:gd name="T0" fmla="*/ 488 w 1592"/>
                  <a:gd name="T1" fmla="*/ 117 h 437"/>
                  <a:gd name="T2" fmla="*/ 283 w 1592"/>
                  <a:gd name="T3" fmla="*/ 134 h 437"/>
                  <a:gd name="T4" fmla="*/ 0 w 1592"/>
                  <a:gd name="T5" fmla="*/ 28 h 437"/>
                  <a:gd name="T6" fmla="*/ 188 w 1592"/>
                  <a:gd name="T7" fmla="*/ 0 h 437"/>
                  <a:gd name="T8" fmla="*/ 488 w 1592"/>
                  <a:gd name="T9" fmla="*/ 117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0061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7" name="Freeform 176"/>
              <p:cNvSpPr>
                <a:spLocks/>
              </p:cNvSpPr>
              <p:nvPr/>
            </p:nvSpPr>
            <p:spPr bwMode="auto">
              <a:xfrm>
                <a:off x="2460" y="1080"/>
                <a:ext cx="499" cy="694"/>
              </a:xfrm>
              <a:custGeom>
                <a:avLst/>
                <a:gdLst>
                  <a:gd name="T0" fmla="*/ 188 w 902"/>
                  <a:gd name="T1" fmla="*/ 356 h 1255"/>
                  <a:gd name="T2" fmla="*/ 0 w 902"/>
                  <a:gd name="T3" fmla="*/ 384 h 1255"/>
                  <a:gd name="T4" fmla="*/ 85 w 902"/>
                  <a:gd name="T5" fmla="*/ 58 h 1255"/>
                  <a:gd name="T6" fmla="*/ 276 w 902"/>
                  <a:gd name="T7" fmla="*/ 0 h 1255"/>
                  <a:gd name="T8" fmla="*/ 188 w 902"/>
                  <a:gd name="T9" fmla="*/ 356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2A79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8" name="Freeform 177"/>
              <p:cNvSpPr>
                <a:spLocks/>
              </p:cNvSpPr>
              <p:nvPr/>
            </p:nvSpPr>
            <p:spPr bwMode="auto">
              <a:xfrm>
                <a:off x="2800" y="1080"/>
                <a:ext cx="675" cy="856"/>
              </a:xfrm>
              <a:custGeom>
                <a:avLst/>
                <a:gdLst>
                  <a:gd name="T0" fmla="*/ 373 w 1221"/>
                  <a:gd name="T1" fmla="*/ 134 h 1547"/>
                  <a:gd name="T2" fmla="*/ 299 w 1221"/>
                  <a:gd name="T3" fmla="*/ 474 h 1547"/>
                  <a:gd name="T4" fmla="*/ 0 w 1221"/>
                  <a:gd name="T5" fmla="*/ 357 h 1547"/>
                  <a:gd name="T6" fmla="*/ 88 w 1221"/>
                  <a:gd name="T7" fmla="*/ 0 h 1547"/>
                  <a:gd name="T8" fmla="*/ 373 w 1221"/>
                  <a:gd name="T9" fmla="*/ 134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9A2E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9" name="Freeform 178"/>
              <p:cNvSpPr>
                <a:spLocks/>
              </p:cNvSpPr>
              <p:nvPr/>
            </p:nvSpPr>
            <p:spPr bwMode="auto">
              <a:xfrm>
                <a:off x="2972" y="1805"/>
                <a:ext cx="369" cy="161"/>
              </a:xfrm>
              <a:custGeom>
                <a:avLst/>
                <a:gdLst>
                  <a:gd name="T0" fmla="*/ 19 w 667"/>
                  <a:gd name="T1" fmla="*/ 0 h 291"/>
                  <a:gd name="T2" fmla="*/ 0 w 667"/>
                  <a:gd name="T3" fmla="*/ 89 h 291"/>
                  <a:gd name="T4" fmla="*/ 204 w 667"/>
                  <a:gd name="T5" fmla="*/ 72 h 291"/>
                  <a:gd name="T6" fmla="*/ 19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59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0" name="Freeform 179"/>
              <p:cNvSpPr>
                <a:spLocks/>
              </p:cNvSpPr>
              <p:nvPr/>
            </p:nvSpPr>
            <p:spPr bwMode="auto">
              <a:xfrm>
                <a:off x="2614" y="1080"/>
                <a:ext cx="345" cy="233"/>
              </a:xfrm>
              <a:custGeom>
                <a:avLst/>
                <a:gdLst>
                  <a:gd name="T0" fmla="*/ 0 w 624"/>
                  <a:gd name="T1" fmla="*/ 58 h 421"/>
                  <a:gd name="T2" fmla="*/ 159 w 624"/>
                  <a:gd name="T3" fmla="*/ 129 h 421"/>
                  <a:gd name="T4" fmla="*/ 191 w 624"/>
                  <a:gd name="T5" fmla="*/ 0 h 421"/>
                  <a:gd name="T6" fmla="*/ 0 w 624"/>
                  <a:gd name="T7" fmla="*/ 58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276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1" name="Freeform 180"/>
              <p:cNvSpPr>
                <a:spLocks/>
              </p:cNvSpPr>
              <p:nvPr/>
            </p:nvSpPr>
            <p:spPr bwMode="auto">
              <a:xfrm>
                <a:off x="3007" y="1322"/>
                <a:ext cx="468" cy="614"/>
              </a:xfrm>
              <a:custGeom>
                <a:avLst/>
                <a:gdLst>
                  <a:gd name="T0" fmla="*/ 51 w 846"/>
                  <a:gd name="T1" fmla="*/ 44 h 1110"/>
                  <a:gd name="T2" fmla="*/ 259 w 846"/>
                  <a:gd name="T3" fmla="*/ 0 h 1110"/>
                  <a:gd name="T4" fmla="*/ 185 w 846"/>
                  <a:gd name="T5" fmla="*/ 340 h 1110"/>
                  <a:gd name="T6" fmla="*/ 0 w 846"/>
                  <a:gd name="T7" fmla="*/ 267 h 1110"/>
                  <a:gd name="T8" fmla="*/ 51 w 846"/>
                  <a:gd name="T9" fmla="*/ 44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2" name="Freeform 181"/>
              <p:cNvSpPr>
                <a:spLocks/>
              </p:cNvSpPr>
              <p:nvPr/>
            </p:nvSpPr>
            <p:spPr bwMode="auto">
              <a:xfrm>
                <a:off x="2901" y="1080"/>
                <a:ext cx="574" cy="320"/>
              </a:xfrm>
              <a:custGeom>
                <a:avLst/>
                <a:gdLst>
                  <a:gd name="T0" fmla="*/ 0 w 1037"/>
                  <a:gd name="T1" fmla="*/ 129 h 579"/>
                  <a:gd name="T2" fmla="*/ 110 w 1037"/>
                  <a:gd name="T3" fmla="*/ 177 h 579"/>
                  <a:gd name="T4" fmla="*/ 318 w 1037"/>
                  <a:gd name="T5" fmla="*/ 134 h 579"/>
                  <a:gd name="T6" fmla="*/ 32 w 1037"/>
                  <a:gd name="T7" fmla="*/ 0 h 579"/>
                  <a:gd name="T8" fmla="*/ 0 w 1037"/>
                  <a:gd name="T9" fmla="*/ 129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498FD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3" name="Freeform 182"/>
              <p:cNvSpPr>
                <a:spLocks/>
              </p:cNvSpPr>
              <p:nvPr/>
            </p:nvSpPr>
            <p:spPr bwMode="auto">
              <a:xfrm>
                <a:off x="2764" y="1745"/>
                <a:ext cx="146" cy="51"/>
              </a:xfrm>
              <a:custGeom>
                <a:avLst/>
                <a:gdLst>
                  <a:gd name="T0" fmla="*/ 139 w 112"/>
                  <a:gd name="T1" fmla="*/ 24 h 39"/>
                  <a:gd name="T2" fmla="*/ 162 w 112"/>
                  <a:gd name="T3" fmla="*/ 63 h 39"/>
                  <a:gd name="T4" fmla="*/ 50 w 112"/>
                  <a:gd name="T5" fmla="*/ 43 h 39"/>
                  <a:gd name="T6" fmla="*/ 21 w 112"/>
                  <a:gd name="T7" fmla="*/ 7 h 39"/>
                  <a:gd name="T8" fmla="*/ 139 w 112"/>
                  <a:gd name="T9" fmla="*/ 2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4" name="Freeform 183"/>
              <p:cNvSpPr>
                <a:spLocks/>
              </p:cNvSpPr>
              <p:nvPr/>
            </p:nvSpPr>
            <p:spPr bwMode="auto">
              <a:xfrm>
                <a:off x="2950" y="1816"/>
                <a:ext cx="142" cy="48"/>
              </a:xfrm>
              <a:custGeom>
                <a:avLst/>
                <a:gdLst>
                  <a:gd name="T0" fmla="*/ 139 w 109"/>
                  <a:gd name="T1" fmla="*/ 23 h 37"/>
                  <a:gd name="T2" fmla="*/ 155 w 109"/>
                  <a:gd name="T3" fmla="*/ 58 h 37"/>
                  <a:gd name="T4" fmla="*/ 47 w 109"/>
                  <a:gd name="T5" fmla="*/ 40 h 37"/>
                  <a:gd name="T6" fmla="*/ 21 w 109"/>
                  <a:gd name="T7" fmla="*/ 6 h 37"/>
                  <a:gd name="T8" fmla="*/ 139 w 109"/>
                  <a:gd name="T9" fmla="*/ 23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5" name="Freeform 184"/>
              <p:cNvSpPr>
                <a:spLocks/>
              </p:cNvSpPr>
              <p:nvPr/>
            </p:nvSpPr>
            <p:spPr bwMode="auto">
              <a:xfrm>
                <a:off x="3125" y="1885"/>
                <a:ext cx="141" cy="46"/>
              </a:xfrm>
              <a:custGeom>
                <a:avLst/>
                <a:gdLst>
                  <a:gd name="T0" fmla="*/ 144 w 108"/>
                  <a:gd name="T1" fmla="*/ 24 h 35"/>
                  <a:gd name="T2" fmla="*/ 151 w 108"/>
                  <a:gd name="T3" fmla="*/ 59 h 35"/>
                  <a:gd name="T4" fmla="*/ 44 w 108"/>
                  <a:gd name="T5" fmla="*/ 39 h 35"/>
                  <a:gd name="T6" fmla="*/ 22 w 108"/>
                  <a:gd name="T7" fmla="*/ 7 h 35"/>
                  <a:gd name="T8" fmla="*/ 144 w 108"/>
                  <a:gd name="T9" fmla="*/ 24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6" name="Freeform 185"/>
              <p:cNvSpPr>
                <a:spLocks/>
              </p:cNvSpPr>
              <p:nvPr/>
            </p:nvSpPr>
            <p:spPr bwMode="auto">
              <a:xfrm>
                <a:off x="2829" y="1834"/>
                <a:ext cx="139" cy="43"/>
              </a:xfrm>
              <a:custGeom>
                <a:avLst/>
                <a:gdLst>
                  <a:gd name="T0" fmla="*/ 142 w 106"/>
                  <a:gd name="T1" fmla="*/ 23 h 33"/>
                  <a:gd name="T2" fmla="*/ 155 w 106"/>
                  <a:gd name="T3" fmla="*/ 52 h 33"/>
                  <a:gd name="T4" fmla="*/ 50 w 106"/>
                  <a:gd name="T5" fmla="*/ 35 h 33"/>
                  <a:gd name="T6" fmla="*/ 22 w 106"/>
                  <a:gd name="T7" fmla="*/ 5 h 33"/>
                  <a:gd name="T8" fmla="*/ 142 w 106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7" name="Freeform 186"/>
              <p:cNvSpPr>
                <a:spLocks/>
              </p:cNvSpPr>
              <p:nvPr/>
            </p:nvSpPr>
            <p:spPr bwMode="auto">
              <a:xfrm>
                <a:off x="2881" y="1908"/>
                <a:ext cx="140" cy="45"/>
              </a:xfrm>
              <a:custGeom>
                <a:avLst/>
                <a:gdLst>
                  <a:gd name="T0" fmla="*/ 140 w 107"/>
                  <a:gd name="T1" fmla="*/ 25 h 34"/>
                  <a:gd name="T2" fmla="*/ 154 w 107"/>
                  <a:gd name="T3" fmla="*/ 58 h 34"/>
                  <a:gd name="T4" fmla="*/ 48 w 107"/>
                  <a:gd name="T5" fmla="*/ 38 h 34"/>
                  <a:gd name="T6" fmla="*/ 22 w 107"/>
                  <a:gd name="T7" fmla="*/ 5 h 34"/>
                  <a:gd name="T8" fmla="*/ 140 w 107"/>
                  <a:gd name="T9" fmla="*/ 25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8" name="Freeform 187"/>
              <p:cNvSpPr>
                <a:spLocks/>
              </p:cNvSpPr>
              <p:nvPr/>
            </p:nvSpPr>
            <p:spPr bwMode="auto">
              <a:xfrm>
                <a:off x="2713" y="1847"/>
                <a:ext cx="142" cy="43"/>
              </a:xfrm>
              <a:custGeom>
                <a:avLst/>
                <a:gdLst>
                  <a:gd name="T0" fmla="*/ 145 w 109"/>
                  <a:gd name="T1" fmla="*/ 23 h 33"/>
                  <a:gd name="T2" fmla="*/ 162 w 109"/>
                  <a:gd name="T3" fmla="*/ 52 h 33"/>
                  <a:gd name="T4" fmla="*/ 56 w 109"/>
                  <a:gd name="T5" fmla="*/ 35 h 33"/>
                  <a:gd name="T6" fmla="*/ 26 w 109"/>
                  <a:gd name="T7" fmla="*/ 4 h 33"/>
                  <a:gd name="T8" fmla="*/ 145 w 109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9" name="Freeform 188"/>
              <p:cNvSpPr>
                <a:spLocks/>
              </p:cNvSpPr>
              <p:nvPr/>
            </p:nvSpPr>
            <p:spPr bwMode="auto">
              <a:xfrm>
                <a:off x="2536" y="1778"/>
                <a:ext cx="143" cy="47"/>
              </a:xfrm>
              <a:custGeom>
                <a:avLst/>
                <a:gdLst>
                  <a:gd name="T0" fmla="*/ 139 w 110"/>
                  <a:gd name="T1" fmla="*/ 26 h 36"/>
                  <a:gd name="T2" fmla="*/ 161 w 110"/>
                  <a:gd name="T3" fmla="*/ 60 h 36"/>
                  <a:gd name="T4" fmla="*/ 56 w 110"/>
                  <a:gd name="T5" fmla="*/ 39 h 36"/>
                  <a:gd name="T6" fmla="*/ 21 w 110"/>
                  <a:gd name="T7" fmla="*/ 5 h 36"/>
                  <a:gd name="T8" fmla="*/ 139 w 110"/>
                  <a:gd name="T9" fmla="*/ 2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0" name="Freeform 189"/>
              <p:cNvSpPr>
                <a:spLocks/>
              </p:cNvSpPr>
              <p:nvPr/>
            </p:nvSpPr>
            <p:spPr bwMode="auto">
              <a:xfrm>
                <a:off x="3075" y="1436"/>
                <a:ext cx="149" cy="159"/>
              </a:xfrm>
              <a:custGeom>
                <a:avLst/>
                <a:gdLst>
                  <a:gd name="T0" fmla="*/ 174 w 114"/>
                  <a:gd name="T1" fmla="*/ 136 h 122"/>
                  <a:gd name="T2" fmla="*/ 60 w 114"/>
                  <a:gd name="T3" fmla="*/ 189 h 122"/>
                  <a:gd name="T4" fmla="*/ 21 w 114"/>
                  <a:gd name="T5" fmla="*/ 69 h 122"/>
                  <a:gd name="T6" fmla="*/ 135 w 114"/>
                  <a:gd name="T7" fmla="*/ 17 h 122"/>
                  <a:gd name="T8" fmla="*/ 174 w 114"/>
                  <a:gd name="T9" fmla="*/ 13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1" name="Freeform 190"/>
              <p:cNvSpPr>
                <a:spLocks/>
              </p:cNvSpPr>
              <p:nvPr/>
            </p:nvSpPr>
            <p:spPr bwMode="auto">
              <a:xfrm>
                <a:off x="2898" y="1357"/>
                <a:ext cx="148" cy="159"/>
              </a:xfrm>
              <a:custGeom>
                <a:avLst/>
                <a:gdLst>
                  <a:gd name="T0" fmla="*/ 171 w 114"/>
                  <a:gd name="T1" fmla="*/ 138 h 122"/>
                  <a:gd name="T2" fmla="*/ 58 w 114"/>
                  <a:gd name="T3" fmla="*/ 190 h 122"/>
                  <a:gd name="T4" fmla="*/ 22 w 114"/>
                  <a:gd name="T5" fmla="*/ 72 h 122"/>
                  <a:gd name="T6" fmla="*/ 134 w 114"/>
                  <a:gd name="T7" fmla="*/ 18 h 122"/>
                  <a:gd name="T8" fmla="*/ 171 w 114"/>
                  <a:gd name="T9" fmla="*/ 138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2" name="Freeform 191"/>
              <p:cNvSpPr>
                <a:spLocks/>
              </p:cNvSpPr>
              <p:nvPr/>
            </p:nvSpPr>
            <p:spPr bwMode="auto">
              <a:xfrm>
                <a:off x="2841" y="1569"/>
                <a:ext cx="156" cy="166"/>
              </a:xfrm>
              <a:custGeom>
                <a:avLst/>
                <a:gdLst>
                  <a:gd name="T0" fmla="*/ 182 w 119"/>
                  <a:gd name="T1" fmla="*/ 144 h 127"/>
                  <a:gd name="T2" fmla="*/ 64 w 119"/>
                  <a:gd name="T3" fmla="*/ 199 h 127"/>
                  <a:gd name="T4" fmla="*/ 22 w 119"/>
                  <a:gd name="T5" fmla="*/ 73 h 127"/>
                  <a:gd name="T6" fmla="*/ 140 w 119"/>
                  <a:gd name="T7" fmla="*/ 21 h 127"/>
                  <a:gd name="T8" fmla="*/ 182 w 119"/>
                  <a:gd name="T9" fmla="*/ 144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3" name="Freeform 192"/>
              <p:cNvSpPr>
                <a:spLocks/>
              </p:cNvSpPr>
              <p:nvPr/>
            </p:nvSpPr>
            <p:spPr bwMode="auto">
              <a:xfrm>
                <a:off x="2945" y="1143"/>
                <a:ext cx="159" cy="167"/>
              </a:xfrm>
              <a:custGeom>
                <a:avLst/>
                <a:gdLst>
                  <a:gd name="T0" fmla="*/ 185 w 122"/>
                  <a:gd name="T1" fmla="*/ 145 h 128"/>
                  <a:gd name="T2" fmla="*/ 65 w 122"/>
                  <a:gd name="T3" fmla="*/ 200 h 128"/>
                  <a:gd name="T4" fmla="*/ 22 w 122"/>
                  <a:gd name="T5" fmla="*/ 73 h 128"/>
                  <a:gd name="T6" fmla="*/ 142 w 122"/>
                  <a:gd name="T7" fmla="*/ 18 h 128"/>
                  <a:gd name="T8" fmla="*/ 185 w 122"/>
                  <a:gd name="T9" fmla="*/ 145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4" name="Freeform 193"/>
              <p:cNvSpPr>
                <a:spLocks/>
              </p:cNvSpPr>
              <p:nvPr/>
            </p:nvSpPr>
            <p:spPr bwMode="auto">
              <a:xfrm>
                <a:off x="3257" y="1516"/>
                <a:ext cx="136" cy="147"/>
              </a:xfrm>
              <a:custGeom>
                <a:avLst/>
                <a:gdLst>
                  <a:gd name="T0" fmla="*/ 160 w 104"/>
                  <a:gd name="T1" fmla="*/ 127 h 112"/>
                  <a:gd name="T2" fmla="*/ 55 w 104"/>
                  <a:gd name="T3" fmla="*/ 176 h 112"/>
                  <a:gd name="T4" fmla="*/ 18 w 104"/>
                  <a:gd name="T5" fmla="*/ 66 h 112"/>
                  <a:gd name="T6" fmla="*/ 123 w 104"/>
                  <a:gd name="T7" fmla="*/ 17 h 112"/>
                  <a:gd name="T8" fmla="*/ 160 w 104"/>
                  <a:gd name="T9" fmla="*/ 12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5" name="Freeform 194"/>
              <p:cNvSpPr>
                <a:spLocks/>
              </p:cNvSpPr>
              <p:nvPr/>
            </p:nvSpPr>
            <p:spPr bwMode="auto">
              <a:xfrm>
                <a:off x="3300" y="1309"/>
                <a:ext cx="141" cy="152"/>
              </a:xfrm>
              <a:custGeom>
                <a:avLst/>
                <a:gdLst>
                  <a:gd name="T0" fmla="*/ 166 w 108"/>
                  <a:gd name="T1" fmla="*/ 132 h 116"/>
                  <a:gd name="T2" fmla="*/ 57 w 108"/>
                  <a:gd name="T3" fmla="*/ 182 h 116"/>
                  <a:gd name="T4" fmla="*/ 21 w 108"/>
                  <a:gd name="T5" fmla="*/ 68 h 116"/>
                  <a:gd name="T6" fmla="*/ 128 w 108"/>
                  <a:gd name="T7" fmla="*/ 18 h 116"/>
                  <a:gd name="T8" fmla="*/ 166 w 108"/>
                  <a:gd name="T9" fmla="*/ 132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6" name="Freeform 195"/>
              <p:cNvSpPr>
                <a:spLocks/>
              </p:cNvSpPr>
              <p:nvPr/>
            </p:nvSpPr>
            <p:spPr bwMode="auto">
              <a:xfrm>
                <a:off x="3208" y="1723"/>
                <a:ext cx="136" cy="149"/>
              </a:xfrm>
              <a:custGeom>
                <a:avLst/>
                <a:gdLst>
                  <a:gd name="T0" fmla="*/ 160 w 104"/>
                  <a:gd name="T1" fmla="*/ 128 h 114"/>
                  <a:gd name="T2" fmla="*/ 55 w 104"/>
                  <a:gd name="T3" fmla="*/ 178 h 114"/>
                  <a:gd name="T4" fmla="*/ 21 w 104"/>
                  <a:gd name="T5" fmla="*/ 67 h 114"/>
                  <a:gd name="T6" fmla="*/ 124 w 104"/>
                  <a:gd name="T7" fmla="*/ 17 h 114"/>
                  <a:gd name="T8" fmla="*/ 160 w 104"/>
                  <a:gd name="T9" fmla="*/ 12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7" name="Freeform 196"/>
              <p:cNvSpPr>
                <a:spLocks/>
              </p:cNvSpPr>
              <p:nvPr/>
            </p:nvSpPr>
            <p:spPr bwMode="auto">
              <a:xfrm>
                <a:off x="2652" y="1362"/>
                <a:ext cx="98" cy="152"/>
              </a:xfrm>
              <a:custGeom>
                <a:avLst/>
                <a:gdLst>
                  <a:gd name="T0" fmla="*/ 116 w 75"/>
                  <a:gd name="T1" fmla="*/ 86 h 116"/>
                  <a:gd name="T2" fmla="*/ 39 w 75"/>
                  <a:gd name="T3" fmla="*/ 194 h 116"/>
                  <a:gd name="T4" fmla="*/ 12 w 75"/>
                  <a:gd name="T5" fmla="*/ 115 h 116"/>
                  <a:gd name="T6" fmla="*/ 85 w 75"/>
                  <a:gd name="T7" fmla="*/ 10 h 116"/>
                  <a:gd name="T8" fmla="*/ 116 w 75"/>
                  <a:gd name="T9" fmla="*/ 8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8" name="Freeform 197"/>
              <p:cNvSpPr>
                <a:spLocks/>
              </p:cNvSpPr>
              <p:nvPr/>
            </p:nvSpPr>
            <p:spPr bwMode="auto">
              <a:xfrm>
                <a:off x="2544" y="1390"/>
                <a:ext cx="94" cy="147"/>
              </a:xfrm>
              <a:custGeom>
                <a:avLst/>
                <a:gdLst>
                  <a:gd name="T0" fmla="*/ 110 w 72"/>
                  <a:gd name="T1" fmla="*/ 83 h 113"/>
                  <a:gd name="T2" fmla="*/ 35 w 72"/>
                  <a:gd name="T3" fmla="*/ 186 h 113"/>
                  <a:gd name="T4" fmla="*/ 13 w 72"/>
                  <a:gd name="T5" fmla="*/ 111 h 113"/>
                  <a:gd name="T6" fmla="*/ 84 w 72"/>
                  <a:gd name="T7" fmla="*/ 9 h 113"/>
                  <a:gd name="T8" fmla="*/ 110 w 72"/>
                  <a:gd name="T9" fmla="*/ 83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9" name="Freeform 198"/>
              <p:cNvSpPr>
                <a:spLocks/>
              </p:cNvSpPr>
              <p:nvPr/>
            </p:nvSpPr>
            <p:spPr bwMode="auto">
              <a:xfrm>
                <a:off x="2598" y="1201"/>
                <a:ext cx="90" cy="135"/>
              </a:xfrm>
              <a:custGeom>
                <a:avLst/>
                <a:gdLst>
                  <a:gd name="T0" fmla="*/ 106 w 69"/>
                  <a:gd name="T1" fmla="*/ 74 h 104"/>
                  <a:gd name="T2" fmla="*/ 34 w 69"/>
                  <a:gd name="T3" fmla="*/ 170 h 104"/>
                  <a:gd name="T4" fmla="*/ 12 w 69"/>
                  <a:gd name="T5" fmla="*/ 103 h 104"/>
                  <a:gd name="T6" fmla="*/ 78 w 69"/>
                  <a:gd name="T7" fmla="*/ 10 h 104"/>
                  <a:gd name="T8" fmla="*/ 106 w 69"/>
                  <a:gd name="T9" fmla="*/ 74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0" name="Freeform 199"/>
              <p:cNvSpPr>
                <a:spLocks/>
              </p:cNvSpPr>
              <p:nvPr/>
            </p:nvSpPr>
            <p:spPr bwMode="auto">
              <a:xfrm>
                <a:off x="2494" y="1595"/>
                <a:ext cx="90" cy="138"/>
              </a:xfrm>
              <a:custGeom>
                <a:avLst/>
                <a:gdLst>
                  <a:gd name="T0" fmla="*/ 106 w 69"/>
                  <a:gd name="T1" fmla="*/ 81 h 106"/>
                  <a:gd name="T2" fmla="*/ 35 w 69"/>
                  <a:gd name="T3" fmla="*/ 176 h 106"/>
                  <a:gd name="T4" fmla="*/ 12 w 69"/>
                  <a:gd name="T5" fmla="*/ 99 h 106"/>
                  <a:gd name="T6" fmla="*/ 80 w 69"/>
                  <a:gd name="T7" fmla="*/ 5 h 106"/>
                  <a:gd name="T8" fmla="*/ 106 w 69"/>
                  <a:gd name="T9" fmla="*/ 8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1" name="Freeform 200"/>
              <p:cNvSpPr>
                <a:spLocks/>
              </p:cNvSpPr>
              <p:nvPr/>
            </p:nvSpPr>
            <p:spPr bwMode="auto">
              <a:xfrm>
                <a:off x="2769" y="1336"/>
                <a:ext cx="104" cy="152"/>
              </a:xfrm>
              <a:custGeom>
                <a:avLst/>
                <a:gdLst>
                  <a:gd name="T0" fmla="*/ 122 w 79"/>
                  <a:gd name="T1" fmla="*/ 89 h 116"/>
                  <a:gd name="T2" fmla="*/ 43 w 79"/>
                  <a:gd name="T3" fmla="*/ 194 h 116"/>
                  <a:gd name="T4" fmla="*/ 12 w 79"/>
                  <a:gd name="T5" fmla="*/ 115 h 116"/>
                  <a:gd name="T6" fmla="*/ 90 w 79"/>
                  <a:gd name="T7" fmla="*/ 10 h 116"/>
                  <a:gd name="T8" fmla="*/ 122 w 79"/>
                  <a:gd name="T9" fmla="*/ 89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2" name="Freeform 201"/>
              <p:cNvSpPr>
                <a:spLocks/>
              </p:cNvSpPr>
              <p:nvPr/>
            </p:nvSpPr>
            <p:spPr bwMode="auto">
              <a:xfrm>
                <a:off x="2815" y="1123"/>
                <a:ext cx="111" cy="162"/>
              </a:xfrm>
              <a:custGeom>
                <a:avLst/>
                <a:gdLst>
                  <a:gd name="T0" fmla="*/ 132 w 85"/>
                  <a:gd name="T1" fmla="*/ 89 h 124"/>
                  <a:gd name="T2" fmla="*/ 46 w 85"/>
                  <a:gd name="T3" fmla="*/ 205 h 124"/>
                  <a:gd name="T4" fmla="*/ 13 w 85"/>
                  <a:gd name="T5" fmla="*/ 124 h 124"/>
                  <a:gd name="T6" fmla="*/ 94 w 85"/>
                  <a:gd name="T7" fmla="*/ 12 h 124"/>
                  <a:gd name="T8" fmla="*/ 132 w 85"/>
                  <a:gd name="T9" fmla="*/ 89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3" name="Freeform 202"/>
              <p:cNvSpPr>
                <a:spLocks/>
              </p:cNvSpPr>
              <p:nvPr/>
            </p:nvSpPr>
            <p:spPr bwMode="auto">
              <a:xfrm>
                <a:off x="2712" y="1541"/>
                <a:ext cx="110" cy="165"/>
              </a:xfrm>
              <a:custGeom>
                <a:avLst/>
                <a:gdLst>
                  <a:gd name="T0" fmla="*/ 128 w 84"/>
                  <a:gd name="T1" fmla="*/ 100 h 126"/>
                  <a:gd name="T2" fmla="*/ 43 w 84"/>
                  <a:gd name="T3" fmla="*/ 212 h 126"/>
                  <a:gd name="T4" fmla="*/ 12 w 84"/>
                  <a:gd name="T5" fmla="*/ 122 h 126"/>
                  <a:gd name="T6" fmla="*/ 94 w 84"/>
                  <a:gd name="T7" fmla="*/ 7 h 126"/>
                  <a:gd name="T8" fmla="*/ 128 w 84"/>
                  <a:gd name="T9" fmla="*/ 100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26" name="Group 224"/>
          <p:cNvGrpSpPr>
            <a:grpSpLocks/>
          </p:cNvGrpSpPr>
          <p:nvPr/>
        </p:nvGrpSpPr>
        <p:grpSpPr bwMode="auto">
          <a:xfrm>
            <a:off x="3151188" y="3956050"/>
            <a:ext cx="2351087" cy="2370138"/>
            <a:chOff x="1985" y="2492"/>
            <a:chExt cx="1481" cy="1493"/>
          </a:xfrm>
        </p:grpSpPr>
        <p:sp>
          <p:nvSpPr>
            <p:cNvPr id="30792" name="Freeform 13"/>
            <p:cNvSpPr>
              <a:spLocks/>
            </p:cNvSpPr>
            <p:nvPr/>
          </p:nvSpPr>
          <p:spPr bwMode="auto">
            <a:xfrm>
              <a:off x="2328" y="3086"/>
              <a:ext cx="884" cy="899"/>
            </a:xfrm>
            <a:custGeom>
              <a:avLst/>
              <a:gdLst>
                <a:gd name="T0" fmla="*/ 263 w 1655"/>
                <a:gd name="T1" fmla="*/ 0 h 1625"/>
                <a:gd name="T2" fmla="*/ 0 w 1655"/>
                <a:gd name="T3" fmla="*/ 58 h 1625"/>
                <a:gd name="T4" fmla="*/ 12 w 1655"/>
                <a:gd name="T5" fmla="*/ 392 h 1625"/>
                <a:gd name="T6" fmla="*/ 206 w 1655"/>
                <a:gd name="T7" fmla="*/ 497 h 1625"/>
                <a:gd name="T8" fmla="*/ 468 w 1655"/>
                <a:gd name="T9" fmla="*/ 410 h 1625"/>
                <a:gd name="T10" fmla="*/ 472 w 1655"/>
                <a:gd name="T11" fmla="*/ 70 h 1625"/>
                <a:gd name="T12" fmla="*/ 26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93" name="Picture 216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1985" y="3086"/>
              <a:ext cx="148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94" name="Group 203"/>
            <p:cNvGrpSpPr>
              <a:grpSpLocks/>
            </p:cNvGrpSpPr>
            <p:nvPr/>
          </p:nvGrpSpPr>
          <p:grpSpPr bwMode="auto">
            <a:xfrm>
              <a:off x="2304" y="2492"/>
              <a:ext cx="916" cy="899"/>
              <a:chOff x="2304" y="2492"/>
              <a:chExt cx="916" cy="899"/>
            </a:xfrm>
          </p:grpSpPr>
          <p:sp>
            <p:nvSpPr>
              <p:cNvPr id="30795" name="Freeform 15"/>
              <p:cNvSpPr>
                <a:spLocks/>
              </p:cNvSpPr>
              <p:nvPr/>
            </p:nvSpPr>
            <p:spPr bwMode="auto">
              <a:xfrm>
                <a:off x="2692" y="2619"/>
                <a:ext cx="528" cy="772"/>
              </a:xfrm>
              <a:custGeom>
                <a:avLst/>
                <a:gdLst>
                  <a:gd name="T0" fmla="*/ 0 w 954"/>
                  <a:gd name="T1" fmla="*/ 67 h 1396"/>
                  <a:gd name="T2" fmla="*/ 292 w 954"/>
                  <a:gd name="T3" fmla="*/ 0 h 1396"/>
                  <a:gd name="T4" fmla="*/ 288 w 954"/>
                  <a:gd name="T5" fmla="*/ 340 h 1396"/>
                  <a:gd name="T6" fmla="*/ 6 w 954"/>
                  <a:gd name="T7" fmla="*/ 427 h 1396"/>
                  <a:gd name="T8" fmla="*/ 0 w 954"/>
                  <a:gd name="T9" fmla="*/ 67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D0373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6" name="Freeform 16"/>
              <p:cNvSpPr>
                <a:spLocks/>
              </p:cNvSpPr>
              <p:nvPr/>
            </p:nvSpPr>
            <p:spPr bwMode="auto">
              <a:xfrm>
                <a:off x="2304" y="2492"/>
                <a:ext cx="916" cy="248"/>
              </a:xfrm>
              <a:custGeom>
                <a:avLst/>
                <a:gdLst>
                  <a:gd name="T0" fmla="*/ 0 w 1656"/>
                  <a:gd name="T1" fmla="*/ 57 h 449"/>
                  <a:gd name="T2" fmla="*/ 283 w 1656"/>
                  <a:gd name="T3" fmla="*/ 0 h 449"/>
                  <a:gd name="T4" fmla="*/ 507 w 1656"/>
                  <a:gd name="T5" fmla="*/ 70 h 449"/>
                  <a:gd name="T6" fmla="*/ 215 w 1656"/>
                  <a:gd name="T7" fmla="*/ 137 h 449"/>
                  <a:gd name="T8" fmla="*/ 0 w 1656"/>
                  <a:gd name="T9" fmla="*/ 57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C4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7" name="Freeform 17"/>
              <p:cNvSpPr>
                <a:spLocks/>
              </p:cNvSpPr>
              <p:nvPr/>
            </p:nvSpPr>
            <p:spPr bwMode="auto">
              <a:xfrm>
                <a:off x="2304" y="2597"/>
                <a:ext cx="399" cy="794"/>
              </a:xfrm>
              <a:custGeom>
                <a:avLst/>
                <a:gdLst>
                  <a:gd name="T0" fmla="*/ 215 w 721"/>
                  <a:gd name="T1" fmla="*/ 80 h 1436"/>
                  <a:gd name="T2" fmla="*/ 221 w 721"/>
                  <a:gd name="T3" fmla="*/ 439 h 1436"/>
                  <a:gd name="T4" fmla="*/ 13 w 721"/>
                  <a:gd name="T5" fmla="*/ 333 h 1436"/>
                  <a:gd name="T6" fmla="*/ 0 w 721"/>
                  <a:gd name="T7" fmla="*/ 0 h 1436"/>
                  <a:gd name="T8" fmla="*/ 215 w 721"/>
                  <a:gd name="T9" fmla="*/ 80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A8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8" name="Freeform 18"/>
              <p:cNvSpPr>
                <a:spLocks/>
              </p:cNvSpPr>
              <p:nvPr/>
            </p:nvSpPr>
            <p:spPr bwMode="auto">
              <a:xfrm>
                <a:off x="2328" y="3098"/>
                <a:ext cx="369" cy="293"/>
              </a:xfrm>
              <a:custGeom>
                <a:avLst/>
                <a:gdLst>
                  <a:gd name="T0" fmla="*/ 0 w 668"/>
                  <a:gd name="T1" fmla="*/ 56 h 529"/>
                  <a:gd name="T2" fmla="*/ 204 w 668"/>
                  <a:gd name="T3" fmla="*/ 0 h 529"/>
                  <a:gd name="T4" fmla="*/ 204 w 668"/>
                  <a:gd name="T5" fmla="*/ 162 h 529"/>
                  <a:gd name="T6" fmla="*/ 0 w 668"/>
                  <a:gd name="T7" fmla="*/ 56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9" name="Freeform 19"/>
              <p:cNvSpPr>
                <a:spLocks/>
              </p:cNvSpPr>
              <p:nvPr/>
            </p:nvSpPr>
            <p:spPr bwMode="auto">
              <a:xfrm>
                <a:off x="2697" y="3065"/>
                <a:ext cx="515" cy="326"/>
              </a:xfrm>
              <a:custGeom>
                <a:avLst/>
                <a:gdLst>
                  <a:gd name="T0" fmla="*/ 0 w 931"/>
                  <a:gd name="T1" fmla="*/ 19 h 590"/>
                  <a:gd name="T2" fmla="*/ 68 w 931"/>
                  <a:gd name="T3" fmla="*/ 0 h 590"/>
                  <a:gd name="T4" fmla="*/ 285 w 931"/>
                  <a:gd name="T5" fmla="*/ 93 h 590"/>
                  <a:gd name="T6" fmla="*/ 0 w 931"/>
                  <a:gd name="T7" fmla="*/ 180 h 590"/>
                  <a:gd name="T8" fmla="*/ 0 w 931"/>
                  <a:gd name="T9" fmla="*/ 19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0" name="Freeform 20"/>
              <p:cNvSpPr>
                <a:spLocks/>
              </p:cNvSpPr>
              <p:nvPr/>
            </p:nvSpPr>
            <p:spPr bwMode="auto">
              <a:xfrm>
                <a:off x="2816" y="2619"/>
                <a:ext cx="404" cy="614"/>
              </a:xfrm>
              <a:custGeom>
                <a:avLst/>
                <a:gdLst>
                  <a:gd name="T0" fmla="*/ 0 w 730"/>
                  <a:gd name="T1" fmla="*/ 51 h 1110"/>
                  <a:gd name="T2" fmla="*/ 2 w 730"/>
                  <a:gd name="T3" fmla="*/ 247 h 1110"/>
                  <a:gd name="T4" fmla="*/ 219 w 730"/>
                  <a:gd name="T5" fmla="*/ 340 h 1110"/>
                  <a:gd name="T6" fmla="*/ 224 w 730"/>
                  <a:gd name="T7" fmla="*/ 0 h 1110"/>
                  <a:gd name="T8" fmla="*/ 0 w 730"/>
                  <a:gd name="T9" fmla="*/ 51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1" name="Freeform 21"/>
              <p:cNvSpPr>
                <a:spLocks/>
              </p:cNvSpPr>
              <p:nvPr/>
            </p:nvSpPr>
            <p:spPr bwMode="auto">
              <a:xfrm>
                <a:off x="2815" y="249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122 h 397"/>
                  <a:gd name="T4" fmla="*/ 224 w 732"/>
                  <a:gd name="T5" fmla="*/ 70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2" name="Freeform 22"/>
              <p:cNvSpPr>
                <a:spLocks/>
              </p:cNvSpPr>
              <p:nvPr/>
            </p:nvSpPr>
            <p:spPr bwMode="auto">
              <a:xfrm>
                <a:off x="2588" y="2972"/>
                <a:ext cx="83" cy="146"/>
              </a:xfrm>
              <a:custGeom>
                <a:avLst/>
                <a:gdLst>
                  <a:gd name="T0" fmla="*/ 108 w 64"/>
                  <a:gd name="T1" fmla="*/ 117 h 112"/>
                  <a:gd name="T2" fmla="*/ 54 w 64"/>
                  <a:gd name="T3" fmla="*/ 177 h 112"/>
                  <a:gd name="T4" fmla="*/ 1 w 64"/>
                  <a:gd name="T5" fmla="*/ 74 h 112"/>
                  <a:gd name="T6" fmla="*/ 51 w 64"/>
                  <a:gd name="T7" fmla="*/ 10 h 112"/>
                  <a:gd name="T8" fmla="*/ 108 w 64"/>
                  <a:gd name="T9" fmla="*/ 11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3" name="Freeform 23"/>
              <p:cNvSpPr>
                <a:spLocks/>
              </p:cNvSpPr>
              <p:nvPr/>
            </p:nvSpPr>
            <p:spPr bwMode="auto">
              <a:xfrm>
                <a:off x="2460" y="2915"/>
                <a:ext cx="80" cy="146"/>
              </a:xfrm>
              <a:custGeom>
                <a:avLst/>
                <a:gdLst>
                  <a:gd name="T0" fmla="*/ 105 w 61"/>
                  <a:gd name="T1" fmla="*/ 120 h 111"/>
                  <a:gd name="T2" fmla="*/ 54 w 61"/>
                  <a:gd name="T3" fmla="*/ 180 h 111"/>
                  <a:gd name="T4" fmla="*/ 1 w 61"/>
                  <a:gd name="T5" fmla="*/ 76 h 111"/>
                  <a:gd name="T6" fmla="*/ 50 w 61"/>
                  <a:gd name="T7" fmla="*/ 9 h 111"/>
                  <a:gd name="T8" fmla="*/ 105 w 61"/>
                  <a:gd name="T9" fmla="*/ 12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4" name="Freeform 24"/>
              <p:cNvSpPr>
                <a:spLocks/>
              </p:cNvSpPr>
              <p:nvPr/>
            </p:nvSpPr>
            <p:spPr bwMode="auto">
              <a:xfrm>
                <a:off x="2337" y="2866"/>
                <a:ext cx="74" cy="137"/>
              </a:xfrm>
              <a:custGeom>
                <a:avLst/>
                <a:gdLst>
                  <a:gd name="T0" fmla="*/ 96 w 57"/>
                  <a:gd name="T1" fmla="*/ 112 h 105"/>
                  <a:gd name="T2" fmla="*/ 49 w 57"/>
                  <a:gd name="T3" fmla="*/ 167 h 105"/>
                  <a:gd name="T4" fmla="*/ 1 w 57"/>
                  <a:gd name="T5" fmla="*/ 73 h 105"/>
                  <a:gd name="T6" fmla="*/ 44 w 57"/>
                  <a:gd name="T7" fmla="*/ 10 h 105"/>
                  <a:gd name="T8" fmla="*/ 96 w 57"/>
                  <a:gd name="T9" fmla="*/ 112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5" name="Freeform 25"/>
              <p:cNvSpPr>
                <a:spLocks/>
              </p:cNvSpPr>
              <p:nvPr/>
            </p:nvSpPr>
            <p:spPr bwMode="auto">
              <a:xfrm>
                <a:off x="2328" y="2649"/>
                <a:ext cx="79" cy="153"/>
              </a:xfrm>
              <a:custGeom>
                <a:avLst/>
                <a:gdLst>
                  <a:gd name="T0" fmla="*/ 102 w 61"/>
                  <a:gd name="T1" fmla="*/ 123 h 117"/>
                  <a:gd name="T2" fmla="*/ 53 w 61"/>
                  <a:gd name="T3" fmla="*/ 190 h 117"/>
                  <a:gd name="T4" fmla="*/ 4 w 61"/>
                  <a:gd name="T5" fmla="*/ 85 h 117"/>
                  <a:gd name="T6" fmla="*/ 49 w 61"/>
                  <a:gd name="T7" fmla="*/ 10 h 117"/>
                  <a:gd name="T8" fmla="*/ 102 w 61"/>
                  <a:gd name="T9" fmla="*/ 123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6" name="Freeform 26"/>
              <p:cNvSpPr>
                <a:spLocks/>
              </p:cNvSpPr>
              <p:nvPr/>
            </p:nvSpPr>
            <p:spPr bwMode="auto">
              <a:xfrm>
                <a:off x="2346" y="3066"/>
                <a:ext cx="75" cy="137"/>
              </a:xfrm>
              <a:custGeom>
                <a:avLst/>
                <a:gdLst>
                  <a:gd name="T0" fmla="*/ 99 w 57"/>
                  <a:gd name="T1" fmla="*/ 114 h 105"/>
                  <a:gd name="T2" fmla="*/ 51 w 57"/>
                  <a:gd name="T3" fmla="*/ 167 h 105"/>
                  <a:gd name="T4" fmla="*/ 1 w 57"/>
                  <a:gd name="T5" fmla="*/ 72 h 105"/>
                  <a:gd name="T6" fmla="*/ 49 w 57"/>
                  <a:gd name="T7" fmla="*/ 12 h 105"/>
                  <a:gd name="T8" fmla="*/ 99 w 57"/>
                  <a:gd name="T9" fmla="*/ 114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7" name="Freeform 27"/>
              <p:cNvSpPr>
                <a:spLocks/>
              </p:cNvSpPr>
              <p:nvPr/>
            </p:nvSpPr>
            <p:spPr bwMode="auto">
              <a:xfrm>
                <a:off x="2583" y="2754"/>
                <a:ext cx="79" cy="148"/>
              </a:xfrm>
              <a:custGeom>
                <a:avLst/>
                <a:gdLst>
                  <a:gd name="T0" fmla="*/ 102 w 61"/>
                  <a:gd name="T1" fmla="*/ 117 h 114"/>
                  <a:gd name="T2" fmla="*/ 52 w 61"/>
                  <a:gd name="T3" fmla="*/ 179 h 114"/>
                  <a:gd name="T4" fmla="*/ 1 w 61"/>
                  <a:gd name="T5" fmla="*/ 75 h 114"/>
                  <a:gd name="T6" fmla="*/ 51 w 61"/>
                  <a:gd name="T7" fmla="*/ 10 h 114"/>
                  <a:gd name="T8" fmla="*/ 102 w 61"/>
                  <a:gd name="T9" fmla="*/ 117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8" name="Freeform 28"/>
              <p:cNvSpPr>
                <a:spLocks/>
              </p:cNvSpPr>
              <p:nvPr/>
            </p:nvSpPr>
            <p:spPr bwMode="auto">
              <a:xfrm>
                <a:off x="2584" y="3173"/>
                <a:ext cx="95" cy="169"/>
              </a:xfrm>
              <a:custGeom>
                <a:avLst/>
                <a:gdLst>
                  <a:gd name="T0" fmla="*/ 124 w 73"/>
                  <a:gd name="T1" fmla="*/ 139 h 129"/>
                  <a:gd name="T2" fmla="*/ 62 w 73"/>
                  <a:gd name="T3" fmla="*/ 204 h 129"/>
                  <a:gd name="T4" fmla="*/ 1 w 73"/>
                  <a:gd name="T5" fmla="*/ 84 h 129"/>
                  <a:gd name="T6" fmla="*/ 60 w 73"/>
                  <a:gd name="T7" fmla="*/ 13 h 129"/>
                  <a:gd name="T8" fmla="*/ 124 w 73"/>
                  <a:gd name="T9" fmla="*/ 139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9" name="Freeform 29"/>
              <p:cNvSpPr>
                <a:spLocks/>
              </p:cNvSpPr>
              <p:nvPr/>
            </p:nvSpPr>
            <p:spPr bwMode="auto">
              <a:xfrm>
                <a:off x="2726" y="2755"/>
                <a:ext cx="110" cy="144"/>
              </a:xfrm>
              <a:custGeom>
                <a:avLst/>
                <a:gdLst>
                  <a:gd name="T0" fmla="*/ 144 w 84"/>
                  <a:gd name="T1" fmla="*/ 79 h 110"/>
                  <a:gd name="T2" fmla="*/ 73 w 84"/>
                  <a:gd name="T3" fmla="*/ 178 h 110"/>
                  <a:gd name="T4" fmla="*/ 0 w 84"/>
                  <a:gd name="T5" fmla="*/ 111 h 110"/>
                  <a:gd name="T6" fmla="*/ 72 w 84"/>
                  <a:gd name="T7" fmla="*/ 9 h 110"/>
                  <a:gd name="T8" fmla="*/ 144 w 84"/>
                  <a:gd name="T9" fmla="*/ 7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0" name="Freeform 30"/>
              <p:cNvSpPr>
                <a:spLocks/>
              </p:cNvSpPr>
              <p:nvPr/>
            </p:nvSpPr>
            <p:spPr bwMode="auto">
              <a:xfrm>
                <a:off x="2728" y="2969"/>
                <a:ext cx="112" cy="151"/>
              </a:xfrm>
              <a:custGeom>
                <a:avLst/>
                <a:gdLst>
                  <a:gd name="T0" fmla="*/ 146 w 86"/>
                  <a:gd name="T1" fmla="*/ 78 h 116"/>
                  <a:gd name="T2" fmla="*/ 73 w 86"/>
                  <a:gd name="T3" fmla="*/ 185 h 116"/>
                  <a:gd name="T4" fmla="*/ 0 w 86"/>
                  <a:gd name="T5" fmla="*/ 120 h 116"/>
                  <a:gd name="T6" fmla="*/ 73 w 86"/>
                  <a:gd name="T7" fmla="*/ 12 h 116"/>
                  <a:gd name="T8" fmla="*/ 146 w 86"/>
                  <a:gd name="T9" fmla="*/ 7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1" name="Freeform 31"/>
              <p:cNvSpPr>
                <a:spLocks/>
              </p:cNvSpPr>
              <p:nvPr/>
            </p:nvSpPr>
            <p:spPr bwMode="auto">
              <a:xfrm>
                <a:off x="2908" y="2926"/>
                <a:ext cx="105" cy="142"/>
              </a:xfrm>
              <a:custGeom>
                <a:avLst/>
                <a:gdLst>
                  <a:gd name="T0" fmla="*/ 138 w 80"/>
                  <a:gd name="T1" fmla="*/ 73 h 109"/>
                  <a:gd name="T2" fmla="*/ 70 w 80"/>
                  <a:gd name="T3" fmla="*/ 175 h 109"/>
                  <a:gd name="T4" fmla="*/ 0 w 80"/>
                  <a:gd name="T5" fmla="*/ 112 h 109"/>
                  <a:gd name="T6" fmla="*/ 70 w 80"/>
                  <a:gd name="T7" fmla="*/ 10 h 109"/>
                  <a:gd name="T8" fmla="*/ 138 w 80"/>
                  <a:gd name="T9" fmla="*/ 73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2" name="Freeform 32"/>
              <p:cNvSpPr>
                <a:spLocks/>
              </p:cNvSpPr>
              <p:nvPr/>
            </p:nvSpPr>
            <p:spPr bwMode="auto">
              <a:xfrm>
                <a:off x="3075" y="2672"/>
                <a:ext cx="107" cy="145"/>
              </a:xfrm>
              <a:custGeom>
                <a:avLst/>
                <a:gdLst>
                  <a:gd name="T0" fmla="*/ 140 w 82"/>
                  <a:gd name="T1" fmla="*/ 78 h 111"/>
                  <a:gd name="T2" fmla="*/ 72 w 82"/>
                  <a:gd name="T3" fmla="*/ 180 h 111"/>
                  <a:gd name="T4" fmla="*/ 0 w 82"/>
                  <a:gd name="T5" fmla="*/ 112 h 111"/>
                  <a:gd name="T6" fmla="*/ 70 w 82"/>
                  <a:gd name="T7" fmla="*/ 9 h 111"/>
                  <a:gd name="T8" fmla="*/ 140 w 82"/>
                  <a:gd name="T9" fmla="*/ 78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3" name="Freeform 33"/>
              <p:cNvSpPr>
                <a:spLocks/>
              </p:cNvSpPr>
              <p:nvPr/>
            </p:nvSpPr>
            <p:spPr bwMode="auto">
              <a:xfrm>
                <a:off x="3078" y="2879"/>
                <a:ext cx="102" cy="144"/>
              </a:xfrm>
              <a:custGeom>
                <a:avLst/>
                <a:gdLst>
                  <a:gd name="T0" fmla="*/ 133 w 78"/>
                  <a:gd name="T1" fmla="*/ 76 h 110"/>
                  <a:gd name="T2" fmla="*/ 67 w 78"/>
                  <a:gd name="T3" fmla="*/ 178 h 110"/>
                  <a:gd name="T4" fmla="*/ 0 w 78"/>
                  <a:gd name="T5" fmla="*/ 115 h 110"/>
                  <a:gd name="T6" fmla="*/ 67 w 78"/>
                  <a:gd name="T7" fmla="*/ 12 h 110"/>
                  <a:gd name="T8" fmla="*/ 133 w 78"/>
                  <a:gd name="T9" fmla="*/ 76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4" name="Freeform 34"/>
              <p:cNvSpPr>
                <a:spLocks/>
              </p:cNvSpPr>
              <p:nvPr/>
            </p:nvSpPr>
            <p:spPr bwMode="auto">
              <a:xfrm>
                <a:off x="3081" y="3087"/>
                <a:ext cx="98" cy="133"/>
              </a:xfrm>
              <a:custGeom>
                <a:avLst/>
                <a:gdLst>
                  <a:gd name="T0" fmla="*/ 128 w 75"/>
                  <a:gd name="T1" fmla="*/ 69 h 102"/>
                  <a:gd name="T2" fmla="*/ 63 w 75"/>
                  <a:gd name="T3" fmla="*/ 164 h 102"/>
                  <a:gd name="T4" fmla="*/ 0 w 75"/>
                  <a:gd name="T5" fmla="*/ 106 h 102"/>
                  <a:gd name="T6" fmla="*/ 63 w 75"/>
                  <a:gd name="T7" fmla="*/ 10 h 102"/>
                  <a:gd name="T8" fmla="*/ 128 w 75"/>
                  <a:gd name="T9" fmla="*/ 6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5" name="Freeform 35"/>
              <p:cNvSpPr>
                <a:spLocks/>
              </p:cNvSpPr>
              <p:nvPr/>
            </p:nvSpPr>
            <p:spPr bwMode="auto">
              <a:xfrm>
                <a:off x="2730" y="3186"/>
                <a:ext cx="110" cy="146"/>
              </a:xfrm>
              <a:custGeom>
                <a:avLst/>
                <a:gdLst>
                  <a:gd name="T0" fmla="*/ 144 w 84"/>
                  <a:gd name="T1" fmla="*/ 72 h 112"/>
                  <a:gd name="T2" fmla="*/ 72 w 84"/>
                  <a:gd name="T3" fmla="*/ 177 h 112"/>
                  <a:gd name="T4" fmla="*/ 0 w 84"/>
                  <a:gd name="T5" fmla="*/ 117 h 112"/>
                  <a:gd name="T6" fmla="*/ 72 w 84"/>
                  <a:gd name="T7" fmla="*/ 12 h 112"/>
                  <a:gd name="T8" fmla="*/ 144 w 84"/>
                  <a:gd name="T9" fmla="*/ 72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6" name="Freeform 36"/>
              <p:cNvSpPr>
                <a:spLocks/>
              </p:cNvSpPr>
              <p:nvPr/>
            </p:nvSpPr>
            <p:spPr bwMode="auto">
              <a:xfrm>
                <a:off x="2385" y="2578"/>
                <a:ext cx="134" cy="41"/>
              </a:xfrm>
              <a:custGeom>
                <a:avLst/>
                <a:gdLst>
                  <a:gd name="T0" fmla="*/ 148 w 102"/>
                  <a:gd name="T1" fmla="*/ 11 h 31"/>
                  <a:gd name="T2" fmla="*/ 130 w 102"/>
                  <a:gd name="T3" fmla="*/ 48 h 31"/>
                  <a:gd name="T4" fmla="*/ 18 w 102"/>
                  <a:gd name="T5" fmla="*/ 38 h 31"/>
                  <a:gd name="T6" fmla="*/ 45 w 102"/>
                  <a:gd name="T7" fmla="*/ 7 h 31"/>
                  <a:gd name="T8" fmla="*/ 148 w 102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7" name="Freeform 37"/>
              <p:cNvSpPr>
                <a:spLocks/>
              </p:cNvSpPr>
              <p:nvPr/>
            </p:nvSpPr>
            <p:spPr bwMode="auto">
              <a:xfrm>
                <a:off x="2522" y="2628"/>
                <a:ext cx="132" cy="42"/>
              </a:xfrm>
              <a:custGeom>
                <a:avLst/>
                <a:gdLst>
                  <a:gd name="T0" fmla="*/ 144 w 101"/>
                  <a:gd name="T1" fmla="*/ 12 h 32"/>
                  <a:gd name="T2" fmla="*/ 122 w 101"/>
                  <a:gd name="T3" fmla="*/ 49 h 32"/>
                  <a:gd name="T4" fmla="*/ 17 w 101"/>
                  <a:gd name="T5" fmla="*/ 39 h 32"/>
                  <a:gd name="T6" fmla="*/ 41 w 101"/>
                  <a:gd name="T7" fmla="*/ 9 h 32"/>
                  <a:gd name="T8" fmla="*/ 144 w 101"/>
                  <a:gd name="T9" fmla="*/ 12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8" name="Freeform 38"/>
              <p:cNvSpPr>
                <a:spLocks/>
              </p:cNvSpPr>
              <p:nvPr/>
            </p:nvSpPr>
            <p:spPr bwMode="auto">
              <a:xfrm>
                <a:off x="2695" y="2589"/>
                <a:ext cx="130" cy="40"/>
              </a:xfrm>
              <a:custGeom>
                <a:avLst/>
                <a:gdLst>
                  <a:gd name="T0" fmla="*/ 142 w 99"/>
                  <a:gd name="T1" fmla="*/ 10 h 31"/>
                  <a:gd name="T2" fmla="*/ 125 w 99"/>
                  <a:gd name="T3" fmla="*/ 44 h 31"/>
                  <a:gd name="T4" fmla="*/ 17 w 99"/>
                  <a:gd name="T5" fmla="*/ 36 h 31"/>
                  <a:gd name="T6" fmla="*/ 39 w 99"/>
                  <a:gd name="T7" fmla="*/ 6 h 31"/>
                  <a:gd name="T8" fmla="*/ 142 w 99"/>
                  <a:gd name="T9" fmla="*/ 1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9" name="Freeform 39"/>
              <p:cNvSpPr>
                <a:spLocks/>
              </p:cNvSpPr>
              <p:nvPr/>
            </p:nvSpPr>
            <p:spPr bwMode="auto">
              <a:xfrm>
                <a:off x="2868" y="2552"/>
                <a:ext cx="129" cy="41"/>
              </a:xfrm>
              <a:custGeom>
                <a:avLst/>
                <a:gdLst>
                  <a:gd name="T0" fmla="*/ 139 w 99"/>
                  <a:gd name="T1" fmla="*/ 11 h 31"/>
                  <a:gd name="T2" fmla="*/ 121 w 99"/>
                  <a:gd name="T3" fmla="*/ 45 h 31"/>
                  <a:gd name="T4" fmla="*/ 17 w 99"/>
                  <a:gd name="T5" fmla="*/ 37 h 31"/>
                  <a:gd name="T6" fmla="*/ 40 w 99"/>
                  <a:gd name="T7" fmla="*/ 7 h 31"/>
                  <a:gd name="T8" fmla="*/ 139 w 99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0" name="Freeform 40"/>
              <p:cNvSpPr>
                <a:spLocks/>
              </p:cNvSpPr>
              <p:nvPr/>
            </p:nvSpPr>
            <p:spPr bwMode="auto">
              <a:xfrm>
                <a:off x="2740" y="2512"/>
                <a:ext cx="130" cy="38"/>
              </a:xfrm>
              <a:custGeom>
                <a:avLst/>
                <a:gdLst>
                  <a:gd name="T0" fmla="*/ 142 w 99"/>
                  <a:gd name="T1" fmla="*/ 9 h 29"/>
                  <a:gd name="T2" fmla="*/ 125 w 99"/>
                  <a:gd name="T3" fmla="*/ 41 h 29"/>
                  <a:gd name="T4" fmla="*/ 17 w 99"/>
                  <a:gd name="T5" fmla="*/ 37 h 29"/>
                  <a:gd name="T6" fmla="*/ 42 w 99"/>
                  <a:gd name="T7" fmla="*/ 7 h 29"/>
                  <a:gd name="T8" fmla="*/ 142 w 99"/>
                  <a:gd name="T9" fmla="*/ 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1" name="Freeform 41"/>
              <p:cNvSpPr>
                <a:spLocks/>
              </p:cNvSpPr>
              <p:nvPr/>
            </p:nvSpPr>
            <p:spPr bwMode="auto">
              <a:xfrm>
                <a:off x="2994" y="2598"/>
                <a:ext cx="142" cy="44"/>
              </a:xfrm>
              <a:custGeom>
                <a:avLst/>
                <a:gdLst>
                  <a:gd name="T0" fmla="*/ 152 w 109"/>
                  <a:gd name="T1" fmla="*/ 12 h 34"/>
                  <a:gd name="T2" fmla="*/ 134 w 109"/>
                  <a:gd name="T3" fmla="*/ 49 h 34"/>
                  <a:gd name="T4" fmla="*/ 21 w 109"/>
                  <a:gd name="T5" fmla="*/ 40 h 34"/>
                  <a:gd name="T6" fmla="*/ 43 w 109"/>
                  <a:gd name="T7" fmla="*/ 6 h 34"/>
                  <a:gd name="T8" fmla="*/ 152 w 109"/>
                  <a:gd name="T9" fmla="*/ 1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2" name="Freeform 42"/>
              <p:cNvSpPr>
                <a:spLocks/>
              </p:cNvSpPr>
              <p:nvPr/>
            </p:nvSpPr>
            <p:spPr bwMode="auto">
              <a:xfrm>
                <a:off x="2652" y="2675"/>
                <a:ext cx="134" cy="43"/>
              </a:xfrm>
              <a:custGeom>
                <a:avLst/>
                <a:gdLst>
                  <a:gd name="T0" fmla="*/ 146 w 103"/>
                  <a:gd name="T1" fmla="*/ 12 h 33"/>
                  <a:gd name="T2" fmla="*/ 127 w 103"/>
                  <a:gd name="T3" fmla="*/ 47 h 33"/>
                  <a:gd name="T4" fmla="*/ 18 w 103"/>
                  <a:gd name="T5" fmla="*/ 39 h 33"/>
                  <a:gd name="T6" fmla="*/ 43 w 103"/>
                  <a:gd name="T7" fmla="*/ 7 h 33"/>
                  <a:gd name="T8" fmla="*/ 146 w 103"/>
                  <a:gd name="T9" fmla="*/ 1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27" name="Group 226"/>
          <p:cNvGrpSpPr>
            <a:grpSpLocks/>
          </p:cNvGrpSpPr>
          <p:nvPr/>
        </p:nvGrpSpPr>
        <p:grpSpPr bwMode="auto">
          <a:xfrm>
            <a:off x="1689100" y="3576638"/>
            <a:ext cx="2351088" cy="3281362"/>
            <a:chOff x="1064" y="2253"/>
            <a:chExt cx="1481" cy="2076"/>
          </a:xfrm>
        </p:grpSpPr>
        <p:sp>
          <p:nvSpPr>
            <p:cNvPr id="30761" name="Freeform 44"/>
            <p:cNvSpPr>
              <a:spLocks/>
            </p:cNvSpPr>
            <p:nvPr/>
          </p:nvSpPr>
          <p:spPr bwMode="auto">
            <a:xfrm flipV="1">
              <a:off x="1234" y="3239"/>
              <a:ext cx="988" cy="1090"/>
            </a:xfrm>
            <a:custGeom>
              <a:avLst/>
              <a:gdLst>
                <a:gd name="T0" fmla="*/ 514 w 1786"/>
                <a:gd name="T1" fmla="*/ 142 h 1970"/>
                <a:gd name="T2" fmla="*/ 222 w 1786"/>
                <a:gd name="T3" fmla="*/ 0 h 1970"/>
                <a:gd name="T4" fmla="*/ 0 w 1786"/>
                <a:gd name="T5" fmla="*/ 248 h 1970"/>
                <a:gd name="T6" fmla="*/ 75 w 1786"/>
                <a:gd name="T7" fmla="*/ 446 h 1970"/>
                <a:gd name="T8" fmla="*/ 346 w 1786"/>
                <a:gd name="T9" fmla="*/ 603 h 1970"/>
                <a:gd name="T10" fmla="*/ 547 w 1786"/>
                <a:gd name="T11" fmla="*/ 349 h 1970"/>
                <a:gd name="T12" fmla="*/ 514 w 1786"/>
                <a:gd name="T13" fmla="*/ 142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zh-CN" altLang="en-US"/>
            </a:p>
          </p:txBody>
        </p:sp>
        <p:pic>
          <p:nvPicPr>
            <p:cNvPr id="30762" name="Picture 217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1064" y="3240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63" name="Group 205"/>
            <p:cNvGrpSpPr>
              <a:grpSpLocks/>
            </p:cNvGrpSpPr>
            <p:nvPr/>
          </p:nvGrpSpPr>
          <p:grpSpPr bwMode="auto">
            <a:xfrm>
              <a:off x="1234" y="2253"/>
              <a:ext cx="991" cy="1090"/>
              <a:chOff x="1234" y="2253"/>
              <a:chExt cx="991" cy="1090"/>
            </a:xfrm>
          </p:grpSpPr>
          <p:sp>
            <p:nvSpPr>
              <p:cNvPr id="30764" name="Freeform 46"/>
              <p:cNvSpPr>
                <a:spLocks/>
              </p:cNvSpPr>
              <p:nvPr/>
            </p:nvSpPr>
            <p:spPr bwMode="auto">
              <a:xfrm>
                <a:off x="1234" y="2702"/>
                <a:ext cx="626" cy="641"/>
              </a:xfrm>
              <a:custGeom>
                <a:avLst/>
                <a:gdLst>
                  <a:gd name="T0" fmla="*/ 346 w 1132"/>
                  <a:gd name="T1" fmla="*/ 355 h 1158"/>
                  <a:gd name="T2" fmla="*/ 75 w 1132"/>
                  <a:gd name="T3" fmla="*/ 198 h 1158"/>
                  <a:gd name="T4" fmla="*/ 0 w 1132"/>
                  <a:gd name="T5" fmla="*/ 0 h 1158"/>
                  <a:gd name="T6" fmla="*/ 293 w 1132"/>
                  <a:gd name="T7" fmla="*/ 162 h 1158"/>
                  <a:gd name="T8" fmla="*/ 346 w 1132"/>
                  <a:gd name="T9" fmla="*/ 355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A8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47"/>
              <p:cNvSpPr>
                <a:spLocks/>
              </p:cNvSpPr>
              <p:nvPr/>
            </p:nvSpPr>
            <p:spPr bwMode="auto">
              <a:xfrm>
                <a:off x="1234" y="2253"/>
                <a:ext cx="930" cy="741"/>
              </a:xfrm>
              <a:custGeom>
                <a:avLst/>
                <a:gdLst>
                  <a:gd name="T0" fmla="*/ 294 w 1680"/>
                  <a:gd name="T1" fmla="*/ 410 h 1339"/>
                  <a:gd name="T2" fmla="*/ 0 w 1680"/>
                  <a:gd name="T3" fmla="*/ 248 h 1339"/>
                  <a:gd name="T4" fmla="*/ 223 w 1680"/>
                  <a:gd name="T5" fmla="*/ 0 h 1339"/>
                  <a:gd name="T6" fmla="*/ 515 w 1680"/>
                  <a:gd name="T7" fmla="*/ 142 h 1339"/>
                  <a:gd name="T8" fmla="*/ 294 w 1680"/>
                  <a:gd name="T9" fmla="*/ 410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D0373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48"/>
              <p:cNvSpPr>
                <a:spLocks/>
              </p:cNvSpPr>
              <p:nvPr/>
            </p:nvSpPr>
            <p:spPr bwMode="auto">
              <a:xfrm>
                <a:off x="1765" y="2509"/>
                <a:ext cx="457" cy="834"/>
              </a:xfrm>
              <a:custGeom>
                <a:avLst/>
                <a:gdLst>
                  <a:gd name="T0" fmla="*/ 220 w 827"/>
                  <a:gd name="T1" fmla="*/ 0 h 1507"/>
                  <a:gd name="T2" fmla="*/ 253 w 827"/>
                  <a:gd name="T3" fmla="*/ 208 h 1507"/>
                  <a:gd name="T4" fmla="*/ 53 w 827"/>
                  <a:gd name="T5" fmla="*/ 462 h 1507"/>
                  <a:gd name="T6" fmla="*/ 0 w 827"/>
                  <a:gd name="T7" fmla="*/ 268 h 1507"/>
                  <a:gd name="T8" fmla="*/ 220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C4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49"/>
              <p:cNvSpPr>
                <a:spLocks/>
              </p:cNvSpPr>
              <p:nvPr/>
            </p:nvSpPr>
            <p:spPr bwMode="auto">
              <a:xfrm>
                <a:off x="1965" y="2504"/>
                <a:ext cx="260" cy="379"/>
              </a:xfrm>
              <a:custGeom>
                <a:avLst/>
                <a:gdLst>
                  <a:gd name="T0" fmla="*/ 111 w 470"/>
                  <a:gd name="T1" fmla="*/ 0 h 685"/>
                  <a:gd name="T2" fmla="*/ 0 w 470"/>
                  <a:gd name="T3" fmla="*/ 137 h 685"/>
                  <a:gd name="T4" fmla="*/ 144 w 470"/>
                  <a:gd name="T5" fmla="*/ 210 h 685"/>
                  <a:gd name="T6" fmla="*/ 111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F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50"/>
              <p:cNvSpPr>
                <a:spLocks/>
              </p:cNvSpPr>
              <p:nvPr/>
            </p:nvSpPr>
            <p:spPr bwMode="auto">
              <a:xfrm>
                <a:off x="1634" y="2253"/>
                <a:ext cx="531" cy="498"/>
              </a:xfrm>
              <a:custGeom>
                <a:avLst/>
                <a:gdLst>
                  <a:gd name="T0" fmla="*/ 294 w 959"/>
                  <a:gd name="T1" fmla="*/ 139 h 900"/>
                  <a:gd name="T2" fmla="*/ 0 w 959"/>
                  <a:gd name="T3" fmla="*/ 0 h 900"/>
                  <a:gd name="T4" fmla="*/ 55 w 959"/>
                  <a:gd name="T5" fmla="*/ 211 h 900"/>
                  <a:gd name="T6" fmla="*/ 183 w 959"/>
                  <a:gd name="T7" fmla="*/ 276 h 900"/>
                  <a:gd name="T8" fmla="*/ 294 w 959"/>
                  <a:gd name="T9" fmla="*/ 139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9" name="Freeform 51"/>
              <p:cNvSpPr>
                <a:spLocks/>
              </p:cNvSpPr>
              <p:nvPr/>
            </p:nvSpPr>
            <p:spPr bwMode="auto">
              <a:xfrm>
                <a:off x="1234" y="2253"/>
                <a:ext cx="500" cy="615"/>
              </a:xfrm>
              <a:custGeom>
                <a:avLst/>
                <a:gdLst>
                  <a:gd name="T0" fmla="*/ 277 w 903"/>
                  <a:gd name="T1" fmla="*/ 211 h 1112"/>
                  <a:gd name="T2" fmla="*/ 221 w 903"/>
                  <a:gd name="T3" fmla="*/ 0 h 1112"/>
                  <a:gd name="T4" fmla="*/ 0 w 903"/>
                  <a:gd name="T5" fmla="*/ 248 h 1112"/>
                  <a:gd name="T6" fmla="*/ 167 w 903"/>
                  <a:gd name="T7" fmla="*/ 340 h 1112"/>
                  <a:gd name="T8" fmla="*/ 277 w 903"/>
                  <a:gd name="T9" fmla="*/ 21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0" name="Freeform 52"/>
              <p:cNvSpPr>
                <a:spLocks/>
              </p:cNvSpPr>
              <p:nvPr/>
            </p:nvSpPr>
            <p:spPr bwMode="auto">
              <a:xfrm>
                <a:off x="1234" y="270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75 w 546"/>
                  <a:gd name="T3" fmla="*/ 198 h 645"/>
                  <a:gd name="T4" fmla="*/ 167 w 546"/>
                  <a:gd name="T5" fmla="*/ 92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1" name="Freeform 53"/>
              <p:cNvSpPr>
                <a:spLocks/>
              </p:cNvSpPr>
              <p:nvPr/>
            </p:nvSpPr>
            <p:spPr bwMode="auto">
              <a:xfrm>
                <a:off x="1621" y="2540"/>
                <a:ext cx="152" cy="135"/>
              </a:xfrm>
              <a:custGeom>
                <a:avLst/>
                <a:gdLst>
                  <a:gd name="T0" fmla="*/ 189 w 116"/>
                  <a:gd name="T1" fmla="*/ 67 h 103"/>
                  <a:gd name="T2" fmla="*/ 118 w 116"/>
                  <a:gd name="T3" fmla="*/ 165 h 103"/>
                  <a:gd name="T4" fmla="*/ 10 w 116"/>
                  <a:gd name="T5" fmla="*/ 110 h 103"/>
                  <a:gd name="T6" fmla="*/ 83 w 116"/>
                  <a:gd name="T7" fmla="*/ 10 h 103"/>
                  <a:gd name="T8" fmla="*/ 189 w 116"/>
                  <a:gd name="T9" fmla="*/ 6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2" name="Freeform 54"/>
              <p:cNvSpPr>
                <a:spLocks/>
              </p:cNvSpPr>
              <p:nvPr/>
            </p:nvSpPr>
            <p:spPr bwMode="auto">
              <a:xfrm>
                <a:off x="1753" y="2386"/>
                <a:ext cx="153" cy="133"/>
              </a:xfrm>
              <a:custGeom>
                <a:avLst/>
                <a:gdLst>
                  <a:gd name="T0" fmla="*/ 190 w 117"/>
                  <a:gd name="T1" fmla="*/ 67 h 102"/>
                  <a:gd name="T2" fmla="*/ 118 w 117"/>
                  <a:gd name="T3" fmla="*/ 163 h 102"/>
                  <a:gd name="T4" fmla="*/ 9 w 117"/>
                  <a:gd name="T5" fmla="*/ 108 h 102"/>
                  <a:gd name="T6" fmla="*/ 82 w 117"/>
                  <a:gd name="T7" fmla="*/ 12 h 102"/>
                  <a:gd name="T8" fmla="*/ 190 w 117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3" name="Freeform 55"/>
              <p:cNvSpPr>
                <a:spLocks/>
              </p:cNvSpPr>
              <p:nvPr/>
            </p:nvSpPr>
            <p:spPr bwMode="auto">
              <a:xfrm>
                <a:off x="1932" y="2475"/>
                <a:ext cx="155" cy="133"/>
              </a:xfrm>
              <a:custGeom>
                <a:avLst/>
                <a:gdLst>
                  <a:gd name="T0" fmla="*/ 193 w 118"/>
                  <a:gd name="T1" fmla="*/ 67 h 102"/>
                  <a:gd name="T2" fmla="*/ 120 w 118"/>
                  <a:gd name="T3" fmla="*/ 162 h 102"/>
                  <a:gd name="T4" fmla="*/ 11 w 118"/>
                  <a:gd name="T5" fmla="*/ 107 h 102"/>
                  <a:gd name="T6" fmla="*/ 84 w 118"/>
                  <a:gd name="T7" fmla="*/ 12 h 102"/>
                  <a:gd name="T8" fmla="*/ 193 w 118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4" name="Freeform 56"/>
              <p:cNvSpPr>
                <a:spLocks/>
              </p:cNvSpPr>
              <p:nvPr/>
            </p:nvSpPr>
            <p:spPr bwMode="auto">
              <a:xfrm>
                <a:off x="1582" y="2301"/>
                <a:ext cx="148" cy="132"/>
              </a:xfrm>
              <a:custGeom>
                <a:avLst/>
                <a:gdLst>
                  <a:gd name="T0" fmla="*/ 185 w 113"/>
                  <a:gd name="T1" fmla="*/ 67 h 101"/>
                  <a:gd name="T2" fmla="*/ 115 w 113"/>
                  <a:gd name="T3" fmla="*/ 162 h 101"/>
                  <a:gd name="T4" fmla="*/ 10 w 113"/>
                  <a:gd name="T5" fmla="*/ 107 h 101"/>
                  <a:gd name="T6" fmla="*/ 79 w 113"/>
                  <a:gd name="T7" fmla="*/ 12 h 101"/>
                  <a:gd name="T8" fmla="*/ 185 w 113"/>
                  <a:gd name="T9" fmla="*/ 67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5" name="Freeform 57"/>
              <p:cNvSpPr>
                <a:spLocks/>
              </p:cNvSpPr>
              <p:nvPr/>
            </p:nvSpPr>
            <p:spPr bwMode="auto">
              <a:xfrm>
                <a:off x="1662" y="2790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5 w 124"/>
                  <a:gd name="T7" fmla="*/ 12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6" name="Freeform 58"/>
              <p:cNvSpPr>
                <a:spLocks/>
              </p:cNvSpPr>
              <p:nvPr/>
            </p:nvSpPr>
            <p:spPr bwMode="auto">
              <a:xfrm>
                <a:off x="1481" y="2693"/>
                <a:ext cx="161" cy="144"/>
              </a:xfrm>
              <a:custGeom>
                <a:avLst/>
                <a:gdLst>
                  <a:gd name="T0" fmla="*/ 200 w 123"/>
                  <a:gd name="T1" fmla="*/ 72 h 110"/>
                  <a:gd name="T2" fmla="*/ 126 w 123"/>
                  <a:gd name="T3" fmla="*/ 177 h 110"/>
                  <a:gd name="T4" fmla="*/ 12 w 123"/>
                  <a:gd name="T5" fmla="*/ 117 h 110"/>
                  <a:gd name="T6" fmla="*/ 88 w 123"/>
                  <a:gd name="T7" fmla="*/ 12 h 110"/>
                  <a:gd name="T8" fmla="*/ 200 w 123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7" name="Freeform 59"/>
              <p:cNvSpPr>
                <a:spLocks/>
              </p:cNvSpPr>
              <p:nvPr/>
            </p:nvSpPr>
            <p:spPr bwMode="auto">
              <a:xfrm>
                <a:off x="1310" y="2599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8 w 124"/>
                  <a:gd name="T7" fmla="*/ 13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8" name="Freeform 60"/>
              <p:cNvSpPr>
                <a:spLocks/>
              </p:cNvSpPr>
              <p:nvPr/>
            </p:nvSpPr>
            <p:spPr bwMode="auto">
              <a:xfrm>
                <a:off x="1965" y="2861"/>
                <a:ext cx="87" cy="134"/>
              </a:xfrm>
              <a:custGeom>
                <a:avLst/>
                <a:gdLst>
                  <a:gd name="T0" fmla="*/ 108 w 67"/>
                  <a:gd name="T1" fmla="*/ 27 h 103"/>
                  <a:gd name="T2" fmla="*/ 45 w 67"/>
                  <a:gd name="T3" fmla="*/ 43 h 103"/>
                  <a:gd name="T4" fmla="*/ 8 w 67"/>
                  <a:gd name="T5" fmla="*/ 152 h 103"/>
                  <a:gd name="T6" fmla="*/ 71 w 67"/>
                  <a:gd name="T7" fmla="*/ 130 h 103"/>
                  <a:gd name="T8" fmla="*/ 108 w 67"/>
                  <a:gd name="T9" fmla="*/ 2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9" name="Freeform 61"/>
              <p:cNvSpPr>
                <a:spLocks/>
              </p:cNvSpPr>
              <p:nvPr/>
            </p:nvSpPr>
            <p:spPr bwMode="auto">
              <a:xfrm>
                <a:off x="1834" y="3017"/>
                <a:ext cx="92" cy="139"/>
              </a:xfrm>
              <a:custGeom>
                <a:avLst/>
                <a:gdLst>
                  <a:gd name="T0" fmla="*/ 114 w 70"/>
                  <a:gd name="T1" fmla="*/ 28 h 106"/>
                  <a:gd name="T2" fmla="*/ 49 w 70"/>
                  <a:gd name="T3" fmla="*/ 45 h 106"/>
                  <a:gd name="T4" fmla="*/ 11 w 70"/>
                  <a:gd name="T5" fmla="*/ 159 h 106"/>
                  <a:gd name="T6" fmla="*/ 76 w 70"/>
                  <a:gd name="T7" fmla="*/ 134 h 106"/>
                  <a:gd name="T8" fmla="*/ 114 w 70"/>
                  <a:gd name="T9" fmla="*/ 28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0" name="Freeform 62"/>
              <p:cNvSpPr>
                <a:spLocks/>
              </p:cNvSpPr>
              <p:nvPr/>
            </p:nvSpPr>
            <p:spPr bwMode="auto">
              <a:xfrm>
                <a:off x="1803" y="2899"/>
                <a:ext cx="93" cy="135"/>
              </a:xfrm>
              <a:custGeom>
                <a:avLst/>
                <a:gdLst>
                  <a:gd name="T0" fmla="*/ 115 w 71"/>
                  <a:gd name="T1" fmla="*/ 27 h 104"/>
                  <a:gd name="T2" fmla="*/ 51 w 71"/>
                  <a:gd name="T3" fmla="*/ 40 h 104"/>
                  <a:gd name="T4" fmla="*/ 10 w 71"/>
                  <a:gd name="T5" fmla="*/ 153 h 104"/>
                  <a:gd name="T6" fmla="*/ 77 w 71"/>
                  <a:gd name="T7" fmla="*/ 129 h 104"/>
                  <a:gd name="T8" fmla="*/ 115 w 71"/>
                  <a:gd name="T9" fmla="*/ 2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1" name="Freeform 63"/>
              <p:cNvSpPr>
                <a:spLocks/>
              </p:cNvSpPr>
              <p:nvPr/>
            </p:nvSpPr>
            <p:spPr bwMode="auto">
              <a:xfrm>
                <a:off x="1863" y="3134"/>
                <a:ext cx="93" cy="139"/>
              </a:xfrm>
              <a:custGeom>
                <a:avLst/>
                <a:gdLst>
                  <a:gd name="T0" fmla="*/ 117 w 71"/>
                  <a:gd name="T1" fmla="*/ 23 h 107"/>
                  <a:gd name="T2" fmla="*/ 51 w 71"/>
                  <a:gd name="T3" fmla="*/ 45 h 107"/>
                  <a:gd name="T4" fmla="*/ 9 w 71"/>
                  <a:gd name="T5" fmla="*/ 158 h 107"/>
                  <a:gd name="T6" fmla="*/ 76 w 71"/>
                  <a:gd name="T7" fmla="*/ 130 h 107"/>
                  <a:gd name="T8" fmla="*/ 117 w 71"/>
                  <a:gd name="T9" fmla="*/ 23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2" name="Freeform 64"/>
              <p:cNvSpPr>
                <a:spLocks/>
              </p:cNvSpPr>
              <p:nvPr/>
            </p:nvSpPr>
            <p:spPr bwMode="auto">
              <a:xfrm>
                <a:off x="2093" y="2706"/>
                <a:ext cx="82" cy="130"/>
              </a:xfrm>
              <a:custGeom>
                <a:avLst/>
                <a:gdLst>
                  <a:gd name="T0" fmla="*/ 102 w 63"/>
                  <a:gd name="T1" fmla="*/ 28 h 99"/>
                  <a:gd name="T2" fmla="*/ 44 w 63"/>
                  <a:gd name="T3" fmla="*/ 38 h 99"/>
                  <a:gd name="T4" fmla="*/ 7 w 63"/>
                  <a:gd name="T5" fmla="*/ 148 h 99"/>
                  <a:gd name="T6" fmla="*/ 66 w 63"/>
                  <a:gd name="T7" fmla="*/ 129 h 99"/>
                  <a:gd name="T8" fmla="*/ 102 w 63"/>
                  <a:gd name="T9" fmla="*/ 2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3" name="Freeform 65"/>
              <p:cNvSpPr>
                <a:spLocks/>
              </p:cNvSpPr>
              <p:nvPr/>
            </p:nvSpPr>
            <p:spPr bwMode="auto">
              <a:xfrm>
                <a:off x="2114" y="2827"/>
                <a:ext cx="83" cy="131"/>
              </a:xfrm>
              <a:custGeom>
                <a:avLst/>
                <a:gdLst>
                  <a:gd name="T0" fmla="*/ 102 w 64"/>
                  <a:gd name="T1" fmla="*/ 25 h 101"/>
                  <a:gd name="T2" fmla="*/ 45 w 64"/>
                  <a:gd name="T3" fmla="*/ 40 h 101"/>
                  <a:gd name="T4" fmla="*/ 6 w 64"/>
                  <a:gd name="T5" fmla="*/ 148 h 101"/>
                  <a:gd name="T6" fmla="*/ 66 w 64"/>
                  <a:gd name="T7" fmla="*/ 126 h 101"/>
                  <a:gd name="T8" fmla="*/ 102 w 64"/>
                  <a:gd name="T9" fmla="*/ 25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4" name="Freeform 66"/>
              <p:cNvSpPr>
                <a:spLocks/>
              </p:cNvSpPr>
              <p:nvPr/>
            </p:nvSpPr>
            <p:spPr bwMode="auto">
              <a:xfrm>
                <a:off x="2067" y="2577"/>
                <a:ext cx="90" cy="141"/>
              </a:xfrm>
              <a:custGeom>
                <a:avLst/>
                <a:gdLst>
                  <a:gd name="T0" fmla="*/ 112 w 69"/>
                  <a:gd name="T1" fmla="*/ 31 h 108"/>
                  <a:gd name="T2" fmla="*/ 48 w 69"/>
                  <a:gd name="T3" fmla="*/ 40 h 108"/>
                  <a:gd name="T4" fmla="*/ 9 w 69"/>
                  <a:gd name="T5" fmla="*/ 158 h 108"/>
                  <a:gd name="T6" fmla="*/ 73 w 69"/>
                  <a:gd name="T7" fmla="*/ 141 h 108"/>
                  <a:gd name="T8" fmla="*/ 112 w 69"/>
                  <a:gd name="T9" fmla="*/ 31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5" name="Freeform 67"/>
              <p:cNvSpPr>
                <a:spLocks/>
              </p:cNvSpPr>
              <p:nvPr/>
            </p:nvSpPr>
            <p:spPr bwMode="auto">
              <a:xfrm>
                <a:off x="1503" y="2981"/>
                <a:ext cx="108" cy="94"/>
              </a:xfrm>
              <a:custGeom>
                <a:avLst/>
                <a:gdLst>
                  <a:gd name="T0" fmla="*/ 136 w 82"/>
                  <a:gd name="T1" fmla="*/ 95 h 72"/>
                  <a:gd name="T2" fmla="*/ 92 w 82"/>
                  <a:gd name="T3" fmla="*/ 110 h 72"/>
                  <a:gd name="T4" fmla="*/ 12 w 82"/>
                  <a:gd name="T5" fmla="*/ 34 h 72"/>
                  <a:gd name="T6" fmla="*/ 61 w 82"/>
                  <a:gd name="T7" fmla="*/ 21 h 72"/>
                  <a:gd name="T8" fmla="*/ 136 w 82"/>
                  <a:gd name="T9" fmla="*/ 95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6" name="Freeform 68"/>
              <p:cNvSpPr>
                <a:spLocks/>
              </p:cNvSpPr>
              <p:nvPr/>
            </p:nvSpPr>
            <p:spPr bwMode="auto">
              <a:xfrm>
                <a:off x="1636" y="2955"/>
                <a:ext cx="116" cy="95"/>
              </a:xfrm>
              <a:custGeom>
                <a:avLst/>
                <a:gdLst>
                  <a:gd name="T0" fmla="*/ 145 w 89"/>
                  <a:gd name="T1" fmla="*/ 91 h 73"/>
                  <a:gd name="T2" fmla="*/ 104 w 89"/>
                  <a:gd name="T3" fmla="*/ 113 h 73"/>
                  <a:gd name="T4" fmla="*/ 12 w 89"/>
                  <a:gd name="T5" fmla="*/ 35 h 73"/>
                  <a:gd name="T6" fmla="*/ 77 w 89"/>
                  <a:gd name="T7" fmla="*/ 22 h 73"/>
                  <a:gd name="T8" fmla="*/ 145 w 89"/>
                  <a:gd name="T9" fmla="*/ 9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7" name="Freeform 69"/>
              <p:cNvSpPr>
                <a:spLocks/>
              </p:cNvSpPr>
              <p:nvPr/>
            </p:nvSpPr>
            <p:spPr bwMode="auto">
              <a:xfrm>
                <a:off x="1339" y="2889"/>
                <a:ext cx="99" cy="88"/>
              </a:xfrm>
              <a:custGeom>
                <a:avLst/>
                <a:gdLst>
                  <a:gd name="T0" fmla="*/ 122 w 76"/>
                  <a:gd name="T1" fmla="*/ 88 h 67"/>
                  <a:gd name="T2" fmla="*/ 89 w 76"/>
                  <a:gd name="T3" fmla="*/ 105 h 67"/>
                  <a:gd name="T4" fmla="*/ 13 w 76"/>
                  <a:gd name="T5" fmla="*/ 34 h 67"/>
                  <a:gd name="T6" fmla="*/ 56 w 76"/>
                  <a:gd name="T7" fmla="*/ 18 h 67"/>
                  <a:gd name="T8" fmla="*/ 122 w 76"/>
                  <a:gd name="T9" fmla="*/ 88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8" name="Freeform 70"/>
              <p:cNvSpPr>
                <a:spLocks/>
              </p:cNvSpPr>
              <p:nvPr/>
            </p:nvSpPr>
            <p:spPr bwMode="auto">
              <a:xfrm>
                <a:off x="1376" y="3001"/>
                <a:ext cx="105" cy="92"/>
              </a:xfrm>
              <a:custGeom>
                <a:avLst/>
                <a:gdLst>
                  <a:gd name="T0" fmla="*/ 130 w 81"/>
                  <a:gd name="T1" fmla="*/ 92 h 71"/>
                  <a:gd name="T2" fmla="*/ 92 w 81"/>
                  <a:gd name="T3" fmla="*/ 108 h 71"/>
                  <a:gd name="T4" fmla="*/ 13 w 81"/>
                  <a:gd name="T5" fmla="*/ 35 h 71"/>
                  <a:gd name="T6" fmla="*/ 57 w 81"/>
                  <a:gd name="T7" fmla="*/ 21 h 71"/>
                  <a:gd name="T8" fmla="*/ 130 w 81"/>
                  <a:gd name="T9" fmla="*/ 92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9" name="Freeform 71"/>
              <p:cNvSpPr>
                <a:spLocks/>
              </p:cNvSpPr>
              <p:nvPr/>
            </p:nvSpPr>
            <p:spPr bwMode="auto">
              <a:xfrm>
                <a:off x="1295" y="2768"/>
                <a:ext cx="109" cy="98"/>
              </a:xfrm>
              <a:custGeom>
                <a:avLst/>
                <a:gdLst>
                  <a:gd name="T0" fmla="*/ 138 w 83"/>
                  <a:gd name="T1" fmla="*/ 102 h 75"/>
                  <a:gd name="T2" fmla="*/ 87 w 83"/>
                  <a:gd name="T3" fmla="*/ 110 h 75"/>
                  <a:gd name="T4" fmla="*/ 11 w 83"/>
                  <a:gd name="T5" fmla="*/ 33 h 75"/>
                  <a:gd name="T6" fmla="*/ 59 w 83"/>
                  <a:gd name="T7" fmla="*/ 18 h 75"/>
                  <a:gd name="T8" fmla="*/ 138 w 83"/>
                  <a:gd name="T9" fmla="*/ 10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0" name="Freeform 72"/>
              <p:cNvSpPr>
                <a:spLocks/>
              </p:cNvSpPr>
              <p:nvPr/>
            </p:nvSpPr>
            <p:spPr bwMode="auto">
              <a:xfrm>
                <a:off x="1673" y="3076"/>
                <a:ext cx="114" cy="98"/>
              </a:xfrm>
              <a:custGeom>
                <a:avLst/>
                <a:gdLst>
                  <a:gd name="T0" fmla="*/ 143 w 87"/>
                  <a:gd name="T1" fmla="*/ 101 h 75"/>
                  <a:gd name="T2" fmla="*/ 94 w 87"/>
                  <a:gd name="T3" fmla="*/ 112 h 75"/>
                  <a:gd name="T4" fmla="*/ 10 w 87"/>
                  <a:gd name="T5" fmla="*/ 34 h 75"/>
                  <a:gd name="T6" fmla="*/ 66 w 87"/>
                  <a:gd name="T7" fmla="*/ 21 h 75"/>
                  <a:gd name="T8" fmla="*/ 143 w 87"/>
                  <a:gd name="T9" fmla="*/ 10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1" name="Freeform 73"/>
              <p:cNvSpPr>
                <a:spLocks/>
              </p:cNvSpPr>
              <p:nvPr/>
            </p:nvSpPr>
            <p:spPr bwMode="auto">
              <a:xfrm>
                <a:off x="1709" y="3196"/>
                <a:ext cx="108" cy="91"/>
              </a:xfrm>
              <a:custGeom>
                <a:avLst/>
                <a:gdLst>
                  <a:gd name="T0" fmla="*/ 135 w 83"/>
                  <a:gd name="T1" fmla="*/ 96 h 69"/>
                  <a:gd name="T2" fmla="*/ 88 w 83"/>
                  <a:gd name="T3" fmla="*/ 106 h 69"/>
                  <a:gd name="T4" fmla="*/ 9 w 83"/>
                  <a:gd name="T5" fmla="*/ 29 h 69"/>
                  <a:gd name="T6" fmla="*/ 64 w 83"/>
                  <a:gd name="T7" fmla="*/ 21 h 69"/>
                  <a:gd name="T8" fmla="*/ 135 w 83"/>
                  <a:gd name="T9" fmla="*/ 9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28" name="Group 225"/>
          <p:cNvGrpSpPr>
            <a:grpSpLocks/>
          </p:cNvGrpSpPr>
          <p:nvPr/>
        </p:nvGrpSpPr>
        <p:grpSpPr bwMode="auto">
          <a:xfrm>
            <a:off x="0" y="3730625"/>
            <a:ext cx="2351088" cy="2797175"/>
            <a:chOff x="0" y="2350"/>
            <a:chExt cx="1481" cy="1762"/>
          </a:xfrm>
        </p:grpSpPr>
        <p:sp>
          <p:nvSpPr>
            <p:cNvPr id="30730" name="Freeform 75"/>
            <p:cNvSpPr>
              <a:spLocks/>
            </p:cNvSpPr>
            <p:nvPr/>
          </p:nvSpPr>
          <p:spPr bwMode="auto">
            <a:xfrm flipV="1">
              <a:off x="219" y="3226"/>
              <a:ext cx="1015" cy="886"/>
            </a:xfrm>
            <a:custGeom>
              <a:avLst/>
              <a:gdLst>
                <a:gd name="T0" fmla="*/ 276 w 1835"/>
                <a:gd name="T1" fmla="*/ 0 h 1602"/>
                <a:gd name="T2" fmla="*/ 85 w 1835"/>
                <a:gd name="T3" fmla="*/ 58 h 1602"/>
                <a:gd name="T4" fmla="*/ 0 w 1835"/>
                <a:gd name="T5" fmla="*/ 384 h 1602"/>
                <a:gd name="T6" fmla="*/ 283 w 1835"/>
                <a:gd name="T7" fmla="*/ 490 h 1602"/>
                <a:gd name="T8" fmla="*/ 487 w 1835"/>
                <a:gd name="T9" fmla="*/ 473 h 1602"/>
                <a:gd name="T10" fmla="*/ 561 w 1835"/>
                <a:gd name="T11" fmla="*/ 134 h 1602"/>
                <a:gd name="T12" fmla="*/ 276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731" name="Picture 215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0" y="3151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32" name="Group 207"/>
            <p:cNvGrpSpPr>
              <a:grpSpLocks/>
            </p:cNvGrpSpPr>
            <p:nvPr/>
          </p:nvGrpSpPr>
          <p:grpSpPr bwMode="auto">
            <a:xfrm>
              <a:off x="219" y="2350"/>
              <a:ext cx="1015" cy="886"/>
              <a:chOff x="219" y="2350"/>
              <a:chExt cx="1015" cy="886"/>
            </a:xfrm>
          </p:grpSpPr>
          <p:sp>
            <p:nvSpPr>
              <p:cNvPr id="30733" name="Freeform 77"/>
              <p:cNvSpPr>
                <a:spLocks/>
              </p:cNvSpPr>
              <p:nvPr/>
            </p:nvSpPr>
            <p:spPr bwMode="auto">
              <a:xfrm>
                <a:off x="219" y="2994"/>
                <a:ext cx="881" cy="242"/>
              </a:xfrm>
              <a:custGeom>
                <a:avLst/>
                <a:gdLst>
                  <a:gd name="T0" fmla="*/ 488 w 1592"/>
                  <a:gd name="T1" fmla="*/ 117 h 437"/>
                  <a:gd name="T2" fmla="*/ 283 w 1592"/>
                  <a:gd name="T3" fmla="*/ 134 h 437"/>
                  <a:gd name="T4" fmla="*/ 0 w 1592"/>
                  <a:gd name="T5" fmla="*/ 28 h 437"/>
                  <a:gd name="T6" fmla="*/ 188 w 1592"/>
                  <a:gd name="T7" fmla="*/ 0 h 437"/>
                  <a:gd name="T8" fmla="*/ 488 w 1592"/>
                  <a:gd name="T9" fmla="*/ 117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A8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4" name="Freeform 78"/>
              <p:cNvSpPr>
                <a:spLocks/>
              </p:cNvSpPr>
              <p:nvPr/>
            </p:nvSpPr>
            <p:spPr bwMode="auto">
              <a:xfrm>
                <a:off x="219" y="2350"/>
                <a:ext cx="499" cy="694"/>
              </a:xfrm>
              <a:custGeom>
                <a:avLst/>
                <a:gdLst>
                  <a:gd name="T0" fmla="*/ 188 w 902"/>
                  <a:gd name="T1" fmla="*/ 356 h 1255"/>
                  <a:gd name="T2" fmla="*/ 0 w 902"/>
                  <a:gd name="T3" fmla="*/ 384 h 1255"/>
                  <a:gd name="T4" fmla="*/ 85 w 902"/>
                  <a:gd name="T5" fmla="*/ 58 h 1255"/>
                  <a:gd name="T6" fmla="*/ 276 w 902"/>
                  <a:gd name="T7" fmla="*/ 0 h 1255"/>
                  <a:gd name="T8" fmla="*/ 188 w 902"/>
                  <a:gd name="T9" fmla="*/ 356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C4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5" name="Freeform 79"/>
              <p:cNvSpPr>
                <a:spLocks/>
              </p:cNvSpPr>
              <p:nvPr/>
            </p:nvSpPr>
            <p:spPr bwMode="auto">
              <a:xfrm>
                <a:off x="559" y="2350"/>
                <a:ext cx="675" cy="856"/>
              </a:xfrm>
              <a:custGeom>
                <a:avLst/>
                <a:gdLst>
                  <a:gd name="T0" fmla="*/ 373 w 1221"/>
                  <a:gd name="T1" fmla="*/ 134 h 1547"/>
                  <a:gd name="T2" fmla="*/ 299 w 1221"/>
                  <a:gd name="T3" fmla="*/ 474 h 1547"/>
                  <a:gd name="T4" fmla="*/ 0 w 1221"/>
                  <a:gd name="T5" fmla="*/ 357 h 1547"/>
                  <a:gd name="T6" fmla="*/ 88 w 1221"/>
                  <a:gd name="T7" fmla="*/ 0 h 1547"/>
                  <a:gd name="T8" fmla="*/ 373 w 1221"/>
                  <a:gd name="T9" fmla="*/ 134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D0373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6" name="Freeform 80"/>
              <p:cNvSpPr>
                <a:spLocks/>
              </p:cNvSpPr>
              <p:nvPr/>
            </p:nvSpPr>
            <p:spPr bwMode="auto">
              <a:xfrm>
                <a:off x="731" y="3075"/>
                <a:ext cx="369" cy="161"/>
              </a:xfrm>
              <a:custGeom>
                <a:avLst/>
                <a:gdLst>
                  <a:gd name="T0" fmla="*/ 19 w 667"/>
                  <a:gd name="T1" fmla="*/ 0 h 291"/>
                  <a:gd name="T2" fmla="*/ 0 w 667"/>
                  <a:gd name="T3" fmla="*/ 89 h 291"/>
                  <a:gd name="T4" fmla="*/ 204 w 667"/>
                  <a:gd name="T5" fmla="*/ 72 h 291"/>
                  <a:gd name="T6" fmla="*/ 19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92040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7" name="Freeform 81"/>
              <p:cNvSpPr>
                <a:spLocks/>
              </p:cNvSpPr>
              <p:nvPr/>
            </p:nvSpPr>
            <p:spPr bwMode="auto">
              <a:xfrm>
                <a:off x="373" y="2350"/>
                <a:ext cx="345" cy="233"/>
              </a:xfrm>
              <a:custGeom>
                <a:avLst/>
                <a:gdLst>
                  <a:gd name="T0" fmla="*/ 0 w 624"/>
                  <a:gd name="T1" fmla="*/ 58 h 421"/>
                  <a:gd name="T2" fmla="*/ 159 w 624"/>
                  <a:gd name="T3" fmla="*/ 129 h 421"/>
                  <a:gd name="T4" fmla="*/ 191 w 624"/>
                  <a:gd name="T5" fmla="*/ 0 h 421"/>
                  <a:gd name="T6" fmla="*/ 0 w 624"/>
                  <a:gd name="T7" fmla="*/ 58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F050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8" name="Freeform 82"/>
              <p:cNvSpPr>
                <a:spLocks/>
              </p:cNvSpPr>
              <p:nvPr/>
            </p:nvSpPr>
            <p:spPr bwMode="auto">
              <a:xfrm>
                <a:off x="766" y="2592"/>
                <a:ext cx="468" cy="614"/>
              </a:xfrm>
              <a:custGeom>
                <a:avLst/>
                <a:gdLst>
                  <a:gd name="T0" fmla="*/ 51 w 846"/>
                  <a:gd name="T1" fmla="*/ 44 h 1110"/>
                  <a:gd name="T2" fmla="*/ 259 w 846"/>
                  <a:gd name="T3" fmla="*/ 0 h 1110"/>
                  <a:gd name="T4" fmla="*/ 185 w 846"/>
                  <a:gd name="T5" fmla="*/ 340 h 1110"/>
                  <a:gd name="T6" fmla="*/ 0 w 846"/>
                  <a:gd name="T7" fmla="*/ 267 h 1110"/>
                  <a:gd name="T8" fmla="*/ 51 w 846"/>
                  <a:gd name="T9" fmla="*/ 44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Freeform 83"/>
              <p:cNvSpPr>
                <a:spLocks/>
              </p:cNvSpPr>
              <p:nvPr/>
            </p:nvSpPr>
            <p:spPr bwMode="auto">
              <a:xfrm>
                <a:off x="660" y="2350"/>
                <a:ext cx="574" cy="320"/>
              </a:xfrm>
              <a:custGeom>
                <a:avLst/>
                <a:gdLst>
                  <a:gd name="T0" fmla="*/ 0 w 1037"/>
                  <a:gd name="T1" fmla="*/ 129 h 579"/>
                  <a:gd name="T2" fmla="*/ 110 w 1037"/>
                  <a:gd name="T3" fmla="*/ 177 h 579"/>
                  <a:gd name="T4" fmla="*/ 318 w 1037"/>
                  <a:gd name="T5" fmla="*/ 134 h 579"/>
                  <a:gd name="T6" fmla="*/ 32 w 1037"/>
                  <a:gd name="T7" fmla="*/ 0 h 579"/>
                  <a:gd name="T8" fmla="*/ 0 w 1037"/>
                  <a:gd name="T9" fmla="*/ 129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BA2C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0" name="Freeform 84"/>
              <p:cNvSpPr>
                <a:spLocks/>
              </p:cNvSpPr>
              <p:nvPr/>
            </p:nvSpPr>
            <p:spPr bwMode="auto">
              <a:xfrm>
                <a:off x="523" y="3015"/>
                <a:ext cx="146" cy="51"/>
              </a:xfrm>
              <a:custGeom>
                <a:avLst/>
                <a:gdLst>
                  <a:gd name="T0" fmla="*/ 139 w 112"/>
                  <a:gd name="T1" fmla="*/ 24 h 39"/>
                  <a:gd name="T2" fmla="*/ 162 w 112"/>
                  <a:gd name="T3" fmla="*/ 63 h 39"/>
                  <a:gd name="T4" fmla="*/ 50 w 112"/>
                  <a:gd name="T5" fmla="*/ 43 h 39"/>
                  <a:gd name="T6" fmla="*/ 21 w 112"/>
                  <a:gd name="T7" fmla="*/ 7 h 39"/>
                  <a:gd name="T8" fmla="*/ 139 w 112"/>
                  <a:gd name="T9" fmla="*/ 2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85"/>
              <p:cNvSpPr>
                <a:spLocks/>
              </p:cNvSpPr>
              <p:nvPr/>
            </p:nvSpPr>
            <p:spPr bwMode="auto">
              <a:xfrm>
                <a:off x="709" y="3086"/>
                <a:ext cx="142" cy="48"/>
              </a:xfrm>
              <a:custGeom>
                <a:avLst/>
                <a:gdLst>
                  <a:gd name="T0" fmla="*/ 139 w 109"/>
                  <a:gd name="T1" fmla="*/ 23 h 37"/>
                  <a:gd name="T2" fmla="*/ 155 w 109"/>
                  <a:gd name="T3" fmla="*/ 58 h 37"/>
                  <a:gd name="T4" fmla="*/ 47 w 109"/>
                  <a:gd name="T5" fmla="*/ 40 h 37"/>
                  <a:gd name="T6" fmla="*/ 21 w 109"/>
                  <a:gd name="T7" fmla="*/ 6 h 37"/>
                  <a:gd name="T8" fmla="*/ 139 w 109"/>
                  <a:gd name="T9" fmla="*/ 23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86"/>
              <p:cNvSpPr>
                <a:spLocks/>
              </p:cNvSpPr>
              <p:nvPr/>
            </p:nvSpPr>
            <p:spPr bwMode="auto">
              <a:xfrm>
                <a:off x="884" y="3155"/>
                <a:ext cx="141" cy="46"/>
              </a:xfrm>
              <a:custGeom>
                <a:avLst/>
                <a:gdLst>
                  <a:gd name="T0" fmla="*/ 144 w 108"/>
                  <a:gd name="T1" fmla="*/ 24 h 35"/>
                  <a:gd name="T2" fmla="*/ 151 w 108"/>
                  <a:gd name="T3" fmla="*/ 59 h 35"/>
                  <a:gd name="T4" fmla="*/ 44 w 108"/>
                  <a:gd name="T5" fmla="*/ 39 h 35"/>
                  <a:gd name="T6" fmla="*/ 22 w 108"/>
                  <a:gd name="T7" fmla="*/ 7 h 35"/>
                  <a:gd name="T8" fmla="*/ 144 w 108"/>
                  <a:gd name="T9" fmla="*/ 24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87"/>
              <p:cNvSpPr>
                <a:spLocks/>
              </p:cNvSpPr>
              <p:nvPr/>
            </p:nvSpPr>
            <p:spPr bwMode="auto">
              <a:xfrm>
                <a:off x="588" y="3104"/>
                <a:ext cx="139" cy="43"/>
              </a:xfrm>
              <a:custGeom>
                <a:avLst/>
                <a:gdLst>
                  <a:gd name="T0" fmla="*/ 142 w 106"/>
                  <a:gd name="T1" fmla="*/ 23 h 33"/>
                  <a:gd name="T2" fmla="*/ 155 w 106"/>
                  <a:gd name="T3" fmla="*/ 52 h 33"/>
                  <a:gd name="T4" fmla="*/ 50 w 106"/>
                  <a:gd name="T5" fmla="*/ 35 h 33"/>
                  <a:gd name="T6" fmla="*/ 22 w 106"/>
                  <a:gd name="T7" fmla="*/ 5 h 33"/>
                  <a:gd name="T8" fmla="*/ 142 w 106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4" name="Freeform 88"/>
              <p:cNvSpPr>
                <a:spLocks/>
              </p:cNvSpPr>
              <p:nvPr/>
            </p:nvSpPr>
            <p:spPr bwMode="auto">
              <a:xfrm>
                <a:off x="640" y="3178"/>
                <a:ext cx="140" cy="45"/>
              </a:xfrm>
              <a:custGeom>
                <a:avLst/>
                <a:gdLst>
                  <a:gd name="T0" fmla="*/ 140 w 107"/>
                  <a:gd name="T1" fmla="*/ 25 h 34"/>
                  <a:gd name="T2" fmla="*/ 154 w 107"/>
                  <a:gd name="T3" fmla="*/ 58 h 34"/>
                  <a:gd name="T4" fmla="*/ 48 w 107"/>
                  <a:gd name="T5" fmla="*/ 38 h 34"/>
                  <a:gd name="T6" fmla="*/ 22 w 107"/>
                  <a:gd name="T7" fmla="*/ 5 h 34"/>
                  <a:gd name="T8" fmla="*/ 140 w 107"/>
                  <a:gd name="T9" fmla="*/ 25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5" name="Freeform 89"/>
              <p:cNvSpPr>
                <a:spLocks/>
              </p:cNvSpPr>
              <p:nvPr/>
            </p:nvSpPr>
            <p:spPr bwMode="auto">
              <a:xfrm>
                <a:off x="472" y="3117"/>
                <a:ext cx="142" cy="43"/>
              </a:xfrm>
              <a:custGeom>
                <a:avLst/>
                <a:gdLst>
                  <a:gd name="T0" fmla="*/ 145 w 109"/>
                  <a:gd name="T1" fmla="*/ 23 h 33"/>
                  <a:gd name="T2" fmla="*/ 162 w 109"/>
                  <a:gd name="T3" fmla="*/ 52 h 33"/>
                  <a:gd name="T4" fmla="*/ 56 w 109"/>
                  <a:gd name="T5" fmla="*/ 35 h 33"/>
                  <a:gd name="T6" fmla="*/ 26 w 109"/>
                  <a:gd name="T7" fmla="*/ 4 h 33"/>
                  <a:gd name="T8" fmla="*/ 145 w 109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6" name="Freeform 90"/>
              <p:cNvSpPr>
                <a:spLocks/>
              </p:cNvSpPr>
              <p:nvPr/>
            </p:nvSpPr>
            <p:spPr bwMode="auto">
              <a:xfrm>
                <a:off x="295" y="3048"/>
                <a:ext cx="143" cy="47"/>
              </a:xfrm>
              <a:custGeom>
                <a:avLst/>
                <a:gdLst>
                  <a:gd name="T0" fmla="*/ 139 w 110"/>
                  <a:gd name="T1" fmla="*/ 26 h 36"/>
                  <a:gd name="T2" fmla="*/ 161 w 110"/>
                  <a:gd name="T3" fmla="*/ 60 h 36"/>
                  <a:gd name="T4" fmla="*/ 56 w 110"/>
                  <a:gd name="T5" fmla="*/ 39 h 36"/>
                  <a:gd name="T6" fmla="*/ 21 w 110"/>
                  <a:gd name="T7" fmla="*/ 5 h 36"/>
                  <a:gd name="T8" fmla="*/ 139 w 110"/>
                  <a:gd name="T9" fmla="*/ 2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Freeform 91"/>
              <p:cNvSpPr>
                <a:spLocks/>
              </p:cNvSpPr>
              <p:nvPr/>
            </p:nvSpPr>
            <p:spPr bwMode="auto">
              <a:xfrm>
                <a:off x="834" y="2706"/>
                <a:ext cx="149" cy="159"/>
              </a:xfrm>
              <a:custGeom>
                <a:avLst/>
                <a:gdLst>
                  <a:gd name="T0" fmla="*/ 174 w 114"/>
                  <a:gd name="T1" fmla="*/ 136 h 122"/>
                  <a:gd name="T2" fmla="*/ 60 w 114"/>
                  <a:gd name="T3" fmla="*/ 189 h 122"/>
                  <a:gd name="T4" fmla="*/ 21 w 114"/>
                  <a:gd name="T5" fmla="*/ 69 h 122"/>
                  <a:gd name="T6" fmla="*/ 135 w 114"/>
                  <a:gd name="T7" fmla="*/ 17 h 122"/>
                  <a:gd name="T8" fmla="*/ 174 w 114"/>
                  <a:gd name="T9" fmla="*/ 13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8" name="Freeform 92"/>
              <p:cNvSpPr>
                <a:spLocks/>
              </p:cNvSpPr>
              <p:nvPr/>
            </p:nvSpPr>
            <p:spPr bwMode="auto">
              <a:xfrm>
                <a:off x="657" y="2627"/>
                <a:ext cx="148" cy="159"/>
              </a:xfrm>
              <a:custGeom>
                <a:avLst/>
                <a:gdLst>
                  <a:gd name="T0" fmla="*/ 171 w 114"/>
                  <a:gd name="T1" fmla="*/ 138 h 122"/>
                  <a:gd name="T2" fmla="*/ 58 w 114"/>
                  <a:gd name="T3" fmla="*/ 190 h 122"/>
                  <a:gd name="T4" fmla="*/ 22 w 114"/>
                  <a:gd name="T5" fmla="*/ 72 h 122"/>
                  <a:gd name="T6" fmla="*/ 134 w 114"/>
                  <a:gd name="T7" fmla="*/ 18 h 122"/>
                  <a:gd name="T8" fmla="*/ 171 w 114"/>
                  <a:gd name="T9" fmla="*/ 138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9" name="Freeform 93"/>
              <p:cNvSpPr>
                <a:spLocks/>
              </p:cNvSpPr>
              <p:nvPr/>
            </p:nvSpPr>
            <p:spPr bwMode="auto">
              <a:xfrm>
                <a:off x="600" y="2839"/>
                <a:ext cx="156" cy="166"/>
              </a:xfrm>
              <a:custGeom>
                <a:avLst/>
                <a:gdLst>
                  <a:gd name="T0" fmla="*/ 182 w 119"/>
                  <a:gd name="T1" fmla="*/ 144 h 127"/>
                  <a:gd name="T2" fmla="*/ 64 w 119"/>
                  <a:gd name="T3" fmla="*/ 199 h 127"/>
                  <a:gd name="T4" fmla="*/ 22 w 119"/>
                  <a:gd name="T5" fmla="*/ 73 h 127"/>
                  <a:gd name="T6" fmla="*/ 140 w 119"/>
                  <a:gd name="T7" fmla="*/ 21 h 127"/>
                  <a:gd name="T8" fmla="*/ 182 w 119"/>
                  <a:gd name="T9" fmla="*/ 144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0" name="Freeform 94"/>
              <p:cNvSpPr>
                <a:spLocks/>
              </p:cNvSpPr>
              <p:nvPr/>
            </p:nvSpPr>
            <p:spPr bwMode="auto">
              <a:xfrm>
                <a:off x="704" y="2413"/>
                <a:ext cx="159" cy="167"/>
              </a:xfrm>
              <a:custGeom>
                <a:avLst/>
                <a:gdLst>
                  <a:gd name="T0" fmla="*/ 185 w 122"/>
                  <a:gd name="T1" fmla="*/ 145 h 128"/>
                  <a:gd name="T2" fmla="*/ 65 w 122"/>
                  <a:gd name="T3" fmla="*/ 200 h 128"/>
                  <a:gd name="T4" fmla="*/ 22 w 122"/>
                  <a:gd name="T5" fmla="*/ 73 h 128"/>
                  <a:gd name="T6" fmla="*/ 142 w 122"/>
                  <a:gd name="T7" fmla="*/ 18 h 128"/>
                  <a:gd name="T8" fmla="*/ 185 w 122"/>
                  <a:gd name="T9" fmla="*/ 145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95"/>
              <p:cNvSpPr>
                <a:spLocks/>
              </p:cNvSpPr>
              <p:nvPr/>
            </p:nvSpPr>
            <p:spPr bwMode="auto">
              <a:xfrm>
                <a:off x="1016" y="2786"/>
                <a:ext cx="136" cy="147"/>
              </a:xfrm>
              <a:custGeom>
                <a:avLst/>
                <a:gdLst>
                  <a:gd name="T0" fmla="*/ 160 w 104"/>
                  <a:gd name="T1" fmla="*/ 127 h 112"/>
                  <a:gd name="T2" fmla="*/ 55 w 104"/>
                  <a:gd name="T3" fmla="*/ 176 h 112"/>
                  <a:gd name="T4" fmla="*/ 18 w 104"/>
                  <a:gd name="T5" fmla="*/ 66 h 112"/>
                  <a:gd name="T6" fmla="*/ 123 w 104"/>
                  <a:gd name="T7" fmla="*/ 17 h 112"/>
                  <a:gd name="T8" fmla="*/ 160 w 104"/>
                  <a:gd name="T9" fmla="*/ 12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96"/>
              <p:cNvSpPr>
                <a:spLocks/>
              </p:cNvSpPr>
              <p:nvPr/>
            </p:nvSpPr>
            <p:spPr bwMode="auto">
              <a:xfrm>
                <a:off x="1059" y="2579"/>
                <a:ext cx="141" cy="152"/>
              </a:xfrm>
              <a:custGeom>
                <a:avLst/>
                <a:gdLst>
                  <a:gd name="T0" fmla="*/ 166 w 108"/>
                  <a:gd name="T1" fmla="*/ 132 h 116"/>
                  <a:gd name="T2" fmla="*/ 57 w 108"/>
                  <a:gd name="T3" fmla="*/ 182 h 116"/>
                  <a:gd name="T4" fmla="*/ 21 w 108"/>
                  <a:gd name="T5" fmla="*/ 68 h 116"/>
                  <a:gd name="T6" fmla="*/ 128 w 108"/>
                  <a:gd name="T7" fmla="*/ 18 h 116"/>
                  <a:gd name="T8" fmla="*/ 166 w 108"/>
                  <a:gd name="T9" fmla="*/ 132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97"/>
              <p:cNvSpPr>
                <a:spLocks/>
              </p:cNvSpPr>
              <p:nvPr/>
            </p:nvSpPr>
            <p:spPr bwMode="auto">
              <a:xfrm>
                <a:off x="967" y="2993"/>
                <a:ext cx="136" cy="149"/>
              </a:xfrm>
              <a:custGeom>
                <a:avLst/>
                <a:gdLst>
                  <a:gd name="T0" fmla="*/ 160 w 104"/>
                  <a:gd name="T1" fmla="*/ 128 h 114"/>
                  <a:gd name="T2" fmla="*/ 55 w 104"/>
                  <a:gd name="T3" fmla="*/ 178 h 114"/>
                  <a:gd name="T4" fmla="*/ 21 w 104"/>
                  <a:gd name="T5" fmla="*/ 67 h 114"/>
                  <a:gd name="T6" fmla="*/ 124 w 104"/>
                  <a:gd name="T7" fmla="*/ 17 h 114"/>
                  <a:gd name="T8" fmla="*/ 160 w 104"/>
                  <a:gd name="T9" fmla="*/ 12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4" name="Freeform 98"/>
              <p:cNvSpPr>
                <a:spLocks/>
              </p:cNvSpPr>
              <p:nvPr/>
            </p:nvSpPr>
            <p:spPr bwMode="auto">
              <a:xfrm>
                <a:off x="411" y="2632"/>
                <a:ext cx="98" cy="152"/>
              </a:xfrm>
              <a:custGeom>
                <a:avLst/>
                <a:gdLst>
                  <a:gd name="T0" fmla="*/ 116 w 75"/>
                  <a:gd name="T1" fmla="*/ 86 h 116"/>
                  <a:gd name="T2" fmla="*/ 39 w 75"/>
                  <a:gd name="T3" fmla="*/ 194 h 116"/>
                  <a:gd name="T4" fmla="*/ 12 w 75"/>
                  <a:gd name="T5" fmla="*/ 115 h 116"/>
                  <a:gd name="T6" fmla="*/ 85 w 75"/>
                  <a:gd name="T7" fmla="*/ 10 h 116"/>
                  <a:gd name="T8" fmla="*/ 116 w 75"/>
                  <a:gd name="T9" fmla="*/ 8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5" name="Freeform 99"/>
              <p:cNvSpPr>
                <a:spLocks/>
              </p:cNvSpPr>
              <p:nvPr/>
            </p:nvSpPr>
            <p:spPr bwMode="auto">
              <a:xfrm>
                <a:off x="303" y="2660"/>
                <a:ext cx="94" cy="147"/>
              </a:xfrm>
              <a:custGeom>
                <a:avLst/>
                <a:gdLst>
                  <a:gd name="T0" fmla="*/ 110 w 72"/>
                  <a:gd name="T1" fmla="*/ 83 h 113"/>
                  <a:gd name="T2" fmla="*/ 35 w 72"/>
                  <a:gd name="T3" fmla="*/ 186 h 113"/>
                  <a:gd name="T4" fmla="*/ 13 w 72"/>
                  <a:gd name="T5" fmla="*/ 111 h 113"/>
                  <a:gd name="T6" fmla="*/ 84 w 72"/>
                  <a:gd name="T7" fmla="*/ 9 h 113"/>
                  <a:gd name="T8" fmla="*/ 110 w 72"/>
                  <a:gd name="T9" fmla="*/ 83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6" name="Freeform 100"/>
              <p:cNvSpPr>
                <a:spLocks/>
              </p:cNvSpPr>
              <p:nvPr/>
            </p:nvSpPr>
            <p:spPr bwMode="auto">
              <a:xfrm>
                <a:off x="357" y="2471"/>
                <a:ext cx="90" cy="135"/>
              </a:xfrm>
              <a:custGeom>
                <a:avLst/>
                <a:gdLst>
                  <a:gd name="T0" fmla="*/ 106 w 69"/>
                  <a:gd name="T1" fmla="*/ 74 h 104"/>
                  <a:gd name="T2" fmla="*/ 34 w 69"/>
                  <a:gd name="T3" fmla="*/ 170 h 104"/>
                  <a:gd name="T4" fmla="*/ 12 w 69"/>
                  <a:gd name="T5" fmla="*/ 103 h 104"/>
                  <a:gd name="T6" fmla="*/ 78 w 69"/>
                  <a:gd name="T7" fmla="*/ 10 h 104"/>
                  <a:gd name="T8" fmla="*/ 106 w 69"/>
                  <a:gd name="T9" fmla="*/ 74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101"/>
              <p:cNvSpPr>
                <a:spLocks/>
              </p:cNvSpPr>
              <p:nvPr/>
            </p:nvSpPr>
            <p:spPr bwMode="auto">
              <a:xfrm>
                <a:off x="253" y="2865"/>
                <a:ext cx="90" cy="138"/>
              </a:xfrm>
              <a:custGeom>
                <a:avLst/>
                <a:gdLst>
                  <a:gd name="T0" fmla="*/ 106 w 69"/>
                  <a:gd name="T1" fmla="*/ 81 h 106"/>
                  <a:gd name="T2" fmla="*/ 35 w 69"/>
                  <a:gd name="T3" fmla="*/ 176 h 106"/>
                  <a:gd name="T4" fmla="*/ 12 w 69"/>
                  <a:gd name="T5" fmla="*/ 99 h 106"/>
                  <a:gd name="T6" fmla="*/ 80 w 69"/>
                  <a:gd name="T7" fmla="*/ 5 h 106"/>
                  <a:gd name="T8" fmla="*/ 106 w 69"/>
                  <a:gd name="T9" fmla="*/ 8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102"/>
              <p:cNvSpPr>
                <a:spLocks/>
              </p:cNvSpPr>
              <p:nvPr/>
            </p:nvSpPr>
            <p:spPr bwMode="auto">
              <a:xfrm>
                <a:off x="528" y="2606"/>
                <a:ext cx="104" cy="152"/>
              </a:xfrm>
              <a:custGeom>
                <a:avLst/>
                <a:gdLst>
                  <a:gd name="T0" fmla="*/ 122 w 79"/>
                  <a:gd name="T1" fmla="*/ 89 h 116"/>
                  <a:gd name="T2" fmla="*/ 43 w 79"/>
                  <a:gd name="T3" fmla="*/ 194 h 116"/>
                  <a:gd name="T4" fmla="*/ 12 w 79"/>
                  <a:gd name="T5" fmla="*/ 115 h 116"/>
                  <a:gd name="T6" fmla="*/ 90 w 79"/>
                  <a:gd name="T7" fmla="*/ 10 h 116"/>
                  <a:gd name="T8" fmla="*/ 122 w 79"/>
                  <a:gd name="T9" fmla="*/ 89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103"/>
              <p:cNvSpPr>
                <a:spLocks/>
              </p:cNvSpPr>
              <p:nvPr/>
            </p:nvSpPr>
            <p:spPr bwMode="auto">
              <a:xfrm>
                <a:off x="574" y="2393"/>
                <a:ext cx="111" cy="162"/>
              </a:xfrm>
              <a:custGeom>
                <a:avLst/>
                <a:gdLst>
                  <a:gd name="T0" fmla="*/ 132 w 85"/>
                  <a:gd name="T1" fmla="*/ 89 h 124"/>
                  <a:gd name="T2" fmla="*/ 46 w 85"/>
                  <a:gd name="T3" fmla="*/ 205 h 124"/>
                  <a:gd name="T4" fmla="*/ 13 w 85"/>
                  <a:gd name="T5" fmla="*/ 124 h 124"/>
                  <a:gd name="T6" fmla="*/ 94 w 85"/>
                  <a:gd name="T7" fmla="*/ 12 h 124"/>
                  <a:gd name="T8" fmla="*/ 132 w 85"/>
                  <a:gd name="T9" fmla="*/ 89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104"/>
              <p:cNvSpPr>
                <a:spLocks/>
              </p:cNvSpPr>
              <p:nvPr/>
            </p:nvSpPr>
            <p:spPr bwMode="auto">
              <a:xfrm>
                <a:off x="471" y="2811"/>
                <a:ext cx="110" cy="165"/>
              </a:xfrm>
              <a:custGeom>
                <a:avLst/>
                <a:gdLst>
                  <a:gd name="T0" fmla="*/ 128 w 84"/>
                  <a:gd name="T1" fmla="*/ 100 h 126"/>
                  <a:gd name="T2" fmla="*/ 43 w 84"/>
                  <a:gd name="T3" fmla="*/ 212 h 126"/>
                  <a:gd name="T4" fmla="*/ 12 w 84"/>
                  <a:gd name="T5" fmla="*/ 122 h 126"/>
                  <a:gd name="T6" fmla="*/ 94 w 84"/>
                  <a:gd name="T7" fmla="*/ 7 h 126"/>
                  <a:gd name="T8" fmla="*/ 128 w 84"/>
                  <a:gd name="T9" fmla="*/ 100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latin typeface="Calibri" pitchFamily="34" charset="0"/>
              </a:rPr>
              <a:t>Placeholder for your own sub headline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32964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  <p:sp>
          <p:nvSpPr>
            <p:cNvPr id="32965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</p:grpSp>
      <p:sp>
        <p:nvSpPr>
          <p:cNvPr id="32770" name="Rectangle 103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de-DE" altLang="zh-CN" sz="3000" b="1">
                <a:latin typeface="Calibri" pitchFamily="34" charset="0"/>
              </a:rPr>
              <a:t>Toolbox</a:t>
            </a:r>
            <a:endParaRPr lang="de-DE" altLang="zh-CN" sz="3000" b="1" noProof="1">
              <a:latin typeface="Calibri" pitchFamily="34" charset="0"/>
            </a:endParaRPr>
          </a:p>
        </p:txBody>
      </p:sp>
      <p:grpSp>
        <p:nvGrpSpPr>
          <p:cNvPr id="32771" name="Group 221"/>
          <p:cNvGrpSpPr>
            <a:grpSpLocks/>
          </p:cNvGrpSpPr>
          <p:nvPr/>
        </p:nvGrpSpPr>
        <p:grpSpPr bwMode="auto">
          <a:xfrm>
            <a:off x="6624638" y="1939925"/>
            <a:ext cx="2351087" cy="2370138"/>
            <a:chOff x="4173" y="1222"/>
            <a:chExt cx="1481" cy="1493"/>
          </a:xfrm>
        </p:grpSpPr>
        <p:sp>
          <p:nvSpPr>
            <p:cNvPr id="32933" name="Freeform 6"/>
            <p:cNvSpPr>
              <a:spLocks/>
            </p:cNvSpPr>
            <p:nvPr/>
          </p:nvSpPr>
          <p:spPr bwMode="auto">
            <a:xfrm>
              <a:off x="4569" y="1816"/>
              <a:ext cx="884" cy="899"/>
            </a:xfrm>
            <a:custGeom>
              <a:avLst/>
              <a:gdLst>
                <a:gd name="T0" fmla="*/ 263 w 1655"/>
                <a:gd name="T1" fmla="*/ 0 h 1625"/>
                <a:gd name="T2" fmla="*/ 0 w 1655"/>
                <a:gd name="T3" fmla="*/ 58 h 1625"/>
                <a:gd name="T4" fmla="*/ 12 w 1655"/>
                <a:gd name="T5" fmla="*/ 392 h 1625"/>
                <a:gd name="T6" fmla="*/ 206 w 1655"/>
                <a:gd name="T7" fmla="*/ 497 h 1625"/>
                <a:gd name="T8" fmla="*/ 468 w 1655"/>
                <a:gd name="T9" fmla="*/ 410 h 1625"/>
                <a:gd name="T10" fmla="*/ 472 w 1655"/>
                <a:gd name="T11" fmla="*/ 70 h 1625"/>
                <a:gd name="T12" fmla="*/ 26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934" name="Picture 211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4173" y="1812"/>
              <a:ext cx="148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935" name="Group 204"/>
            <p:cNvGrpSpPr>
              <a:grpSpLocks/>
            </p:cNvGrpSpPr>
            <p:nvPr/>
          </p:nvGrpSpPr>
          <p:grpSpPr bwMode="auto">
            <a:xfrm>
              <a:off x="4545" y="1222"/>
              <a:ext cx="916" cy="899"/>
              <a:chOff x="4545" y="1222"/>
              <a:chExt cx="916" cy="899"/>
            </a:xfrm>
          </p:grpSpPr>
          <p:sp>
            <p:nvSpPr>
              <p:cNvPr id="32936" name="Freeform 8"/>
              <p:cNvSpPr>
                <a:spLocks/>
              </p:cNvSpPr>
              <p:nvPr/>
            </p:nvSpPr>
            <p:spPr bwMode="auto">
              <a:xfrm>
                <a:off x="4933" y="1349"/>
                <a:ext cx="528" cy="772"/>
              </a:xfrm>
              <a:custGeom>
                <a:avLst/>
                <a:gdLst>
                  <a:gd name="T0" fmla="*/ 0 w 954"/>
                  <a:gd name="T1" fmla="*/ 67 h 1396"/>
                  <a:gd name="T2" fmla="*/ 292 w 954"/>
                  <a:gd name="T3" fmla="*/ 0 h 1396"/>
                  <a:gd name="T4" fmla="*/ 288 w 954"/>
                  <a:gd name="T5" fmla="*/ 340 h 1396"/>
                  <a:gd name="T6" fmla="*/ 6 w 954"/>
                  <a:gd name="T7" fmla="*/ 427 h 1396"/>
                  <a:gd name="T8" fmla="*/ 0 w 954"/>
                  <a:gd name="T9" fmla="*/ 67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C9C9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7" name="Freeform 9"/>
              <p:cNvSpPr>
                <a:spLocks/>
              </p:cNvSpPr>
              <p:nvPr/>
            </p:nvSpPr>
            <p:spPr bwMode="auto">
              <a:xfrm>
                <a:off x="4545" y="1222"/>
                <a:ext cx="916" cy="248"/>
              </a:xfrm>
              <a:custGeom>
                <a:avLst/>
                <a:gdLst>
                  <a:gd name="T0" fmla="*/ 0 w 1656"/>
                  <a:gd name="T1" fmla="*/ 57 h 449"/>
                  <a:gd name="T2" fmla="*/ 283 w 1656"/>
                  <a:gd name="T3" fmla="*/ 0 h 449"/>
                  <a:gd name="T4" fmla="*/ 507 w 1656"/>
                  <a:gd name="T5" fmla="*/ 70 h 449"/>
                  <a:gd name="T6" fmla="*/ 215 w 1656"/>
                  <a:gd name="T7" fmla="*/ 137 h 449"/>
                  <a:gd name="T8" fmla="*/ 0 w 1656"/>
                  <a:gd name="T9" fmla="*/ 57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E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8" name="Freeform 10"/>
              <p:cNvSpPr>
                <a:spLocks/>
              </p:cNvSpPr>
              <p:nvPr/>
            </p:nvSpPr>
            <p:spPr bwMode="auto">
              <a:xfrm>
                <a:off x="4545" y="1327"/>
                <a:ext cx="399" cy="794"/>
              </a:xfrm>
              <a:custGeom>
                <a:avLst/>
                <a:gdLst>
                  <a:gd name="T0" fmla="*/ 215 w 721"/>
                  <a:gd name="T1" fmla="*/ 80 h 1436"/>
                  <a:gd name="T2" fmla="*/ 221 w 721"/>
                  <a:gd name="T3" fmla="*/ 439 h 1436"/>
                  <a:gd name="T4" fmla="*/ 13 w 721"/>
                  <a:gd name="T5" fmla="*/ 333 h 1436"/>
                  <a:gd name="T6" fmla="*/ 0 w 721"/>
                  <a:gd name="T7" fmla="*/ 0 h 1436"/>
                  <a:gd name="T8" fmla="*/ 215 w 721"/>
                  <a:gd name="T9" fmla="*/ 80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9" name="Freeform 11"/>
              <p:cNvSpPr>
                <a:spLocks/>
              </p:cNvSpPr>
              <p:nvPr/>
            </p:nvSpPr>
            <p:spPr bwMode="auto">
              <a:xfrm>
                <a:off x="4569" y="1828"/>
                <a:ext cx="369" cy="293"/>
              </a:xfrm>
              <a:custGeom>
                <a:avLst/>
                <a:gdLst>
                  <a:gd name="T0" fmla="*/ 0 w 668"/>
                  <a:gd name="T1" fmla="*/ 56 h 529"/>
                  <a:gd name="T2" fmla="*/ 204 w 668"/>
                  <a:gd name="T3" fmla="*/ 0 h 529"/>
                  <a:gd name="T4" fmla="*/ 204 w 668"/>
                  <a:gd name="T5" fmla="*/ 162 h 529"/>
                  <a:gd name="T6" fmla="*/ 0 w 668"/>
                  <a:gd name="T7" fmla="*/ 56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8686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0" name="Freeform 12"/>
              <p:cNvSpPr>
                <a:spLocks/>
              </p:cNvSpPr>
              <p:nvPr/>
            </p:nvSpPr>
            <p:spPr bwMode="auto">
              <a:xfrm>
                <a:off x="4938" y="1795"/>
                <a:ext cx="515" cy="326"/>
              </a:xfrm>
              <a:custGeom>
                <a:avLst/>
                <a:gdLst>
                  <a:gd name="T0" fmla="*/ 0 w 931"/>
                  <a:gd name="T1" fmla="*/ 19 h 590"/>
                  <a:gd name="T2" fmla="*/ 68 w 931"/>
                  <a:gd name="T3" fmla="*/ 0 h 590"/>
                  <a:gd name="T4" fmla="*/ 285 w 931"/>
                  <a:gd name="T5" fmla="*/ 93 h 590"/>
                  <a:gd name="T6" fmla="*/ 0 w 931"/>
                  <a:gd name="T7" fmla="*/ 180 h 590"/>
                  <a:gd name="T8" fmla="*/ 0 w 931"/>
                  <a:gd name="T9" fmla="*/ 19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1" name="Freeform 13"/>
              <p:cNvSpPr>
                <a:spLocks/>
              </p:cNvSpPr>
              <p:nvPr/>
            </p:nvSpPr>
            <p:spPr bwMode="auto">
              <a:xfrm>
                <a:off x="5057" y="1349"/>
                <a:ext cx="404" cy="614"/>
              </a:xfrm>
              <a:custGeom>
                <a:avLst/>
                <a:gdLst>
                  <a:gd name="T0" fmla="*/ 0 w 730"/>
                  <a:gd name="T1" fmla="*/ 51 h 1110"/>
                  <a:gd name="T2" fmla="*/ 2 w 730"/>
                  <a:gd name="T3" fmla="*/ 247 h 1110"/>
                  <a:gd name="T4" fmla="*/ 219 w 730"/>
                  <a:gd name="T5" fmla="*/ 340 h 1110"/>
                  <a:gd name="T6" fmla="*/ 224 w 730"/>
                  <a:gd name="T7" fmla="*/ 0 h 1110"/>
                  <a:gd name="T8" fmla="*/ 0 w 730"/>
                  <a:gd name="T9" fmla="*/ 51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2" name="Freeform 14"/>
              <p:cNvSpPr>
                <a:spLocks/>
              </p:cNvSpPr>
              <p:nvPr/>
            </p:nvSpPr>
            <p:spPr bwMode="auto">
              <a:xfrm>
                <a:off x="5056" y="122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122 h 397"/>
                  <a:gd name="T4" fmla="*/ 224 w 732"/>
                  <a:gd name="T5" fmla="*/ 70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3" name="Freeform 15"/>
              <p:cNvSpPr>
                <a:spLocks/>
              </p:cNvSpPr>
              <p:nvPr/>
            </p:nvSpPr>
            <p:spPr bwMode="auto">
              <a:xfrm>
                <a:off x="4829" y="1702"/>
                <a:ext cx="83" cy="146"/>
              </a:xfrm>
              <a:custGeom>
                <a:avLst/>
                <a:gdLst>
                  <a:gd name="T0" fmla="*/ 108 w 64"/>
                  <a:gd name="T1" fmla="*/ 117 h 112"/>
                  <a:gd name="T2" fmla="*/ 54 w 64"/>
                  <a:gd name="T3" fmla="*/ 177 h 112"/>
                  <a:gd name="T4" fmla="*/ 1 w 64"/>
                  <a:gd name="T5" fmla="*/ 74 h 112"/>
                  <a:gd name="T6" fmla="*/ 51 w 64"/>
                  <a:gd name="T7" fmla="*/ 10 h 112"/>
                  <a:gd name="T8" fmla="*/ 108 w 64"/>
                  <a:gd name="T9" fmla="*/ 11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4" name="Freeform 16"/>
              <p:cNvSpPr>
                <a:spLocks/>
              </p:cNvSpPr>
              <p:nvPr/>
            </p:nvSpPr>
            <p:spPr bwMode="auto">
              <a:xfrm>
                <a:off x="4701" y="1645"/>
                <a:ext cx="80" cy="146"/>
              </a:xfrm>
              <a:custGeom>
                <a:avLst/>
                <a:gdLst>
                  <a:gd name="T0" fmla="*/ 105 w 61"/>
                  <a:gd name="T1" fmla="*/ 120 h 111"/>
                  <a:gd name="T2" fmla="*/ 54 w 61"/>
                  <a:gd name="T3" fmla="*/ 180 h 111"/>
                  <a:gd name="T4" fmla="*/ 1 w 61"/>
                  <a:gd name="T5" fmla="*/ 76 h 111"/>
                  <a:gd name="T6" fmla="*/ 50 w 61"/>
                  <a:gd name="T7" fmla="*/ 9 h 111"/>
                  <a:gd name="T8" fmla="*/ 105 w 61"/>
                  <a:gd name="T9" fmla="*/ 12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5" name="Freeform 17"/>
              <p:cNvSpPr>
                <a:spLocks/>
              </p:cNvSpPr>
              <p:nvPr/>
            </p:nvSpPr>
            <p:spPr bwMode="auto">
              <a:xfrm>
                <a:off x="4578" y="1596"/>
                <a:ext cx="74" cy="137"/>
              </a:xfrm>
              <a:custGeom>
                <a:avLst/>
                <a:gdLst>
                  <a:gd name="T0" fmla="*/ 96 w 57"/>
                  <a:gd name="T1" fmla="*/ 112 h 105"/>
                  <a:gd name="T2" fmla="*/ 49 w 57"/>
                  <a:gd name="T3" fmla="*/ 167 h 105"/>
                  <a:gd name="T4" fmla="*/ 1 w 57"/>
                  <a:gd name="T5" fmla="*/ 73 h 105"/>
                  <a:gd name="T6" fmla="*/ 44 w 57"/>
                  <a:gd name="T7" fmla="*/ 10 h 105"/>
                  <a:gd name="T8" fmla="*/ 96 w 57"/>
                  <a:gd name="T9" fmla="*/ 112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6" name="Freeform 18"/>
              <p:cNvSpPr>
                <a:spLocks/>
              </p:cNvSpPr>
              <p:nvPr/>
            </p:nvSpPr>
            <p:spPr bwMode="auto">
              <a:xfrm>
                <a:off x="4569" y="1379"/>
                <a:ext cx="79" cy="153"/>
              </a:xfrm>
              <a:custGeom>
                <a:avLst/>
                <a:gdLst>
                  <a:gd name="T0" fmla="*/ 102 w 61"/>
                  <a:gd name="T1" fmla="*/ 123 h 117"/>
                  <a:gd name="T2" fmla="*/ 53 w 61"/>
                  <a:gd name="T3" fmla="*/ 190 h 117"/>
                  <a:gd name="T4" fmla="*/ 4 w 61"/>
                  <a:gd name="T5" fmla="*/ 85 h 117"/>
                  <a:gd name="T6" fmla="*/ 49 w 61"/>
                  <a:gd name="T7" fmla="*/ 10 h 117"/>
                  <a:gd name="T8" fmla="*/ 102 w 61"/>
                  <a:gd name="T9" fmla="*/ 123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7" name="Freeform 19"/>
              <p:cNvSpPr>
                <a:spLocks/>
              </p:cNvSpPr>
              <p:nvPr/>
            </p:nvSpPr>
            <p:spPr bwMode="auto">
              <a:xfrm>
                <a:off x="4587" y="1796"/>
                <a:ext cx="75" cy="137"/>
              </a:xfrm>
              <a:custGeom>
                <a:avLst/>
                <a:gdLst>
                  <a:gd name="T0" fmla="*/ 99 w 57"/>
                  <a:gd name="T1" fmla="*/ 114 h 105"/>
                  <a:gd name="T2" fmla="*/ 51 w 57"/>
                  <a:gd name="T3" fmla="*/ 167 h 105"/>
                  <a:gd name="T4" fmla="*/ 1 w 57"/>
                  <a:gd name="T5" fmla="*/ 72 h 105"/>
                  <a:gd name="T6" fmla="*/ 49 w 57"/>
                  <a:gd name="T7" fmla="*/ 12 h 105"/>
                  <a:gd name="T8" fmla="*/ 99 w 57"/>
                  <a:gd name="T9" fmla="*/ 114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8" name="Freeform 20"/>
              <p:cNvSpPr>
                <a:spLocks/>
              </p:cNvSpPr>
              <p:nvPr/>
            </p:nvSpPr>
            <p:spPr bwMode="auto">
              <a:xfrm>
                <a:off x="4824" y="1484"/>
                <a:ext cx="79" cy="148"/>
              </a:xfrm>
              <a:custGeom>
                <a:avLst/>
                <a:gdLst>
                  <a:gd name="T0" fmla="*/ 102 w 61"/>
                  <a:gd name="T1" fmla="*/ 117 h 114"/>
                  <a:gd name="T2" fmla="*/ 52 w 61"/>
                  <a:gd name="T3" fmla="*/ 179 h 114"/>
                  <a:gd name="T4" fmla="*/ 1 w 61"/>
                  <a:gd name="T5" fmla="*/ 75 h 114"/>
                  <a:gd name="T6" fmla="*/ 51 w 61"/>
                  <a:gd name="T7" fmla="*/ 10 h 114"/>
                  <a:gd name="T8" fmla="*/ 102 w 61"/>
                  <a:gd name="T9" fmla="*/ 117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9" name="Freeform 21"/>
              <p:cNvSpPr>
                <a:spLocks/>
              </p:cNvSpPr>
              <p:nvPr/>
            </p:nvSpPr>
            <p:spPr bwMode="auto">
              <a:xfrm>
                <a:off x="4825" y="1903"/>
                <a:ext cx="95" cy="169"/>
              </a:xfrm>
              <a:custGeom>
                <a:avLst/>
                <a:gdLst>
                  <a:gd name="T0" fmla="*/ 124 w 73"/>
                  <a:gd name="T1" fmla="*/ 139 h 129"/>
                  <a:gd name="T2" fmla="*/ 62 w 73"/>
                  <a:gd name="T3" fmla="*/ 204 h 129"/>
                  <a:gd name="T4" fmla="*/ 1 w 73"/>
                  <a:gd name="T5" fmla="*/ 84 h 129"/>
                  <a:gd name="T6" fmla="*/ 60 w 73"/>
                  <a:gd name="T7" fmla="*/ 13 h 129"/>
                  <a:gd name="T8" fmla="*/ 124 w 73"/>
                  <a:gd name="T9" fmla="*/ 139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0" name="Freeform 22"/>
              <p:cNvSpPr>
                <a:spLocks/>
              </p:cNvSpPr>
              <p:nvPr/>
            </p:nvSpPr>
            <p:spPr bwMode="auto">
              <a:xfrm>
                <a:off x="4967" y="1485"/>
                <a:ext cx="110" cy="144"/>
              </a:xfrm>
              <a:custGeom>
                <a:avLst/>
                <a:gdLst>
                  <a:gd name="T0" fmla="*/ 144 w 84"/>
                  <a:gd name="T1" fmla="*/ 79 h 110"/>
                  <a:gd name="T2" fmla="*/ 73 w 84"/>
                  <a:gd name="T3" fmla="*/ 178 h 110"/>
                  <a:gd name="T4" fmla="*/ 0 w 84"/>
                  <a:gd name="T5" fmla="*/ 111 h 110"/>
                  <a:gd name="T6" fmla="*/ 72 w 84"/>
                  <a:gd name="T7" fmla="*/ 9 h 110"/>
                  <a:gd name="T8" fmla="*/ 144 w 84"/>
                  <a:gd name="T9" fmla="*/ 7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1" name="Freeform 23"/>
              <p:cNvSpPr>
                <a:spLocks/>
              </p:cNvSpPr>
              <p:nvPr/>
            </p:nvSpPr>
            <p:spPr bwMode="auto">
              <a:xfrm>
                <a:off x="4969" y="1699"/>
                <a:ext cx="112" cy="151"/>
              </a:xfrm>
              <a:custGeom>
                <a:avLst/>
                <a:gdLst>
                  <a:gd name="T0" fmla="*/ 146 w 86"/>
                  <a:gd name="T1" fmla="*/ 78 h 116"/>
                  <a:gd name="T2" fmla="*/ 73 w 86"/>
                  <a:gd name="T3" fmla="*/ 185 h 116"/>
                  <a:gd name="T4" fmla="*/ 0 w 86"/>
                  <a:gd name="T5" fmla="*/ 120 h 116"/>
                  <a:gd name="T6" fmla="*/ 73 w 86"/>
                  <a:gd name="T7" fmla="*/ 12 h 116"/>
                  <a:gd name="T8" fmla="*/ 146 w 86"/>
                  <a:gd name="T9" fmla="*/ 7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2" name="Freeform 24"/>
              <p:cNvSpPr>
                <a:spLocks/>
              </p:cNvSpPr>
              <p:nvPr/>
            </p:nvSpPr>
            <p:spPr bwMode="auto">
              <a:xfrm>
                <a:off x="5149" y="1656"/>
                <a:ext cx="105" cy="142"/>
              </a:xfrm>
              <a:custGeom>
                <a:avLst/>
                <a:gdLst>
                  <a:gd name="T0" fmla="*/ 138 w 80"/>
                  <a:gd name="T1" fmla="*/ 73 h 109"/>
                  <a:gd name="T2" fmla="*/ 70 w 80"/>
                  <a:gd name="T3" fmla="*/ 175 h 109"/>
                  <a:gd name="T4" fmla="*/ 0 w 80"/>
                  <a:gd name="T5" fmla="*/ 112 h 109"/>
                  <a:gd name="T6" fmla="*/ 70 w 80"/>
                  <a:gd name="T7" fmla="*/ 10 h 109"/>
                  <a:gd name="T8" fmla="*/ 138 w 80"/>
                  <a:gd name="T9" fmla="*/ 73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3" name="Freeform 25"/>
              <p:cNvSpPr>
                <a:spLocks/>
              </p:cNvSpPr>
              <p:nvPr/>
            </p:nvSpPr>
            <p:spPr bwMode="auto">
              <a:xfrm>
                <a:off x="5316" y="1402"/>
                <a:ext cx="107" cy="145"/>
              </a:xfrm>
              <a:custGeom>
                <a:avLst/>
                <a:gdLst>
                  <a:gd name="T0" fmla="*/ 140 w 82"/>
                  <a:gd name="T1" fmla="*/ 78 h 111"/>
                  <a:gd name="T2" fmla="*/ 72 w 82"/>
                  <a:gd name="T3" fmla="*/ 180 h 111"/>
                  <a:gd name="T4" fmla="*/ 0 w 82"/>
                  <a:gd name="T5" fmla="*/ 112 h 111"/>
                  <a:gd name="T6" fmla="*/ 70 w 82"/>
                  <a:gd name="T7" fmla="*/ 9 h 111"/>
                  <a:gd name="T8" fmla="*/ 140 w 82"/>
                  <a:gd name="T9" fmla="*/ 78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4" name="Freeform 26"/>
              <p:cNvSpPr>
                <a:spLocks/>
              </p:cNvSpPr>
              <p:nvPr/>
            </p:nvSpPr>
            <p:spPr bwMode="auto">
              <a:xfrm>
                <a:off x="5319" y="1609"/>
                <a:ext cx="102" cy="144"/>
              </a:xfrm>
              <a:custGeom>
                <a:avLst/>
                <a:gdLst>
                  <a:gd name="T0" fmla="*/ 133 w 78"/>
                  <a:gd name="T1" fmla="*/ 76 h 110"/>
                  <a:gd name="T2" fmla="*/ 67 w 78"/>
                  <a:gd name="T3" fmla="*/ 178 h 110"/>
                  <a:gd name="T4" fmla="*/ 0 w 78"/>
                  <a:gd name="T5" fmla="*/ 115 h 110"/>
                  <a:gd name="T6" fmla="*/ 67 w 78"/>
                  <a:gd name="T7" fmla="*/ 12 h 110"/>
                  <a:gd name="T8" fmla="*/ 133 w 78"/>
                  <a:gd name="T9" fmla="*/ 76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5" name="Freeform 27"/>
              <p:cNvSpPr>
                <a:spLocks/>
              </p:cNvSpPr>
              <p:nvPr/>
            </p:nvSpPr>
            <p:spPr bwMode="auto">
              <a:xfrm>
                <a:off x="5322" y="1817"/>
                <a:ext cx="98" cy="133"/>
              </a:xfrm>
              <a:custGeom>
                <a:avLst/>
                <a:gdLst>
                  <a:gd name="T0" fmla="*/ 128 w 75"/>
                  <a:gd name="T1" fmla="*/ 69 h 102"/>
                  <a:gd name="T2" fmla="*/ 63 w 75"/>
                  <a:gd name="T3" fmla="*/ 164 h 102"/>
                  <a:gd name="T4" fmla="*/ 0 w 75"/>
                  <a:gd name="T5" fmla="*/ 106 h 102"/>
                  <a:gd name="T6" fmla="*/ 63 w 75"/>
                  <a:gd name="T7" fmla="*/ 10 h 102"/>
                  <a:gd name="T8" fmla="*/ 128 w 75"/>
                  <a:gd name="T9" fmla="*/ 6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6" name="Freeform 28"/>
              <p:cNvSpPr>
                <a:spLocks/>
              </p:cNvSpPr>
              <p:nvPr/>
            </p:nvSpPr>
            <p:spPr bwMode="auto">
              <a:xfrm>
                <a:off x="4971" y="1916"/>
                <a:ext cx="110" cy="146"/>
              </a:xfrm>
              <a:custGeom>
                <a:avLst/>
                <a:gdLst>
                  <a:gd name="T0" fmla="*/ 144 w 84"/>
                  <a:gd name="T1" fmla="*/ 72 h 112"/>
                  <a:gd name="T2" fmla="*/ 72 w 84"/>
                  <a:gd name="T3" fmla="*/ 177 h 112"/>
                  <a:gd name="T4" fmla="*/ 0 w 84"/>
                  <a:gd name="T5" fmla="*/ 117 h 112"/>
                  <a:gd name="T6" fmla="*/ 72 w 84"/>
                  <a:gd name="T7" fmla="*/ 12 h 112"/>
                  <a:gd name="T8" fmla="*/ 144 w 84"/>
                  <a:gd name="T9" fmla="*/ 72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7" name="Freeform 29"/>
              <p:cNvSpPr>
                <a:spLocks/>
              </p:cNvSpPr>
              <p:nvPr/>
            </p:nvSpPr>
            <p:spPr bwMode="auto">
              <a:xfrm>
                <a:off x="4626" y="1308"/>
                <a:ext cx="134" cy="41"/>
              </a:xfrm>
              <a:custGeom>
                <a:avLst/>
                <a:gdLst>
                  <a:gd name="T0" fmla="*/ 148 w 102"/>
                  <a:gd name="T1" fmla="*/ 11 h 31"/>
                  <a:gd name="T2" fmla="*/ 130 w 102"/>
                  <a:gd name="T3" fmla="*/ 48 h 31"/>
                  <a:gd name="T4" fmla="*/ 18 w 102"/>
                  <a:gd name="T5" fmla="*/ 38 h 31"/>
                  <a:gd name="T6" fmla="*/ 45 w 102"/>
                  <a:gd name="T7" fmla="*/ 7 h 31"/>
                  <a:gd name="T8" fmla="*/ 148 w 102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8" name="Freeform 30"/>
              <p:cNvSpPr>
                <a:spLocks/>
              </p:cNvSpPr>
              <p:nvPr/>
            </p:nvSpPr>
            <p:spPr bwMode="auto">
              <a:xfrm>
                <a:off x="4763" y="1358"/>
                <a:ext cx="132" cy="42"/>
              </a:xfrm>
              <a:custGeom>
                <a:avLst/>
                <a:gdLst>
                  <a:gd name="T0" fmla="*/ 144 w 101"/>
                  <a:gd name="T1" fmla="*/ 12 h 32"/>
                  <a:gd name="T2" fmla="*/ 122 w 101"/>
                  <a:gd name="T3" fmla="*/ 49 h 32"/>
                  <a:gd name="T4" fmla="*/ 17 w 101"/>
                  <a:gd name="T5" fmla="*/ 39 h 32"/>
                  <a:gd name="T6" fmla="*/ 41 w 101"/>
                  <a:gd name="T7" fmla="*/ 9 h 32"/>
                  <a:gd name="T8" fmla="*/ 144 w 101"/>
                  <a:gd name="T9" fmla="*/ 12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9" name="Freeform 31"/>
              <p:cNvSpPr>
                <a:spLocks/>
              </p:cNvSpPr>
              <p:nvPr/>
            </p:nvSpPr>
            <p:spPr bwMode="auto">
              <a:xfrm>
                <a:off x="4936" y="1319"/>
                <a:ext cx="130" cy="40"/>
              </a:xfrm>
              <a:custGeom>
                <a:avLst/>
                <a:gdLst>
                  <a:gd name="T0" fmla="*/ 142 w 99"/>
                  <a:gd name="T1" fmla="*/ 10 h 31"/>
                  <a:gd name="T2" fmla="*/ 125 w 99"/>
                  <a:gd name="T3" fmla="*/ 44 h 31"/>
                  <a:gd name="T4" fmla="*/ 17 w 99"/>
                  <a:gd name="T5" fmla="*/ 36 h 31"/>
                  <a:gd name="T6" fmla="*/ 39 w 99"/>
                  <a:gd name="T7" fmla="*/ 6 h 31"/>
                  <a:gd name="T8" fmla="*/ 142 w 99"/>
                  <a:gd name="T9" fmla="*/ 1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0" name="Freeform 32"/>
              <p:cNvSpPr>
                <a:spLocks/>
              </p:cNvSpPr>
              <p:nvPr/>
            </p:nvSpPr>
            <p:spPr bwMode="auto">
              <a:xfrm>
                <a:off x="5109" y="1282"/>
                <a:ext cx="129" cy="41"/>
              </a:xfrm>
              <a:custGeom>
                <a:avLst/>
                <a:gdLst>
                  <a:gd name="T0" fmla="*/ 139 w 99"/>
                  <a:gd name="T1" fmla="*/ 11 h 31"/>
                  <a:gd name="T2" fmla="*/ 121 w 99"/>
                  <a:gd name="T3" fmla="*/ 45 h 31"/>
                  <a:gd name="T4" fmla="*/ 17 w 99"/>
                  <a:gd name="T5" fmla="*/ 37 h 31"/>
                  <a:gd name="T6" fmla="*/ 40 w 99"/>
                  <a:gd name="T7" fmla="*/ 7 h 31"/>
                  <a:gd name="T8" fmla="*/ 139 w 99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1" name="Freeform 33"/>
              <p:cNvSpPr>
                <a:spLocks/>
              </p:cNvSpPr>
              <p:nvPr/>
            </p:nvSpPr>
            <p:spPr bwMode="auto">
              <a:xfrm>
                <a:off x="4981" y="1242"/>
                <a:ext cx="130" cy="38"/>
              </a:xfrm>
              <a:custGeom>
                <a:avLst/>
                <a:gdLst>
                  <a:gd name="T0" fmla="*/ 142 w 99"/>
                  <a:gd name="T1" fmla="*/ 9 h 29"/>
                  <a:gd name="T2" fmla="*/ 125 w 99"/>
                  <a:gd name="T3" fmla="*/ 41 h 29"/>
                  <a:gd name="T4" fmla="*/ 17 w 99"/>
                  <a:gd name="T5" fmla="*/ 37 h 29"/>
                  <a:gd name="T6" fmla="*/ 42 w 99"/>
                  <a:gd name="T7" fmla="*/ 7 h 29"/>
                  <a:gd name="T8" fmla="*/ 142 w 99"/>
                  <a:gd name="T9" fmla="*/ 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2" name="Freeform 34"/>
              <p:cNvSpPr>
                <a:spLocks/>
              </p:cNvSpPr>
              <p:nvPr/>
            </p:nvSpPr>
            <p:spPr bwMode="auto">
              <a:xfrm>
                <a:off x="5235" y="1328"/>
                <a:ext cx="142" cy="44"/>
              </a:xfrm>
              <a:custGeom>
                <a:avLst/>
                <a:gdLst>
                  <a:gd name="T0" fmla="*/ 152 w 109"/>
                  <a:gd name="T1" fmla="*/ 12 h 34"/>
                  <a:gd name="T2" fmla="*/ 134 w 109"/>
                  <a:gd name="T3" fmla="*/ 49 h 34"/>
                  <a:gd name="T4" fmla="*/ 21 w 109"/>
                  <a:gd name="T5" fmla="*/ 40 h 34"/>
                  <a:gd name="T6" fmla="*/ 43 w 109"/>
                  <a:gd name="T7" fmla="*/ 6 h 34"/>
                  <a:gd name="T8" fmla="*/ 152 w 109"/>
                  <a:gd name="T9" fmla="*/ 1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3" name="Freeform 35"/>
              <p:cNvSpPr>
                <a:spLocks/>
              </p:cNvSpPr>
              <p:nvPr/>
            </p:nvSpPr>
            <p:spPr bwMode="auto">
              <a:xfrm>
                <a:off x="4893" y="1405"/>
                <a:ext cx="134" cy="43"/>
              </a:xfrm>
              <a:custGeom>
                <a:avLst/>
                <a:gdLst>
                  <a:gd name="T0" fmla="*/ 146 w 103"/>
                  <a:gd name="T1" fmla="*/ 12 h 33"/>
                  <a:gd name="T2" fmla="*/ 127 w 103"/>
                  <a:gd name="T3" fmla="*/ 47 h 33"/>
                  <a:gd name="T4" fmla="*/ 18 w 103"/>
                  <a:gd name="T5" fmla="*/ 39 h 33"/>
                  <a:gd name="T6" fmla="*/ 43 w 103"/>
                  <a:gd name="T7" fmla="*/ 7 h 33"/>
                  <a:gd name="T8" fmla="*/ 146 w 103"/>
                  <a:gd name="T9" fmla="*/ 1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72" name="Group 220"/>
          <p:cNvGrpSpPr>
            <a:grpSpLocks/>
          </p:cNvGrpSpPr>
          <p:nvPr/>
        </p:nvGrpSpPr>
        <p:grpSpPr bwMode="auto">
          <a:xfrm>
            <a:off x="5162550" y="1560513"/>
            <a:ext cx="2351088" cy="3295650"/>
            <a:chOff x="3252" y="983"/>
            <a:chExt cx="1481" cy="2076"/>
          </a:xfrm>
        </p:grpSpPr>
        <p:sp>
          <p:nvSpPr>
            <p:cNvPr id="32902" name="Freeform 37"/>
            <p:cNvSpPr>
              <a:spLocks/>
            </p:cNvSpPr>
            <p:nvPr/>
          </p:nvSpPr>
          <p:spPr bwMode="auto">
            <a:xfrm flipV="1">
              <a:off x="3475" y="1969"/>
              <a:ext cx="988" cy="1090"/>
            </a:xfrm>
            <a:custGeom>
              <a:avLst/>
              <a:gdLst>
                <a:gd name="T0" fmla="*/ 514 w 1786"/>
                <a:gd name="T1" fmla="*/ 142 h 1970"/>
                <a:gd name="T2" fmla="*/ 222 w 1786"/>
                <a:gd name="T3" fmla="*/ 0 h 1970"/>
                <a:gd name="T4" fmla="*/ 0 w 1786"/>
                <a:gd name="T5" fmla="*/ 248 h 1970"/>
                <a:gd name="T6" fmla="*/ 75 w 1786"/>
                <a:gd name="T7" fmla="*/ 446 h 1970"/>
                <a:gd name="T8" fmla="*/ 346 w 1786"/>
                <a:gd name="T9" fmla="*/ 603 h 1970"/>
                <a:gd name="T10" fmla="*/ 547 w 1786"/>
                <a:gd name="T11" fmla="*/ 349 h 1970"/>
                <a:gd name="T12" fmla="*/ 514 w 1786"/>
                <a:gd name="T13" fmla="*/ 142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903" name="Picture 212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3252" y="1966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904" name="Group 206"/>
            <p:cNvGrpSpPr>
              <a:grpSpLocks/>
            </p:cNvGrpSpPr>
            <p:nvPr/>
          </p:nvGrpSpPr>
          <p:grpSpPr bwMode="auto">
            <a:xfrm>
              <a:off x="3475" y="983"/>
              <a:ext cx="991" cy="1090"/>
              <a:chOff x="3475" y="983"/>
              <a:chExt cx="991" cy="1090"/>
            </a:xfrm>
          </p:grpSpPr>
          <p:sp>
            <p:nvSpPr>
              <p:cNvPr id="32905" name="Freeform 39"/>
              <p:cNvSpPr>
                <a:spLocks/>
              </p:cNvSpPr>
              <p:nvPr/>
            </p:nvSpPr>
            <p:spPr bwMode="auto">
              <a:xfrm>
                <a:off x="3475" y="1432"/>
                <a:ext cx="626" cy="641"/>
              </a:xfrm>
              <a:custGeom>
                <a:avLst/>
                <a:gdLst>
                  <a:gd name="T0" fmla="*/ 346 w 1132"/>
                  <a:gd name="T1" fmla="*/ 355 h 1158"/>
                  <a:gd name="T2" fmla="*/ 75 w 1132"/>
                  <a:gd name="T3" fmla="*/ 198 h 1158"/>
                  <a:gd name="T4" fmla="*/ 0 w 1132"/>
                  <a:gd name="T5" fmla="*/ 0 h 1158"/>
                  <a:gd name="T6" fmla="*/ 293 w 1132"/>
                  <a:gd name="T7" fmla="*/ 162 h 1158"/>
                  <a:gd name="T8" fmla="*/ 346 w 1132"/>
                  <a:gd name="T9" fmla="*/ 355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6" name="Freeform 40"/>
              <p:cNvSpPr>
                <a:spLocks/>
              </p:cNvSpPr>
              <p:nvPr/>
            </p:nvSpPr>
            <p:spPr bwMode="auto">
              <a:xfrm>
                <a:off x="3475" y="983"/>
                <a:ext cx="930" cy="741"/>
              </a:xfrm>
              <a:custGeom>
                <a:avLst/>
                <a:gdLst>
                  <a:gd name="T0" fmla="*/ 294 w 1680"/>
                  <a:gd name="T1" fmla="*/ 410 h 1339"/>
                  <a:gd name="T2" fmla="*/ 0 w 1680"/>
                  <a:gd name="T3" fmla="*/ 248 h 1339"/>
                  <a:gd name="T4" fmla="*/ 223 w 1680"/>
                  <a:gd name="T5" fmla="*/ 0 h 1339"/>
                  <a:gd name="T6" fmla="*/ 515 w 1680"/>
                  <a:gd name="T7" fmla="*/ 142 h 1339"/>
                  <a:gd name="T8" fmla="*/ 294 w 1680"/>
                  <a:gd name="T9" fmla="*/ 410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C9C9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7" name="Freeform 41"/>
              <p:cNvSpPr>
                <a:spLocks/>
              </p:cNvSpPr>
              <p:nvPr/>
            </p:nvSpPr>
            <p:spPr bwMode="auto">
              <a:xfrm>
                <a:off x="4006" y="1239"/>
                <a:ext cx="457" cy="834"/>
              </a:xfrm>
              <a:custGeom>
                <a:avLst/>
                <a:gdLst>
                  <a:gd name="T0" fmla="*/ 220 w 827"/>
                  <a:gd name="T1" fmla="*/ 0 h 1507"/>
                  <a:gd name="T2" fmla="*/ 253 w 827"/>
                  <a:gd name="T3" fmla="*/ 208 h 1507"/>
                  <a:gd name="T4" fmla="*/ 53 w 827"/>
                  <a:gd name="T5" fmla="*/ 462 h 1507"/>
                  <a:gd name="T6" fmla="*/ 0 w 827"/>
                  <a:gd name="T7" fmla="*/ 268 h 1507"/>
                  <a:gd name="T8" fmla="*/ 220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AE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8" name="Freeform 42"/>
              <p:cNvSpPr>
                <a:spLocks/>
              </p:cNvSpPr>
              <p:nvPr/>
            </p:nvSpPr>
            <p:spPr bwMode="auto">
              <a:xfrm>
                <a:off x="4206" y="1234"/>
                <a:ext cx="260" cy="379"/>
              </a:xfrm>
              <a:custGeom>
                <a:avLst/>
                <a:gdLst>
                  <a:gd name="T0" fmla="*/ 111 w 470"/>
                  <a:gd name="T1" fmla="*/ 0 h 685"/>
                  <a:gd name="T2" fmla="*/ 0 w 470"/>
                  <a:gd name="T3" fmla="*/ 137 h 685"/>
                  <a:gd name="T4" fmla="*/ 144 w 470"/>
                  <a:gd name="T5" fmla="*/ 210 h 685"/>
                  <a:gd name="T6" fmla="*/ 111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3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9" name="Freeform 43"/>
              <p:cNvSpPr>
                <a:spLocks/>
              </p:cNvSpPr>
              <p:nvPr/>
            </p:nvSpPr>
            <p:spPr bwMode="auto">
              <a:xfrm>
                <a:off x="3875" y="983"/>
                <a:ext cx="531" cy="498"/>
              </a:xfrm>
              <a:custGeom>
                <a:avLst/>
                <a:gdLst>
                  <a:gd name="T0" fmla="*/ 294 w 959"/>
                  <a:gd name="T1" fmla="*/ 139 h 900"/>
                  <a:gd name="T2" fmla="*/ 0 w 959"/>
                  <a:gd name="T3" fmla="*/ 0 h 900"/>
                  <a:gd name="T4" fmla="*/ 55 w 959"/>
                  <a:gd name="T5" fmla="*/ 211 h 900"/>
                  <a:gd name="T6" fmla="*/ 183 w 959"/>
                  <a:gd name="T7" fmla="*/ 276 h 900"/>
                  <a:gd name="T8" fmla="*/ 294 w 959"/>
                  <a:gd name="T9" fmla="*/ 139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0" name="Freeform 44"/>
              <p:cNvSpPr>
                <a:spLocks/>
              </p:cNvSpPr>
              <p:nvPr/>
            </p:nvSpPr>
            <p:spPr bwMode="auto">
              <a:xfrm>
                <a:off x="3475" y="983"/>
                <a:ext cx="500" cy="615"/>
              </a:xfrm>
              <a:custGeom>
                <a:avLst/>
                <a:gdLst>
                  <a:gd name="T0" fmla="*/ 277 w 903"/>
                  <a:gd name="T1" fmla="*/ 211 h 1112"/>
                  <a:gd name="T2" fmla="*/ 221 w 903"/>
                  <a:gd name="T3" fmla="*/ 0 h 1112"/>
                  <a:gd name="T4" fmla="*/ 0 w 903"/>
                  <a:gd name="T5" fmla="*/ 248 h 1112"/>
                  <a:gd name="T6" fmla="*/ 167 w 903"/>
                  <a:gd name="T7" fmla="*/ 340 h 1112"/>
                  <a:gd name="T8" fmla="*/ 277 w 903"/>
                  <a:gd name="T9" fmla="*/ 21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1" name="Freeform 45"/>
              <p:cNvSpPr>
                <a:spLocks/>
              </p:cNvSpPr>
              <p:nvPr/>
            </p:nvSpPr>
            <p:spPr bwMode="auto">
              <a:xfrm>
                <a:off x="3475" y="143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75 w 546"/>
                  <a:gd name="T3" fmla="*/ 198 h 645"/>
                  <a:gd name="T4" fmla="*/ 167 w 546"/>
                  <a:gd name="T5" fmla="*/ 92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86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2" name="Freeform 46"/>
              <p:cNvSpPr>
                <a:spLocks/>
              </p:cNvSpPr>
              <p:nvPr/>
            </p:nvSpPr>
            <p:spPr bwMode="auto">
              <a:xfrm>
                <a:off x="3862" y="1270"/>
                <a:ext cx="152" cy="135"/>
              </a:xfrm>
              <a:custGeom>
                <a:avLst/>
                <a:gdLst>
                  <a:gd name="T0" fmla="*/ 189 w 116"/>
                  <a:gd name="T1" fmla="*/ 67 h 103"/>
                  <a:gd name="T2" fmla="*/ 118 w 116"/>
                  <a:gd name="T3" fmla="*/ 165 h 103"/>
                  <a:gd name="T4" fmla="*/ 10 w 116"/>
                  <a:gd name="T5" fmla="*/ 110 h 103"/>
                  <a:gd name="T6" fmla="*/ 83 w 116"/>
                  <a:gd name="T7" fmla="*/ 10 h 103"/>
                  <a:gd name="T8" fmla="*/ 189 w 116"/>
                  <a:gd name="T9" fmla="*/ 6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3" name="Freeform 47"/>
              <p:cNvSpPr>
                <a:spLocks/>
              </p:cNvSpPr>
              <p:nvPr/>
            </p:nvSpPr>
            <p:spPr bwMode="auto">
              <a:xfrm>
                <a:off x="3994" y="1116"/>
                <a:ext cx="153" cy="133"/>
              </a:xfrm>
              <a:custGeom>
                <a:avLst/>
                <a:gdLst>
                  <a:gd name="T0" fmla="*/ 190 w 117"/>
                  <a:gd name="T1" fmla="*/ 67 h 102"/>
                  <a:gd name="T2" fmla="*/ 118 w 117"/>
                  <a:gd name="T3" fmla="*/ 163 h 102"/>
                  <a:gd name="T4" fmla="*/ 9 w 117"/>
                  <a:gd name="T5" fmla="*/ 108 h 102"/>
                  <a:gd name="T6" fmla="*/ 82 w 117"/>
                  <a:gd name="T7" fmla="*/ 12 h 102"/>
                  <a:gd name="T8" fmla="*/ 190 w 117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4" name="Freeform 48"/>
              <p:cNvSpPr>
                <a:spLocks/>
              </p:cNvSpPr>
              <p:nvPr/>
            </p:nvSpPr>
            <p:spPr bwMode="auto">
              <a:xfrm>
                <a:off x="4173" y="1205"/>
                <a:ext cx="155" cy="133"/>
              </a:xfrm>
              <a:custGeom>
                <a:avLst/>
                <a:gdLst>
                  <a:gd name="T0" fmla="*/ 193 w 118"/>
                  <a:gd name="T1" fmla="*/ 67 h 102"/>
                  <a:gd name="T2" fmla="*/ 120 w 118"/>
                  <a:gd name="T3" fmla="*/ 162 h 102"/>
                  <a:gd name="T4" fmla="*/ 11 w 118"/>
                  <a:gd name="T5" fmla="*/ 107 h 102"/>
                  <a:gd name="T6" fmla="*/ 84 w 118"/>
                  <a:gd name="T7" fmla="*/ 12 h 102"/>
                  <a:gd name="T8" fmla="*/ 193 w 118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5" name="Freeform 49"/>
              <p:cNvSpPr>
                <a:spLocks/>
              </p:cNvSpPr>
              <p:nvPr/>
            </p:nvSpPr>
            <p:spPr bwMode="auto">
              <a:xfrm>
                <a:off x="3823" y="1031"/>
                <a:ext cx="148" cy="132"/>
              </a:xfrm>
              <a:custGeom>
                <a:avLst/>
                <a:gdLst>
                  <a:gd name="T0" fmla="*/ 185 w 113"/>
                  <a:gd name="T1" fmla="*/ 67 h 101"/>
                  <a:gd name="T2" fmla="*/ 115 w 113"/>
                  <a:gd name="T3" fmla="*/ 162 h 101"/>
                  <a:gd name="T4" fmla="*/ 10 w 113"/>
                  <a:gd name="T5" fmla="*/ 107 h 101"/>
                  <a:gd name="T6" fmla="*/ 79 w 113"/>
                  <a:gd name="T7" fmla="*/ 12 h 101"/>
                  <a:gd name="T8" fmla="*/ 185 w 113"/>
                  <a:gd name="T9" fmla="*/ 67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6" name="Freeform 50"/>
              <p:cNvSpPr>
                <a:spLocks/>
              </p:cNvSpPr>
              <p:nvPr/>
            </p:nvSpPr>
            <p:spPr bwMode="auto">
              <a:xfrm>
                <a:off x="3903" y="1520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5 w 124"/>
                  <a:gd name="T7" fmla="*/ 12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7" name="Freeform 51"/>
              <p:cNvSpPr>
                <a:spLocks/>
              </p:cNvSpPr>
              <p:nvPr/>
            </p:nvSpPr>
            <p:spPr bwMode="auto">
              <a:xfrm>
                <a:off x="3722" y="1423"/>
                <a:ext cx="161" cy="144"/>
              </a:xfrm>
              <a:custGeom>
                <a:avLst/>
                <a:gdLst>
                  <a:gd name="T0" fmla="*/ 200 w 123"/>
                  <a:gd name="T1" fmla="*/ 72 h 110"/>
                  <a:gd name="T2" fmla="*/ 126 w 123"/>
                  <a:gd name="T3" fmla="*/ 177 h 110"/>
                  <a:gd name="T4" fmla="*/ 12 w 123"/>
                  <a:gd name="T5" fmla="*/ 117 h 110"/>
                  <a:gd name="T6" fmla="*/ 88 w 123"/>
                  <a:gd name="T7" fmla="*/ 12 h 110"/>
                  <a:gd name="T8" fmla="*/ 200 w 123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8" name="Freeform 52"/>
              <p:cNvSpPr>
                <a:spLocks/>
              </p:cNvSpPr>
              <p:nvPr/>
            </p:nvSpPr>
            <p:spPr bwMode="auto">
              <a:xfrm>
                <a:off x="3551" y="1329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8 w 124"/>
                  <a:gd name="T7" fmla="*/ 13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9" name="Freeform 53"/>
              <p:cNvSpPr>
                <a:spLocks/>
              </p:cNvSpPr>
              <p:nvPr/>
            </p:nvSpPr>
            <p:spPr bwMode="auto">
              <a:xfrm>
                <a:off x="4206" y="1591"/>
                <a:ext cx="87" cy="134"/>
              </a:xfrm>
              <a:custGeom>
                <a:avLst/>
                <a:gdLst>
                  <a:gd name="T0" fmla="*/ 108 w 67"/>
                  <a:gd name="T1" fmla="*/ 27 h 103"/>
                  <a:gd name="T2" fmla="*/ 45 w 67"/>
                  <a:gd name="T3" fmla="*/ 43 h 103"/>
                  <a:gd name="T4" fmla="*/ 8 w 67"/>
                  <a:gd name="T5" fmla="*/ 152 h 103"/>
                  <a:gd name="T6" fmla="*/ 71 w 67"/>
                  <a:gd name="T7" fmla="*/ 130 h 103"/>
                  <a:gd name="T8" fmla="*/ 108 w 67"/>
                  <a:gd name="T9" fmla="*/ 2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0" name="Freeform 54"/>
              <p:cNvSpPr>
                <a:spLocks/>
              </p:cNvSpPr>
              <p:nvPr/>
            </p:nvSpPr>
            <p:spPr bwMode="auto">
              <a:xfrm>
                <a:off x="4075" y="1747"/>
                <a:ext cx="92" cy="139"/>
              </a:xfrm>
              <a:custGeom>
                <a:avLst/>
                <a:gdLst>
                  <a:gd name="T0" fmla="*/ 114 w 70"/>
                  <a:gd name="T1" fmla="*/ 28 h 106"/>
                  <a:gd name="T2" fmla="*/ 49 w 70"/>
                  <a:gd name="T3" fmla="*/ 45 h 106"/>
                  <a:gd name="T4" fmla="*/ 11 w 70"/>
                  <a:gd name="T5" fmla="*/ 159 h 106"/>
                  <a:gd name="T6" fmla="*/ 76 w 70"/>
                  <a:gd name="T7" fmla="*/ 134 h 106"/>
                  <a:gd name="T8" fmla="*/ 114 w 70"/>
                  <a:gd name="T9" fmla="*/ 28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1" name="Freeform 55"/>
              <p:cNvSpPr>
                <a:spLocks/>
              </p:cNvSpPr>
              <p:nvPr/>
            </p:nvSpPr>
            <p:spPr bwMode="auto">
              <a:xfrm>
                <a:off x="4044" y="1629"/>
                <a:ext cx="93" cy="135"/>
              </a:xfrm>
              <a:custGeom>
                <a:avLst/>
                <a:gdLst>
                  <a:gd name="T0" fmla="*/ 115 w 71"/>
                  <a:gd name="T1" fmla="*/ 27 h 104"/>
                  <a:gd name="T2" fmla="*/ 51 w 71"/>
                  <a:gd name="T3" fmla="*/ 40 h 104"/>
                  <a:gd name="T4" fmla="*/ 10 w 71"/>
                  <a:gd name="T5" fmla="*/ 153 h 104"/>
                  <a:gd name="T6" fmla="*/ 77 w 71"/>
                  <a:gd name="T7" fmla="*/ 129 h 104"/>
                  <a:gd name="T8" fmla="*/ 115 w 71"/>
                  <a:gd name="T9" fmla="*/ 2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2" name="Freeform 56"/>
              <p:cNvSpPr>
                <a:spLocks/>
              </p:cNvSpPr>
              <p:nvPr/>
            </p:nvSpPr>
            <p:spPr bwMode="auto">
              <a:xfrm>
                <a:off x="4104" y="1864"/>
                <a:ext cx="93" cy="139"/>
              </a:xfrm>
              <a:custGeom>
                <a:avLst/>
                <a:gdLst>
                  <a:gd name="T0" fmla="*/ 117 w 71"/>
                  <a:gd name="T1" fmla="*/ 23 h 107"/>
                  <a:gd name="T2" fmla="*/ 51 w 71"/>
                  <a:gd name="T3" fmla="*/ 45 h 107"/>
                  <a:gd name="T4" fmla="*/ 9 w 71"/>
                  <a:gd name="T5" fmla="*/ 158 h 107"/>
                  <a:gd name="T6" fmla="*/ 76 w 71"/>
                  <a:gd name="T7" fmla="*/ 130 h 107"/>
                  <a:gd name="T8" fmla="*/ 117 w 71"/>
                  <a:gd name="T9" fmla="*/ 23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3" name="Freeform 57"/>
              <p:cNvSpPr>
                <a:spLocks/>
              </p:cNvSpPr>
              <p:nvPr/>
            </p:nvSpPr>
            <p:spPr bwMode="auto">
              <a:xfrm>
                <a:off x="4334" y="1436"/>
                <a:ext cx="82" cy="130"/>
              </a:xfrm>
              <a:custGeom>
                <a:avLst/>
                <a:gdLst>
                  <a:gd name="T0" fmla="*/ 102 w 63"/>
                  <a:gd name="T1" fmla="*/ 28 h 99"/>
                  <a:gd name="T2" fmla="*/ 44 w 63"/>
                  <a:gd name="T3" fmla="*/ 38 h 99"/>
                  <a:gd name="T4" fmla="*/ 7 w 63"/>
                  <a:gd name="T5" fmla="*/ 148 h 99"/>
                  <a:gd name="T6" fmla="*/ 66 w 63"/>
                  <a:gd name="T7" fmla="*/ 129 h 99"/>
                  <a:gd name="T8" fmla="*/ 102 w 63"/>
                  <a:gd name="T9" fmla="*/ 2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4" name="Freeform 58"/>
              <p:cNvSpPr>
                <a:spLocks/>
              </p:cNvSpPr>
              <p:nvPr/>
            </p:nvSpPr>
            <p:spPr bwMode="auto">
              <a:xfrm>
                <a:off x="4355" y="1557"/>
                <a:ext cx="83" cy="131"/>
              </a:xfrm>
              <a:custGeom>
                <a:avLst/>
                <a:gdLst>
                  <a:gd name="T0" fmla="*/ 102 w 64"/>
                  <a:gd name="T1" fmla="*/ 25 h 101"/>
                  <a:gd name="T2" fmla="*/ 45 w 64"/>
                  <a:gd name="T3" fmla="*/ 40 h 101"/>
                  <a:gd name="T4" fmla="*/ 6 w 64"/>
                  <a:gd name="T5" fmla="*/ 148 h 101"/>
                  <a:gd name="T6" fmla="*/ 66 w 64"/>
                  <a:gd name="T7" fmla="*/ 126 h 101"/>
                  <a:gd name="T8" fmla="*/ 102 w 64"/>
                  <a:gd name="T9" fmla="*/ 25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5" name="Freeform 59"/>
              <p:cNvSpPr>
                <a:spLocks/>
              </p:cNvSpPr>
              <p:nvPr/>
            </p:nvSpPr>
            <p:spPr bwMode="auto">
              <a:xfrm>
                <a:off x="4308" y="1307"/>
                <a:ext cx="90" cy="141"/>
              </a:xfrm>
              <a:custGeom>
                <a:avLst/>
                <a:gdLst>
                  <a:gd name="T0" fmla="*/ 112 w 69"/>
                  <a:gd name="T1" fmla="*/ 31 h 108"/>
                  <a:gd name="T2" fmla="*/ 48 w 69"/>
                  <a:gd name="T3" fmla="*/ 40 h 108"/>
                  <a:gd name="T4" fmla="*/ 9 w 69"/>
                  <a:gd name="T5" fmla="*/ 158 h 108"/>
                  <a:gd name="T6" fmla="*/ 73 w 69"/>
                  <a:gd name="T7" fmla="*/ 141 h 108"/>
                  <a:gd name="T8" fmla="*/ 112 w 69"/>
                  <a:gd name="T9" fmla="*/ 31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6" name="Freeform 60"/>
              <p:cNvSpPr>
                <a:spLocks/>
              </p:cNvSpPr>
              <p:nvPr/>
            </p:nvSpPr>
            <p:spPr bwMode="auto">
              <a:xfrm>
                <a:off x="3744" y="1711"/>
                <a:ext cx="108" cy="94"/>
              </a:xfrm>
              <a:custGeom>
                <a:avLst/>
                <a:gdLst>
                  <a:gd name="T0" fmla="*/ 136 w 82"/>
                  <a:gd name="T1" fmla="*/ 95 h 72"/>
                  <a:gd name="T2" fmla="*/ 92 w 82"/>
                  <a:gd name="T3" fmla="*/ 110 h 72"/>
                  <a:gd name="T4" fmla="*/ 12 w 82"/>
                  <a:gd name="T5" fmla="*/ 34 h 72"/>
                  <a:gd name="T6" fmla="*/ 61 w 82"/>
                  <a:gd name="T7" fmla="*/ 21 h 72"/>
                  <a:gd name="T8" fmla="*/ 136 w 82"/>
                  <a:gd name="T9" fmla="*/ 95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7" name="Freeform 61"/>
              <p:cNvSpPr>
                <a:spLocks/>
              </p:cNvSpPr>
              <p:nvPr/>
            </p:nvSpPr>
            <p:spPr bwMode="auto">
              <a:xfrm>
                <a:off x="3877" y="1685"/>
                <a:ext cx="116" cy="95"/>
              </a:xfrm>
              <a:custGeom>
                <a:avLst/>
                <a:gdLst>
                  <a:gd name="T0" fmla="*/ 145 w 89"/>
                  <a:gd name="T1" fmla="*/ 91 h 73"/>
                  <a:gd name="T2" fmla="*/ 104 w 89"/>
                  <a:gd name="T3" fmla="*/ 113 h 73"/>
                  <a:gd name="T4" fmla="*/ 12 w 89"/>
                  <a:gd name="T5" fmla="*/ 35 h 73"/>
                  <a:gd name="T6" fmla="*/ 77 w 89"/>
                  <a:gd name="T7" fmla="*/ 22 h 73"/>
                  <a:gd name="T8" fmla="*/ 145 w 89"/>
                  <a:gd name="T9" fmla="*/ 9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8" name="Freeform 62"/>
              <p:cNvSpPr>
                <a:spLocks/>
              </p:cNvSpPr>
              <p:nvPr/>
            </p:nvSpPr>
            <p:spPr bwMode="auto">
              <a:xfrm>
                <a:off x="3580" y="1619"/>
                <a:ext cx="99" cy="88"/>
              </a:xfrm>
              <a:custGeom>
                <a:avLst/>
                <a:gdLst>
                  <a:gd name="T0" fmla="*/ 122 w 76"/>
                  <a:gd name="T1" fmla="*/ 88 h 67"/>
                  <a:gd name="T2" fmla="*/ 89 w 76"/>
                  <a:gd name="T3" fmla="*/ 105 h 67"/>
                  <a:gd name="T4" fmla="*/ 13 w 76"/>
                  <a:gd name="T5" fmla="*/ 34 h 67"/>
                  <a:gd name="T6" fmla="*/ 56 w 76"/>
                  <a:gd name="T7" fmla="*/ 18 h 67"/>
                  <a:gd name="T8" fmla="*/ 122 w 76"/>
                  <a:gd name="T9" fmla="*/ 88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9" name="Freeform 63"/>
              <p:cNvSpPr>
                <a:spLocks/>
              </p:cNvSpPr>
              <p:nvPr/>
            </p:nvSpPr>
            <p:spPr bwMode="auto">
              <a:xfrm>
                <a:off x="3617" y="1731"/>
                <a:ext cx="105" cy="92"/>
              </a:xfrm>
              <a:custGeom>
                <a:avLst/>
                <a:gdLst>
                  <a:gd name="T0" fmla="*/ 130 w 81"/>
                  <a:gd name="T1" fmla="*/ 92 h 71"/>
                  <a:gd name="T2" fmla="*/ 92 w 81"/>
                  <a:gd name="T3" fmla="*/ 108 h 71"/>
                  <a:gd name="T4" fmla="*/ 13 w 81"/>
                  <a:gd name="T5" fmla="*/ 35 h 71"/>
                  <a:gd name="T6" fmla="*/ 57 w 81"/>
                  <a:gd name="T7" fmla="*/ 21 h 71"/>
                  <a:gd name="T8" fmla="*/ 130 w 81"/>
                  <a:gd name="T9" fmla="*/ 92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0" name="Freeform 64"/>
              <p:cNvSpPr>
                <a:spLocks/>
              </p:cNvSpPr>
              <p:nvPr/>
            </p:nvSpPr>
            <p:spPr bwMode="auto">
              <a:xfrm>
                <a:off x="3536" y="1498"/>
                <a:ext cx="109" cy="98"/>
              </a:xfrm>
              <a:custGeom>
                <a:avLst/>
                <a:gdLst>
                  <a:gd name="T0" fmla="*/ 138 w 83"/>
                  <a:gd name="T1" fmla="*/ 102 h 75"/>
                  <a:gd name="T2" fmla="*/ 87 w 83"/>
                  <a:gd name="T3" fmla="*/ 110 h 75"/>
                  <a:gd name="T4" fmla="*/ 11 w 83"/>
                  <a:gd name="T5" fmla="*/ 33 h 75"/>
                  <a:gd name="T6" fmla="*/ 59 w 83"/>
                  <a:gd name="T7" fmla="*/ 18 h 75"/>
                  <a:gd name="T8" fmla="*/ 138 w 83"/>
                  <a:gd name="T9" fmla="*/ 10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1" name="Freeform 65"/>
              <p:cNvSpPr>
                <a:spLocks/>
              </p:cNvSpPr>
              <p:nvPr/>
            </p:nvSpPr>
            <p:spPr bwMode="auto">
              <a:xfrm>
                <a:off x="3914" y="1806"/>
                <a:ext cx="114" cy="98"/>
              </a:xfrm>
              <a:custGeom>
                <a:avLst/>
                <a:gdLst>
                  <a:gd name="T0" fmla="*/ 143 w 87"/>
                  <a:gd name="T1" fmla="*/ 101 h 75"/>
                  <a:gd name="T2" fmla="*/ 94 w 87"/>
                  <a:gd name="T3" fmla="*/ 112 h 75"/>
                  <a:gd name="T4" fmla="*/ 10 w 87"/>
                  <a:gd name="T5" fmla="*/ 34 h 75"/>
                  <a:gd name="T6" fmla="*/ 66 w 87"/>
                  <a:gd name="T7" fmla="*/ 21 h 75"/>
                  <a:gd name="T8" fmla="*/ 143 w 87"/>
                  <a:gd name="T9" fmla="*/ 10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2" name="Freeform 66"/>
              <p:cNvSpPr>
                <a:spLocks/>
              </p:cNvSpPr>
              <p:nvPr/>
            </p:nvSpPr>
            <p:spPr bwMode="auto">
              <a:xfrm>
                <a:off x="3950" y="1926"/>
                <a:ext cx="108" cy="91"/>
              </a:xfrm>
              <a:custGeom>
                <a:avLst/>
                <a:gdLst>
                  <a:gd name="T0" fmla="*/ 135 w 83"/>
                  <a:gd name="T1" fmla="*/ 96 h 69"/>
                  <a:gd name="T2" fmla="*/ 88 w 83"/>
                  <a:gd name="T3" fmla="*/ 106 h 69"/>
                  <a:gd name="T4" fmla="*/ 9 w 83"/>
                  <a:gd name="T5" fmla="*/ 29 h 69"/>
                  <a:gd name="T6" fmla="*/ 64 w 83"/>
                  <a:gd name="T7" fmla="*/ 21 h 69"/>
                  <a:gd name="T8" fmla="*/ 135 w 83"/>
                  <a:gd name="T9" fmla="*/ 9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73" name="Group 219"/>
          <p:cNvGrpSpPr>
            <a:grpSpLocks/>
          </p:cNvGrpSpPr>
          <p:nvPr/>
        </p:nvGrpSpPr>
        <p:grpSpPr bwMode="auto">
          <a:xfrm>
            <a:off x="3473450" y="1714500"/>
            <a:ext cx="2351088" cy="2797175"/>
            <a:chOff x="2188" y="1080"/>
            <a:chExt cx="1481" cy="1762"/>
          </a:xfrm>
        </p:grpSpPr>
        <p:sp>
          <p:nvSpPr>
            <p:cNvPr id="32871" name="Freeform 68"/>
            <p:cNvSpPr>
              <a:spLocks/>
            </p:cNvSpPr>
            <p:nvPr/>
          </p:nvSpPr>
          <p:spPr bwMode="auto">
            <a:xfrm flipV="1">
              <a:off x="2460" y="1956"/>
              <a:ext cx="1015" cy="886"/>
            </a:xfrm>
            <a:custGeom>
              <a:avLst/>
              <a:gdLst>
                <a:gd name="T0" fmla="*/ 276 w 1835"/>
                <a:gd name="T1" fmla="*/ 0 h 1602"/>
                <a:gd name="T2" fmla="*/ 85 w 1835"/>
                <a:gd name="T3" fmla="*/ 58 h 1602"/>
                <a:gd name="T4" fmla="*/ 0 w 1835"/>
                <a:gd name="T5" fmla="*/ 384 h 1602"/>
                <a:gd name="T6" fmla="*/ 283 w 1835"/>
                <a:gd name="T7" fmla="*/ 490 h 1602"/>
                <a:gd name="T8" fmla="*/ 487 w 1835"/>
                <a:gd name="T9" fmla="*/ 473 h 1602"/>
                <a:gd name="T10" fmla="*/ 561 w 1835"/>
                <a:gd name="T11" fmla="*/ 134 h 1602"/>
                <a:gd name="T12" fmla="*/ 276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872" name="Picture 210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2188" y="1877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873" name="Group 208"/>
            <p:cNvGrpSpPr>
              <a:grpSpLocks/>
            </p:cNvGrpSpPr>
            <p:nvPr/>
          </p:nvGrpSpPr>
          <p:grpSpPr bwMode="auto">
            <a:xfrm>
              <a:off x="2460" y="1080"/>
              <a:ext cx="1015" cy="886"/>
              <a:chOff x="2460" y="1080"/>
              <a:chExt cx="1015" cy="886"/>
            </a:xfrm>
          </p:grpSpPr>
          <p:sp>
            <p:nvSpPr>
              <p:cNvPr id="32874" name="Freeform 70"/>
              <p:cNvSpPr>
                <a:spLocks/>
              </p:cNvSpPr>
              <p:nvPr/>
            </p:nvSpPr>
            <p:spPr bwMode="auto">
              <a:xfrm>
                <a:off x="2460" y="1724"/>
                <a:ext cx="881" cy="242"/>
              </a:xfrm>
              <a:custGeom>
                <a:avLst/>
                <a:gdLst>
                  <a:gd name="T0" fmla="*/ 488 w 1592"/>
                  <a:gd name="T1" fmla="*/ 117 h 437"/>
                  <a:gd name="T2" fmla="*/ 283 w 1592"/>
                  <a:gd name="T3" fmla="*/ 134 h 437"/>
                  <a:gd name="T4" fmla="*/ 0 w 1592"/>
                  <a:gd name="T5" fmla="*/ 28 h 437"/>
                  <a:gd name="T6" fmla="*/ 188 w 1592"/>
                  <a:gd name="T7" fmla="*/ 0 h 437"/>
                  <a:gd name="T8" fmla="*/ 488 w 1592"/>
                  <a:gd name="T9" fmla="*/ 117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5" name="Freeform 71"/>
              <p:cNvSpPr>
                <a:spLocks/>
              </p:cNvSpPr>
              <p:nvPr/>
            </p:nvSpPr>
            <p:spPr bwMode="auto">
              <a:xfrm>
                <a:off x="2460" y="1080"/>
                <a:ext cx="499" cy="694"/>
              </a:xfrm>
              <a:custGeom>
                <a:avLst/>
                <a:gdLst>
                  <a:gd name="T0" fmla="*/ 188 w 902"/>
                  <a:gd name="T1" fmla="*/ 356 h 1255"/>
                  <a:gd name="T2" fmla="*/ 0 w 902"/>
                  <a:gd name="T3" fmla="*/ 384 h 1255"/>
                  <a:gd name="T4" fmla="*/ 85 w 902"/>
                  <a:gd name="T5" fmla="*/ 58 h 1255"/>
                  <a:gd name="T6" fmla="*/ 276 w 902"/>
                  <a:gd name="T7" fmla="*/ 0 h 1255"/>
                  <a:gd name="T8" fmla="*/ 188 w 902"/>
                  <a:gd name="T9" fmla="*/ 356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AE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6" name="Freeform 72"/>
              <p:cNvSpPr>
                <a:spLocks/>
              </p:cNvSpPr>
              <p:nvPr/>
            </p:nvSpPr>
            <p:spPr bwMode="auto">
              <a:xfrm>
                <a:off x="2800" y="1080"/>
                <a:ext cx="675" cy="856"/>
              </a:xfrm>
              <a:custGeom>
                <a:avLst/>
                <a:gdLst>
                  <a:gd name="T0" fmla="*/ 373 w 1221"/>
                  <a:gd name="T1" fmla="*/ 134 h 1547"/>
                  <a:gd name="T2" fmla="*/ 299 w 1221"/>
                  <a:gd name="T3" fmla="*/ 474 h 1547"/>
                  <a:gd name="T4" fmla="*/ 0 w 1221"/>
                  <a:gd name="T5" fmla="*/ 357 h 1547"/>
                  <a:gd name="T6" fmla="*/ 88 w 1221"/>
                  <a:gd name="T7" fmla="*/ 0 h 1547"/>
                  <a:gd name="T8" fmla="*/ 373 w 1221"/>
                  <a:gd name="T9" fmla="*/ 134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C9C9C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7" name="Freeform 73"/>
              <p:cNvSpPr>
                <a:spLocks/>
              </p:cNvSpPr>
              <p:nvPr/>
            </p:nvSpPr>
            <p:spPr bwMode="auto">
              <a:xfrm>
                <a:off x="2972" y="1805"/>
                <a:ext cx="369" cy="161"/>
              </a:xfrm>
              <a:custGeom>
                <a:avLst/>
                <a:gdLst>
                  <a:gd name="T0" fmla="*/ 19 w 667"/>
                  <a:gd name="T1" fmla="*/ 0 h 291"/>
                  <a:gd name="T2" fmla="*/ 0 w 667"/>
                  <a:gd name="T3" fmla="*/ 89 h 291"/>
                  <a:gd name="T4" fmla="*/ 204 w 667"/>
                  <a:gd name="T5" fmla="*/ 72 h 291"/>
                  <a:gd name="T6" fmla="*/ 19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8686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8" name="Freeform 74"/>
              <p:cNvSpPr>
                <a:spLocks/>
              </p:cNvSpPr>
              <p:nvPr/>
            </p:nvSpPr>
            <p:spPr bwMode="auto">
              <a:xfrm>
                <a:off x="2614" y="1080"/>
                <a:ext cx="345" cy="233"/>
              </a:xfrm>
              <a:custGeom>
                <a:avLst/>
                <a:gdLst>
                  <a:gd name="T0" fmla="*/ 0 w 624"/>
                  <a:gd name="T1" fmla="*/ 58 h 421"/>
                  <a:gd name="T2" fmla="*/ 159 w 624"/>
                  <a:gd name="T3" fmla="*/ 129 h 421"/>
                  <a:gd name="T4" fmla="*/ 191 w 624"/>
                  <a:gd name="T5" fmla="*/ 0 h 421"/>
                  <a:gd name="T6" fmla="*/ 0 w 624"/>
                  <a:gd name="T7" fmla="*/ 58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3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9" name="Freeform 75"/>
              <p:cNvSpPr>
                <a:spLocks/>
              </p:cNvSpPr>
              <p:nvPr/>
            </p:nvSpPr>
            <p:spPr bwMode="auto">
              <a:xfrm>
                <a:off x="3007" y="1322"/>
                <a:ext cx="468" cy="614"/>
              </a:xfrm>
              <a:custGeom>
                <a:avLst/>
                <a:gdLst>
                  <a:gd name="T0" fmla="*/ 51 w 846"/>
                  <a:gd name="T1" fmla="*/ 44 h 1110"/>
                  <a:gd name="T2" fmla="*/ 259 w 846"/>
                  <a:gd name="T3" fmla="*/ 0 h 1110"/>
                  <a:gd name="T4" fmla="*/ 185 w 846"/>
                  <a:gd name="T5" fmla="*/ 340 h 1110"/>
                  <a:gd name="T6" fmla="*/ 0 w 846"/>
                  <a:gd name="T7" fmla="*/ 267 h 1110"/>
                  <a:gd name="T8" fmla="*/ 51 w 846"/>
                  <a:gd name="T9" fmla="*/ 44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0" name="Freeform 76"/>
              <p:cNvSpPr>
                <a:spLocks/>
              </p:cNvSpPr>
              <p:nvPr/>
            </p:nvSpPr>
            <p:spPr bwMode="auto">
              <a:xfrm>
                <a:off x="2901" y="1080"/>
                <a:ext cx="574" cy="320"/>
              </a:xfrm>
              <a:custGeom>
                <a:avLst/>
                <a:gdLst>
                  <a:gd name="T0" fmla="*/ 0 w 1037"/>
                  <a:gd name="T1" fmla="*/ 129 h 579"/>
                  <a:gd name="T2" fmla="*/ 110 w 1037"/>
                  <a:gd name="T3" fmla="*/ 177 h 579"/>
                  <a:gd name="T4" fmla="*/ 318 w 1037"/>
                  <a:gd name="T5" fmla="*/ 134 h 579"/>
                  <a:gd name="T6" fmla="*/ 32 w 1037"/>
                  <a:gd name="T7" fmla="*/ 0 h 579"/>
                  <a:gd name="T8" fmla="*/ 0 w 1037"/>
                  <a:gd name="T9" fmla="*/ 129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C2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1" name="Freeform 77"/>
              <p:cNvSpPr>
                <a:spLocks/>
              </p:cNvSpPr>
              <p:nvPr/>
            </p:nvSpPr>
            <p:spPr bwMode="auto">
              <a:xfrm>
                <a:off x="2764" y="1745"/>
                <a:ext cx="146" cy="51"/>
              </a:xfrm>
              <a:custGeom>
                <a:avLst/>
                <a:gdLst>
                  <a:gd name="T0" fmla="*/ 139 w 112"/>
                  <a:gd name="T1" fmla="*/ 24 h 39"/>
                  <a:gd name="T2" fmla="*/ 162 w 112"/>
                  <a:gd name="T3" fmla="*/ 63 h 39"/>
                  <a:gd name="T4" fmla="*/ 50 w 112"/>
                  <a:gd name="T5" fmla="*/ 43 h 39"/>
                  <a:gd name="T6" fmla="*/ 21 w 112"/>
                  <a:gd name="T7" fmla="*/ 7 h 39"/>
                  <a:gd name="T8" fmla="*/ 139 w 112"/>
                  <a:gd name="T9" fmla="*/ 2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2" name="Freeform 78"/>
              <p:cNvSpPr>
                <a:spLocks/>
              </p:cNvSpPr>
              <p:nvPr/>
            </p:nvSpPr>
            <p:spPr bwMode="auto">
              <a:xfrm>
                <a:off x="2950" y="1816"/>
                <a:ext cx="142" cy="48"/>
              </a:xfrm>
              <a:custGeom>
                <a:avLst/>
                <a:gdLst>
                  <a:gd name="T0" fmla="*/ 139 w 109"/>
                  <a:gd name="T1" fmla="*/ 23 h 37"/>
                  <a:gd name="T2" fmla="*/ 155 w 109"/>
                  <a:gd name="T3" fmla="*/ 58 h 37"/>
                  <a:gd name="T4" fmla="*/ 47 w 109"/>
                  <a:gd name="T5" fmla="*/ 40 h 37"/>
                  <a:gd name="T6" fmla="*/ 21 w 109"/>
                  <a:gd name="T7" fmla="*/ 6 h 37"/>
                  <a:gd name="T8" fmla="*/ 139 w 109"/>
                  <a:gd name="T9" fmla="*/ 23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3" name="Freeform 79"/>
              <p:cNvSpPr>
                <a:spLocks/>
              </p:cNvSpPr>
              <p:nvPr/>
            </p:nvSpPr>
            <p:spPr bwMode="auto">
              <a:xfrm>
                <a:off x="3125" y="1885"/>
                <a:ext cx="141" cy="46"/>
              </a:xfrm>
              <a:custGeom>
                <a:avLst/>
                <a:gdLst>
                  <a:gd name="T0" fmla="*/ 144 w 108"/>
                  <a:gd name="T1" fmla="*/ 24 h 35"/>
                  <a:gd name="T2" fmla="*/ 151 w 108"/>
                  <a:gd name="T3" fmla="*/ 59 h 35"/>
                  <a:gd name="T4" fmla="*/ 44 w 108"/>
                  <a:gd name="T5" fmla="*/ 39 h 35"/>
                  <a:gd name="T6" fmla="*/ 22 w 108"/>
                  <a:gd name="T7" fmla="*/ 7 h 35"/>
                  <a:gd name="T8" fmla="*/ 144 w 108"/>
                  <a:gd name="T9" fmla="*/ 24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4" name="Freeform 80"/>
              <p:cNvSpPr>
                <a:spLocks/>
              </p:cNvSpPr>
              <p:nvPr/>
            </p:nvSpPr>
            <p:spPr bwMode="auto">
              <a:xfrm>
                <a:off x="2829" y="1834"/>
                <a:ext cx="139" cy="43"/>
              </a:xfrm>
              <a:custGeom>
                <a:avLst/>
                <a:gdLst>
                  <a:gd name="T0" fmla="*/ 142 w 106"/>
                  <a:gd name="T1" fmla="*/ 23 h 33"/>
                  <a:gd name="T2" fmla="*/ 155 w 106"/>
                  <a:gd name="T3" fmla="*/ 52 h 33"/>
                  <a:gd name="T4" fmla="*/ 50 w 106"/>
                  <a:gd name="T5" fmla="*/ 35 h 33"/>
                  <a:gd name="T6" fmla="*/ 22 w 106"/>
                  <a:gd name="T7" fmla="*/ 5 h 33"/>
                  <a:gd name="T8" fmla="*/ 142 w 106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5" name="Freeform 81"/>
              <p:cNvSpPr>
                <a:spLocks/>
              </p:cNvSpPr>
              <p:nvPr/>
            </p:nvSpPr>
            <p:spPr bwMode="auto">
              <a:xfrm>
                <a:off x="2881" y="1908"/>
                <a:ext cx="140" cy="45"/>
              </a:xfrm>
              <a:custGeom>
                <a:avLst/>
                <a:gdLst>
                  <a:gd name="T0" fmla="*/ 140 w 107"/>
                  <a:gd name="T1" fmla="*/ 25 h 34"/>
                  <a:gd name="T2" fmla="*/ 154 w 107"/>
                  <a:gd name="T3" fmla="*/ 58 h 34"/>
                  <a:gd name="T4" fmla="*/ 48 w 107"/>
                  <a:gd name="T5" fmla="*/ 38 h 34"/>
                  <a:gd name="T6" fmla="*/ 22 w 107"/>
                  <a:gd name="T7" fmla="*/ 5 h 34"/>
                  <a:gd name="T8" fmla="*/ 140 w 107"/>
                  <a:gd name="T9" fmla="*/ 25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6" name="Freeform 82"/>
              <p:cNvSpPr>
                <a:spLocks/>
              </p:cNvSpPr>
              <p:nvPr/>
            </p:nvSpPr>
            <p:spPr bwMode="auto">
              <a:xfrm>
                <a:off x="2713" y="1847"/>
                <a:ext cx="142" cy="43"/>
              </a:xfrm>
              <a:custGeom>
                <a:avLst/>
                <a:gdLst>
                  <a:gd name="T0" fmla="*/ 145 w 109"/>
                  <a:gd name="T1" fmla="*/ 23 h 33"/>
                  <a:gd name="T2" fmla="*/ 162 w 109"/>
                  <a:gd name="T3" fmla="*/ 52 h 33"/>
                  <a:gd name="T4" fmla="*/ 56 w 109"/>
                  <a:gd name="T5" fmla="*/ 35 h 33"/>
                  <a:gd name="T6" fmla="*/ 26 w 109"/>
                  <a:gd name="T7" fmla="*/ 4 h 33"/>
                  <a:gd name="T8" fmla="*/ 145 w 109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7" name="Freeform 83"/>
              <p:cNvSpPr>
                <a:spLocks/>
              </p:cNvSpPr>
              <p:nvPr/>
            </p:nvSpPr>
            <p:spPr bwMode="auto">
              <a:xfrm>
                <a:off x="2536" y="1778"/>
                <a:ext cx="143" cy="47"/>
              </a:xfrm>
              <a:custGeom>
                <a:avLst/>
                <a:gdLst>
                  <a:gd name="T0" fmla="*/ 139 w 110"/>
                  <a:gd name="T1" fmla="*/ 26 h 36"/>
                  <a:gd name="T2" fmla="*/ 161 w 110"/>
                  <a:gd name="T3" fmla="*/ 60 h 36"/>
                  <a:gd name="T4" fmla="*/ 56 w 110"/>
                  <a:gd name="T5" fmla="*/ 39 h 36"/>
                  <a:gd name="T6" fmla="*/ 21 w 110"/>
                  <a:gd name="T7" fmla="*/ 5 h 36"/>
                  <a:gd name="T8" fmla="*/ 139 w 110"/>
                  <a:gd name="T9" fmla="*/ 2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8" name="Freeform 84"/>
              <p:cNvSpPr>
                <a:spLocks/>
              </p:cNvSpPr>
              <p:nvPr/>
            </p:nvSpPr>
            <p:spPr bwMode="auto">
              <a:xfrm>
                <a:off x="3075" y="1436"/>
                <a:ext cx="149" cy="159"/>
              </a:xfrm>
              <a:custGeom>
                <a:avLst/>
                <a:gdLst>
                  <a:gd name="T0" fmla="*/ 174 w 114"/>
                  <a:gd name="T1" fmla="*/ 136 h 122"/>
                  <a:gd name="T2" fmla="*/ 60 w 114"/>
                  <a:gd name="T3" fmla="*/ 189 h 122"/>
                  <a:gd name="T4" fmla="*/ 21 w 114"/>
                  <a:gd name="T5" fmla="*/ 69 h 122"/>
                  <a:gd name="T6" fmla="*/ 135 w 114"/>
                  <a:gd name="T7" fmla="*/ 17 h 122"/>
                  <a:gd name="T8" fmla="*/ 174 w 114"/>
                  <a:gd name="T9" fmla="*/ 13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9" name="Freeform 85"/>
              <p:cNvSpPr>
                <a:spLocks/>
              </p:cNvSpPr>
              <p:nvPr/>
            </p:nvSpPr>
            <p:spPr bwMode="auto">
              <a:xfrm>
                <a:off x="2898" y="1357"/>
                <a:ext cx="148" cy="159"/>
              </a:xfrm>
              <a:custGeom>
                <a:avLst/>
                <a:gdLst>
                  <a:gd name="T0" fmla="*/ 171 w 114"/>
                  <a:gd name="T1" fmla="*/ 138 h 122"/>
                  <a:gd name="T2" fmla="*/ 58 w 114"/>
                  <a:gd name="T3" fmla="*/ 190 h 122"/>
                  <a:gd name="T4" fmla="*/ 22 w 114"/>
                  <a:gd name="T5" fmla="*/ 72 h 122"/>
                  <a:gd name="T6" fmla="*/ 134 w 114"/>
                  <a:gd name="T7" fmla="*/ 18 h 122"/>
                  <a:gd name="T8" fmla="*/ 171 w 114"/>
                  <a:gd name="T9" fmla="*/ 138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0" name="Freeform 86"/>
              <p:cNvSpPr>
                <a:spLocks/>
              </p:cNvSpPr>
              <p:nvPr/>
            </p:nvSpPr>
            <p:spPr bwMode="auto">
              <a:xfrm>
                <a:off x="2841" y="1569"/>
                <a:ext cx="156" cy="166"/>
              </a:xfrm>
              <a:custGeom>
                <a:avLst/>
                <a:gdLst>
                  <a:gd name="T0" fmla="*/ 182 w 119"/>
                  <a:gd name="T1" fmla="*/ 144 h 127"/>
                  <a:gd name="T2" fmla="*/ 64 w 119"/>
                  <a:gd name="T3" fmla="*/ 199 h 127"/>
                  <a:gd name="T4" fmla="*/ 22 w 119"/>
                  <a:gd name="T5" fmla="*/ 73 h 127"/>
                  <a:gd name="T6" fmla="*/ 140 w 119"/>
                  <a:gd name="T7" fmla="*/ 21 h 127"/>
                  <a:gd name="T8" fmla="*/ 182 w 119"/>
                  <a:gd name="T9" fmla="*/ 144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1" name="Freeform 87"/>
              <p:cNvSpPr>
                <a:spLocks/>
              </p:cNvSpPr>
              <p:nvPr/>
            </p:nvSpPr>
            <p:spPr bwMode="auto">
              <a:xfrm>
                <a:off x="2945" y="1143"/>
                <a:ext cx="159" cy="167"/>
              </a:xfrm>
              <a:custGeom>
                <a:avLst/>
                <a:gdLst>
                  <a:gd name="T0" fmla="*/ 185 w 122"/>
                  <a:gd name="T1" fmla="*/ 145 h 128"/>
                  <a:gd name="T2" fmla="*/ 65 w 122"/>
                  <a:gd name="T3" fmla="*/ 200 h 128"/>
                  <a:gd name="T4" fmla="*/ 22 w 122"/>
                  <a:gd name="T5" fmla="*/ 73 h 128"/>
                  <a:gd name="T6" fmla="*/ 142 w 122"/>
                  <a:gd name="T7" fmla="*/ 18 h 128"/>
                  <a:gd name="T8" fmla="*/ 185 w 122"/>
                  <a:gd name="T9" fmla="*/ 145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2" name="Freeform 88"/>
              <p:cNvSpPr>
                <a:spLocks/>
              </p:cNvSpPr>
              <p:nvPr/>
            </p:nvSpPr>
            <p:spPr bwMode="auto">
              <a:xfrm>
                <a:off x="3257" y="1516"/>
                <a:ext cx="136" cy="147"/>
              </a:xfrm>
              <a:custGeom>
                <a:avLst/>
                <a:gdLst>
                  <a:gd name="T0" fmla="*/ 160 w 104"/>
                  <a:gd name="T1" fmla="*/ 127 h 112"/>
                  <a:gd name="T2" fmla="*/ 55 w 104"/>
                  <a:gd name="T3" fmla="*/ 176 h 112"/>
                  <a:gd name="T4" fmla="*/ 18 w 104"/>
                  <a:gd name="T5" fmla="*/ 66 h 112"/>
                  <a:gd name="T6" fmla="*/ 123 w 104"/>
                  <a:gd name="T7" fmla="*/ 17 h 112"/>
                  <a:gd name="T8" fmla="*/ 160 w 104"/>
                  <a:gd name="T9" fmla="*/ 12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3" name="Freeform 89"/>
              <p:cNvSpPr>
                <a:spLocks/>
              </p:cNvSpPr>
              <p:nvPr/>
            </p:nvSpPr>
            <p:spPr bwMode="auto">
              <a:xfrm>
                <a:off x="3300" y="1309"/>
                <a:ext cx="141" cy="152"/>
              </a:xfrm>
              <a:custGeom>
                <a:avLst/>
                <a:gdLst>
                  <a:gd name="T0" fmla="*/ 166 w 108"/>
                  <a:gd name="T1" fmla="*/ 132 h 116"/>
                  <a:gd name="T2" fmla="*/ 57 w 108"/>
                  <a:gd name="T3" fmla="*/ 182 h 116"/>
                  <a:gd name="T4" fmla="*/ 21 w 108"/>
                  <a:gd name="T5" fmla="*/ 68 h 116"/>
                  <a:gd name="T6" fmla="*/ 128 w 108"/>
                  <a:gd name="T7" fmla="*/ 18 h 116"/>
                  <a:gd name="T8" fmla="*/ 166 w 108"/>
                  <a:gd name="T9" fmla="*/ 132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4" name="Freeform 90"/>
              <p:cNvSpPr>
                <a:spLocks/>
              </p:cNvSpPr>
              <p:nvPr/>
            </p:nvSpPr>
            <p:spPr bwMode="auto">
              <a:xfrm>
                <a:off x="3208" y="1723"/>
                <a:ext cx="136" cy="149"/>
              </a:xfrm>
              <a:custGeom>
                <a:avLst/>
                <a:gdLst>
                  <a:gd name="T0" fmla="*/ 160 w 104"/>
                  <a:gd name="T1" fmla="*/ 128 h 114"/>
                  <a:gd name="T2" fmla="*/ 55 w 104"/>
                  <a:gd name="T3" fmla="*/ 178 h 114"/>
                  <a:gd name="T4" fmla="*/ 21 w 104"/>
                  <a:gd name="T5" fmla="*/ 67 h 114"/>
                  <a:gd name="T6" fmla="*/ 124 w 104"/>
                  <a:gd name="T7" fmla="*/ 17 h 114"/>
                  <a:gd name="T8" fmla="*/ 160 w 104"/>
                  <a:gd name="T9" fmla="*/ 12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5" name="Freeform 91"/>
              <p:cNvSpPr>
                <a:spLocks/>
              </p:cNvSpPr>
              <p:nvPr/>
            </p:nvSpPr>
            <p:spPr bwMode="auto">
              <a:xfrm>
                <a:off x="2652" y="1362"/>
                <a:ext cx="98" cy="152"/>
              </a:xfrm>
              <a:custGeom>
                <a:avLst/>
                <a:gdLst>
                  <a:gd name="T0" fmla="*/ 116 w 75"/>
                  <a:gd name="T1" fmla="*/ 86 h 116"/>
                  <a:gd name="T2" fmla="*/ 39 w 75"/>
                  <a:gd name="T3" fmla="*/ 194 h 116"/>
                  <a:gd name="T4" fmla="*/ 12 w 75"/>
                  <a:gd name="T5" fmla="*/ 115 h 116"/>
                  <a:gd name="T6" fmla="*/ 85 w 75"/>
                  <a:gd name="T7" fmla="*/ 10 h 116"/>
                  <a:gd name="T8" fmla="*/ 116 w 75"/>
                  <a:gd name="T9" fmla="*/ 8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6" name="Freeform 92"/>
              <p:cNvSpPr>
                <a:spLocks/>
              </p:cNvSpPr>
              <p:nvPr/>
            </p:nvSpPr>
            <p:spPr bwMode="auto">
              <a:xfrm>
                <a:off x="2544" y="1390"/>
                <a:ext cx="94" cy="147"/>
              </a:xfrm>
              <a:custGeom>
                <a:avLst/>
                <a:gdLst>
                  <a:gd name="T0" fmla="*/ 110 w 72"/>
                  <a:gd name="T1" fmla="*/ 83 h 113"/>
                  <a:gd name="T2" fmla="*/ 35 w 72"/>
                  <a:gd name="T3" fmla="*/ 186 h 113"/>
                  <a:gd name="T4" fmla="*/ 13 w 72"/>
                  <a:gd name="T5" fmla="*/ 111 h 113"/>
                  <a:gd name="T6" fmla="*/ 84 w 72"/>
                  <a:gd name="T7" fmla="*/ 9 h 113"/>
                  <a:gd name="T8" fmla="*/ 110 w 72"/>
                  <a:gd name="T9" fmla="*/ 83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7" name="Freeform 93"/>
              <p:cNvSpPr>
                <a:spLocks/>
              </p:cNvSpPr>
              <p:nvPr/>
            </p:nvSpPr>
            <p:spPr bwMode="auto">
              <a:xfrm>
                <a:off x="2598" y="1201"/>
                <a:ext cx="90" cy="135"/>
              </a:xfrm>
              <a:custGeom>
                <a:avLst/>
                <a:gdLst>
                  <a:gd name="T0" fmla="*/ 106 w 69"/>
                  <a:gd name="T1" fmla="*/ 74 h 104"/>
                  <a:gd name="T2" fmla="*/ 34 w 69"/>
                  <a:gd name="T3" fmla="*/ 170 h 104"/>
                  <a:gd name="T4" fmla="*/ 12 w 69"/>
                  <a:gd name="T5" fmla="*/ 103 h 104"/>
                  <a:gd name="T6" fmla="*/ 78 w 69"/>
                  <a:gd name="T7" fmla="*/ 10 h 104"/>
                  <a:gd name="T8" fmla="*/ 106 w 69"/>
                  <a:gd name="T9" fmla="*/ 74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8" name="Freeform 94"/>
              <p:cNvSpPr>
                <a:spLocks/>
              </p:cNvSpPr>
              <p:nvPr/>
            </p:nvSpPr>
            <p:spPr bwMode="auto">
              <a:xfrm>
                <a:off x="2494" y="1595"/>
                <a:ext cx="90" cy="138"/>
              </a:xfrm>
              <a:custGeom>
                <a:avLst/>
                <a:gdLst>
                  <a:gd name="T0" fmla="*/ 106 w 69"/>
                  <a:gd name="T1" fmla="*/ 81 h 106"/>
                  <a:gd name="T2" fmla="*/ 35 w 69"/>
                  <a:gd name="T3" fmla="*/ 176 h 106"/>
                  <a:gd name="T4" fmla="*/ 12 w 69"/>
                  <a:gd name="T5" fmla="*/ 99 h 106"/>
                  <a:gd name="T6" fmla="*/ 80 w 69"/>
                  <a:gd name="T7" fmla="*/ 5 h 106"/>
                  <a:gd name="T8" fmla="*/ 106 w 69"/>
                  <a:gd name="T9" fmla="*/ 8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9" name="Freeform 95"/>
              <p:cNvSpPr>
                <a:spLocks/>
              </p:cNvSpPr>
              <p:nvPr/>
            </p:nvSpPr>
            <p:spPr bwMode="auto">
              <a:xfrm>
                <a:off x="2769" y="1336"/>
                <a:ext cx="104" cy="152"/>
              </a:xfrm>
              <a:custGeom>
                <a:avLst/>
                <a:gdLst>
                  <a:gd name="T0" fmla="*/ 122 w 79"/>
                  <a:gd name="T1" fmla="*/ 89 h 116"/>
                  <a:gd name="T2" fmla="*/ 43 w 79"/>
                  <a:gd name="T3" fmla="*/ 194 h 116"/>
                  <a:gd name="T4" fmla="*/ 12 w 79"/>
                  <a:gd name="T5" fmla="*/ 115 h 116"/>
                  <a:gd name="T6" fmla="*/ 90 w 79"/>
                  <a:gd name="T7" fmla="*/ 10 h 116"/>
                  <a:gd name="T8" fmla="*/ 122 w 79"/>
                  <a:gd name="T9" fmla="*/ 89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0" name="Freeform 96"/>
              <p:cNvSpPr>
                <a:spLocks/>
              </p:cNvSpPr>
              <p:nvPr/>
            </p:nvSpPr>
            <p:spPr bwMode="auto">
              <a:xfrm>
                <a:off x="2815" y="1123"/>
                <a:ext cx="111" cy="162"/>
              </a:xfrm>
              <a:custGeom>
                <a:avLst/>
                <a:gdLst>
                  <a:gd name="T0" fmla="*/ 132 w 85"/>
                  <a:gd name="T1" fmla="*/ 89 h 124"/>
                  <a:gd name="T2" fmla="*/ 46 w 85"/>
                  <a:gd name="T3" fmla="*/ 205 h 124"/>
                  <a:gd name="T4" fmla="*/ 13 w 85"/>
                  <a:gd name="T5" fmla="*/ 124 h 124"/>
                  <a:gd name="T6" fmla="*/ 94 w 85"/>
                  <a:gd name="T7" fmla="*/ 12 h 124"/>
                  <a:gd name="T8" fmla="*/ 132 w 85"/>
                  <a:gd name="T9" fmla="*/ 89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1" name="Freeform 97"/>
              <p:cNvSpPr>
                <a:spLocks/>
              </p:cNvSpPr>
              <p:nvPr/>
            </p:nvSpPr>
            <p:spPr bwMode="auto">
              <a:xfrm>
                <a:off x="2712" y="1541"/>
                <a:ext cx="110" cy="165"/>
              </a:xfrm>
              <a:custGeom>
                <a:avLst/>
                <a:gdLst>
                  <a:gd name="T0" fmla="*/ 128 w 84"/>
                  <a:gd name="T1" fmla="*/ 100 h 126"/>
                  <a:gd name="T2" fmla="*/ 43 w 84"/>
                  <a:gd name="T3" fmla="*/ 212 h 126"/>
                  <a:gd name="T4" fmla="*/ 12 w 84"/>
                  <a:gd name="T5" fmla="*/ 122 h 126"/>
                  <a:gd name="T6" fmla="*/ 94 w 84"/>
                  <a:gd name="T7" fmla="*/ 7 h 126"/>
                  <a:gd name="T8" fmla="*/ 128 w 84"/>
                  <a:gd name="T9" fmla="*/ 100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74" name="Group 217"/>
          <p:cNvGrpSpPr>
            <a:grpSpLocks/>
          </p:cNvGrpSpPr>
          <p:nvPr/>
        </p:nvGrpSpPr>
        <p:grpSpPr bwMode="auto">
          <a:xfrm>
            <a:off x="1689100" y="3576638"/>
            <a:ext cx="2351088" cy="3295650"/>
            <a:chOff x="1064" y="2253"/>
            <a:chExt cx="1481" cy="2076"/>
          </a:xfrm>
        </p:grpSpPr>
        <p:sp>
          <p:nvSpPr>
            <p:cNvPr id="32840" name="Freeform 137"/>
            <p:cNvSpPr>
              <a:spLocks/>
            </p:cNvSpPr>
            <p:nvPr/>
          </p:nvSpPr>
          <p:spPr bwMode="auto">
            <a:xfrm flipV="1">
              <a:off x="1234" y="3239"/>
              <a:ext cx="988" cy="1090"/>
            </a:xfrm>
            <a:custGeom>
              <a:avLst/>
              <a:gdLst>
                <a:gd name="T0" fmla="*/ 514 w 1786"/>
                <a:gd name="T1" fmla="*/ 142 h 1970"/>
                <a:gd name="T2" fmla="*/ 222 w 1786"/>
                <a:gd name="T3" fmla="*/ 0 h 1970"/>
                <a:gd name="T4" fmla="*/ 0 w 1786"/>
                <a:gd name="T5" fmla="*/ 248 h 1970"/>
                <a:gd name="T6" fmla="*/ 75 w 1786"/>
                <a:gd name="T7" fmla="*/ 446 h 1970"/>
                <a:gd name="T8" fmla="*/ 346 w 1786"/>
                <a:gd name="T9" fmla="*/ 603 h 1970"/>
                <a:gd name="T10" fmla="*/ 547 w 1786"/>
                <a:gd name="T11" fmla="*/ 349 h 1970"/>
                <a:gd name="T12" fmla="*/ 514 w 1786"/>
                <a:gd name="T13" fmla="*/ 142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841" name="Picture 214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1064" y="3240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842" name="Group 198"/>
            <p:cNvGrpSpPr>
              <a:grpSpLocks/>
            </p:cNvGrpSpPr>
            <p:nvPr/>
          </p:nvGrpSpPr>
          <p:grpSpPr bwMode="auto">
            <a:xfrm>
              <a:off x="1234" y="2253"/>
              <a:ext cx="991" cy="1090"/>
              <a:chOff x="1234" y="2253"/>
              <a:chExt cx="991" cy="1090"/>
            </a:xfrm>
          </p:grpSpPr>
          <p:sp>
            <p:nvSpPr>
              <p:cNvPr id="32843" name="Freeform 139"/>
              <p:cNvSpPr>
                <a:spLocks/>
              </p:cNvSpPr>
              <p:nvPr/>
            </p:nvSpPr>
            <p:spPr bwMode="auto">
              <a:xfrm>
                <a:off x="1234" y="2702"/>
                <a:ext cx="626" cy="641"/>
              </a:xfrm>
              <a:custGeom>
                <a:avLst/>
                <a:gdLst>
                  <a:gd name="T0" fmla="*/ 346 w 1132"/>
                  <a:gd name="T1" fmla="*/ 355 h 1158"/>
                  <a:gd name="T2" fmla="*/ 75 w 1132"/>
                  <a:gd name="T3" fmla="*/ 198 h 1158"/>
                  <a:gd name="T4" fmla="*/ 0 w 1132"/>
                  <a:gd name="T5" fmla="*/ 0 h 1158"/>
                  <a:gd name="T6" fmla="*/ 293 w 1132"/>
                  <a:gd name="T7" fmla="*/ 162 h 1158"/>
                  <a:gd name="T8" fmla="*/ 346 w 1132"/>
                  <a:gd name="T9" fmla="*/ 355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385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4" name="Freeform 140"/>
              <p:cNvSpPr>
                <a:spLocks/>
              </p:cNvSpPr>
              <p:nvPr/>
            </p:nvSpPr>
            <p:spPr bwMode="auto">
              <a:xfrm>
                <a:off x="1234" y="2253"/>
                <a:ext cx="930" cy="741"/>
              </a:xfrm>
              <a:custGeom>
                <a:avLst/>
                <a:gdLst>
                  <a:gd name="T0" fmla="*/ 294 w 1680"/>
                  <a:gd name="T1" fmla="*/ 410 h 1339"/>
                  <a:gd name="T2" fmla="*/ 0 w 1680"/>
                  <a:gd name="T3" fmla="*/ 248 h 1339"/>
                  <a:gd name="T4" fmla="*/ 223 w 1680"/>
                  <a:gd name="T5" fmla="*/ 0 h 1339"/>
                  <a:gd name="T6" fmla="*/ 515 w 1680"/>
                  <a:gd name="T7" fmla="*/ 142 h 1339"/>
                  <a:gd name="T8" fmla="*/ 294 w 1680"/>
                  <a:gd name="T9" fmla="*/ 410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6B9B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5" name="Freeform 141"/>
              <p:cNvSpPr>
                <a:spLocks/>
              </p:cNvSpPr>
              <p:nvPr/>
            </p:nvSpPr>
            <p:spPr bwMode="auto">
              <a:xfrm>
                <a:off x="1765" y="2509"/>
                <a:ext cx="457" cy="834"/>
              </a:xfrm>
              <a:custGeom>
                <a:avLst/>
                <a:gdLst>
                  <a:gd name="T0" fmla="*/ 220 w 827"/>
                  <a:gd name="T1" fmla="*/ 0 h 1507"/>
                  <a:gd name="T2" fmla="*/ 253 w 827"/>
                  <a:gd name="T3" fmla="*/ 208 h 1507"/>
                  <a:gd name="T4" fmla="*/ 53 w 827"/>
                  <a:gd name="T5" fmla="*/ 462 h 1507"/>
                  <a:gd name="T6" fmla="*/ 0 w 827"/>
                  <a:gd name="T7" fmla="*/ 268 h 1507"/>
                  <a:gd name="T8" fmla="*/ 220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4C701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6" name="Freeform 142"/>
              <p:cNvSpPr>
                <a:spLocks/>
              </p:cNvSpPr>
              <p:nvPr/>
            </p:nvSpPr>
            <p:spPr bwMode="auto">
              <a:xfrm>
                <a:off x="1965" y="2504"/>
                <a:ext cx="260" cy="379"/>
              </a:xfrm>
              <a:custGeom>
                <a:avLst/>
                <a:gdLst>
                  <a:gd name="T0" fmla="*/ 111 w 470"/>
                  <a:gd name="T1" fmla="*/ 0 h 685"/>
                  <a:gd name="T2" fmla="*/ 0 w 470"/>
                  <a:gd name="T3" fmla="*/ 137 h 685"/>
                  <a:gd name="T4" fmla="*/ 144 w 470"/>
                  <a:gd name="T5" fmla="*/ 210 h 685"/>
                  <a:gd name="T6" fmla="*/ 111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4565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7" name="Freeform 143"/>
              <p:cNvSpPr>
                <a:spLocks/>
              </p:cNvSpPr>
              <p:nvPr/>
            </p:nvSpPr>
            <p:spPr bwMode="auto">
              <a:xfrm>
                <a:off x="1634" y="2253"/>
                <a:ext cx="531" cy="498"/>
              </a:xfrm>
              <a:custGeom>
                <a:avLst/>
                <a:gdLst>
                  <a:gd name="T0" fmla="*/ 294 w 959"/>
                  <a:gd name="T1" fmla="*/ 139 h 900"/>
                  <a:gd name="T2" fmla="*/ 0 w 959"/>
                  <a:gd name="T3" fmla="*/ 0 h 900"/>
                  <a:gd name="T4" fmla="*/ 55 w 959"/>
                  <a:gd name="T5" fmla="*/ 211 h 900"/>
                  <a:gd name="T6" fmla="*/ 183 w 959"/>
                  <a:gd name="T7" fmla="*/ 276 h 900"/>
                  <a:gd name="T8" fmla="*/ 294 w 959"/>
                  <a:gd name="T9" fmla="*/ 139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8" name="Freeform 144"/>
              <p:cNvSpPr>
                <a:spLocks/>
              </p:cNvSpPr>
              <p:nvPr/>
            </p:nvSpPr>
            <p:spPr bwMode="auto">
              <a:xfrm>
                <a:off x="1234" y="2253"/>
                <a:ext cx="500" cy="615"/>
              </a:xfrm>
              <a:custGeom>
                <a:avLst/>
                <a:gdLst>
                  <a:gd name="T0" fmla="*/ 277 w 903"/>
                  <a:gd name="T1" fmla="*/ 211 h 1112"/>
                  <a:gd name="T2" fmla="*/ 221 w 903"/>
                  <a:gd name="T3" fmla="*/ 0 h 1112"/>
                  <a:gd name="T4" fmla="*/ 0 w 903"/>
                  <a:gd name="T5" fmla="*/ 248 h 1112"/>
                  <a:gd name="T6" fmla="*/ 167 w 903"/>
                  <a:gd name="T7" fmla="*/ 340 h 1112"/>
                  <a:gd name="T8" fmla="*/ 277 w 903"/>
                  <a:gd name="T9" fmla="*/ 21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9" name="Freeform 145"/>
              <p:cNvSpPr>
                <a:spLocks/>
              </p:cNvSpPr>
              <p:nvPr/>
            </p:nvSpPr>
            <p:spPr bwMode="auto">
              <a:xfrm>
                <a:off x="1234" y="270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75 w 546"/>
                  <a:gd name="T3" fmla="*/ 198 h 645"/>
                  <a:gd name="T4" fmla="*/ 167 w 546"/>
                  <a:gd name="T5" fmla="*/ 92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48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0" name="Freeform 146"/>
              <p:cNvSpPr>
                <a:spLocks/>
              </p:cNvSpPr>
              <p:nvPr/>
            </p:nvSpPr>
            <p:spPr bwMode="auto">
              <a:xfrm>
                <a:off x="1621" y="2540"/>
                <a:ext cx="152" cy="135"/>
              </a:xfrm>
              <a:custGeom>
                <a:avLst/>
                <a:gdLst>
                  <a:gd name="T0" fmla="*/ 189 w 116"/>
                  <a:gd name="T1" fmla="*/ 67 h 103"/>
                  <a:gd name="T2" fmla="*/ 118 w 116"/>
                  <a:gd name="T3" fmla="*/ 165 h 103"/>
                  <a:gd name="T4" fmla="*/ 10 w 116"/>
                  <a:gd name="T5" fmla="*/ 110 h 103"/>
                  <a:gd name="T6" fmla="*/ 83 w 116"/>
                  <a:gd name="T7" fmla="*/ 10 h 103"/>
                  <a:gd name="T8" fmla="*/ 189 w 116"/>
                  <a:gd name="T9" fmla="*/ 6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1" name="Freeform 147"/>
              <p:cNvSpPr>
                <a:spLocks/>
              </p:cNvSpPr>
              <p:nvPr/>
            </p:nvSpPr>
            <p:spPr bwMode="auto">
              <a:xfrm>
                <a:off x="1753" y="2386"/>
                <a:ext cx="153" cy="133"/>
              </a:xfrm>
              <a:custGeom>
                <a:avLst/>
                <a:gdLst>
                  <a:gd name="T0" fmla="*/ 190 w 117"/>
                  <a:gd name="T1" fmla="*/ 67 h 102"/>
                  <a:gd name="T2" fmla="*/ 118 w 117"/>
                  <a:gd name="T3" fmla="*/ 163 h 102"/>
                  <a:gd name="T4" fmla="*/ 9 w 117"/>
                  <a:gd name="T5" fmla="*/ 108 h 102"/>
                  <a:gd name="T6" fmla="*/ 82 w 117"/>
                  <a:gd name="T7" fmla="*/ 12 h 102"/>
                  <a:gd name="T8" fmla="*/ 190 w 117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2" name="Freeform 148"/>
              <p:cNvSpPr>
                <a:spLocks/>
              </p:cNvSpPr>
              <p:nvPr/>
            </p:nvSpPr>
            <p:spPr bwMode="auto">
              <a:xfrm>
                <a:off x="1932" y="2475"/>
                <a:ext cx="155" cy="133"/>
              </a:xfrm>
              <a:custGeom>
                <a:avLst/>
                <a:gdLst>
                  <a:gd name="T0" fmla="*/ 193 w 118"/>
                  <a:gd name="T1" fmla="*/ 67 h 102"/>
                  <a:gd name="T2" fmla="*/ 120 w 118"/>
                  <a:gd name="T3" fmla="*/ 162 h 102"/>
                  <a:gd name="T4" fmla="*/ 11 w 118"/>
                  <a:gd name="T5" fmla="*/ 107 h 102"/>
                  <a:gd name="T6" fmla="*/ 84 w 118"/>
                  <a:gd name="T7" fmla="*/ 12 h 102"/>
                  <a:gd name="T8" fmla="*/ 193 w 118"/>
                  <a:gd name="T9" fmla="*/ 6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3" name="Freeform 149"/>
              <p:cNvSpPr>
                <a:spLocks/>
              </p:cNvSpPr>
              <p:nvPr/>
            </p:nvSpPr>
            <p:spPr bwMode="auto">
              <a:xfrm>
                <a:off x="1582" y="2301"/>
                <a:ext cx="148" cy="132"/>
              </a:xfrm>
              <a:custGeom>
                <a:avLst/>
                <a:gdLst>
                  <a:gd name="T0" fmla="*/ 185 w 113"/>
                  <a:gd name="T1" fmla="*/ 67 h 101"/>
                  <a:gd name="T2" fmla="*/ 115 w 113"/>
                  <a:gd name="T3" fmla="*/ 162 h 101"/>
                  <a:gd name="T4" fmla="*/ 10 w 113"/>
                  <a:gd name="T5" fmla="*/ 107 h 101"/>
                  <a:gd name="T6" fmla="*/ 79 w 113"/>
                  <a:gd name="T7" fmla="*/ 12 h 101"/>
                  <a:gd name="T8" fmla="*/ 185 w 113"/>
                  <a:gd name="T9" fmla="*/ 67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4" name="Freeform 150"/>
              <p:cNvSpPr>
                <a:spLocks/>
              </p:cNvSpPr>
              <p:nvPr/>
            </p:nvSpPr>
            <p:spPr bwMode="auto">
              <a:xfrm>
                <a:off x="1662" y="2790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5 w 124"/>
                  <a:gd name="T7" fmla="*/ 12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5" name="Freeform 151"/>
              <p:cNvSpPr>
                <a:spLocks/>
              </p:cNvSpPr>
              <p:nvPr/>
            </p:nvSpPr>
            <p:spPr bwMode="auto">
              <a:xfrm>
                <a:off x="1481" y="2693"/>
                <a:ext cx="161" cy="144"/>
              </a:xfrm>
              <a:custGeom>
                <a:avLst/>
                <a:gdLst>
                  <a:gd name="T0" fmla="*/ 200 w 123"/>
                  <a:gd name="T1" fmla="*/ 72 h 110"/>
                  <a:gd name="T2" fmla="*/ 126 w 123"/>
                  <a:gd name="T3" fmla="*/ 177 h 110"/>
                  <a:gd name="T4" fmla="*/ 12 w 123"/>
                  <a:gd name="T5" fmla="*/ 117 h 110"/>
                  <a:gd name="T6" fmla="*/ 88 w 123"/>
                  <a:gd name="T7" fmla="*/ 12 h 110"/>
                  <a:gd name="T8" fmla="*/ 200 w 123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6" name="Freeform 152"/>
              <p:cNvSpPr>
                <a:spLocks/>
              </p:cNvSpPr>
              <p:nvPr/>
            </p:nvSpPr>
            <p:spPr bwMode="auto">
              <a:xfrm>
                <a:off x="1310" y="2599"/>
                <a:ext cx="162" cy="144"/>
              </a:xfrm>
              <a:custGeom>
                <a:avLst/>
                <a:gdLst>
                  <a:gd name="T0" fmla="*/ 200 w 124"/>
                  <a:gd name="T1" fmla="*/ 72 h 110"/>
                  <a:gd name="T2" fmla="*/ 124 w 124"/>
                  <a:gd name="T3" fmla="*/ 177 h 110"/>
                  <a:gd name="T4" fmla="*/ 10 w 124"/>
                  <a:gd name="T5" fmla="*/ 117 h 110"/>
                  <a:gd name="T6" fmla="*/ 88 w 124"/>
                  <a:gd name="T7" fmla="*/ 13 h 110"/>
                  <a:gd name="T8" fmla="*/ 200 w 124"/>
                  <a:gd name="T9" fmla="*/ 72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7" name="Freeform 153"/>
              <p:cNvSpPr>
                <a:spLocks/>
              </p:cNvSpPr>
              <p:nvPr/>
            </p:nvSpPr>
            <p:spPr bwMode="auto">
              <a:xfrm>
                <a:off x="1965" y="2861"/>
                <a:ext cx="87" cy="134"/>
              </a:xfrm>
              <a:custGeom>
                <a:avLst/>
                <a:gdLst>
                  <a:gd name="T0" fmla="*/ 108 w 67"/>
                  <a:gd name="T1" fmla="*/ 27 h 103"/>
                  <a:gd name="T2" fmla="*/ 45 w 67"/>
                  <a:gd name="T3" fmla="*/ 43 h 103"/>
                  <a:gd name="T4" fmla="*/ 8 w 67"/>
                  <a:gd name="T5" fmla="*/ 152 h 103"/>
                  <a:gd name="T6" fmla="*/ 71 w 67"/>
                  <a:gd name="T7" fmla="*/ 130 h 103"/>
                  <a:gd name="T8" fmla="*/ 108 w 67"/>
                  <a:gd name="T9" fmla="*/ 27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8" name="Freeform 154"/>
              <p:cNvSpPr>
                <a:spLocks/>
              </p:cNvSpPr>
              <p:nvPr/>
            </p:nvSpPr>
            <p:spPr bwMode="auto">
              <a:xfrm>
                <a:off x="1834" y="3017"/>
                <a:ext cx="92" cy="139"/>
              </a:xfrm>
              <a:custGeom>
                <a:avLst/>
                <a:gdLst>
                  <a:gd name="T0" fmla="*/ 114 w 70"/>
                  <a:gd name="T1" fmla="*/ 28 h 106"/>
                  <a:gd name="T2" fmla="*/ 49 w 70"/>
                  <a:gd name="T3" fmla="*/ 45 h 106"/>
                  <a:gd name="T4" fmla="*/ 11 w 70"/>
                  <a:gd name="T5" fmla="*/ 159 h 106"/>
                  <a:gd name="T6" fmla="*/ 76 w 70"/>
                  <a:gd name="T7" fmla="*/ 134 h 106"/>
                  <a:gd name="T8" fmla="*/ 114 w 70"/>
                  <a:gd name="T9" fmla="*/ 28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9" name="Freeform 155"/>
              <p:cNvSpPr>
                <a:spLocks/>
              </p:cNvSpPr>
              <p:nvPr/>
            </p:nvSpPr>
            <p:spPr bwMode="auto">
              <a:xfrm>
                <a:off x="1803" y="2899"/>
                <a:ext cx="93" cy="135"/>
              </a:xfrm>
              <a:custGeom>
                <a:avLst/>
                <a:gdLst>
                  <a:gd name="T0" fmla="*/ 115 w 71"/>
                  <a:gd name="T1" fmla="*/ 27 h 104"/>
                  <a:gd name="T2" fmla="*/ 51 w 71"/>
                  <a:gd name="T3" fmla="*/ 40 h 104"/>
                  <a:gd name="T4" fmla="*/ 10 w 71"/>
                  <a:gd name="T5" fmla="*/ 153 h 104"/>
                  <a:gd name="T6" fmla="*/ 77 w 71"/>
                  <a:gd name="T7" fmla="*/ 129 h 104"/>
                  <a:gd name="T8" fmla="*/ 115 w 71"/>
                  <a:gd name="T9" fmla="*/ 2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0" name="Freeform 156"/>
              <p:cNvSpPr>
                <a:spLocks/>
              </p:cNvSpPr>
              <p:nvPr/>
            </p:nvSpPr>
            <p:spPr bwMode="auto">
              <a:xfrm>
                <a:off x="1863" y="3134"/>
                <a:ext cx="93" cy="139"/>
              </a:xfrm>
              <a:custGeom>
                <a:avLst/>
                <a:gdLst>
                  <a:gd name="T0" fmla="*/ 117 w 71"/>
                  <a:gd name="T1" fmla="*/ 23 h 107"/>
                  <a:gd name="T2" fmla="*/ 51 w 71"/>
                  <a:gd name="T3" fmla="*/ 45 h 107"/>
                  <a:gd name="T4" fmla="*/ 9 w 71"/>
                  <a:gd name="T5" fmla="*/ 158 h 107"/>
                  <a:gd name="T6" fmla="*/ 76 w 71"/>
                  <a:gd name="T7" fmla="*/ 130 h 107"/>
                  <a:gd name="T8" fmla="*/ 117 w 71"/>
                  <a:gd name="T9" fmla="*/ 23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1" name="Freeform 157"/>
              <p:cNvSpPr>
                <a:spLocks/>
              </p:cNvSpPr>
              <p:nvPr/>
            </p:nvSpPr>
            <p:spPr bwMode="auto">
              <a:xfrm>
                <a:off x="2093" y="2706"/>
                <a:ext cx="82" cy="130"/>
              </a:xfrm>
              <a:custGeom>
                <a:avLst/>
                <a:gdLst>
                  <a:gd name="T0" fmla="*/ 102 w 63"/>
                  <a:gd name="T1" fmla="*/ 28 h 99"/>
                  <a:gd name="T2" fmla="*/ 44 w 63"/>
                  <a:gd name="T3" fmla="*/ 38 h 99"/>
                  <a:gd name="T4" fmla="*/ 7 w 63"/>
                  <a:gd name="T5" fmla="*/ 148 h 99"/>
                  <a:gd name="T6" fmla="*/ 66 w 63"/>
                  <a:gd name="T7" fmla="*/ 129 h 99"/>
                  <a:gd name="T8" fmla="*/ 102 w 63"/>
                  <a:gd name="T9" fmla="*/ 28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2" name="Freeform 158"/>
              <p:cNvSpPr>
                <a:spLocks/>
              </p:cNvSpPr>
              <p:nvPr/>
            </p:nvSpPr>
            <p:spPr bwMode="auto">
              <a:xfrm>
                <a:off x="2114" y="2827"/>
                <a:ext cx="83" cy="131"/>
              </a:xfrm>
              <a:custGeom>
                <a:avLst/>
                <a:gdLst>
                  <a:gd name="T0" fmla="*/ 102 w 64"/>
                  <a:gd name="T1" fmla="*/ 25 h 101"/>
                  <a:gd name="T2" fmla="*/ 45 w 64"/>
                  <a:gd name="T3" fmla="*/ 40 h 101"/>
                  <a:gd name="T4" fmla="*/ 6 w 64"/>
                  <a:gd name="T5" fmla="*/ 148 h 101"/>
                  <a:gd name="T6" fmla="*/ 66 w 64"/>
                  <a:gd name="T7" fmla="*/ 126 h 101"/>
                  <a:gd name="T8" fmla="*/ 102 w 64"/>
                  <a:gd name="T9" fmla="*/ 25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3" name="Freeform 159"/>
              <p:cNvSpPr>
                <a:spLocks/>
              </p:cNvSpPr>
              <p:nvPr/>
            </p:nvSpPr>
            <p:spPr bwMode="auto">
              <a:xfrm>
                <a:off x="2067" y="2577"/>
                <a:ext cx="90" cy="141"/>
              </a:xfrm>
              <a:custGeom>
                <a:avLst/>
                <a:gdLst>
                  <a:gd name="T0" fmla="*/ 112 w 69"/>
                  <a:gd name="T1" fmla="*/ 31 h 108"/>
                  <a:gd name="T2" fmla="*/ 48 w 69"/>
                  <a:gd name="T3" fmla="*/ 40 h 108"/>
                  <a:gd name="T4" fmla="*/ 9 w 69"/>
                  <a:gd name="T5" fmla="*/ 158 h 108"/>
                  <a:gd name="T6" fmla="*/ 73 w 69"/>
                  <a:gd name="T7" fmla="*/ 141 h 108"/>
                  <a:gd name="T8" fmla="*/ 112 w 69"/>
                  <a:gd name="T9" fmla="*/ 31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4" name="Freeform 160"/>
              <p:cNvSpPr>
                <a:spLocks/>
              </p:cNvSpPr>
              <p:nvPr/>
            </p:nvSpPr>
            <p:spPr bwMode="auto">
              <a:xfrm>
                <a:off x="1503" y="2981"/>
                <a:ext cx="108" cy="94"/>
              </a:xfrm>
              <a:custGeom>
                <a:avLst/>
                <a:gdLst>
                  <a:gd name="T0" fmla="*/ 136 w 82"/>
                  <a:gd name="T1" fmla="*/ 95 h 72"/>
                  <a:gd name="T2" fmla="*/ 92 w 82"/>
                  <a:gd name="T3" fmla="*/ 110 h 72"/>
                  <a:gd name="T4" fmla="*/ 12 w 82"/>
                  <a:gd name="T5" fmla="*/ 34 h 72"/>
                  <a:gd name="T6" fmla="*/ 61 w 82"/>
                  <a:gd name="T7" fmla="*/ 21 h 72"/>
                  <a:gd name="T8" fmla="*/ 136 w 82"/>
                  <a:gd name="T9" fmla="*/ 95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5" name="Freeform 161"/>
              <p:cNvSpPr>
                <a:spLocks/>
              </p:cNvSpPr>
              <p:nvPr/>
            </p:nvSpPr>
            <p:spPr bwMode="auto">
              <a:xfrm>
                <a:off x="1636" y="2955"/>
                <a:ext cx="116" cy="95"/>
              </a:xfrm>
              <a:custGeom>
                <a:avLst/>
                <a:gdLst>
                  <a:gd name="T0" fmla="*/ 145 w 89"/>
                  <a:gd name="T1" fmla="*/ 91 h 73"/>
                  <a:gd name="T2" fmla="*/ 104 w 89"/>
                  <a:gd name="T3" fmla="*/ 113 h 73"/>
                  <a:gd name="T4" fmla="*/ 12 w 89"/>
                  <a:gd name="T5" fmla="*/ 35 h 73"/>
                  <a:gd name="T6" fmla="*/ 77 w 89"/>
                  <a:gd name="T7" fmla="*/ 22 h 73"/>
                  <a:gd name="T8" fmla="*/ 145 w 89"/>
                  <a:gd name="T9" fmla="*/ 9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6" name="Freeform 162"/>
              <p:cNvSpPr>
                <a:spLocks/>
              </p:cNvSpPr>
              <p:nvPr/>
            </p:nvSpPr>
            <p:spPr bwMode="auto">
              <a:xfrm>
                <a:off x="1339" y="2889"/>
                <a:ext cx="99" cy="88"/>
              </a:xfrm>
              <a:custGeom>
                <a:avLst/>
                <a:gdLst>
                  <a:gd name="T0" fmla="*/ 122 w 76"/>
                  <a:gd name="T1" fmla="*/ 88 h 67"/>
                  <a:gd name="T2" fmla="*/ 89 w 76"/>
                  <a:gd name="T3" fmla="*/ 105 h 67"/>
                  <a:gd name="T4" fmla="*/ 13 w 76"/>
                  <a:gd name="T5" fmla="*/ 34 h 67"/>
                  <a:gd name="T6" fmla="*/ 56 w 76"/>
                  <a:gd name="T7" fmla="*/ 18 h 67"/>
                  <a:gd name="T8" fmla="*/ 122 w 76"/>
                  <a:gd name="T9" fmla="*/ 88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7" name="Freeform 163"/>
              <p:cNvSpPr>
                <a:spLocks/>
              </p:cNvSpPr>
              <p:nvPr/>
            </p:nvSpPr>
            <p:spPr bwMode="auto">
              <a:xfrm>
                <a:off x="1376" y="3001"/>
                <a:ext cx="105" cy="92"/>
              </a:xfrm>
              <a:custGeom>
                <a:avLst/>
                <a:gdLst>
                  <a:gd name="T0" fmla="*/ 130 w 81"/>
                  <a:gd name="T1" fmla="*/ 92 h 71"/>
                  <a:gd name="T2" fmla="*/ 92 w 81"/>
                  <a:gd name="T3" fmla="*/ 108 h 71"/>
                  <a:gd name="T4" fmla="*/ 13 w 81"/>
                  <a:gd name="T5" fmla="*/ 35 h 71"/>
                  <a:gd name="T6" fmla="*/ 57 w 81"/>
                  <a:gd name="T7" fmla="*/ 21 h 71"/>
                  <a:gd name="T8" fmla="*/ 130 w 81"/>
                  <a:gd name="T9" fmla="*/ 92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8" name="Freeform 164"/>
              <p:cNvSpPr>
                <a:spLocks/>
              </p:cNvSpPr>
              <p:nvPr/>
            </p:nvSpPr>
            <p:spPr bwMode="auto">
              <a:xfrm>
                <a:off x="1295" y="2768"/>
                <a:ext cx="109" cy="98"/>
              </a:xfrm>
              <a:custGeom>
                <a:avLst/>
                <a:gdLst>
                  <a:gd name="T0" fmla="*/ 138 w 83"/>
                  <a:gd name="T1" fmla="*/ 102 h 75"/>
                  <a:gd name="T2" fmla="*/ 87 w 83"/>
                  <a:gd name="T3" fmla="*/ 110 h 75"/>
                  <a:gd name="T4" fmla="*/ 11 w 83"/>
                  <a:gd name="T5" fmla="*/ 33 h 75"/>
                  <a:gd name="T6" fmla="*/ 59 w 83"/>
                  <a:gd name="T7" fmla="*/ 18 h 75"/>
                  <a:gd name="T8" fmla="*/ 138 w 83"/>
                  <a:gd name="T9" fmla="*/ 10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9" name="Freeform 165"/>
              <p:cNvSpPr>
                <a:spLocks/>
              </p:cNvSpPr>
              <p:nvPr/>
            </p:nvSpPr>
            <p:spPr bwMode="auto">
              <a:xfrm>
                <a:off x="1673" y="3076"/>
                <a:ext cx="114" cy="98"/>
              </a:xfrm>
              <a:custGeom>
                <a:avLst/>
                <a:gdLst>
                  <a:gd name="T0" fmla="*/ 143 w 87"/>
                  <a:gd name="T1" fmla="*/ 101 h 75"/>
                  <a:gd name="T2" fmla="*/ 94 w 87"/>
                  <a:gd name="T3" fmla="*/ 112 h 75"/>
                  <a:gd name="T4" fmla="*/ 10 w 87"/>
                  <a:gd name="T5" fmla="*/ 34 h 75"/>
                  <a:gd name="T6" fmla="*/ 66 w 87"/>
                  <a:gd name="T7" fmla="*/ 21 h 75"/>
                  <a:gd name="T8" fmla="*/ 143 w 87"/>
                  <a:gd name="T9" fmla="*/ 101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0" name="Freeform 166"/>
              <p:cNvSpPr>
                <a:spLocks/>
              </p:cNvSpPr>
              <p:nvPr/>
            </p:nvSpPr>
            <p:spPr bwMode="auto">
              <a:xfrm>
                <a:off x="1709" y="3196"/>
                <a:ext cx="108" cy="91"/>
              </a:xfrm>
              <a:custGeom>
                <a:avLst/>
                <a:gdLst>
                  <a:gd name="T0" fmla="*/ 135 w 83"/>
                  <a:gd name="T1" fmla="*/ 96 h 69"/>
                  <a:gd name="T2" fmla="*/ 88 w 83"/>
                  <a:gd name="T3" fmla="*/ 106 h 69"/>
                  <a:gd name="T4" fmla="*/ 9 w 83"/>
                  <a:gd name="T5" fmla="*/ 29 h 69"/>
                  <a:gd name="T6" fmla="*/ 64 w 83"/>
                  <a:gd name="T7" fmla="*/ 21 h 69"/>
                  <a:gd name="T8" fmla="*/ 135 w 83"/>
                  <a:gd name="T9" fmla="*/ 9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75" name="Group 218"/>
          <p:cNvGrpSpPr>
            <a:grpSpLocks/>
          </p:cNvGrpSpPr>
          <p:nvPr/>
        </p:nvGrpSpPr>
        <p:grpSpPr bwMode="auto">
          <a:xfrm>
            <a:off x="0" y="3730625"/>
            <a:ext cx="2351088" cy="2797175"/>
            <a:chOff x="0" y="2350"/>
            <a:chExt cx="1481" cy="1762"/>
          </a:xfrm>
        </p:grpSpPr>
        <p:sp>
          <p:nvSpPr>
            <p:cNvPr id="32809" name="Freeform 168"/>
            <p:cNvSpPr>
              <a:spLocks/>
            </p:cNvSpPr>
            <p:nvPr/>
          </p:nvSpPr>
          <p:spPr bwMode="auto">
            <a:xfrm flipV="1">
              <a:off x="219" y="3226"/>
              <a:ext cx="1015" cy="886"/>
            </a:xfrm>
            <a:custGeom>
              <a:avLst/>
              <a:gdLst>
                <a:gd name="T0" fmla="*/ 276 w 1835"/>
                <a:gd name="T1" fmla="*/ 0 h 1602"/>
                <a:gd name="T2" fmla="*/ 85 w 1835"/>
                <a:gd name="T3" fmla="*/ 58 h 1602"/>
                <a:gd name="T4" fmla="*/ 0 w 1835"/>
                <a:gd name="T5" fmla="*/ 384 h 1602"/>
                <a:gd name="T6" fmla="*/ 283 w 1835"/>
                <a:gd name="T7" fmla="*/ 490 h 1602"/>
                <a:gd name="T8" fmla="*/ 487 w 1835"/>
                <a:gd name="T9" fmla="*/ 473 h 1602"/>
                <a:gd name="T10" fmla="*/ 561 w 1835"/>
                <a:gd name="T11" fmla="*/ 134 h 1602"/>
                <a:gd name="T12" fmla="*/ 276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810" name="Picture 215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0" y="3151"/>
              <a:ext cx="148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811" name="Group 202"/>
            <p:cNvGrpSpPr>
              <a:grpSpLocks/>
            </p:cNvGrpSpPr>
            <p:nvPr/>
          </p:nvGrpSpPr>
          <p:grpSpPr bwMode="auto">
            <a:xfrm>
              <a:off x="219" y="2350"/>
              <a:ext cx="1015" cy="886"/>
              <a:chOff x="219" y="2350"/>
              <a:chExt cx="1015" cy="886"/>
            </a:xfrm>
          </p:grpSpPr>
          <p:sp>
            <p:nvSpPr>
              <p:cNvPr id="32812" name="Freeform 170"/>
              <p:cNvSpPr>
                <a:spLocks/>
              </p:cNvSpPr>
              <p:nvPr/>
            </p:nvSpPr>
            <p:spPr bwMode="auto">
              <a:xfrm>
                <a:off x="219" y="2994"/>
                <a:ext cx="881" cy="242"/>
              </a:xfrm>
              <a:custGeom>
                <a:avLst/>
                <a:gdLst>
                  <a:gd name="T0" fmla="*/ 488 w 1592"/>
                  <a:gd name="T1" fmla="*/ 117 h 437"/>
                  <a:gd name="T2" fmla="*/ 283 w 1592"/>
                  <a:gd name="T3" fmla="*/ 134 h 437"/>
                  <a:gd name="T4" fmla="*/ 0 w 1592"/>
                  <a:gd name="T5" fmla="*/ 28 h 437"/>
                  <a:gd name="T6" fmla="*/ 188 w 1592"/>
                  <a:gd name="T7" fmla="*/ 0 h 437"/>
                  <a:gd name="T8" fmla="*/ 488 w 1592"/>
                  <a:gd name="T9" fmla="*/ 117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385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3" name="Freeform 171"/>
              <p:cNvSpPr>
                <a:spLocks/>
              </p:cNvSpPr>
              <p:nvPr/>
            </p:nvSpPr>
            <p:spPr bwMode="auto">
              <a:xfrm>
                <a:off x="219" y="2350"/>
                <a:ext cx="499" cy="694"/>
              </a:xfrm>
              <a:custGeom>
                <a:avLst/>
                <a:gdLst>
                  <a:gd name="T0" fmla="*/ 188 w 902"/>
                  <a:gd name="T1" fmla="*/ 356 h 1255"/>
                  <a:gd name="T2" fmla="*/ 0 w 902"/>
                  <a:gd name="T3" fmla="*/ 384 h 1255"/>
                  <a:gd name="T4" fmla="*/ 85 w 902"/>
                  <a:gd name="T5" fmla="*/ 58 h 1255"/>
                  <a:gd name="T6" fmla="*/ 276 w 902"/>
                  <a:gd name="T7" fmla="*/ 0 h 1255"/>
                  <a:gd name="T8" fmla="*/ 188 w 902"/>
                  <a:gd name="T9" fmla="*/ 356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4C701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4" name="Freeform 172"/>
              <p:cNvSpPr>
                <a:spLocks/>
              </p:cNvSpPr>
              <p:nvPr/>
            </p:nvSpPr>
            <p:spPr bwMode="auto">
              <a:xfrm>
                <a:off x="559" y="2350"/>
                <a:ext cx="675" cy="856"/>
              </a:xfrm>
              <a:custGeom>
                <a:avLst/>
                <a:gdLst>
                  <a:gd name="T0" fmla="*/ 373 w 1221"/>
                  <a:gd name="T1" fmla="*/ 134 h 1547"/>
                  <a:gd name="T2" fmla="*/ 299 w 1221"/>
                  <a:gd name="T3" fmla="*/ 474 h 1547"/>
                  <a:gd name="T4" fmla="*/ 0 w 1221"/>
                  <a:gd name="T5" fmla="*/ 357 h 1547"/>
                  <a:gd name="T6" fmla="*/ 88 w 1221"/>
                  <a:gd name="T7" fmla="*/ 0 h 1547"/>
                  <a:gd name="T8" fmla="*/ 373 w 1221"/>
                  <a:gd name="T9" fmla="*/ 134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B9B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5" name="Freeform 173"/>
              <p:cNvSpPr>
                <a:spLocks/>
              </p:cNvSpPr>
              <p:nvPr/>
            </p:nvSpPr>
            <p:spPr bwMode="auto">
              <a:xfrm>
                <a:off x="731" y="3075"/>
                <a:ext cx="369" cy="161"/>
              </a:xfrm>
              <a:custGeom>
                <a:avLst/>
                <a:gdLst>
                  <a:gd name="T0" fmla="*/ 19 w 667"/>
                  <a:gd name="T1" fmla="*/ 0 h 291"/>
                  <a:gd name="T2" fmla="*/ 0 w 667"/>
                  <a:gd name="T3" fmla="*/ 89 h 291"/>
                  <a:gd name="T4" fmla="*/ 204 w 667"/>
                  <a:gd name="T5" fmla="*/ 72 h 291"/>
                  <a:gd name="T6" fmla="*/ 19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148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6" name="Freeform 174"/>
              <p:cNvSpPr>
                <a:spLocks/>
              </p:cNvSpPr>
              <p:nvPr/>
            </p:nvSpPr>
            <p:spPr bwMode="auto">
              <a:xfrm>
                <a:off x="373" y="2350"/>
                <a:ext cx="345" cy="233"/>
              </a:xfrm>
              <a:custGeom>
                <a:avLst/>
                <a:gdLst>
                  <a:gd name="T0" fmla="*/ 0 w 624"/>
                  <a:gd name="T1" fmla="*/ 58 h 421"/>
                  <a:gd name="T2" fmla="*/ 159 w 624"/>
                  <a:gd name="T3" fmla="*/ 129 h 421"/>
                  <a:gd name="T4" fmla="*/ 191 w 624"/>
                  <a:gd name="T5" fmla="*/ 0 h 421"/>
                  <a:gd name="T6" fmla="*/ 0 w 624"/>
                  <a:gd name="T7" fmla="*/ 58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565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7" name="Freeform 175"/>
              <p:cNvSpPr>
                <a:spLocks/>
              </p:cNvSpPr>
              <p:nvPr/>
            </p:nvSpPr>
            <p:spPr bwMode="auto">
              <a:xfrm>
                <a:off x="766" y="2592"/>
                <a:ext cx="468" cy="614"/>
              </a:xfrm>
              <a:custGeom>
                <a:avLst/>
                <a:gdLst>
                  <a:gd name="T0" fmla="*/ 51 w 846"/>
                  <a:gd name="T1" fmla="*/ 44 h 1110"/>
                  <a:gd name="T2" fmla="*/ 259 w 846"/>
                  <a:gd name="T3" fmla="*/ 0 h 1110"/>
                  <a:gd name="T4" fmla="*/ 185 w 846"/>
                  <a:gd name="T5" fmla="*/ 340 h 1110"/>
                  <a:gd name="T6" fmla="*/ 0 w 846"/>
                  <a:gd name="T7" fmla="*/ 267 h 1110"/>
                  <a:gd name="T8" fmla="*/ 51 w 846"/>
                  <a:gd name="T9" fmla="*/ 44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8" name="Freeform 176"/>
              <p:cNvSpPr>
                <a:spLocks/>
              </p:cNvSpPr>
              <p:nvPr/>
            </p:nvSpPr>
            <p:spPr bwMode="auto">
              <a:xfrm>
                <a:off x="660" y="2350"/>
                <a:ext cx="574" cy="320"/>
              </a:xfrm>
              <a:custGeom>
                <a:avLst/>
                <a:gdLst>
                  <a:gd name="T0" fmla="*/ 0 w 1037"/>
                  <a:gd name="T1" fmla="*/ 129 h 579"/>
                  <a:gd name="T2" fmla="*/ 110 w 1037"/>
                  <a:gd name="T3" fmla="*/ 177 h 579"/>
                  <a:gd name="T4" fmla="*/ 318 w 1037"/>
                  <a:gd name="T5" fmla="*/ 134 h 579"/>
                  <a:gd name="T6" fmla="*/ 32 w 1037"/>
                  <a:gd name="T7" fmla="*/ 0 h 579"/>
                  <a:gd name="T8" fmla="*/ 0 w 1037"/>
                  <a:gd name="T9" fmla="*/ 129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19" name="Freeform 177"/>
              <p:cNvSpPr>
                <a:spLocks/>
              </p:cNvSpPr>
              <p:nvPr/>
            </p:nvSpPr>
            <p:spPr bwMode="auto">
              <a:xfrm>
                <a:off x="523" y="3015"/>
                <a:ext cx="146" cy="51"/>
              </a:xfrm>
              <a:custGeom>
                <a:avLst/>
                <a:gdLst>
                  <a:gd name="T0" fmla="*/ 139 w 112"/>
                  <a:gd name="T1" fmla="*/ 24 h 39"/>
                  <a:gd name="T2" fmla="*/ 162 w 112"/>
                  <a:gd name="T3" fmla="*/ 63 h 39"/>
                  <a:gd name="T4" fmla="*/ 50 w 112"/>
                  <a:gd name="T5" fmla="*/ 43 h 39"/>
                  <a:gd name="T6" fmla="*/ 21 w 112"/>
                  <a:gd name="T7" fmla="*/ 7 h 39"/>
                  <a:gd name="T8" fmla="*/ 139 w 112"/>
                  <a:gd name="T9" fmla="*/ 24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0" name="Freeform 178"/>
              <p:cNvSpPr>
                <a:spLocks/>
              </p:cNvSpPr>
              <p:nvPr/>
            </p:nvSpPr>
            <p:spPr bwMode="auto">
              <a:xfrm>
                <a:off x="709" y="3086"/>
                <a:ext cx="142" cy="48"/>
              </a:xfrm>
              <a:custGeom>
                <a:avLst/>
                <a:gdLst>
                  <a:gd name="T0" fmla="*/ 139 w 109"/>
                  <a:gd name="T1" fmla="*/ 23 h 37"/>
                  <a:gd name="T2" fmla="*/ 155 w 109"/>
                  <a:gd name="T3" fmla="*/ 58 h 37"/>
                  <a:gd name="T4" fmla="*/ 47 w 109"/>
                  <a:gd name="T5" fmla="*/ 40 h 37"/>
                  <a:gd name="T6" fmla="*/ 21 w 109"/>
                  <a:gd name="T7" fmla="*/ 6 h 37"/>
                  <a:gd name="T8" fmla="*/ 139 w 109"/>
                  <a:gd name="T9" fmla="*/ 23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1" name="Freeform 179"/>
              <p:cNvSpPr>
                <a:spLocks/>
              </p:cNvSpPr>
              <p:nvPr/>
            </p:nvSpPr>
            <p:spPr bwMode="auto">
              <a:xfrm>
                <a:off x="884" y="3155"/>
                <a:ext cx="141" cy="46"/>
              </a:xfrm>
              <a:custGeom>
                <a:avLst/>
                <a:gdLst>
                  <a:gd name="T0" fmla="*/ 144 w 108"/>
                  <a:gd name="T1" fmla="*/ 24 h 35"/>
                  <a:gd name="T2" fmla="*/ 151 w 108"/>
                  <a:gd name="T3" fmla="*/ 59 h 35"/>
                  <a:gd name="T4" fmla="*/ 44 w 108"/>
                  <a:gd name="T5" fmla="*/ 39 h 35"/>
                  <a:gd name="T6" fmla="*/ 22 w 108"/>
                  <a:gd name="T7" fmla="*/ 7 h 35"/>
                  <a:gd name="T8" fmla="*/ 144 w 108"/>
                  <a:gd name="T9" fmla="*/ 24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2" name="Freeform 180"/>
              <p:cNvSpPr>
                <a:spLocks/>
              </p:cNvSpPr>
              <p:nvPr/>
            </p:nvSpPr>
            <p:spPr bwMode="auto">
              <a:xfrm>
                <a:off x="588" y="3104"/>
                <a:ext cx="139" cy="43"/>
              </a:xfrm>
              <a:custGeom>
                <a:avLst/>
                <a:gdLst>
                  <a:gd name="T0" fmla="*/ 142 w 106"/>
                  <a:gd name="T1" fmla="*/ 23 h 33"/>
                  <a:gd name="T2" fmla="*/ 155 w 106"/>
                  <a:gd name="T3" fmla="*/ 52 h 33"/>
                  <a:gd name="T4" fmla="*/ 50 w 106"/>
                  <a:gd name="T5" fmla="*/ 35 h 33"/>
                  <a:gd name="T6" fmla="*/ 22 w 106"/>
                  <a:gd name="T7" fmla="*/ 5 h 33"/>
                  <a:gd name="T8" fmla="*/ 142 w 106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3" name="Freeform 181"/>
              <p:cNvSpPr>
                <a:spLocks/>
              </p:cNvSpPr>
              <p:nvPr/>
            </p:nvSpPr>
            <p:spPr bwMode="auto">
              <a:xfrm>
                <a:off x="640" y="3178"/>
                <a:ext cx="140" cy="45"/>
              </a:xfrm>
              <a:custGeom>
                <a:avLst/>
                <a:gdLst>
                  <a:gd name="T0" fmla="*/ 140 w 107"/>
                  <a:gd name="T1" fmla="*/ 25 h 34"/>
                  <a:gd name="T2" fmla="*/ 154 w 107"/>
                  <a:gd name="T3" fmla="*/ 58 h 34"/>
                  <a:gd name="T4" fmla="*/ 48 w 107"/>
                  <a:gd name="T5" fmla="*/ 38 h 34"/>
                  <a:gd name="T6" fmla="*/ 22 w 107"/>
                  <a:gd name="T7" fmla="*/ 5 h 34"/>
                  <a:gd name="T8" fmla="*/ 140 w 107"/>
                  <a:gd name="T9" fmla="*/ 25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4" name="Freeform 182"/>
              <p:cNvSpPr>
                <a:spLocks/>
              </p:cNvSpPr>
              <p:nvPr/>
            </p:nvSpPr>
            <p:spPr bwMode="auto">
              <a:xfrm>
                <a:off x="472" y="3117"/>
                <a:ext cx="142" cy="43"/>
              </a:xfrm>
              <a:custGeom>
                <a:avLst/>
                <a:gdLst>
                  <a:gd name="T0" fmla="*/ 145 w 109"/>
                  <a:gd name="T1" fmla="*/ 23 h 33"/>
                  <a:gd name="T2" fmla="*/ 162 w 109"/>
                  <a:gd name="T3" fmla="*/ 52 h 33"/>
                  <a:gd name="T4" fmla="*/ 56 w 109"/>
                  <a:gd name="T5" fmla="*/ 35 h 33"/>
                  <a:gd name="T6" fmla="*/ 26 w 109"/>
                  <a:gd name="T7" fmla="*/ 4 h 33"/>
                  <a:gd name="T8" fmla="*/ 145 w 109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5" name="Freeform 183"/>
              <p:cNvSpPr>
                <a:spLocks/>
              </p:cNvSpPr>
              <p:nvPr/>
            </p:nvSpPr>
            <p:spPr bwMode="auto">
              <a:xfrm>
                <a:off x="295" y="3048"/>
                <a:ext cx="143" cy="47"/>
              </a:xfrm>
              <a:custGeom>
                <a:avLst/>
                <a:gdLst>
                  <a:gd name="T0" fmla="*/ 139 w 110"/>
                  <a:gd name="T1" fmla="*/ 26 h 36"/>
                  <a:gd name="T2" fmla="*/ 161 w 110"/>
                  <a:gd name="T3" fmla="*/ 60 h 36"/>
                  <a:gd name="T4" fmla="*/ 56 w 110"/>
                  <a:gd name="T5" fmla="*/ 39 h 36"/>
                  <a:gd name="T6" fmla="*/ 21 w 110"/>
                  <a:gd name="T7" fmla="*/ 5 h 36"/>
                  <a:gd name="T8" fmla="*/ 139 w 110"/>
                  <a:gd name="T9" fmla="*/ 2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6" name="Freeform 184"/>
              <p:cNvSpPr>
                <a:spLocks/>
              </p:cNvSpPr>
              <p:nvPr/>
            </p:nvSpPr>
            <p:spPr bwMode="auto">
              <a:xfrm>
                <a:off x="834" y="2706"/>
                <a:ext cx="149" cy="159"/>
              </a:xfrm>
              <a:custGeom>
                <a:avLst/>
                <a:gdLst>
                  <a:gd name="T0" fmla="*/ 174 w 114"/>
                  <a:gd name="T1" fmla="*/ 136 h 122"/>
                  <a:gd name="T2" fmla="*/ 60 w 114"/>
                  <a:gd name="T3" fmla="*/ 189 h 122"/>
                  <a:gd name="T4" fmla="*/ 21 w 114"/>
                  <a:gd name="T5" fmla="*/ 69 h 122"/>
                  <a:gd name="T6" fmla="*/ 135 w 114"/>
                  <a:gd name="T7" fmla="*/ 17 h 122"/>
                  <a:gd name="T8" fmla="*/ 174 w 114"/>
                  <a:gd name="T9" fmla="*/ 13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7" name="Freeform 185"/>
              <p:cNvSpPr>
                <a:spLocks/>
              </p:cNvSpPr>
              <p:nvPr/>
            </p:nvSpPr>
            <p:spPr bwMode="auto">
              <a:xfrm>
                <a:off x="657" y="2627"/>
                <a:ext cx="148" cy="159"/>
              </a:xfrm>
              <a:custGeom>
                <a:avLst/>
                <a:gdLst>
                  <a:gd name="T0" fmla="*/ 171 w 114"/>
                  <a:gd name="T1" fmla="*/ 138 h 122"/>
                  <a:gd name="T2" fmla="*/ 58 w 114"/>
                  <a:gd name="T3" fmla="*/ 190 h 122"/>
                  <a:gd name="T4" fmla="*/ 22 w 114"/>
                  <a:gd name="T5" fmla="*/ 72 h 122"/>
                  <a:gd name="T6" fmla="*/ 134 w 114"/>
                  <a:gd name="T7" fmla="*/ 18 h 122"/>
                  <a:gd name="T8" fmla="*/ 171 w 114"/>
                  <a:gd name="T9" fmla="*/ 138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8" name="Freeform 186"/>
              <p:cNvSpPr>
                <a:spLocks/>
              </p:cNvSpPr>
              <p:nvPr/>
            </p:nvSpPr>
            <p:spPr bwMode="auto">
              <a:xfrm>
                <a:off x="600" y="2839"/>
                <a:ext cx="156" cy="166"/>
              </a:xfrm>
              <a:custGeom>
                <a:avLst/>
                <a:gdLst>
                  <a:gd name="T0" fmla="*/ 182 w 119"/>
                  <a:gd name="T1" fmla="*/ 144 h 127"/>
                  <a:gd name="T2" fmla="*/ 64 w 119"/>
                  <a:gd name="T3" fmla="*/ 199 h 127"/>
                  <a:gd name="T4" fmla="*/ 22 w 119"/>
                  <a:gd name="T5" fmla="*/ 73 h 127"/>
                  <a:gd name="T6" fmla="*/ 140 w 119"/>
                  <a:gd name="T7" fmla="*/ 21 h 127"/>
                  <a:gd name="T8" fmla="*/ 182 w 119"/>
                  <a:gd name="T9" fmla="*/ 144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29" name="Freeform 187"/>
              <p:cNvSpPr>
                <a:spLocks/>
              </p:cNvSpPr>
              <p:nvPr/>
            </p:nvSpPr>
            <p:spPr bwMode="auto">
              <a:xfrm>
                <a:off x="704" y="2413"/>
                <a:ext cx="159" cy="167"/>
              </a:xfrm>
              <a:custGeom>
                <a:avLst/>
                <a:gdLst>
                  <a:gd name="T0" fmla="*/ 185 w 122"/>
                  <a:gd name="T1" fmla="*/ 145 h 128"/>
                  <a:gd name="T2" fmla="*/ 65 w 122"/>
                  <a:gd name="T3" fmla="*/ 200 h 128"/>
                  <a:gd name="T4" fmla="*/ 22 w 122"/>
                  <a:gd name="T5" fmla="*/ 73 h 128"/>
                  <a:gd name="T6" fmla="*/ 142 w 122"/>
                  <a:gd name="T7" fmla="*/ 18 h 128"/>
                  <a:gd name="T8" fmla="*/ 185 w 122"/>
                  <a:gd name="T9" fmla="*/ 145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0" name="Freeform 188"/>
              <p:cNvSpPr>
                <a:spLocks/>
              </p:cNvSpPr>
              <p:nvPr/>
            </p:nvSpPr>
            <p:spPr bwMode="auto">
              <a:xfrm>
                <a:off x="1016" y="2786"/>
                <a:ext cx="136" cy="147"/>
              </a:xfrm>
              <a:custGeom>
                <a:avLst/>
                <a:gdLst>
                  <a:gd name="T0" fmla="*/ 160 w 104"/>
                  <a:gd name="T1" fmla="*/ 127 h 112"/>
                  <a:gd name="T2" fmla="*/ 55 w 104"/>
                  <a:gd name="T3" fmla="*/ 176 h 112"/>
                  <a:gd name="T4" fmla="*/ 18 w 104"/>
                  <a:gd name="T5" fmla="*/ 66 h 112"/>
                  <a:gd name="T6" fmla="*/ 123 w 104"/>
                  <a:gd name="T7" fmla="*/ 17 h 112"/>
                  <a:gd name="T8" fmla="*/ 160 w 104"/>
                  <a:gd name="T9" fmla="*/ 12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1" name="Freeform 189"/>
              <p:cNvSpPr>
                <a:spLocks/>
              </p:cNvSpPr>
              <p:nvPr/>
            </p:nvSpPr>
            <p:spPr bwMode="auto">
              <a:xfrm>
                <a:off x="1059" y="2579"/>
                <a:ext cx="141" cy="152"/>
              </a:xfrm>
              <a:custGeom>
                <a:avLst/>
                <a:gdLst>
                  <a:gd name="T0" fmla="*/ 166 w 108"/>
                  <a:gd name="T1" fmla="*/ 132 h 116"/>
                  <a:gd name="T2" fmla="*/ 57 w 108"/>
                  <a:gd name="T3" fmla="*/ 182 h 116"/>
                  <a:gd name="T4" fmla="*/ 21 w 108"/>
                  <a:gd name="T5" fmla="*/ 68 h 116"/>
                  <a:gd name="T6" fmla="*/ 128 w 108"/>
                  <a:gd name="T7" fmla="*/ 18 h 116"/>
                  <a:gd name="T8" fmla="*/ 166 w 108"/>
                  <a:gd name="T9" fmla="*/ 132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2" name="Freeform 190"/>
              <p:cNvSpPr>
                <a:spLocks/>
              </p:cNvSpPr>
              <p:nvPr/>
            </p:nvSpPr>
            <p:spPr bwMode="auto">
              <a:xfrm>
                <a:off x="967" y="2993"/>
                <a:ext cx="136" cy="149"/>
              </a:xfrm>
              <a:custGeom>
                <a:avLst/>
                <a:gdLst>
                  <a:gd name="T0" fmla="*/ 160 w 104"/>
                  <a:gd name="T1" fmla="*/ 128 h 114"/>
                  <a:gd name="T2" fmla="*/ 55 w 104"/>
                  <a:gd name="T3" fmla="*/ 178 h 114"/>
                  <a:gd name="T4" fmla="*/ 21 w 104"/>
                  <a:gd name="T5" fmla="*/ 67 h 114"/>
                  <a:gd name="T6" fmla="*/ 124 w 104"/>
                  <a:gd name="T7" fmla="*/ 17 h 114"/>
                  <a:gd name="T8" fmla="*/ 160 w 104"/>
                  <a:gd name="T9" fmla="*/ 12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3" name="Freeform 191"/>
              <p:cNvSpPr>
                <a:spLocks/>
              </p:cNvSpPr>
              <p:nvPr/>
            </p:nvSpPr>
            <p:spPr bwMode="auto">
              <a:xfrm>
                <a:off x="411" y="2632"/>
                <a:ext cx="98" cy="152"/>
              </a:xfrm>
              <a:custGeom>
                <a:avLst/>
                <a:gdLst>
                  <a:gd name="T0" fmla="*/ 116 w 75"/>
                  <a:gd name="T1" fmla="*/ 86 h 116"/>
                  <a:gd name="T2" fmla="*/ 39 w 75"/>
                  <a:gd name="T3" fmla="*/ 194 h 116"/>
                  <a:gd name="T4" fmla="*/ 12 w 75"/>
                  <a:gd name="T5" fmla="*/ 115 h 116"/>
                  <a:gd name="T6" fmla="*/ 85 w 75"/>
                  <a:gd name="T7" fmla="*/ 10 h 116"/>
                  <a:gd name="T8" fmla="*/ 116 w 75"/>
                  <a:gd name="T9" fmla="*/ 8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4" name="Freeform 192"/>
              <p:cNvSpPr>
                <a:spLocks/>
              </p:cNvSpPr>
              <p:nvPr/>
            </p:nvSpPr>
            <p:spPr bwMode="auto">
              <a:xfrm>
                <a:off x="303" y="2660"/>
                <a:ext cx="94" cy="147"/>
              </a:xfrm>
              <a:custGeom>
                <a:avLst/>
                <a:gdLst>
                  <a:gd name="T0" fmla="*/ 110 w 72"/>
                  <a:gd name="T1" fmla="*/ 83 h 113"/>
                  <a:gd name="T2" fmla="*/ 35 w 72"/>
                  <a:gd name="T3" fmla="*/ 186 h 113"/>
                  <a:gd name="T4" fmla="*/ 13 w 72"/>
                  <a:gd name="T5" fmla="*/ 111 h 113"/>
                  <a:gd name="T6" fmla="*/ 84 w 72"/>
                  <a:gd name="T7" fmla="*/ 9 h 113"/>
                  <a:gd name="T8" fmla="*/ 110 w 72"/>
                  <a:gd name="T9" fmla="*/ 83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5" name="Freeform 193"/>
              <p:cNvSpPr>
                <a:spLocks/>
              </p:cNvSpPr>
              <p:nvPr/>
            </p:nvSpPr>
            <p:spPr bwMode="auto">
              <a:xfrm>
                <a:off x="357" y="2471"/>
                <a:ext cx="90" cy="135"/>
              </a:xfrm>
              <a:custGeom>
                <a:avLst/>
                <a:gdLst>
                  <a:gd name="T0" fmla="*/ 106 w 69"/>
                  <a:gd name="T1" fmla="*/ 74 h 104"/>
                  <a:gd name="T2" fmla="*/ 34 w 69"/>
                  <a:gd name="T3" fmla="*/ 170 h 104"/>
                  <a:gd name="T4" fmla="*/ 12 w 69"/>
                  <a:gd name="T5" fmla="*/ 103 h 104"/>
                  <a:gd name="T6" fmla="*/ 78 w 69"/>
                  <a:gd name="T7" fmla="*/ 10 h 104"/>
                  <a:gd name="T8" fmla="*/ 106 w 69"/>
                  <a:gd name="T9" fmla="*/ 74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6" name="Freeform 194"/>
              <p:cNvSpPr>
                <a:spLocks/>
              </p:cNvSpPr>
              <p:nvPr/>
            </p:nvSpPr>
            <p:spPr bwMode="auto">
              <a:xfrm>
                <a:off x="253" y="2865"/>
                <a:ext cx="90" cy="138"/>
              </a:xfrm>
              <a:custGeom>
                <a:avLst/>
                <a:gdLst>
                  <a:gd name="T0" fmla="*/ 106 w 69"/>
                  <a:gd name="T1" fmla="*/ 81 h 106"/>
                  <a:gd name="T2" fmla="*/ 35 w 69"/>
                  <a:gd name="T3" fmla="*/ 176 h 106"/>
                  <a:gd name="T4" fmla="*/ 12 w 69"/>
                  <a:gd name="T5" fmla="*/ 99 h 106"/>
                  <a:gd name="T6" fmla="*/ 80 w 69"/>
                  <a:gd name="T7" fmla="*/ 5 h 106"/>
                  <a:gd name="T8" fmla="*/ 106 w 69"/>
                  <a:gd name="T9" fmla="*/ 8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7" name="Freeform 195"/>
              <p:cNvSpPr>
                <a:spLocks/>
              </p:cNvSpPr>
              <p:nvPr/>
            </p:nvSpPr>
            <p:spPr bwMode="auto">
              <a:xfrm>
                <a:off x="528" y="2606"/>
                <a:ext cx="104" cy="152"/>
              </a:xfrm>
              <a:custGeom>
                <a:avLst/>
                <a:gdLst>
                  <a:gd name="T0" fmla="*/ 122 w 79"/>
                  <a:gd name="T1" fmla="*/ 89 h 116"/>
                  <a:gd name="T2" fmla="*/ 43 w 79"/>
                  <a:gd name="T3" fmla="*/ 194 h 116"/>
                  <a:gd name="T4" fmla="*/ 12 w 79"/>
                  <a:gd name="T5" fmla="*/ 115 h 116"/>
                  <a:gd name="T6" fmla="*/ 90 w 79"/>
                  <a:gd name="T7" fmla="*/ 10 h 116"/>
                  <a:gd name="T8" fmla="*/ 122 w 79"/>
                  <a:gd name="T9" fmla="*/ 89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8" name="Freeform 196"/>
              <p:cNvSpPr>
                <a:spLocks/>
              </p:cNvSpPr>
              <p:nvPr/>
            </p:nvSpPr>
            <p:spPr bwMode="auto">
              <a:xfrm>
                <a:off x="574" y="2393"/>
                <a:ext cx="111" cy="162"/>
              </a:xfrm>
              <a:custGeom>
                <a:avLst/>
                <a:gdLst>
                  <a:gd name="T0" fmla="*/ 132 w 85"/>
                  <a:gd name="T1" fmla="*/ 89 h 124"/>
                  <a:gd name="T2" fmla="*/ 46 w 85"/>
                  <a:gd name="T3" fmla="*/ 205 h 124"/>
                  <a:gd name="T4" fmla="*/ 13 w 85"/>
                  <a:gd name="T5" fmla="*/ 124 h 124"/>
                  <a:gd name="T6" fmla="*/ 94 w 85"/>
                  <a:gd name="T7" fmla="*/ 12 h 124"/>
                  <a:gd name="T8" fmla="*/ 132 w 85"/>
                  <a:gd name="T9" fmla="*/ 89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9" name="Freeform 197"/>
              <p:cNvSpPr>
                <a:spLocks/>
              </p:cNvSpPr>
              <p:nvPr/>
            </p:nvSpPr>
            <p:spPr bwMode="auto">
              <a:xfrm>
                <a:off x="471" y="2811"/>
                <a:ext cx="110" cy="165"/>
              </a:xfrm>
              <a:custGeom>
                <a:avLst/>
                <a:gdLst>
                  <a:gd name="T0" fmla="*/ 128 w 84"/>
                  <a:gd name="T1" fmla="*/ 100 h 126"/>
                  <a:gd name="T2" fmla="*/ 43 w 84"/>
                  <a:gd name="T3" fmla="*/ 212 h 126"/>
                  <a:gd name="T4" fmla="*/ 12 w 84"/>
                  <a:gd name="T5" fmla="*/ 122 h 126"/>
                  <a:gd name="T6" fmla="*/ 94 w 84"/>
                  <a:gd name="T7" fmla="*/ 7 h 126"/>
                  <a:gd name="T8" fmla="*/ 128 w 84"/>
                  <a:gd name="T9" fmla="*/ 100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76" name="Group 305"/>
          <p:cNvGrpSpPr>
            <a:grpSpLocks/>
          </p:cNvGrpSpPr>
          <p:nvPr/>
        </p:nvGrpSpPr>
        <p:grpSpPr bwMode="auto">
          <a:xfrm>
            <a:off x="3151188" y="3956050"/>
            <a:ext cx="2351087" cy="2370138"/>
            <a:chOff x="1985" y="2492"/>
            <a:chExt cx="1481" cy="1493"/>
          </a:xfrm>
        </p:grpSpPr>
        <p:sp>
          <p:nvSpPr>
            <p:cNvPr id="32778" name="Freeform 306"/>
            <p:cNvSpPr>
              <a:spLocks/>
            </p:cNvSpPr>
            <p:nvPr/>
          </p:nvSpPr>
          <p:spPr bwMode="auto">
            <a:xfrm>
              <a:off x="2328" y="3086"/>
              <a:ext cx="884" cy="899"/>
            </a:xfrm>
            <a:custGeom>
              <a:avLst/>
              <a:gdLst>
                <a:gd name="T0" fmla="*/ 263 w 1655"/>
                <a:gd name="T1" fmla="*/ 0 h 1625"/>
                <a:gd name="T2" fmla="*/ 0 w 1655"/>
                <a:gd name="T3" fmla="*/ 58 h 1625"/>
                <a:gd name="T4" fmla="*/ 12 w 1655"/>
                <a:gd name="T5" fmla="*/ 392 h 1625"/>
                <a:gd name="T6" fmla="*/ 206 w 1655"/>
                <a:gd name="T7" fmla="*/ 497 h 1625"/>
                <a:gd name="T8" fmla="*/ 468 w 1655"/>
                <a:gd name="T9" fmla="*/ 410 h 1625"/>
                <a:gd name="T10" fmla="*/ 472 w 1655"/>
                <a:gd name="T11" fmla="*/ 70 h 1625"/>
                <a:gd name="T12" fmla="*/ 26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779" name="Picture 307"/>
            <p:cNvPicPr>
              <a:picLocks noChangeAspect="1" noChangeArrowheads="1"/>
            </p:cNvPicPr>
            <p:nvPr/>
          </p:nvPicPr>
          <p:blipFill>
            <a:blip r:embed="rId3">
              <a:lum bright="18000"/>
            </a:blip>
            <a:srcRect/>
            <a:stretch>
              <a:fillRect/>
            </a:stretch>
          </p:blipFill>
          <p:spPr bwMode="auto">
            <a:xfrm>
              <a:off x="1985" y="3086"/>
              <a:ext cx="1481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780" name="Group 308"/>
            <p:cNvGrpSpPr>
              <a:grpSpLocks/>
            </p:cNvGrpSpPr>
            <p:nvPr/>
          </p:nvGrpSpPr>
          <p:grpSpPr bwMode="auto">
            <a:xfrm>
              <a:off x="2304" y="2492"/>
              <a:ext cx="916" cy="899"/>
              <a:chOff x="2304" y="2492"/>
              <a:chExt cx="916" cy="899"/>
            </a:xfrm>
          </p:grpSpPr>
          <p:sp>
            <p:nvSpPr>
              <p:cNvPr id="32781" name="Freeform 309"/>
              <p:cNvSpPr>
                <a:spLocks/>
              </p:cNvSpPr>
              <p:nvPr/>
            </p:nvSpPr>
            <p:spPr bwMode="auto">
              <a:xfrm>
                <a:off x="2692" y="2619"/>
                <a:ext cx="528" cy="772"/>
              </a:xfrm>
              <a:custGeom>
                <a:avLst/>
                <a:gdLst>
                  <a:gd name="T0" fmla="*/ 0 w 954"/>
                  <a:gd name="T1" fmla="*/ 67 h 1396"/>
                  <a:gd name="T2" fmla="*/ 292 w 954"/>
                  <a:gd name="T3" fmla="*/ 0 h 1396"/>
                  <a:gd name="T4" fmla="*/ 288 w 954"/>
                  <a:gd name="T5" fmla="*/ 340 h 1396"/>
                  <a:gd name="T6" fmla="*/ 6 w 954"/>
                  <a:gd name="T7" fmla="*/ 427 h 1396"/>
                  <a:gd name="T8" fmla="*/ 0 w 954"/>
                  <a:gd name="T9" fmla="*/ 67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6B9B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2" name="Freeform 310"/>
              <p:cNvSpPr>
                <a:spLocks/>
              </p:cNvSpPr>
              <p:nvPr/>
            </p:nvSpPr>
            <p:spPr bwMode="auto">
              <a:xfrm>
                <a:off x="2304" y="2492"/>
                <a:ext cx="916" cy="248"/>
              </a:xfrm>
              <a:custGeom>
                <a:avLst/>
                <a:gdLst>
                  <a:gd name="T0" fmla="*/ 0 w 1656"/>
                  <a:gd name="T1" fmla="*/ 57 h 449"/>
                  <a:gd name="T2" fmla="*/ 283 w 1656"/>
                  <a:gd name="T3" fmla="*/ 0 h 449"/>
                  <a:gd name="T4" fmla="*/ 507 w 1656"/>
                  <a:gd name="T5" fmla="*/ 70 h 449"/>
                  <a:gd name="T6" fmla="*/ 215 w 1656"/>
                  <a:gd name="T7" fmla="*/ 137 h 449"/>
                  <a:gd name="T8" fmla="*/ 0 w 1656"/>
                  <a:gd name="T9" fmla="*/ 57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C701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3" name="Freeform 311"/>
              <p:cNvSpPr>
                <a:spLocks/>
              </p:cNvSpPr>
              <p:nvPr/>
            </p:nvSpPr>
            <p:spPr bwMode="auto">
              <a:xfrm>
                <a:off x="2304" y="2597"/>
                <a:ext cx="399" cy="794"/>
              </a:xfrm>
              <a:custGeom>
                <a:avLst/>
                <a:gdLst>
                  <a:gd name="T0" fmla="*/ 215 w 721"/>
                  <a:gd name="T1" fmla="*/ 80 h 1436"/>
                  <a:gd name="T2" fmla="*/ 221 w 721"/>
                  <a:gd name="T3" fmla="*/ 439 h 1436"/>
                  <a:gd name="T4" fmla="*/ 13 w 721"/>
                  <a:gd name="T5" fmla="*/ 333 h 1436"/>
                  <a:gd name="T6" fmla="*/ 0 w 721"/>
                  <a:gd name="T7" fmla="*/ 0 h 1436"/>
                  <a:gd name="T8" fmla="*/ 215 w 721"/>
                  <a:gd name="T9" fmla="*/ 80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385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4" name="Freeform 312"/>
              <p:cNvSpPr>
                <a:spLocks/>
              </p:cNvSpPr>
              <p:nvPr/>
            </p:nvSpPr>
            <p:spPr bwMode="auto">
              <a:xfrm>
                <a:off x="2328" y="3098"/>
                <a:ext cx="369" cy="293"/>
              </a:xfrm>
              <a:custGeom>
                <a:avLst/>
                <a:gdLst>
                  <a:gd name="T0" fmla="*/ 0 w 668"/>
                  <a:gd name="T1" fmla="*/ 56 h 529"/>
                  <a:gd name="T2" fmla="*/ 204 w 668"/>
                  <a:gd name="T3" fmla="*/ 0 h 529"/>
                  <a:gd name="T4" fmla="*/ 204 w 668"/>
                  <a:gd name="T5" fmla="*/ 162 h 529"/>
                  <a:gd name="T6" fmla="*/ 0 w 668"/>
                  <a:gd name="T7" fmla="*/ 56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31480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5" name="Freeform 313"/>
              <p:cNvSpPr>
                <a:spLocks/>
              </p:cNvSpPr>
              <p:nvPr/>
            </p:nvSpPr>
            <p:spPr bwMode="auto">
              <a:xfrm>
                <a:off x="2697" y="3065"/>
                <a:ext cx="515" cy="326"/>
              </a:xfrm>
              <a:custGeom>
                <a:avLst/>
                <a:gdLst>
                  <a:gd name="T0" fmla="*/ 0 w 931"/>
                  <a:gd name="T1" fmla="*/ 19 h 590"/>
                  <a:gd name="T2" fmla="*/ 68 w 931"/>
                  <a:gd name="T3" fmla="*/ 0 h 590"/>
                  <a:gd name="T4" fmla="*/ 285 w 931"/>
                  <a:gd name="T5" fmla="*/ 93 h 590"/>
                  <a:gd name="T6" fmla="*/ 0 w 931"/>
                  <a:gd name="T7" fmla="*/ 180 h 590"/>
                  <a:gd name="T8" fmla="*/ 0 w 931"/>
                  <a:gd name="T9" fmla="*/ 19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6" name="Freeform 314"/>
              <p:cNvSpPr>
                <a:spLocks/>
              </p:cNvSpPr>
              <p:nvPr/>
            </p:nvSpPr>
            <p:spPr bwMode="auto">
              <a:xfrm>
                <a:off x="2816" y="2619"/>
                <a:ext cx="404" cy="614"/>
              </a:xfrm>
              <a:custGeom>
                <a:avLst/>
                <a:gdLst>
                  <a:gd name="T0" fmla="*/ 0 w 730"/>
                  <a:gd name="T1" fmla="*/ 51 h 1110"/>
                  <a:gd name="T2" fmla="*/ 2 w 730"/>
                  <a:gd name="T3" fmla="*/ 247 h 1110"/>
                  <a:gd name="T4" fmla="*/ 219 w 730"/>
                  <a:gd name="T5" fmla="*/ 340 h 1110"/>
                  <a:gd name="T6" fmla="*/ 224 w 730"/>
                  <a:gd name="T7" fmla="*/ 0 h 1110"/>
                  <a:gd name="T8" fmla="*/ 0 w 730"/>
                  <a:gd name="T9" fmla="*/ 51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5A84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7" name="Freeform 315"/>
              <p:cNvSpPr>
                <a:spLocks/>
              </p:cNvSpPr>
              <p:nvPr/>
            </p:nvSpPr>
            <p:spPr bwMode="auto">
              <a:xfrm>
                <a:off x="2815" y="249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122 h 397"/>
                  <a:gd name="T4" fmla="*/ 224 w 732"/>
                  <a:gd name="T5" fmla="*/ 70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65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8" name="Freeform 316"/>
              <p:cNvSpPr>
                <a:spLocks/>
              </p:cNvSpPr>
              <p:nvPr/>
            </p:nvSpPr>
            <p:spPr bwMode="auto">
              <a:xfrm>
                <a:off x="2588" y="2972"/>
                <a:ext cx="83" cy="146"/>
              </a:xfrm>
              <a:custGeom>
                <a:avLst/>
                <a:gdLst>
                  <a:gd name="T0" fmla="*/ 108 w 64"/>
                  <a:gd name="T1" fmla="*/ 117 h 112"/>
                  <a:gd name="T2" fmla="*/ 54 w 64"/>
                  <a:gd name="T3" fmla="*/ 177 h 112"/>
                  <a:gd name="T4" fmla="*/ 1 w 64"/>
                  <a:gd name="T5" fmla="*/ 74 h 112"/>
                  <a:gd name="T6" fmla="*/ 51 w 64"/>
                  <a:gd name="T7" fmla="*/ 10 h 112"/>
                  <a:gd name="T8" fmla="*/ 108 w 64"/>
                  <a:gd name="T9" fmla="*/ 11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9" name="Freeform 317"/>
              <p:cNvSpPr>
                <a:spLocks/>
              </p:cNvSpPr>
              <p:nvPr/>
            </p:nvSpPr>
            <p:spPr bwMode="auto">
              <a:xfrm>
                <a:off x="2460" y="2915"/>
                <a:ext cx="80" cy="146"/>
              </a:xfrm>
              <a:custGeom>
                <a:avLst/>
                <a:gdLst>
                  <a:gd name="T0" fmla="*/ 105 w 61"/>
                  <a:gd name="T1" fmla="*/ 120 h 111"/>
                  <a:gd name="T2" fmla="*/ 54 w 61"/>
                  <a:gd name="T3" fmla="*/ 180 h 111"/>
                  <a:gd name="T4" fmla="*/ 1 w 61"/>
                  <a:gd name="T5" fmla="*/ 76 h 111"/>
                  <a:gd name="T6" fmla="*/ 50 w 61"/>
                  <a:gd name="T7" fmla="*/ 9 h 111"/>
                  <a:gd name="T8" fmla="*/ 105 w 61"/>
                  <a:gd name="T9" fmla="*/ 12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0" name="Freeform 318"/>
              <p:cNvSpPr>
                <a:spLocks/>
              </p:cNvSpPr>
              <p:nvPr/>
            </p:nvSpPr>
            <p:spPr bwMode="auto">
              <a:xfrm>
                <a:off x="2337" y="2866"/>
                <a:ext cx="74" cy="137"/>
              </a:xfrm>
              <a:custGeom>
                <a:avLst/>
                <a:gdLst>
                  <a:gd name="T0" fmla="*/ 96 w 57"/>
                  <a:gd name="T1" fmla="*/ 112 h 105"/>
                  <a:gd name="T2" fmla="*/ 49 w 57"/>
                  <a:gd name="T3" fmla="*/ 167 h 105"/>
                  <a:gd name="T4" fmla="*/ 1 w 57"/>
                  <a:gd name="T5" fmla="*/ 73 h 105"/>
                  <a:gd name="T6" fmla="*/ 44 w 57"/>
                  <a:gd name="T7" fmla="*/ 10 h 105"/>
                  <a:gd name="T8" fmla="*/ 96 w 57"/>
                  <a:gd name="T9" fmla="*/ 112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1" name="Freeform 319"/>
              <p:cNvSpPr>
                <a:spLocks/>
              </p:cNvSpPr>
              <p:nvPr/>
            </p:nvSpPr>
            <p:spPr bwMode="auto">
              <a:xfrm>
                <a:off x="2328" y="2649"/>
                <a:ext cx="79" cy="153"/>
              </a:xfrm>
              <a:custGeom>
                <a:avLst/>
                <a:gdLst>
                  <a:gd name="T0" fmla="*/ 102 w 61"/>
                  <a:gd name="T1" fmla="*/ 123 h 117"/>
                  <a:gd name="T2" fmla="*/ 53 w 61"/>
                  <a:gd name="T3" fmla="*/ 190 h 117"/>
                  <a:gd name="T4" fmla="*/ 4 w 61"/>
                  <a:gd name="T5" fmla="*/ 85 h 117"/>
                  <a:gd name="T6" fmla="*/ 49 w 61"/>
                  <a:gd name="T7" fmla="*/ 10 h 117"/>
                  <a:gd name="T8" fmla="*/ 102 w 61"/>
                  <a:gd name="T9" fmla="*/ 123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2" name="Freeform 320"/>
              <p:cNvSpPr>
                <a:spLocks/>
              </p:cNvSpPr>
              <p:nvPr/>
            </p:nvSpPr>
            <p:spPr bwMode="auto">
              <a:xfrm>
                <a:off x="2346" y="3066"/>
                <a:ext cx="75" cy="137"/>
              </a:xfrm>
              <a:custGeom>
                <a:avLst/>
                <a:gdLst>
                  <a:gd name="T0" fmla="*/ 99 w 57"/>
                  <a:gd name="T1" fmla="*/ 114 h 105"/>
                  <a:gd name="T2" fmla="*/ 51 w 57"/>
                  <a:gd name="T3" fmla="*/ 167 h 105"/>
                  <a:gd name="T4" fmla="*/ 1 w 57"/>
                  <a:gd name="T5" fmla="*/ 72 h 105"/>
                  <a:gd name="T6" fmla="*/ 49 w 57"/>
                  <a:gd name="T7" fmla="*/ 12 h 105"/>
                  <a:gd name="T8" fmla="*/ 99 w 57"/>
                  <a:gd name="T9" fmla="*/ 114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3" name="Freeform 321"/>
              <p:cNvSpPr>
                <a:spLocks/>
              </p:cNvSpPr>
              <p:nvPr/>
            </p:nvSpPr>
            <p:spPr bwMode="auto">
              <a:xfrm>
                <a:off x="2583" y="2754"/>
                <a:ext cx="79" cy="148"/>
              </a:xfrm>
              <a:custGeom>
                <a:avLst/>
                <a:gdLst>
                  <a:gd name="T0" fmla="*/ 102 w 61"/>
                  <a:gd name="T1" fmla="*/ 117 h 114"/>
                  <a:gd name="T2" fmla="*/ 52 w 61"/>
                  <a:gd name="T3" fmla="*/ 179 h 114"/>
                  <a:gd name="T4" fmla="*/ 1 w 61"/>
                  <a:gd name="T5" fmla="*/ 75 h 114"/>
                  <a:gd name="T6" fmla="*/ 51 w 61"/>
                  <a:gd name="T7" fmla="*/ 10 h 114"/>
                  <a:gd name="T8" fmla="*/ 102 w 61"/>
                  <a:gd name="T9" fmla="*/ 117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4" name="Freeform 322"/>
              <p:cNvSpPr>
                <a:spLocks/>
              </p:cNvSpPr>
              <p:nvPr/>
            </p:nvSpPr>
            <p:spPr bwMode="auto">
              <a:xfrm>
                <a:off x="2584" y="3173"/>
                <a:ext cx="95" cy="169"/>
              </a:xfrm>
              <a:custGeom>
                <a:avLst/>
                <a:gdLst>
                  <a:gd name="T0" fmla="*/ 124 w 73"/>
                  <a:gd name="T1" fmla="*/ 139 h 129"/>
                  <a:gd name="T2" fmla="*/ 62 w 73"/>
                  <a:gd name="T3" fmla="*/ 204 h 129"/>
                  <a:gd name="T4" fmla="*/ 1 w 73"/>
                  <a:gd name="T5" fmla="*/ 84 h 129"/>
                  <a:gd name="T6" fmla="*/ 60 w 73"/>
                  <a:gd name="T7" fmla="*/ 13 h 129"/>
                  <a:gd name="T8" fmla="*/ 124 w 73"/>
                  <a:gd name="T9" fmla="*/ 139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5" name="Freeform 323"/>
              <p:cNvSpPr>
                <a:spLocks/>
              </p:cNvSpPr>
              <p:nvPr/>
            </p:nvSpPr>
            <p:spPr bwMode="auto">
              <a:xfrm>
                <a:off x="2726" y="2755"/>
                <a:ext cx="110" cy="144"/>
              </a:xfrm>
              <a:custGeom>
                <a:avLst/>
                <a:gdLst>
                  <a:gd name="T0" fmla="*/ 144 w 84"/>
                  <a:gd name="T1" fmla="*/ 79 h 110"/>
                  <a:gd name="T2" fmla="*/ 73 w 84"/>
                  <a:gd name="T3" fmla="*/ 178 h 110"/>
                  <a:gd name="T4" fmla="*/ 0 w 84"/>
                  <a:gd name="T5" fmla="*/ 111 h 110"/>
                  <a:gd name="T6" fmla="*/ 72 w 84"/>
                  <a:gd name="T7" fmla="*/ 9 h 110"/>
                  <a:gd name="T8" fmla="*/ 144 w 84"/>
                  <a:gd name="T9" fmla="*/ 7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6" name="Freeform 324"/>
              <p:cNvSpPr>
                <a:spLocks/>
              </p:cNvSpPr>
              <p:nvPr/>
            </p:nvSpPr>
            <p:spPr bwMode="auto">
              <a:xfrm>
                <a:off x="2728" y="2969"/>
                <a:ext cx="112" cy="151"/>
              </a:xfrm>
              <a:custGeom>
                <a:avLst/>
                <a:gdLst>
                  <a:gd name="T0" fmla="*/ 146 w 86"/>
                  <a:gd name="T1" fmla="*/ 78 h 116"/>
                  <a:gd name="T2" fmla="*/ 73 w 86"/>
                  <a:gd name="T3" fmla="*/ 185 h 116"/>
                  <a:gd name="T4" fmla="*/ 0 w 86"/>
                  <a:gd name="T5" fmla="*/ 120 h 116"/>
                  <a:gd name="T6" fmla="*/ 73 w 86"/>
                  <a:gd name="T7" fmla="*/ 12 h 116"/>
                  <a:gd name="T8" fmla="*/ 146 w 86"/>
                  <a:gd name="T9" fmla="*/ 7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7" name="Freeform 325"/>
              <p:cNvSpPr>
                <a:spLocks/>
              </p:cNvSpPr>
              <p:nvPr/>
            </p:nvSpPr>
            <p:spPr bwMode="auto">
              <a:xfrm>
                <a:off x="2908" y="2926"/>
                <a:ext cx="105" cy="142"/>
              </a:xfrm>
              <a:custGeom>
                <a:avLst/>
                <a:gdLst>
                  <a:gd name="T0" fmla="*/ 138 w 80"/>
                  <a:gd name="T1" fmla="*/ 73 h 109"/>
                  <a:gd name="T2" fmla="*/ 70 w 80"/>
                  <a:gd name="T3" fmla="*/ 175 h 109"/>
                  <a:gd name="T4" fmla="*/ 0 w 80"/>
                  <a:gd name="T5" fmla="*/ 112 h 109"/>
                  <a:gd name="T6" fmla="*/ 70 w 80"/>
                  <a:gd name="T7" fmla="*/ 10 h 109"/>
                  <a:gd name="T8" fmla="*/ 138 w 80"/>
                  <a:gd name="T9" fmla="*/ 73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8" name="Freeform 326"/>
              <p:cNvSpPr>
                <a:spLocks/>
              </p:cNvSpPr>
              <p:nvPr/>
            </p:nvSpPr>
            <p:spPr bwMode="auto">
              <a:xfrm>
                <a:off x="3075" y="2672"/>
                <a:ext cx="107" cy="145"/>
              </a:xfrm>
              <a:custGeom>
                <a:avLst/>
                <a:gdLst>
                  <a:gd name="T0" fmla="*/ 140 w 82"/>
                  <a:gd name="T1" fmla="*/ 78 h 111"/>
                  <a:gd name="T2" fmla="*/ 72 w 82"/>
                  <a:gd name="T3" fmla="*/ 180 h 111"/>
                  <a:gd name="T4" fmla="*/ 0 w 82"/>
                  <a:gd name="T5" fmla="*/ 112 h 111"/>
                  <a:gd name="T6" fmla="*/ 70 w 82"/>
                  <a:gd name="T7" fmla="*/ 9 h 111"/>
                  <a:gd name="T8" fmla="*/ 140 w 82"/>
                  <a:gd name="T9" fmla="*/ 78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9" name="Freeform 327"/>
              <p:cNvSpPr>
                <a:spLocks/>
              </p:cNvSpPr>
              <p:nvPr/>
            </p:nvSpPr>
            <p:spPr bwMode="auto">
              <a:xfrm>
                <a:off x="3078" y="2879"/>
                <a:ext cx="102" cy="144"/>
              </a:xfrm>
              <a:custGeom>
                <a:avLst/>
                <a:gdLst>
                  <a:gd name="T0" fmla="*/ 133 w 78"/>
                  <a:gd name="T1" fmla="*/ 76 h 110"/>
                  <a:gd name="T2" fmla="*/ 67 w 78"/>
                  <a:gd name="T3" fmla="*/ 178 h 110"/>
                  <a:gd name="T4" fmla="*/ 0 w 78"/>
                  <a:gd name="T5" fmla="*/ 115 h 110"/>
                  <a:gd name="T6" fmla="*/ 67 w 78"/>
                  <a:gd name="T7" fmla="*/ 12 h 110"/>
                  <a:gd name="T8" fmla="*/ 133 w 78"/>
                  <a:gd name="T9" fmla="*/ 76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0" name="Freeform 328"/>
              <p:cNvSpPr>
                <a:spLocks/>
              </p:cNvSpPr>
              <p:nvPr/>
            </p:nvSpPr>
            <p:spPr bwMode="auto">
              <a:xfrm>
                <a:off x="3081" y="3087"/>
                <a:ext cx="98" cy="133"/>
              </a:xfrm>
              <a:custGeom>
                <a:avLst/>
                <a:gdLst>
                  <a:gd name="T0" fmla="*/ 128 w 75"/>
                  <a:gd name="T1" fmla="*/ 69 h 102"/>
                  <a:gd name="T2" fmla="*/ 63 w 75"/>
                  <a:gd name="T3" fmla="*/ 164 h 102"/>
                  <a:gd name="T4" fmla="*/ 0 w 75"/>
                  <a:gd name="T5" fmla="*/ 106 h 102"/>
                  <a:gd name="T6" fmla="*/ 63 w 75"/>
                  <a:gd name="T7" fmla="*/ 10 h 102"/>
                  <a:gd name="T8" fmla="*/ 128 w 75"/>
                  <a:gd name="T9" fmla="*/ 69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1" name="Freeform 329"/>
              <p:cNvSpPr>
                <a:spLocks/>
              </p:cNvSpPr>
              <p:nvPr/>
            </p:nvSpPr>
            <p:spPr bwMode="auto">
              <a:xfrm>
                <a:off x="2730" y="3186"/>
                <a:ext cx="110" cy="146"/>
              </a:xfrm>
              <a:custGeom>
                <a:avLst/>
                <a:gdLst>
                  <a:gd name="T0" fmla="*/ 144 w 84"/>
                  <a:gd name="T1" fmla="*/ 72 h 112"/>
                  <a:gd name="T2" fmla="*/ 72 w 84"/>
                  <a:gd name="T3" fmla="*/ 177 h 112"/>
                  <a:gd name="T4" fmla="*/ 0 w 84"/>
                  <a:gd name="T5" fmla="*/ 117 h 112"/>
                  <a:gd name="T6" fmla="*/ 72 w 84"/>
                  <a:gd name="T7" fmla="*/ 12 h 112"/>
                  <a:gd name="T8" fmla="*/ 144 w 84"/>
                  <a:gd name="T9" fmla="*/ 72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2" name="Freeform 330"/>
              <p:cNvSpPr>
                <a:spLocks/>
              </p:cNvSpPr>
              <p:nvPr/>
            </p:nvSpPr>
            <p:spPr bwMode="auto">
              <a:xfrm>
                <a:off x="2385" y="2578"/>
                <a:ext cx="134" cy="41"/>
              </a:xfrm>
              <a:custGeom>
                <a:avLst/>
                <a:gdLst>
                  <a:gd name="T0" fmla="*/ 148 w 102"/>
                  <a:gd name="T1" fmla="*/ 11 h 31"/>
                  <a:gd name="T2" fmla="*/ 130 w 102"/>
                  <a:gd name="T3" fmla="*/ 48 h 31"/>
                  <a:gd name="T4" fmla="*/ 18 w 102"/>
                  <a:gd name="T5" fmla="*/ 38 h 31"/>
                  <a:gd name="T6" fmla="*/ 45 w 102"/>
                  <a:gd name="T7" fmla="*/ 7 h 31"/>
                  <a:gd name="T8" fmla="*/ 148 w 102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3" name="Freeform 331"/>
              <p:cNvSpPr>
                <a:spLocks/>
              </p:cNvSpPr>
              <p:nvPr/>
            </p:nvSpPr>
            <p:spPr bwMode="auto">
              <a:xfrm>
                <a:off x="2522" y="2628"/>
                <a:ext cx="132" cy="42"/>
              </a:xfrm>
              <a:custGeom>
                <a:avLst/>
                <a:gdLst>
                  <a:gd name="T0" fmla="*/ 144 w 101"/>
                  <a:gd name="T1" fmla="*/ 12 h 32"/>
                  <a:gd name="T2" fmla="*/ 122 w 101"/>
                  <a:gd name="T3" fmla="*/ 49 h 32"/>
                  <a:gd name="T4" fmla="*/ 17 w 101"/>
                  <a:gd name="T5" fmla="*/ 39 h 32"/>
                  <a:gd name="T6" fmla="*/ 41 w 101"/>
                  <a:gd name="T7" fmla="*/ 9 h 32"/>
                  <a:gd name="T8" fmla="*/ 144 w 101"/>
                  <a:gd name="T9" fmla="*/ 12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4" name="Freeform 332"/>
              <p:cNvSpPr>
                <a:spLocks/>
              </p:cNvSpPr>
              <p:nvPr/>
            </p:nvSpPr>
            <p:spPr bwMode="auto">
              <a:xfrm>
                <a:off x="2695" y="2589"/>
                <a:ext cx="130" cy="40"/>
              </a:xfrm>
              <a:custGeom>
                <a:avLst/>
                <a:gdLst>
                  <a:gd name="T0" fmla="*/ 142 w 99"/>
                  <a:gd name="T1" fmla="*/ 10 h 31"/>
                  <a:gd name="T2" fmla="*/ 125 w 99"/>
                  <a:gd name="T3" fmla="*/ 44 h 31"/>
                  <a:gd name="T4" fmla="*/ 17 w 99"/>
                  <a:gd name="T5" fmla="*/ 36 h 31"/>
                  <a:gd name="T6" fmla="*/ 39 w 99"/>
                  <a:gd name="T7" fmla="*/ 6 h 31"/>
                  <a:gd name="T8" fmla="*/ 142 w 99"/>
                  <a:gd name="T9" fmla="*/ 1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5" name="Freeform 333"/>
              <p:cNvSpPr>
                <a:spLocks/>
              </p:cNvSpPr>
              <p:nvPr/>
            </p:nvSpPr>
            <p:spPr bwMode="auto">
              <a:xfrm>
                <a:off x="2868" y="2552"/>
                <a:ext cx="129" cy="41"/>
              </a:xfrm>
              <a:custGeom>
                <a:avLst/>
                <a:gdLst>
                  <a:gd name="T0" fmla="*/ 139 w 99"/>
                  <a:gd name="T1" fmla="*/ 11 h 31"/>
                  <a:gd name="T2" fmla="*/ 121 w 99"/>
                  <a:gd name="T3" fmla="*/ 45 h 31"/>
                  <a:gd name="T4" fmla="*/ 17 w 99"/>
                  <a:gd name="T5" fmla="*/ 37 h 31"/>
                  <a:gd name="T6" fmla="*/ 40 w 99"/>
                  <a:gd name="T7" fmla="*/ 7 h 31"/>
                  <a:gd name="T8" fmla="*/ 139 w 99"/>
                  <a:gd name="T9" fmla="*/ 1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6" name="Freeform 334"/>
              <p:cNvSpPr>
                <a:spLocks/>
              </p:cNvSpPr>
              <p:nvPr/>
            </p:nvSpPr>
            <p:spPr bwMode="auto">
              <a:xfrm>
                <a:off x="2740" y="2512"/>
                <a:ext cx="130" cy="38"/>
              </a:xfrm>
              <a:custGeom>
                <a:avLst/>
                <a:gdLst>
                  <a:gd name="T0" fmla="*/ 142 w 99"/>
                  <a:gd name="T1" fmla="*/ 9 h 29"/>
                  <a:gd name="T2" fmla="*/ 125 w 99"/>
                  <a:gd name="T3" fmla="*/ 41 h 29"/>
                  <a:gd name="T4" fmla="*/ 17 w 99"/>
                  <a:gd name="T5" fmla="*/ 37 h 29"/>
                  <a:gd name="T6" fmla="*/ 42 w 99"/>
                  <a:gd name="T7" fmla="*/ 7 h 29"/>
                  <a:gd name="T8" fmla="*/ 142 w 99"/>
                  <a:gd name="T9" fmla="*/ 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7" name="Freeform 335"/>
              <p:cNvSpPr>
                <a:spLocks/>
              </p:cNvSpPr>
              <p:nvPr/>
            </p:nvSpPr>
            <p:spPr bwMode="auto">
              <a:xfrm>
                <a:off x="2994" y="2598"/>
                <a:ext cx="142" cy="44"/>
              </a:xfrm>
              <a:custGeom>
                <a:avLst/>
                <a:gdLst>
                  <a:gd name="T0" fmla="*/ 152 w 109"/>
                  <a:gd name="T1" fmla="*/ 12 h 34"/>
                  <a:gd name="T2" fmla="*/ 134 w 109"/>
                  <a:gd name="T3" fmla="*/ 49 h 34"/>
                  <a:gd name="T4" fmla="*/ 21 w 109"/>
                  <a:gd name="T5" fmla="*/ 40 h 34"/>
                  <a:gd name="T6" fmla="*/ 43 w 109"/>
                  <a:gd name="T7" fmla="*/ 6 h 34"/>
                  <a:gd name="T8" fmla="*/ 152 w 109"/>
                  <a:gd name="T9" fmla="*/ 1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8" name="Freeform 336"/>
              <p:cNvSpPr>
                <a:spLocks/>
              </p:cNvSpPr>
              <p:nvPr/>
            </p:nvSpPr>
            <p:spPr bwMode="auto">
              <a:xfrm>
                <a:off x="2652" y="2675"/>
                <a:ext cx="134" cy="43"/>
              </a:xfrm>
              <a:custGeom>
                <a:avLst/>
                <a:gdLst>
                  <a:gd name="T0" fmla="*/ 146 w 103"/>
                  <a:gd name="T1" fmla="*/ 12 h 33"/>
                  <a:gd name="T2" fmla="*/ 127 w 103"/>
                  <a:gd name="T3" fmla="*/ 47 h 33"/>
                  <a:gd name="T4" fmla="*/ 18 w 103"/>
                  <a:gd name="T5" fmla="*/ 39 h 33"/>
                  <a:gd name="T6" fmla="*/ 43 w 103"/>
                  <a:gd name="T7" fmla="*/ 7 h 33"/>
                  <a:gd name="T8" fmla="*/ 146 w 103"/>
                  <a:gd name="T9" fmla="*/ 1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2777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latin typeface="Calibri" pitchFamily="34" charset="0"/>
              </a:rPr>
              <a:t>Placeholder for your own sub headline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3484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4850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34818" name="Text Box 19"/>
          <p:cNvSpPr txBox="1">
            <a:spLocks noChangeArrowheads="1"/>
          </p:cNvSpPr>
          <p:nvPr/>
        </p:nvSpPr>
        <p:spPr bwMode="gray">
          <a:xfrm>
            <a:off x="4070350" y="2119313"/>
            <a:ext cx="941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>
                <a:cs typeface="Arial" charset="0"/>
              </a:rPr>
              <a:t>Your</a:t>
            </a:r>
            <a:br>
              <a:rPr lang="en-US" altLang="zh-CN" sz="1600">
                <a:cs typeface="Arial" charset="0"/>
              </a:rPr>
            </a:br>
            <a:r>
              <a:rPr lang="en-US" altLang="zh-CN" sz="1600">
                <a:cs typeface="Arial" charset="0"/>
              </a:rPr>
              <a:t>Text</a:t>
            </a:r>
          </a:p>
        </p:txBody>
      </p:sp>
      <p:sp>
        <p:nvSpPr>
          <p:cNvPr id="34819" name="Text Box 19"/>
          <p:cNvSpPr txBox="1">
            <a:spLocks noChangeArrowheads="1"/>
          </p:cNvSpPr>
          <p:nvPr/>
        </p:nvSpPr>
        <p:spPr bwMode="gray">
          <a:xfrm>
            <a:off x="6040438" y="2190750"/>
            <a:ext cx="15271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>
                <a:cs typeface="Arial" charset="0"/>
              </a:rPr>
              <a:t>Placeholder</a:t>
            </a:r>
            <a:br>
              <a:rPr lang="en-US" altLang="zh-CN" sz="1600">
                <a:cs typeface="Arial" charset="0"/>
              </a:rPr>
            </a:br>
            <a:r>
              <a:rPr lang="en-US" altLang="zh-CN" sz="1600">
                <a:cs typeface="Arial" charset="0"/>
              </a:rPr>
              <a:t>Text</a:t>
            </a:r>
          </a:p>
        </p:txBody>
      </p:sp>
      <p:sp>
        <p:nvSpPr>
          <p:cNvPr id="34820" name="Text Box 19"/>
          <p:cNvSpPr txBox="1">
            <a:spLocks noChangeArrowheads="1"/>
          </p:cNvSpPr>
          <p:nvPr/>
        </p:nvSpPr>
        <p:spPr bwMode="gray">
          <a:xfrm>
            <a:off x="1568450" y="2190750"/>
            <a:ext cx="14874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>
                <a:cs typeface="Arial" charset="0"/>
              </a:rPr>
              <a:t>Placeholder</a:t>
            </a:r>
            <a:br>
              <a:rPr lang="en-US" altLang="zh-CN" sz="1600">
                <a:cs typeface="Arial" charset="0"/>
              </a:rPr>
            </a:br>
            <a:r>
              <a:rPr lang="en-US" altLang="zh-CN" sz="1600">
                <a:cs typeface="Arial" charset="0"/>
              </a:rPr>
              <a:t>Text</a:t>
            </a:r>
          </a:p>
        </p:txBody>
      </p:sp>
      <p:sp>
        <p:nvSpPr>
          <p:cNvPr id="34821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>
                <a:solidFill>
                  <a:srgbClr val="6B9B1A"/>
                </a:solidFill>
                <a:cs typeface="Arial" charset="0"/>
              </a:rPr>
              <a:t>FILL LEVEL</a:t>
            </a:r>
            <a:r>
              <a:rPr lang="de-DE" altLang="zh-CN" sz="6000">
                <a:solidFill>
                  <a:srgbClr val="595959"/>
                </a:solidFill>
                <a:cs typeface="Arial" charset="0"/>
              </a:rPr>
              <a:t>CHART</a:t>
            </a:r>
          </a:p>
        </p:txBody>
      </p:sp>
      <p:sp>
        <p:nvSpPr>
          <p:cNvPr id="34822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  <p:grpSp>
        <p:nvGrpSpPr>
          <p:cNvPr id="34823" name="Group 10"/>
          <p:cNvGrpSpPr>
            <a:grpSpLocks/>
          </p:cNvGrpSpPr>
          <p:nvPr/>
        </p:nvGrpSpPr>
        <p:grpSpPr bwMode="auto">
          <a:xfrm>
            <a:off x="1562100" y="2828925"/>
            <a:ext cx="1512888" cy="2503488"/>
            <a:chOff x="1666" y="2206"/>
            <a:chExt cx="938" cy="1552"/>
          </a:xfrm>
        </p:grpSpPr>
        <p:grpSp>
          <p:nvGrpSpPr>
            <p:cNvPr id="34842" name="Group 232"/>
            <p:cNvGrpSpPr>
              <a:grpSpLocks/>
            </p:cNvGrpSpPr>
            <p:nvPr/>
          </p:nvGrpSpPr>
          <p:grpSpPr bwMode="auto">
            <a:xfrm>
              <a:off x="1666" y="2206"/>
              <a:ext cx="938" cy="1078"/>
              <a:chOff x="2699" y="1389"/>
              <a:chExt cx="891" cy="1024"/>
            </a:xfrm>
          </p:grpSpPr>
          <p:sp>
            <p:nvSpPr>
              <p:cNvPr id="34844" name="Oval 233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4845" name="Freeform 234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512 w 636"/>
                  <a:gd name="T1" fmla="*/ 64 h 427"/>
                  <a:gd name="T2" fmla="*/ 0 w 636"/>
                  <a:gd name="T3" fmla="*/ 0 h 427"/>
                  <a:gd name="T4" fmla="*/ 58 w 636"/>
                  <a:gd name="T5" fmla="*/ 224 h 427"/>
                  <a:gd name="T6" fmla="*/ 60 w 636"/>
                  <a:gd name="T7" fmla="*/ 226 h 427"/>
                  <a:gd name="T8" fmla="*/ 172 w 636"/>
                  <a:gd name="T9" fmla="*/ 666 h 427"/>
                  <a:gd name="T10" fmla="*/ 512 w 636"/>
                  <a:gd name="T11" fmla="*/ 707 h 427"/>
                  <a:gd name="T12" fmla="*/ 847 w 636"/>
                  <a:gd name="T13" fmla="*/ 666 h 427"/>
                  <a:gd name="T14" fmla="*/ 847 w 636"/>
                  <a:gd name="T15" fmla="*/ 666 h 427"/>
                  <a:gd name="T16" fmla="*/ 847 w 636"/>
                  <a:gd name="T17" fmla="*/ 666 h 427"/>
                  <a:gd name="T18" fmla="*/ 963 w 636"/>
                  <a:gd name="T19" fmla="*/ 226 h 427"/>
                  <a:gd name="T20" fmla="*/ 963 w 636"/>
                  <a:gd name="T21" fmla="*/ 224 h 427"/>
                  <a:gd name="T22" fmla="*/ 1022 w 636"/>
                  <a:gd name="T23" fmla="*/ 0 h 427"/>
                  <a:gd name="T24" fmla="*/ 512 w 636"/>
                  <a:gd name="T25" fmla="*/ 64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6" name="Freeform 235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90 w 852"/>
                  <a:gd name="T1" fmla="*/ 83 h 443"/>
                  <a:gd name="T2" fmla="*/ 0 w 852"/>
                  <a:gd name="T3" fmla="*/ 0 h 443"/>
                  <a:gd name="T4" fmla="*/ 116 w 852"/>
                  <a:gd name="T5" fmla="*/ 447 h 443"/>
                  <a:gd name="T6" fmla="*/ 118 w 852"/>
                  <a:gd name="T7" fmla="*/ 450 h 443"/>
                  <a:gd name="T8" fmla="*/ 172 w 852"/>
                  <a:gd name="T9" fmla="*/ 668 h 443"/>
                  <a:gd name="T10" fmla="*/ 174 w 852"/>
                  <a:gd name="T11" fmla="*/ 671 h 443"/>
                  <a:gd name="T12" fmla="*/ 690 w 852"/>
                  <a:gd name="T13" fmla="*/ 736 h 443"/>
                  <a:gd name="T14" fmla="*/ 1202 w 852"/>
                  <a:gd name="T15" fmla="*/ 671 h 443"/>
                  <a:gd name="T16" fmla="*/ 1202 w 852"/>
                  <a:gd name="T17" fmla="*/ 668 h 443"/>
                  <a:gd name="T18" fmla="*/ 1258 w 852"/>
                  <a:gd name="T19" fmla="*/ 450 h 443"/>
                  <a:gd name="T20" fmla="*/ 1258 w 852"/>
                  <a:gd name="T21" fmla="*/ 447 h 443"/>
                  <a:gd name="T22" fmla="*/ 1376 w 852"/>
                  <a:gd name="T23" fmla="*/ 0 h 443"/>
                  <a:gd name="T24" fmla="*/ 690 w 852"/>
                  <a:gd name="T25" fmla="*/ 83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7" name="Freeform 236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513 w 637"/>
                  <a:gd name="T1" fmla="*/ 0 h 84"/>
                  <a:gd name="T2" fmla="*/ 0 w 637"/>
                  <a:gd name="T3" fmla="*/ 69 h 84"/>
                  <a:gd name="T4" fmla="*/ 1 w 637"/>
                  <a:gd name="T5" fmla="*/ 74 h 84"/>
                  <a:gd name="T6" fmla="*/ 513 w 637"/>
                  <a:gd name="T7" fmla="*/ 140 h 84"/>
                  <a:gd name="T8" fmla="*/ 1023 w 637"/>
                  <a:gd name="T9" fmla="*/ 74 h 84"/>
                  <a:gd name="T10" fmla="*/ 1023 w 637"/>
                  <a:gd name="T11" fmla="*/ 69 h 84"/>
                  <a:gd name="T12" fmla="*/ 513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4848" name="Picture 237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4843" name="Picture 258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1757" y="3163"/>
              <a:ext cx="752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824" name="Group 18"/>
          <p:cNvGrpSpPr>
            <a:grpSpLocks/>
          </p:cNvGrpSpPr>
          <p:nvPr/>
        </p:nvGrpSpPr>
        <p:grpSpPr bwMode="auto">
          <a:xfrm>
            <a:off x="6053138" y="2832100"/>
            <a:ext cx="1517650" cy="2505075"/>
            <a:chOff x="4480" y="2218"/>
            <a:chExt cx="956" cy="1578"/>
          </a:xfrm>
        </p:grpSpPr>
        <p:grpSp>
          <p:nvGrpSpPr>
            <p:cNvPr id="34834" name="Group 51"/>
            <p:cNvGrpSpPr>
              <a:grpSpLocks/>
            </p:cNvGrpSpPr>
            <p:nvPr/>
          </p:nvGrpSpPr>
          <p:grpSpPr bwMode="auto">
            <a:xfrm>
              <a:off x="4480" y="2218"/>
              <a:ext cx="956" cy="1067"/>
              <a:chOff x="466" y="2182"/>
              <a:chExt cx="956" cy="1067"/>
            </a:xfrm>
          </p:grpSpPr>
          <p:sp>
            <p:nvSpPr>
              <p:cNvPr id="34836" name="Oval 230"/>
              <p:cNvSpPr>
                <a:spLocks noChangeArrowheads="1"/>
              </p:cNvSpPr>
              <p:nvPr/>
            </p:nvSpPr>
            <p:spPr bwMode="gray">
              <a:xfrm>
                <a:off x="469" y="2188"/>
                <a:ext cx="953" cy="118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4837" name="Freeform 226"/>
              <p:cNvSpPr>
                <a:spLocks/>
              </p:cNvSpPr>
              <p:nvPr/>
            </p:nvSpPr>
            <p:spPr bwMode="gray">
              <a:xfrm>
                <a:off x="630" y="2850"/>
                <a:ext cx="628" cy="333"/>
              </a:xfrm>
              <a:custGeom>
                <a:avLst/>
                <a:gdLst>
                  <a:gd name="T0" fmla="*/ 1592 w 562"/>
                  <a:gd name="T1" fmla="*/ 243 h 290"/>
                  <a:gd name="T2" fmla="*/ 0 w 562"/>
                  <a:gd name="T3" fmla="*/ 0 h 290"/>
                  <a:gd name="T4" fmla="*/ 394 w 562"/>
                  <a:gd name="T5" fmla="*/ 2006 h 290"/>
                  <a:gd name="T6" fmla="*/ 1592 w 562"/>
                  <a:gd name="T7" fmla="*/ 2204 h 290"/>
                  <a:gd name="T8" fmla="*/ 2776 w 562"/>
                  <a:gd name="T9" fmla="*/ 2006 h 290"/>
                  <a:gd name="T10" fmla="*/ 2776 w 562"/>
                  <a:gd name="T11" fmla="*/ 2006 h 290"/>
                  <a:gd name="T12" fmla="*/ 2776 w 562"/>
                  <a:gd name="T13" fmla="*/ 2006 h 290"/>
                  <a:gd name="T14" fmla="*/ 3176 w 562"/>
                  <a:gd name="T15" fmla="*/ 0 h 290"/>
                  <a:gd name="T16" fmla="*/ 1592 w 562"/>
                  <a:gd name="T17" fmla="*/ 243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2"/>
                  <a:gd name="T28" fmla="*/ 0 h 290"/>
                  <a:gd name="T29" fmla="*/ 562 w 562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2" h="290">
                    <a:moveTo>
                      <a:pt x="281" y="32"/>
                    </a:moveTo>
                    <a:cubicBezTo>
                      <a:pt x="131" y="32"/>
                      <a:pt x="8" y="18"/>
                      <a:pt x="0" y="0"/>
                    </a:cubicBezTo>
                    <a:cubicBezTo>
                      <a:pt x="70" y="264"/>
                      <a:pt x="70" y="264"/>
                      <a:pt x="70" y="264"/>
                    </a:cubicBezTo>
                    <a:cubicBezTo>
                      <a:pt x="70" y="278"/>
                      <a:pt x="165" y="290"/>
                      <a:pt x="281" y="290"/>
                    </a:cubicBezTo>
                    <a:cubicBezTo>
                      <a:pt x="396" y="290"/>
                      <a:pt x="490" y="278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53" y="18"/>
                      <a:pt x="430" y="32"/>
                      <a:pt x="28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8" name="Freeform 227"/>
              <p:cNvSpPr>
                <a:spLocks/>
              </p:cNvSpPr>
              <p:nvPr/>
            </p:nvSpPr>
            <p:spPr bwMode="gray">
              <a:xfrm>
                <a:off x="551" y="2551"/>
                <a:ext cx="789" cy="339"/>
              </a:xfrm>
              <a:custGeom>
                <a:avLst/>
                <a:gdLst>
                  <a:gd name="T0" fmla="*/ 1970 w 707"/>
                  <a:gd name="T1" fmla="*/ 245 h 302"/>
                  <a:gd name="T2" fmla="*/ 0 w 707"/>
                  <a:gd name="T3" fmla="*/ 0 h 302"/>
                  <a:gd name="T4" fmla="*/ 402 w 707"/>
                  <a:gd name="T5" fmla="*/ 1591 h 302"/>
                  <a:gd name="T6" fmla="*/ 410 w 707"/>
                  <a:gd name="T7" fmla="*/ 1603 h 302"/>
                  <a:gd name="T8" fmla="*/ 1970 w 707"/>
                  <a:gd name="T9" fmla="*/ 1793 h 302"/>
                  <a:gd name="T10" fmla="*/ 3543 w 707"/>
                  <a:gd name="T11" fmla="*/ 1603 h 302"/>
                  <a:gd name="T12" fmla="*/ 3543 w 707"/>
                  <a:gd name="T13" fmla="*/ 1591 h 302"/>
                  <a:gd name="T14" fmla="*/ 3943 w 707"/>
                  <a:gd name="T15" fmla="*/ 0 h 302"/>
                  <a:gd name="T16" fmla="*/ 1970 w 707"/>
                  <a:gd name="T17" fmla="*/ 245 h 3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7"/>
                  <a:gd name="T28" fmla="*/ 0 h 302"/>
                  <a:gd name="T29" fmla="*/ 707 w 707"/>
                  <a:gd name="T30" fmla="*/ 302 h 3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7" h="302">
                    <a:moveTo>
                      <a:pt x="354" y="41"/>
                    </a:moveTo>
                    <a:cubicBezTo>
                      <a:pt x="166" y="41"/>
                      <a:pt x="12" y="23"/>
                      <a:pt x="0" y="0"/>
                    </a:cubicBezTo>
                    <a:cubicBezTo>
                      <a:pt x="72" y="268"/>
                      <a:pt x="72" y="268"/>
                      <a:pt x="72" y="268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81" y="288"/>
                      <a:pt x="204" y="302"/>
                      <a:pt x="354" y="302"/>
                    </a:cubicBezTo>
                    <a:cubicBezTo>
                      <a:pt x="503" y="302"/>
                      <a:pt x="626" y="288"/>
                      <a:pt x="635" y="270"/>
                    </a:cubicBezTo>
                    <a:cubicBezTo>
                      <a:pt x="635" y="268"/>
                      <a:pt x="635" y="268"/>
                      <a:pt x="635" y="268"/>
                    </a:cubicBezTo>
                    <a:cubicBezTo>
                      <a:pt x="707" y="0"/>
                      <a:pt x="707" y="0"/>
                      <a:pt x="707" y="0"/>
                    </a:cubicBezTo>
                    <a:cubicBezTo>
                      <a:pt x="697" y="23"/>
                      <a:pt x="542" y="41"/>
                      <a:pt x="354" y="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9" name="Freeform 228"/>
              <p:cNvSpPr>
                <a:spLocks/>
              </p:cNvSpPr>
              <p:nvPr/>
            </p:nvSpPr>
            <p:spPr bwMode="gray">
              <a:xfrm>
                <a:off x="470" y="2250"/>
                <a:ext cx="951" cy="351"/>
              </a:xfrm>
              <a:custGeom>
                <a:avLst/>
                <a:gdLst>
                  <a:gd name="T0" fmla="*/ 2408 w 851"/>
                  <a:gd name="T1" fmla="*/ 305 h 312"/>
                  <a:gd name="T2" fmla="*/ 0 w 851"/>
                  <a:gd name="T3" fmla="*/ 0 h 312"/>
                  <a:gd name="T4" fmla="*/ 411 w 851"/>
                  <a:gd name="T5" fmla="*/ 1637 h 312"/>
                  <a:gd name="T6" fmla="*/ 411 w 851"/>
                  <a:gd name="T7" fmla="*/ 1641 h 312"/>
                  <a:gd name="T8" fmla="*/ 2408 w 851"/>
                  <a:gd name="T9" fmla="*/ 1893 h 312"/>
                  <a:gd name="T10" fmla="*/ 4410 w 851"/>
                  <a:gd name="T11" fmla="*/ 1641 h 312"/>
                  <a:gd name="T12" fmla="*/ 4410 w 851"/>
                  <a:gd name="T13" fmla="*/ 1637 h 312"/>
                  <a:gd name="T14" fmla="*/ 4818 w 851"/>
                  <a:gd name="T15" fmla="*/ 0 h 312"/>
                  <a:gd name="T16" fmla="*/ 2408 w 851"/>
                  <a:gd name="T17" fmla="*/ 305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1"/>
                  <a:gd name="T28" fmla="*/ 0 h 312"/>
                  <a:gd name="T29" fmla="*/ 851 w 85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1" h="312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2" y="271"/>
                      <a:pt x="72" y="271"/>
                      <a:pt x="72" y="271"/>
                    </a:cubicBezTo>
                    <a:cubicBezTo>
                      <a:pt x="84" y="294"/>
                      <a:pt x="238" y="312"/>
                      <a:pt x="426" y="312"/>
                    </a:cubicBezTo>
                    <a:cubicBezTo>
                      <a:pt x="614" y="312"/>
                      <a:pt x="769" y="294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40" name="Oval 229"/>
              <p:cNvSpPr>
                <a:spLocks noChangeArrowheads="1"/>
              </p:cNvSpPr>
              <p:nvPr/>
            </p:nvSpPr>
            <p:spPr bwMode="gray">
              <a:xfrm>
                <a:off x="466" y="2182"/>
                <a:ext cx="951" cy="133"/>
              </a:xfrm>
              <a:prstGeom prst="ellipse">
                <a:avLst/>
              </a:pr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pic>
            <p:nvPicPr>
              <p:cNvPr id="34841" name="Picture 23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512" y="2284"/>
                <a:ext cx="318" cy="9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4835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4562" y="3201"/>
              <a:ext cx="783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825" name="Group 27"/>
          <p:cNvGrpSpPr>
            <a:grpSpLocks/>
          </p:cNvGrpSpPr>
          <p:nvPr/>
        </p:nvGrpSpPr>
        <p:grpSpPr bwMode="auto">
          <a:xfrm>
            <a:off x="3781425" y="2830513"/>
            <a:ext cx="1517650" cy="2505075"/>
            <a:chOff x="466" y="2182"/>
            <a:chExt cx="956" cy="1578"/>
          </a:xfrm>
        </p:grpSpPr>
        <p:sp>
          <p:nvSpPr>
            <p:cNvPr id="34826" name="Oval 230"/>
            <p:cNvSpPr>
              <a:spLocks noChangeArrowheads="1"/>
            </p:cNvSpPr>
            <p:nvPr/>
          </p:nvSpPr>
          <p:spPr bwMode="gray">
            <a:xfrm>
              <a:off x="469" y="2188"/>
              <a:ext cx="953" cy="118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4827" name="Freeform 226"/>
            <p:cNvSpPr>
              <a:spLocks/>
            </p:cNvSpPr>
            <p:nvPr/>
          </p:nvSpPr>
          <p:spPr bwMode="gray">
            <a:xfrm>
              <a:off x="630" y="2850"/>
              <a:ext cx="628" cy="333"/>
            </a:xfrm>
            <a:custGeom>
              <a:avLst/>
              <a:gdLst>
                <a:gd name="T0" fmla="*/ 1592 w 562"/>
                <a:gd name="T1" fmla="*/ 243 h 290"/>
                <a:gd name="T2" fmla="*/ 0 w 562"/>
                <a:gd name="T3" fmla="*/ 0 h 290"/>
                <a:gd name="T4" fmla="*/ 394 w 562"/>
                <a:gd name="T5" fmla="*/ 2006 h 290"/>
                <a:gd name="T6" fmla="*/ 1592 w 562"/>
                <a:gd name="T7" fmla="*/ 2204 h 290"/>
                <a:gd name="T8" fmla="*/ 2776 w 562"/>
                <a:gd name="T9" fmla="*/ 2006 h 290"/>
                <a:gd name="T10" fmla="*/ 2776 w 562"/>
                <a:gd name="T11" fmla="*/ 2006 h 290"/>
                <a:gd name="T12" fmla="*/ 2776 w 562"/>
                <a:gd name="T13" fmla="*/ 2006 h 290"/>
                <a:gd name="T14" fmla="*/ 3176 w 562"/>
                <a:gd name="T15" fmla="*/ 0 h 290"/>
                <a:gd name="T16" fmla="*/ 1592 w 562"/>
                <a:gd name="T17" fmla="*/ 243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2"/>
                <a:gd name="T28" fmla="*/ 0 h 290"/>
                <a:gd name="T29" fmla="*/ 562 w 56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2" h="290">
                  <a:moveTo>
                    <a:pt x="281" y="32"/>
                  </a:moveTo>
                  <a:cubicBezTo>
                    <a:pt x="131" y="32"/>
                    <a:pt x="8" y="18"/>
                    <a:pt x="0" y="0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78"/>
                    <a:pt x="165" y="290"/>
                    <a:pt x="281" y="290"/>
                  </a:cubicBezTo>
                  <a:cubicBezTo>
                    <a:pt x="396" y="290"/>
                    <a:pt x="490" y="278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53" y="18"/>
                    <a:pt x="430" y="32"/>
                    <a:pt x="281" y="3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Freeform 227"/>
            <p:cNvSpPr>
              <a:spLocks/>
            </p:cNvSpPr>
            <p:nvPr/>
          </p:nvSpPr>
          <p:spPr bwMode="gray">
            <a:xfrm>
              <a:off x="551" y="2551"/>
              <a:ext cx="789" cy="339"/>
            </a:xfrm>
            <a:custGeom>
              <a:avLst/>
              <a:gdLst>
                <a:gd name="T0" fmla="*/ 1970 w 707"/>
                <a:gd name="T1" fmla="*/ 245 h 302"/>
                <a:gd name="T2" fmla="*/ 0 w 707"/>
                <a:gd name="T3" fmla="*/ 0 h 302"/>
                <a:gd name="T4" fmla="*/ 402 w 707"/>
                <a:gd name="T5" fmla="*/ 1591 h 302"/>
                <a:gd name="T6" fmla="*/ 410 w 707"/>
                <a:gd name="T7" fmla="*/ 1603 h 302"/>
                <a:gd name="T8" fmla="*/ 1970 w 707"/>
                <a:gd name="T9" fmla="*/ 1793 h 302"/>
                <a:gd name="T10" fmla="*/ 3543 w 707"/>
                <a:gd name="T11" fmla="*/ 1603 h 302"/>
                <a:gd name="T12" fmla="*/ 3543 w 707"/>
                <a:gd name="T13" fmla="*/ 1591 h 302"/>
                <a:gd name="T14" fmla="*/ 3943 w 707"/>
                <a:gd name="T15" fmla="*/ 0 h 302"/>
                <a:gd name="T16" fmla="*/ 1970 w 707"/>
                <a:gd name="T17" fmla="*/ 245 h 3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7"/>
                <a:gd name="T28" fmla="*/ 0 h 302"/>
                <a:gd name="T29" fmla="*/ 707 w 707"/>
                <a:gd name="T30" fmla="*/ 302 h 3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7" h="302">
                  <a:moveTo>
                    <a:pt x="354" y="41"/>
                  </a:moveTo>
                  <a:cubicBezTo>
                    <a:pt x="166" y="41"/>
                    <a:pt x="12" y="23"/>
                    <a:pt x="0" y="0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81" y="288"/>
                    <a:pt x="204" y="302"/>
                    <a:pt x="354" y="302"/>
                  </a:cubicBezTo>
                  <a:cubicBezTo>
                    <a:pt x="503" y="302"/>
                    <a:pt x="626" y="288"/>
                    <a:pt x="635" y="270"/>
                  </a:cubicBezTo>
                  <a:cubicBezTo>
                    <a:pt x="635" y="268"/>
                    <a:pt x="635" y="268"/>
                    <a:pt x="635" y="268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697" y="23"/>
                    <a:pt x="542" y="41"/>
                    <a:pt x="354" y="4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228"/>
            <p:cNvSpPr>
              <a:spLocks/>
            </p:cNvSpPr>
            <p:nvPr/>
          </p:nvSpPr>
          <p:spPr bwMode="gray">
            <a:xfrm>
              <a:off x="470" y="2250"/>
              <a:ext cx="951" cy="351"/>
            </a:xfrm>
            <a:custGeom>
              <a:avLst/>
              <a:gdLst>
                <a:gd name="T0" fmla="*/ 2408 w 851"/>
                <a:gd name="T1" fmla="*/ 305 h 312"/>
                <a:gd name="T2" fmla="*/ 0 w 851"/>
                <a:gd name="T3" fmla="*/ 0 h 312"/>
                <a:gd name="T4" fmla="*/ 411 w 851"/>
                <a:gd name="T5" fmla="*/ 1637 h 312"/>
                <a:gd name="T6" fmla="*/ 411 w 851"/>
                <a:gd name="T7" fmla="*/ 1641 h 312"/>
                <a:gd name="T8" fmla="*/ 2408 w 851"/>
                <a:gd name="T9" fmla="*/ 1893 h 312"/>
                <a:gd name="T10" fmla="*/ 4410 w 851"/>
                <a:gd name="T11" fmla="*/ 1641 h 312"/>
                <a:gd name="T12" fmla="*/ 4410 w 851"/>
                <a:gd name="T13" fmla="*/ 1637 h 312"/>
                <a:gd name="T14" fmla="*/ 4818 w 851"/>
                <a:gd name="T15" fmla="*/ 0 h 312"/>
                <a:gd name="T16" fmla="*/ 2408 w 851"/>
                <a:gd name="T17" fmla="*/ 305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1"/>
                <a:gd name="T28" fmla="*/ 0 h 312"/>
                <a:gd name="T29" fmla="*/ 851 w 851"/>
                <a:gd name="T30" fmla="*/ 312 h 3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1" h="312">
                  <a:moveTo>
                    <a:pt x="426" y="50"/>
                  </a:moveTo>
                  <a:cubicBezTo>
                    <a:pt x="199" y="50"/>
                    <a:pt x="14" y="28"/>
                    <a:pt x="0" y="0"/>
                  </a:cubicBezTo>
                  <a:cubicBezTo>
                    <a:pt x="72" y="269"/>
                    <a:pt x="72" y="269"/>
                    <a:pt x="72" y="269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4" y="294"/>
                    <a:pt x="238" y="312"/>
                    <a:pt x="426" y="312"/>
                  </a:cubicBezTo>
                  <a:cubicBezTo>
                    <a:pt x="614" y="312"/>
                    <a:pt x="769" y="294"/>
                    <a:pt x="779" y="271"/>
                  </a:cubicBezTo>
                  <a:cubicBezTo>
                    <a:pt x="779" y="269"/>
                    <a:pt x="779" y="269"/>
                    <a:pt x="779" y="269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37" y="28"/>
                    <a:pt x="652" y="50"/>
                    <a:pt x="426" y="50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Oval 229"/>
            <p:cNvSpPr>
              <a:spLocks noChangeArrowheads="1"/>
            </p:cNvSpPr>
            <p:nvPr/>
          </p:nvSpPr>
          <p:spPr bwMode="gray">
            <a:xfrm>
              <a:off x="466" y="2182"/>
              <a:ext cx="951" cy="13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pic>
          <p:nvPicPr>
            <p:cNvPr id="34831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548" y="3165"/>
              <a:ext cx="783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2" name="Freeform 236"/>
            <p:cNvSpPr>
              <a:spLocks/>
            </p:cNvSpPr>
            <p:nvPr/>
          </p:nvSpPr>
          <p:spPr bwMode="gray">
            <a:xfrm>
              <a:off x="548" y="2500"/>
              <a:ext cx="794" cy="106"/>
            </a:xfrm>
            <a:custGeom>
              <a:avLst/>
              <a:gdLst>
                <a:gd name="T0" fmla="*/ 730 w 637"/>
                <a:gd name="T1" fmla="*/ 0 h 84"/>
                <a:gd name="T2" fmla="*/ 0 w 637"/>
                <a:gd name="T3" fmla="*/ 101 h 84"/>
                <a:gd name="T4" fmla="*/ 1 w 637"/>
                <a:gd name="T5" fmla="*/ 109 h 84"/>
                <a:gd name="T6" fmla="*/ 730 w 637"/>
                <a:gd name="T7" fmla="*/ 204 h 84"/>
                <a:gd name="T8" fmla="*/ 1458 w 637"/>
                <a:gd name="T9" fmla="*/ 109 h 84"/>
                <a:gd name="T10" fmla="*/ 1458 w 637"/>
                <a:gd name="T11" fmla="*/ 101 h 84"/>
                <a:gd name="T12" fmla="*/ 730 w 637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7"/>
                <a:gd name="T22" fmla="*/ 0 h 84"/>
                <a:gd name="T23" fmla="*/ 637 w 63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7" h="84">
                  <a:moveTo>
                    <a:pt x="319" y="0"/>
                  </a:moveTo>
                  <a:cubicBezTo>
                    <a:pt x="143" y="0"/>
                    <a:pt x="0" y="19"/>
                    <a:pt x="0" y="4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1" y="66"/>
                    <a:pt x="150" y="84"/>
                    <a:pt x="319" y="84"/>
                  </a:cubicBezTo>
                  <a:cubicBezTo>
                    <a:pt x="488" y="84"/>
                    <a:pt x="626" y="66"/>
                    <a:pt x="637" y="45"/>
                  </a:cubicBezTo>
                  <a:cubicBezTo>
                    <a:pt x="637" y="42"/>
                    <a:pt x="637" y="42"/>
                    <a:pt x="637" y="42"/>
                  </a:cubicBezTo>
                  <a:cubicBezTo>
                    <a:pt x="637" y="19"/>
                    <a:pt x="495" y="0"/>
                    <a:pt x="31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074"/>
                </a:gs>
                <a:gs pos="50000">
                  <a:srgbClr val="69A2E1"/>
                </a:gs>
                <a:gs pos="100000">
                  <a:srgbClr val="00407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4833" name="Picture 23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12" y="2284"/>
              <a:ext cx="318" cy="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5885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886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887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5888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5842" name="Text Box 19"/>
          <p:cNvSpPr txBox="1">
            <a:spLocks noChangeArrowheads="1"/>
          </p:cNvSpPr>
          <p:nvPr/>
        </p:nvSpPr>
        <p:spPr bwMode="gray">
          <a:xfrm>
            <a:off x="1308100" y="1558925"/>
            <a:ext cx="23034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2800" noProof="1">
                <a:solidFill>
                  <a:schemeClr val="bg1"/>
                </a:solidFill>
                <a:cs typeface="Arial" charset="0"/>
              </a:rPr>
              <a:t>Option A</a:t>
            </a:r>
          </a:p>
        </p:txBody>
      </p:sp>
      <p:sp>
        <p:nvSpPr>
          <p:cNvPr id="35843" name="Text Box 19"/>
          <p:cNvSpPr txBox="1">
            <a:spLocks noChangeArrowheads="1"/>
          </p:cNvSpPr>
          <p:nvPr/>
        </p:nvSpPr>
        <p:spPr bwMode="gray">
          <a:xfrm>
            <a:off x="5570538" y="1630363"/>
            <a:ext cx="23034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2800" noProof="1">
                <a:solidFill>
                  <a:schemeClr val="bg1"/>
                </a:solidFill>
                <a:cs typeface="Arial" charset="0"/>
              </a:rPr>
              <a:t>Option B</a:t>
            </a:r>
          </a:p>
        </p:txBody>
      </p:sp>
      <p:sp>
        <p:nvSpPr>
          <p:cNvPr id="35844" name="Text Box 19"/>
          <p:cNvSpPr txBox="1">
            <a:spLocks noChangeArrowheads="1"/>
          </p:cNvSpPr>
          <p:nvPr/>
        </p:nvSpPr>
        <p:spPr bwMode="gray">
          <a:xfrm>
            <a:off x="2908300" y="2119313"/>
            <a:ext cx="941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percelved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content </a:t>
            </a:r>
          </a:p>
        </p:txBody>
      </p:sp>
      <p:sp>
        <p:nvSpPr>
          <p:cNvPr id="35845" name="Text Box 19"/>
          <p:cNvSpPr txBox="1">
            <a:spLocks noChangeArrowheads="1"/>
          </p:cNvSpPr>
          <p:nvPr/>
        </p:nvSpPr>
        <p:spPr bwMode="gray">
          <a:xfrm>
            <a:off x="5368925" y="2190750"/>
            <a:ext cx="7921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actual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content </a:t>
            </a:r>
          </a:p>
        </p:txBody>
      </p:sp>
      <p:sp>
        <p:nvSpPr>
          <p:cNvPr id="35846" name="Text Box 19"/>
          <p:cNvSpPr txBox="1">
            <a:spLocks noChangeArrowheads="1"/>
          </p:cNvSpPr>
          <p:nvPr/>
        </p:nvSpPr>
        <p:spPr bwMode="gray">
          <a:xfrm>
            <a:off x="7281863" y="2190750"/>
            <a:ext cx="9413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percelved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content </a:t>
            </a:r>
          </a:p>
        </p:txBody>
      </p:sp>
      <p:grpSp>
        <p:nvGrpSpPr>
          <p:cNvPr id="35847" name="Group 12"/>
          <p:cNvGrpSpPr>
            <a:grpSpLocks/>
          </p:cNvGrpSpPr>
          <p:nvPr/>
        </p:nvGrpSpPr>
        <p:grpSpPr bwMode="auto">
          <a:xfrm>
            <a:off x="711200" y="2828925"/>
            <a:ext cx="1512888" cy="2503488"/>
            <a:chOff x="1666" y="2206"/>
            <a:chExt cx="938" cy="1552"/>
          </a:xfrm>
        </p:grpSpPr>
        <p:grpSp>
          <p:nvGrpSpPr>
            <p:cNvPr id="35878" name="Group 232"/>
            <p:cNvGrpSpPr>
              <a:grpSpLocks/>
            </p:cNvGrpSpPr>
            <p:nvPr/>
          </p:nvGrpSpPr>
          <p:grpSpPr bwMode="auto">
            <a:xfrm>
              <a:off x="1666" y="2206"/>
              <a:ext cx="938" cy="1078"/>
              <a:chOff x="2699" y="1389"/>
              <a:chExt cx="891" cy="1024"/>
            </a:xfrm>
          </p:grpSpPr>
          <p:sp>
            <p:nvSpPr>
              <p:cNvPr id="35880" name="Oval 233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5881" name="Freeform 234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512 w 636"/>
                  <a:gd name="T1" fmla="*/ 64 h 427"/>
                  <a:gd name="T2" fmla="*/ 0 w 636"/>
                  <a:gd name="T3" fmla="*/ 0 h 427"/>
                  <a:gd name="T4" fmla="*/ 58 w 636"/>
                  <a:gd name="T5" fmla="*/ 224 h 427"/>
                  <a:gd name="T6" fmla="*/ 60 w 636"/>
                  <a:gd name="T7" fmla="*/ 226 h 427"/>
                  <a:gd name="T8" fmla="*/ 172 w 636"/>
                  <a:gd name="T9" fmla="*/ 666 h 427"/>
                  <a:gd name="T10" fmla="*/ 512 w 636"/>
                  <a:gd name="T11" fmla="*/ 707 h 427"/>
                  <a:gd name="T12" fmla="*/ 847 w 636"/>
                  <a:gd name="T13" fmla="*/ 666 h 427"/>
                  <a:gd name="T14" fmla="*/ 847 w 636"/>
                  <a:gd name="T15" fmla="*/ 666 h 427"/>
                  <a:gd name="T16" fmla="*/ 847 w 636"/>
                  <a:gd name="T17" fmla="*/ 666 h 427"/>
                  <a:gd name="T18" fmla="*/ 963 w 636"/>
                  <a:gd name="T19" fmla="*/ 226 h 427"/>
                  <a:gd name="T20" fmla="*/ 963 w 636"/>
                  <a:gd name="T21" fmla="*/ 224 h 427"/>
                  <a:gd name="T22" fmla="*/ 1022 w 636"/>
                  <a:gd name="T23" fmla="*/ 0 h 427"/>
                  <a:gd name="T24" fmla="*/ 512 w 636"/>
                  <a:gd name="T25" fmla="*/ 64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2" name="Freeform 235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90 w 852"/>
                  <a:gd name="T1" fmla="*/ 83 h 443"/>
                  <a:gd name="T2" fmla="*/ 0 w 852"/>
                  <a:gd name="T3" fmla="*/ 0 h 443"/>
                  <a:gd name="T4" fmla="*/ 116 w 852"/>
                  <a:gd name="T5" fmla="*/ 447 h 443"/>
                  <a:gd name="T6" fmla="*/ 118 w 852"/>
                  <a:gd name="T7" fmla="*/ 450 h 443"/>
                  <a:gd name="T8" fmla="*/ 172 w 852"/>
                  <a:gd name="T9" fmla="*/ 668 h 443"/>
                  <a:gd name="T10" fmla="*/ 174 w 852"/>
                  <a:gd name="T11" fmla="*/ 671 h 443"/>
                  <a:gd name="T12" fmla="*/ 690 w 852"/>
                  <a:gd name="T13" fmla="*/ 736 h 443"/>
                  <a:gd name="T14" fmla="*/ 1202 w 852"/>
                  <a:gd name="T15" fmla="*/ 671 h 443"/>
                  <a:gd name="T16" fmla="*/ 1202 w 852"/>
                  <a:gd name="T17" fmla="*/ 668 h 443"/>
                  <a:gd name="T18" fmla="*/ 1258 w 852"/>
                  <a:gd name="T19" fmla="*/ 450 h 443"/>
                  <a:gd name="T20" fmla="*/ 1258 w 852"/>
                  <a:gd name="T21" fmla="*/ 447 h 443"/>
                  <a:gd name="T22" fmla="*/ 1376 w 852"/>
                  <a:gd name="T23" fmla="*/ 0 h 443"/>
                  <a:gd name="T24" fmla="*/ 690 w 852"/>
                  <a:gd name="T25" fmla="*/ 83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83" name="Freeform 236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513 w 637"/>
                  <a:gd name="T1" fmla="*/ 0 h 84"/>
                  <a:gd name="T2" fmla="*/ 0 w 637"/>
                  <a:gd name="T3" fmla="*/ 69 h 84"/>
                  <a:gd name="T4" fmla="*/ 1 w 637"/>
                  <a:gd name="T5" fmla="*/ 74 h 84"/>
                  <a:gd name="T6" fmla="*/ 513 w 637"/>
                  <a:gd name="T7" fmla="*/ 140 h 84"/>
                  <a:gd name="T8" fmla="*/ 1023 w 637"/>
                  <a:gd name="T9" fmla="*/ 74 h 84"/>
                  <a:gd name="T10" fmla="*/ 1023 w 637"/>
                  <a:gd name="T11" fmla="*/ 69 h 84"/>
                  <a:gd name="T12" fmla="*/ 513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5884" name="Picture 237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5879" name="Picture 258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1757" y="3163"/>
              <a:ext cx="752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48" name="Group 20"/>
          <p:cNvGrpSpPr>
            <a:grpSpLocks/>
          </p:cNvGrpSpPr>
          <p:nvPr/>
        </p:nvGrpSpPr>
        <p:grpSpPr bwMode="auto">
          <a:xfrm>
            <a:off x="6988175" y="2828925"/>
            <a:ext cx="1512888" cy="2495550"/>
            <a:chOff x="3168" y="2206"/>
            <a:chExt cx="938" cy="1547"/>
          </a:xfrm>
        </p:grpSpPr>
        <p:grpSp>
          <p:nvGrpSpPr>
            <p:cNvPr id="35871" name="Group 238"/>
            <p:cNvGrpSpPr>
              <a:grpSpLocks/>
            </p:cNvGrpSpPr>
            <p:nvPr/>
          </p:nvGrpSpPr>
          <p:grpSpPr bwMode="auto">
            <a:xfrm>
              <a:off x="3168" y="2206"/>
              <a:ext cx="938" cy="1078"/>
              <a:chOff x="2699" y="1389"/>
              <a:chExt cx="891" cy="1024"/>
            </a:xfrm>
          </p:grpSpPr>
          <p:sp>
            <p:nvSpPr>
              <p:cNvPr id="35873" name="Oval 239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5874" name="Freeform 240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512 w 636"/>
                  <a:gd name="T1" fmla="*/ 64 h 427"/>
                  <a:gd name="T2" fmla="*/ 0 w 636"/>
                  <a:gd name="T3" fmla="*/ 0 h 427"/>
                  <a:gd name="T4" fmla="*/ 58 w 636"/>
                  <a:gd name="T5" fmla="*/ 224 h 427"/>
                  <a:gd name="T6" fmla="*/ 60 w 636"/>
                  <a:gd name="T7" fmla="*/ 226 h 427"/>
                  <a:gd name="T8" fmla="*/ 172 w 636"/>
                  <a:gd name="T9" fmla="*/ 666 h 427"/>
                  <a:gd name="T10" fmla="*/ 512 w 636"/>
                  <a:gd name="T11" fmla="*/ 707 h 427"/>
                  <a:gd name="T12" fmla="*/ 847 w 636"/>
                  <a:gd name="T13" fmla="*/ 666 h 427"/>
                  <a:gd name="T14" fmla="*/ 847 w 636"/>
                  <a:gd name="T15" fmla="*/ 666 h 427"/>
                  <a:gd name="T16" fmla="*/ 847 w 636"/>
                  <a:gd name="T17" fmla="*/ 666 h 427"/>
                  <a:gd name="T18" fmla="*/ 963 w 636"/>
                  <a:gd name="T19" fmla="*/ 226 h 427"/>
                  <a:gd name="T20" fmla="*/ 963 w 636"/>
                  <a:gd name="T21" fmla="*/ 224 h 427"/>
                  <a:gd name="T22" fmla="*/ 1022 w 636"/>
                  <a:gd name="T23" fmla="*/ 0 h 427"/>
                  <a:gd name="T24" fmla="*/ 512 w 636"/>
                  <a:gd name="T25" fmla="*/ 64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5" name="Freeform 241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90 w 852"/>
                  <a:gd name="T1" fmla="*/ 83 h 443"/>
                  <a:gd name="T2" fmla="*/ 0 w 852"/>
                  <a:gd name="T3" fmla="*/ 0 h 443"/>
                  <a:gd name="T4" fmla="*/ 116 w 852"/>
                  <a:gd name="T5" fmla="*/ 447 h 443"/>
                  <a:gd name="T6" fmla="*/ 118 w 852"/>
                  <a:gd name="T7" fmla="*/ 450 h 443"/>
                  <a:gd name="T8" fmla="*/ 172 w 852"/>
                  <a:gd name="T9" fmla="*/ 668 h 443"/>
                  <a:gd name="T10" fmla="*/ 174 w 852"/>
                  <a:gd name="T11" fmla="*/ 671 h 443"/>
                  <a:gd name="T12" fmla="*/ 690 w 852"/>
                  <a:gd name="T13" fmla="*/ 736 h 443"/>
                  <a:gd name="T14" fmla="*/ 1202 w 852"/>
                  <a:gd name="T15" fmla="*/ 671 h 443"/>
                  <a:gd name="T16" fmla="*/ 1202 w 852"/>
                  <a:gd name="T17" fmla="*/ 668 h 443"/>
                  <a:gd name="T18" fmla="*/ 1258 w 852"/>
                  <a:gd name="T19" fmla="*/ 450 h 443"/>
                  <a:gd name="T20" fmla="*/ 1258 w 852"/>
                  <a:gd name="T21" fmla="*/ 447 h 443"/>
                  <a:gd name="T22" fmla="*/ 1376 w 852"/>
                  <a:gd name="T23" fmla="*/ 0 h 443"/>
                  <a:gd name="T24" fmla="*/ 690 w 852"/>
                  <a:gd name="T25" fmla="*/ 83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6" name="Freeform 242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513 w 637"/>
                  <a:gd name="T1" fmla="*/ 0 h 84"/>
                  <a:gd name="T2" fmla="*/ 0 w 637"/>
                  <a:gd name="T3" fmla="*/ 69 h 84"/>
                  <a:gd name="T4" fmla="*/ 1 w 637"/>
                  <a:gd name="T5" fmla="*/ 74 h 84"/>
                  <a:gd name="T6" fmla="*/ 513 w 637"/>
                  <a:gd name="T7" fmla="*/ 140 h 84"/>
                  <a:gd name="T8" fmla="*/ 1023 w 637"/>
                  <a:gd name="T9" fmla="*/ 74 h 84"/>
                  <a:gd name="T10" fmla="*/ 1023 w 637"/>
                  <a:gd name="T11" fmla="*/ 69 h 84"/>
                  <a:gd name="T12" fmla="*/ 513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5877" name="Picture 24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5872" name="Picture 259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3254" y="3158"/>
              <a:ext cx="761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49" name="Text Box 19"/>
          <p:cNvSpPr txBox="1">
            <a:spLocks noChangeArrowheads="1"/>
          </p:cNvSpPr>
          <p:nvPr/>
        </p:nvSpPr>
        <p:spPr bwMode="gray">
          <a:xfrm>
            <a:off x="1062038" y="2190750"/>
            <a:ext cx="7921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actual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content </a:t>
            </a:r>
          </a:p>
        </p:txBody>
      </p:sp>
      <p:grpSp>
        <p:nvGrpSpPr>
          <p:cNvPr id="35850" name="Group 29"/>
          <p:cNvGrpSpPr>
            <a:grpSpLocks/>
          </p:cNvGrpSpPr>
          <p:nvPr/>
        </p:nvGrpSpPr>
        <p:grpSpPr bwMode="auto">
          <a:xfrm>
            <a:off x="5026025" y="2832100"/>
            <a:ext cx="1517650" cy="2505075"/>
            <a:chOff x="4480" y="2218"/>
            <a:chExt cx="956" cy="1578"/>
          </a:xfrm>
        </p:grpSpPr>
        <p:grpSp>
          <p:nvGrpSpPr>
            <p:cNvPr id="35863" name="Group 51"/>
            <p:cNvGrpSpPr>
              <a:grpSpLocks/>
            </p:cNvGrpSpPr>
            <p:nvPr/>
          </p:nvGrpSpPr>
          <p:grpSpPr bwMode="auto">
            <a:xfrm>
              <a:off x="4480" y="2218"/>
              <a:ext cx="956" cy="1067"/>
              <a:chOff x="466" y="2182"/>
              <a:chExt cx="956" cy="1067"/>
            </a:xfrm>
          </p:grpSpPr>
          <p:sp>
            <p:nvSpPr>
              <p:cNvPr id="35865" name="Oval 230"/>
              <p:cNvSpPr>
                <a:spLocks noChangeArrowheads="1"/>
              </p:cNvSpPr>
              <p:nvPr/>
            </p:nvSpPr>
            <p:spPr bwMode="gray">
              <a:xfrm>
                <a:off x="469" y="2188"/>
                <a:ext cx="953" cy="118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5866" name="Freeform 226"/>
              <p:cNvSpPr>
                <a:spLocks/>
              </p:cNvSpPr>
              <p:nvPr/>
            </p:nvSpPr>
            <p:spPr bwMode="gray">
              <a:xfrm>
                <a:off x="630" y="2850"/>
                <a:ext cx="628" cy="333"/>
              </a:xfrm>
              <a:custGeom>
                <a:avLst/>
                <a:gdLst>
                  <a:gd name="T0" fmla="*/ 1592 w 562"/>
                  <a:gd name="T1" fmla="*/ 243 h 290"/>
                  <a:gd name="T2" fmla="*/ 0 w 562"/>
                  <a:gd name="T3" fmla="*/ 0 h 290"/>
                  <a:gd name="T4" fmla="*/ 394 w 562"/>
                  <a:gd name="T5" fmla="*/ 2006 h 290"/>
                  <a:gd name="T6" fmla="*/ 1592 w 562"/>
                  <a:gd name="T7" fmla="*/ 2204 h 290"/>
                  <a:gd name="T8" fmla="*/ 2776 w 562"/>
                  <a:gd name="T9" fmla="*/ 2006 h 290"/>
                  <a:gd name="T10" fmla="*/ 2776 w 562"/>
                  <a:gd name="T11" fmla="*/ 2006 h 290"/>
                  <a:gd name="T12" fmla="*/ 2776 w 562"/>
                  <a:gd name="T13" fmla="*/ 2006 h 290"/>
                  <a:gd name="T14" fmla="*/ 3176 w 562"/>
                  <a:gd name="T15" fmla="*/ 0 h 290"/>
                  <a:gd name="T16" fmla="*/ 1592 w 562"/>
                  <a:gd name="T17" fmla="*/ 243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2"/>
                  <a:gd name="T28" fmla="*/ 0 h 290"/>
                  <a:gd name="T29" fmla="*/ 562 w 562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2" h="290">
                    <a:moveTo>
                      <a:pt x="281" y="32"/>
                    </a:moveTo>
                    <a:cubicBezTo>
                      <a:pt x="131" y="32"/>
                      <a:pt x="8" y="18"/>
                      <a:pt x="0" y="0"/>
                    </a:cubicBezTo>
                    <a:cubicBezTo>
                      <a:pt x="70" y="264"/>
                      <a:pt x="70" y="264"/>
                      <a:pt x="70" y="264"/>
                    </a:cubicBezTo>
                    <a:cubicBezTo>
                      <a:pt x="70" y="278"/>
                      <a:pt x="165" y="290"/>
                      <a:pt x="281" y="290"/>
                    </a:cubicBezTo>
                    <a:cubicBezTo>
                      <a:pt x="396" y="290"/>
                      <a:pt x="490" y="278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53" y="18"/>
                      <a:pt x="430" y="32"/>
                      <a:pt x="28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7" name="Freeform 227"/>
              <p:cNvSpPr>
                <a:spLocks/>
              </p:cNvSpPr>
              <p:nvPr/>
            </p:nvSpPr>
            <p:spPr bwMode="gray">
              <a:xfrm>
                <a:off x="551" y="2551"/>
                <a:ext cx="789" cy="339"/>
              </a:xfrm>
              <a:custGeom>
                <a:avLst/>
                <a:gdLst>
                  <a:gd name="T0" fmla="*/ 1970 w 707"/>
                  <a:gd name="T1" fmla="*/ 245 h 302"/>
                  <a:gd name="T2" fmla="*/ 0 w 707"/>
                  <a:gd name="T3" fmla="*/ 0 h 302"/>
                  <a:gd name="T4" fmla="*/ 402 w 707"/>
                  <a:gd name="T5" fmla="*/ 1591 h 302"/>
                  <a:gd name="T6" fmla="*/ 410 w 707"/>
                  <a:gd name="T7" fmla="*/ 1603 h 302"/>
                  <a:gd name="T8" fmla="*/ 1970 w 707"/>
                  <a:gd name="T9" fmla="*/ 1793 h 302"/>
                  <a:gd name="T10" fmla="*/ 3543 w 707"/>
                  <a:gd name="T11" fmla="*/ 1603 h 302"/>
                  <a:gd name="T12" fmla="*/ 3543 w 707"/>
                  <a:gd name="T13" fmla="*/ 1591 h 302"/>
                  <a:gd name="T14" fmla="*/ 3943 w 707"/>
                  <a:gd name="T15" fmla="*/ 0 h 302"/>
                  <a:gd name="T16" fmla="*/ 1970 w 707"/>
                  <a:gd name="T17" fmla="*/ 245 h 3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7"/>
                  <a:gd name="T28" fmla="*/ 0 h 302"/>
                  <a:gd name="T29" fmla="*/ 707 w 707"/>
                  <a:gd name="T30" fmla="*/ 302 h 3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7" h="302">
                    <a:moveTo>
                      <a:pt x="354" y="41"/>
                    </a:moveTo>
                    <a:cubicBezTo>
                      <a:pt x="166" y="41"/>
                      <a:pt x="12" y="23"/>
                      <a:pt x="0" y="0"/>
                    </a:cubicBezTo>
                    <a:cubicBezTo>
                      <a:pt x="72" y="268"/>
                      <a:pt x="72" y="268"/>
                      <a:pt x="72" y="268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81" y="288"/>
                      <a:pt x="204" y="302"/>
                      <a:pt x="354" y="302"/>
                    </a:cubicBezTo>
                    <a:cubicBezTo>
                      <a:pt x="503" y="302"/>
                      <a:pt x="626" y="288"/>
                      <a:pt x="635" y="270"/>
                    </a:cubicBezTo>
                    <a:cubicBezTo>
                      <a:pt x="635" y="268"/>
                      <a:pt x="635" y="268"/>
                      <a:pt x="635" y="268"/>
                    </a:cubicBezTo>
                    <a:cubicBezTo>
                      <a:pt x="707" y="0"/>
                      <a:pt x="707" y="0"/>
                      <a:pt x="707" y="0"/>
                    </a:cubicBezTo>
                    <a:cubicBezTo>
                      <a:pt x="697" y="23"/>
                      <a:pt x="542" y="41"/>
                      <a:pt x="354" y="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8" name="Freeform 228"/>
              <p:cNvSpPr>
                <a:spLocks/>
              </p:cNvSpPr>
              <p:nvPr/>
            </p:nvSpPr>
            <p:spPr bwMode="gray">
              <a:xfrm>
                <a:off x="470" y="2250"/>
                <a:ext cx="951" cy="351"/>
              </a:xfrm>
              <a:custGeom>
                <a:avLst/>
                <a:gdLst>
                  <a:gd name="T0" fmla="*/ 2408 w 851"/>
                  <a:gd name="T1" fmla="*/ 305 h 312"/>
                  <a:gd name="T2" fmla="*/ 0 w 851"/>
                  <a:gd name="T3" fmla="*/ 0 h 312"/>
                  <a:gd name="T4" fmla="*/ 411 w 851"/>
                  <a:gd name="T5" fmla="*/ 1637 h 312"/>
                  <a:gd name="T6" fmla="*/ 411 w 851"/>
                  <a:gd name="T7" fmla="*/ 1641 h 312"/>
                  <a:gd name="T8" fmla="*/ 2408 w 851"/>
                  <a:gd name="T9" fmla="*/ 1893 h 312"/>
                  <a:gd name="T10" fmla="*/ 4410 w 851"/>
                  <a:gd name="T11" fmla="*/ 1641 h 312"/>
                  <a:gd name="T12" fmla="*/ 4410 w 851"/>
                  <a:gd name="T13" fmla="*/ 1637 h 312"/>
                  <a:gd name="T14" fmla="*/ 4818 w 851"/>
                  <a:gd name="T15" fmla="*/ 0 h 312"/>
                  <a:gd name="T16" fmla="*/ 2408 w 851"/>
                  <a:gd name="T17" fmla="*/ 305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1"/>
                  <a:gd name="T28" fmla="*/ 0 h 312"/>
                  <a:gd name="T29" fmla="*/ 851 w 85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1" h="312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2" y="271"/>
                      <a:pt x="72" y="271"/>
                      <a:pt x="72" y="271"/>
                    </a:cubicBezTo>
                    <a:cubicBezTo>
                      <a:pt x="84" y="294"/>
                      <a:pt x="238" y="312"/>
                      <a:pt x="426" y="312"/>
                    </a:cubicBezTo>
                    <a:cubicBezTo>
                      <a:pt x="614" y="312"/>
                      <a:pt x="769" y="294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9" name="Oval 229"/>
              <p:cNvSpPr>
                <a:spLocks noChangeArrowheads="1"/>
              </p:cNvSpPr>
              <p:nvPr/>
            </p:nvSpPr>
            <p:spPr bwMode="gray">
              <a:xfrm>
                <a:off x="466" y="2182"/>
                <a:ext cx="951" cy="133"/>
              </a:xfrm>
              <a:prstGeom prst="ellipse">
                <a:avLst/>
              </a:pr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pic>
            <p:nvPicPr>
              <p:cNvPr id="35870" name="Picture 23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512" y="2284"/>
                <a:ext cx="318" cy="9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5864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4562" y="3201"/>
              <a:ext cx="783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1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cs typeface="Arial" charset="0"/>
              </a:rPr>
              <a:t>Fill Level Chart</a:t>
            </a:r>
          </a:p>
        </p:txBody>
      </p:sp>
      <p:grpSp>
        <p:nvGrpSpPr>
          <p:cNvPr id="35852" name="Group 39"/>
          <p:cNvGrpSpPr>
            <a:grpSpLocks/>
          </p:cNvGrpSpPr>
          <p:nvPr/>
        </p:nvGrpSpPr>
        <p:grpSpPr bwMode="auto">
          <a:xfrm>
            <a:off x="2617788" y="2830513"/>
            <a:ext cx="1517650" cy="2505075"/>
            <a:chOff x="466" y="2182"/>
            <a:chExt cx="956" cy="1578"/>
          </a:xfrm>
        </p:grpSpPr>
        <p:sp>
          <p:nvSpPr>
            <p:cNvPr id="35855" name="Oval 230"/>
            <p:cNvSpPr>
              <a:spLocks noChangeArrowheads="1"/>
            </p:cNvSpPr>
            <p:nvPr/>
          </p:nvSpPr>
          <p:spPr bwMode="gray">
            <a:xfrm>
              <a:off x="469" y="2188"/>
              <a:ext cx="953" cy="118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5856" name="Freeform 226"/>
            <p:cNvSpPr>
              <a:spLocks/>
            </p:cNvSpPr>
            <p:nvPr/>
          </p:nvSpPr>
          <p:spPr bwMode="gray">
            <a:xfrm>
              <a:off x="630" y="2850"/>
              <a:ext cx="628" cy="333"/>
            </a:xfrm>
            <a:custGeom>
              <a:avLst/>
              <a:gdLst>
                <a:gd name="T0" fmla="*/ 1592 w 562"/>
                <a:gd name="T1" fmla="*/ 243 h 290"/>
                <a:gd name="T2" fmla="*/ 0 w 562"/>
                <a:gd name="T3" fmla="*/ 0 h 290"/>
                <a:gd name="T4" fmla="*/ 394 w 562"/>
                <a:gd name="T5" fmla="*/ 2006 h 290"/>
                <a:gd name="T6" fmla="*/ 1592 w 562"/>
                <a:gd name="T7" fmla="*/ 2204 h 290"/>
                <a:gd name="T8" fmla="*/ 2776 w 562"/>
                <a:gd name="T9" fmla="*/ 2006 h 290"/>
                <a:gd name="T10" fmla="*/ 2776 w 562"/>
                <a:gd name="T11" fmla="*/ 2006 h 290"/>
                <a:gd name="T12" fmla="*/ 2776 w 562"/>
                <a:gd name="T13" fmla="*/ 2006 h 290"/>
                <a:gd name="T14" fmla="*/ 3176 w 562"/>
                <a:gd name="T15" fmla="*/ 0 h 290"/>
                <a:gd name="T16" fmla="*/ 1592 w 562"/>
                <a:gd name="T17" fmla="*/ 243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2"/>
                <a:gd name="T28" fmla="*/ 0 h 290"/>
                <a:gd name="T29" fmla="*/ 562 w 56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2" h="290">
                  <a:moveTo>
                    <a:pt x="281" y="32"/>
                  </a:moveTo>
                  <a:cubicBezTo>
                    <a:pt x="131" y="32"/>
                    <a:pt x="8" y="18"/>
                    <a:pt x="0" y="0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78"/>
                    <a:pt x="165" y="290"/>
                    <a:pt x="281" y="290"/>
                  </a:cubicBezTo>
                  <a:cubicBezTo>
                    <a:pt x="396" y="290"/>
                    <a:pt x="490" y="278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53" y="18"/>
                    <a:pt x="430" y="32"/>
                    <a:pt x="281" y="3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Freeform 227"/>
            <p:cNvSpPr>
              <a:spLocks/>
            </p:cNvSpPr>
            <p:nvPr/>
          </p:nvSpPr>
          <p:spPr bwMode="gray">
            <a:xfrm>
              <a:off x="551" y="2551"/>
              <a:ext cx="789" cy="339"/>
            </a:xfrm>
            <a:custGeom>
              <a:avLst/>
              <a:gdLst>
                <a:gd name="T0" fmla="*/ 1970 w 707"/>
                <a:gd name="T1" fmla="*/ 245 h 302"/>
                <a:gd name="T2" fmla="*/ 0 w 707"/>
                <a:gd name="T3" fmla="*/ 0 h 302"/>
                <a:gd name="T4" fmla="*/ 402 w 707"/>
                <a:gd name="T5" fmla="*/ 1591 h 302"/>
                <a:gd name="T6" fmla="*/ 410 w 707"/>
                <a:gd name="T7" fmla="*/ 1603 h 302"/>
                <a:gd name="T8" fmla="*/ 1970 w 707"/>
                <a:gd name="T9" fmla="*/ 1793 h 302"/>
                <a:gd name="T10" fmla="*/ 3543 w 707"/>
                <a:gd name="T11" fmla="*/ 1603 h 302"/>
                <a:gd name="T12" fmla="*/ 3543 w 707"/>
                <a:gd name="T13" fmla="*/ 1591 h 302"/>
                <a:gd name="T14" fmla="*/ 3943 w 707"/>
                <a:gd name="T15" fmla="*/ 0 h 302"/>
                <a:gd name="T16" fmla="*/ 1970 w 707"/>
                <a:gd name="T17" fmla="*/ 245 h 3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7"/>
                <a:gd name="T28" fmla="*/ 0 h 302"/>
                <a:gd name="T29" fmla="*/ 707 w 707"/>
                <a:gd name="T30" fmla="*/ 302 h 3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7" h="302">
                  <a:moveTo>
                    <a:pt x="354" y="41"/>
                  </a:moveTo>
                  <a:cubicBezTo>
                    <a:pt x="166" y="41"/>
                    <a:pt x="12" y="23"/>
                    <a:pt x="0" y="0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81" y="288"/>
                    <a:pt x="204" y="302"/>
                    <a:pt x="354" y="302"/>
                  </a:cubicBezTo>
                  <a:cubicBezTo>
                    <a:pt x="503" y="302"/>
                    <a:pt x="626" y="288"/>
                    <a:pt x="635" y="270"/>
                  </a:cubicBezTo>
                  <a:cubicBezTo>
                    <a:pt x="635" y="268"/>
                    <a:pt x="635" y="268"/>
                    <a:pt x="635" y="268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697" y="23"/>
                    <a:pt x="542" y="41"/>
                    <a:pt x="354" y="4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Freeform 228"/>
            <p:cNvSpPr>
              <a:spLocks/>
            </p:cNvSpPr>
            <p:nvPr/>
          </p:nvSpPr>
          <p:spPr bwMode="gray">
            <a:xfrm>
              <a:off x="470" y="2250"/>
              <a:ext cx="951" cy="351"/>
            </a:xfrm>
            <a:custGeom>
              <a:avLst/>
              <a:gdLst>
                <a:gd name="T0" fmla="*/ 2408 w 851"/>
                <a:gd name="T1" fmla="*/ 305 h 312"/>
                <a:gd name="T2" fmla="*/ 0 w 851"/>
                <a:gd name="T3" fmla="*/ 0 h 312"/>
                <a:gd name="T4" fmla="*/ 411 w 851"/>
                <a:gd name="T5" fmla="*/ 1637 h 312"/>
                <a:gd name="T6" fmla="*/ 411 w 851"/>
                <a:gd name="T7" fmla="*/ 1641 h 312"/>
                <a:gd name="T8" fmla="*/ 2408 w 851"/>
                <a:gd name="T9" fmla="*/ 1893 h 312"/>
                <a:gd name="T10" fmla="*/ 4410 w 851"/>
                <a:gd name="T11" fmla="*/ 1641 h 312"/>
                <a:gd name="T12" fmla="*/ 4410 w 851"/>
                <a:gd name="T13" fmla="*/ 1637 h 312"/>
                <a:gd name="T14" fmla="*/ 4818 w 851"/>
                <a:gd name="T15" fmla="*/ 0 h 312"/>
                <a:gd name="T16" fmla="*/ 2408 w 851"/>
                <a:gd name="T17" fmla="*/ 305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1"/>
                <a:gd name="T28" fmla="*/ 0 h 312"/>
                <a:gd name="T29" fmla="*/ 851 w 851"/>
                <a:gd name="T30" fmla="*/ 312 h 3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1" h="312">
                  <a:moveTo>
                    <a:pt x="426" y="50"/>
                  </a:moveTo>
                  <a:cubicBezTo>
                    <a:pt x="199" y="50"/>
                    <a:pt x="14" y="28"/>
                    <a:pt x="0" y="0"/>
                  </a:cubicBezTo>
                  <a:cubicBezTo>
                    <a:pt x="72" y="269"/>
                    <a:pt x="72" y="269"/>
                    <a:pt x="72" y="269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4" y="294"/>
                    <a:pt x="238" y="312"/>
                    <a:pt x="426" y="312"/>
                  </a:cubicBezTo>
                  <a:cubicBezTo>
                    <a:pt x="614" y="312"/>
                    <a:pt x="769" y="294"/>
                    <a:pt x="779" y="271"/>
                  </a:cubicBezTo>
                  <a:cubicBezTo>
                    <a:pt x="779" y="269"/>
                    <a:pt x="779" y="269"/>
                    <a:pt x="779" y="269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37" y="28"/>
                    <a:pt x="652" y="50"/>
                    <a:pt x="426" y="50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Oval 229"/>
            <p:cNvSpPr>
              <a:spLocks noChangeArrowheads="1"/>
            </p:cNvSpPr>
            <p:nvPr/>
          </p:nvSpPr>
          <p:spPr bwMode="gray">
            <a:xfrm>
              <a:off x="466" y="2182"/>
              <a:ext cx="951" cy="13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pic>
          <p:nvPicPr>
            <p:cNvPr id="35860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gray">
            <a:xfrm>
              <a:off x="548" y="3165"/>
              <a:ext cx="783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61" name="Freeform 236"/>
            <p:cNvSpPr>
              <a:spLocks/>
            </p:cNvSpPr>
            <p:nvPr/>
          </p:nvSpPr>
          <p:spPr bwMode="gray">
            <a:xfrm>
              <a:off x="548" y="2500"/>
              <a:ext cx="794" cy="106"/>
            </a:xfrm>
            <a:custGeom>
              <a:avLst/>
              <a:gdLst>
                <a:gd name="T0" fmla="*/ 730 w 637"/>
                <a:gd name="T1" fmla="*/ 0 h 84"/>
                <a:gd name="T2" fmla="*/ 0 w 637"/>
                <a:gd name="T3" fmla="*/ 101 h 84"/>
                <a:gd name="T4" fmla="*/ 1 w 637"/>
                <a:gd name="T5" fmla="*/ 109 h 84"/>
                <a:gd name="T6" fmla="*/ 730 w 637"/>
                <a:gd name="T7" fmla="*/ 204 h 84"/>
                <a:gd name="T8" fmla="*/ 1458 w 637"/>
                <a:gd name="T9" fmla="*/ 109 h 84"/>
                <a:gd name="T10" fmla="*/ 1458 w 637"/>
                <a:gd name="T11" fmla="*/ 101 h 84"/>
                <a:gd name="T12" fmla="*/ 730 w 637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7"/>
                <a:gd name="T22" fmla="*/ 0 h 84"/>
                <a:gd name="T23" fmla="*/ 637 w 63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7" h="84">
                  <a:moveTo>
                    <a:pt x="319" y="0"/>
                  </a:moveTo>
                  <a:cubicBezTo>
                    <a:pt x="143" y="0"/>
                    <a:pt x="0" y="19"/>
                    <a:pt x="0" y="4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1" y="66"/>
                    <a:pt x="150" y="84"/>
                    <a:pt x="319" y="84"/>
                  </a:cubicBezTo>
                  <a:cubicBezTo>
                    <a:pt x="488" y="84"/>
                    <a:pt x="626" y="66"/>
                    <a:pt x="637" y="45"/>
                  </a:cubicBezTo>
                  <a:cubicBezTo>
                    <a:pt x="637" y="42"/>
                    <a:pt x="637" y="42"/>
                    <a:pt x="637" y="42"/>
                  </a:cubicBezTo>
                  <a:cubicBezTo>
                    <a:pt x="637" y="19"/>
                    <a:pt x="495" y="0"/>
                    <a:pt x="31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074"/>
                </a:gs>
                <a:gs pos="50000">
                  <a:srgbClr val="69A2E1"/>
                </a:gs>
                <a:gs pos="100000">
                  <a:srgbClr val="004074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5862" name="Picture 23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512" y="2284"/>
              <a:ext cx="318" cy="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36930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6931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pic>
        <p:nvPicPr>
          <p:cNvPr id="3686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6588" y="5392738"/>
            <a:ext cx="5060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Ellipse 14"/>
          <p:cNvSpPr>
            <a:spLocks noChangeArrowheads="1"/>
          </p:cNvSpPr>
          <p:nvPr/>
        </p:nvSpPr>
        <p:spPr bwMode="auto">
          <a:xfrm>
            <a:off x="2482850" y="1744663"/>
            <a:ext cx="3884613" cy="3883025"/>
          </a:xfrm>
          <a:prstGeom prst="ellipse">
            <a:avLst/>
          </a:prstGeom>
          <a:solidFill>
            <a:srgbClr val="90BA45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68" name="Ellipse 15"/>
          <p:cNvSpPr>
            <a:spLocks noChangeArrowheads="1"/>
          </p:cNvSpPr>
          <p:nvPr/>
        </p:nvSpPr>
        <p:spPr bwMode="auto">
          <a:xfrm>
            <a:off x="2836863" y="2136775"/>
            <a:ext cx="3165475" cy="31654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69" name="Ellipse 16"/>
          <p:cNvSpPr>
            <a:spLocks noChangeArrowheads="1"/>
          </p:cNvSpPr>
          <p:nvPr/>
        </p:nvSpPr>
        <p:spPr bwMode="auto">
          <a:xfrm>
            <a:off x="3186113" y="2486025"/>
            <a:ext cx="2466975" cy="24669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70" name="Ellipse 17"/>
          <p:cNvSpPr>
            <a:spLocks noChangeArrowheads="1"/>
          </p:cNvSpPr>
          <p:nvPr/>
        </p:nvSpPr>
        <p:spPr bwMode="auto">
          <a:xfrm>
            <a:off x="3603625" y="2903538"/>
            <a:ext cx="1630363" cy="1631950"/>
          </a:xfrm>
          <a:prstGeom prst="ellipse">
            <a:avLst/>
          </a:prstGeom>
          <a:solidFill>
            <a:srgbClr val="4C7013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pic>
        <p:nvPicPr>
          <p:cNvPr id="36871" name="Picture 60" descr="Bild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6975" y="3503613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61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8938" y="4302125"/>
            <a:ext cx="4286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63" descr="Bild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68575" y="3503613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64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00000">
            <a:off x="3290888" y="3898900"/>
            <a:ext cx="4286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65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588477">
            <a:off x="5089525" y="3937000"/>
            <a:ext cx="4302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6" name="Freeform 15"/>
          <p:cNvSpPr>
            <a:spLocks/>
          </p:cNvSpPr>
          <p:nvPr/>
        </p:nvSpPr>
        <p:spPr bwMode="auto">
          <a:xfrm>
            <a:off x="3021013" y="1701800"/>
            <a:ext cx="2805112" cy="1871663"/>
          </a:xfrm>
          <a:custGeom>
            <a:avLst/>
            <a:gdLst>
              <a:gd name="T0" fmla="*/ 0 w 875"/>
              <a:gd name="T1" fmla="*/ 2013194654 h 584"/>
              <a:gd name="T2" fmla="*/ 2147483647 w 875"/>
              <a:gd name="T3" fmla="*/ 2147483647 h 584"/>
              <a:gd name="T4" fmla="*/ 2147483647 w 875"/>
              <a:gd name="T5" fmla="*/ 2147483647 h 584"/>
              <a:gd name="T6" fmla="*/ 2147483647 w 875"/>
              <a:gd name="T7" fmla="*/ 1961836115 h 584"/>
              <a:gd name="T8" fmla="*/ 2147483647 w 875"/>
              <a:gd name="T9" fmla="*/ 20543422 h 584"/>
              <a:gd name="T10" fmla="*/ 0 w 875"/>
              <a:gd name="T11" fmla="*/ 2013194654 h 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5"/>
              <a:gd name="T19" fmla="*/ 0 h 584"/>
              <a:gd name="T20" fmla="*/ 875 w 875"/>
              <a:gd name="T21" fmla="*/ 584 h 5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5" h="584">
                <a:moveTo>
                  <a:pt x="0" y="196"/>
                </a:moveTo>
                <a:cubicBezTo>
                  <a:pt x="388" y="584"/>
                  <a:pt x="388" y="584"/>
                  <a:pt x="388" y="584"/>
                </a:cubicBezTo>
                <a:cubicBezTo>
                  <a:pt x="388" y="584"/>
                  <a:pt x="435" y="537"/>
                  <a:pt x="490" y="584"/>
                </a:cubicBezTo>
                <a:cubicBezTo>
                  <a:pt x="875" y="191"/>
                  <a:pt x="875" y="191"/>
                  <a:pt x="875" y="191"/>
                </a:cubicBezTo>
                <a:cubicBezTo>
                  <a:pt x="864" y="180"/>
                  <a:pt x="690" y="6"/>
                  <a:pt x="445" y="2"/>
                </a:cubicBezTo>
                <a:cubicBezTo>
                  <a:pt x="313" y="0"/>
                  <a:pt x="160" y="47"/>
                  <a:pt x="0" y="196"/>
                </a:cubicBezTo>
              </a:path>
            </a:pathLst>
          </a:custGeom>
          <a:solidFill>
            <a:srgbClr val="C5C5C5">
              <a:alpha val="41960"/>
            </a:srgbClr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7" name="Freeform 114"/>
          <p:cNvSpPr>
            <a:spLocks/>
          </p:cNvSpPr>
          <p:nvPr/>
        </p:nvSpPr>
        <p:spPr bwMode="auto">
          <a:xfrm>
            <a:off x="2940050" y="1247775"/>
            <a:ext cx="2963863" cy="1101725"/>
          </a:xfrm>
          <a:custGeom>
            <a:avLst/>
            <a:gdLst>
              <a:gd name="T0" fmla="*/ 2147483647 w 1288"/>
              <a:gd name="T1" fmla="*/ 2147483647 h 477"/>
              <a:gd name="T2" fmla="*/ 0 w 1288"/>
              <a:gd name="T3" fmla="*/ 2147483647 h 477"/>
              <a:gd name="T4" fmla="*/ 2147483647 w 1288"/>
              <a:gd name="T5" fmla="*/ 2147483647 h 477"/>
              <a:gd name="T6" fmla="*/ 2147483647 w 1288"/>
              <a:gd name="T7" fmla="*/ 2147483647 h 477"/>
              <a:gd name="T8" fmla="*/ 2147483647 w 1288"/>
              <a:gd name="T9" fmla="*/ 2147483647 h 477"/>
              <a:gd name="T10" fmla="*/ 2147483647 w 1288"/>
              <a:gd name="T11" fmla="*/ 2147483647 h 477"/>
              <a:gd name="T12" fmla="*/ 2147483647 w 1288"/>
              <a:gd name="T13" fmla="*/ 2147483647 h 4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8"/>
              <a:gd name="T22" fmla="*/ 0 h 477"/>
              <a:gd name="T23" fmla="*/ 1288 w 1288"/>
              <a:gd name="T24" fmla="*/ 477 h 47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8" h="477">
                <a:moveTo>
                  <a:pt x="40" y="477"/>
                </a:moveTo>
                <a:cubicBezTo>
                  <a:pt x="0" y="437"/>
                  <a:pt x="0" y="437"/>
                  <a:pt x="0" y="437"/>
                </a:cubicBezTo>
                <a:cubicBezTo>
                  <a:pt x="0" y="437"/>
                  <a:pt x="427" y="0"/>
                  <a:pt x="992" y="234"/>
                </a:cubicBezTo>
                <a:cubicBezTo>
                  <a:pt x="992" y="234"/>
                  <a:pt x="1192" y="314"/>
                  <a:pt x="1288" y="432"/>
                </a:cubicBezTo>
                <a:cubicBezTo>
                  <a:pt x="1245" y="474"/>
                  <a:pt x="1245" y="474"/>
                  <a:pt x="1245" y="474"/>
                </a:cubicBezTo>
                <a:cubicBezTo>
                  <a:pt x="1245" y="474"/>
                  <a:pt x="941" y="138"/>
                  <a:pt x="475" y="240"/>
                </a:cubicBezTo>
                <a:cubicBezTo>
                  <a:pt x="475" y="240"/>
                  <a:pt x="192" y="296"/>
                  <a:pt x="40" y="477"/>
                </a:cubicBezTo>
                <a:close/>
              </a:path>
            </a:pathLst>
          </a:custGeom>
          <a:solidFill>
            <a:srgbClr val="4C7013"/>
          </a:solidFill>
          <a:ln w="12700" cap="flat" cmpd="sng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6878" name="Picture 67" descr="Bild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700000">
            <a:off x="2893219" y="2618581"/>
            <a:ext cx="12604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9" name="Picture 69" descr="Bild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00000">
            <a:off x="4679950" y="2611438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0" name="Text Box 19"/>
          <p:cNvSpPr txBox="1">
            <a:spLocks noChangeArrowheads="1"/>
          </p:cNvSpPr>
          <p:nvPr/>
        </p:nvSpPr>
        <p:spPr bwMode="gray">
          <a:xfrm>
            <a:off x="3938588" y="1874838"/>
            <a:ext cx="985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laceholder </a:t>
            </a: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T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ext</a:t>
            </a:r>
          </a:p>
        </p:txBody>
      </p:sp>
      <p:sp>
        <p:nvSpPr>
          <p:cNvPr id="36881" name="Text Box 19"/>
          <p:cNvSpPr txBox="1">
            <a:spLocks noChangeArrowheads="1"/>
          </p:cNvSpPr>
          <p:nvPr/>
        </p:nvSpPr>
        <p:spPr bwMode="gray">
          <a:xfrm>
            <a:off x="3954463" y="2246313"/>
            <a:ext cx="952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laceholder</a:t>
            </a:r>
          </a:p>
        </p:txBody>
      </p:sp>
      <p:sp>
        <p:nvSpPr>
          <p:cNvPr id="36882" name="Text Box 19"/>
          <p:cNvSpPr txBox="1">
            <a:spLocks noChangeArrowheads="1"/>
          </p:cNvSpPr>
          <p:nvPr/>
        </p:nvSpPr>
        <p:spPr bwMode="gray">
          <a:xfrm>
            <a:off x="4032250" y="2649538"/>
            <a:ext cx="79851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900">
                <a:solidFill>
                  <a:schemeClr val="bg1"/>
                </a:solidFill>
                <a:cs typeface="Arial" charset="0"/>
              </a:rPr>
              <a:t>Text</a:t>
            </a:r>
            <a:endParaRPr lang="de-DE" altLang="zh-CN" sz="900" noProof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gray">
          <a:xfrm>
            <a:off x="4032250" y="3017838"/>
            <a:ext cx="79851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900" noProof="1">
                <a:solidFill>
                  <a:schemeClr val="bg1"/>
                </a:solidFill>
                <a:cs typeface="Arial" charset="0"/>
              </a:rPr>
              <a:t>Placeholder Text</a:t>
            </a:r>
          </a:p>
        </p:txBody>
      </p:sp>
      <p:sp>
        <p:nvSpPr>
          <p:cNvPr id="36884" name="WordArt 120"/>
          <p:cNvSpPr>
            <a:spLocks noChangeArrowheads="1" noChangeShapeType="1" noTextEdit="1"/>
          </p:cNvSpPr>
          <p:nvPr/>
        </p:nvSpPr>
        <p:spPr bwMode="auto">
          <a:xfrm>
            <a:off x="4049713" y="1708150"/>
            <a:ext cx="839787" cy="1793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275348"/>
              </a:avLst>
            </a:prstTxWarp>
          </a:bodyPr>
          <a:lstStyle/>
          <a:p>
            <a:pPr algn="ctr"/>
            <a:r>
              <a:rPr lang="en-US" altLang="zh-CN" sz="10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Placeholder</a:t>
            </a:r>
            <a:endParaRPr lang="zh-CN" altLang="en-US" sz="10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6885" name="Oval 121"/>
          <p:cNvSpPr>
            <a:spLocks noChangeArrowheads="1"/>
          </p:cNvSpPr>
          <p:nvPr/>
        </p:nvSpPr>
        <p:spPr bwMode="auto">
          <a:xfrm>
            <a:off x="3327400" y="4692650"/>
            <a:ext cx="115888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86" name="Oval 122"/>
          <p:cNvSpPr>
            <a:spLocks noChangeArrowheads="1"/>
          </p:cNvSpPr>
          <p:nvPr/>
        </p:nvSpPr>
        <p:spPr bwMode="auto">
          <a:xfrm>
            <a:off x="3576638" y="4916488"/>
            <a:ext cx="117475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87" name="Oval 123"/>
          <p:cNvSpPr>
            <a:spLocks noChangeArrowheads="1"/>
          </p:cNvSpPr>
          <p:nvPr/>
        </p:nvSpPr>
        <p:spPr bwMode="auto">
          <a:xfrm>
            <a:off x="4008438" y="4986338"/>
            <a:ext cx="115887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88" name="Oval 124"/>
          <p:cNvSpPr>
            <a:spLocks noChangeArrowheads="1"/>
          </p:cNvSpPr>
          <p:nvPr/>
        </p:nvSpPr>
        <p:spPr bwMode="auto">
          <a:xfrm>
            <a:off x="4584700" y="4576763"/>
            <a:ext cx="117475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89" name="Oval 125"/>
          <p:cNvSpPr>
            <a:spLocks noChangeArrowheads="1"/>
          </p:cNvSpPr>
          <p:nvPr/>
        </p:nvSpPr>
        <p:spPr bwMode="auto">
          <a:xfrm>
            <a:off x="4772025" y="4737100"/>
            <a:ext cx="115888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90" name="Oval 126"/>
          <p:cNvSpPr>
            <a:spLocks noChangeArrowheads="1"/>
          </p:cNvSpPr>
          <p:nvPr/>
        </p:nvSpPr>
        <p:spPr bwMode="auto">
          <a:xfrm>
            <a:off x="4938713" y="4500563"/>
            <a:ext cx="115887" cy="115887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91" name="Oval 127"/>
          <p:cNvSpPr>
            <a:spLocks noChangeArrowheads="1"/>
          </p:cNvSpPr>
          <p:nvPr/>
        </p:nvSpPr>
        <p:spPr bwMode="auto">
          <a:xfrm>
            <a:off x="5862638" y="4576763"/>
            <a:ext cx="115887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92" name="Oval 128"/>
          <p:cNvSpPr>
            <a:spLocks noChangeArrowheads="1"/>
          </p:cNvSpPr>
          <p:nvPr/>
        </p:nvSpPr>
        <p:spPr bwMode="auto">
          <a:xfrm>
            <a:off x="6022975" y="4391025"/>
            <a:ext cx="117475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93" name="Oval 129"/>
          <p:cNvSpPr>
            <a:spLocks noChangeArrowheads="1"/>
          </p:cNvSpPr>
          <p:nvPr/>
        </p:nvSpPr>
        <p:spPr bwMode="auto">
          <a:xfrm>
            <a:off x="6042025" y="4083050"/>
            <a:ext cx="117475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894" name="Text Box 13"/>
          <p:cNvSpPr txBox="1">
            <a:spLocks noChangeArrowheads="1"/>
          </p:cNvSpPr>
          <p:nvPr/>
        </p:nvSpPr>
        <p:spPr bwMode="gray">
          <a:xfrm>
            <a:off x="5835650" y="1858963"/>
            <a:ext cx="30035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The text demonstrates how your own text will look when you replace the placeholder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with your own text.</a:t>
            </a:r>
          </a:p>
        </p:txBody>
      </p:sp>
      <p:sp>
        <p:nvSpPr>
          <p:cNvPr id="36895" name="Text Box 14"/>
          <p:cNvSpPr txBox="1">
            <a:spLocks noChangeArrowheads="1"/>
          </p:cNvSpPr>
          <p:nvPr/>
        </p:nvSpPr>
        <p:spPr bwMode="gray">
          <a:xfrm>
            <a:off x="6113463" y="4741863"/>
            <a:ext cx="272573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36896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36897" name="Text Box 20"/>
          <p:cNvSpPr txBox="1">
            <a:spLocks noChangeArrowheads="1"/>
          </p:cNvSpPr>
          <p:nvPr/>
        </p:nvSpPr>
        <p:spPr bwMode="gray">
          <a:xfrm>
            <a:off x="312738" y="4473575"/>
            <a:ext cx="261937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The text demonstrates how your own text will look when you replace the placeholder with your own text.</a:t>
            </a:r>
          </a:p>
        </p:txBody>
      </p:sp>
      <p:sp>
        <p:nvSpPr>
          <p:cNvPr id="36898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>
                <a:solidFill>
                  <a:srgbClr val="6B9B1A"/>
                </a:solidFill>
                <a:cs typeface="Arial" charset="0"/>
              </a:rPr>
              <a:t>RADAR</a:t>
            </a:r>
            <a:r>
              <a:rPr lang="de-DE" altLang="zh-CN" sz="6000">
                <a:solidFill>
                  <a:srgbClr val="595959"/>
                </a:solidFill>
                <a:cs typeface="Arial" charset="0"/>
              </a:rPr>
              <a:t>CHART</a:t>
            </a:r>
          </a:p>
        </p:txBody>
      </p:sp>
      <p:grpSp>
        <p:nvGrpSpPr>
          <p:cNvPr id="36899" name="Group 38"/>
          <p:cNvGrpSpPr>
            <a:grpSpLocks/>
          </p:cNvGrpSpPr>
          <p:nvPr/>
        </p:nvGrpSpPr>
        <p:grpSpPr bwMode="auto">
          <a:xfrm>
            <a:off x="4173538" y="3479800"/>
            <a:ext cx="504825" cy="485775"/>
            <a:chOff x="4684" y="485"/>
            <a:chExt cx="318" cy="306"/>
          </a:xfrm>
        </p:grpSpPr>
        <p:sp>
          <p:nvSpPr>
            <p:cNvPr id="36900" name="Oval 14"/>
            <p:cNvSpPr>
              <a:spLocks noChangeArrowheads="1"/>
            </p:cNvSpPr>
            <p:nvPr/>
          </p:nvSpPr>
          <p:spPr bwMode="auto">
            <a:xfrm rot="-1088192">
              <a:off x="4701" y="501"/>
              <a:ext cx="286" cy="286"/>
            </a:xfrm>
            <a:prstGeom prst="ellipse">
              <a:avLst/>
            </a:prstGeom>
            <a:gradFill rotWithShape="1">
              <a:gsLst>
                <a:gs pos="0">
                  <a:srgbClr val="CEE1AD">
                    <a:alpha val="81000"/>
                  </a:srgbClr>
                </a:gs>
                <a:gs pos="100000">
                  <a:srgbClr val="90BA45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6901" name="Line 19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2" name="Line 20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3" name="Line 21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4" name="Line 22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5" name="Line 23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6" name="Line 24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7" name="Line 25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8" name="Line 26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09" name="Line 27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0" name="Line 28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1" name="Line 30"/>
            <p:cNvSpPr>
              <a:spLocks noChangeShapeType="1"/>
            </p:cNvSpPr>
            <p:nvPr/>
          </p:nvSpPr>
          <p:spPr bwMode="auto">
            <a:xfrm rot="-1088192">
              <a:off x="4985" y="63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2" name="Line 31"/>
            <p:cNvSpPr>
              <a:spLocks noChangeShapeType="1"/>
            </p:cNvSpPr>
            <p:nvPr/>
          </p:nvSpPr>
          <p:spPr bwMode="auto">
            <a:xfrm rot="-1088192">
              <a:off x="4785" y="775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3" name="Freeform 29"/>
            <p:cNvSpPr>
              <a:spLocks/>
            </p:cNvSpPr>
            <p:nvPr/>
          </p:nvSpPr>
          <p:spPr bwMode="auto">
            <a:xfrm rot="-1088192">
              <a:off x="4688" y="568"/>
              <a:ext cx="259" cy="79"/>
            </a:xfrm>
            <a:custGeom>
              <a:avLst/>
              <a:gdLst>
                <a:gd name="T0" fmla="*/ 0 w 275"/>
                <a:gd name="T1" fmla="*/ 161 h 86"/>
                <a:gd name="T2" fmla="*/ 591 w 275"/>
                <a:gd name="T3" fmla="*/ 0 h 86"/>
                <a:gd name="T4" fmla="*/ 0 60000 65536"/>
                <a:gd name="T5" fmla="*/ 0 60000 65536"/>
                <a:gd name="T6" fmla="*/ 0 w 275"/>
                <a:gd name="T7" fmla="*/ 0 h 86"/>
                <a:gd name="T8" fmla="*/ 275 w 275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5" h="86">
                  <a:moveTo>
                    <a:pt x="0" y="86"/>
                  </a:moveTo>
                  <a:cubicBezTo>
                    <a:pt x="0" y="86"/>
                    <a:pt x="216" y="82"/>
                    <a:pt x="275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4" name="Freeform 32"/>
            <p:cNvSpPr>
              <a:spLocks/>
            </p:cNvSpPr>
            <p:nvPr/>
          </p:nvSpPr>
          <p:spPr bwMode="auto">
            <a:xfrm rot="-1088192">
              <a:off x="4766" y="678"/>
              <a:ext cx="236" cy="66"/>
            </a:xfrm>
            <a:custGeom>
              <a:avLst/>
              <a:gdLst>
                <a:gd name="T0" fmla="*/ 0 w 251"/>
                <a:gd name="T1" fmla="*/ 119 h 71"/>
                <a:gd name="T2" fmla="*/ 529 w 251"/>
                <a:gd name="T3" fmla="*/ 0 h 71"/>
                <a:gd name="T4" fmla="*/ 0 60000 65536"/>
                <a:gd name="T5" fmla="*/ 0 60000 65536"/>
                <a:gd name="T6" fmla="*/ 0 w 251"/>
                <a:gd name="T7" fmla="*/ 0 h 71"/>
                <a:gd name="T8" fmla="*/ 251 w 251"/>
                <a:gd name="T9" fmla="*/ 71 h 7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51" h="71">
                  <a:moveTo>
                    <a:pt x="0" y="61"/>
                  </a:moveTo>
                  <a:cubicBezTo>
                    <a:pt x="0" y="61"/>
                    <a:pt x="166" y="71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5" name="Freeform 33"/>
            <p:cNvSpPr>
              <a:spLocks/>
            </p:cNvSpPr>
            <p:nvPr/>
          </p:nvSpPr>
          <p:spPr bwMode="auto">
            <a:xfrm rot="-1088192">
              <a:off x="4851" y="493"/>
              <a:ext cx="55" cy="277"/>
            </a:xfrm>
            <a:custGeom>
              <a:avLst/>
              <a:gdLst>
                <a:gd name="T0" fmla="*/ 49 w 59"/>
                <a:gd name="T1" fmla="*/ 610 h 295"/>
                <a:gd name="T2" fmla="*/ 0 w 59"/>
                <a:gd name="T3" fmla="*/ 0 h 295"/>
                <a:gd name="T4" fmla="*/ 0 60000 65536"/>
                <a:gd name="T5" fmla="*/ 0 60000 65536"/>
                <a:gd name="T6" fmla="*/ 0 w 59"/>
                <a:gd name="T7" fmla="*/ 0 h 295"/>
                <a:gd name="T8" fmla="*/ 59 w 59"/>
                <a:gd name="T9" fmla="*/ 295 h 29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295">
                  <a:moveTo>
                    <a:pt x="24" y="295"/>
                  </a:moveTo>
                  <a:cubicBezTo>
                    <a:pt x="24" y="295"/>
                    <a:pt x="59" y="128"/>
                    <a:pt x="0" y="0"/>
                  </a:cubicBezTo>
                </a:path>
              </a:pathLst>
            </a:custGeom>
            <a:no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6" name="Freeform 34"/>
            <p:cNvSpPr>
              <a:spLocks/>
            </p:cNvSpPr>
            <p:nvPr/>
          </p:nvSpPr>
          <p:spPr bwMode="auto">
            <a:xfrm rot="-1088192">
              <a:off x="4772" y="525"/>
              <a:ext cx="104" cy="266"/>
            </a:xfrm>
            <a:custGeom>
              <a:avLst/>
              <a:gdLst>
                <a:gd name="T0" fmla="*/ 237 w 110"/>
                <a:gd name="T1" fmla="*/ 592 h 283"/>
                <a:gd name="T2" fmla="*/ 27 w 110"/>
                <a:gd name="T3" fmla="*/ 0 h 283"/>
                <a:gd name="T4" fmla="*/ 0 60000 65536"/>
                <a:gd name="T5" fmla="*/ 0 60000 65536"/>
                <a:gd name="T6" fmla="*/ 0 w 110"/>
                <a:gd name="T7" fmla="*/ 0 h 283"/>
                <a:gd name="T8" fmla="*/ 110 w 110"/>
                <a:gd name="T9" fmla="*/ 283 h 28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0" h="283">
                  <a:moveTo>
                    <a:pt x="110" y="283"/>
                  </a:moveTo>
                  <a:cubicBezTo>
                    <a:pt x="110" y="283"/>
                    <a:pt x="0" y="110"/>
                    <a:pt x="13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7" name="Freeform 35"/>
            <p:cNvSpPr>
              <a:spLocks/>
            </p:cNvSpPr>
            <p:nvPr/>
          </p:nvSpPr>
          <p:spPr bwMode="auto">
            <a:xfrm rot="-1088192">
              <a:off x="4684" y="544"/>
              <a:ext cx="114" cy="244"/>
            </a:xfrm>
            <a:custGeom>
              <a:avLst/>
              <a:gdLst>
                <a:gd name="T0" fmla="*/ 163 w 120"/>
                <a:gd name="T1" fmla="*/ 548 h 259"/>
                <a:gd name="T2" fmla="*/ 265 w 120"/>
                <a:gd name="T3" fmla="*/ 0 h 259"/>
                <a:gd name="T4" fmla="*/ 0 60000 65536"/>
                <a:gd name="T5" fmla="*/ 0 60000 65536"/>
                <a:gd name="T6" fmla="*/ 0 w 120"/>
                <a:gd name="T7" fmla="*/ 0 h 259"/>
                <a:gd name="T8" fmla="*/ 120 w 120"/>
                <a:gd name="T9" fmla="*/ 259 h 2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" h="259">
                  <a:moveTo>
                    <a:pt x="74" y="259"/>
                  </a:moveTo>
                  <a:cubicBezTo>
                    <a:pt x="74" y="259"/>
                    <a:pt x="0" y="126"/>
                    <a:pt x="12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18" name="Freeform 36"/>
            <p:cNvSpPr>
              <a:spLocks/>
            </p:cNvSpPr>
            <p:nvPr/>
          </p:nvSpPr>
          <p:spPr bwMode="auto">
            <a:xfrm rot="-1088192">
              <a:off x="4824" y="485"/>
              <a:ext cx="156" cy="195"/>
            </a:xfrm>
            <a:custGeom>
              <a:avLst/>
              <a:gdLst>
                <a:gd name="T0" fmla="*/ 316 w 164"/>
                <a:gd name="T1" fmla="*/ 427 h 208"/>
                <a:gd name="T2" fmla="*/ 0 w 164"/>
                <a:gd name="T3" fmla="*/ 0 h 208"/>
                <a:gd name="T4" fmla="*/ 0 60000 65536"/>
                <a:gd name="T5" fmla="*/ 0 60000 65536"/>
                <a:gd name="T6" fmla="*/ 0 w 164"/>
                <a:gd name="T7" fmla="*/ 0 h 208"/>
                <a:gd name="T8" fmla="*/ 164 w 164"/>
                <a:gd name="T9" fmla="*/ 208 h 2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4" h="208">
                  <a:moveTo>
                    <a:pt x="140" y="208"/>
                  </a:moveTo>
                  <a:cubicBezTo>
                    <a:pt x="140" y="208"/>
                    <a:pt x="164" y="76"/>
                    <a:pt x="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919" name="Group 58"/>
            <p:cNvGrpSpPr>
              <a:grpSpLocks/>
            </p:cNvGrpSpPr>
            <p:nvPr/>
          </p:nvGrpSpPr>
          <p:grpSpPr bwMode="auto">
            <a:xfrm>
              <a:off x="4724" y="512"/>
              <a:ext cx="263" cy="261"/>
              <a:chOff x="4724" y="512"/>
              <a:chExt cx="263" cy="261"/>
            </a:xfrm>
          </p:grpSpPr>
          <p:sp>
            <p:nvSpPr>
              <p:cNvPr id="36920" name="Oval 75"/>
              <p:cNvSpPr>
                <a:spLocks noChangeArrowheads="1"/>
              </p:cNvSpPr>
              <p:nvPr/>
            </p:nvSpPr>
            <p:spPr bwMode="auto">
              <a:xfrm rot="20511808" flipV="1">
                <a:off x="4865" y="719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1" name="Oval 72"/>
              <p:cNvSpPr>
                <a:spLocks noChangeArrowheads="1"/>
              </p:cNvSpPr>
              <p:nvPr/>
            </p:nvSpPr>
            <p:spPr bwMode="auto">
              <a:xfrm rot="20511808" flipV="1">
                <a:off x="4783" y="633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2" name="Oval 78"/>
              <p:cNvSpPr>
                <a:spLocks noChangeArrowheads="1"/>
              </p:cNvSpPr>
              <p:nvPr/>
            </p:nvSpPr>
            <p:spPr bwMode="auto">
              <a:xfrm rot="20511808" flipV="1">
                <a:off x="4897" y="703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3" name="Oval 81"/>
              <p:cNvSpPr>
                <a:spLocks noChangeArrowheads="1"/>
              </p:cNvSpPr>
              <p:nvPr/>
            </p:nvSpPr>
            <p:spPr bwMode="auto">
              <a:xfrm rot="20511808" flipV="1">
                <a:off x="4860" y="59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4" name="Oval 84"/>
              <p:cNvSpPr>
                <a:spLocks noChangeArrowheads="1"/>
              </p:cNvSpPr>
              <p:nvPr/>
            </p:nvSpPr>
            <p:spPr bwMode="auto">
              <a:xfrm rot="20511808" flipV="1">
                <a:off x="4904" y="544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5" name="Oval 87"/>
              <p:cNvSpPr>
                <a:spLocks noChangeArrowheads="1"/>
              </p:cNvSpPr>
              <p:nvPr/>
            </p:nvSpPr>
            <p:spPr bwMode="auto">
              <a:xfrm rot="20511808" flipV="1">
                <a:off x="4724" y="664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6" name="Oval 90"/>
              <p:cNvSpPr>
                <a:spLocks noChangeArrowheads="1"/>
              </p:cNvSpPr>
              <p:nvPr/>
            </p:nvSpPr>
            <p:spPr bwMode="auto">
              <a:xfrm rot="20511808" flipV="1">
                <a:off x="4772" y="746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7" name="Oval 93"/>
              <p:cNvSpPr>
                <a:spLocks noChangeArrowheads="1"/>
              </p:cNvSpPr>
              <p:nvPr/>
            </p:nvSpPr>
            <p:spPr bwMode="auto">
              <a:xfrm rot="20511808" flipV="1">
                <a:off x="4960" y="635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8" name="Oval 96"/>
              <p:cNvSpPr>
                <a:spLocks noChangeArrowheads="1"/>
              </p:cNvSpPr>
              <p:nvPr/>
            </p:nvSpPr>
            <p:spPr bwMode="auto">
              <a:xfrm rot="20511808" flipV="1">
                <a:off x="4740" y="54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6929" name="Oval 99"/>
              <p:cNvSpPr>
                <a:spLocks noChangeArrowheads="1"/>
              </p:cNvSpPr>
              <p:nvPr/>
            </p:nvSpPr>
            <p:spPr bwMode="auto">
              <a:xfrm rot="20511808" flipV="1">
                <a:off x="4804" y="512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7955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956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957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7958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7890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zh-CN" sz="3200" b="1">
                <a:solidFill>
                  <a:schemeClr val="bg1"/>
                </a:solidFill>
                <a:cs typeface="Arial" charset="0"/>
              </a:rPr>
              <a:t>Radar Chart</a:t>
            </a:r>
            <a:endParaRPr lang="de-DE" altLang="zh-CN" sz="3200" b="1" noProof="1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789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6588" y="5392738"/>
            <a:ext cx="5060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Ellipse 14"/>
          <p:cNvSpPr>
            <a:spLocks noChangeArrowheads="1"/>
          </p:cNvSpPr>
          <p:nvPr/>
        </p:nvSpPr>
        <p:spPr bwMode="auto">
          <a:xfrm>
            <a:off x="2482850" y="1744663"/>
            <a:ext cx="3884613" cy="3883025"/>
          </a:xfrm>
          <a:prstGeom prst="ellipse">
            <a:avLst/>
          </a:prstGeom>
          <a:solidFill>
            <a:srgbClr val="69A2E1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7893" name="Ellipse 15"/>
          <p:cNvSpPr>
            <a:spLocks noChangeArrowheads="1"/>
          </p:cNvSpPr>
          <p:nvPr/>
        </p:nvSpPr>
        <p:spPr bwMode="auto">
          <a:xfrm>
            <a:off x="2836863" y="2136775"/>
            <a:ext cx="3165475" cy="31654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7894" name="Ellipse 16"/>
          <p:cNvSpPr>
            <a:spLocks noChangeArrowheads="1"/>
          </p:cNvSpPr>
          <p:nvPr/>
        </p:nvSpPr>
        <p:spPr bwMode="auto">
          <a:xfrm>
            <a:off x="3186113" y="2486025"/>
            <a:ext cx="2466975" cy="24669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7895" name="Ellipse 17"/>
          <p:cNvSpPr>
            <a:spLocks noChangeArrowheads="1"/>
          </p:cNvSpPr>
          <p:nvPr/>
        </p:nvSpPr>
        <p:spPr bwMode="auto">
          <a:xfrm>
            <a:off x="3603625" y="2903538"/>
            <a:ext cx="1630363" cy="1631950"/>
          </a:xfrm>
          <a:prstGeom prst="ellipse">
            <a:avLst/>
          </a:prstGeom>
          <a:solidFill>
            <a:srgbClr val="0061B2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pic>
        <p:nvPicPr>
          <p:cNvPr id="37896" name="Picture 60" descr="Bild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6975" y="3503613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61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8938" y="4302125"/>
            <a:ext cx="4286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63" descr="Bild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68575" y="3503613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64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00000">
            <a:off x="3290888" y="3898900"/>
            <a:ext cx="4286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65" descr="Bild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588477">
            <a:off x="5089525" y="3937000"/>
            <a:ext cx="4302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1" name="Freeform 18"/>
          <p:cNvSpPr>
            <a:spLocks/>
          </p:cNvSpPr>
          <p:nvPr/>
        </p:nvSpPr>
        <p:spPr bwMode="auto">
          <a:xfrm>
            <a:off x="3021013" y="1701800"/>
            <a:ext cx="2805112" cy="1871663"/>
          </a:xfrm>
          <a:custGeom>
            <a:avLst/>
            <a:gdLst>
              <a:gd name="T0" fmla="*/ 0 w 875"/>
              <a:gd name="T1" fmla="*/ 2013194654 h 584"/>
              <a:gd name="T2" fmla="*/ 2147483647 w 875"/>
              <a:gd name="T3" fmla="*/ 2147483647 h 584"/>
              <a:gd name="T4" fmla="*/ 2147483647 w 875"/>
              <a:gd name="T5" fmla="*/ 2147483647 h 584"/>
              <a:gd name="T6" fmla="*/ 2147483647 w 875"/>
              <a:gd name="T7" fmla="*/ 1961836115 h 584"/>
              <a:gd name="T8" fmla="*/ 2147483647 w 875"/>
              <a:gd name="T9" fmla="*/ 20543422 h 584"/>
              <a:gd name="T10" fmla="*/ 0 w 875"/>
              <a:gd name="T11" fmla="*/ 2013194654 h 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75"/>
              <a:gd name="T19" fmla="*/ 0 h 584"/>
              <a:gd name="T20" fmla="*/ 875 w 875"/>
              <a:gd name="T21" fmla="*/ 584 h 5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75" h="584">
                <a:moveTo>
                  <a:pt x="0" y="196"/>
                </a:moveTo>
                <a:cubicBezTo>
                  <a:pt x="388" y="584"/>
                  <a:pt x="388" y="584"/>
                  <a:pt x="388" y="584"/>
                </a:cubicBezTo>
                <a:cubicBezTo>
                  <a:pt x="388" y="584"/>
                  <a:pt x="435" y="537"/>
                  <a:pt x="490" y="584"/>
                </a:cubicBezTo>
                <a:cubicBezTo>
                  <a:pt x="875" y="191"/>
                  <a:pt x="875" y="191"/>
                  <a:pt x="875" y="191"/>
                </a:cubicBezTo>
                <a:cubicBezTo>
                  <a:pt x="864" y="180"/>
                  <a:pt x="690" y="6"/>
                  <a:pt x="445" y="2"/>
                </a:cubicBezTo>
                <a:cubicBezTo>
                  <a:pt x="313" y="0"/>
                  <a:pt x="160" y="47"/>
                  <a:pt x="0" y="196"/>
                </a:cubicBezTo>
              </a:path>
            </a:pathLst>
          </a:custGeom>
          <a:solidFill>
            <a:srgbClr val="C5C5C5">
              <a:alpha val="41960"/>
            </a:srgbClr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2" name="Freeform 114"/>
          <p:cNvSpPr>
            <a:spLocks/>
          </p:cNvSpPr>
          <p:nvPr/>
        </p:nvSpPr>
        <p:spPr bwMode="auto">
          <a:xfrm>
            <a:off x="2940050" y="1247775"/>
            <a:ext cx="2963863" cy="1101725"/>
          </a:xfrm>
          <a:custGeom>
            <a:avLst/>
            <a:gdLst>
              <a:gd name="T0" fmla="*/ 2147483647 w 1288"/>
              <a:gd name="T1" fmla="*/ 2147483647 h 477"/>
              <a:gd name="T2" fmla="*/ 0 w 1288"/>
              <a:gd name="T3" fmla="*/ 2147483647 h 477"/>
              <a:gd name="T4" fmla="*/ 2147483647 w 1288"/>
              <a:gd name="T5" fmla="*/ 2147483647 h 477"/>
              <a:gd name="T6" fmla="*/ 2147483647 w 1288"/>
              <a:gd name="T7" fmla="*/ 2147483647 h 477"/>
              <a:gd name="T8" fmla="*/ 2147483647 w 1288"/>
              <a:gd name="T9" fmla="*/ 2147483647 h 477"/>
              <a:gd name="T10" fmla="*/ 2147483647 w 1288"/>
              <a:gd name="T11" fmla="*/ 2147483647 h 477"/>
              <a:gd name="T12" fmla="*/ 2147483647 w 1288"/>
              <a:gd name="T13" fmla="*/ 2147483647 h 4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8"/>
              <a:gd name="T22" fmla="*/ 0 h 477"/>
              <a:gd name="T23" fmla="*/ 1288 w 1288"/>
              <a:gd name="T24" fmla="*/ 477 h 47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8" h="477">
                <a:moveTo>
                  <a:pt x="40" y="477"/>
                </a:moveTo>
                <a:cubicBezTo>
                  <a:pt x="0" y="437"/>
                  <a:pt x="0" y="437"/>
                  <a:pt x="0" y="437"/>
                </a:cubicBezTo>
                <a:cubicBezTo>
                  <a:pt x="0" y="437"/>
                  <a:pt x="427" y="0"/>
                  <a:pt x="992" y="234"/>
                </a:cubicBezTo>
                <a:cubicBezTo>
                  <a:pt x="992" y="234"/>
                  <a:pt x="1192" y="314"/>
                  <a:pt x="1288" y="432"/>
                </a:cubicBezTo>
                <a:cubicBezTo>
                  <a:pt x="1245" y="474"/>
                  <a:pt x="1245" y="474"/>
                  <a:pt x="1245" y="474"/>
                </a:cubicBezTo>
                <a:cubicBezTo>
                  <a:pt x="1245" y="474"/>
                  <a:pt x="941" y="138"/>
                  <a:pt x="475" y="240"/>
                </a:cubicBezTo>
                <a:cubicBezTo>
                  <a:pt x="475" y="240"/>
                  <a:pt x="192" y="296"/>
                  <a:pt x="40" y="477"/>
                </a:cubicBezTo>
                <a:close/>
              </a:path>
            </a:pathLst>
          </a:custGeom>
          <a:solidFill>
            <a:srgbClr val="0061B2"/>
          </a:solidFill>
          <a:ln w="12700" cap="flat" cmpd="sng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7903" name="Picture 67" descr="Bild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700000">
            <a:off x="2893219" y="2618581"/>
            <a:ext cx="12604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4" name="Picture 69" descr="Bild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00000">
            <a:off x="4679950" y="2611438"/>
            <a:ext cx="12604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5" name="Text Box 19"/>
          <p:cNvSpPr txBox="1">
            <a:spLocks noChangeArrowheads="1"/>
          </p:cNvSpPr>
          <p:nvPr/>
        </p:nvSpPr>
        <p:spPr bwMode="gray">
          <a:xfrm>
            <a:off x="3938588" y="1874838"/>
            <a:ext cx="985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laceholder </a:t>
            </a: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T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ext</a:t>
            </a:r>
          </a:p>
        </p:txBody>
      </p:sp>
      <p:sp>
        <p:nvSpPr>
          <p:cNvPr id="37906" name="Text Box 19"/>
          <p:cNvSpPr txBox="1">
            <a:spLocks noChangeArrowheads="1"/>
          </p:cNvSpPr>
          <p:nvPr/>
        </p:nvSpPr>
        <p:spPr bwMode="gray">
          <a:xfrm>
            <a:off x="3954463" y="2246313"/>
            <a:ext cx="952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cs typeface="Arial" charset="0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  <a:cs typeface="Arial" charset="0"/>
              </a:rPr>
              <a:t>laceholder</a:t>
            </a: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gray">
          <a:xfrm>
            <a:off x="4032250" y="2649538"/>
            <a:ext cx="79851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900">
                <a:solidFill>
                  <a:schemeClr val="bg1"/>
                </a:solidFill>
                <a:cs typeface="Arial" charset="0"/>
              </a:rPr>
              <a:t>Text</a:t>
            </a:r>
            <a:endParaRPr lang="de-DE" altLang="zh-CN" sz="900" noProof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7908" name="Text Box 19"/>
          <p:cNvSpPr txBox="1">
            <a:spLocks noChangeArrowheads="1"/>
          </p:cNvSpPr>
          <p:nvPr/>
        </p:nvSpPr>
        <p:spPr bwMode="gray">
          <a:xfrm>
            <a:off x="4032250" y="3017838"/>
            <a:ext cx="79851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900" noProof="1">
                <a:solidFill>
                  <a:schemeClr val="bg1"/>
                </a:solidFill>
                <a:cs typeface="Arial" charset="0"/>
              </a:rPr>
              <a:t>Placeholder Text</a:t>
            </a:r>
          </a:p>
        </p:txBody>
      </p:sp>
      <p:sp>
        <p:nvSpPr>
          <p:cNvPr id="37909" name="WordArt 120"/>
          <p:cNvSpPr>
            <a:spLocks noChangeArrowheads="1" noChangeShapeType="1" noTextEdit="1"/>
          </p:cNvSpPr>
          <p:nvPr/>
        </p:nvSpPr>
        <p:spPr bwMode="auto">
          <a:xfrm>
            <a:off x="4049713" y="1708150"/>
            <a:ext cx="839787" cy="1793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275348"/>
              </a:avLst>
            </a:prstTxWarp>
          </a:bodyPr>
          <a:lstStyle/>
          <a:p>
            <a:pPr algn="ctr"/>
            <a:r>
              <a:rPr lang="en-US" altLang="zh-CN" sz="10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Placeholder</a:t>
            </a:r>
            <a:endParaRPr lang="zh-CN" altLang="en-US" sz="10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93305" name="Oval 121"/>
          <p:cNvSpPr>
            <a:spLocks noChangeArrowheads="1"/>
          </p:cNvSpPr>
          <p:nvPr/>
        </p:nvSpPr>
        <p:spPr bwMode="auto">
          <a:xfrm>
            <a:off x="3327400" y="469265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06" name="Oval 122"/>
          <p:cNvSpPr>
            <a:spLocks noChangeArrowheads="1"/>
          </p:cNvSpPr>
          <p:nvPr/>
        </p:nvSpPr>
        <p:spPr bwMode="auto">
          <a:xfrm>
            <a:off x="3576638" y="4916488"/>
            <a:ext cx="117475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07" name="Oval 123"/>
          <p:cNvSpPr>
            <a:spLocks noChangeArrowheads="1"/>
          </p:cNvSpPr>
          <p:nvPr/>
        </p:nvSpPr>
        <p:spPr bwMode="auto">
          <a:xfrm>
            <a:off x="4008438" y="4986338"/>
            <a:ext cx="115887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08" name="Oval 124"/>
          <p:cNvSpPr>
            <a:spLocks noChangeArrowheads="1"/>
          </p:cNvSpPr>
          <p:nvPr/>
        </p:nvSpPr>
        <p:spPr bwMode="auto">
          <a:xfrm>
            <a:off x="4584700" y="4576763"/>
            <a:ext cx="117475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09" name="Oval 125"/>
          <p:cNvSpPr>
            <a:spLocks noChangeArrowheads="1"/>
          </p:cNvSpPr>
          <p:nvPr/>
        </p:nvSpPr>
        <p:spPr bwMode="auto">
          <a:xfrm>
            <a:off x="4772025" y="47371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10" name="Oval 126"/>
          <p:cNvSpPr>
            <a:spLocks noChangeArrowheads="1"/>
          </p:cNvSpPr>
          <p:nvPr/>
        </p:nvSpPr>
        <p:spPr bwMode="auto">
          <a:xfrm>
            <a:off x="4938713" y="4500563"/>
            <a:ext cx="115887" cy="115887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11" name="Oval 127"/>
          <p:cNvSpPr>
            <a:spLocks noChangeArrowheads="1"/>
          </p:cNvSpPr>
          <p:nvPr/>
        </p:nvSpPr>
        <p:spPr bwMode="auto">
          <a:xfrm>
            <a:off x="5862638" y="4576763"/>
            <a:ext cx="115887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12" name="Oval 128"/>
          <p:cNvSpPr>
            <a:spLocks noChangeArrowheads="1"/>
          </p:cNvSpPr>
          <p:nvPr/>
        </p:nvSpPr>
        <p:spPr bwMode="auto">
          <a:xfrm>
            <a:off x="6022975" y="4391025"/>
            <a:ext cx="117475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93313" name="Oval 129"/>
          <p:cNvSpPr>
            <a:spLocks noChangeArrowheads="1"/>
          </p:cNvSpPr>
          <p:nvPr/>
        </p:nvSpPr>
        <p:spPr bwMode="auto">
          <a:xfrm>
            <a:off x="6042025" y="4083050"/>
            <a:ext cx="117475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37919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  <a:latin typeface="Calibri" pitchFamily="34" charset="0"/>
              </a:rPr>
              <a:t>Placeholder for your own sub headline</a:t>
            </a:r>
          </a:p>
        </p:txBody>
      </p:sp>
      <p:grpSp>
        <p:nvGrpSpPr>
          <p:cNvPr id="37920" name="Group 37"/>
          <p:cNvGrpSpPr>
            <a:grpSpLocks/>
          </p:cNvGrpSpPr>
          <p:nvPr/>
        </p:nvGrpSpPr>
        <p:grpSpPr bwMode="auto">
          <a:xfrm>
            <a:off x="4173538" y="3479800"/>
            <a:ext cx="504825" cy="485775"/>
            <a:chOff x="4684" y="485"/>
            <a:chExt cx="318" cy="306"/>
          </a:xfrm>
        </p:grpSpPr>
        <p:sp>
          <p:nvSpPr>
            <p:cNvPr id="37925" name="Oval 14"/>
            <p:cNvSpPr>
              <a:spLocks noChangeArrowheads="1"/>
            </p:cNvSpPr>
            <p:nvPr/>
          </p:nvSpPr>
          <p:spPr bwMode="auto">
            <a:xfrm rot="-1088192">
              <a:off x="4701" y="501"/>
              <a:ext cx="286" cy="286"/>
            </a:xfrm>
            <a:prstGeom prst="ellipse">
              <a:avLst/>
            </a:prstGeom>
            <a:gradFill rotWithShape="1">
              <a:gsLst>
                <a:gs pos="0">
                  <a:srgbClr val="9DC2EB">
                    <a:alpha val="81000"/>
                  </a:srgbClr>
                </a:gs>
                <a:gs pos="100000">
                  <a:srgbClr val="2A79D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7926" name="Line 19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Line 20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Line 21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Line 22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Line 23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Line 24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Line 25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Line 26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Line 27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Line 28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Line 30"/>
            <p:cNvSpPr>
              <a:spLocks noChangeShapeType="1"/>
            </p:cNvSpPr>
            <p:nvPr/>
          </p:nvSpPr>
          <p:spPr bwMode="auto">
            <a:xfrm rot="-1088192">
              <a:off x="4985" y="63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Line 31"/>
            <p:cNvSpPr>
              <a:spLocks noChangeShapeType="1"/>
            </p:cNvSpPr>
            <p:nvPr/>
          </p:nvSpPr>
          <p:spPr bwMode="auto">
            <a:xfrm rot="-1088192">
              <a:off x="4785" y="775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Freeform 29"/>
            <p:cNvSpPr>
              <a:spLocks/>
            </p:cNvSpPr>
            <p:nvPr/>
          </p:nvSpPr>
          <p:spPr bwMode="auto">
            <a:xfrm rot="-1088192">
              <a:off x="4688" y="568"/>
              <a:ext cx="259" cy="79"/>
            </a:xfrm>
            <a:custGeom>
              <a:avLst/>
              <a:gdLst>
                <a:gd name="T0" fmla="*/ 0 w 275"/>
                <a:gd name="T1" fmla="*/ 161 h 86"/>
                <a:gd name="T2" fmla="*/ 591 w 275"/>
                <a:gd name="T3" fmla="*/ 0 h 86"/>
                <a:gd name="T4" fmla="*/ 0 60000 65536"/>
                <a:gd name="T5" fmla="*/ 0 60000 65536"/>
                <a:gd name="T6" fmla="*/ 0 w 275"/>
                <a:gd name="T7" fmla="*/ 0 h 86"/>
                <a:gd name="T8" fmla="*/ 275 w 275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5" h="86">
                  <a:moveTo>
                    <a:pt x="0" y="86"/>
                  </a:moveTo>
                  <a:cubicBezTo>
                    <a:pt x="0" y="86"/>
                    <a:pt x="216" y="82"/>
                    <a:pt x="275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9" name="Freeform 32"/>
            <p:cNvSpPr>
              <a:spLocks/>
            </p:cNvSpPr>
            <p:nvPr/>
          </p:nvSpPr>
          <p:spPr bwMode="auto">
            <a:xfrm rot="-1088192">
              <a:off x="4766" y="678"/>
              <a:ext cx="236" cy="66"/>
            </a:xfrm>
            <a:custGeom>
              <a:avLst/>
              <a:gdLst>
                <a:gd name="T0" fmla="*/ 0 w 251"/>
                <a:gd name="T1" fmla="*/ 119 h 71"/>
                <a:gd name="T2" fmla="*/ 529 w 251"/>
                <a:gd name="T3" fmla="*/ 0 h 71"/>
                <a:gd name="T4" fmla="*/ 0 60000 65536"/>
                <a:gd name="T5" fmla="*/ 0 60000 65536"/>
                <a:gd name="T6" fmla="*/ 0 w 251"/>
                <a:gd name="T7" fmla="*/ 0 h 71"/>
                <a:gd name="T8" fmla="*/ 251 w 251"/>
                <a:gd name="T9" fmla="*/ 71 h 7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51" h="71">
                  <a:moveTo>
                    <a:pt x="0" y="61"/>
                  </a:moveTo>
                  <a:cubicBezTo>
                    <a:pt x="0" y="61"/>
                    <a:pt x="166" y="71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Freeform 33"/>
            <p:cNvSpPr>
              <a:spLocks/>
            </p:cNvSpPr>
            <p:nvPr/>
          </p:nvSpPr>
          <p:spPr bwMode="auto">
            <a:xfrm rot="-1088192">
              <a:off x="4851" y="493"/>
              <a:ext cx="55" cy="277"/>
            </a:xfrm>
            <a:custGeom>
              <a:avLst/>
              <a:gdLst>
                <a:gd name="T0" fmla="*/ 49 w 59"/>
                <a:gd name="T1" fmla="*/ 610 h 295"/>
                <a:gd name="T2" fmla="*/ 0 w 59"/>
                <a:gd name="T3" fmla="*/ 0 h 295"/>
                <a:gd name="T4" fmla="*/ 0 60000 65536"/>
                <a:gd name="T5" fmla="*/ 0 60000 65536"/>
                <a:gd name="T6" fmla="*/ 0 w 59"/>
                <a:gd name="T7" fmla="*/ 0 h 295"/>
                <a:gd name="T8" fmla="*/ 59 w 59"/>
                <a:gd name="T9" fmla="*/ 295 h 29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295">
                  <a:moveTo>
                    <a:pt x="24" y="295"/>
                  </a:moveTo>
                  <a:cubicBezTo>
                    <a:pt x="24" y="295"/>
                    <a:pt x="59" y="128"/>
                    <a:pt x="0" y="0"/>
                  </a:cubicBezTo>
                </a:path>
              </a:pathLst>
            </a:custGeom>
            <a:no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Freeform 34"/>
            <p:cNvSpPr>
              <a:spLocks/>
            </p:cNvSpPr>
            <p:nvPr/>
          </p:nvSpPr>
          <p:spPr bwMode="auto">
            <a:xfrm rot="-1088192">
              <a:off x="4772" y="525"/>
              <a:ext cx="104" cy="266"/>
            </a:xfrm>
            <a:custGeom>
              <a:avLst/>
              <a:gdLst>
                <a:gd name="T0" fmla="*/ 237 w 110"/>
                <a:gd name="T1" fmla="*/ 592 h 283"/>
                <a:gd name="T2" fmla="*/ 27 w 110"/>
                <a:gd name="T3" fmla="*/ 0 h 283"/>
                <a:gd name="T4" fmla="*/ 0 60000 65536"/>
                <a:gd name="T5" fmla="*/ 0 60000 65536"/>
                <a:gd name="T6" fmla="*/ 0 w 110"/>
                <a:gd name="T7" fmla="*/ 0 h 283"/>
                <a:gd name="T8" fmla="*/ 110 w 110"/>
                <a:gd name="T9" fmla="*/ 283 h 28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0" h="283">
                  <a:moveTo>
                    <a:pt x="110" y="283"/>
                  </a:moveTo>
                  <a:cubicBezTo>
                    <a:pt x="110" y="283"/>
                    <a:pt x="0" y="110"/>
                    <a:pt x="13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Freeform 35"/>
            <p:cNvSpPr>
              <a:spLocks/>
            </p:cNvSpPr>
            <p:nvPr/>
          </p:nvSpPr>
          <p:spPr bwMode="auto">
            <a:xfrm rot="-1088192">
              <a:off x="4684" y="544"/>
              <a:ext cx="114" cy="244"/>
            </a:xfrm>
            <a:custGeom>
              <a:avLst/>
              <a:gdLst>
                <a:gd name="T0" fmla="*/ 163 w 120"/>
                <a:gd name="T1" fmla="*/ 548 h 259"/>
                <a:gd name="T2" fmla="*/ 265 w 120"/>
                <a:gd name="T3" fmla="*/ 0 h 259"/>
                <a:gd name="T4" fmla="*/ 0 60000 65536"/>
                <a:gd name="T5" fmla="*/ 0 60000 65536"/>
                <a:gd name="T6" fmla="*/ 0 w 120"/>
                <a:gd name="T7" fmla="*/ 0 h 259"/>
                <a:gd name="T8" fmla="*/ 120 w 120"/>
                <a:gd name="T9" fmla="*/ 259 h 2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" h="259">
                  <a:moveTo>
                    <a:pt x="74" y="259"/>
                  </a:moveTo>
                  <a:cubicBezTo>
                    <a:pt x="74" y="259"/>
                    <a:pt x="0" y="126"/>
                    <a:pt x="12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Freeform 36"/>
            <p:cNvSpPr>
              <a:spLocks/>
            </p:cNvSpPr>
            <p:nvPr/>
          </p:nvSpPr>
          <p:spPr bwMode="auto">
            <a:xfrm rot="-1088192">
              <a:off x="4824" y="485"/>
              <a:ext cx="156" cy="195"/>
            </a:xfrm>
            <a:custGeom>
              <a:avLst/>
              <a:gdLst>
                <a:gd name="T0" fmla="*/ 316 w 164"/>
                <a:gd name="T1" fmla="*/ 427 h 208"/>
                <a:gd name="T2" fmla="*/ 0 w 164"/>
                <a:gd name="T3" fmla="*/ 0 h 208"/>
                <a:gd name="T4" fmla="*/ 0 60000 65536"/>
                <a:gd name="T5" fmla="*/ 0 60000 65536"/>
                <a:gd name="T6" fmla="*/ 0 w 164"/>
                <a:gd name="T7" fmla="*/ 0 h 208"/>
                <a:gd name="T8" fmla="*/ 164 w 164"/>
                <a:gd name="T9" fmla="*/ 208 h 2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4" h="208">
                  <a:moveTo>
                    <a:pt x="140" y="208"/>
                  </a:moveTo>
                  <a:cubicBezTo>
                    <a:pt x="140" y="208"/>
                    <a:pt x="164" y="76"/>
                    <a:pt x="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7944" name="Group 57"/>
            <p:cNvGrpSpPr>
              <a:grpSpLocks/>
            </p:cNvGrpSpPr>
            <p:nvPr/>
          </p:nvGrpSpPr>
          <p:grpSpPr bwMode="auto">
            <a:xfrm>
              <a:off x="4724" y="512"/>
              <a:ext cx="263" cy="261"/>
              <a:chOff x="4724" y="512"/>
              <a:chExt cx="263" cy="261"/>
            </a:xfrm>
          </p:grpSpPr>
          <p:sp>
            <p:nvSpPr>
              <p:cNvPr id="37945" name="Oval 75"/>
              <p:cNvSpPr>
                <a:spLocks noChangeArrowheads="1"/>
              </p:cNvSpPr>
              <p:nvPr/>
            </p:nvSpPr>
            <p:spPr bwMode="auto">
              <a:xfrm rot="20511808" flipV="1">
                <a:off x="4865" y="719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46" name="Oval 72"/>
              <p:cNvSpPr>
                <a:spLocks noChangeArrowheads="1"/>
              </p:cNvSpPr>
              <p:nvPr/>
            </p:nvSpPr>
            <p:spPr bwMode="auto">
              <a:xfrm rot="20511808" flipV="1">
                <a:off x="4783" y="633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47" name="Oval 78"/>
              <p:cNvSpPr>
                <a:spLocks noChangeArrowheads="1"/>
              </p:cNvSpPr>
              <p:nvPr/>
            </p:nvSpPr>
            <p:spPr bwMode="auto">
              <a:xfrm rot="20511808" flipV="1">
                <a:off x="4897" y="703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48" name="Oval 81"/>
              <p:cNvSpPr>
                <a:spLocks noChangeArrowheads="1"/>
              </p:cNvSpPr>
              <p:nvPr/>
            </p:nvSpPr>
            <p:spPr bwMode="auto">
              <a:xfrm rot="20511808" flipV="1">
                <a:off x="4860" y="59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49" name="Oval 84"/>
              <p:cNvSpPr>
                <a:spLocks noChangeArrowheads="1"/>
              </p:cNvSpPr>
              <p:nvPr/>
            </p:nvSpPr>
            <p:spPr bwMode="auto">
              <a:xfrm rot="20511808" flipV="1">
                <a:off x="4904" y="544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50" name="Oval 87"/>
              <p:cNvSpPr>
                <a:spLocks noChangeArrowheads="1"/>
              </p:cNvSpPr>
              <p:nvPr/>
            </p:nvSpPr>
            <p:spPr bwMode="auto">
              <a:xfrm rot="20511808" flipV="1">
                <a:off x="4724" y="664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51" name="Oval 90"/>
              <p:cNvSpPr>
                <a:spLocks noChangeArrowheads="1"/>
              </p:cNvSpPr>
              <p:nvPr/>
            </p:nvSpPr>
            <p:spPr bwMode="auto">
              <a:xfrm rot="20511808" flipV="1">
                <a:off x="4772" y="746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52" name="Oval 93"/>
              <p:cNvSpPr>
                <a:spLocks noChangeArrowheads="1"/>
              </p:cNvSpPr>
              <p:nvPr/>
            </p:nvSpPr>
            <p:spPr bwMode="auto">
              <a:xfrm rot="20511808" flipV="1">
                <a:off x="4960" y="635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53" name="Oval 96"/>
              <p:cNvSpPr>
                <a:spLocks noChangeArrowheads="1"/>
              </p:cNvSpPr>
              <p:nvPr/>
            </p:nvSpPr>
            <p:spPr bwMode="auto">
              <a:xfrm rot="20511808" flipV="1">
                <a:off x="4740" y="54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  <p:sp>
            <p:nvSpPr>
              <p:cNvPr id="37954" name="Oval 99"/>
              <p:cNvSpPr>
                <a:spLocks noChangeArrowheads="1"/>
              </p:cNvSpPr>
              <p:nvPr/>
            </p:nvSpPr>
            <p:spPr bwMode="auto">
              <a:xfrm rot="20511808" flipV="1">
                <a:off x="4804" y="512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</p:grpSp>
      <p:sp>
        <p:nvSpPr>
          <p:cNvPr id="37921" name="Text Box 13"/>
          <p:cNvSpPr txBox="1">
            <a:spLocks noChangeArrowheads="1"/>
          </p:cNvSpPr>
          <p:nvPr/>
        </p:nvSpPr>
        <p:spPr bwMode="gray">
          <a:xfrm>
            <a:off x="5835650" y="1858963"/>
            <a:ext cx="30035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400" noProof="1">
                <a:solidFill>
                  <a:schemeClr val="bg1"/>
                </a:solidFill>
                <a:cs typeface="Arial" charset="0"/>
              </a:rPr>
              <a:t>The text demonstrates how your own text will look when you replace the placeholder with your own text.</a:t>
            </a:r>
          </a:p>
        </p:txBody>
      </p:sp>
      <p:sp>
        <p:nvSpPr>
          <p:cNvPr id="37922" name="Text Box 14"/>
          <p:cNvSpPr txBox="1">
            <a:spLocks noChangeArrowheads="1"/>
          </p:cNvSpPr>
          <p:nvPr/>
        </p:nvSpPr>
        <p:spPr bwMode="gray">
          <a:xfrm>
            <a:off x="6113463" y="4741863"/>
            <a:ext cx="272573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  <a:cs typeface="Arial" charset="0"/>
              </a:rPr>
              <a:t>This is placeholder text. </a:t>
            </a:r>
            <a:br>
              <a:rPr lang="en-US" altLang="zh-CN" sz="14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4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37923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4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4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4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37924" name="Text Box 20"/>
          <p:cNvSpPr txBox="1">
            <a:spLocks noChangeArrowheads="1"/>
          </p:cNvSpPr>
          <p:nvPr/>
        </p:nvSpPr>
        <p:spPr bwMode="gray">
          <a:xfrm>
            <a:off x="312738" y="4473575"/>
            <a:ext cx="23399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  <a:cs typeface="Arial" charset="0"/>
              </a:rPr>
              <a:t>The text demonstrates how your own text will look when you replace the placeholder with your own text.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39285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86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pic>
        <p:nvPicPr>
          <p:cNvPr id="3891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25" y="5457825"/>
            <a:ext cx="1573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5435600"/>
            <a:ext cx="15732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5925" y="5426075"/>
            <a:ext cx="15732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5467350"/>
            <a:ext cx="1573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20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39282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83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1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39279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80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2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39276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7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3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39273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4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4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39270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1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5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39267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8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6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39264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5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7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39261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2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8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39258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9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9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39255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6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0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39252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3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1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39249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0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2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39246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7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3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39243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4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4" name="Group 90"/>
          <p:cNvGrpSpPr>
            <a:grpSpLocks/>
          </p:cNvGrpSpPr>
          <p:nvPr/>
        </p:nvGrpSpPr>
        <p:grpSpPr bwMode="auto">
          <a:xfrm>
            <a:off x="1295400" y="4481513"/>
            <a:ext cx="644525" cy="268287"/>
            <a:chOff x="2206" y="2654"/>
            <a:chExt cx="335" cy="140"/>
          </a:xfrm>
        </p:grpSpPr>
        <p:sp>
          <p:nvSpPr>
            <p:cNvPr id="39240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1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5" name="Group 94"/>
          <p:cNvGrpSpPr>
            <a:grpSpLocks/>
          </p:cNvGrpSpPr>
          <p:nvPr/>
        </p:nvGrpSpPr>
        <p:grpSpPr bwMode="auto">
          <a:xfrm>
            <a:off x="1295400" y="4416425"/>
            <a:ext cx="644525" cy="268288"/>
            <a:chOff x="2206" y="2654"/>
            <a:chExt cx="335" cy="140"/>
          </a:xfrm>
        </p:grpSpPr>
        <p:sp>
          <p:nvSpPr>
            <p:cNvPr id="39237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8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6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39234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5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7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39231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2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8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39228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9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9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39225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6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0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39222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3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1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39219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0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2" name="Group 122"/>
          <p:cNvGrpSpPr>
            <a:grpSpLocks/>
          </p:cNvGrpSpPr>
          <p:nvPr/>
        </p:nvGrpSpPr>
        <p:grpSpPr bwMode="auto">
          <a:xfrm>
            <a:off x="2600325" y="5021263"/>
            <a:ext cx="642938" cy="268287"/>
            <a:chOff x="2206" y="2654"/>
            <a:chExt cx="335" cy="140"/>
          </a:xfrm>
        </p:grpSpPr>
        <p:sp>
          <p:nvSpPr>
            <p:cNvPr id="39216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7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3" name="Group 126"/>
          <p:cNvGrpSpPr>
            <a:grpSpLocks/>
          </p:cNvGrpSpPr>
          <p:nvPr/>
        </p:nvGrpSpPr>
        <p:grpSpPr bwMode="auto">
          <a:xfrm>
            <a:off x="2600325" y="4956175"/>
            <a:ext cx="642938" cy="268288"/>
            <a:chOff x="2206" y="2654"/>
            <a:chExt cx="335" cy="140"/>
          </a:xfrm>
        </p:grpSpPr>
        <p:sp>
          <p:nvSpPr>
            <p:cNvPr id="39213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4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4" name="Group 130"/>
          <p:cNvGrpSpPr>
            <a:grpSpLocks/>
          </p:cNvGrpSpPr>
          <p:nvPr/>
        </p:nvGrpSpPr>
        <p:grpSpPr bwMode="auto">
          <a:xfrm>
            <a:off x="2578100" y="4884738"/>
            <a:ext cx="644525" cy="268287"/>
            <a:chOff x="2206" y="2654"/>
            <a:chExt cx="335" cy="140"/>
          </a:xfrm>
        </p:grpSpPr>
        <p:sp>
          <p:nvSpPr>
            <p:cNvPr id="39210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1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5" name="Group 134"/>
          <p:cNvGrpSpPr>
            <a:grpSpLocks/>
          </p:cNvGrpSpPr>
          <p:nvPr/>
        </p:nvGrpSpPr>
        <p:grpSpPr bwMode="auto">
          <a:xfrm>
            <a:off x="2578100" y="4819650"/>
            <a:ext cx="644525" cy="268288"/>
            <a:chOff x="2206" y="2654"/>
            <a:chExt cx="335" cy="140"/>
          </a:xfrm>
        </p:grpSpPr>
        <p:sp>
          <p:nvSpPr>
            <p:cNvPr id="39207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8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6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39204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5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7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39201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2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8" name="Group 151"/>
          <p:cNvGrpSpPr>
            <a:grpSpLocks/>
          </p:cNvGrpSpPr>
          <p:nvPr/>
        </p:nvGrpSpPr>
        <p:grpSpPr bwMode="auto">
          <a:xfrm>
            <a:off x="3773488" y="5430838"/>
            <a:ext cx="642937" cy="268287"/>
            <a:chOff x="2206" y="2654"/>
            <a:chExt cx="335" cy="140"/>
          </a:xfrm>
        </p:grpSpPr>
        <p:sp>
          <p:nvSpPr>
            <p:cNvPr id="39198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9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9" name="Group 155"/>
          <p:cNvGrpSpPr>
            <a:grpSpLocks/>
          </p:cNvGrpSpPr>
          <p:nvPr/>
        </p:nvGrpSpPr>
        <p:grpSpPr bwMode="auto">
          <a:xfrm>
            <a:off x="3773488" y="5364163"/>
            <a:ext cx="642937" cy="269875"/>
            <a:chOff x="2206" y="2654"/>
            <a:chExt cx="335" cy="140"/>
          </a:xfrm>
        </p:grpSpPr>
        <p:sp>
          <p:nvSpPr>
            <p:cNvPr id="39195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6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0" name="Group 159"/>
          <p:cNvGrpSpPr>
            <a:grpSpLocks/>
          </p:cNvGrpSpPr>
          <p:nvPr/>
        </p:nvGrpSpPr>
        <p:grpSpPr bwMode="auto">
          <a:xfrm>
            <a:off x="3787775" y="5292725"/>
            <a:ext cx="644525" cy="268288"/>
            <a:chOff x="2206" y="2654"/>
            <a:chExt cx="335" cy="140"/>
          </a:xfrm>
        </p:grpSpPr>
        <p:sp>
          <p:nvSpPr>
            <p:cNvPr id="39192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3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1" name="Group 163"/>
          <p:cNvGrpSpPr>
            <a:grpSpLocks/>
          </p:cNvGrpSpPr>
          <p:nvPr/>
        </p:nvGrpSpPr>
        <p:grpSpPr bwMode="auto">
          <a:xfrm>
            <a:off x="3787775" y="5226050"/>
            <a:ext cx="644525" cy="269875"/>
            <a:chOff x="2206" y="2654"/>
            <a:chExt cx="335" cy="140"/>
          </a:xfrm>
        </p:grpSpPr>
        <p:sp>
          <p:nvSpPr>
            <p:cNvPr id="39189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0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2" name="Group 167"/>
          <p:cNvGrpSpPr>
            <a:grpSpLocks/>
          </p:cNvGrpSpPr>
          <p:nvPr/>
        </p:nvGrpSpPr>
        <p:grpSpPr bwMode="auto">
          <a:xfrm>
            <a:off x="3771900" y="5159375"/>
            <a:ext cx="642938" cy="268288"/>
            <a:chOff x="2206" y="2654"/>
            <a:chExt cx="335" cy="140"/>
          </a:xfrm>
        </p:grpSpPr>
        <p:sp>
          <p:nvSpPr>
            <p:cNvPr id="39186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7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3" name="Group 171"/>
          <p:cNvGrpSpPr>
            <a:grpSpLocks/>
          </p:cNvGrpSpPr>
          <p:nvPr/>
        </p:nvGrpSpPr>
        <p:grpSpPr bwMode="auto">
          <a:xfrm>
            <a:off x="3771900" y="5094288"/>
            <a:ext cx="642938" cy="268287"/>
            <a:chOff x="2206" y="2654"/>
            <a:chExt cx="335" cy="140"/>
          </a:xfrm>
        </p:grpSpPr>
        <p:sp>
          <p:nvSpPr>
            <p:cNvPr id="39183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4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4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39180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1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5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39177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8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6" name="Group 183"/>
          <p:cNvGrpSpPr>
            <a:grpSpLocks/>
          </p:cNvGrpSpPr>
          <p:nvPr/>
        </p:nvGrpSpPr>
        <p:grpSpPr bwMode="auto">
          <a:xfrm>
            <a:off x="3765550" y="4884738"/>
            <a:ext cx="642938" cy="268287"/>
            <a:chOff x="2206" y="2654"/>
            <a:chExt cx="335" cy="140"/>
          </a:xfrm>
        </p:grpSpPr>
        <p:sp>
          <p:nvSpPr>
            <p:cNvPr id="39174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5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7" name="Group 187"/>
          <p:cNvGrpSpPr>
            <a:grpSpLocks/>
          </p:cNvGrpSpPr>
          <p:nvPr/>
        </p:nvGrpSpPr>
        <p:grpSpPr bwMode="auto">
          <a:xfrm>
            <a:off x="3765550" y="4819650"/>
            <a:ext cx="642938" cy="268288"/>
            <a:chOff x="2206" y="2654"/>
            <a:chExt cx="335" cy="140"/>
          </a:xfrm>
        </p:grpSpPr>
        <p:sp>
          <p:nvSpPr>
            <p:cNvPr id="39171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2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8" name="Group 191"/>
          <p:cNvGrpSpPr>
            <a:grpSpLocks/>
          </p:cNvGrpSpPr>
          <p:nvPr/>
        </p:nvGrpSpPr>
        <p:grpSpPr bwMode="auto">
          <a:xfrm>
            <a:off x="3781425" y="4746625"/>
            <a:ext cx="642938" cy="268288"/>
            <a:chOff x="2206" y="2654"/>
            <a:chExt cx="335" cy="140"/>
          </a:xfrm>
        </p:grpSpPr>
        <p:sp>
          <p:nvSpPr>
            <p:cNvPr id="39168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9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9" name="Group 195"/>
          <p:cNvGrpSpPr>
            <a:grpSpLocks/>
          </p:cNvGrpSpPr>
          <p:nvPr/>
        </p:nvGrpSpPr>
        <p:grpSpPr bwMode="auto">
          <a:xfrm>
            <a:off x="3781425" y="4681538"/>
            <a:ext cx="642938" cy="268287"/>
            <a:chOff x="2206" y="2654"/>
            <a:chExt cx="335" cy="140"/>
          </a:xfrm>
        </p:grpSpPr>
        <p:sp>
          <p:nvSpPr>
            <p:cNvPr id="39165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6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0" name="Group 199"/>
          <p:cNvGrpSpPr>
            <a:grpSpLocks/>
          </p:cNvGrpSpPr>
          <p:nvPr/>
        </p:nvGrpSpPr>
        <p:grpSpPr bwMode="auto">
          <a:xfrm>
            <a:off x="3763963" y="4614863"/>
            <a:ext cx="642937" cy="268287"/>
            <a:chOff x="2206" y="2654"/>
            <a:chExt cx="335" cy="140"/>
          </a:xfrm>
        </p:grpSpPr>
        <p:sp>
          <p:nvSpPr>
            <p:cNvPr id="39162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3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1" name="Group 203"/>
          <p:cNvGrpSpPr>
            <a:grpSpLocks/>
          </p:cNvGrpSpPr>
          <p:nvPr/>
        </p:nvGrpSpPr>
        <p:grpSpPr bwMode="auto">
          <a:xfrm>
            <a:off x="3763963" y="4548188"/>
            <a:ext cx="642937" cy="269875"/>
            <a:chOff x="2206" y="2654"/>
            <a:chExt cx="335" cy="140"/>
          </a:xfrm>
        </p:grpSpPr>
        <p:sp>
          <p:nvSpPr>
            <p:cNvPr id="39159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0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2" name="Group 207"/>
          <p:cNvGrpSpPr>
            <a:grpSpLocks/>
          </p:cNvGrpSpPr>
          <p:nvPr/>
        </p:nvGrpSpPr>
        <p:grpSpPr bwMode="auto">
          <a:xfrm>
            <a:off x="3778250" y="4476750"/>
            <a:ext cx="644525" cy="268288"/>
            <a:chOff x="2206" y="2654"/>
            <a:chExt cx="335" cy="140"/>
          </a:xfrm>
        </p:grpSpPr>
        <p:sp>
          <p:nvSpPr>
            <p:cNvPr id="39156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7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3" name="Group 211"/>
          <p:cNvGrpSpPr>
            <a:grpSpLocks/>
          </p:cNvGrpSpPr>
          <p:nvPr/>
        </p:nvGrpSpPr>
        <p:grpSpPr bwMode="auto">
          <a:xfrm>
            <a:off x="3778250" y="4410075"/>
            <a:ext cx="644525" cy="269875"/>
            <a:chOff x="2206" y="2654"/>
            <a:chExt cx="335" cy="140"/>
          </a:xfrm>
        </p:grpSpPr>
        <p:sp>
          <p:nvSpPr>
            <p:cNvPr id="39153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4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4" name="Group 215"/>
          <p:cNvGrpSpPr>
            <a:grpSpLocks/>
          </p:cNvGrpSpPr>
          <p:nvPr/>
        </p:nvGrpSpPr>
        <p:grpSpPr bwMode="auto">
          <a:xfrm>
            <a:off x="3790950" y="4337050"/>
            <a:ext cx="642938" cy="269875"/>
            <a:chOff x="2206" y="2654"/>
            <a:chExt cx="335" cy="140"/>
          </a:xfrm>
        </p:grpSpPr>
        <p:sp>
          <p:nvSpPr>
            <p:cNvPr id="39150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1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5" name="Group 219"/>
          <p:cNvGrpSpPr>
            <a:grpSpLocks/>
          </p:cNvGrpSpPr>
          <p:nvPr/>
        </p:nvGrpSpPr>
        <p:grpSpPr bwMode="auto">
          <a:xfrm>
            <a:off x="3790950" y="4271963"/>
            <a:ext cx="642938" cy="269875"/>
            <a:chOff x="2206" y="2654"/>
            <a:chExt cx="335" cy="140"/>
          </a:xfrm>
        </p:grpSpPr>
        <p:sp>
          <p:nvSpPr>
            <p:cNvPr id="39147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8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6" name="Group 223"/>
          <p:cNvGrpSpPr>
            <a:grpSpLocks/>
          </p:cNvGrpSpPr>
          <p:nvPr/>
        </p:nvGrpSpPr>
        <p:grpSpPr bwMode="auto">
          <a:xfrm>
            <a:off x="3790950" y="4206875"/>
            <a:ext cx="642938" cy="269875"/>
            <a:chOff x="2206" y="2654"/>
            <a:chExt cx="335" cy="140"/>
          </a:xfrm>
        </p:grpSpPr>
        <p:sp>
          <p:nvSpPr>
            <p:cNvPr id="39144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5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7" name="Group 227"/>
          <p:cNvGrpSpPr>
            <a:grpSpLocks/>
          </p:cNvGrpSpPr>
          <p:nvPr/>
        </p:nvGrpSpPr>
        <p:grpSpPr bwMode="auto">
          <a:xfrm>
            <a:off x="3790950" y="4141788"/>
            <a:ext cx="642938" cy="268287"/>
            <a:chOff x="2206" y="2654"/>
            <a:chExt cx="335" cy="140"/>
          </a:xfrm>
        </p:grpSpPr>
        <p:sp>
          <p:nvSpPr>
            <p:cNvPr id="39141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2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8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39138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9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9" name="Group 240"/>
          <p:cNvGrpSpPr>
            <a:grpSpLocks/>
          </p:cNvGrpSpPr>
          <p:nvPr/>
        </p:nvGrpSpPr>
        <p:grpSpPr bwMode="auto">
          <a:xfrm>
            <a:off x="4960938" y="5441950"/>
            <a:ext cx="644525" cy="268288"/>
            <a:chOff x="2206" y="2654"/>
            <a:chExt cx="335" cy="140"/>
          </a:xfrm>
        </p:grpSpPr>
        <p:sp>
          <p:nvSpPr>
            <p:cNvPr id="39135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6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0" name="Group 244"/>
          <p:cNvGrpSpPr>
            <a:grpSpLocks/>
          </p:cNvGrpSpPr>
          <p:nvPr/>
        </p:nvGrpSpPr>
        <p:grpSpPr bwMode="auto">
          <a:xfrm>
            <a:off x="4960938" y="5376863"/>
            <a:ext cx="644525" cy="268287"/>
            <a:chOff x="2206" y="2654"/>
            <a:chExt cx="335" cy="140"/>
          </a:xfrm>
        </p:grpSpPr>
        <p:sp>
          <p:nvSpPr>
            <p:cNvPr id="39132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3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1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39129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0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2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39126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7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3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39123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4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4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39120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1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5" name="Group 264"/>
          <p:cNvGrpSpPr>
            <a:grpSpLocks/>
          </p:cNvGrpSpPr>
          <p:nvPr/>
        </p:nvGrpSpPr>
        <p:grpSpPr bwMode="auto">
          <a:xfrm>
            <a:off x="4975225" y="5032375"/>
            <a:ext cx="642938" cy="269875"/>
            <a:chOff x="2206" y="2654"/>
            <a:chExt cx="335" cy="140"/>
          </a:xfrm>
        </p:grpSpPr>
        <p:sp>
          <p:nvSpPr>
            <p:cNvPr id="39117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8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6" name="Group 268"/>
          <p:cNvGrpSpPr>
            <a:grpSpLocks/>
          </p:cNvGrpSpPr>
          <p:nvPr/>
        </p:nvGrpSpPr>
        <p:grpSpPr bwMode="auto">
          <a:xfrm>
            <a:off x="4975225" y="4967288"/>
            <a:ext cx="642938" cy="268287"/>
            <a:chOff x="2206" y="2654"/>
            <a:chExt cx="335" cy="140"/>
          </a:xfrm>
        </p:grpSpPr>
        <p:sp>
          <p:nvSpPr>
            <p:cNvPr id="39114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5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7" name="Group 272"/>
          <p:cNvGrpSpPr>
            <a:grpSpLocks/>
          </p:cNvGrpSpPr>
          <p:nvPr/>
        </p:nvGrpSpPr>
        <p:grpSpPr bwMode="auto">
          <a:xfrm>
            <a:off x="4954588" y="4895850"/>
            <a:ext cx="642937" cy="269875"/>
            <a:chOff x="2206" y="2654"/>
            <a:chExt cx="335" cy="140"/>
          </a:xfrm>
        </p:grpSpPr>
        <p:sp>
          <p:nvSpPr>
            <p:cNvPr id="39111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2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8" name="Group 276"/>
          <p:cNvGrpSpPr>
            <a:grpSpLocks/>
          </p:cNvGrpSpPr>
          <p:nvPr/>
        </p:nvGrpSpPr>
        <p:grpSpPr bwMode="auto">
          <a:xfrm>
            <a:off x="4954588" y="4830763"/>
            <a:ext cx="642937" cy="269875"/>
            <a:chOff x="2206" y="2654"/>
            <a:chExt cx="335" cy="140"/>
          </a:xfrm>
        </p:grpSpPr>
        <p:sp>
          <p:nvSpPr>
            <p:cNvPr id="39108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9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9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39105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6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0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39102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3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1" name="Group 288"/>
          <p:cNvGrpSpPr>
            <a:grpSpLocks/>
          </p:cNvGrpSpPr>
          <p:nvPr/>
        </p:nvGrpSpPr>
        <p:grpSpPr bwMode="auto">
          <a:xfrm>
            <a:off x="4951413" y="4625975"/>
            <a:ext cx="644525" cy="268288"/>
            <a:chOff x="2206" y="2654"/>
            <a:chExt cx="335" cy="140"/>
          </a:xfrm>
        </p:grpSpPr>
        <p:sp>
          <p:nvSpPr>
            <p:cNvPr id="39099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0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2" name="Group 292"/>
          <p:cNvGrpSpPr>
            <a:grpSpLocks/>
          </p:cNvGrpSpPr>
          <p:nvPr/>
        </p:nvGrpSpPr>
        <p:grpSpPr bwMode="auto">
          <a:xfrm>
            <a:off x="4951413" y="4560888"/>
            <a:ext cx="644525" cy="268287"/>
            <a:chOff x="2206" y="2654"/>
            <a:chExt cx="335" cy="140"/>
          </a:xfrm>
        </p:grpSpPr>
        <p:sp>
          <p:nvSpPr>
            <p:cNvPr id="39096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7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3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39093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4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4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39090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1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5" name="Group 304"/>
          <p:cNvGrpSpPr>
            <a:grpSpLocks/>
          </p:cNvGrpSpPr>
          <p:nvPr/>
        </p:nvGrpSpPr>
        <p:grpSpPr bwMode="auto">
          <a:xfrm>
            <a:off x="4978400" y="4349750"/>
            <a:ext cx="644525" cy="268288"/>
            <a:chOff x="2206" y="2654"/>
            <a:chExt cx="335" cy="140"/>
          </a:xfrm>
        </p:grpSpPr>
        <p:sp>
          <p:nvSpPr>
            <p:cNvPr id="39087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8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6" name="Group 308"/>
          <p:cNvGrpSpPr>
            <a:grpSpLocks/>
          </p:cNvGrpSpPr>
          <p:nvPr/>
        </p:nvGrpSpPr>
        <p:grpSpPr bwMode="auto">
          <a:xfrm>
            <a:off x="4978400" y="4284663"/>
            <a:ext cx="644525" cy="268287"/>
            <a:chOff x="2206" y="2654"/>
            <a:chExt cx="335" cy="140"/>
          </a:xfrm>
        </p:grpSpPr>
        <p:sp>
          <p:nvSpPr>
            <p:cNvPr id="39084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5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7" name="Group 312"/>
          <p:cNvGrpSpPr>
            <a:grpSpLocks/>
          </p:cNvGrpSpPr>
          <p:nvPr/>
        </p:nvGrpSpPr>
        <p:grpSpPr bwMode="auto">
          <a:xfrm>
            <a:off x="4978400" y="4217988"/>
            <a:ext cx="644525" cy="269875"/>
            <a:chOff x="2206" y="2654"/>
            <a:chExt cx="335" cy="140"/>
          </a:xfrm>
        </p:grpSpPr>
        <p:sp>
          <p:nvSpPr>
            <p:cNvPr id="39081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2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8" name="Group 316"/>
          <p:cNvGrpSpPr>
            <a:grpSpLocks/>
          </p:cNvGrpSpPr>
          <p:nvPr/>
        </p:nvGrpSpPr>
        <p:grpSpPr bwMode="auto">
          <a:xfrm>
            <a:off x="4978400" y="4152900"/>
            <a:ext cx="644525" cy="269875"/>
            <a:chOff x="2206" y="2654"/>
            <a:chExt cx="335" cy="140"/>
          </a:xfrm>
        </p:grpSpPr>
        <p:sp>
          <p:nvSpPr>
            <p:cNvPr id="39078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9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9" name="Group 320"/>
          <p:cNvGrpSpPr>
            <a:grpSpLocks/>
          </p:cNvGrpSpPr>
          <p:nvPr/>
        </p:nvGrpSpPr>
        <p:grpSpPr bwMode="auto">
          <a:xfrm>
            <a:off x="4994275" y="4079875"/>
            <a:ext cx="642938" cy="269875"/>
            <a:chOff x="2206" y="2654"/>
            <a:chExt cx="335" cy="140"/>
          </a:xfrm>
        </p:grpSpPr>
        <p:sp>
          <p:nvSpPr>
            <p:cNvPr id="39075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6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0" name="Group 324"/>
          <p:cNvGrpSpPr>
            <a:grpSpLocks/>
          </p:cNvGrpSpPr>
          <p:nvPr/>
        </p:nvGrpSpPr>
        <p:grpSpPr bwMode="auto">
          <a:xfrm>
            <a:off x="4994275" y="4016375"/>
            <a:ext cx="642938" cy="269875"/>
            <a:chOff x="2206" y="2654"/>
            <a:chExt cx="335" cy="140"/>
          </a:xfrm>
        </p:grpSpPr>
        <p:sp>
          <p:nvSpPr>
            <p:cNvPr id="39072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3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1" name="Group 328"/>
          <p:cNvGrpSpPr>
            <a:grpSpLocks/>
          </p:cNvGrpSpPr>
          <p:nvPr/>
        </p:nvGrpSpPr>
        <p:grpSpPr bwMode="auto">
          <a:xfrm>
            <a:off x="4994275" y="3951288"/>
            <a:ext cx="642938" cy="269875"/>
            <a:chOff x="2206" y="2654"/>
            <a:chExt cx="335" cy="140"/>
          </a:xfrm>
        </p:grpSpPr>
        <p:sp>
          <p:nvSpPr>
            <p:cNvPr id="39069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0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2" name="Group 332"/>
          <p:cNvGrpSpPr>
            <a:grpSpLocks/>
          </p:cNvGrpSpPr>
          <p:nvPr/>
        </p:nvGrpSpPr>
        <p:grpSpPr bwMode="auto">
          <a:xfrm>
            <a:off x="5010150" y="3878263"/>
            <a:ext cx="642938" cy="269875"/>
            <a:chOff x="2206" y="2654"/>
            <a:chExt cx="335" cy="140"/>
          </a:xfrm>
        </p:grpSpPr>
        <p:sp>
          <p:nvSpPr>
            <p:cNvPr id="39066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7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3" name="Group 336"/>
          <p:cNvGrpSpPr>
            <a:grpSpLocks/>
          </p:cNvGrpSpPr>
          <p:nvPr/>
        </p:nvGrpSpPr>
        <p:grpSpPr bwMode="auto">
          <a:xfrm>
            <a:off x="5010150" y="3813175"/>
            <a:ext cx="642938" cy="269875"/>
            <a:chOff x="2206" y="2654"/>
            <a:chExt cx="335" cy="140"/>
          </a:xfrm>
        </p:grpSpPr>
        <p:sp>
          <p:nvSpPr>
            <p:cNvPr id="39063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4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4" name="Group 340"/>
          <p:cNvGrpSpPr>
            <a:grpSpLocks/>
          </p:cNvGrpSpPr>
          <p:nvPr/>
        </p:nvGrpSpPr>
        <p:grpSpPr bwMode="auto">
          <a:xfrm>
            <a:off x="4992688" y="3746500"/>
            <a:ext cx="642937" cy="268288"/>
            <a:chOff x="2206" y="2654"/>
            <a:chExt cx="335" cy="140"/>
          </a:xfrm>
        </p:grpSpPr>
        <p:sp>
          <p:nvSpPr>
            <p:cNvPr id="39060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1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5" name="Group 344"/>
          <p:cNvGrpSpPr>
            <a:grpSpLocks/>
          </p:cNvGrpSpPr>
          <p:nvPr/>
        </p:nvGrpSpPr>
        <p:grpSpPr bwMode="auto">
          <a:xfrm>
            <a:off x="4992688" y="3681413"/>
            <a:ext cx="642937" cy="268287"/>
            <a:chOff x="2206" y="2654"/>
            <a:chExt cx="335" cy="140"/>
          </a:xfrm>
        </p:grpSpPr>
        <p:sp>
          <p:nvSpPr>
            <p:cNvPr id="39057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8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6" name="Group 353"/>
          <p:cNvGrpSpPr>
            <a:grpSpLocks/>
          </p:cNvGrpSpPr>
          <p:nvPr/>
        </p:nvGrpSpPr>
        <p:grpSpPr bwMode="auto">
          <a:xfrm>
            <a:off x="6097588" y="5408613"/>
            <a:ext cx="644525" cy="269875"/>
            <a:chOff x="2206" y="2654"/>
            <a:chExt cx="335" cy="140"/>
          </a:xfrm>
        </p:grpSpPr>
        <p:sp>
          <p:nvSpPr>
            <p:cNvPr id="39054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5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7" name="Group 357"/>
          <p:cNvGrpSpPr>
            <a:grpSpLocks/>
          </p:cNvGrpSpPr>
          <p:nvPr/>
        </p:nvGrpSpPr>
        <p:grpSpPr bwMode="auto">
          <a:xfrm>
            <a:off x="6097588" y="5353050"/>
            <a:ext cx="644525" cy="269875"/>
            <a:chOff x="2206" y="2654"/>
            <a:chExt cx="335" cy="140"/>
          </a:xfrm>
        </p:grpSpPr>
        <p:sp>
          <p:nvSpPr>
            <p:cNvPr id="39051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2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8" name="Group 361"/>
          <p:cNvGrpSpPr>
            <a:grpSpLocks/>
          </p:cNvGrpSpPr>
          <p:nvPr/>
        </p:nvGrpSpPr>
        <p:grpSpPr bwMode="auto">
          <a:xfrm>
            <a:off x="6113463" y="5280025"/>
            <a:ext cx="642937" cy="269875"/>
            <a:chOff x="2206" y="2654"/>
            <a:chExt cx="335" cy="140"/>
          </a:xfrm>
        </p:grpSpPr>
        <p:sp>
          <p:nvSpPr>
            <p:cNvPr id="39048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9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9" name="Group 365"/>
          <p:cNvGrpSpPr>
            <a:grpSpLocks/>
          </p:cNvGrpSpPr>
          <p:nvPr/>
        </p:nvGrpSpPr>
        <p:grpSpPr bwMode="auto">
          <a:xfrm>
            <a:off x="6113463" y="5214938"/>
            <a:ext cx="642937" cy="268287"/>
            <a:chOff x="2206" y="2654"/>
            <a:chExt cx="335" cy="140"/>
          </a:xfrm>
        </p:grpSpPr>
        <p:sp>
          <p:nvSpPr>
            <p:cNvPr id="39045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6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000" name="Group 374"/>
          <p:cNvGrpSpPr>
            <a:grpSpLocks/>
          </p:cNvGrpSpPr>
          <p:nvPr/>
        </p:nvGrpSpPr>
        <p:grpSpPr bwMode="auto">
          <a:xfrm>
            <a:off x="7224713" y="5399088"/>
            <a:ext cx="644525" cy="269875"/>
            <a:chOff x="2206" y="2654"/>
            <a:chExt cx="335" cy="140"/>
          </a:xfrm>
        </p:grpSpPr>
        <p:sp>
          <p:nvSpPr>
            <p:cNvPr id="39042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3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001" name="Group 378"/>
          <p:cNvGrpSpPr>
            <a:grpSpLocks/>
          </p:cNvGrpSpPr>
          <p:nvPr/>
        </p:nvGrpSpPr>
        <p:grpSpPr bwMode="auto">
          <a:xfrm>
            <a:off x="7224713" y="5343525"/>
            <a:ext cx="644525" cy="268288"/>
            <a:chOff x="2206" y="2654"/>
            <a:chExt cx="335" cy="140"/>
          </a:xfrm>
        </p:grpSpPr>
        <p:sp>
          <p:nvSpPr>
            <p:cNvPr id="39039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0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sp>
        <p:nvSpPr>
          <p:cNvPr id="39002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 dirty="0">
                <a:cs typeface="Arial" charset="0"/>
              </a:rPr>
              <a:t>20 %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3" name="Text Box 19"/>
          <p:cNvSpPr txBox="1">
            <a:spLocks noChangeArrowheads="1"/>
          </p:cNvSpPr>
          <p:nvPr/>
        </p:nvSpPr>
        <p:spPr bwMode="gray">
          <a:xfrm>
            <a:off x="2544763" y="5083175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15 %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4" name="Text Box 19"/>
          <p:cNvSpPr txBox="1">
            <a:spLocks noChangeArrowheads="1"/>
          </p:cNvSpPr>
          <p:nvPr/>
        </p:nvSpPr>
        <p:spPr bwMode="gray">
          <a:xfrm>
            <a:off x="3763963" y="479425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5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40 %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6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7" name="Text Box 19"/>
          <p:cNvSpPr txBox="1">
            <a:spLocks noChangeArrowheads="1"/>
          </p:cNvSpPr>
          <p:nvPr/>
        </p:nvSpPr>
        <p:spPr bwMode="gray">
          <a:xfrm>
            <a:off x="7194550" y="5499100"/>
            <a:ext cx="71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 b="1">
                <a:cs typeface="Arial" charset="0"/>
              </a:rPr>
              <a:t>2%</a:t>
            </a:r>
            <a:endParaRPr lang="de-DE" altLang="zh-CN" sz="1000" b="1" noProof="1">
              <a:cs typeface="Arial" charset="0"/>
            </a:endParaRPr>
          </a:p>
        </p:txBody>
      </p:sp>
      <p:grpSp>
        <p:nvGrpSpPr>
          <p:cNvPr id="39008" name="Group 345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39036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7" name="Freeform 347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8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09" name="Group 349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772" y="1616"/>
            <a:chExt cx="372" cy="517"/>
          </a:xfrm>
        </p:grpSpPr>
        <p:sp>
          <p:nvSpPr>
            <p:cNvPr id="39033" name="Freeform 150"/>
            <p:cNvSpPr>
              <a:spLocks/>
            </p:cNvSpPr>
            <p:nvPr/>
          </p:nvSpPr>
          <p:spPr bwMode="auto">
            <a:xfrm>
              <a:off x="1920" y="2078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4" name="Freeform 351"/>
            <p:cNvSpPr>
              <a:spLocks/>
            </p:cNvSpPr>
            <p:nvPr/>
          </p:nvSpPr>
          <p:spPr bwMode="auto">
            <a:xfrm>
              <a:off x="1772" y="1616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5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829" y="1631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0" name="Group 353"/>
          <p:cNvGrpSpPr>
            <a:grpSpLocks/>
          </p:cNvGrpSpPr>
          <p:nvPr/>
        </p:nvGrpSpPr>
        <p:grpSpPr bwMode="auto">
          <a:xfrm>
            <a:off x="3729038" y="1841500"/>
            <a:ext cx="714375" cy="992188"/>
            <a:chOff x="2440" y="1592"/>
            <a:chExt cx="372" cy="517"/>
          </a:xfrm>
        </p:grpSpPr>
        <p:sp>
          <p:nvSpPr>
            <p:cNvPr id="39030" name="Freeform 150"/>
            <p:cNvSpPr>
              <a:spLocks/>
            </p:cNvSpPr>
            <p:nvPr/>
          </p:nvSpPr>
          <p:spPr bwMode="auto">
            <a:xfrm>
              <a:off x="2588" y="2054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1" name="Freeform 355"/>
            <p:cNvSpPr>
              <a:spLocks/>
            </p:cNvSpPr>
            <p:nvPr/>
          </p:nvSpPr>
          <p:spPr bwMode="auto">
            <a:xfrm>
              <a:off x="2440" y="1592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2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497" y="1607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1" name="Group 357"/>
          <p:cNvGrpSpPr>
            <a:grpSpLocks/>
          </p:cNvGrpSpPr>
          <p:nvPr/>
        </p:nvGrpSpPr>
        <p:grpSpPr bwMode="auto">
          <a:xfrm>
            <a:off x="5010150" y="1895475"/>
            <a:ext cx="714375" cy="992188"/>
            <a:chOff x="3107" y="1620"/>
            <a:chExt cx="372" cy="517"/>
          </a:xfrm>
        </p:grpSpPr>
        <p:sp>
          <p:nvSpPr>
            <p:cNvPr id="39027" name="Freeform 150"/>
            <p:cNvSpPr>
              <a:spLocks/>
            </p:cNvSpPr>
            <p:nvPr/>
          </p:nvSpPr>
          <p:spPr bwMode="auto">
            <a:xfrm>
              <a:off x="3255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8" name="Freeform 359"/>
            <p:cNvSpPr>
              <a:spLocks/>
            </p:cNvSpPr>
            <p:nvPr/>
          </p:nvSpPr>
          <p:spPr bwMode="auto">
            <a:xfrm>
              <a:off x="3107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9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164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2" name="Group 361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640" y="1640"/>
            <a:chExt cx="372" cy="517"/>
          </a:xfrm>
        </p:grpSpPr>
        <p:sp>
          <p:nvSpPr>
            <p:cNvPr id="39024" name="Freeform 150"/>
            <p:cNvSpPr>
              <a:spLocks/>
            </p:cNvSpPr>
            <p:nvPr/>
          </p:nvSpPr>
          <p:spPr bwMode="auto">
            <a:xfrm>
              <a:off x="3788" y="210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5" name="Freeform 363"/>
            <p:cNvSpPr>
              <a:spLocks/>
            </p:cNvSpPr>
            <p:nvPr/>
          </p:nvSpPr>
          <p:spPr bwMode="auto">
            <a:xfrm>
              <a:off x="3640" y="164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6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697" y="165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3" name="Group 365"/>
          <p:cNvGrpSpPr>
            <a:grpSpLocks/>
          </p:cNvGrpSpPr>
          <p:nvPr/>
        </p:nvGrpSpPr>
        <p:grpSpPr bwMode="auto">
          <a:xfrm>
            <a:off x="7129463" y="1895475"/>
            <a:ext cx="714375" cy="992188"/>
            <a:chOff x="4211" y="1620"/>
            <a:chExt cx="372" cy="517"/>
          </a:xfrm>
        </p:grpSpPr>
        <p:sp>
          <p:nvSpPr>
            <p:cNvPr id="39021" name="Freeform 150"/>
            <p:cNvSpPr>
              <a:spLocks/>
            </p:cNvSpPr>
            <p:nvPr/>
          </p:nvSpPr>
          <p:spPr bwMode="auto">
            <a:xfrm>
              <a:off x="4359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2" name="Freeform 367"/>
            <p:cNvSpPr>
              <a:spLocks/>
            </p:cNvSpPr>
            <p:nvPr/>
          </p:nvSpPr>
          <p:spPr bwMode="auto">
            <a:xfrm>
              <a:off x="4211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3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268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014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5400" b="1">
                <a:solidFill>
                  <a:srgbClr val="6B9B1A"/>
                </a:solidFill>
                <a:cs typeface="Arial" charset="0"/>
              </a:rPr>
              <a:t>BALLOON MONEY</a:t>
            </a:r>
            <a:r>
              <a:rPr lang="de-DE" altLang="zh-CN" sz="5400">
                <a:solidFill>
                  <a:srgbClr val="595959"/>
                </a:solidFill>
                <a:cs typeface="Arial" charset="0"/>
              </a:rPr>
              <a:t>CHART</a:t>
            </a:r>
          </a:p>
        </p:txBody>
      </p:sp>
      <p:sp>
        <p:nvSpPr>
          <p:cNvPr id="39015" name="Freeform 370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260073794 w 107"/>
              <a:gd name="T1" fmla="*/ 0 h 501"/>
              <a:gd name="T2" fmla="*/ 7326398 w 107"/>
              <a:gd name="T3" fmla="*/ 453526630 h 501"/>
              <a:gd name="T4" fmla="*/ 219780468 w 107"/>
              <a:gd name="T5" fmla="*/ 925489187 h 501"/>
              <a:gd name="T6" fmla="*/ 377288480 w 107"/>
              <a:gd name="T7" fmla="*/ 1415885872 h 501"/>
              <a:gd name="T8" fmla="*/ 124543027 w 107"/>
              <a:gd name="T9" fmla="*/ 1847289652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501"/>
              <a:gd name="T17" fmla="*/ 107 w 107"/>
              <a:gd name="T18" fmla="*/ 501 h 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6" name="Freeform 371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366467834 w 184"/>
              <a:gd name="T1" fmla="*/ 0 h 1089"/>
              <a:gd name="T2" fmla="*/ 29613871 w 184"/>
              <a:gd name="T3" fmla="*/ 759294889 h 1089"/>
              <a:gd name="T4" fmla="*/ 544149212 w 184"/>
              <a:gd name="T5" fmla="*/ 1662339951 h 1089"/>
              <a:gd name="T6" fmla="*/ 333152237 w 184"/>
              <a:gd name="T7" fmla="*/ 2147483647 h 1089"/>
              <a:gd name="T8" fmla="*/ 651497543 w 184"/>
              <a:gd name="T9" fmla="*/ 2147483647 h 1089"/>
              <a:gd name="T10" fmla="*/ 510833615 w 184"/>
              <a:gd name="T11" fmla="*/ 2147483647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4"/>
              <a:gd name="T19" fmla="*/ 0 h 1089"/>
              <a:gd name="T20" fmla="*/ 184 w 184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7" name="Freeform 372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55443604 w 111"/>
              <a:gd name="T1" fmla="*/ 0 h 1264"/>
              <a:gd name="T2" fmla="*/ 189013046 w 111"/>
              <a:gd name="T3" fmla="*/ 241935006 h 1264"/>
              <a:gd name="T4" fmla="*/ 68045212 w 111"/>
              <a:gd name="T5" fmla="*/ 619958396 h 1264"/>
              <a:gd name="T6" fmla="*/ 269658303 w 111"/>
              <a:gd name="T7" fmla="*/ 1479332338 h 1264"/>
              <a:gd name="T8" fmla="*/ 2520957 w 111"/>
              <a:gd name="T9" fmla="*/ 2137092468 h 1264"/>
              <a:gd name="T10" fmla="*/ 257056695 w 111"/>
              <a:gd name="T11" fmla="*/ 2147483647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"/>
              <a:gd name="T19" fmla="*/ 0 h 1264"/>
              <a:gd name="T20" fmla="*/ 111 w 111"/>
              <a:gd name="T21" fmla="*/ 1264 h 1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8" name="Freeform 373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115926688 w 73"/>
              <a:gd name="T1" fmla="*/ 0 h 886"/>
              <a:gd name="T2" fmla="*/ 10080580 w 73"/>
              <a:gd name="T3" fmla="*/ 322580010 h 886"/>
              <a:gd name="T4" fmla="*/ 183969791 w 73"/>
              <a:gd name="T5" fmla="*/ 874495168 h 886"/>
              <a:gd name="T6" fmla="*/ 10080580 w 73"/>
              <a:gd name="T7" fmla="*/ 1801912810 h 886"/>
              <a:gd name="T8" fmla="*/ 183969791 w 73"/>
              <a:gd name="T9" fmla="*/ 2147483647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86"/>
              <a:gd name="T17" fmla="*/ 73 w 73"/>
              <a:gd name="T18" fmla="*/ 886 h 8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9" name="Freeform 374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81450835 w 147"/>
              <a:gd name="T1" fmla="*/ 0 h 1579"/>
              <a:gd name="T2" fmla="*/ 289816533 w 147"/>
              <a:gd name="T3" fmla="*/ 793848220 h 1579"/>
              <a:gd name="T4" fmla="*/ 7559659 w 147"/>
              <a:gd name="T5" fmla="*/ 1854834850 h 1579"/>
              <a:gd name="T6" fmla="*/ 330138930 w 147"/>
              <a:gd name="T7" fmla="*/ 2147483647 h 1579"/>
              <a:gd name="T8" fmla="*/ 249494136 w 147"/>
              <a:gd name="T9" fmla="*/ 2147483647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579"/>
              <a:gd name="T17" fmla="*/ 147 w 147"/>
              <a:gd name="T18" fmla="*/ 1579 h 15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0" name="Freeform 375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76410927 w 178"/>
              <a:gd name="T1" fmla="*/ 0 h 1690"/>
              <a:gd name="T2" fmla="*/ 30241877 w 178"/>
              <a:gd name="T3" fmla="*/ 645160012 h 1690"/>
              <a:gd name="T4" fmla="*/ 352821853 w 178"/>
              <a:gd name="T5" fmla="*/ 1759069348 h 1690"/>
              <a:gd name="T6" fmla="*/ 55443443 w 178"/>
              <a:gd name="T7" fmla="*/ 2147483647 h 1690"/>
              <a:gd name="T8" fmla="*/ 405745910 w 178"/>
              <a:gd name="T9" fmla="*/ 2147483647 h 1690"/>
              <a:gd name="T10" fmla="*/ 312499367 w 178"/>
              <a:gd name="T11" fmla="*/ 2147483647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8"/>
              <a:gd name="T19" fmla="*/ 0 h 1690"/>
              <a:gd name="T20" fmla="*/ 178 w 178"/>
              <a:gd name="T21" fmla="*/ 1690 h 16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4031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31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31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031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9938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zh-CN" sz="3200" b="1">
                <a:solidFill>
                  <a:schemeClr val="bg1"/>
                </a:solidFill>
                <a:cs typeface="Arial" charset="0"/>
              </a:rPr>
              <a:t>Balloon Money Chart</a:t>
            </a:r>
            <a:endParaRPr lang="de-DE" altLang="zh-CN" sz="3200" b="1" noProof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  <a:latin typeface="Calibri" pitchFamily="34" charset="0"/>
              </a:rPr>
              <a:t>Placeholder for your own sub headline</a:t>
            </a:r>
          </a:p>
        </p:txBody>
      </p:sp>
      <p:pic>
        <p:nvPicPr>
          <p:cNvPr id="3994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25" y="5457825"/>
            <a:ext cx="1571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5925" y="5426075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5467350"/>
            <a:ext cx="1571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6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40307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8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7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40304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5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8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40301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2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9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40298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9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0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40295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6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1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40292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3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2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40289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0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3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40286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7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4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40283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4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5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40280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1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6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40277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8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7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40274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5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8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40271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2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9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40268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9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0" name="Group 90"/>
          <p:cNvGrpSpPr>
            <a:grpSpLocks/>
          </p:cNvGrpSpPr>
          <p:nvPr/>
        </p:nvGrpSpPr>
        <p:grpSpPr bwMode="auto">
          <a:xfrm>
            <a:off x="1295400" y="4481513"/>
            <a:ext cx="642938" cy="268287"/>
            <a:chOff x="2206" y="2654"/>
            <a:chExt cx="335" cy="140"/>
          </a:xfrm>
        </p:grpSpPr>
        <p:sp>
          <p:nvSpPr>
            <p:cNvPr id="40265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6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1" name="Group 94"/>
          <p:cNvGrpSpPr>
            <a:grpSpLocks/>
          </p:cNvGrpSpPr>
          <p:nvPr/>
        </p:nvGrpSpPr>
        <p:grpSpPr bwMode="auto">
          <a:xfrm>
            <a:off x="1295400" y="4416425"/>
            <a:ext cx="642938" cy="268288"/>
            <a:chOff x="2206" y="2654"/>
            <a:chExt cx="335" cy="140"/>
          </a:xfrm>
        </p:grpSpPr>
        <p:sp>
          <p:nvSpPr>
            <p:cNvPr id="40262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3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2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40259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0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3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40256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7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4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40253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4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5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40250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1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6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40247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8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7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40244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5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8" name="Group 122"/>
          <p:cNvGrpSpPr>
            <a:grpSpLocks/>
          </p:cNvGrpSpPr>
          <p:nvPr/>
        </p:nvGrpSpPr>
        <p:grpSpPr bwMode="auto">
          <a:xfrm>
            <a:off x="2598738" y="5021263"/>
            <a:ext cx="644525" cy="268287"/>
            <a:chOff x="2206" y="2654"/>
            <a:chExt cx="335" cy="140"/>
          </a:xfrm>
        </p:grpSpPr>
        <p:sp>
          <p:nvSpPr>
            <p:cNvPr id="40241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2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9" name="Group 126"/>
          <p:cNvGrpSpPr>
            <a:grpSpLocks/>
          </p:cNvGrpSpPr>
          <p:nvPr/>
        </p:nvGrpSpPr>
        <p:grpSpPr bwMode="auto">
          <a:xfrm>
            <a:off x="2598738" y="4956175"/>
            <a:ext cx="644525" cy="268288"/>
            <a:chOff x="2206" y="2654"/>
            <a:chExt cx="335" cy="140"/>
          </a:xfrm>
        </p:grpSpPr>
        <p:sp>
          <p:nvSpPr>
            <p:cNvPr id="40238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9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0" name="Group 130"/>
          <p:cNvGrpSpPr>
            <a:grpSpLocks/>
          </p:cNvGrpSpPr>
          <p:nvPr/>
        </p:nvGrpSpPr>
        <p:grpSpPr bwMode="auto">
          <a:xfrm>
            <a:off x="2578100" y="4884738"/>
            <a:ext cx="642938" cy="268287"/>
            <a:chOff x="2206" y="2654"/>
            <a:chExt cx="335" cy="140"/>
          </a:xfrm>
        </p:grpSpPr>
        <p:sp>
          <p:nvSpPr>
            <p:cNvPr id="40235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6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1" name="Group 134"/>
          <p:cNvGrpSpPr>
            <a:grpSpLocks/>
          </p:cNvGrpSpPr>
          <p:nvPr/>
        </p:nvGrpSpPr>
        <p:grpSpPr bwMode="auto">
          <a:xfrm>
            <a:off x="2578100" y="4819650"/>
            <a:ext cx="642938" cy="268288"/>
            <a:chOff x="2206" y="2654"/>
            <a:chExt cx="335" cy="140"/>
          </a:xfrm>
        </p:grpSpPr>
        <p:sp>
          <p:nvSpPr>
            <p:cNvPr id="40232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3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2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40229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0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3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40226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7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4" name="Group 151"/>
          <p:cNvGrpSpPr>
            <a:grpSpLocks/>
          </p:cNvGrpSpPr>
          <p:nvPr/>
        </p:nvGrpSpPr>
        <p:grpSpPr bwMode="auto">
          <a:xfrm>
            <a:off x="3771900" y="5430838"/>
            <a:ext cx="642938" cy="268287"/>
            <a:chOff x="2206" y="2654"/>
            <a:chExt cx="335" cy="140"/>
          </a:xfrm>
        </p:grpSpPr>
        <p:sp>
          <p:nvSpPr>
            <p:cNvPr id="40223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4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5" name="Group 155"/>
          <p:cNvGrpSpPr>
            <a:grpSpLocks/>
          </p:cNvGrpSpPr>
          <p:nvPr/>
        </p:nvGrpSpPr>
        <p:grpSpPr bwMode="auto">
          <a:xfrm>
            <a:off x="3771900" y="5364163"/>
            <a:ext cx="642938" cy="269875"/>
            <a:chOff x="2206" y="2654"/>
            <a:chExt cx="335" cy="140"/>
          </a:xfrm>
        </p:grpSpPr>
        <p:sp>
          <p:nvSpPr>
            <p:cNvPr id="40220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1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6" name="Group 159"/>
          <p:cNvGrpSpPr>
            <a:grpSpLocks/>
          </p:cNvGrpSpPr>
          <p:nvPr/>
        </p:nvGrpSpPr>
        <p:grpSpPr bwMode="auto">
          <a:xfrm>
            <a:off x="3787775" y="5292725"/>
            <a:ext cx="642938" cy="268288"/>
            <a:chOff x="2206" y="2654"/>
            <a:chExt cx="335" cy="140"/>
          </a:xfrm>
        </p:grpSpPr>
        <p:sp>
          <p:nvSpPr>
            <p:cNvPr id="40217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8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7" name="Group 163"/>
          <p:cNvGrpSpPr>
            <a:grpSpLocks/>
          </p:cNvGrpSpPr>
          <p:nvPr/>
        </p:nvGrpSpPr>
        <p:grpSpPr bwMode="auto">
          <a:xfrm>
            <a:off x="3787775" y="5226050"/>
            <a:ext cx="642938" cy="269875"/>
            <a:chOff x="2206" y="2654"/>
            <a:chExt cx="335" cy="140"/>
          </a:xfrm>
        </p:grpSpPr>
        <p:sp>
          <p:nvSpPr>
            <p:cNvPr id="40214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5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8" name="Group 167"/>
          <p:cNvGrpSpPr>
            <a:grpSpLocks/>
          </p:cNvGrpSpPr>
          <p:nvPr/>
        </p:nvGrpSpPr>
        <p:grpSpPr bwMode="auto">
          <a:xfrm>
            <a:off x="3770313" y="5159375"/>
            <a:ext cx="642937" cy="268288"/>
            <a:chOff x="2206" y="2654"/>
            <a:chExt cx="335" cy="140"/>
          </a:xfrm>
        </p:grpSpPr>
        <p:sp>
          <p:nvSpPr>
            <p:cNvPr id="40211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2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9" name="Group 171"/>
          <p:cNvGrpSpPr>
            <a:grpSpLocks/>
          </p:cNvGrpSpPr>
          <p:nvPr/>
        </p:nvGrpSpPr>
        <p:grpSpPr bwMode="auto">
          <a:xfrm>
            <a:off x="3770313" y="5094288"/>
            <a:ext cx="642937" cy="268287"/>
            <a:chOff x="2206" y="2654"/>
            <a:chExt cx="335" cy="140"/>
          </a:xfrm>
        </p:grpSpPr>
        <p:sp>
          <p:nvSpPr>
            <p:cNvPr id="40208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9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0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40205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6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1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40202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3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2" name="Group 183"/>
          <p:cNvGrpSpPr>
            <a:grpSpLocks/>
          </p:cNvGrpSpPr>
          <p:nvPr/>
        </p:nvGrpSpPr>
        <p:grpSpPr bwMode="auto">
          <a:xfrm>
            <a:off x="3763963" y="4884738"/>
            <a:ext cx="644525" cy="268287"/>
            <a:chOff x="2206" y="2654"/>
            <a:chExt cx="335" cy="140"/>
          </a:xfrm>
        </p:grpSpPr>
        <p:sp>
          <p:nvSpPr>
            <p:cNvPr id="40199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0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3" name="Group 187"/>
          <p:cNvGrpSpPr>
            <a:grpSpLocks/>
          </p:cNvGrpSpPr>
          <p:nvPr/>
        </p:nvGrpSpPr>
        <p:grpSpPr bwMode="auto">
          <a:xfrm>
            <a:off x="3763963" y="4819650"/>
            <a:ext cx="644525" cy="268288"/>
            <a:chOff x="2206" y="2654"/>
            <a:chExt cx="335" cy="140"/>
          </a:xfrm>
        </p:grpSpPr>
        <p:sp>
          <p:nvSpPr>
            <p:cNvPr id="40196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7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4" name="Group 191"/>
          <p:cNvGrpSpPr>
            <a:grpSpLocks/>
          </p:cNvGrpSpPr>
          <p:nvPr/>
        </p:nvGrpSpPr>
        <p:grpSpPr bwMode="auto">
          <a:xfrm>
            <a:off x="3779838" y="4746625"/>
            <a:ext cx="642937" cy="268288"/>
            <a:chOff x="2206" y="2654"/>
            <a:chExt cx="335" cy="140"/>
          </a:xfrm>
        </p:grpSpPr>
        <p:sp>
          <p:nvSpPr>
            <p:cNvPr id="40193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4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5" name="Group 195"/>
          <p:cNvGrpSpPr>
            <a:grpSpLocks/>
          </p:cNvGrpSpPr>
          <p:nvPr/>
        </p:nvGrpSpPr>
        <p:grpSpPr bwMode="auto">
          <a:xfrm>
            <a:off x="3779838" y="4681538"/>
            <a:ext cx="642937" cy="268287"/>
            <a:chOff x="2206" y="2654"/>
            <a:chExt cx="335" cy="140"/>
          </a:xfrm>
        </p:grpSpPr>
        <p:sp>
          <p:nvSpPr>
            <p:cNvPr id="40190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1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6" name="Group 199"/>
          <p:cNvGrpSpPr>
            <a:grpSpLocks/>
          </p:cNvGrpSpPr>
          <p:nvPr/>
        </p:nvGrpSpPr>
        <p:grpSpPr bwMode="auto">
          <a:xfrm>
            <a:off x="3762375" y="4614863"/>
            <a:ext cx="642938" cy="268287"/>
            <a:chOff x="2206" y="2654"/>
            <a:chExt cx="335" cy="140"/>
          </a:xfrm>
        </p:grpSpPr>
        <p:sp>
          <p:nvSpPr>
            <p:cNvPr id="40187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8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7" name="Group 203"/>
          <p:cNvGrpSpPr>
            <a:grpSpLocks/>
          </p:cNvGrpSpPr>
          <p:nvPr/>
        </p:nvGrpSpPr>
        <p:grpSpPr bwMode="auto">
          <a:xfrm>
            <a:off x="3762375" y="4548188"/>
            <a:ext cx="642938" cy="269875"/>
            <a:chOff x="2206" y="2654"/>
            <a:chExt cx="335" cy="140"/>
          </a:xfrm>
        </p:grpSpPr>
        <p:sp>
          <p:nvSpPr>
            <p:cNvPr id="40184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5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8" name="Group 207"/>
          <p:cNvGrpSpPr>
            <a:grpSpLocks/>
          </p:cNvGrpSpPr>
          <p:nvPr/>
        </p:nvGrpSpPr>
        <p:grpSpPr bwMode="auto">
          <a:xfrm>
            <a:off x="3778250" y="4476750"/>
            <a:ext cx="642938" cy="268288"/>
            <a:chOff x="2206" y="2654"/>
            <a:chExt cx="335" cy="140"/>
          </a:xfrm>
        </p:grpSpPr>
        <p:sp>
          <p:nvSpPr>
            <p:cNvPr id="40181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2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9" name="Group 211"/>
          <p:cNvGrpSpPr>
            <a:grpSpLocks/>
          </p:cNvGrpSpPr>
          <p:nvPr/>
        </p:nvGrpSpPr>
        <p:grpSpPr bwMode="auto">
          <a:xfrm>
            <a:off x="3778250" y="4410075"/>
            <a:ext cx="642938" cy="269875"/>
            <a:chOff x="2206" y="2654"/>
            <a:chExt cx="335" cy="140"/>
          </a:xfrm>
        </p:grpSpPr>
        <p:sp>
          <p:nvSpPr>
            <p:cNvPr id="40178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9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0" name="Group 215"/>
          <p:cNvGrpSpPr>
            <a:grpSpLocks/>
          </p:cNvGrpSpPr>
          <p:nvPr/>
        </p:nvGrpSpPr>
        <p:grpSpPr bwMode="auto">
          <a:xfrm>
            <a:off x="3789363" y="4337050"/>
            <a:ext cx="642937" cy="269875"/>
            <a:chOff x="2206" y="2654"/>
            <a:chExt cx="335" cy="140"/>
          </a:xfrm>
        </p:grpSpPr>
        <p:sp>
          <p:nvSpPr>
            <p:cNvPr id="40175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6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1" name="Group 219"/>
          <p:cNvGrpSpPr>
            <a:grpSpLocks/>
          </p:cNvGrpSpPr>
          <p:nvPr/>
        </p:nvGrpSpPr>
        <p:grpSpPr bwMode="auto">
          <a:xfrm>
            <a:off x="3789363" y="4271963"/>
            <a:ext cx="642937" cy="269875"/>
            <a:chOff x="2206" y="2654"/>
            <a:chExt cx="335" cy="140"/>
          </a:xfrm>
        </p:grpSpPr>
        <p:sp>
          <p:nvSpPr>
            <p:cNvPr id="40172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3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2" name="Group 223"/>
          <p:cNvGrpSpPr>
            <a:grpSpLocks/>
          </p:cNvGrpSpPr>
          <p:nvPr/>
        </p:nvGrpSpPr>
        <p:grpSpPr bwMode="auto">
          <a:xfrm>
            <a:off x="3789363" y="4206875"/>
            <a:ext cx="642937" cy="269875"/>
            <a:chOff x="2206" y="2654"/>
            <a:chExt cx="335" cy="140"/>
          </a:xfrm>
        </p:grpSpPr>
        <p:sp>
          <p:nvSpPr>
            <p:cNvPr id="40169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0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3" name="Group 227"/>
          <p:cNvGrpSpPr>
            <a:grpSpLocks/>
          </p:cNvGrpSpPr>
          <p:nvPr/>
        </p:nvGrpSpPr>
        <p:grpSpPr bwMode="auto">
          <a:xfrm>
            <a:off x="3789363" y="4141788"/>
            <a:ext cx="642937" cy="268287"/>
            <a:chOff x="2206" y="2654"/>
            <a:chExt cx="335" cy="140"/>
          </a:xfrm>
        </p:grpSpPr>
        <p:sp>
          <p:nvSpPr>
            <p:cNvPr id="40166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7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4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40163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4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5" name="Group 240"/>
          <p:cNvGrpSpPr>
            <a:grpSpLocks/>
          </p:cNvGrpSpPr>
          <p:nvPr/>
        </p:nvGrpSpPr>
        <p:grpSpPr bwMode="auto">
          <a:xfrm>
            <a:off x="4960938" y="5441950"/>
            <a:ext cx="642937" cy="268288"/>
            <a:chOff x="2206" y="2654"/>
            <a:chExt cx="335" cy="140"/>
          </a:xfrm>
        </p:grpSpPr>
        <p:sp>
          <p:nvSpPr>
            <p:cNvPr id="40160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1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6" name="Group 244"/>
          <p:cNvGrpSpPr>
            <a:grpSpLocks/>
          </p:cNvGrpSpPr>
          <p:nvPr/>
        </p:nvGrpSpPr>
        <p:grpSpPr bwMode="auto">
          <a:xfrm>
            <a:off x="4960938" y="5376863"/>
            <a:ext cx="642937" cy="268287"/>
            <a:chOff x="2206" y="2654"/>
            <a:chExt cx="335" cy="140"/>
          </a:xfrm>
        </p:grpSpPr>
        <p:sp>
          <p:nvSpPr>
            <p:cNvPr id="40157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8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7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40154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5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8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40151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2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9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40148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9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0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40145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6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1" name="Group 264"/>
          <p:cNvGrpSpPr>
            <a:grpSpLocks/>
          </p:cNvGrpSpPr>
          <p:nvPr/>
        </p:nvGrpSpPr>
        <p:grpSpPr bwMode="auto">
          <a:xfrm>
            <a:off x="4973638" y="5032375"/>
            <a:ext cx="642937" cy="269875"/>
            <a:chOff x="2206" y="2654"/>
            <a:chExt cx="335" cy="140"/>
          </a:xfrm>
        </p:grpSpPr>
        <p:sp>
          <p:nvSpPr>
            <p:cNvPr id="40142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3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2" name="Group 268"/>
          <p:cNvGrpSpPr>
            <a:grpSpLocks/>
          </p:cNvGrpSpPr>
          <p:nvPr/>
        </p:nvGrpSpPr>
        <p:grpSpPr bwMode="auto">
          <a:xfrm>
            <a:off x="4973638" y="4967288"/>
            <a:ext cx="642937" cy="268287"/>
            <a:chOff x="2206" y="2654"/>
            <a:chExt cx="335" cy="140"/>
          </a:xfrm>
        </p:grpSpPr>
        <p:sp>
          <p:nvSpPr>
            <p:cNvPr id="40139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0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3" name="Group 272"/>
          <p:cNvGrpSpPr>
            <a:grpSpLocks/>
          </p:cNvGrpSpPr>
          <p:nvPr/>
        </p:nvGrpSpPr>
        <p:grpSpPr bwMode="auto">
          <a:xfrm>
            <a:off x="4953000" y="4895850"/>
            <a:ext cx="642938" cy="269875"/>
            <a:chOff x="2206" y="2654"/>
            <a:chExt cx="335" cy="140"/>
          </a:xfrm>
        </p:grpSpPr>
        <p:sp>
          <p:nvSpPr>
            <p:cNvPr id="40136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7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4" name="Group 276"/>
          <p:cNvGrpSpPr>
            <a:grpSpLocks/>
          </p:cNvGrpSpPr>
          <p:nvPr/>
        </p:nvGrpSpPr>
        <p:grpSpPr bwMode="auto">
          <a:xfrm>
            <a:off x="4953000" y="4830763"/>
            <a:ext cx="642938" cy="269875"/>
            <a:chOff x="2206" y="2654"/>
            <a:chExt cx="335" cy="140"/>
          </a:xfrm>
        </p:grpSpPr>
        <p:sp>
          <p:nvSpPr>
            <p:cNvPr id="40133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4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5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40130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1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6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40127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8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7" name="Group 288"/>
          <p:cNvGrpSpPr>
            <a:grpSpLocks/>
          </p:cNvGrpSpPr>
          <p:nvPr/>
        </p:nvGrpSpPr>
        <p:grpSpPr bwMode="auto">
          <a:xfrm>
            <a:off x="4951413" y="4625975"/>
            <a:ext cx="642937" cy="268288"/>
            <a:chOff x="2206" y="2654"/>
            <a:chExt cx="335" cy="140"/>
          </a:xfrm>
        </p:grpSpPr>
        <p:sp>
          <p:nvSpPr>
            <p:cNvPr id="40124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5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8" name="Group 292"/>
          <p:cNvGrpSpPr>
            <a:grpSpLocks/>
          </p:cNvGrpSpPr>
          <p:nvPr/>
        </p:nvGrpSpPr>
        <p:grpSpPr bwMode="auto">
          <a:xfrm>
            <a:off x="4951413" y="4560888"/>
            <a:ext cx="642937" cy="268287"/>
            <a:chOff x="2206" y="2654"/>
            <a:chExt cx="335" cy="140"/>
          </a:xfrm>
        </p:grpSpPr>
        <p:sp>
          <p:nvSpPr>
            <p:cNvPr id="40121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2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9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40118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9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0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40115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6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1" name="Group 304"/>
          <p:cNvGrpSpPr>
            <a:grpSpLocks/>
          </p:cNvGrpSpPr>
          <p:nvPr/>
        </p:nvGrpSpPr>
        <p:grpSpPr bwMode="auto">
          <a:xfrm>
            <a:off x="4978400" y="4349750"/>
            <a:ext cx="642938" cy="268288"/>
            <a:chOff x="2206" y="2654"/>
            <a:chExt cx="335" cy="140"/>
          </a:xfrm>
        </p:grpSpPr>
        <p:sp>
          <p:nvSpPr>
            <p:cNvPr id="40112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3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2" name="Group 308"/>
          <p:cNvGrpSpPr>
            <a:grpSpLocks/>
          </p:cNvGrpSpPr>
          <p:nvPr/>
        </p:nvGrpSpPr>
        <p:grpSpPr bwMode="auto">
          <a:xfrm>
            <a:off x="4978400" y="4284663"/>
            <a:ext cx="642938" cy="268287"/>
            <a:chOff x="2206" y="2654"/>
            <a:chExt cx="335" cy="140"/>
          </a:xfrm>
        </p:grpSpPr>
        <p:sp>
          <p:nvSpPr>
            <p:cNvPr id="40109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0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3" name="Group 312"/>
          <p:cNvGrpSpPr>
            <a:grpSpLocks/>
          </p:cNvGrpSpPr>
          <p:nvPr/>
        </p:nvGrpSpPr>
        <p:grpSpPr bwMode="auto">
          <a:xfrm>
            <a:off x="4978400" y="4217988"/>
            <a:ext cx="642938" cy="269875"/>
            <a:chOff x="2206" y="2654"/>
            <a:chExt cx="335" cy="140"/>
          </a:xfrm>
        </p:grpSpPr>
        <p:sp>
          <p:nvSpPr>
            <p:cNvPr id="40106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7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4" name="Group 316"/>
          <p:cNvGrpSpPr>
            <a:grpSpLocks/>
          </p:cNvGrpSpPr>
          <p:nvPr/>
        </p:nvGrpSpPr>
        <p:grpSpPr bwMode="auto">
          <a:xfrm>
            <a:off x="4978400" y="4152900"/>
            <a:ext cx="642938" cy="269875"/>
            <a:chOff x="2206" y="2654"/>
            <a:chExt cx="335" cy="140"/>
          </a:xfrm>
        </p:grpSpPr>
        <p:sp>
          <p:nvSpPr>
            <p:cNvPr id="40103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4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5" name="Group 320"/>
          <p:cNvGrpSpPr>
            <a:grpSpLocks/>
          </p:cNvGrpSpPr>
          <p:nvPr/>
        </p:nvGrpSpPr>
        <p:grpSpPr bwMode="auto">
          <a:xfrm>
            <a:off x="4992688" y="4079875"/>
            <a:ext cx="644525" cy="269875"/>
            <a:chOff x="2206" y="2654"/>
            <a:chExt cx="335" cy="140"/>
          </a:xfrm>
        </p:grpSpPr>
        <p:sp>
          <p:nvSpPr>
            <p:cNvPr id="40100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1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6" name="Group 324"/>
          <p:cNvGrpSpPr>
            <a:grpSpLocks/>
          </p:cNvGrpSpPr>
          <p:nvPr/>
        </p:nvGrpSpPr>
        <p:grpSpPr bwMode="auto">
          <a:xfrm>
            <a:off x="4992688" y="4016375"/>
            <a:ext cx="644525" cy="269875"/>
            <a:chOff x="2206" y="2654"/>
            <a:chExt cx="335" cy="140"/>
          </a:xfrm>
        </p:grpSpPr>
        <p:sp>
          <p:nvSpPr>
            <p:cNvPr id="40097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8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7" name="Group 328"/>
          <p:cNvGrpSpPr>
            <a:grpSpLocks/>
          </p:cNvGrpSpPr>
          <p:nvPr/>
        </p:nvGrpSpPr>
        <p:grpSpPr bwMode="auto">
          <a:xfrm>
            <a:off x="4992688" y="3951288"/>
            <a:ext cx="644525" cy="269875"/>
            <a:chOff x="2206" y="2654"/>
            <a:chExt cx="335" cy="140"/>
          </a:xfrm>
        </p:grpSpPr>
        <p:sp>
          <p:nvSpPr>
            <p:cNvPr id="40094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5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8" name="Group 332"/>
          <p:cNvGrpSpPr>
            <a:grpSpLocks/>
          </p:cNvGrpSpPr>
          <p:nvPr/>
        </p:nvGrpSpPr>
        <p:grpSpPr bwMode="auto">
          <a:xfrm>
            <a:off x="5008563" y="3878263"/>
            <a:ext cx="642937" cy="269875"/>
            <a:chOff x="2206" y="2654"/>
            <a:chExt cx="335" cy="140"/>
          </a:xfrm>
        </p:grpSpPr>
        <p:sp>
          <p:nvSpPr>
            <p:cNvPr id="40091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2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9" name="Group 336"/>
          <p:cNvGrpSpPr>
            <a:grpSpLocks/>
          </p:cNvGrpSpPr>
          <p:nvPr/>
        </p:nvGrpSpPr>
        <p:grpSpPr bwMode="auto">
          <a:xfrm>
            <a:off x="5008563" y="3813175"/>
            <a:ext cx="642937" cy="269875"/>
            <a:chOff x="2206" y="2654"/>
            <a:chExt cx="335" cy="140"/>
          </a:xfrm>
        </p:grpSpPr>
        <p:sp>
          <p:nvSpPr>
            <p:cNvPr id="40088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9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0" name="Group 340"/>
          <p:cNvGrpSpPr>
            <a:grpSpLocks/>
          </p:cNvGrpSpPr>
          <p:nvPr/>
        </p:nvGrpSpPr>
        <p:grpSpPr bwMode="auto">
          <a:xfrm>
            <a:off x="4991100" y="3746500"/>
            <a:ext cx="642938" cy="268288"/>
            <a:chOff x="2206" y="2654"/>
            <a:chExt cx="335" cy="140"/>
          </a:xfrm>
        </p:grpSpPr>
        <p:sp>
          <p:nvSpPr>
            <p:cNvPr id="40085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6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1" name="Group 344"/>
          <p:cNvGrpSpPr>
            <a:grpSpLocks/>
          </p:cNvGrpSpPr>
          <p:nvPr/>
        </p:nvGrpSpPr>
        <p:grpSpPr bwMode="auto">
          <a:xfrm>
            <a:off x="4991100" y="3681413"/>
            <a:ext cx="642938" cy="268287"/>
            <a:chOff x="2206" y="2654"/>
            <a:chExt cx="335" cy="140"/>
          </a:xfrm>
        </p:grpSpPr>
        <p:sp>
          <p:nvSpPr>
            <p:cNvPr id="40082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3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2" name="Group 353"/>
          <p:cNvGrpSpPr>
            <a:grpSpLocks/>
          </p:cNvGrpSpPr>
          <p:nvPr/>
        </p:nvGrpSpPr>
        <p:grpSpPr bwMode="auto">
          <a:xfrm>
            <a:off x="6097588" y="5408613"/>
            <a:ext cx="642937" cy="269875"/>
            <a:chOff x="2206" y="2654"/>
            <a:chExt cx="335" cy="140"/>
          </a:xfrm>
        </p:grpSpPr>
        <p:sp>
          <p:nvSpPr>
            <p:cNvPr id="40079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0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3" name="Group 357"/>
          <p:cNvGrpSpPr>
            <a:grpSpLocks/>
          </p:cNvGrpSpPr>
          <p:nvPr/>
        </p:nvGrpSpPr>
        <p:grpSpPr bwMode="auto">
          <a:xfrm>
            <a:off x="6097588" y="5353050"/>
            <a:ext cx="642937" cy="269875"/>
            <a:chOff x="2206" y="2654"/>
            <a:chExt cx="335" cy="140"/>
          </a:xfrm>
        </p:grpSpPr>
        <p:sp>
          <p:nvSpPr>
            <p:cNvPr id="40076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7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4" name="Group 361"/>
          <p:cNvGrpSpPr>
            <a:grpSpLocks/>
          </p:cNvGrpSpPr>
          <p:nvPr/>
        </p:nvGrpSpPr>
        <p:grpSpPr bwMode="auto">
          <a:xfrm>
            <a:off x="6111875" y="5280025"/>
            <a:ext cx="644525" cy="269875"/>
            <a:chOff x="2206" y="2654"/>
            <a:chExt cx="335" cy="140"/>
          </a:xfrm>
        </p:grpSpPr>
        <p:sp>
          <p:nvSpPr>
            <p:cNvPr id="40073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4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5" name="Group 365"/>
          <p:cNvGrpSpPr>
            <a:grpSpLocks/>
          </p:cNvGrpSpPr>
          <p:nvPr/>
        </p:nvGrpSpPr>
        <p:grpSpPr bwMode="auto">
          <a:xfrm>
            <a:off x="6111875" y="5214938"/>
            <a:ext cx="644525" cy="268287"/>
            <a:chOff x="2206" y="2654"/>
            <a:chExt cx="335" cy="140"/>
          </a:xfrm>
        </p:grpSpPr>
        <p:sp>
          <p:nvSpPr>
            <p:cNvPr id="40070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1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6" name="Group 374"/>
          <p:cNvGrpSpPr>
            <a:grpSpLocks/>
          </p:cNvGrpSpPr>
          <p:nvPr/>
        </p:nvGrpSpPr>
        <p:grpSpPr bwMode="auto">
          <a:xfrm>
            <a:off x="7224713" y="5399088"/>
            <a:ext cx="642937" cy="269875"/>
            <a:chOff x="2206" y="2654"/>
            <a:chExt cx="335" cy="140"/>
          </a:xfrm>
        </p:grpSpPr>
        <p:sp>
          <p:nvSpPr>
            <p:cNvPr id="40067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68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7" name="Group 378"/>
          <p:cNvGrpSpPr>
            <a:grpSpLocks/>
          </p:cNvGrpSpPr>
          <p:nvPr/>
        </p:nvGrpSpPr>
        <p:grpSpPr bwMode="auto">
          <a:xfrm>
            <a:off x="7224713" y="5343525"/>
            <a:ext cx="642937" cy="268288"/>
            <a:chOff x="2206" y="2654"/>
            <a:chExt cx="335" cy="140"/>
          </a:xfrm>
        </p:grpSpPr>
        <p:sp>
          <p:nvSpPr>
            <p:cNvPr id="40064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65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sp>
        <p:nvSpPr>
          <p:cNvPr id="40028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29" name="Text Box 19"/>
          <p:cNvSpPr txBox="1">
            <a:spLocks noChangeArrowheads="1"/>
          </p:cNvSpPr>
          <p:nvPr/>
        </p:nvSpPr>
        <p:spPr bwMode="gray">
          <a:xfrm>
            <a:off x="2543175" y="5083175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15 %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0" name="Text Box 19"/>
          <p:cNvSpPr txBox="1">
            <a:spLocks noChangeArrowheads="1"/>
          </p:cNvSpPr>
          <p:nvPr/>
        </p:nvSpPr>
        <p:spPr bwMode="gray">
          <a:xfrm>
            <a:off x="3762375" y="4794250"/>
            <a:ext cx="7112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1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40 %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2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3" name="Text Box 19"/>
          <p:cNvSpPr txBox="1">
            <a:spLocks noChangeArrowheads="1"/>
          </p:cNvSpPr>
          <p:nvPr/>
        </p:nvSpPr>
        <p:spPr bwMode="gray">
          <a:xfrm>
            <a:off x="7192963" y="5499100"/>
            <a:ext cx="71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 b="1">
                <a:cs typeface="Arial" charset="0"/>
              </a:rPr>
              <a:t>2%</a:t>
            </a:r>
            <a:endParaRPr lang="de-DE" altLang="zh-CN" sz="1000" b="1" noProof="1">
              <a:cs typeface="Arial" charset="0"/>
            </a:endParaRPr>
          </a:p>
        </p:txBody>
      </p:sp>
      <p:sp>
        <p:nvSpPr>
          <p:cNvPr id="40034" name="Freeform 349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260073794 w 107"/>
              <a:gd name="T1" fmla="*/ 0 h 501"/>
              <a:gd name="T2" fmla="*/ 7326398 w 107"/>
              <a:gd name="T3" fmla="*/ 453526630 h 501"/>
              <a:gd name="T4" fmla="*/ 219780468 w 107"/>
              <a:gd name="T5" fmla="*/ 925489187 h 501"/>
              <a:gd name="T6" fmla="*/ 377288480 w 107"/>
              <a:gd name="T7" fmla="*/ 1415885872 h 501"/>
              <a:gd name="T8" fmla="*/ 124543027 w 107"/>
              <a:gd name="T9" fmla="*/ 1847289652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501"/>
              <a:gd name="T17" fmla="*/ 107 w 107"/>
              <a:gd name="T18" fmla="*/ 501 h 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035" name="Group 350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40061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62" name="Freeform 352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63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6" name="Group 354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485" y="1616"/>
            <a:chExt cx="372" cy="517"/>
          </a:xfrm>
        </p:grpSpPr>
        <p:sp>
          <p:nvSpPr>
            <p:cNvPr id="40058" name="Freeform 150"/>
            <p:cNvSpPr>
              <a:spLocks/>
            </p:cNvSpPr>
            <p:nvPr/>
          </p:nvSpPr>
          <p:spPr bwMode="auto">
            <a:xfrm>
              <a:off x="1633" y="2078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9" name="Freeform 356"/>
            <p:cNvSpPr>
              <a:spLocks/>
            </p:cNvSpPr>
            <p:nvPr/>
          </p:nvSpPr>
          <p:spPr bwMode="auto">
            <a:xfrm>
              <a:off x="1485" y="1616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60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542" y="1631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7" name="Group 358"/>
          <p:cNvGrpSpPr>
            <a:grpSpLocks/>
          </p:cNvGrpSpPr>
          <p:nvPr/>
        </p:nvGrpSpPr>
        <p:grpSpPr bwMode="auto">
          <a:xfrm>
            <a:off x="3729038" y="1841500"/>
            <a:ext cx="712787" cy="992188"/>
            <a:chOff x="2153" y="1592"/>
            <a:chExt cx="372" cy="517"/>
          </a:xfrm>
        </p:grpSpPr>
        <p:sp>
          <p:nvSpPr>
            <p:cNvPr id="40055" name="Freeform 150"/>
            <p:cNvSpPr>
              <a:spLocks/>
            </p:cNvSpPr>
            <p:nvPr/>
          </p:nvSpPr>
          <p:spPr bwMode="auto">
            <a:xfrm>
              <a:off x="2301" y="2054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6" name="Freeform 360"/>
            <p:cNvSpPr>
              <a:spLocks/>
            </p:cNvSpPr>
            <p:nvPr/>
          </p:nvSpPr>
          <p:spPr bwMode="auto">
            <a:xfrm>
              <a:off x="2153" y="1592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7" name="Picture 8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210" y="1607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8" name="Group 362"/>
          <p:cNvGrpSpPr>
            <a:grpSpLocks/>
          </p:cNvGrpSpPr>
          <p:nvPr/>
        </p:nvGrpSpPr>
        <p:grpSpPr bwMode="auto">
          <a:xfrm>
            <a:off x="5008563" y="1895475"/>
            <a:ext cx="714375" cy="992188"/>
            <a:chOff x="2820" y="1620"/>
            <a:chExt cx="372" cy="517"/>
          </a:xfrm>
        </p:grpSpPr>
        <p:sp>
          <p:nvSpPr>
            <p:cNvPr id="40052" name="Freeform 150"/>
            <p:cNvSpPr>
              <a:spLocks/>
            </p:cNvSpPr>
            <p:nvPr/>
          </p:nvSpPr>
          <p:spPr bwMode="auto">
            <a:xfrm>
              <a:off x="2968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3" name="Freeform 364"/>
            <p:cNvSpPr>
              <a:spLocks/>
            </p:cNvSpPr>
            <p:nvPr/>
          </p:nvSpPr>
          <p:spPr bwMode="auto">
            <a:xfrm>
              <a:off x="2820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4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877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9" name="Group 366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353" y="1640"/>
            <a:chExt cx="372" cy="517"/>
          </a:xfrm>
        </p:grpSpPr>
        <p:sp>
          <p:nvSpPr>
            <p:cNvPr id="40049" name="Freeform 150"/>
            <p:cNvSpPr>
              <a:spLocks/>
            </p:cNvSpPr>
            <p:nvPr/>
          </p:nvSpPr>
          <p:spPr bwMode="auto">
            <a:xfrm>
              <a:off x="3501" y="210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0" name="Freeform 368"/>
            <p:cNvSpPr>
              <a:spLocks/>
            </p:cNvSpPr>
            <p:nvPr/>
          </p:nvSpPr>
          <p:spPr bwMode="auto">
            <a:xfrm>
              <a:off x="3353" y="164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1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410" y="165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40" name="Group 370"/>
          <p:cNvGrpSpPr>
            <a:grpSpLocks/>
          </p:cNvGrpSpPr>
          <p:nvPr/>
        </p:nvGrpSpPr>
        <p:grpSpPr bwMode="auto">
          <a:xfrm>
            <a:off x="7127875" y="1895475"/>
            <a:ext cx="714375" cy="992188"/>
            <a:chOff x="3924" y="1620"/>
            <a:chExt cx="372" cy="517"/>
          </a:xfrm>
        </p:grpSpPr>
        <p:sp>
          <p:nvSpPr>
            <p:cNvPr id="40046" name="Freeform 150"/>
            <p:cNvSpPr>
              <a:spLocks/>
            </p:cNvSpPr>
            <p:nvPr/>
          </p:nvSpPr>
          <p:spPr bwMode="auto">
            <a:xfrm>
              <a:off x="4072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47" name="Freeform 372"/>
            <p:cNvSpPr>
              <a:spLocks/>
            </p:cNvSpPr>
            <p:nvPr/>
          </p:nvSpPr>
          <p:spPr bwMode="auto">
            <a:xfrm>
              <a:off x="3924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48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981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041" name="Freeform 374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366467834 w 184"/>
              <a:gd name="T1" fmla="*/ 0 h 1089"/>
              <a:gd name="T2" fmla="*/ 29613871 w 184"/>
              <a:gd name="T3" fmla="*/ 759294889 h 1089"/>
              <a:gd name="T4" fmla="*/ 544149212 w 184"/>
              <a:gd name="T5" fmla="*/ 1662339951 h 1089"/>
              <a:gd name="T6" fmla="*/ 333152237 w 184"/>
              <a:gd name="T7" fmla="*/ 2147483647 h 1089"/>
              <a:gd name="T8" fmla="*/ 651497543 w 184"/>
              <a:gd name="T9" fmla="*/ 2147483647 h 1089"/>
              <a:gd name="T10" fmla="*/ 510833615 w 184"/>
              <a:gd name="T11" fmla="*/ 2147483647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4"/>
              <a:gd name="T19" fmla="*/ 0 h 1089"/>
              <a:gd name="T20" fmla="*/ 184 w 184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2" name="Freeform 375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55443604 w 111"/>
              <a:gd name="T1" fmla="*/ 0 h 1264"/>
              <a:gd name="T2" fmla="*/ 189013046 w 111"/>
              <a:gd name="T3" fmla="*/ 241935006 h 1264"/>
              <a:gd name="T4" fmla="*/ 68045212 w 111"/>
              <a:gd name="T5" fmla="*/ 619958396 h 1264"/>
              <a:gd name="T6" fmla="*/ 269658303 w 111"/>
              <a:gd name="T7" fmla="*/ 1479332338 h 1264"/>
              <a:gd name="T8" fmla="*/ 2520957 w 111"/>
              <a:gd name="T9" fmla="*/ 2137092468 h 1264"/>
              <a:gd name="T10" fmla="*/ 257056695 w 111"/>
              <a:gd name="T11" fmla="*/ 2147483647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"/>
              <a:gd name="T19" fmla="*/ 0 h 1264"/>
              <a:gd name="T20" fmla="*/ 111 w 111"/>
              <a:gd name="T21" fmla="*/ 1264 h 1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3" name="Freeform 376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115926688 w 73"/>
              <a:gd name="T1" fmla="*/ 0 h 886"/>
              <a:gd name="T2" fmla="*/ 10080580 w 73"/>
              <a:gd name="T3" fmla="*/ 322580010 h 886"/>
              <a:gd name="T4" fmla="*/ 183969791 w 73"/>
              <a:gd name="T5" fmla="*/ 874495168 h 886"/>
              <a:gd name="T6" fmla="*/ 10080580 w 73"/>
              <a:gd name="T7" fmla="*/ 1801912810 h 886"/>
              <a:gd name="T8" fmla="*/ 183969791 w 73"/>
              <a:gd name="T9" fmla="*/ 2147483647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86"/>
              <a:gd name="T17" fmla="*/ 73 w 73"/>
              <a:gd name="T18" fmla="*/ 886 h 8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4" name="Freeform 377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81450835 w 147"/>
              <a:gd name="T1" fmla="*/ 0 h 1579"/>
              <a:gd name="T2" fmla="*/ 289816533 w 147"/>
              <a:gd name="T3" fmla="*/ 793848220 h 1579"/>
              <a:gd name="T4" fmla="*/ 7559659 w 147"/>
              <a:gd name="T5" fmla="*/ 1854834850 h 1579"/>
              <a:gd name="T6" fmla="*/ 330138930 w 147"/>
              <a:gd name="T7" fmla="*/ 2147483647 h 1579"/>
              <a:gd name="T8" fmla="*/ 249494136 w 147"/>
              <a:gd name="T9" fmla="*/ 2147483647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579"/>
              <a:gd name="T17" fmla="*/ 147 w 147"/>
              <a:gd name="T18" fmla="*/ 1579 h 15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5" name="Freeform 378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76410927 w 178"/>
              <a:gd name="T1" fmla="*/ 0 h 1690"/>
              <a:gd name="T2" fmla="*/ 30241877 w 178"/>
              <a:gd name="T3" fmla="*/ 645160012 h 1690"/>
              <a:gd name="T4" fmla="*/ 352821853 w 178"/>
              <a:gd name="T5" fmla="*/ 1759069348 h 1690"/>
              <a:gd name="T6" fmla="*/ 55443443 w 178"/>
              <a:gd name="T7" fmla="*/ 2147483647 h 1690"/>
              <a:gd name="T8" fmla="*/ 405745910 w 178"/>
              <a:gd name="T9" fmla="*/ 2147483647 h 1690"/>
              <a:gd name="T10" fmla="*/ 312499367 w 178"/>
              <a:gd name="T11" fmla="*/ 2147483647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8"/>
              <a:gd name="T19" fmla="*/ 0 h 1690"/>
              <a:gd name="T20" fmla="*/ 178 w 178"/>
              <a:gd name="T21" fmla="*/ 1690 h 16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2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40988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latin typeface="Calibri" pitchFamily="34" charset="0"/>
              </a:endParaRPr>
            </a:p>
          </p:txBody>
        </p:sp>
        <p:sp>
          <p:nvSpPr>
            <p:cNvPr id="40989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latin typeface="Calibri" pitchFamily="34" charset="0"/>
              </a:endParaRPr>
            </a:p>
          </p:txBody>
        </p:sp>
      </p:grpSp>
      <p:sp>
        <p:nvSpPr>
          <p:cNvPr id="40963" name="Oval 14"/>
          <p:cNvSpPr>
            <a:spLocks noChangeArrowheads="1"/>
          </p:cNvSpPr>
          <p:nvPr/>
        </p:nvSpPr>
        <p:spPr bwMode="gray">
          <a:xfrm>
            <a:off x="2463800" y="1555750"/>
            <a:ext cx="4248150" cy="4248150"/>
          </a:xfrm>
          <a:prstGeom prst="ellipse">
            <a:avLst/>
          </a:prstGeom>
          <a:solidFill>
            <a:srgbClr val="BFD795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0964" name="Oval 15"/>
          <p:cNvSpPr>
            <a:spLocks noChangeArrowheads="1"/>
          </p:cNvSpPr>
          <p:nvPr/>
        </p:nvSpPr>
        <p:spPr bwMode="gray">
          <a:xfrm>
            <a:off x="2789238" y="2197100"/>
            <a:ext cx="3595687" cy="3594100"/>
          </a:xfrm>
          <a:prstGeom prst="ellipse">
            <a:avLst/>
          </a:prstGeom>
          <a:solidFill>
            <a:srgbClr val="B2CF7D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0965" name="Oval 16"/>
          <p:cNvSpPr>
            <a:spLocks noChangeArrowheads="1"/>
          </p:cNvSpPr>
          <p:nvPr/>
        </p:nvSpPr>
        <p:spPr bwMode="gray">
          <a:xfrm>
            <a:off x="3116263" y="2847975"/>
            <a:ext cx="2940050" cy="2940050"/>
          </a:xfrm>
          <a:prstGeom prst="ellipse">
            <a:avLst/>
          </a:prstGeom>
          <a:solidFill>
            <a:srgbClr val="90BA45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0966" name="Oval 17"/>
          <p:cNvSpPr>
            <a:spLocks noChangeArrowheads="1"/>
          </p:cNvSpPr>
          <p:nvPr/>
        </p:nvSpPr>
        <p:spPr bwMode="gray">
          <a:xfrm>
            <a:off x="3441700" y="3502025"/>
            <a:ext cx="2287588" cy="2286000"/>
          </a:xfrm>
          <a:prstGeom prst="ellipse">
            <a:avLst/>
          </a:prstGeom>
          <a:solidFill>
            <a:srgbClr val="6B9B1A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0967" name="Oval 18"/>
          <p:cNvSpPr>
            <a:spLocks noChangeArrowheads="1"/>
          </p:cNvSpPr>
          <p:nvPr/>
        </p:nvSpPr>
        <p:spPr bwMode="gray">
          <a:xfrm>
            <a:off x="3767138" y="4144963"/>
            <a:ext cx="1635125" cy="1635125"/>
          </a:xfrm>
          <a:prstGeom prst="ellipse">
            <a:avLst/>
          </a:prstGeom>
          <a:solidFill>
            <a:srgbClr val="4C701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grpSp>
        <p:nvGrpSpPr>
          <p:cNvPr id="40968" name="Group 11"/>
          <p:cNvGrpSpPr>
            <a:grpSpLocks/>
          </p:cNvGrpSpPr>
          <p:nvPr/>
        </p:nvGrpSpPr>
        <p:grpSpPr bwMode="auto">
          <a:xfrm>
            <a:off x="3954463" y="1746250"/>
            <a:ext cx="1281112" cy="3455988"/>
            <a:chOff x="2491" y="1100"/>
            <a:chExt cx="807" cy="2177"/>
          </a:xfrm>
        </p:grpSpPr>
        <p:sp>
          <p:nvSpPr>
            <p:cNvPr id="40983" name="Text Box 19"/>
            <p:cNvSpPr txBox="1">
              <a:spLocks noChangeArrowheads="1"/>
            </p:cNvSpPr>
            <p:nvPr/>
          </p:nvSpPr>
          <p:spPr bwMode="gray">
            <a:xfrm>
              <a:off x="2582" y="1100"/>
              <a:ext cx="6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cs typeface="Arial" charset="0"/>
                </a:rPr>
                <a:t>Business</a:t>
              </a:r>
              <a:br>
                <a:rPr lang="en-US" altLang="zh-CN" sz="1000" b="1">
                  <a:cs typeface="Arial" charset="0"/>
                </a:rPr>
              </a:br>
              <a:r>
                <a:rPr lang="en-US" altLang="zh-CN" sz="1000" b="1">
                  <a:cs typeface="Arial" charset="0"/>
                </a:rPr>
                <a:t>Transformation </a:t>
              </a:r>
            </a:p>
          </p:txBody>
        </p:sp>
        <p:sp>
          <p:nvSpPr>
            <p:cNvPr id="40984" name="Text Box 19"/>
            <p:cNvSpPr txBox="1">
              <a:spLocks noChangeArrowheads="1"/>
            </p:cNvSpPr>
            <p:nvPr/>
          </p:nvSpPr>
          <p:spPr bwMode="gray">
            <a:xfrm>
              <a:off x="2594" y="1507"/>
              <a:ext cx="591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cs typeface="Arial" charset="0"/>
                </a:rPr>
                <a:t>Change</a:t>
              </a:r>
              <a:br>
                <a:rPr lang="en-US" altLang="zh-CN" sz="1000" b="1">
                  <a:cs typeface="Arial" charset="0"/>
                </a:rPr>
              </a:br>
              <a:r>
                <a:rPr lang="en-US" altLang="zh-CN" sz="1000" b="1">
                  <a:cs typeface="Arial" charset="0"/>
                </a:rPr>
                <a:t>Management </a:t>
              </a:r>
            </a:p>
          </p:txBody>
        </p:sp>
        <p:sp>
          <p:nvSpPr>
            <p:cNvPr id="40985" name="Text Box 19"/>
            <p:cNvSpPr txBox="1">
              <a:spLocks noChangeArrowheads="1"/>
            </p:cNvSpPr>
            <p:nvPr/>
          </p:nvSpPr>
          <p:spPr bwMode="gray">
            <a:xfrm>
              <a:off x="2552" y="1917"/>
              <a:ext cx="675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Organization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Development </a:t>
              </a:r>
            </a:p>
          </p:txBody>
        </p:sp>
        <p:sp>
          <p:nvSpPr>
            <p:cNvPr id="40986" name="Text Box 19"/>
            <p:cNvSpPr txBox="1">
              <a:spLocks noChangeArrowheads="1"/>
            </p:cNvSpPr>
            <p:nvPr/>
          </p:nvSpPr>
          <p:spPr bwMode="gray">
            <a:xfrm>
              <a:off x="2491" y="2370"/>
              <a:ext cx="7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Business Process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Development</a:t>
              </a:r>
            </a:p>
          </p:txBody>
        </p:sp>
        <p:sp>
          <p:nvSpPr>
            <p:cNvPr id="40987" name="Text Box 19"/>
            <p:cNvSpPr txBox="1">
              <a:spLocks noChangeArrowheads="1"/>
            </p:cNvSpPr>
            <p:nvPr/>
          </p:nvSpPr>
          <p:spPr bwMode="gray">
            <a:xfrm>
              <a:off x="2505" y="2989"/>
              <a:ext cx="79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Customer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Relationship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Management </a:t>
              </a:r>
            </a:p>
          </p:txBody>
        </p:sp>
      </p:grpSp>
      <p:grpSp>
        <p:nvGrpSpPr>
          <p:cNvPr id="40969" name="Group 17"/>
          <p:cNvGrpSpPr>
            <a:grpSpLocks/>
          </p:cNvGrpSpPr>
          <p:nvPr/>
        </p:nvGrpSpPr>
        <p:grpSpPr bwMode="auto">
          <a:xfrm>
            <a:off x="3933825" y="4295775"/>
            <a:ext cx="1338263" cy="1282700"/>
            <a:chOff x="2478" y="2706"/>
            <a:chExt cx="843" cy="808"/>
          </a:xfrm>
        </p:grpSpPr>
        <p:sp>
          <p:nvSpPr>
            <p:cNvPr id="40980" name="AutoShape 25"/>
            <p:cNvSpPr>
              <a:spLocks noChangeArrowheads="1"/>
            </p:cNvSpPr>
            <p:nvPr/>
          </p:nvSpPr>
          <p:spPr bwMode="gray">
            <a:xfrm rot="2829383">
              <a:off x="2619" y="2792"/>
              <a:ext cx="702" cy="702"/>
            </a:xfrm>
            <a:custGeom>
              <a:avLst/>
              <a:gdLst>
                <a:gd name="T0" fmla="*/ 73719 w 21600"/>
                <a:gd name="T1" fmla="*/ 73719 h 21600"/>
                <a:gd name="T2" fmla="*/ 73719 w 21600"/>
                <a:gd name="T3" fmla="*/ 73719 h 21600"/>
                <a:gd name="T4" fmla="*/ 73719 w 21600"/>
                <a:gd name="T5" fmla="*/ 73719 h 21600"/>
                <a:gd name="T6" fmla="*/ 73719 w 21600"/>
                <a:gd name="T7" fmla="*/ 73719 h 21600"/>
                <a:gd name="T8" fmla="*/ 73719 w 21600"/>
                <a:gd name="T9" fmla="*/ 73719 h 21600"/>
                <a:gd name="T10" fmla="*/ 73719 w 21600"/>
                <a:gd name="T11" fmla="*/ 7371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9 h 21600"/>
                <a:gd name="T20" fmla="*/ 18431 w 21600"/>
                <a:gd name="T21" fmla="*/ 18431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1" name="AutoShape 26"/>
            <p:cNvSpPr>
              <a:spLocks noChangeArrowheads="1"/>
            </p:cNvSpPr>
            <p:nvPr/>
          </p:nvSpPr>
          <p:spPr bwMode="gray">
            <a:xfrm rot="-414136" flipH="1" flipV="1">
              <a:off x="2478" y="2812"/>
              <a:ext cx="702" cy="702"/>
            </a:xfrm>
            <a:custGeom>
              <a:avLst/>
              <a:gdLst>
                <a:gd name="T0" fmla="*/ 73719 w 21600"/>
                <a:gd name="T1" fmla="*/ 73719 h 21600"/>
                <a:gd name="T2" fmla="*/ 73719 w 21600"/>
                <a:gd name="T3" fmla="*/ 73719 h 21600"/>
                <a:gd name="T4" fmla="*/ 73719 w 21600"/>
                <a:gd name="T5" fmla="*/ 73719 h 21600"/>
                <a:gd name="T6" fmla="*/ 73719 w 21600"/>
                <a:gd name="T7" fmla="*/ 73719 h 21600"/>
                <a:gd name="T8" fmla="*/ 73719 w 21600"/>
                <a:gd name="T9" fmla="*/ 73719 h 21600"/>
                <a:gd name="T10" fmla="*/ 73719 w 21600"/>
                <a:gd name="T11" fmla="*/ 7371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9 h 21600"/>
                <a:gd name="T20" fmla="*/ 18431 w 21600"/>
                <a:gd name="T21" fmla="*/ 18431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2" name="AutoShape 27"/>
            <p:cNvSpPr>
              <a:spLocks noChangeArrowheads="1"/>
            </p:cNvSpPr>
            <p:nvPr/>
          </p:nvSpPr>
          <p:spPr bwMode="gray">
            <a:xfrm rot="5932106" flipH="1" flipV="1">
              <a:off x="2530" y="2705"/>
              <a:ext cx="702" cy="703"/>
            </a:xfrm>
            <a:custGeom>
              <a:avLst/>
              <a:gdLst>
                <a:gd name="T0" fmla="*/ 73719 w 21600"/>
                <a:gd name="T1" fmla="*/ 74034 h 21600"/>
                <a:gd name="T2" fmla="*/ 73719 w 21600"/>
                <a:gd name="T3" fmla="*/ 74034 h 21600"/>
                <a:gd name="T4" fmla="*/ 73719 w 21600"/>
                <a:gd name="T5" fmla="*/ 74034 h 21600"/>
                <a:gd name="T6" fmla="*/ 73719 w 21600"/>
                <a:gd name="T7" fmla="*/ 74034 h 21600"/>
                <a:gd name="T8" fmla="*/ 73719 w 21600"/>
                <a:gd name="T9" fmla="*/ 74034 h 21600"/>
                <a:gd name="T10" fmla="*/ 73719 w 21600"/>
                <a:gd name="T11" fmla="*/ 7403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5 h 21600"/>
                <a:gd name="T20" fmla="*/ 18431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ea typeface="+mn-ea"/>
              </a:rPr>
              <a:t>ONION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+mn-ea"/>
              </a:rPr>
              <a:t>CHART</a:t>
            </a:r>
          </a:p>
        </p:txBody>
      </p:sp>
      <p:sp>
        <p:nvSpPr>
          <p:cNvPr id="40971" name="Text Box 13"/>
          <p:cNvSpPr txBox="1">
            <a:spLocks noChangeArrowheads="1"/>
          </p:cNvSpPr>
          <p:nvPr/>
        </p:nvSpPr>
        <p:spPr bwMode="gray">
          <a:xfrm>
            <a:off x="6804025" y="2725738"/>
            <a:ext cx="202088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0972" name="Text Box 13"/>
          <p:cNvSpPr txBox="1">
            <a:spLocks noChangeArrowheads="1"/>
          </p:cNvSpPr>
          <p:nvPr/>
        </p:nvSpPr>
        <p:spPr bwMode="gray">
          <a:xfrm>
            <a:off x="306388" y="3409950"/>
            <a:ext cx="220821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own text.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6434138" y="4260850"/>
            <a:ext cx="23907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</a:t>
            </a:r>
            <a:br>
              <a:rPr lang="en-US" altLang="zh-CN" sz="1600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your own text.</a:t>
            </a:r>
          </a:p>
        </p:txBody>
      </p:sp>
      <p:sp>
        <p:nvSpPr>
          <p:cNvPr id="40974" name="Text Box 13"/>
          <p:cNvSpPr txBox="1">
            <a:spLocks noChangeArrowheads="1"/>
          </p:cNvSpPr>
          <p:nvPr/>
        </p:nvSpPr>
        <p:spPr bwMode="gray">
          <a:xfrm>
            <a:off x="323850" y="1992313"/>
            <a:ext cx="232568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own text.</a:t>
            </a:r>
          </a:p>
        </p:txBody>
      </p:sp>
      <p:sp>
        <p:nvSpPr>
          <p:cNvPr id="40975" name="Line 17"/>
          <p:cNvSpPr>
            <a:spLocks noChangeShapeType="1"/>
          </p:cNvSpPr>
          <p:nvPr/>
        </p:nvSpPr>
        <p:spPr bwMode="gray">
          <a:xfrm rot="10800000">
            <a:off x="361950" y="187007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6" name="Line 17"/>
          <p:cNvSpPr>
            <a:spLocks noChangeShapeType="1"/>
          </p:cNvSpPr>
          <p:nvPr/>
        </p:nvSpPr>
        <p:spPr bwMode="gray">
          <a:xfrm rot="10800000">
            <a:off x="5295900" y="2616200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gray">
          <a:xfrm rot="10800000">
            <a:off x="361950" y="328612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8" name="Line 17"/>
          <p:cNvSpPr>
            <a:spLocks noChangeShapeType="1"/>
          </p:cNvSpPr>
          <p:nvPr/>
        </p:nvSpPr>
        <p:spPr bwMode="gray">
          <a:xfrm rot="10800000">
            <a:off x="5295900" y="4143375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9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>
                <a:solidFill>
                  <a:srgbClr val="7F7F7F"/>
                </a:solidFill>
                <a:cs typeface="Arial" charset="0"/>
              </a:rPr>
              <a:t>For PowerPoint  97-2010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18452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3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4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455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1843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55663" y="5638800"/>
            <a:ext cx="106695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zh-CN" sz="3200" b="1">
                <a:solidFill>
                  <a:schemeClr val="bg1"/>
                </a:solidFill>
                <a:cs typeface="Arial" charset="0"/>
              </a:rPr>
              <a:t>Cause and Effects</a:t>
            </a:r>
            <a:endParaRPr lang="de-DE" altLang="zh-CN" sz="3200" b="1" noProof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  <a:latin typeface="Calibri" pitchFamily="34" charset="0"/>
              </a:rPr>
              <a:t>Placeholder for your own sub headline</a:t>
            </a:r>
          </a:p>
        </p:txBody>
      </p:sp>
      <p:sp>
        <p:nvSpPr>
          <p:cNvPr id="18437" name="Rectangle 29"/>
          <p:cNvSpPr>
            <a:spLocks noChangeArrowheads="1"/>
          </p:cNvSpPr>
          <p:nvPr/>
        </p:nvSpPr>
        <p:spPr bwMode="auto">
          <a:xfrm>
            <a:off x="549275" y="4010025"/>
            <a:ext cx="1724025" cy="1724025"/>
          </a:xfrm>
          <a:prstGeom prst="rect">
            <a:avLst/>
          </a:prstGeom>
          <a:gradFill rotWithShape="1">
            <a:gsLst>
              <a:gs pos="0">
                <a:srgbClr val="0061B2"/>
              </a:gs>
              <a:gs pos="100000">
                <a:srgbClr val="3682C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8438" name="Rectangle 30"/>
          <p:cNvSpPr>
            <a:spLocks noChangeArrowheads="1"/>
          </p:cNvSpPr>
          <p:nvPr/>
        </p:nvSpPr>
        <p:spPr bwMode="auto">
          <a:xfrm>
            <a:off x="549275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004074"/>
              </a:gs>
              <a:gs pos="100000">
                <a:srgbClr val="5A83A5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8439" name="Rectangle 31"/>
          <p:cNvSpPr>
            <a:spLocks noChangeArrowheads="1"/>
          </p:cNvSpPr>
          <p:nvPr/>
        </p:nvSpPr>
        <p:spPr bwMode="auto">
          <a:xfrm>
            <a:off x="6635750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2A79D0"/>
              </a:gs>
              <a:gs pos="100000">
                <a:srgbClr val="5795D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8440" name="Rectangle 32"/>
          <p:cNvSpPr>
            <a:spLocks noChangeArrowheads="1"/>
          </p:cNvSpPr>
          <p:nvPr/>
        </p:nvSpPr>
        <p:spPr bwMode="auto">
          <a:xfrm>
            <a:off x="6654800" y="4038600"/>
            <a:ext cx="1724025" cy="1724025"/>
          </a:xfrm>
          <a:prstGeom prst="rect">
            <a:avLst/>
          </a:prstGeom>
          <a:gradFill rotWithShape="1">
            <a:gsLst>
              <a:gs pos="0">
                <a:srgbClr val="69A2E1"/>
              </a:gs>
              <a:gs pos="100000">
                <a:srgbClr val="89B6E7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8441" name="Text Box 19"/>
          <p:cNvSpPr txBox="1">
            <a:spLocks noChangeArrowheads="1"/>
          </p:cNvSpPr>
          <p:nvPr/>
        </p:nvSpPr>
        <p:spPr bwMode="gray">
          <a:xfrm>
            <a:off x="762000" y="4224338"/>
            <a:ext cx="130651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8442" name="Text Box 19"/>
          <p:cNvSpPr txBox="1">
            <a:spLocks noChangeArrowheads="1"/>
          </p:cNvSpPr>
          <p:nvPr/>
        </p:nvSpPr>
        <p:spPr bwMode="gray">
          <a:xfrm>
            <a:off x="762000" y="1925638"/>
            <a:ext cx="130651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8443" name="Text Box 19"/>
          <p:cNvSpPr txBox="1">
            <a:spLocks noChangeArrowheads="1"/>
          </p:cNvSpPr>
          <p:nvPr/>
        </p:nvSpPr>
        <p:spPr bwMode="gray">
          <a:xfrm>
            <a:off x="6853238" y="4225925"/>
            <a:ext cx="13065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8444" name="Text Box 19"/>
          <p:cNvSpPr txBox="1">
            <a:spLocks noChangeArrowheads="1"/>
          </p:cNvSpPr>
          <p:nvPr/>
        </p:nvSpPr>
        <p:spPr bwMode="gray">
          <a:xfrm>
            <a:off x="6853238" y="1925638"/>
            <a:ext cx="1306512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18445" name="Freeform 17"/>
          <p:cNvSpPr>
            <a:spLocks/>
          </p:cNvSpPr>
          <p:nvPr/>
        </p:nvSpPr>
        <p:spPr bwMode="auto">
          <a:xfrm>
            <a:off x="2616200" y="1968500"/>
            <a:ext cx="3689350" cy="3505200"/>
          </a:xfrm>
          <a:custGeom>
            <a:avLst/>
            <a:gdLst>
              <a:gd name="T0" fmla="*/ 2147483647 w 2428"/>
              <a:gd name="T1" fmla="*/ 23064759 h 2308"/>
              <a:gd name="T2" fmla="*/ 0 w 2428"/>
              <a:gd name="T3" fmla="*/ 23064759 h 2308"/>
              <a:gd name="T4" fmla="*/ 0 w 2428"/>
              <a:gd name="T5" fmla="*/ 2147483647 h 2308"/>
              <a:gd name="T6" fmla="*/ 429452209 w 2428"/>
              <a:gd name="T7" fmla="*/ 2147483647 h 2308"/>
              <a:gd name="T8" fmla="*/ 2098776618 w 2428"/>
              <a:gd name="T9" fmla="*/ 2147483647 h 2308"/>
              <a:gd name="T10" fmla="*/ 2098776618 w 2428"/>
              <a:gd name="T11" fmla="*/ 2147483647 h 2308"/>
              <a:gd name="T12" fmla="*/ 429452209 w 2428"/>
              <a:gd name="T13" fmla="*/ 2147483647 h 2308"/>
              <a:gd name="T14" fmla="*/ 0 w 2428"/>
              <a:gd name="T15" fmla="*/ 2147483647 h 2308"/>
              <a:gd name="T16" fmla="*/ 0 w 2428"/>
              <a:gd name="T17" fmla="*/ 2147483647 h 2308"/>
              <a:gd name="T18" fmla="*/ 2147483647 w 2428"/>
              <a:gd name="T19" fmla="*/ 2147483647 h 2308"/>
              <a:gd name="T20" fmla="*/ 2147483647 w 2428"/>
              <a:gd name="T21" fmla="*/ 2147483647 h 2308"/>
              <a:gd name="T22" fmla="*/ 2147483647 w 2428"/>
              <a:gd name="T23" fmla="*/ 2147483647 h 2308"/>
              <a:gd name="T24" fmla="*/ 2147483647 w 2428"/>
              <a:gd name="T25" fmla="*/ 2147483647 h 2308"/>
              <a:gd name="T26" fmla="*/ 2147483647 w 2428"/>
              <a:gd name="T27" fmla="*/ 2147483647 h 2308"/>
              <a:gd name="T28" fmla="*/ 2147483647 w 2428"/>
              <a:gd name="T29" fmla="*/ 2147483647 h 2308"/>
              <a:gd name="T30" fmla="*/ 2147483647 w 2428"/>
              <a:gd name="T31" fmla="*/ 2147483647 h 2308"/>
              <a:gd name="T32" fmla="*/ 2147483647 w 2428"/>
              <a:gd name="T33" fmla="*/ 2147483647 h 2308"/>
              <a:gd name="T34" fmla="*/ 2147483647 w 2428"/>
              <a:gd name="T35" fmla="*/ 2147483647 h 2308"/>
              <a:gd name="T36" fmla="*/ 2147483647 w 2428"/>
              <a:gd name="T37" fmla="*/ 2147483647 h 2308"/>
              <a:gd name="T38" fmla="*/ 2147483647 w 2428"/>
              <a:gd name="T39" fmla="*/ 2147483647 h 2308"/>
              <a:gd name="T40" fmla="*/ 2147483647 w 2428"/>
              <a:gd name="T41" fmla="*/ 2147483647 h 2308"/>
              <a:gd name="T42" fmla="*/ 2147483647 w 2428"/>
              <a:gd name="T43" fmla="*/ 2147483647 h 2308"/>
              <a:gd name="T44" fmla="*/ 2147483647 w 2428"/>
              <a:gd name="T45" fmla="*/ 0 h 2308"/>
              <a:gd name="T46" fmla="*/ 2147483647 w 2428"/>
              <a:gd name="T47" fmla="*/ 0 h 2308"/>
              <a:gd name="T48" fmla="*/ 2147483647 w 2428"/>
              <a:gd name="T49" fmla="*/ 419784161 h 2308"/>
              <a:gd name="T50" fmla="*/ 2147483647 w 2428"/>
              <a:gd name="T51" fmla="*/ 1972059160 h 2308"/>
              <a:gd name="T52" fmla="*/ 2147483647 w 2428"/>
              <a:gd name="T53" fmla="*/ 1972059160 h 2308"/>
              <a:gd name="T54" fmla="*/ 2147483647 w 2428"/>
              <a:gd name="T55" fmla="*/ 408251026 h 2308"/>
              <a:gd name="T56" fmla="*/ 2147483647 w 2428"/>
              <a:gd name="T57" fmla="*/ 23064759 h 23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8"/>
              <a:gd name="T88" fmla="*/ 0 h 2308"/>
              <a:gd name="T89" fmla="*/ 2428 w 2428"/>
              <a:gd name="T90" fmla="*/ 2308 h 23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8" h="2308">
                <a:moveTo>
                  <a:pt x="745" y="6"/>
                </a:moveTo>
                <a:lnTo>
                  <a:pt x="0" y="6"/>
                </a:lnTo>
                <a:lnTo>
                  <a:pt x="0" y="767"/>
                </a:lnTo>
                <a:lnTo>
                  <a:pt x="121" y="640"/>
                </a:lnTo>
                <a:lnTo>
                  <a:pt x="591" y="1114"/>
                </a:lnTo>
                <a:lnTo>
                  <a:pt x="591" y="1197"/>
                </a:lnTo>
                <a:lnTo>
                  <a:pt x="121" y="1667"/>
                </a:lnTo>
                <a:lnTo>
                  <a:pt x="0" y="1547"/>
                </a:lnTo>
                <a:lnTo>
                  <a:pt x="0" y="2295"/>
                </a:lnTo>
                <a:lnTo>
                  <a:pt x="739" y="2295"/>
                </a:lnTo>
                <a:lnTo>
                  <a:pt x="634" y="2190"/>
                </a:lnTo>
                <a:lnTo>
                  <a:pt x="1073" y="1751"/>
                </a:lnTo>
                <a:lnTo>
                  <a:pt x="1352" y="1751"/>
                </a:lnTo>
                <a:lnTo>
                  <a:pt x="1788" y="2187"/>
                </a:lnTo>
                <a:lnTo>
                  <a:pt x="1670" y="2308"/>
                </a:lnTo>
                <a:lnTo>
                  <a:pt x="2428" y="2308"/>
                </a:lnTo>
                <a:lnTo>
                  <a:pt x="2428" y="1547"/>
                </a:lnTo>
                <a:lnTo>
                  <a:pt x="2307" y="1670"/>
                </a:lnTo>
                <a:lnTo>
                  <a:pt x="1822" y="1185"/>
                </a:lnTo>
                <a:lnTo>
                  <a:pt x="1822" y="1114"/>
                </a:lnTo>
                <a:lnTo>
                  <a:pt x="2298" y="640"/>
                </a:lnTo>
                <a:lnTo>
                  <a:pt x="2416" y="761"/>
                </a:lnTo>
                <a:lnTo>
                  <a:pt x="2416" y="0"/>
                </a:lnTo>
                <a:lnTo>
                  <a:pt x="1679" y="0"/>
                </a:lnTo>
                <a:lnTo>
                  <a:pt x="1794" y="118"/>
                </a:lnTo>
                <a:lnTo>
                  <a:pt x="1355" y="557"/>
                </a:lnTo>
                <a:lnTo>
                  <a:pt x="1079" y="557"/>
                </a:lnTo>
                <a:lnTo>
                  <a:pt x="640" y="115"/>
                </a:lnTo>
                <a:lnTo>
                  <a:pt x="745" y="6"/>
                </a:lnTo>
                <a:close/>
              </a:path>
            </a:pathLst>
          </a:custGeom>
          <a:gradFill rotWithShape="1">
            <a:gsLst>
              <a:gs pos="0">
                <a:srgbClr val="787878"/>
              </a:gs>
              <a:gs pos="50000">
                <a:srgbClr val="C0C0C0"/>
              </a:gs>
              <a:gs pos="100000">
                <a:srgbClr val="787878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1" name="Oval 28"/>
          <p:cNvSpPr>
            <a:spLocks noChangeArrowheads="1"/>
          </p:cNvSpPr>
          <p:nvPr/>
        </p:nvSpPr>
        <p:spPr bwMode="auto">
          <a:xfrm>
            <a:off x="3497263" y="2767013"/>
            <a:ext cx="1889125" cy="18891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60784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</a:endParaRPr>
          </a:p>
        </p:txBody>
      </p:sp>
      <p:sp>
        <p:nvSpPr>
          <p:cNvPr id="18447" name="Text Box 19"/>
          <p:cNvSpPr txBox="1">
            <a:spLocks noChangeArrowheads="1"/>
          </p:cNvSpPr>
          <p:nvPr/>
        </p:nvSpPr>
        <p:spPr bwMode="gray">
          <a:xfrm>
            <a:off x="3805238" y="3355975"/>
            <a:ext cx="1317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8448" name="Text Box 19"/>
          <p:cNvSpPr txBox="1">
            <a:spLocks noChangeArrowheads="1"/>
          </p:cNvSpPr>
          <p:nvPr/>
        </p:nvSpPr>
        <p:spPr bwMode="gray">
          <a:xfrm>
            <a:off x="2705100" y="2093913"/>
            <a:ext cx="835025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8449" name="Text Box 19"/>
          <p:cNvSpPr txBox="1">
            <a:spLocks noChangeArrowheads="1"/>
          </p:cNvSpPr>
          <p:nvPr/>
        </p:nvSpPr>
        <p:spPr bwMode="gray">
          <a:xfrm>
            <a:off x="5370513" y="2093913"/>
            <a:ext cx="835025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8450" name="Text Box 19"/>
          <p:cNvSpPr txBox="1">
            <a:spLocks noChangeArrowheads="1"/>
          </p:cNvSpPr>
          <p:nvPr/>
        </p:nvSpPr>
        <p:spPr bwMode="gray">
          <a:xfrm>
            <a:off x="5335588" y="4806950"/>
            <a:ext cx="835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gray">
          <a:xfrm>
            <a:off x="2722563" y="4772025"/>
            <a:ext cx="835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  <a:cs typeface="Arial" charset="0"/>
              </a:rPr>
              <a:t>This is a placeholder text. 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42014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015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016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017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41987" name="Rectangle 40"/>
          <p:cNvSpPr txBox="1"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en-US" altLang="zh-CN" sz="3000" b="1">
                <a:solidFill>
                  <a:srgbClr val="FFFFFF"/>
                </a:solidFill>
                <a:cs typeface="Arial" charset="0"/>
              </a:rPr>
              <a:t>Onion Chart</a:t>
            </a:r>
          </a:p>
        </p:txBody>
      </p:sp>
      <p:pic>
        <p:nvPicPr>
          <p:cNvPr id="4198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Oval 14"/>
          <p:cNvSpPr>
            <a:spLocks noChangeArrowheads="1"/>
          </p:cNvSpPr>
          <p:nvPr/>
        </p:nvSpPr>
        <p:spPr bwMode="gray">
          <a:xfrm>
            <a:off x="2463800" y="1555750"/>
            <a:ext cx="4248150" cy="4248150"/>
          </a:xfrm>
          <a:prstGeom prst="ellipse">
            <a:avLst/>
          </a:prstGeom>
          <a:solidFill>
            <a:srgbClr val="9DC2E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1990" name="Oval 15"/>
          <p:cNvSpPr>
            <a:spLocks noChangeArrowheads="1"/>
          </p:cNvSpPr>
          <p:nvPr/>
        </p:nvSpPr>
        <p:spPr bwMode="gray">
          <a:xfrm>
            <a:off x="2789238" y="2197100"/>
            <a:ext cx="3595687" cy="3594100"/>
          </a:xfrm>
          <a:prstGeom prst="ellipse">
            <a:avLst/>
          </a:prstGeom>
          <a:solidFill>
            <a:srgbClr val="69A2E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1991" name="Oval 16"/>
          <p:cNvSpPr>
            <a:spLocks noChangeArrowheads="1"/>
          </p:cNvSpPr>
          <p:nvPr/>
        </p:nvSpPr>
        <p:spPr bwMode="gray">
          <a:xfrm>
            <a:off x="3116263" y="2847975"/>
            <a:ext cx="2940050" cy="2940050"/>
          </a:xfrm>
          <a:prstGeom prst="ellipse">
            <a:avLst/>
          </a:prstGeom>
          <a:solidFill>
            <a:srgbClr val="2A79D0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1992" name="Oval 17"/>
          <p:cNvSpPr>
            <a:spLocks noChangeArrowheads="1"/>
          </p:cNvSpPr>
          <p:nvPr/>
        </p:nvSpPr>
        <p:spPr bwMode="gray">
          <a:xfrm>
            <a:off x="3441700" y="3502025"/>
            <a:ext cx="2287588" cy="2286000"/>
          </a:xfrm>
          <a:prstGeom prst="ellipse">
            <a:avLst/>
          </a:prstGeom>
          <a:solidFill>
            <a:srgbClr val="0061B2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sp>
        <p:nvSpPr>
          <p:cNvPr id="41993" name="Oval 18"/>
          <p:cNvSpPr>
            <a:spLocks noChangeArrowheads="1"/>
          </p:cNvSpPr>
          <p:nvPr/>
        </p:nvSpPr>
        <p:spPr bwMode="gray">
          <a:xfrm>
            <a:off x="3767138" y="4144963"/>
            <a:ext cx="1635125" cy="1635125"/>
          </a:xfrm>
          <a:prstGeom prst="ellipse">
            <a:avLst/>
          </a:prstGeom>
          <a:solidFill>
            <a:srgbClr val="004074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latin typeface="Calibri" pitchFamily="34" charset="0"/>
            </a:endParaRPr>
          </a:p>
        </p:txBody>
      </p:sp>
      <p:grpSp>
        <p:nvGrpSpPr>
          <p:cNvPr id="41994" name="Group 15"/>
          <p:cNvGrpSpPr>
            <a:grpSpLocks/>
          </p:cNvGrpSpPr>
          <p:nvPr/>
        </p:nvGrpSpPr>
        <p:grpSpPr bwMode="auto">
          <a:xfrm>
            <a:off x="3954463" y="1746250"/>
            <a:ext cx="1281112" cy="3455988"/>
            <a:chOff x="2491" y="1100"/>
            <a:chExt cx="807" cy="2177"/>
          </a:xfrm>
        </p:grpSpPr>
        <p:sp>
          <p:nvSpPr>
            <p:cNvPr id="42009" name="Text Box 19"/>
            <p:cNvSpPr txBox="1">
              <a:spLocks noChangeArrowheads="1"/>
            </p:cNvSpPr>
            <p:nvPr/>
          </p:nvSpPr>
          <p:spPr bwMode="gray">
            <a:xfrm>
              <a:off x="2582" y="1100"/>
              <a:ext cx="6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cs typeface="Arial" charset="0"/>
                </a:rPr>
                <a:t>Business</a:t>
              </a:r>
              <a:br>
                <a:rPr lang="en-US" altLang="zh-CN" sz="1000" b="1">
                  <a:cs typeface="Arial" charset="0"/>
                </a:rPr>
              </a:br>
              <a:r>
                <a:rPr lang="en-US" altLang="zh-CN" sz="1000" b="1">
                  <a:cs typeface="Arial" charset="0"/>
                </a:rPr>
                <a:t>Transformation </a:t>
              </a:r>
            </a:p>
          </p:txBody>
        </p:sp>
        <p:sp>
          <p:nvSpPr>
            <p:cNvPr id="42010" name="Text Box 19"/>
            <p:cNvSpPr txBox="1">
              <a:spLocks noChangeArrowheads="1"/>
            </p:cNvSpPr>
            <p:nvPr/>
          </p:nvSpPr>
          <p:spPr bwMode="gray">
            <a:xfrm>
              <a:off x="2594" y="1507"/>
              <a:ext cx="591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cs typeface="Arial" charset="0"/>
                </a:rPr>
                <a:t>Change</a:t>
              </a:r>
              <a:br>
                <a:rPr lang="en-US" altLang="zh-CN" sz="1000" b="1">
                  <a:cs typeface="Arial" charset="0"/>
                </a:rPr>
              </a:br>
              <a:r>
                <a:rPr lang="en-US" altLang="zh-CN" sz="1000" b="1">
                  <a:cs typeface="Arial" charset="0"/>
                </a:rPr>
                <a:t>Management </a:t>
              </a:r>
            </a:p>
          </p:txBody>
        </p:sp>
        <p:sp>
          <p:nvSpPr>
            <p:cNvPr id="42011" name="Text Box 19"/>
            <p:cNvSpPr txBox="1">
              <a:spLocks noChangeArrowheads="1"/>
            </p:cNvSpPr>
            <p:nvPr/>
          </p:nvSpPr>
          <p:spPr bwMode="gray">
            <a:xfrm>
              <a:off x="2552" y="1917"/>
              <a:ext cx="675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Organization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Development </a:t>
              </a:r>
            </a:p>
          </p:txBody>
        </p:sp>
        <p:sp>
          <p:nvSpPr>
            <p:cNvPr id="42012" name="Text Box 19"/>
            <p:cNvSpPr txBox="1">
              <a:spLocks noChangeArrowheads="1"/>
            </p:cNvSpPr>
            <p:nvPr/>
          </p:nvSpPr>
          <p:spPr bwMode="gray">
            <a:xfrm>
              <a:off x="2491" y="2370"/>
              <a:ext cx="7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Business Process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Development</a:t>
              </a:r>
            </a:p>
          </p:txBody>
        </p:sp>
        <p:sp>
          <p:nvSpPr>
            <p:cNvPr id="42013" name="Text Box 19"/>
            <p:cNvSpPr txBox="1">
              <a:spLocks noChangeArrowheads="1"/>
            </p:cNvSpPr>
            <p:nvPr/>
          </p:nvSpPr>
          <p:spPr bwMode="gray">
            <a:xfrm>
              <a:off x="2505" y="2989"/>
              <a:ext cx="79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Customer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Relationship</a:t>
              </a:r>
              <a:br>
                <a:rPr lang="en-US" altLang="zh-CN" sz="1000" b="1">
                  <a:solidFill>
                    <a:schemeClr val="bg1"/>
                  </a:solidFill>
                  <a:cs typeface="Arial" charset="0"/>
                </a:rPr>
              </a:br>
              <a:r>
                <a:rPr lang="en-US" altLang="zh-CN" sz="1000" b="1">
                  <a:solidFill>
                    <a:schemeClr val="bg1"/>
                  </a:solidFill>
                  <a:cs typeface="Arial" charset="0"/>
                </a:rPr>
                <a:t>Management </a:t>
              </a:r>
            </a:p>
          </p:txBody>
        </p:sp>
      </p:grpSp>
      <p:sp>
        <p:nvSpPr>
          <p:cNvPr id="41995" name="AutoShape 25"/>
          <p:cNvSpPr>
            <a:spLocks noChangeArrowheads="1"/>
          </p:cNvSpPr>
          <p:nvPr/>
        </p:nvSpPr>
        <p:spPr bwMode="gray">
          <a:xfrm rot="2829383">
            <a:off x="4157663" y="4432300"/>
            <a:ext cx="1114425" cy="1114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6" name="AutoShape 26"/>
          <p:cNvSpPr>
            <a:spLocks noChangeArrowheads="1"/>
          </p:cNvSpPr>
          <p:nvPr/>
        </p:nvSpPr>
        <p:spPr bwMode="gray">
          <a:xfrm rot="-414136" flipH="1" flipV="1">
            <a:off x="3933825" y="4464050"/>
            <a:ext cx="1114425" cy="1114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7" name="AutoShape 27"/>
          <p:cNvSpPr>
            <a:spLocks noChangeArrowheads="1"/>
          </p:cNvSpPr>
          <p:nvPr/>
        </p:nvSpPr>
        <p:spPr bwMode="gray">
          <a:xfrm rot="5932106" flipH="1" flipV="1">
            <a:off x="4015581" y="4294982"/>
            <a:ext cx="1114425" cy="11160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8" name="Text Box 13"/>
          <p:cNvSpPr txBox="1">
            <a:spLocks noChangeArrowheads="1"/>
          </p:cNvSpPr>
          <p:nvPr/>
        </p:nvSpPr>
        <p:spPr bwMode="gray">
          <a:xfrm>
            <a:off x="306388" y="3409950"/>
            <a:ext cx="220821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own text.</a:t>
            </a:r>
          </a:p>
        </p:txBody>
      </p:sp>
      <p:sp>
        <p:nvSpPr>
          <p:cNvPr id="41999" name="Text Box 13"/>
          <p:cNvSpPr txBox="1">
            <a:spLocks noChangeArrowheads="1"/>
          </p:cNvSpPr>
          <p:nvPr/>
        </p:nvSpPr>
        <p:spPr bwMode="gray">
          <a:xfrm>
            <a:off x="6434138" y="4260850"/>
            <a:ext cx="23907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All phrases can be replaced with </a:t>
            </a:r>
            <a:br>
              <a:rPr lang="en-US" altLang="zh-CN" sz="1600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>
                <a:solidFill>
                  <a:srgbClr val="080808"/>
                </a:solidFill>
                <a:cs typeface="Arial" charset="0"/>
              </a:rPr>
              <a:t>your own text.</a:t>
            </a:r>
          </a:p>
        </p:txBody>
      </p:sp>
      <p:sp>
        <p:nvSpPr>
          <p:cNvPr id="42000" name="Text Box 13"/>
          <p:cNvSpPr txBox="1">
            <a:spLocks noChangeArrowheads="1"/>
          </p:cNvSpPr>
          <p:nvPr/>
        </p:nvSpPr>
        <p:spPr bwMode="gray">
          <a:xfrm>
            <a:off x="323850" y="1992313"/>
            <a:ext cx="232568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>
                <a:solidFill>
                  <a:schemeClr val="bg1"/>
                </a:solidFill>
                <a:cs typeface="Arial" charset="0"/>
              </a:rPr>
              <a:t>All phrases can be replaced with your </a:t>
            </a:r>
            <a:br>
              <a:rPr lang="en-US" altLang="zh-CN" sz="1600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>
                <a:solidFill>
                  <a:schemeClr val="bg1"/>
                </a:solidFill>
                <a:cs typeface="Arial" charset="0"/>
              </a:rPr>
              <a:t>own text.</a:t>
            </a: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gray">
          <a:xfrm rot="10800000">
            <a:off x="361950" y="187007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2" name="Line 17"/>
          <p:cNvSpPr>
            <a:spLocks noChangeShapeType="1"/>
          </p:cNvSpPr>
          <p:nvPr/>
        </p:nvSpPr>
        <p:spPr bwMode="gray">
          <a:xfrm rot="10800000">
            <a:off x="5295900" y="2616200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3" name="Line 17"/>
          <p:cNvSpPr>
            <a:spLocks noChangeShapeType="1"/>
          </p:cNvSpPr>
          <p:nvPr/>
        </p:nvSpPr>
        <p:spPr bwMode="gray">
          <a:xfrm rot="10800000">
            <a:off x="5295900" y="4143375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4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>
                <a:solidFill>
                  <a:srgbClr val="7F7F7F"/>
                </a:solidFill>
                <a:cs typeface="Arial" charset="0"/>
              </a:rPr>
              <a:t>For PowerPoint  97-2010</a:t>
            </a:r>
          </a:p>
        </p:txBody>
      </p:sp>
      <p:grpSp>
        <p:nvGrpSpPr>
          <p:cNvPr id="42005" name="Group 32"/>
          <p:cNvGrpSpPr>
            <a:grpSpLocks/>
          </p:cNvGrpSpPr>
          <p:nvPr/>
        </p:nvGrpSpPr>
        <p:grpSpPr bwMode="auto">
          <a:xfrm>
            <a:off x="361950" y="3286125"/>
            <a:ext cx="3516313" cy="0"/>
            <a:chOff x="228" y="2070"/>
            <a:chExt cx="2215" cy="0"/>
          </a:xfrm>
        </p:grpSpPr>
        <p:sp>
          <p:nvSpPr>
            <p:cNvPr id="42007" name="Line 17"/>
            <p:cNvSpPr>
              <a:spLocks noChangeShapeType="1"/>
            </p:cNvSpPr>
            <p:nvPr/>
          </p:nvSpPr>
          <p:spPr bwMode="gray">
            <a:xfrm rot="10800000">
              <a:off x="1584" y="2070"/>
              <a:ext cx="859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Line 17"/>
            <p:cNvSpPr>
              <a:spLocks noChangeShapeType="1"/>
            </p:cNvSpPr>
            <p:nvPr/>
          </p:nvSpPr>
          <p:spPr bwMode="gray">
            <a:xfrm rot="10800000">
              <a:off x="228" y="2070"/>
              <a:ext cx="1356" cy="0"/>
            </a:xfrm>
            <a:prstGeom prst="line">
              <a:avLst/>
            </a:prstGeom>
            <a:noFill/>
            <a:ln w="19050">
              <a:solidFill>
                <a:srgbClr val="4D4D4D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006" name="Text Box 13"/>
          <p:cNvSpPr txBox="1">
            <a:spLocks noChangeArrowheads="1"/>
          </p:cNvSpPr>
          <p:nvPr/>
        </p:nvSpPr>
        <p:spPr bwMode="gray">
          <a:xfrm>
            <a:off x="6804025" y="2725738"/>
            <a:ext cx="202088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43047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3048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43010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3011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2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3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4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5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6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7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3018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cs typeface="Arial" charset="0"/>
              </a:rPr>
              <a:t>All phrases can be replaced with your own text.</a:t>
            </a:r>
          </a:p>
        </p:txBody>
      </p:sp>
      <p:sp>
        <p:nvSpPr>
          <p:cNvPr id="43020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3021" name="Group 16"/>
          <p:cNvGrpSpPr>
            <a:grpSpLocks/>
          </p:cNvGrpSpPr>
          <p:nvPr/>
        </p:nvGrpSpPr>
        <p:grpSpPr bwMode="auto">
          <a:xfrm>
            <a:off x="2828925" y="2132013"/>
            <a:ext cx="3673475" cy="3546475"/>
            <a:chOff x="1782" y="1343"/>
            <a:chExt cx="2314" cy="2234"/>
          </a:xfrm>
        </p:grpSpPr>
        <p:sp>
          <p:nvSpPr>
            <p:cNvPr id="43042" name="Oval 17"/>
            <p:cNvSpPr>
              <a:spLocks noChangeArrowheads="1"/>
            </p:cNvSpPr>
            <p:nvPr/>
          </p:nvSpPr>
          <p:spPr bwMode="gray">
            <a:xfrm rot="5400000">
              <a:off x="2210" y="1612"/>
              <a:ext cx="1425" cy="888"/>
            </a:xfrm>
            <a:prstGeom prst="ellipse">
              <a:avLst/>
            </a:prstGeom>
            <a:solidFill>
              <a:srgbClr val="4C7013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3" name="Oval 18"/>
            <p:cNvSpPr>
              <a:spLocks noChangeArrowheads="1"/>
            </p:cNvSpPr>
            <p:nvPr/>
          </p:nvSpPr>
          <p:spPr bwMode="gray">
            <a:xfrm rot="1447735" flipH="1">
              <a:off x="1782" y="1919"/>
              <a:ext cx="1425" cy="888"/>
            </a:xfrm>
            <a:prstGeom prst="ellipse">
              <a:avLst/>
            </a:prstGeom>
            <a:solidFill>
              <a:srgbClr val="6B9B1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4" name="Oval 19"/>
            <p:cNvSpPr>
              <a:spLocks noChangeArrowheads="1"/>
            </p:cNvSpPr>
            <p:nvPr/>
          </p:nvSpPr>
          <p:spPr bwMode="gray">
            <a:xfrm rot="18137245" flipH="1">
              <a:off x="1943" y="2417"/>
              <a:ext cx="1425" cy="888"/>
            </a:xfrm>
            <a:prstGeom prst="ellipse">
              <a:avLst/>
            </a:prstGeom>
            <a:solidFill>
              <a:srgbClr val="90BA45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5" name="Oval 20"/>
            <p:cNvSpPr>
              <a:spLocks noChangeArrowheads="1"/>
            </p:cNvSpPr>
            <p:nvPr/>
          </p:nvSpPr>
          <p:spPr bwMode="gray">
            <a:xfrm rot="3462755">
              <a:off x="2489" y="2421"/>
              <a:ext cx="1425" cy="888"/>
            </a:xfrm>
            <a:prstGeom prst="ellipse">
              <a:avLst/>
            </a:prstGeom>
            <a:solidFill>
              <a:srgbClr val="B2CF7D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046" name="Oval 21"/>
            <p:cNvSpPr>
              <a:spLocks noChangeArrowheads="1"/>
            </p:cNvSpPr>
            <p:nvPr/>
          </p:nvSpPr>
          <p:spPr bwMode="gray">
            <a:xfrm rot="-1447735">
              <a:off x="2671" y="1900"/>
              <a:ext cx="1425" cy="888"/>
            </a:xfrm>
            <a:prstGeom prst="ellipse">
              <a:avLst/>
            </a:prstGeom>
            <a:solidFill>
              <a:srgbClr val="C3DA9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3022" name="Group 22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43026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7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8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29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0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1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2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3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4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5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6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7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8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39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40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3041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</p:grpSp>
      <p:sp>
        <p:nvSpPr>
          <p:cNvPr id="43023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4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>
                <a:solidFill>
                  <a:srgbClr val="6B9B1A"/>
                </a:solidFill>
                <a:cs typeface="Arial" charset="0"/>
              </a:rPr>
              <a:t>OVAL VENN</a:t>
            </a:r>
            <a:r>
              <a:rPr lang="de-DE" altLang="zh-CN" sz="6000">
                <a:solidFill>
                  <a:srgbClr val="595959"/>
                </a:solidFill>
                <a:cs typeface="Arial" charset="0"/>
              </a:rPr>
              <a:t>DIAGRAM</a:t>
            </a:r>
          </a:p>
        </p:txBody>
      </p:sp>
      <p:sp>
        <p:nvSpPr>
          <p:cNvPr id="43025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4407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07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4034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4035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6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7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39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41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2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cs typeface="Arial" charset="0"/>
              </a:rPr>
              <a:t>Oval Venn Diagram</a:t>
            </a:r>
          </a:p>
        </p:txBody>
      </p:sp>
      <p:sp>
        <p:nvSpPr>
          <p:cNvPr id="44043" name="Oval 16"/>
          <p:cNvSpPr>
            <a:spLocks noChangeArrowheads="1"/>
          </p:cNvSpPr>
          <p:nvPr/>
        </p:nvSpPr>
        <p:spPr bwMode="gray">
          <a:xfrm rot="5400000">
            <a:off x="3509169" y="2558257"/>
            <a:ext cx="2262187" cy="1409700"/>
          </a:xfrm>
          <a:prstGeom prst="ellipse">
            <a:avLst/>
          </a:prstGeom>
          <a:solidFill>
            <a:srgbClr val="004074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4" name="Oval 17"/>
          <p:cNvSpPr>
            <a:spLocks noChangeArrowheads="1"/>
          </p:cNvSpPr>
          <p:nvPr/>
        </p:nvSpPr>
        <p:spPr bwMode="gray">
          <a:xfrm rot="1447735" flipH="1">
            <a:off x="2828925" y="3046413"/>
            <a:ext cx="2262188" cy="1409700"/>
          </a:xfrm>
          <a:prstGeom prst="ellipse">
            <a:avLst/>
          </a:prstGeom>
          <a:solidFill>
            <a:srgbClr val="0061B2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5" name="Oval 18"/>
          <p:cNvSpPr>
            <a:spLocks noChangeArrowheads="1"/>
          </p:cNvSpPr>
          <p:nvPr/>
        </p:nvSpPr>
        <p:spPr bwMode="gray">
          <a:xfrm rot="18137245" flipH="1">
            <a:off x="3085306" y="3836194"/>
            <a:ext cx="2262188" cy="1409700"/>
          </a:xfrm>
          <a:prstGeom prst="ellipse">
            <a:avLst/>
          </a:prstGeom>
          <a:solidFill>
            <a:srgbClr val="2A79D0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6" name="Oval 19"/>
          <p:cNvSpPr>
            <a:spLocks noChangeArrowheads="1"/>
          </p:cNvSpPr>
          <p:nvPr/>
        </p:nvSpPr>
        <p:spPr bwMode="gray">
          <a:xfrm rot="3462755">
            <a:off x="3952081" y="3842544"/>
            <a:ext cx="2262188" cy="1409700"/>
          </a:xfrm>
          <a:prstGeom prst="ellipse">
            <a:avLst/>
          </a:prstGeom>
          <a:solidFill>
            <a:srgbClr val="69A2E1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7" name="Oval 20"/>
          <p:cNvSpPr>
            <a:spLocks noChangeArrowheads="1"/>
          </p:cNvSpPr>
          <p:nvPr/>
        </p:nvSpPr>
        <p:spPr bwMode="gray">
          <a:xfrm rot="-1447735">
            <a:off x="4240213" y="3016250"/>
            <a:ext cx="2262187" cy="1409700"/>
          </a:xfrm>
          <a:prstGeom prst="ellipse">
            <a:avLst/>
          </a:prstGeom>
          <a:solidFill>
            <a:srgbClr val="9DC2EB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44048" name="Group 21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44054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5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6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  <a:cs typeface="Arial" charset="0"/>
                </a:rPr>
                <a:t>Text</a:t>
              </a:r>
            </a:p>
          </p:txBody>
        </p:sp>
        <p:sp>
          <p:nvSpPr>
            <p:cNvPr id="44057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58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59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0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1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2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3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4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5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6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7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8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  <p:sp>
          <p:nvSpPr>
            <p:cNvPr id="44069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801688">
                <a:spcAft>
                  <a:spcPct val="40000"/>
                </a:spcAft>
              </a:pPr>
              <a:r>
                <a:rPr lang="en-US" altLang="zh-CN" sz="1600" noProof="1">
                  <a:cs typeface="Arial" charset="0"/>
                </a:rPr>
                <a:t>Text</a:t>
              </a:r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44050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4051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All phrases can be replaced with your own text.</a:t>
            </a:r>
          </a:p>
        </p:txBody>
      </p:sp>
      <p:sp>
        <p:nvSpPr>
          <p:cNvPr id="44052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53" name="Line 36"/>
          <p:cNvSpPr>
            <a:spLocks noChangeShapeType="1"/>
          </p:cNvSpPr>
          <p:nvPr/>
        </p:nvSpPr>
        <p:spPr bwMode="gray">
          <a:xfrm rot="420000" flipV="1">
            <a:off x="5926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4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60"/>
          <p:cNvGrpSpPr>
            <a:grpSpLocks/>
          </p:cNvGrpSpPr>
          <p:nvPr/>
        </p:nvGrpSpPr>
        <p:grpSpPr bwMode="auto">
          <a:xfrm>
            <a:off x="0" y="3276600"/>
            <a:ext cx="9134475" cy="1676400"/>
            <a:chOff x="0" y="2086"/>
            <a:chExt cx="5760" cy="1056"/>
          </a:xfrm>
        </p:grpSpPr>
        <p:sp>
          <p:nvSpPr>
            <p:cNvPr id="19520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9521" name="Rectangle 6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33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789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ea typeface="+mn-ea"/>
              </a:rPr>
              <a:t>TARGET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+mn-ea"/>
              </a:rPr>
              <a:t>CHART</a:t>
            </a:r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 fontAlgn="auto">
              <a:spcBef>
                <a:spcPts val="0"/>
              </a:spcBef>
              <a:spcAft>
                <a:spcPct val="40000"/>
              </a:spcAft>
              <a:defRPr/>
            </a:pPr>
            <a:r>
              <a:rPr lang="de-DE" sz="1200" noProof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n-ea"/>
              </a:rPr>
              <a:t>For PowerPoint  97-2007</a:t>
            </a:r>
          </a:p>
        </p:txBody>
      </p:sp>
      <p:pic>
        <p:nvPicPr>
          <p:cNvPr id="19460" name="Picture 125"/>
          <p:cNvPicPr>
            <a:picLocks noChangeAspect="1" noChangeArrowheads="1"/>
          </p:cNvPicPr>
          <p:nvPr/>
        </p:nvPicPr>
        <p:blipFill>
          <a:blip r:embed="rId2">
            <a:lum bright="-30000"/>
          </a:blip>
          <a:srcRect/>
          <a:stretch>
            <a:fillRect/>
          </a:stretch>
        </p:blipFill>
        <p:spPr bwMode="gray">
          <a:xfrm>
            <a:off x="2443163" y="4746625"/>
            <a:ext cx="4110037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1" name="Group 8"/>
          <p:cNvGrpSpPr>
            <a:grpSpLocks/>
          </p:cNvGrpSpPr>
          <p:nvPr/>
        </p:nvGrpSpPr>
        <p:grpSpPr bwMode="auto">
          <a:xfrm>
            <a:off x="2776538" y="1766888"/>
            <a:ext cx="3471862" cy="3467100"/>
            <a:chOff x="1749" y="1113"/>
            <a:chExt cx="2187" cy="2184"/>
          </a:xfrm>
        </p:grpSpPr>
        <p:sp>
          <p:nvSpPr>
            <p:cNvPr id="19513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round/>
              <a:headEnd/>
              <a:tailEnd/>
            </a:ln>
            <a:scene3d>
              <a:camera prst="legacyPerspectiveTop"/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>
              <a:flatTx/>
            </a:bodyPr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4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4E4E4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5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6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B1B1B1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7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8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en-GB" altLang="zh-CN">
                <a:latin typeface="Calibri" pitchFamily="34" charset="0"/>
              </a:endParaRPr>
            </a:p>
          </p:txBody>
        </p:sp>
        <p:sp>
          <p:nvSpPr>
            <p:cNvPr id="19519" name="Oval 12"/>
            <p:cNvSpPr>
              <a:spLocks noChangeArrowheads="1"/>
            </p:cNvSpPr>
            <p:nvPr/>
          </p:nvSpPr>
          <p:spPr bwMode="gray">
            <a:xfrm flipV="1">
              <a:off x="2758" y="2112"/>
              <a:ext cx="187" cy="187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en-GB" altLang="zh-CN">
                <a:latin typeface="Calibri" pitchFamily="34" charset="0"/>
              </a:endParaRPr>
            </a:p>
          </p:txBody>
        </p:sp>
      </p:grpSp>
      <p:sp>
        <p:nvSpPr>
          <p:cNvPr id="64" name="Rectangle 7"/>
          <p:cNvSpPr>
            <a:spLocks noChangeArrowheads="1"/>
          </p:cNvSpPr>
          <p:nvPr/>
        </p:nvSpPr>
        <p:spPr bwMode="gray">
          <a:xfrm>
            <a:off x="323850" y="1725613"/>
            <a:ext cx="23018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600" b="1">
                <a:solidFill>
                  <a:schemeClr val="bg1"/>
                </a:solidFill>
                <a:latin typeface="Calibri" pitchFamily="34" charset="0"/>
              </a:rPr>
              <a:t>Fast and effective creation of your presentation</a:t>
            </a:r>
          </a:p>
        </p:txBody>
      </p:sp>
      <p:grpSp>
        <p:nvGrpSpPr>
          <p:cNvPr id="12" name="Group 295"/>
          <p:cNvGrpSpPr>
            <a:grpSpLocks/>
          </p:cNvGrpSpPr>
          <p:nvPr/>
        </p:nvGrpSpPr>
        <p:grpSpPr bwMode="auto">
          <a:xfrm>
            <a:off x="5108575" y="4157663"/>
            <a:ext cx="1547813" cy="1592262"/>
            <a:chOff x="2860" y="2298"/>
            <a:chExt cx="975" cy="1003"/>
          </a:xfrm>
        </p:grpSpPr>
        <p:grpSp>
          <p:nvGrpSpPr>
            <p:cNvPr id="19497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19508" name="Freeform 277"/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1504 w 365"/>
                  <a:gd name="T1" fmla="*/ 811 h 456"/>
                  <a:gd name="T2" fmla="*/ 1034 w 365"/>
                  <a:gd name="T3" fmla="*/ 533 h 456"/>
                  <a:gd name="T4" fmla="*/ 113 w 365"/>
                  <a:gd name="T5" fmla="*/ 106 h 456"/>
                  <a:gd name="T6" fmla="*/ 113 w 365"/>
                  <a:gd name="T7" fmla="*/ 217 h 456"/>
                  <a:gd name="T8" fmla="*/ 712 w 365"/>
                  <a:gd name="T9" fmla="*/ 697 h 456"/>
                  <a:gd name="T10" fmla="*/ 1168 w 365"/>
                  <a:gd name="T11" fmla="*/ 964 h 456"/>
                  <a:gd name="T12" fmla="*/ 1601 w 365"/>
                  <a:gd name="T13" fmla="*/ 1136 h 456"/>
                  <a:gd name="T14" fmla="*/ 1796 w 365"/>
                  <a:gd name="T15" fmla="*/ 1040 h 456"/>
                  <a:gd name="T16" fmla="*/ 1504 w 365"/>
                  <a:gd name="T17" fmla="*/ 811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456"/>
                  <a:gd name="T29" fmla="*/ 365 w 365"/>
                  <a:gd name="T30" fmla="*/ 456 h 4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9509" name="Freeform 278"/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992 w 501"/>
                  <a:gd name="T1" fmla="*/ 0 h 383"/>
                  <a:gd name="T2" fmla="*/ 133 w 501"/>
                  <a:gd name="T3" fmla="*/ 125 h 383"/>
                  <a:gd name="T4" fmla="*/ 2133 w 501"/>
                  <a:gd name="T5" fmla="*/ 954 h 383"/>
                  <a:gd name="T6" fmla="*/ 2482 w 501"/>
                  <a:gd name="T7" fmla="*/ 791 h 383"/>
                  <a:gd name="T8" fmla="*/ 992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383"/>
                  <a:gd name="T17" fmla="*/ 501 w 501"/>
                  <a:gd name="T18" fmla="*/ 383 h 3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9510" name="Freeform 279"/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618 w 383"/>
                  <a:gd name="T1" fmla="*/ 12 h 586"/>
                  <a:gd name="T2" fmla="*/ 0 w 383"/>
                  <a:gd name="T3" fmla="*/ 668 h 586"/>
                  <a:gd name="T4" fmla="*/ 1467 w 383"/>
                  <a:gd name="T5" fmla="*/ 1456 h 586"/>
                  <a:gd name="T6" fmla="*/ 1874 w 383"/>
                  <a:gd name="T7" fmla="*/ 1097 h 586"/>
                  <a:gd name="T8" fmla="*/ 618 w 383"/>
                  <a:gd name="T9" fmla="*/ 12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3"/>
                  <a:gd name="T16" fmla="*/ 0 h 586"/>
                  <a:gd name="T17" fmla="*/ 383 w 383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19511" name="Freeform 280"/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197 w 300"/>
                  <a:gd name="T3" fmla="*/ 694 h 466"/>
                  <a:gd name="T4" fmla="*/ 1320 w 300"/>
                  <a:gd name="T5" fmla="*/ 1154 h 466"/>
                  <a:gd name="T6" fmla="*/ 1473 w 300"/>
                  <a:gd name="T7" fmla="*/ 785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466"/>
                  <a:gd name="T17" fmla="*/ 300 w 300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2" name="Freeform 281"/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92 h 354"/>
                  <a:gd name="T2" fmla="*/ 1353 w 435"/>
                  <a:gd name="T3" fmla="*/ 89 h 354"/>
                  <a:gd name="T4" fmla="*/ 2112 w 435"/>
                  <a:gd name="T5" fmla="*/ 756 h 354"/>
                  <a:gd name="T6" fmla="*/ 1455 w 435"/>
                  <a:gd name="T7" fmla="*/ 892 h 354"/>
                  <a:gd name="T8" fmla="*/ 0 w 435"/>
                  <a:gd name="T9" fmla="*/ 92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354"/>
                  <a:gd name="T17" fmla="*/ 435 w 435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9498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19506" name="Freeform 283"/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311 w 61"/>
                  <a:gd name="T1" fmla="*/ 167 h 68"/>
                  <a:gd name="T2" fmla="*/ 16 w 61"/>
                  <a:gd name="T3" fmla="*/ 41 h 68"/>
                  <a:gd name="T4" fmla="*/ 0 w 61"/>
                  <a:gd name="T5" fmla="*/ 31 h 68"/>
                  <a:gd name="T6" fmla="*/ 38 w 61"/>
                  <a:gd name="T7" fmla="*/ 0 h 68"/>
                  <a:gd name="T8" fmla="*/ 50 w 61"/>
                  <a:gd name="T9" fmla="*/ 3 h 68"/>
                  <a:gd name="T10" fmla="*/ 311 w 61"/>
                  <a:gd name="T11" fmla="*/ 166 h 68"/>
                  <a:gd name="T12" fmla="*/ 311 w 61"/>
                  <a:gd name="T13" fmla="*/ 167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8"/>
                  <a:gd name="T23" fmla="*/ 61 w 61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7" name="Freeform 284"/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282 w 106"/>
                  <a:gd name="T1" fmla="*/ 0 h 113"/>
                  <a:gd name="T2" fmla="*/ 193 w 106"/>
                  <a:gd name="T3" fmla="*/ 101 h 113"/>
                  <a:gd name="T4" fmla="*/ 0 w 106"/>
                  <a:gd name="T5" fmla="*/ 136 h 113"/>
                  <a:gd name="T6" fmla="*/ 297 w 106"/>
                  <a:gd name="T7" fmla="*/ 259 h 113"/>
                  <a:gd name="T8" fmla="*/ 480 w 106"/>
                  <a:gd name="T9" fmla="*/ 162 h 113"/>
                  <a:gd name="T10" fmla="*/ 282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113"/>
                  <a:gd name="T20" fmla="*/ 106 w 10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19499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19500" name="Freeform 286"/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274 w 60"/>
                  <a:gd name="T1" fmla="*/ 0 h 55"/>
                  <a:gd name="T2" fmla="*/ 198 w 60"/>
                  <a:gd name="T3" fmla="*/ 93 h 55"/>
                  <a:gd name="T4" fmla="*/ 0 w 60"/>
                  <a:gd name="T5" fmla="*/ 111 h 55"/>
                  <a:gd name="T6" fmla="*/ 209 w 60"/>
                  <a:gd name="T7" fmla="*/ 94 h 55"/>
                  <a:gd name="T8" fmla="*/ 274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1" name="Freeform 287"/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293 w 63"/>
                  <a:gd name="T1" fmla="*/ 0 h 58"/>
                  <a:gd name="T2" fmla="*/ 210 w 63"/>
                  <a:gd name="T3" fmla="*/ 103 h 58"/>
                  <a:gd name="T4" fmla="*/ 0 w 63"/>
                  <a:gd name="T5" fmla="*/ 126 h 58"/>
                  <a:gd name="T6" fmla="*/ 220 w 63"/>
                  <a:gd name="T7" fmla="*/ 106 h 58"/>
                  <a:gd name="T8" fmla="*/ 293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2" name="Freeform 288"/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276 w 58"/>
                  <a:gd name="T1" fmla="*/ 0 h 52"/>
                  <a:gd name="T2" fmla="*/ 200 w 58"/>
                  <a:gd name="T3" fmla="*/ 92 h 52"/>
                  <a:gd name="T4" fmla="*/ 0 w 58"/>
                  <a:gd name="T5" fmla="*/ 112 h 52"/>
                  <a:gd name="T6" fmla="*/ 210 w 58"/>
                  <a:gd name="T7" fmla="*/ 93 h 52"/>
                  <a:gd name="T8" fmla="*/ 276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3" name="Freeform 289"/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232 w 49"/>
                  <a:gd name="T1" fmla="*/ 0 h 44"/>
                  <a:gd name="T2" fmla="*/ 166 w 49"/>
                  <a:gd name="T3" fmla="*/ 79 h 44"/>
                  <a:gd name="T4" fmla="*/ 0 w 49"/>
                  <a:gd name="T5" fmla="*/ 95 h 44"/>
                  <a:gd name="T6" fmla="*/ 174 w 49"/>
                  <a:gd name="T7" fmla="*/ 81 h 44"/>
                  <a:gd name="T8" fmla="*/ 232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4" name="Freeform 290"/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250 w 51"/>
                  <a:gd name="T1" fmla="*/ 0 h 47"/>
                  <a:gd name="T2" fmla="*/ 180 w 51"/>
                  <a:gd name="T3" fmla="*/ 80 h 47"/>
                  <a:gd name="T4" fmla="*/ 0 w 51"/>
                  <a:gd name="T5" fmla="*/ 95 h 47"/>
                  <a:gd name="T6" fmla="*/ 190 w 51"/>
                  <a:gd name="T7" fmla="*/ 82 h 47"/>
                  <a:gd name="T8" fmla="*/ 250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05" name="Freeform 291"/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213 w 47"/>
                  <a:gd name="T1" fmla="*/ 0 h 43"/>
                  <a:gd name="T2" fmla="*/ 160 w 47"/>
                  <a:gd name="T3" fmla="*/ 78 h 43"/>
                  <a:gd name="T4" fmla="*/ 0 w 47"/>
                  <a:gd name="T5" fmla="*/ 94 h 43"/>
                  <a:gd name="T6" fmla="*/ 162 w 47"/>
                  <a:gd name="T7" fmla="*/ 80 h 43"/>
                  <a:gd name="T8" fmla="*/ 213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9464" name="Group 34"/>
          <p:cNvGrpSpPr>
            <a:grpSpLocks/>
          </p:cNvGrpSpPr>
          <p:nvPr/>
        </p:nvGrpSpPr>
        <p:grpSpPr bwMode="auto">
          <a:xfrm>
            <a:off x="2125663" y="2257425"/>
            <a:ext cx="1820862" cy="1381125"/>
            <a:chOff x="-1253" y="-1242"/>
            <a:chExt cx="1147" cy="870"/>
          </a:xfrm>
        </p:grpSpPr>
        <p:sp>
          <p:nvSpPr>
            <p:cNvPr id="19484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591 w 365"/>
                <a:gd name="T1" fmla="*/ 315 h 456"/>
                <a:gd name="T2" fmla="*/ 408 w 365"/>
                <a:gd name="T3" fmla="*/ 207 h 456"/>
                <a:gd name="T4" fmla="*/ 42 w 365"/>
                <a:gd name="T5" fmla="*/ 42 h 456"/>
                <a:gd name="T6" fmla="*/ 42 w 365"/>
                <a:gd name="T7" fmla="*/ 84 h 456"/>
                <a:gd name="T8" fmla="*/ 277 w 365"/>
                <a:gd name="T9" fmla="*/ 272 h 456"/>
                <a:gd name="T10" fmla="*/ 460 w 365"/>
                <a:gd name="T11" fmla="*/ 375 h 456"/>
                <a:gd name="T12" fmla="*/ 630 w 365"/>
                <a:gd name="T13" fmla="*/ 442 h 456"/>
                <a:gd name="T14" fmla="*/ 704 w 365"/>
                <a:gd name="T15" fmla="*/ 406 h 456"/>
                <a:gd name="T16" fmla="*/ 591 w 365"/>
                <a:gd name="T17" fmla="*/ 315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386 w 501"/>
                <a:gd name="T1" fmla="*/ 0 h 383"/>
                <a:gd name="T2" fmla="*/ 48 w 501"/>
                <a:gd name="T3" fmla="*/ 49 h 383"/>
                <a:gd name="T4" fmla="*/ 830 w 501"/>
                <a:gd name="T5" fmla="*/ 369 h 383"/>
                <a:gd name="T6" fmla="*/ 965 w 501"/>
                <a:gd name="T7" fmla="*/ 307 h 383"/>
                <a:gd name="T8" fmla="*/ 386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242 w 383"/>
                <a:gd name="T1" fmla="*/ 7 h 586"/>
                <a:gd name="T2" fmla="*/ 0 w 383"/>
                <a:gd name="T3" fmla="*/ 260 h 586"/>
                <a:gd name="T4" fmla="*/ 578 w 383"/>
                <a:gd name="T5" fmla="*/ 567 h 586"/>
                <a:gd name="T6" fmla="*/ 736 w 383"/>
                <a:gd name="T7" fmla="*/ 428 h 586"/>
                <a:gd name="T8" fmla="*/ 242 w 383"/>
                <a:gd name="T9" fmla="*/ 7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79 w 300"/>
                <a:gd name="T3" fmla="*/ 271 h 466"/>
                <a:gd name="T4" fmla="*/ 520 w 300"/>
                <a:gd name="T5" fmla="*/ 450 h 466"/>
                <a:gd name="T6" fmla="*/ 578 w 300"/>
                <a:gd name="T7" fmla="*/ 307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6 h 354"/>
                <a:gd name="T2" fmla="*/ 529 w 435"/>
                <a:gd name="T3" fmla="*/ 35 h 354"/>
                <a:gd name="T4" fmla="*/ 824 w 435"/>
                <a:gd name="T5" fmla="*/ 293 h 354"/>
                <a:gd name="T6" fmla="*/ 568 w 435"/>
                <a:gd name="T7" fmla="*/ 345 h 354"/>
                <a:gd name="T8" fmla="*/ 0 w 435"/>
                <a:gd name="T9" fmla="*/ 36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117 w 61"/>
                <a:gd name="T1" fmla="*/ 62 h 68"/>
                <a:gd name="T2" fmla="*/ 5 w 61"/>
                <a:gd name="T3" fmla="*/ 15 h 68"/>
                <a:gd name="T4" fmla="*/ 0 w 61"/>
                <a:gd name="T5" fmla="*/ 13 h 68"/>
                <a:gd name="T6" fmla="*/ 15 w 61"/>
                <a:gd name="T7" fmla="*/ 0 h 68"/>
                <a:gd name="T8" fmla="*/ 17 w 61"/>
                <a:gd name="T9" fmla="*/ 5 h 68"/>
                <a:gd name="T10" fmla="*/ 117 w 61"/>
                <a:gd name="T11" fmla="*/ 61 h 68"/>
                <a:gd name="T12" fmla="*/ 117 w 61"/>
                <a:gd name="T13" fmla="*/ 6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115 w 106"/>
                <a:gd name="T1" fmla="*/ 0 h 113"/>
                <a:gd name="T2" fmla="*/ 74 w 106"/>
                <a:gd name="T3" fmla="*/ 38 h 113"/>
                <a:gd name="T4" fmla="*/ 0 w 106"/>
                <a:gd name="T5" fmla="*/ 54 h 113"/>
                <a:gd name="T6" fmla="*/ 122 w 106"/>
                <a:gd name="T7" fmla="*/ 102 h 113"/>
                <a:gd name="T8" fmla="*/ 192 w 106"/>
                <a:gd name="T9" fmla="*/ 63 h 113"/>
                <a:gd name="T10" fmla="*/ 115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3185 w 60"/>
                <a:gd name="T1" fmla="*/ 0 h 55"/>
                <a:gd name="T2" fmla="*/ 2288 w 60"/>
                <a:gd name="T3" fmla="*/ 1842 h 55"/>
                <a:gd name="T4" fmla="*/ 0 w 60"/>
                <a:gd name="T5" fmla="*/ 2244 h 55"/>
                <a:gd name="T6" fmla="*/ 2399 w 60"/>
                <a:gd name="T7" fmla="*/ 1882 h 55"/>
                <a:gd name="T8" fmla="*/ 3185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3249 w 63"/>
                <a:gd name="T1" fmla="*/ 0 h 58"/>
                <a:gd name="T2" fmla="*/ 2327 w 63"/>
                <a:gd name="T3" fmla="*/ 1902 h 58"/>
                <a:gd name="T4" fmla="*/ 0 w 63"/>
                <a:gd name="T5" fmla="*/ 2329 h 58"/>
                <a:gd name="T6" fmla="*/ 2443 w 63"/>
                <a:gd name="T7" fmla="*/ 1976 h 58"/>
                <a:gd name="T8" fmla="*/ 3249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3019 w 58"/>
                <a:gd name="T1" fmla="*/ 0 h 52"/>
                <a:gd name="T2" fmla="*/ 2183 w 58"/>
                <a:gd name="T3" fmla="*/ 1736 h 52"/>
                <a:gd name="T4" fmla="*/ 0 w 58"/>
                <a:gd name="T5" fmla="*/ 2149 h 52"/>
                <a:gd name="T6" fmla="*/ 2253 w 58"/>
                <a:gd name="T7" fmla="*/ 1788 h 52"/>
                <a:gd name="T8" fmla="*/ 3019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4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2676 w 49"/>
                <a:gd name="T1" fmla="*/ 0 h 44"/>
                <a:gd name="T2" fmla="*/ 1919 w 49"/>
                <a:gd name="T3" fmla="*/ 1436 h 44"/>
                <a:gd name="T4" fmla="*/ 0 w 49"/>
                <a:gd name="T5" fmla="*/ 1756 h 44"/>
                <a:gd name="T6" fmla="*/ 1992 w 49"/>
                <a:gd name="T7" fmla="*/ 1476 h 44"/>
                <a:gd name="T8" fmla="*/ 2676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668 w 51"/>
                <a:gd name="T1" fmla="*/ 0 h 47"/>
                <a:gd name="T2" fmla="*/ 1899 w 51"/>
                <a:gd name="T3" fmla="*/ 1551 h 47"/>
                <a:gd name="T4" fmla="*/ 0 w 51"/>
                <a:gd name="T5" fmla="*/ 1854 h 47"/>
                <a:gd name="T6" fmla="*/ 2016 w 51"/>
                <a:gd name="T7" fmla="*/ 1593 h 47"/>
                <a:gd name="T8" fmla="*/ 2668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2503 w 47"/>
                <a:gd name="T1" fmla="*/ 0 h 43"/>
                <a:gd name="T2" fmla="*/ 1846 w 47"/>
                <a:gd name="T3" fmla="*/ 1481 h 43"/>
                <a:gd name="T4" fmla="*/ 0 w 47"/>
                <a:gd name="T5" fmla="*/ 1818 h 43"/>
                <a:gd name="T6" fmla="*/ 1891 w 47"/>
                <a:gd name="T7" fmla="*/ 1523 h 43"/>
                <a:gd name="T8" fmla="*/ 2503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Group 48"/>
          <p:cNvGrpSpPr>
            <a:grpSpLocks/>
          </p:cNvGrpSpPr>
          <p:nvPr/>
        </p:nvGrpSpPr>
        <p:grpSpPr bwMode="auto">
          <a:xfrm rot="-1554848" flipH="1" flipV="1">
            <a:off x="5478463" y="2028825"/>
            <a:ext cx="1820862" cy="1381125"/>
            <a:chOff x="-1253" y="-1242"/>
            <a:chExt cx="1147" cy="870"/>
          </a:xfrm>
        </p:grpSpPr>
        <p:sp>
          <p:nvSpPr>
            <p:cNvPr id="19471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591 w 365"/>
                <a:gd name="T1" fmla="*/ 315 h 456"/>
                <a:gd name="T2" fmla="*/ 408 w 365"/>
                <a:gd name="T3" fmla="*/ 207 h 456"/>
                <a:gd name="T4" fmla="*/ 42 w 365"/>
                <a:gd name="T5" fmla="*/ 42 h 456"/>
                <a:gd name="T6" fmla="*/ 42 w 365"/>
                <a:gd name="T7" fmla="*/ 84 h 456"/>
                <a:gd name="T8" fmla="*/ 277 w 365"/>
                <a:gd name="T9" fmla="*/ 272 h 456"/>
                <a:gd name="T10" fmla="*/ 460 w 365"/>
                <a:gd name="T11" fmla="*/ 375 h 456"/>
                <a:gd name="T12" fmla="*/ 630 w 365"/>
                <a:gd name="T13" fmla="*/ 442 h 456"/>
                <a:gd name="T14" fmla="*/ 704 w 365"/>
                <a:gd name="T15" fmla="*/ 406 h 456"/>
                <a:gd name="T16" fmla="*/ 591 w 365"/>
                <a:gd name="T17" fmla="*/ 315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386 w 501"/>
                <a:gd name="T1" fmla="*/ 0 h 383"/>
                <a:gd name="T2" fmla="*/ 48 w 501"/>
                <a:gd name="T3" fmla="*/ 49 h 383"/>
                <a:gd name="T4" fmla="*/ 830 w 501"/>
                <a:gd name="T5" fmla="*/ 369 h 383"/>
                <a:gd name="T6" fmla="*/ 965 w 501"/>
                <a:gd name="T7" fmla="*/ 307 h 383"/>
                <a:gd name="T8" fmla="*/ 386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242 w 383"/>
                <a:gd name="T1" fmla="*/ 7 h 586"/>
                <a:gd name="T2" fmla="*/ 0 w 383"/>
                <a:gd name="T3" fmla="*/ 260 h 586"/>
                <a:gd name="T4" fmla="*/ 578 w 383"/>
                <a:gd name="T5" fmla="*/ 567 h 586"/>
                <a:gd name="T6" fmla="*/ 736 w 383"/>
                <a:gd name="T7" fmla="*/ 428 h 586"/>
                <a:gd name="T8" fmla="*/ 242 w 383"/>
                <a:gd name="T9" fmla="*/ 7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79 w 300"/>
                <a:gd name="T3" fmla="*/ 271 h 466"/>
                <a:gd name="T4" fmla="*/ 520 w 300"/>
                <a:gd name="T5" fmla="*/ 450 h 466"/>
                <a:gd name="T6" fmla="*/ 578 w 300"/>
                <a:gd name="T7" fmla="*/ 307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6 h 354"/>
                <a:gd name="T2" fmla="*/ 529 w 435"/>
                <a:gd name="T3" fmla="*/ 35 h 354"/>
                <a:gd name="T4" fmla="*/ 824 w 435"/>
                <a:gd name="T5" fmla="*/ 293 h 354"/>
                <a:gd name="T6" fmla="*/ 568 w 435"/>
                <a:gd name="T7" fmla="*/ 345 h 354"/>
                <a:gd name="T8" fmla="*/ 0 w 435"/>
                <a:gd name="T9" fmla="*/ 36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117 w 61"/>
                <a:gd name="T1" fmla="*/ 62 h 68"/>
                <a:gd name="T2" fmla="*/ 5 w 61"/>
                <a:gd name="T3" fmla="*/ 15 h 68"/>
                <a:gd name="T4" fmla="*/ 0 w 61"/>
                <a:gd name="T5" fmla="*/ 13 h 68"/>
                <a:gd name="T6" fmla="*/ 15 w 61"/>
                <a:gd name="T7" fmla="*/ 0 h 68"/>
                <a:gd name="T8" fmla="*/ 17 w 61"/>
                <a:gd name="T9" fmla="*/ 5 h 68"/>
                <a:gd name="T10" fmla="*/ 117 w 61"/>
                <a:gd name="T11" fmla="*/ 61 h 68"/>
                <a:gd name="T12" fmla="*/ 117 w 61"/>
                <a:gd name="T13" fmla="*/ 6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115 w 106"/>
                <a:gd name="T1" fmla="*/ 0 h 113"/>
                <a:gd name="T2" fmla="*/ 74 w 106"/>
                <a:gd name="T3" fmla="*/ 38 h 113"/>
                <a:gd name="T4" fmla="*/ 0 w 106"/>
                <a:gd name="T5" fmla="*/ 54 h 113"/>
                <a:gd name="T6" fmla="*/ 122 w 106"/>
                <a:gd name="T7" fmla="*/ 102 h 113"/>
                <a:gd name="T8" fmla="*/ 192 w 106"/>
                <a:gd name="T9" fmla="*/ 63 h 113"/>
                <a:gd name="T10" fmla="*/ 115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3185 w 60"/>
                <a:gd name="T1" fmla="*/ 0 h 55"/>
                <a:gd name="T2" fmla="*/ 2288 w 60"/>
                <a:gd name="T3" fmla="*/ 1842 h 55"/>
                <a:gd name="T4" fmla="*/ 0 w 60"/>
                <a:gd name="T5" fmla="*/ 2244 h 55"/>
                <a:gd name="T6" fmla="*/ 2399 w 60"/>
                <a:gd name="T7" fmla="*/ 1882 h 55"/>
                <a:gd name="T8" fmla="*/ 3185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3249 w 63"/>
                <a:gd name="T1" fmla="*/ 0 h 58"/>
                <a:gd name="T2" fmla="*/ 2327 w 63"/>
                <a:gd name="T3" fmla="*/ 1902 h 58"/>
                <a:gd name="T4" fmla="*/ 0 w 63"/>
                <a:gd name="T5" fmla="*/ 2329 h 58"/>
                <a:gd name="T6" fmla="*/ 2443 w 63"/>
                <a:gd name="T7" fmla="*/ 1976 h 58"/>
                <a:gd name="T8" fmla="*/ 3249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3019 w 58"/>
                <a:gd name="T1" fmla="*/ 0 h 52"/>
                <a:gd name="T2" fmla="*/ 2183 w 58"/>
                <a:gd name="T3" fmla="*/ 1736 h 52"/>
                <a:gd name="T4" fmla="*/ 0 w 58"/>
                <a:gd name="T5" fmla="*/ 2149 h 52"/>
                <a:gd name="T6" fmla="*/ 2253 w 58"/>
                <a:gd name="T7" fmla="*/ 1788 h 52"/>
                <a:gd name="T8" fmla="*/ 3019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2676 w 49"/>
                <a:gd name="T1" fmla="*/ 0 h 44"/>
                <a:gd name="T2" fmla="*/ 1919 w 49"/>
                <a:gd name="T3" fmla="*/ 1436 h 44"/>
                <a:gd name="T4" fmla="*/ 0 w 49"/>
                <a:gd name="T5" fmla="*/ 1756 h 44"/>
                <a:gd name="T6" fmla="*/ 1992 w 49"/>
                <a:gd name="T7" fmla="*/ 1476 h 44"/>
                <a:gd name="T8" fmla="*/ 2676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668 w 51"/>
                <a:gd name="T1" fmla="*/ 0 h 47"/>
                <a:gd name="T2" fmla="*/ 1899 w 51"/>
                <a:gd name="T3" fmla="*/ 1551 h 47"/>
                <a:gd name="T4" fmla="*/ 0 w 51"/>
                <a:gd name="T5" fmla="*/ 1854 h 47"/>
                <a:gd name="T6" fmla="*/ 2016 w 51"/>
                <a:gd name="T7" fmla="*/ 1593 h 47"/>
                <a:gd name="T8" fmla="*/ 2668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2503 w 47"/>
                <a:gd name="T1" fmla="*/ 0 h 43"/>
                <a:gd name="T2" fmla="*/ 1846 w 47"/>
                <a:gd name="T3" fmla="*/ 1481 h 43"/>
                <a:gd name="T4" fmla="*/ 0 w 47"/>
                <a:gd name="T5" fmla="*/ 1818 h 43"/>
                <a:gd name="T6" fmla="*/ 1891 w 47"/>
                <a:gd name="T7" fmla="*/ 1523 h 43"/>
                <a:gd name="T8" fmla="*/ 2503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Group 62"/>
          <p:cNvGrpSpPr>
            <a:grpSpLocks/>
          </p:cNvGrpSpPr>
          <p:nvPr/>
        </p:nvGrpSpPr>
        <p:grpSpPr bwMode="auto">
          <a:xfrm>
            <a:off x="4395788" y="1830388"/>
            <a:ext cx="265112" cy="1279525"/>
            <a:chOff x="2769" y="1153"/>
            <a:chExt cx="167" cy="806"/>
          </a:xfrm>
        </p:grpSpPr>
        <p:sp>
          <p:nvSpPr>
            <p:cNvPr id="19467" name="Text Box 67"/>
            <p:cNvSpPr txBox="1">
              <a:spLocks noChangeArrowheads="1"/>
            </p:cNvSpPr>
            <p:nvPr/>
          </p:nvSpPr>
          <p:spPr bwMode="gray">
            <a:xfrm>
              <a:off x="2769" y="1153"/>
              <a:ext cx="1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cs typeface="Arial" charset="0"/>
                </a:rPr>
                <a:t>1</a:t>
              </a:r>
            </a:p>
          </p:txBody>
        </p:sp>
        <p:sp>
          <p:nvSpPr>
            <p:cNvPr id="19468" name="Text Box 67"/>
            <p:cNvSpPr txBox="1">
              <a:spLocks noChangeArrowheads="1"/>
            </p:cNvSpPr>
            <p:nvPr/>
          </p:nvSpPr>
          <p:spPr bwMode="gray">
            <a:xfrm>
              <a:off x="2769" y="1360"/>
              <a:ext cx="1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cs typeface="Arial" charset="0"/>
                </a:rPr>
                <a:t>2</a:t>
              </a:r>
            </a:p>
          </p:txBody>
        </p:sp>
        <p:sp>
          <p:nvSpPr>
            <p:cNvPr id="19469" name="Text Box 67"/>
            <p:cNvSpPr txBox="1">
              <a:spLocks noChangeArrowheads="1"/>
            </p:cNvSpPr>
            <p:nvPr/>
          </p:nvSpPr>
          <p:spPr bwMode="gray">
            <a:xfrm>
              <a:off x="2769" y="1586"/>
              <a:ext cx="1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solidFill>
                    <a:schemeClr val="bg1"/>
                  </a:solidFill>
                  <a:cs typeface="Arial" charset="0"/>
                </a:rPr>
                <a:t>3</a:t>
              </a:r>
            </a:p>
          </p:txBody>
        </p:sp>
        <p:sp>
          <p:nvSpPr>
            <p:cNvPr id="19470" name="Text Box 67"/>
            <p:cNvSpPr txBox="1">
              <a:spLocks noChangeArrowheads="1"/>
            </p:cNvSpPr>
            <p:nvPr/>
          </p:nvSpPr>
          <p:spPr bwMode="gray">
            <a:xfrm>
              <a:off x="2769" y="1780"/>
              <a:ext cx="167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cs typeface="Arial" charset="0"/>
                </a:rPr>
                <a:t>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Fußzeilenplatzhalter 3"/>
          <p:cNvSpPr txBox="1">
            <a:spLocks noGrp="1"/>
          </p:cNvSpPr>
          <p:nvPr/>
        </p:nvSpPr>
        <p:spPr bwMode="gray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altLang="zh-CN">
                <a:cs typeface="Arial" charset="0"/>
              </a:rPr>
              <a:t>Page </a:t>
            </a:r>
            <a:r>
              <a:rPr lang="de-DE" altLang="zh-CN">
                <a:cs typeface="Arial" charset="0"/>
                <a:sym typeface="Wingdings" pitchFamily="2" charset="2"/>
              </a:rPr>
              <a:t></a:t>
            </a:r>
            <a:r>
              <a:rPr lang="de-DE" altLang="zh-CN">
                <a:cs typeface="Arial" charset="0"/>
              </a:rPr>
              <a:t> </a:t>
            </a:r>
            <a:fld id="{B1CA1F9F-D041-445F-94DC-398D731673AD}" type="slidenum">
              <a:rPr lang="de-DE" altLang="zh-CN">
                <a:cs typeface="Arial" charset="0"/>
              </a:rPr>
              <a:pPr/>
              <a:t>4</a:t>
            </a:fld>
            <a:endParaRPr lang="de-DE" altLang="zh-CN">
              <a:cs typeface="Arial" charset="0"/>
            </a:endParaRPr>
          </a:p>
        </p:txBody>
      </p:sp>
      <p:grpSp>
        <p:nvGrpSpPr>
          <p:cNvPr id="20482" name="Group 8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547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8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9" name="Rectangle 4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50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155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20483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de-DE" altLang="zh-CN" smtClean="0">
                <a:solidFill>
                  <a:srgbClr val="FFFFFF"/>
                </a:solidFill>
              </a:rPr>
              <a:t>Target Chart</a:t>
            </a:r>
            <a:endParaRPr lang="de-DE" altLang="zh-CN" smtClean="0">
              <a:solidFill>
                <a:srgbClr val="FFFFFF"/>
              </a:solidFill>
              <a:sym typeface="Symbol" pitchFamily="18" charset="2"/>
            </a:endParaRPr>
          </a:p>
        </p:txBody>
      </p:sp>
      <p:sp>
        <p:nvSpPr>
          <p:cNvPr id="20484" name="Oval 7"/>
          <p:cNvSpPr>
            <a:spLocks noChangeArrowheads="1"/>
          </p:cNvSpPr>
          <p:nvPr/>
        </p:nvSpPr>
        <p:spPr bwMode="gray">
          <a:xfrm>
            <a:off x="2544763" y="5232400"/>
            <a:ext cx="4037012" cy="55880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lIns="90000" tIns="90000" rIns="72000" bIns="90000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0485" name="Freeform 8"/>
          <p:cNvSpPr>
            <a:spLocks/>
          </p:cNvSpPr>
          <p:nvPr/>
        </p:nvSpPr>
        <p:spPr bwMode="gray">
          <a:xfrm>
            <a:off x="4583113" y="3368675"/>
            <a:ext cx="1125537" cy="201613"/>
          </a:xfrm>
          <a:custGeom>
            <a:avLst/>
            <a:gdLst>
              <a:gd name="T0" fmla="*/ 2147483647 w 1170"/>
              <a:gd name="T1" fmla="*/ 0 h 224"/>
              <a:gd name="T2" fmla="*/ 0 w 1170"/>
              <a:gd name="T3" fmla="*/ 2147483647 h 224"/>
              <a:gd name="T4" fmla="*/ 2147483647 w 1170"/>
              <a:gd name="T5" fmla="*/ 0 h 224"/>
              <a:gd name="T6" fmla="*/ 0 60000 65536"/>
              <a:gd name="T7" fmla="*/ 0 60000 65536"/>
              <a:gd name="T8" fmla="*/ 0 60000 65536"/>
              <a:gd name="T9" fmla="*/ 0 w 1170"/>
              <a:gd name="T10" fmla="*/ 0 h 224"/>
              <a:gd name="T11" fmla="*/ 1170 w 1170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0" h="224">
                <a:moveTo>
                  <a:pt x="1170" y="0"/>
                </a:moveTo>
                <a:lnTo>
                  <a:pt x="0" y="224"/>
                </a:lnTo>
                <a:lnTo>
                  <a:pt x="1170" y="0"/>
                </a:lnTo>
                <a:close/>
              </a:path>
            </a:pathLst>
          </a:custGeom>
          <a:gradFill rotWithShape="1">
            <a:gsLst>
              <a:gs pos="0">
                <a:srgbClr val="C4C2C2"/>
              </a:gs>
              <a:gs pos="100000">
                <a:srgbClr val="EBEAEA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gray">
          <a:xfrm flipH="1">
            <a:off x="4583113" y="3368675"/>
            <a:ext cx="1125537" cy="20161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 Box 13"/>
          <p:cNvSpPr txBox="1">
            <a:spLocks noChangeArrowheads="1"/>
          </p:cNvSpPr>
          <p:nvPr/>
        </p:nvSpPr>
        <p:spPr bwMode="gray">
          <a:xfrm>
            <a:off x="6592888" y="1825625"/>
            <a:ext cx="231775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r"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FFFFFF"/>
                </a:solidFill>
                <a:cs typeface="Arial" charset="0"/>
              </a:rPr>
              <a:t>The text demonstrates how your own text will look when you replace the placeholder with </a:t>
            </a:r>
            <a:r>
              <a:rPr lang="de-DE" altLang="zh-CN" sz="1400">
                <a:solidFill>
                  <a:srgbClr val="FFFFFF"/>
                </a:solidFill>
                <a:cs typeface="Arial" charset="0"/>
              </a:rPr>
              <a:t/>
            </a:r>
            <a:br>
              <a:rPr lang="de-DE" altLang="zh-CN" sz="1400">
                <a:solidFill>
                  <a:srgbClr val="FFFFFF"/>
                </a:solidFill>
                <a:cs typeface="Arial" charset="0"/>
              </a:rPr>
            </a:br>
            <a:r>
              <a:rPr lang="de-DE" altLang="zh-CN" sz="1400" noProof="1">
                <a:solidFill>
                  <a:srgbClr val="FFFFFF"/>
                </a:solidFill>
                <a:cs typeface="Arial" charset="0"/>
              </a:rPr>
              <a:t>your own text.</a:t>
            </a:r>
          </a:p>
        </p:txBody>
      </p:sp>
      <p:sp>
        <p:nvSpPr>
          <p:cNvPr id="20488" name="Text Box 14"/>
          <p:cNvSpPr txBox="1">
            <a:spLocks noChangeArrowheads="1"/>
          </p:cNvSpPr>
          <p:nvPr/>
        </p:nvSpPr>
        <p:spPr bwMode="gray">
          <a:xfrm>
            <a:off x="6184900" y="3811588"/>
            <a:ext cx="27257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 algn="r" defTabSz="801688">
              <a:spcBef>
                <a:spcPct val="20000"/>
              </a:spcBef>
            </a:pPr>
            <a:r>
              <a:rPr lang="en-US" altLang="zh-CN" sz="1400" noProof="1">
                <a:cs typeface="Arial" charset="0"/>
              </a:rPr>
              <a:t>If you don’t want to use </a:t>
            </a:r>
            <a:r>
              <a:rPr lang="de-DE" altLang="zh-CN" sz="1400">
                <a:cs typeface="Arial" charset="0"/>
              </a:rPr>
              <a:t/>
            </a:r>
            <a:br>
              <a:rPr lang="de-DE" altLang="zh-CN" sz="1400">
                <a:cs typeface="Arial" charset="0"/>
              </a:rPr>
            </a:br>
            <a:r>
              <a:rPr lang="de-DE" altLang="zh-CN" sz="1400" noProof="1">
                <a:cs typeface="Arial" charset="0"/>
              </a:rPr>
              <a:t>the style and size of the fonts as used in this placeholder it is possible to replace it by selecting different options.</a:t>
            </a:r>
          </a:p>
        </p:txBody>
      </p:sp>
      <p:sp>
        <p:nvSpPr>
          <p:cNvPr id="20489" name="Text Box 15"/>
          <p:cNvSpPr txBox="1">
            <a:spLocks noChangeArrowheads="1"/>
          </p:cNvSpPr>
          <p:nvPr/>
        </p:nvSpPr>
        <p:spPr bwMode="gray">
          <a:xfrm>
            <a:off x="231775" y="2205038"/>
            <a:ext cx="23431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FFFFFF"/>
                </a:solidFill>
                <a:cs typeface="Arial" charset="0"/>
              </a:rPr>
              <a:t>This is placeholder text. All phrases can be replaced with your own text.</a:t>
            </a:r>
          </a:p>
        </p:txBody>
      </p:sp>
      <p:sp>
        <p:nvSpPr>
          <p:cNvPr id="20490" name="Text Box 16"/>
          <p:cNvSpPr txBox="1">
            <a:spLocks noChangeArrowheads="1"/>
          </p:cNvSpPr>
          <p:nvPr/>
        </p:nvSpPr>
        <p:spPr bwMode="gray">
          <a:xfrm>
            <a:off x="231775" y="3811588"/>
            <a:ext cx="26193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cs typeface="Arial" charset="0"/>
              </a:rPr>
              <a:t>The text demonstrates how your own text will look when you replace the placeholder with your own text.</a:t>
            </a:r>
          </a:p>
        </p:txBody>
      </p:sp>
      <p:grpSp>
        <p:nvGrpSpPr>
          <p:cNvPr id="20491" name="Group 17"/>
          <p:cNvGrpSpPr>
            <a:grpSpLocks/>
          </p:cNvGrpSpPr>
          <p:nvPr/>
        </p:nvGrpSpPr>
        <p:grpSpPr bwMode="auto">
          <a:xfrm>
            <a:off x="2822575" y="1916113"/>
            <a:ext cx="3519488" cy="3519487"/>
            <a:chOff x="2708" y="1040"/>
            <a:chExt cx="2712" cy="2712"/>
          </a:xfrm>
        </p:grpSpPr>
        <p:sp>
          <p:nvSpPr>
            <p:cNvPr id="20540" name="Oval 18"/>
            <p:cNvSpPr>
              <a:spLocks noChangeArrowheads="1"/>
            </p:cNvSpPr>
            <p:nvPr/>
          </p:nvSpPr>
          <p:spPr bwMode="gray">
            <a:xfrm>
              <a:off x="2708" y="1040"/>
              <a:ext cx="2712" cy="271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1" name="Oval 19"/>
            <p:cNvSpPr>
              <a:spLocks noChangeArrowheads="1"/>
            </p:cNvSpPr>
            <p:nvPr/>
          </p:nvSpPr>
          <p:spPr bwMode="gray">
            <a:xfrm>
              <a:off x="2744" y="1076"/>
              <a:ext cx="2640" cy="264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2" name="Oval 20"/>
            <p:cNvSpPr>
              <a:spLocks noChangeArrowheads="1"/>
            </p:cNvSpPr>
            <p:nvPr/>
          </p:nvSpPr>
          <p:spPr bwMode="gray">
            <a:xfrm>
              <a:off x="2971" y="1303"/>
              <a:ext cx="2186" cy="2186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3" name="Oval 21"/>
            <p:cNvSpPr>
              <a:spLocks noChangeArrowheads="1"/>
            </p:cNvSpPr>
            <p:nvPr/>
          </p:nvSpPr>
          <p:spPr bwMode="gray">
            <a:xfrm>
              <a:off x="3198" y="1530"/>
              <a:ext cx="1732" cy="173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4" name="Oval 22"/>
            <p:cNvSpPr>
              <a:spLocks noChangeArrowheads="1"/>
            </p:cNvSpPr>
            <p:nvPr/>
          </p:nvSpPr>
          <p:spPr bwMode="gray">
            <a:xfrm>
              <a:off x="3420" y="1752"/>
              <a:ext cx="1286" cy="128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5" name="Oval 23"/>
            <p:cNvSpPr>
              <a:spLocks noChangeArrowheads="1"/>
            </p:cNvSpPr>
            <p:nvPr/>
          </p:nvSpPr>
          <p:spPr bwMode="gray">
            <a:xfrm>
              <a:off x="3606" y="1936"/>
              <a:ext cx="920" cy="9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0546" name="Oval 24"/>
            <p:cNvSpPr>
              <a:spLocks noChangeArrowheads="1"/>
            </p:cNvSpPr>
            <p:nvPr/>
          </p:nvSpPr>
          <p:spPr bwMode="gray">
            <a:xfrm>
              <a:off x="3787" y="2117"/>
              <a:ext cx="558" cy="55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grpSp>
        <p:nvGrpSpPr>
          <p:cNvPr id="20492" name="Group 26"/>
          <p:cNvGrpSpPr>
            <a:grpSpLocks/>
          </p:cNvGrpSpPr>
          <p:nvPr/>
        </p:nvGrpSpPr>
        <p:grpSpPr bwMode="auto">
          <a:xfrm>
            <a:off x="2392363" y="1630363"/>
            <a:ext cx="1582737" cy="1582737"/>
            <a:chOff x="1292" y="446"/>
            <a:chExt cx="1775" cy="2024"/>
          </a:xfrm>
        </p:grpSpPr>
        <p:sp>
          <p:nvSpPr>
            <p:cNvPr id="20526" name="Freeform 27"/>
            <p:cNvSpPr>
              <a:spLocks/>
            </p:cNvSpPr>
            <p:nvPr/>
          </p:nvSpPr>
          <p:spPr bwMode="gray">
            <a:xfrm>
              <a:off x="2923" y="2310"/>
              <a:ext cx="144" cy="160"/>
            </a:xfrm>
            <a:custGeom>
              <a:avLst/>
              <a:gdLst>
                <a:gd name="T0" fmla="*/ 4476 w 61"/>
                <a:gd name="T1" fmla="*/ 4899 h 68"/>
                <a:gd name="T2" fmla="*/ 222 w 61"/>
                <a:gd name="T3" fmla="*/ 1158 h 68"/>
                <a:gd name="T4" fmla="*/ 0 w 61"/>
                <a:gd name="T5" fmla="*/ 953 h 68"/>
                <a:gd name="T6" fmla="*/ 590 w 61"/>
                <a:gd name="T7" fmla="*/ 0 h 68"/>
                <a:gd name="T8" fmla="*/ 753 w 61"/>
                <a:gd name="T9" fmla="*/ 209 h 68"/>
                <a:gd name="T10" fmla="*/ 4476 w 61"/>
                <a:gd name="T11" fmla="*/ 4845 h 68"/>
                <a:gd name="T12" fmla="*/ 4476 w 61"/>
                <a:gd name="T13" fmla="*/ 4899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65550F"/>
                </a:gs>
                <a:gs pos="100000">
                  <a:srgbClr val="DBB72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28"/>
            <p:cNvSpPr>
              <a:spLocks/>
            </p:cNvSpPr>
            <p:nvPr/>
          </p:nvSpPr>
          <p:spPr bwMode="gray">
            <a:xfrm>
              <a:off x="2129" y="1324"/>
              <a:ext cx="862" cy="1078"/>
            </a:xfrm>
            <a:custGeom>
              <a:avLst/>
              <a:gdLst>
                <a:gd name="T0" fmla="*/ 22483 w 365"/>
                <a:gd name="T1" fmla="*/ 23702 h 456"/>
                <a:gd name="T2" fmla="*/ 15422 w 365"/>
                <a:gd name="T3" fmla="*/ 15643 h 456"/>
                <a:gd name="T4" fmla="*/ 1684 w 365"/>
                <a:gd name="T5" fmla="*/ 3090 h 456"/>
                <a:gd name="T6" fmla="*/ 1684 w 365"/>
                <a:gd name="T7" fmla="*/ 6343 h 456"/>
                <a:gd name="T8" fmla="*/ 10642 w 365"/>
                <a:gd name="T9" fmla="*/ 20359 h 456"/>
                <a:gd name="T10" fmla="*/ 17479 w 365"/>
                <a:gd name="T11" fmla="*/ 28205 h 456"/>
                <a:gd name="T12" fmla="*/ 23945 w 365"/>
                <a:gd name="T13" fmla="*/ 33293 h 456"/>
                <a:gd name="T14" fmla="*/ 26816 w 365"/>
                <a:gd name="T15" fmla="*/ 30425 h 456"/>
                <a:gd name="T16" fmla="*/ 22483 w 365"/>
                <a:gd name="T17" fmla="*/ 23702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060B"/>
                </a:gs>
                <a:gs pos="100000">
                  <a:srgbClr val="0061B2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29"/>
            <p:cNvSpPr>
              <a:spLocks/>
            </p:cNvSpPr>
            <p:nvPr/>
          </p:nvSpPr>
          <p:spPr bwMode="gray">
            <a:xfrm>
              <a:off x="2748" y="2140"/>
              <a:ext cx="250" cy="267"/>
            </a:xfrm>
            <a:custGeom>
              <a:avLst/>
              <a:gdLst>
                <a:gd name="T0" fmla="*/ 4394 w 106"/>
                <a:gd name="T1" fmla="*/ 0 h 113"/>
                <a:gd name="T2" fmla="*/ 3005 w 106"/>
                <a:gd name="T3" fmla="*/ 3020 h 113"/>
                <a:gd name="T4" fmla="*/ 0 w 106"/>
                <a:gd name="T5" fmla="*/ 4114 h 113"/>
                <a:gd name="T6" fmla="*/ 4672 w 106"/>
                <a:gd name="T7" fmla="*/ 7795 h 113"/>
                <a:gd name="T8" fmla="*/ 7514 w 106"/>
                <a:gd name="T9" fmla="*/ 4919 h 113"/>
                <a:gd name="T10" fmla="*/ 4394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725D00"/>
                </a:gs>
                <a:gs pos="100000">
                  <a:srgbClr val="F7C8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30"/>
            <p:cNvSpPr>
              <a:spLocks/>
            </p:cNvSpPr>
            <p:nvPr/>
          </p:nvSpPr>
          <p:spPr bwMode="gray">
            <a:xfrm>
              <a:off x="1292" y="1081"/>
              <a:ext cx="1184" cy="905"/>
            </a:xfrm>
            <a:custGeom>
              <a:avLst/>
              <a:gdLst>
                <a:gd name="T0" fmla="*/ 14822 w 501"/>
                <a:gd name="T1" fmla="*/ 0 h 383"/>
                <a:gd name="T2" fmla="*/ 1995 w 501"/>
                <a:gd name="T3" fmla="*/ 3679 h 383"/>
                <a:gd name="T4" fmla="*/ 31784 w 501"/>
                <a:gd name="T5" fmla="*/ 28206 h 383"/>
                <a:gd name="T6" fmla="*/ 36929 w 501"/>
                <a:gd name="T7" fmla="*/ 23350 h 383"/>
                <a:gd name="T8" fmla="*/ 14822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438BC6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31"/>
            <p:cNvSpPr>
              <a:spLocks/>
            </p:cNvSpPr>
            <p:nvPr/>
          </p:nvSpPr>
          <p:spPr bwMode="gray">
            <a:xfrm>
              <a:off x="1767" y="446"/>
              <a:ext cx="905" cy="1384"/>
            </a:xfrm>
            <a:custGeom>
              <a:avLst/>
              <a:gdLst>
                <a:gd name="T0" fmla="*/ 9286 w 383"/>
                <a:gd name="T1" fmla="*/ 368 h 586"/>
                <a:gd name="T2" fmla="*/ 0 w 383"/>
                <a:gd name="T3" fmla="*/ 19763 h 586"/>
                <a:gd name="T4" fmla="*/ 22098 w 383"/>
                <a:gd name="T5" fmla="*/ 43067 h 586"/>
                <a:gd name="T6" fmla="*/ 28206 w 383"/>
                <a:gd name="T7" fmla="*/ 32486 h 586"/>
                <a:gd name="T8" fmla="*/ 9286 w 383"/>
                <a:gd name="T9" fmla="*/ 368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438BC6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32"/>
            <p:cNvSpPr>
              <a:spLocks/>
            </p:cNvSpPr>
            <p:nvPr/>
          </p:nvSpPr>
          <p:spPr bwMode="gray">
            <a:xfrm>
              <a:off x="1767" y="1081"/>
              <a:ext cx="709" cy="1101"/>
            </a:xfrm>
            <a:custGeom>
              <a:avLst/>
              <a:gdLst>
                <a:gd name="T0" fmla="*/ 0 w 300"/>
                <a:gd name="T1" fmla="*/ 0 h 466"/>
                <a:gd name="T2" fmla="*/ 2971 w 300"/>
                <a:gd name="T3" fmla="*/ 20626 h 466"/>
                <a:gd name="T4" fmla="*/ 19840 w 300"/>
                <a:gd name="T5" fmla="*/ 34303 h 466"/>
                <a:gd name="T6" fmla="*/ 22123 w 300"/>
                <a:gd name="T7" fmla="*/ 23345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002D52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33"/>
            <p:cNvSpPr>
              <a:spLocks/>
            </p:cNvSpPr>
            <p:nvPr/>
          </p:nvSpPr>
          <p:spPr bwMode="gray">
            <a:xfrm>
              <a:off x="1767" y="994"/>
              <a:ext cx="1028" cy="836"/>
            </a:xfrm>
            <a:custGeom>
              <a:avLst/>
              <a:gdLst>
                <a:gd name="T0" fmla="*/ 0 w 435"/>
                <a:gd name="T1" fmla="*/ 2699 h 354"/>
                <a:gd name="T2" fmla="*/ 20553 w 435"/>
                <a:gd name="T3" fmla="*/ 2581 h 354"/>
                <a:gd name="T4" fmla="*/ 32057 w 435"/>
                <a:gd name="T5" fmla="*/ 22024 h 354"/>
                <a:gd name="T6" fmla="*/ 22122 w 435"/>
                <a:gd name="T7" fmla="*/ 26001 h 354"/>
                <a:gd name="T8" fmla="*/ 0 w 435"/>
                <a:gd name="T9" fmla="*/ 2699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33" name="Group 34"/>
            <p:cNvGrpSpPr>
              <a:grpSpLocks/>
            </p:cNvGrpSpPr>
            <p:nvPr/>
          </p:nvGrpSpPr>
          <p:grpSpPr bwMode="auto">
            <a:xfrm>
              <a:off x="2760" y="2156"/>
              <a:ext cx="224" cy="225"/>
              <a:chOff x="2760" y="2156"/>
              <a:chExt cx="224" cy="225"/>
            </a:xfrm>
          </p:grpSpPr>
          <p:sp>
            <p:nvSpPr>
              <p:cNvPr id="20534" name="Freeform 35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4241 w 60"/>
                  <a:gd name="T1" fmla="*/ 0 h 55"/>
                  <a:gd name="T2" fmla="*/ 3046 w 60"/>
                  <a:gd name="T3" fmla="*/ 3023 h 55"/>
                  <a:gd name="T4" fmla="*/ 0 w 60"/>
                  <a:gd name="T5" fmla="*/ 3683 h 55"/>
                  <a:gd name="T6" fmla="*/ 3193 w 60"/>
                  <a:gd name="T7" fmla="*/ 3089 h 55"/>
                  <a:gd name="T8" fmla="*/ 4241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5" name="Freeform 36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4294 w 63"/>
                  <a:gd name="T1" fmla="*/ 0 h 58"/>
                  <a:gd name="T2" fmla="*/ 3075 w 63"/>
                  <a:gd name="T3" fmla="*/ 3175 h 58"/>
                  <a:gd name="T4" fmla="*/ 0 w 63"/>
                  <a:gd name="T5" fmla="*/ 3888 h 58"/>
                  <a:gd name="T6" fmla="*/ 3228 w 63"/>
                  <a:gd name="T7" fmla="*/ 3297 h 58"/>
                  <a:gd name="T8" fmla="*/ 4294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6" name="Freeform 37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4046 w 58"/>
                  <a:gd name="T1" fmla="*/ 0 h 52"/>
                  <a:gd name="T2" fmla="*/ 2924 w 58"/>
                  <a:gd name="T3" fmla="*/ 2888 h 52"/>
                  <a:gd name="T4" fmla="*/ 0 w 58"/>
                  <a:gd name="T5" fmla="*/ 3574 h 52"/>
                  <a:gd name="T6" fmla="*/ 3019 w 58"/>
                  <a:gd name="T7" fmla="*/ 2976 h 52"/>
                  <a:gd name="T8" fmla="*/ 4046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7" name="Freeform 38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3492 w 49"/>
                  <a:gd name="T1" fmla="*/ 0 h 44"/>
                  <a:gd name="T2" fmla="*/ 2505 w 49"/>
                  <a:gd name="T3" fmla="*/ 2430 h 44"/>
                  <a:gd name="T4" fmla="*/ 0 w 49"/>
                  <a:gd name="T5" fmla="*/ 2971 h 44"/>
                  <a:gd name="T6" fmla="*/ 2599 w 49"/>
                  <a:gd name="T7" fmla="*/ 2498 h 44"/>
                  <a:gd name="T8" fmla="*/ 3492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8" name="Freeform 39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3532 w 51"/>
                  <a:gd name="T1" fmla="*/ 0 h 47"/>
                  <a:gd name="T2" fmla="*/ 2513 w 51"/>
                  <a:gd name="T3" fmla="*/ 2581 h 47"/>
                  <a:gd name="T4" fmla="*/ 0 w 51"/>
                  <a:gd name="T5" fmla="*/ 3084 h 47"/>
                  <a:gd name="T6" fmla="*/ 2668 w 51"/>
                  <a:gd name="T7" fmla="*/ 2650 h 47"/>
                  <a:gd name="T8" fmla="*/ 3532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9" name="Freeform 40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3290 w 47"/>
                  <a:gd name="T1" fmla="*/ 0 h 43"/>
                  <a:gd name="T2" fmla="*/ 2425 w 47"/>
                  <a:gd name="T3" fmla="*/ 2403 h 43"/>
                  <a:gd name="T4" fmla="*/ 0 w 47"/>
                  <a:gd name="T5" fmla="*/ 2949 h 43"/>
                  <a:gd name="T6" fmla="*/ 2487 w 47"/>
                  <a:gd name="T7" fmla="*/ 2469 h 43"/>
                  <a:gd name="T8" fmla="*/ 3290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493" name="Group 56"/>
          <p:cNvGrpSpPr>
            <a:grpSpLocks/>
          </p:cNvGrpSpPr>
          <p:nvPr/>
        </p:nvGrpSpPr>
        <p:grpSpPr bwMode="auto">
          <a:xfrm>
            <a:off x="5257800" y="2168525"/>
            <a:ext cx="1841500" cy="1308100"/>
            <a:chOff x="3312" y="1366"/>
            <a:chExt cx="1160" cy="824"/>
          </a:xfrm>
        </p:grpSpPr>
        <p:sp>
          <p:nvSpPr>
            <p:cNvPr id="20512" name="Freeform 57"/>
            <p:cNvSpPr>
              <a:spLocks/>
            </p:cNvSpPr>
            <p:nvPr/>
          </p:nvSpPr>
          <p:spPr bwMode="gray">
            <a:xfrm rot="2289800">
              <a:off x="3312" y="1869"/>
              <a:ext cx="82" cy="90"/>
            </a:xfrm>
            <a:custGeom>
              <a:avLst/>
              <a:gdLst>
                <a:gd name="T0" fmla="*/ 1 w 62"/>
                <a:gd name="T1" fmla="*/ 275 h 68"/>
                <a:gd name="T2" fmla="*/ 238 w 62"/>
                <a:gd name="T3" fmla="*/ 65 h 68"/>
                <a:gd name="T4" fmla="*/ 250 w 62"/>
                <a:gd name="T5" fmla="*/ 53 h 68"/>
                <a:gd name="T6" fmla="*/ 217 w 62"/>
                <a:gd name="T7" fmla="*/ 0 h 68"/>
                <a:gd name="T8" fmla="*/ 210 w 62"/>
                <a:gd name="T9" fmla="*/ 12 h 68"/>
                <a:gd name="T10" fmla="*/ 0 w 62"/>
                <a:gd name="T11" fmla="*/ 273 h 68"/>
                <a:gd name="T12" fmla="*/ 1 w 62"/>
                <a:gd name="T13" fmla="*/ 275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58"/>
            <p:cNvSpPr>
              <a:spLocks/>
            </p:cNvSpPr>
            <p:nvPr/>
          </p:nvSpPr>
          <p:spPr bwMode="gray">
            <a:xfrm rot="2289800">
              <a:off x="3486" y="1530"/>
              <a:ext cx="484" cy="603"/>
            </a:xfrm>
            <a:custGeom>
              <a:avLst/>
              <a:gdLst>
                <a:gd name="T0" fmla="*/ 241 w 365"/>
                <a:gd name="T1" fmla="*/ 1297 h 456"/>
                <a:gd name="T2" fmla="*/ 636 w 365"/>
                <a:gd name="T3" fmla="*/ 856 h 456"/>
                <a:gd name="T4" fmla="*/ 1403 w 365"/>
                <a:gd name="T5" fmla="*/ 172 h 456"/>
                <a:gd name="T6" fmla="*/ 1403 w 365"/>
                <a:gd name="T7" fmla="*/ 349 h 456"/>
                <a:gd name="T8" fmla="*/ 902 w 365"/>
                <a:gd name="T9" fmla="*/ 1117 h 456"/>
                <a:gd name="T10" fmla="*/ 521 w 365"/>
                <a:gd name="T11" fmla="*/ 1545 h 456"/>
                <a:gd name="T12" fmla="*/ 160 w 365"/>
                <a:gd name="T13" fmla="*/ 1822 h 456"/>
                <a:gd name="T14" fmla="*/ 0 w 365"/>
                <a:gd name="T15" fmla="*/ 1666 h 456"/>
                <a:gd name="T16" fmla="*/ 241 w 365"/>
                <a:gd name="T17" fmla="*/ 1297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59"/>
            <p:cNvSpPr>
              <a:spLocks/>
            </p:cNvSpPr>
            <p:nvPr/>
          </p:nvSpPr>
          <p:spPr bwMode="gray">
            <a:xfrm rot="2289800">
              <a:off x="3377" y="1830"/>
              <a:ext cx="142" cy="149"/>
            </a:xfrm>
            <a:custGeom>
              <a:avLst/>
              <a:gdLst>
                <a:gd name="T0" fmla="*/ 200 w 106"/>
                <a:gd name="T1" fmla="*/ 0 h 113"/>
                <a:gd name="T2" fmla="*/ 281 w 106"/>
                <a:gd name="T3" fmla="*/ 164 h 113"/>
                <a:gd name="T4" fmla="*/ 458 w 106"/>
                <a:gd name="T5" fmla="*/ 224 h 113"/>
                <a:gd name="T6" fmla="*/ 180 w 106"/>
                <a:gd name="T7" fmla="*/ 425 h 113"/>
                <a:gd name="T8" fmla="*/ 12 w 106"/>
                <a:gd name="T9" fmla="*/ 266 h 113"/>
                <a:gd name="T10" fmla="*/ 200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60"/>
            <p:cNvSpPr>
              <a:spLocks/>
            </p:cNvSpPr>
            <p:nvPr/>
          </p:nvSpPr>
          <p:spPr bwMode="gray">
            <a:xfrm rot="2289800">
              <a:off x="3807" y="1669"/>
              <a:ext cx="665" cy="507"/>
            </a:xfrm>
            <a:custGeom>
              <a:avLst/>
              <a:gdLst>
                <a:gd name="T0" fmla="*/ 1234 w 501"/>
                <a:gd name="T1" fmla="*/ 0 h 383"/>
                <a:gd name="T2" fmla="*/ 1953 w 501"/>
                <a:gd name="T3" fmla="*/ 201 h 383"/>
                <a:gd name="T4" fmla="*/ 287 w 501"/>
                <a:gd name="T5" fmla="*/ 1555 h 383"/>
                <a:gd name="T6" fmla="*/ 0 w 501"/>
                <a:gd name="T7" fmla="*/ 1289 h 383"/>
                <a:gd name="T8" fmla="*/ 1234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61"/>
            <p:cNvSpPr>
              <a:spLocks/>
            </p:cNvSpPr>
            <p:nvPr/>
          </p:nvSpPr>
          <p:spPr bwMode="gray">
            <a:xfrm rot="2289800">
              <a:off x="3833" y="1366"/>
              <a:ext cx="507" cy="639"/>
            </a:xfrm>
            <a:custGeom>
              <a:avLst/>
              <a:gdLst>
                <a:gd name="T0" fmla="*/ 1062 w 383"/>
                <a:gd name="T1" fmla="*/ 27 h 482"/>
                <a:gd name="T2" fmla="*/ 1555 w 383"/>
                <a:gd name="T3" fmla="*/ 675 h 482"/>
                <a:gd name="T4" fmla="*/ 338 w 383"/>
                <a:gd name="T5" fmla="*/ 1974 h 482"/>
                <a:gd name="T6" fmla="*/ 0 w 383"/>
                <a:gd name="T7" fmla="*/ 1383 h 482"/>
                <a:gd name="T8" fmla="*/ 1062 w 383"/>
                <a:gd name="T9" fmla="*/ 27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62"/>
            <p:cNvSpPr>
              <a:spLocks/>
            </p:cNvSpPr>
            <p:nvPr/>
          </p:nvSpPr>
          <p:spPr bwMode="gray">
            <a:xfrm rot="2289800">
              <a:off x="3802" y="1574"/>
              <a:ext cx="398" cy="616"/>
            </a:xfrm>
            <a:custGeom>
              <a:avLst/>
              <a:gdLst>
                <a:gd name="T0" fmla="*/ 1232 w 300"/>
                <a:gd name="T1" fmla="*/ 0 h 466"/>
                <a:gd name="T2" fmla="*/ 1071 w 300"/>
                <a:gd name="T3" fmla="*/ 1129 h 466"/>
                <a:gd name="T4" fmla="*/ 127 w 300"/>
                <a:gd name="T5" fmla="*/ 1880 h 466"/>
                <a:gd name="T6" fmla="*/ 0 w 300"/>
                <a:gd name="T7" fmla="*/ 1280 h 466"/>
                <a:gd name="T8" fmla="*/ 1232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63"/>
            <p:cNvSpPr>
              <a:spLocks/>
            </p:cNvSpPr>
            <p:nvPr/>
          </p:nvSpPr>
          <p:spPr bwMode="gray">
            <a:xfrm rot="2289800">
              <a:off x="3719" y="1496"/>
              <a:ext cx="576" cy="469"/>
            </a:xfrm>
            <a:custGeom>
              <a:avLst/>
              <a:gdLst>
                <a:gd name="T0" fmla="*/ 1770 w 435"/>
                <a:gd name="T1" fmla="*/ 151 h 354"/>
                <a:gd name="T2" fmla="*/ 637 w 435"/>
                <a:gd name="T3" fmla="*/ 142 h 354"/>
                <a:gd name="T4" fmla="*/ 0 w 435"/>
                <a:gd name="T5" fmla="*/ 1223 h 354"/>
                <a:gd name="T6" fmla="*/ 551 w 435"/>
                <a:gd name="T7" fmla="*/ 1444 h 354"/>
                <a:gd name="T8" fmla="*/ 1770 w 435"/>
                <a:gd name="T9" fmla="*/ 151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19" name="Group 64"/>
            <p:cNvGrpSpPr>
              <a:grpSpLocks/>
            </p:cNvGrpSpPr>
            <p:nvPr/>
          </p:nvGrpSpPr>
          <p:grpSpPr bwMode="auto">
            <a:xfrm rot="2289800">
              <a:off x="3387" y="1840"/>
              <a:ext cx="126" cy="126"/>
              <a:chOff x="3039" y="2164"/>
              <a:chExt cx="123" cy="123"/>
            </a:xfrm>
          </p:grpSpPr>
          <p:sp>
            <p:nvSpPr>
              <p:cNvPr id="20520" name="Freeform 65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10 w 60"/>
                  <a:gd name="T1" fmla="*/ 0 h 55"/>
                  <a:gd name="T2" fmla="*/ 65 w 60"/>
                  <a:gd name="T3" fmla="*/ 147 h 55"/>
                  <a:gd name="T4" fmla="*/ 209 w 60"/>
                  <a:gd name="T5" fmla="*/ 179 h 55"/>
                  <a:gd name="T6" fmla="*/ 59 w 60"/>
                  <a:gd name="T7" fmla="*/ 150 h 55"/>
                  <a:gd name="T8" fmla="*/ 10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1" name="Freeform 66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10 w 63"/>
                  <a:gd name="T1" fmla="*/ 0 h 58"/>
                  <a:gd name="T2" fmla="*/ 69 w 63"/>
                  <a:gd name="T3" fmla="*/ 155 h 58"/>
                  <a:gd name="T4" fmla="*/ 221 w 63"/>
                  <a:gd name="T5" fmla="*/ 193 h 58"/>
                  <a:gd name="T6" fmla="*/ 64 w 63"/>
                  <a:gd name="T7" fmla="*/ 162 h 58"/>
                  <a:gd name="T8" fmla="*/ 10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2" name="Freeform 67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10 w 57"/>
                  <a:gd name="T1" fmla="*/ 0 h 52"/>
                  <a:gd name="T2" fmla="*/ 66 w 57"/>
                  <a:gd name="T3" fmla="*/ 137 h 52"/>
                  <a:gd name="T4" fmla="*/ 210 w 57"/>
                  <a:gd name="T5" fmla="*/ 171 h 52"/>
                  <a:gd name="T6" fmla="*/ 58 w 57"/>
                  <a:gd name="T7" fmla="*/ 143 h 52"/>
                  <a:gd name="T8" fmla="*/ 10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3" name="Freeform 68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8 w 49"/>
                  <a:gd name="T1" fmla="*/ 0 h 44"/>
                  <a:gd name="T2" fmla="*/ 51 w 49"/>
                  <a:gd name="T3" fmla="*/ 123 h 44"/>
                  <a:gd name="T4" fmla="*/ 172 w 49"/>
                  <a:gd name="T5" fmla="*/ 146 h 44"/>
                  <a:gd name="T6" fmla="*/ 50 w 49"/>
                  <a:gd name="T7" fmla="*/ 124 h 44"/>
                  <a:gd name="T8" fmla="*/ 8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4" name="Freeform 69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8 w 51"/>
                  <a:gd name="T1" fmla="*/ 0 h 47"/>
                  <a:gd name="T2" fmla="*/ 53 w 51"/>
                  <a:gd name="T3" fmla="*/ 126 h 47"/>
                  <a:gd name="T4" fmla="*/ 184 w 51"/>
                  <a:gd name="T5" fmla="*/ 154 h 47"/>
                  <a:gd name="T6" fmla="*/ 50 w 51"/>
                  <a:gd name="T7" fmla="*/ 134 h 47"/>
                  <a:gd name="T8" fmla="*/ 8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5" name="Freeform 70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8 w 47"/>
                  <a:gd name="T1" fmla="*/ 0 h 43"/>
                  <a:gd name="T2" fmla="*/ 51 w 47"/>
                  <a:gd name="T3" fmla="*/ 122 h 43"/>
                  <a:gd name="T4" fmla="*/ 174 w 47"/>
                  <a:gd name="T5" fmla="*/ 146 h 43"/>
                  <a:gd name="T6" fmla="*/ 49 w 47"/>
                  <a:gd name="T7" fmla="*/ 124 h 43"/>
                  <a:gd name="T8" fmla="*/ 8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494" name="Text Box 71"/>
          <p:cNvSpPr txBox="1">
            <a:spLocks noChangeArrowheads="1"/>
          </p:cNvSpPr>
          <p:nvPr/>
        </p:nvSpPr>
        <p:spPr bwMode="gray">
          <a:xfrm>
            <a:off x="4354513" y="1981200"/>
            <a:ext cx="449262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cs typeface="Arial" charset="0"/>
              </a:rPr>
              <a:t>1</a:t>
            </a:r>
          </a:p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cs typeface="Arial" charset="0"/>
              </a:rPr>
              <a:t>2</a:t>
            </a:r>
          </a:p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cs typeface="Arial" charset="0"/>
              </a:rPr>
              <a:t>3</a:t>
            </a:r>
          </a:p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cs typeface="Arial" charset="0"/>
              </a:rPr>
              <a:t>4</a:t>
            </a:r>
          </a:p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cs typeface="Arial" charset="0"/>
              </a:rPr>
              <a:t>5</a:t>
            </a:r>
          </a:p>
          <a:p>
            <a:pPr algn="ctr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cs typeface="Arial" charset="0"/>
              </a:rPr>
              <a:t>6</a:t>
            </a:r>
          </a:p>
        </p:txBody>
      </p:sp>
      <p:sp>
        <p:nvSpPr>
          <p:cNvPr id="20495" name="Oval 72"/>
          <p:cNvSpPr>
            <a:spLocks noChangeArrowheads="1"/>
          </p:cNvSpPr>
          <p:nvPr/>
        </p:nvSpPr>
        <p:spPr bwMode="gray">
          <a:xfrm>
            <a:off x="4487863" y="3581400"/>
            <a:ext cx="190500" cy="1905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grpSp>
        <p:nvGrpSpPr>
          <p:cNvPr id="20496" name="Group 73"/>
          <p:cNvGrpSpPr>
            <a:grpSpLocks/>
          </p:cNvGrpSpPr>
          <p:nvPr/>
        </p:nvGrpSpPr>
        <p:grpSpPr bwMode="auto">
          <a:xfrm rot="10282464">
            <a:off x="3106738" y="3810000"/>
            <a:ext cx="1582737" cy="1584325"/>
            <a:chOff x="2993" y="1362"/>
            <a:chExt cx="972" cy="974"/>
          </a:xfrm>
        </p:grpSpPr>
        <p:sp>
          <p:nvSpPr>
            <p:cNvPr id="20498" name="Freeform 74"/>
            <p:cNvSpPr>
              <a:spLocks/>
            </p:cNvSpPr>
            <p:nvPr/>
          </p:nvSpPr>
          <p:spPr bwMode="gray">
            <a:xfrm>
              <a:off x="2993" y="2248"/>
              <a:ext cx="80" cy="88"/>
            </a:xfrm>
            <a:custGeom>
              <a:avLst/>
              <a:gdLst>
                <a:gd name="T0" fmla="*/ 1 w 62"/>
                <a:gd name="T1" fmla="*/ 248 h 68"/>
                <a:gd name="T2" fmla="*/ 210 w 62"/>
                <a:gd name="T3" fmla="*/ 58 h 68"/>
                <a:gd name="T4" fmla="*/ 222 w 62"/>
                <a:gd name="T5" fmla="*/ 47 h 68"/>
                <a:gd name="T6" fmla="*/ 194 w 62"/>
                <a:gd name="T7" fmla="*/ 0 h 68"/>
                <a:gd name="T8" fmla="*/ 185 w 62"/>
                <a:gd name="T9" fmla="*/ 10 h 68"/>
                <a:gd name="T10" fmla="*/ 0 w 62"/>
                <a:gd name="T11" fmla="*/ 245 h 68"/>
                <a:gd name="T12" fmla="*/ 1 w 62"/>
                <a:gd name="T13" fmla="*/ 248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75"/>
            <p:cNvSpPr>
              <a:spLocks/>
            </p:cNvSpPr>
            <p:nvPr/>
          </p:nvSpPr>
          <p:spPr bwMode="gray">
            <a:xfrm>
              <a:off x="3035" y="1709"/>
              <a:ext cx="472" cy="589"/>
            </a:xfrm>
            <a:custGeom>
              <a:avLst/>
              <a:gdLst>
                <a:gd name="T0" fmla="*/ 212 w 365"/>
                <a:gd name="T1" fmla="*/ 1155 h 456"/>
                <a:gd name="T2" fmla="*/ 560 w 365"/>
                <a:gd name="T3" fmla="*/ 762 h 456"/>
                <a:gd name="T4" fmla="*/ 1238 w 365"/>
                <a:gd name="T5" fmla="*/ 150 h 456"/>
                <a:gd name="T6" fmla="*/ 1238 w 365"/>
                <a:gd name="T7" fmla="*/ 309 h 456"/>
                <a:gd name="T8" fmla="*/ 794 w 365"/>
                <a:gd name="T9" fmla="*/ 993 h 456"/>
                <a:gd name="T10" fmla="*/ 458 w 365"/>
                <a:gd name="T11" fmla="*/ 1373 h 456"/>
                <a:gd name="T12" fmla="*/ 141 w 365"/>
                <a:gd name="T13" fmla="*/ 1624 h 456"/>
                <a:gd name="T14" fmla="*/ 0 w 365"/>
                <a:gd name="T15" fmla="*/ 1480 h 456"/>
                <a:gd name="T16" fmla="*/ 212 w 365"/>
                <a:gd name="T17" fmla="*/ 1155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76"/>
            <p:cNvSpPr>
              <a:spLocks/>
            </p:cNvSpPr>
            <p:nvPr/>
          </p:nvSpPr>
          <p:spPr bwMode="gray">
            <a:xfrm>
              <a:off x="3031" y="2155"/>
              <a:ext cx="138" cy="146"/>
            </a:xfrm>
            <a:custGeom>
              <a:avLst/>
              <a:gdLst>
                <a:gd name="T0" fmla="*/ 173 w 106"/>
                <a:gd name="T1" fmla="*/ 0 h 113"/>
                <a:gd name="T2" fmla="*/ 246 w 106"/>
                <a:gd name="T3" fmla="*/ 147 h 113"/>
                <a:gd name="T4" fmla="*/ 397 w 106"/>
                <a:gd name="T5" fmla="*/ 200 h 113"/>
                <a:gd name="T6" fmla="*/ 159 w 106"/>
                <a:gd name="T7" fmla="*/ 382 h 113"/>
                <a:gd name="T8" fmla="*/ 12 w 106"/>
                <a:gd name="T9" fmla="*/ 242 h 113"/>
                <a:gd name="T10" fmla="*/ 173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77"/>
            <p:cNvSpPr>
              <a:spLocks/>
            </p:cNvSpPr>
            <p:nvPr/>
          </p:nvSpPr>
          <p:spPr bwMode="gray">
            <a:xfrm>
              <a:off x="3317" y="1576"/>
              <a:ext cx="648" cy="495"/>
            </a:xfrm>
            <a:custGeom>
              <a:avLst/>
              <a:gdLst>
                <a:gd name="T0" fmla="*/ 1085 w 501"/>
                <a:gd name="T1" fmla="*/ 0 h 383"/>
                <a:gd name="T2" fmla="*/ 1716 w 501"/>
                <a:gd name="T3" fmla="*/ 182 h 383"/>
                <a:gd name="T4" fmla="*/ 256 w 501"/>
                <a:gd name="T5" fmla="*/ 1382 h 383"/>
                <a:gd name="T6" fmla="*/ 0 w 501"/>
                <a:gd name="T7" fmla="*/ 1144 h 383"/>
                <a:gd name="T8" fmla="*/ 1085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78"/>
            <p:cNvSpPr>
              <a:spLocks/>
            </p:cNvSpPr>
            <p:nvPr/>
          </p:nvSpPr>
          <p:spPr bwMode="gray">
            <a:xfrm>
              <a:off x="3210" y="1362"/>
              <a:ext cx="495" cy="624"/>
            </a:xfrm>
            <a:custGeom>
              <a:avLst/>
              <a:gdLst>
                <a:gd name="T0" fmla="*/ 941 w 383"/>
                <a:gd name="T1" fmla="*/ 22 h 482"/>
                <a:gd name="T2" fmla="*/ 1382 w 383"/>
                <a:gd name="T3" fmla="*/ 602 h 482"/>
                <a:gd name="T4" fmla="*/ 297 w 383"/>
                <a:gd name="T5" fmla="*/ 1753 h 482"/>
                <a:gd name="T6" fmla="*/ 0 w 383"/>
                <a:gd name="T7" fmla="*/ 1230 h 482"/>
                <a:gd name="T8" fmla="*/ 941 w 383"/>
                <a:gd name="T9" fmla="*/ 22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79"/>
            <p:cNvSpPr>
              <a:spLocks/>
            </p:cNvSpPr>
            <p:nvPr/>
          </p:nvSpPr>
          <p:spPr bwMode="gray">
            <a:xfrm>
              <a:off x="3317" y="1576"/>
              <a:ext cx="388" cy="602"/>
            </a:xfrm>
            <a:custGeom>
              <a:avLst/>
              <a:gdLst>
                <a:gd name="T0" fmla="*/ 1085 w 300"/>
                <a:gd name="T1" fmla="*/ 0 h 466"/>
                <a:gd name="T2" fmla="*/ 942 w 300"/>
                <a:gd name="T3" fmla="*/ 1010 h 466"/>
                <a:gd name="T4" fmla="*/ 113 w 300"/>
                <a:gd name="T5" fmla="*/ 1677 h 466"/>
                <a:gd name="T6" fmla="*/ 0 w 300"/>
                <a:gd name="T7" fmla="*/ 1143 h 466"/>
                <a:gd name="T8" fmla="*/ 1085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80"/>
            <p:cNvSpPr>
              <a:spLocks/>
            </p:cNvSpPr>
            <p:nvPr/>
          </p:nvSpPr>
          <p:spPr bwMode="gray">
            <a:xfrm>
              <a:off x="3143" y="1528"/>
              <a:ext cx="562" cy="458"/>
            </a:xfrm>
            <a:custGeom>
              <a:avLst/>
              <a:gdLst>
                <a:gd name="T0" fmla="*/ 1566 w 435"/>
                <a:gd name="T1" fmla="*/ 135 h 354"/>
                <a:gd name="T2" fmla="*/ 562 w 435"/>
                <a:gd name="T3" fmla="*/ 125 h 354"/>
                <a:gd name="T4" fmla="*/ 0 w 435"/>
                <a:gd name="T5" fmla="*/ 1087 h 354"/>
                <a:gd name="T6" fmla="*/ 486 w 435"/>
                <a:gd name="T7" fmla="*/ 1283 h 354"/>
                <a:gd name="T8" fmla="*/ 1566 w 435"/>
                <a:gd name="T9" fmla="*/ 135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5" name="Group 81"/>
            <p:cNvGrpSpPr>
              <a:grpSpLocks/>
            </p:cNvGrpSpPr>
            <p:nvPr/>
          </p:nvGrpSpPr>
          <p:grpSpPr bwMode="auto">
            <a:xfrm>
              <a:off x="3039" y="2164"/>
              <a:ext cx="123" cy="123"/>
              <a:chOff x="3039" y="2164"/>
              <a:chExt cx="123" cy="123"/>
            </a:xfrm>
          </p:grpSpPr>
          <p:sp>
            <p:nvSpPr>
              <p:cNvPr id="20506" name="Freeform 82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10 w 60"/>
                  <a:gd name="T1" fmla="*/ 0 h 55"/>
                  <a:gd name="T2" fmla="*/ 65 w 60"/>
                  <a:gd name="T3" fmla="*/ 147 h 55"/>
                  <a:gd name="T4" fmla="*/ 209 w 60"/>
                  <a:gd name="T5" fmla="*/ 179 h 55"/>
                  <a:gd name="T6" fmla="*/ 59 w 60"/>
                  <a:gd name="T7" fmla="*/ 150 h 55"/>
                  <a:gd name="T8" fmla="*/ 10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7" name="Freeform 83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10 w 63"/>
                  <a:gd name="T1" fmla="*/ 0 h 58"/>
                  <a:gd name="T2" fmla="*/ 69 w 63"/>
                  <a:gd name="T3" fmla="*/ 155 h 58"/>
                  <a:gd name="T4" fmla="*/ 221 w 63"/>
                  <a:gd name="T5" fmla="*/ 193 h 58"/>
                  <a:gd name="T6" fmla="*/ 64 w 63"/>
                  <a:gd name="T7" fmla="*/ 162 h 58"/>
                  <a:gd name="T8" fmla="*/ 10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8" name="Freeform 84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10 w 57"/>
                  <a:gd name="T1" fmla="*/ 0 h 52"/>
                  <a:gd name="T2" fmla="*/ 66 w 57"/>
                  <a:gd name="T3" fmla="*/ 137 h 52"/>
                  <a:gd name="T4" fmla="*/ 210 w 57"/>
                  <a:gd name="T5" fmla="*/ 171 h 52"/>
                  <a:gd name="T6" fmla="*/ 58 w 57"/>
                  <a:gd name="T7" fmla="*/ 143 h 52"/>
                  <a:gd name="T8" fmla="*/ 10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9" name="Freeform 85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8 w 49"/>
                  <a:gd name="T1" fmla="*/ 0 h 44"/>
                  <a:gd name="T2" fmla="*/ 51 w 49"/>
                  <a:gd name="T3" fmla="*/ 123 h 44"/>
                  <a:gd name="T4" fmla="*/ 172 w 49"/>
                  <a:gd name="T5" fmla="*/ 146 h 44"/>
                  <a:gd name="T6" fmla="*/ 50 w 49"/>
                  <a:gd name="T7" fmla="*/ 124 h 44"/>
                  <a:gd name="T8" fmla="*/ 8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0" name="Freeform 86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8 w 51"/>
                  <a:gd name="T1" fmla="*/ 0 h 47"/>
                  <a:gd name="T2" fmla="*/ 53 w 51"/>
                  <a:gd name="T3" fmla="*/ 126 h 47"/>
                  <a:gd name="T4" fmla="*/ 184 w 51"/>
                  <a:gd name="T5" fmla="*/ 154 h 47"/>
                  <a:gd name="T6" fmla="*/ 50 w 51"/>
                  <a:gd name="T7" fmla="*/ 134 h 47"/>
                  <a:gd name="T8" fmla="*/ 8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87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8 w 47"/>
                  <a:gd name="T1" fmla="*/ 0 h 43"/>
                  <a:gd name="T2" fmla="*/ 51 w 47"/>
                  <a:gd name="T3" fmla="*/ 122 h 43"/>
                  <a:gd name="T4" fmla="*/ 174 w 47"/>
                  <a:gd name="T5" fmla="*/ 146 h 43"/>
                  <a:gd name="T6" fmla="*/ 49 w 47"/>
                  <a:gd name="T7" fmla="*/ 124 h 43"/>
                  <a:gd name="T8" fmla="*/ 8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2568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2569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grpSp>
        <p:nvGrpSpPr>
          <p:cNvPr id="22530" name="Group 51"/>
          <p:cNvGrpSpPr>
            <a:grpSpLocks/>
          </p:cNvGrpSpPr>
          <p:nvPr/>
        </p:nvGrpSpPr>
        <p:grpSpPr bwMode="auto">
          <a:xfrm>
            <a:off x="322263" y="1558925"/>
            <a:ext cx="3198812" cy="4246563"/>
            <a:chOff x="207" y="978"/>
            <a:chExt cx="2630" cy="2675"/>
          </a:xfrm>
        </p:grpSpPr>
        <p:sp>
          <p:nvSpPr>
            <p:cNvPr id="22566" name="Rectangle 19"/>
            <p:cNvSpPr>
              <a:spLocks noChangeArrowheads="1"/>
            </p:cNvSpPr>
            <p:nvPr/>
          </p:nvSpPr>
          <p:spPr bwMode="gray">
            <a:xfrm>
              <a:off x="207" y="978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1C2C3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288000" tIns="0" rIns="0" bIns="0" anchor="ctr"/>
            <a:lstStyle/>
            <a:p>
              <a:pPr defTabSz="801688" eaLnBrk="0" hangingPunct="0"/>
              <a:r>
                <a:rPr lang="en-US" altLang="zh-CN" sz="1600" b="1" noProof="1">
                  <a:latin typeface="Calibri" pitchFamily="34" charset="0"/>
                </a:rPr>
                <a:t>This is a placeholder text</a:t>
              </a:r>
            </a:p>
          </p:txBody>
        </p:sp>
        <p:sp>
          <p:nvSpPr>
            <p:cNvPr id="22567" name="Rectangle 5"/>
            <p:cNvSpPr>
              <a:spLocks noChangeArrowheads="1"/>
            </p:cNvSpPr>
            <p:nvPr/>
          </p:nvSpPr>
          <p:spPr bwMode="gray">
            <a:xfrm>
              <a:off x="207" y="1205"/>
              <a:ext cx="2630" cy="244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 noProof="1">
                  <a:latin typeface="Calibri" pitchFamily="34" charset="0"/>
                </a:rPr>
                <a:t>This is a placeholder text. </a:t>
              </a: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 noProof="1">
                  <a:latin typeface="Calibri" pitchFamily="34" charset="0"/>
                </a:rPr>
                <a:t>This text can be replaced with </a:t>
              </a:r>
              <a:br>
                <a:rPr lang="en-US" altLang="zh-CN" sz="1600" noProof="1">
                  <a:latin typeface="Calibri" pitchFamily="34" charset="0"/>
                </a:rPr>
              </a:br>
              <a:r>
                <a:rPr lang="en-US" altLang="zh-CN" sz="1600" noProof="1">
                  <a:latin typeface="Calibri" pitchFamily="34" charset="0"/>
                </a:rPr>
                <a:t>your own text.</a:t>
              </a:r>
              <a:endParaRPr lang="de-DE" altLang="zh-CN" sz="1600">
                <a:latin typeface="Calibri" pitchFamily="34" charset="0"/>
              </a:endParaRP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>
                  <a:latin typeface="Calibri" pitchFamily="34" charset="0"/>
                </a:rPr>
                <a:t>All phrases can be replaced with your own text.</a:t>
              </a: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US" altLang="zh-CN" sz="1600" noProof="1">
                <a:latin typeface="Calibri" pitchFamily="34" charset="0"/>
              </a:endParaRPr>
            </a:p>
          </p:txBody>
        </p:sp>
      </p:grpSp>
      <p:grpSp>
        <p:nvGrpSpPr>
          <p:cNvPr id="22531" name="Group 8"/>
          <p:cNvGrpSpPr>
            <a:grpSpLocks/>
          </p:cNvGrpSpPr>
          <p:nvPr/>
        </p:nvGrpSpPr>
        <p:grpSpPr bwMode="auto">
          <a:xfrm>
            <a:off x="5148263" y="2457450"/>
            <a:ext cx="2271712" cy="2998788"/>
            <a:chOff x="3243" y="1548"/>
            <a:chExt cx="1431" cy="1889"/>
          </a:xfrm>
        </p:grpSpPr>
        <p:grpSp>
          <p:nvGrpSpPr>
            <p:cNvPr id="22556" name="Group 9"/>
            <p:cNvGrpSpPr>
              <a:grpSpLocks/>
            </p:cNvGrpSpPr>
            <p:nvPr/>
          </p:nvGrpSpPr>
          <p:grpSpPr bwMode="auto">
            <a:xfrm rot="220837">
              <a:off x="3478" y="1548"/>
              <a:ext cx="1196" cy="1712"/>
              <a:chOff x="728" y="1935"/>
              <a:chExt cx="1196" cy="1712"/>
            </a:xfrm>
          </p:grpSpPr>
          <p:sp>
            <p:nvSpPr>
              <p:cNvPr id="22558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517643709 h 182"/>
                  <a:gd name="T2" fmla="*/ 1372623208 w 389"/>
                  <a:gd name="T3" fmla="*/ 1517643709 h 182"/>
                  <a:gd name="T4" fmla="*/ 1372623208 w 389"/>
                  <a:gd name="T5" fmla="*/ 1517643709 h 182"/>
                  <a:gd name="T6" fmla="*/ 1372623208 w 389"/>
                  <a:gd name="T7" fmla="*/ 0 h 182"/>
                  <a:gd name="T8" fmla="*/ 0 w 389"/>
                  <a:gd name="T9" fmla="*/ 1517643709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9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369930698 h 154"/>
                  <a:gd name="T2" fmla="*/ 1348228377 w 366"/>
                  <a:gd name="T3" fmla="*/ 1369930698 h 154"/>
                  <a:gd name="T4" fmla="*/ 1348228377 w 366"/>
                  <a:gd name="T5" fmla="*/ 1369930698 h 154"/>
                  <a:gd name="T6" fmla="*/ 1348228377 w 366"/>
                  <a:gd name="T7" fmla="*/ 0 h 154"/>
                  <a:gd name="T8" fmla="*/ 0 w 366"/>
                  <a:gd name="T9" fmla="*/ 136993069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1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2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694142563 h 161"/>
                  <a:gd name="T2" fmla="*/ 1364202259 w 404"/>
                  <a:gd name="T3" fmla="*/ 1694142563 h 161"/>
                  <a:gd name="T4" fmla="*/ 1364202259 w 404"/>
                  <a:gd name="T5" fmla="*/ 1694142563 h 161"/>
                  <a:gd name="T6" fmla="*/ 1364202259 w 404"/>
                  <a:gd name="T7" fmla="*/ 0 h 161"/>
                  <a:gd name="T8" fmla="*/ 0 w 404"/>
                  <a:gd name="T9" fmla="*/ 1694142563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393024606 w 185"/>
                  <a:gd name="T3" fmla="*/ 1388594457 h 388"/>
                  <a:gd name="T4" fmla="*/ 1393024606 w 185"/>
                  <a:gd name="T5" fmla="*/ 1388594457 h 388"/>
                  <a:gd name="T6" fmla="*/ 1393024606 w 185"/>
                  <a:gd name="T7" fmla="*/ 138859445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398876590 h 451"/>
                  <a:gd name="T2" fmla="*/ 1393751967 w 463"/>
                  <a:gd name="T3" fmla="*/ 1398876590 h 451"/>
                  <a:gd name="T4" fmla="*/ 1393751967 w 463"/>
                  <a:gd name="T5" fmla="*/ 1398876590 h 451"/>
                  <a:gd name="T6" fmla="*/ 1393751967 w 463"/>
                  <a:gd name="T7" fmla="*/ 0 h 451"/>
                  <a:gd name="T8" fmla="*/ 0 w 463"/>
                  <a:gd name="T9" fmla="*/ 1398876590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2557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243" y="3236"/>
              <a:ext cx="1431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2" name="Group 19"/>
          <p:cNvGrpSpPr>
            <a:grpSpLocks/>
          </p:cNvGrpSpPr>
          <p:nvPr/>
        </p:nvGrpSpPr>
        <p:grpSpPr bwMode="auto">
          <a:xfrm>
            <a:off x="7062788" y="2597150"/>
            <a:ext cx="1497012" cy="1865313"/>
            <a:chOff x="4449" y="1636"/>
            <a:chExt cx="943" cy="1175"/>
          </a:xfrm>
        </p:grpSpPr>
        <p:grpSp>
          <p:nvGrpSpPr>
            <p:cNvPr id="22546" name="Group 20"/>
            <p:cNvGrpSpPr>
              <a:grpSpLocks/>
            </p:cNvGrpSpPr>
            <p:nvPr/>
          </p:nvGrpSpPr>
          <p:grpSpPr bwMode="auto">
            <a:xfrm rot="733683">
              <a:off x="4674" y="1636"/>
              <a:ext cx="718" cy="1028"/>
              <a:chOff x="728" y="1935"/>
              <a:chExt cx="1196" cy="1712"/>
            </a:xfrm>
          </p:grpSpPr>
          <p:sp>
            <p:nvSpPr>
              <p:cNvPr id="22548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517643709 h 182"/>
                  <a:gd name="T2" fmla="*/ 1372623208 w 389"/>
                  <a:gd name="T3" fmla="*/ 1517643709 h 182"/>
                  <a:gd name="T4" fmla="*/ 1372623208 w 389"/>
                  <a:gd name="T5" fmla="*/ 1517643709 h 182"/>
                  <a:gd name="T6" fmla="*/ 1372623208 w 389"/>
                  <a:gd name="T7" fmla="*/ 0 h 182"/>
                  <a:gd name="T8" fmla="*/ 0 w 389"/>
                  <a:gd name="T9" fmla="*/ 1517643709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9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369930698 h 154"/>
                  <a:gd name="T2" fmla="*/ 1348228377 w 366"/>
                  <a:gd name="T3" fmla="*/ 1369930698 h 154"/>
                  <a:gd name="T4" fmla="*/ 1348228377 w 366"/>
                  <a:gd name="T5" fmla="*/ 1369930698 h 154"/>
                  <a:gd name="T6" fmla="*/ 1348228377 w 366"/>
                  <a:gd name="T7" fmla="*/ 0 h 154"/>
                  <a:gd name="T8" fmla="*/ 0 w 366"/>
                  <a:gd name="T9" fmla="*/ 136993069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0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1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694142563 h 161"/>
                  <a:gd name="T2" fmla="*/ 1364202259 w 404"/>
                  <a:gd name="T3" fmla="*/ 1694142563 h 161"/>
                  <a:gd name="T4" fmla="*/ 1364202259 w 404"/>
                  <a:gd name="T5" fmla="*/ 1694142563 h 161"/>
                  <a:gd name="T6" fmla="*/ 1364202259 w 404"/>
                  <a:gd name="T7" fmla="*/ 0 h 161"/>
                  <a:gd name="T8" fmla="*/ 0 w 404"/>
                  <a:gd name="T9" fmla="*/ 1694142563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3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393024606 w 185"/>
                  <a:gd name="T3" fmla="*/ 1388594457 h 388"/>
                  <a:gd name="T4" fmla="*/ 1393024606 w 185"/>
                  <a:gd name="T5" fmla="*/ 1388594457 h 388"/>
                  <a:gd name="T6" fmla="*/ 1393024606 w 185"/>
                  <a:gd name="T7" fmla="*/ 138859445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398876590 h 451"/>
                  <a:gd name="T2" fmla="*/ 1393751967 w 463"/>
                  <a:gd name="T3" fmla="*/ 1398876590 h 451"/>
                  <a:gd name="T4" fmla="*/ 1393751967 w 463"/>
                  <a:gd name="T5" fmla="*/ 1398876590 h 451"/>
                  <a:gd name="T6" fmla="*/ 1393751967 w 463"/>
                  <a:gd name="T7" fmla="*/ 0 h 451"/>
                  <a:gd name="T8" fmla="*/ 0 w 463"/>
                  <a:gd name="T9" fmla="*/ 1398876590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5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2547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449" y="2679"/>
              <a:ext cx="937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3" name="Group 30"/>
          <p:cNvGrpSpPr>
            <a:grpSpLocks/>
          </p:cNvGrpSpPr>
          <p:nvPr/>
        </p:nvGrpSpPr>
        <p:grpSpPr bwMode="auto">
          <a:xfrm>
            <a:off x="4168775" y="2652713"/>
            <a:ext cx="1487488" cy="1809750"/>
            <a:chOff x="2626" y="1671"/>
            <a:chExt cx="937" cy="1140"/>
          </a:xfrm>
        </p:grpSpPr>
        <p:grpSp>
          <p:nvGrpSpPr>
            <p:cNvPr id="22536" name="Group 31"/>
            <p:cNvGrpSpPr>
              <a:grpSpLocks/>
            </p:cNvGrpSpPr>
            <p:nvPr/>
          </p:nvGrpSpPr>
          <p:grpSpPr bwMode="auto">
            <a:xfrm rot="-899113">
              <a:off x="2673" y="1671"/>
              <a:ext cx="718" cy="1028"/>
              <a:chOff x="728" y="1935"/>
              <a:chExt cx="1196" cy="1712"/>
            </a:xfrm>
          </p:grpSpPr>
          <p:sp>
            <p:nvSpPr>
              <p:cNvPr id="22538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517643709 h 182"/>
                  <a:gd name="T2" fmla="*/ 1372623208 w 389"/>
                  <a:gd name="T3" fmla="*/ 1517643709 h 182"/>
                  <a:gd name="T4" fmla="*/ 1372623208 w 389"/>
                  <a:gd name="T5" fmla="*/ 1517643709 h 182"/>
                  <a:gd name="T6" fmla="*/ 1372623208 w 389"/>
                  <a:gd name="T7" fmla="*/ 0 h 182"/>
                  <a:gd name="T8" fmla="*/ 0 w 389"/>
                  <a:gd name="T9" fmla="*/ 1517643709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9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369930698 h 154"/>
                  <a:gd name="T2" fmla="*/ 1348228377 w 366"/>
                  <a:gd name="T3" fmla="*/ 1369930698 h 154"/>
                  <a:gd name="T4" fmla="*/ 1348228377 w 366"/>
                  <a:gd name="T5" fmla="*/ 1369930698 h 154"/>
                  <a:gd name="T6" fmla="*/ 1348228377 w 366"/>
                  <a:gd name="T7" fmla="*/ 0 h 154"/>
                  <a:gd name="T8" fmla="*/ 0 w 366"/>
                  <a:gd name="T9" fmla="*/ 136993069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0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1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2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694142563 h 161"/>
                  <a:gd name="T2" fmla="*/ 1364202259 w 404"/>
                  <a:gd name="T3" fmla="*/ 1694142563 h 161"/>
                  <a:gd name="T4" fmla="*/ 1364202259 w 404"/>
                  <a:gd name="T5" fmla="*/ 1694142563 h 161"/>
                  <a:gd name="T6" fmla="*/ 1364202259 w 404"/>
                  <a:gd name="T7" fmla="*/ 0 h 161"/>
                  <a:gd name="T8" fmla="*/ 0 w 404"/>
                  <a:gd name="T9" fmla="*/ 1694142563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3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393024606 w 185"/>
                  <a:gd name="T3" fmla="*/ 1388594457 h 388"/>
                  <a:gd name="T4" fmla="*/ 1393024606 w 185"/>
                  <a:gd name="T5" fmla="*/ 1388594457 h 388"/>
                  <a:gd name="T6" fmla="*/ 1393024606 w 185"/>
                  <a:gd name="T7" fmla="*/ 138859445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4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398876590 h 451"/>
                  <a:gd name="T2" fmla="*/ 1393751967 w 463"/>
                  <a:gd name="T3" fmla="*/ 1398876590 h 451"/>
                  <a:gd name="T4" fmla="*/ 1393751967 w 463"/>
                  <a:gd name="T5" fmla="*/ 1398876590 h 451"/>
                  <a:gd name="T6" fmla="*/ 1393751967 w 463"/>
                  <a:gd name="T7" fmla="*/ 0 h 451"/>
                  <a:gd name="T8" fmla="*/ 0 w 463"/>
                  <a:gd name="T9" fmla="*/ 1398876590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5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2537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626" y="2679"/>
              <a:ext cx="937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6000" b="1">
                <a:solidFill>
                  <a:srgbClr val="6B9B1A"/>
                </a:solidFill>
                <a:cs typeface="Arial" charset="0"/>
              </a:rPr>
              <a:t>QUESTION</a:t>
            </a:r>
            <a:r>
              <a:rPr lang="de-DE" altLang="zh-CN" sz="6000">
                <a:solidFill>
                  <a:srgbClr val="595959"/>
                </a:solidFill>
                <a:cs typeface="Arial" charset="0"/>
              </a:rPr>
              <a:t>MARK</a:t>
            </a:r>
          </a:p>
        </p:txBody>
      </p:sp>
      <p:sp>
        <p:nvSpPr>
          <p:cNvPr id="22535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2359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59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59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59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3554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cs typeface="Arial" charset="0"/>
              </a:rPr>
              <a:t>Question Mark</a:t>
            </a:r>
          </a:p>
        </p:txBody>
      </p:sp>
      <p:grpSp>
        <p:nvGrpSpPr>
          <p:cNvPr id="23555" name="Group 8"/>
          <p:cNvGrpSpPr>
            <a:grpSpLocks/>
          </p:cNvGrpSpPr>
          <p:nvPr/>
        </p:nvGrpSpPr>
        <p:grpSpPr bwMode="auto">
          <a:xfrm>
            <a:off x="3059113" y="2090738"/>
            <a:ext cx="2954337" cy="3908425"/>
            <a:chOff x="1927" y="1317"/>
            <a:chExt cx="1861" cy="2462"/>
          </a:xfrm>
        </p:grpSpPr>
        <p:grpSp>
          <p:nvGrpSpPr>
            <p:cNvPr id="23580" name="Group 9"/>
            <p:cNvGrpSpPr>
              <a:grpSpLocks/>
            </p:cNvGrpSpPr>
            <p:nvPr/>
          </p:nvGrpSpPr>
          <p:grpSpPr bwMode="auto">
            <a:xfrm>
              <a:off x="2252" y="1317"/>
              <a:ext cx="1536" cy="2225"/>
              <a:chOff x="2252" y="1317"/>
              <a:chExt cx="1536" cy="2225"/>
            </a:xfrm>
          </p:grpSpPr>
          <p:sp>
            <p:nvSpPr>
              <p:cNvPr id="23582" name="Freeform 4"/>
              <p:cNvSpPr>
                <a:spLocks/>
              </p:cNvSpPr>
              <p:nvPr/>
            </p:nvSpPr>
            <p:spPr bwMode="gray">
              <a:xfrm rot="1448142">
                <a:off x="2294" y="2020"/>
                <a:ext cx="405" cy="199"/>
              </a:xfrm>
              <a:custGeom>
                <a:avLst/>
                <a:gdLst>
                  <a:gd name="T0" fmla="*/ 0 w 389"/>
                  <a:gd name="T1" fmla="*/ 2147483647 h 182"/>
                  <a:gd name="T2" fmla="*/ 2147483647 w 389"/>
                  <a:gd name="T3" fmla="*/ 2147483647 h 182"/>
                  <a:gd name="T4" fmla="*/ 2147483647 w 389"/>
                  <a:gd name="T5" fmla="*/ 2147483647 h 182"/>
                  <a:gd name="T6" fmla="*/ 2147483647 w 389"/>
                  <a:gd name="T7" fmla="*/ 0 h 182"/>
                  <a:gd name="T8" fmla="*/ 0 w 389"/>
                  <a:gd name="T9" fmla="*/ 2147483647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3" name="Freeform 5"/>
              <p:cNvSpPr>
                <a:spLocks/>
              </p:cNvSpPr>
              <p:nvPr/>
            </p:nvSpPr>
            <p:spPr bwMode="gray">
              <a:xfrm rot="1448142">
                <a:off x="2711" y="2818"/>
                <a:ext cx="377" cy="160"/>
              </a:xfrm>
              <a:custGeom>
                <a:avLst/>
                <a:gdLst>
                  <a:gd name="T0" fmla="*/ 0 w 366"/>
                  <a:gd name="T1" fmla="*/ 2147483647 h 154"/>
                  <a:gd name="T2" fmla="*/ 2147483647 w 366"/>
                  <a:gd name="T3" fmla="*/ 2147483647 h 154"/>
                  <a:gd name="T4" fmla="*/ 2147483647 w 366"/>
                  <a:gd name="T5" fmla="*/ 2147483647 h 154"/>
                  <a:gd name="T6" fmla="*/ 2147483647 w 366"/>
                  <a:gd name="T7" fmla="*/ 0 h 154"/>
                  <a:gd name="T8" fmla="*/ 0 w 366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4" name="Freeform 6"/>
              <p:cNvSpPr>
                <a:spLocks/>
              </p:cNvSpPr>
              <p:nvPr/>
            </p:nvSpPr>
            <p:spPr bwMode="gray">
              <a:xfrm rot="1448142">
                <a:off x="2668" y="1767"/>
                <a:ext cx="495" cy="462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5" name="Freeform 7"/>
              <p:cNvSpPr>
                <a:spLocks/>
              </p:cNvSpPr>
              <p:nvPr/>
            </p:nvSpPr>
            <p:spPr bwMode="gray">
              <a:xfrm rot="1448142">
                <a:off x="3169" y="1827"/>
                <a:ext cx="619" cy="1234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6" name="Freeform 9"/>
              <p:cNvSpPr>
                <a:spLocks/>
              </p:cNvSpPr>
              <p:nvPr/>
            </p:nvSpPr>
            <p:spPr bwMode="gray">
              <a:xfrm rot="1448142">
                <a:off x="2663" y="3356"/>
                <a:ext cx="419" cy="186"/>
              </a:xfrm>
              <a:custGeom>
                <a:avLst/>
                <a:gdLst>
                  <a:gd name="T0" fmla="*/ 0 w 404"/>
                  <a:gd name="T1" fmla="*/ 2147483647 h 161"/>
                  <a:gd name="T2" fmla="*/ 2147483647 w 404"/>
                  <a:gd name="T3" fmla="*/ 2147483647 h 161"/>
                  <a:gd name="T4" fmla="*/ 2147483647 w 404"/>
                  <a:gd name="T5" fmla="*/ 2147483647 h 161"/>
                  <a:gd name="T6" fmla="*/ 2147483647 w 404"/>
                  <a:gd name="T7" fmla="*/ 0 h 161"/>
                  <a:gd name="T8" fmla="*/ 0 w 404"/>
                  <a:gd name="T9" fmla="*/ 2147483647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7" name="Freeform 10"/>
              <p:cNvSpPr>
                <a:spLocks/>
              </p:cNvSpPr>
              <p:nvPr/>
            </p:nvSpPr>
            <p:spPr bwMode="gray">
              <a:xfrm rot="1448142">
                <a:off x="2973" y="3083"/>
                <a:ext cx="194" cy="406"/>
              </a:xfrm>
              <a:custGeom>
                <a:avLst/>
                <a:gdLst>
                  <a:gd name="T0" fmla="*/ 0 w 185"/>
                  <a:gd name="T1" fmla="*/ 0 h 388"/>
                  <a:gd name="T2" fmla="*/ 2147483647 w 185"/>
                  <a:gd name="T3" fmla="*/ 2147483647 h 388"/>
                  <a:gd name="T4" fmla="*/ 2147483647 w 185"/>
                  <a:gd name="T5" fmla="*/ 2147483647 h 388"/>
                  <a:gd name="T6" fmla="*/ 2147483647 w 185"/>
                  <a:gd name="T7" fmla="*/ 214748364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8" name="Freeform 8"/>
              <p:cNvSpPr>
                <a:spLocks/>
              </p:cNvSpPr>
              <p:nvPr/>
            </p:nvSpPr>
            <p:spPr bwMode="gray">
              <a:xfrm rot="1448142">
                <a:off x="2628" y="2997"/>
                <a:ext cx="485" cy="474"/>
              </a:xfrm>
              <a:custGeom>
                <a:avLst/>
                <a:gdLst>
                  <a:gd name="T0" fmla="*/ 0 w 463"/>
                  <a:gd name="T1" fmla="*/ 2147483647 h 451"/>
                  <a:gd name="T2" fmla="*/ 2147483647 w 463"/>
                  <a:gd name="T3" fmla="*/ 2147483647 h 451"/>
                  <a:gd name="T4" fmla="*/ 2147483647 w 463"/>
                  <a:gd name="T5" fmla="*/ 2147483647 h 451"/>
                  <a:gd name="T6" fmla="*/ 2147483647 w 463"/>
                  <a:gd name="T7" fmla="*/ 0 h 451"/>
                  <a:gd name="T8" fmla="*/ 0 w 463"/>
                  <a:gd name="T9" fmla="*/ 2147483647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9" name="Freeform 3"/>
              <p:cNvSpPr>
                <a:spLocks/>
              </p:cNvSpPr>
              <p:nvPr/>
            </p:nvSpPr>
            <p:spPr bwMode="gray">
              <a:xfrm rot="1448142">
                <a:off x="2252" y="1317"/>
                <a:ext cx="1438" cy="1583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3581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927" y="3517"/>
              <a:ext cx="1861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556" name="Group 19"/>
          <p:cNvGrpSpPr>
            <a:grpSpLocks/>
          </p:cNvGrpSpPr>
          <p:nvPr/>
        </p:nvGrpSpPr>
        <p:grpSpPr bwMode="auto">
          <a:xfrm>
            <a:off x="5548313" y="2273300"/>
            <a:ext cx="1941512" cy="2432050"/>
            <a:chOff x="3495" y="1432"/>
            <a:chExt cx="1223" cy="1532"/>
          </a:xfrm>
        </p:grpSpPr>
        <p:grpSp>
          <p:nvGrpSpPr>
            <p:cNvPr id="23570" name="Group 20"/>
            <p:cNvGrpSpPr>
              <a:grpSpLocks/>
            </p:cNvGrpSpPr>
            <p:nvPr/>
          </p:nvGrpSpPr>
          <p:grpSpPr bwMode="auto">
            <a:xfrm>
              <a:off x="3829" y="1432"/>
              <a:ext cx="889" cy="1318"/>
              <a:chOff x="3829" y="1432"/>
              <a:chExt cx="889" cy="1318"/>
            </a:xfrm>
          </p:grpSpPr>
          <p:sp>
            <p:nvSpPr>
              <p:cNvPr id="23572" name="Freeform 4"/>
              <p:cNvSpPr>
                <a:spLocks/>
              </p:cNvSpPr>
              <p:nvPr/>
            </p:nvSpPr>
            <p:spPr bwMode="gray">
              <a:xfrm rot="1960988">
                <a:off x="3857" y="1812"/>
                <a:ext cx="243" cy="119"/>
              </a:xfrm>
              <a:custGeom>
                <a:avLst/>
                <a:gdLst>
                  <a:gd name="T0" fmla="*/ 0 w 389"/>
                  <a:gd name="T1" fmla="*/ 918080539 h 182"/>
                  <a:gd name="T2" fmla="*/ 837998428 w 389"/>
                  <a:gd name="T3" fmla="*/ 918080539 h 182"/>
                  <a:gd name="T4" fmla="*/ 837998428 w 389"/>
                  <a:gd name="T5" fmla="*/ 918080539 h 182"/>
                  <a:gd name="T6" fmla="*/ 837998428 w 389"/>
                  <a:gd name="T7" fmla="*/ 0 h 182"/>
                  <a:gd name="T8" fmla="*/ 0 w 389"/>
                  <a:gd name="T9" fmla="*/ 918080539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Freeform 5"/>
              <p:cNvSpPr>
                <a:spLocks/>
              </p:cNvSpPr>
              <p:nvPr/>
            </p:nvSpPr>
            <p:spPr bwMode="gray">
              <a:xfrm rot="1960988">
                <a:off x="4035" y="2322"/>
                <a:ext cx="227" cy="96"/>
              </a:xfrm>
              <a:custGeom>
                <a:avLst/>
                <a:gdLst>
                  <a:gd name="T0" fmla="*/ 0 w 366"/>
                  <a:gd name="T1" fmla="*/ 834508389 h 154"/>
                  <a:gd name="T2" fmla="*/ 826074507 w 366"/>
                  <a:gd name="T3" fmla="*/ 834508389 h 154"/>
                  <a:gd name="T4" fmla="*/ 826074507 w 366"/>
                  <a:gd name="T5" fmla="*/ 834508389 h 154"/>
                  <a:gd name="T6" fmla="*/ 826074507 w 366"/>
                  <a:gd name="T7" fmla="*/ 0 h 154"/>
                  <a:gd name="T8" fmla="*/ 0 w 366"/>
                  <a:gd name="T9" fmla="*/ 834508389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4" name="Freeform 6"/>
              <p:cNvSpPr>
                <a:spLocks/>
              </p:cNvSpPr>
              <p:nvPr/>
            </p:nvSpPr>
            <p:spPr bwMode="gray">
              <a:xfrm rot="1960988">
                <a:off x="4089" y="1698"/>
                <a:ext cx="298" cy="277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5" name="Freeform 7"/>
              <p:cNvSpPr>
                <a:spLocks/>
              </p:cNvSpPr>
              <p:nvPr/>
            </p:nvSpPr>
            <p:spPr bwMode="gray">
              <a:xfrm rot="1960988">
                <a:off x="4346" y="1781"/>
                <a:ext cx="372" cy="74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6" name="Freeform 9"/>
              <p:cNvSpPr>
                <a:spLocks/>
              </p:cNvSpPr>
              <p:nvPr/>
            </p:nvSpPr>
            <p:spPr bwMode="gray">
              <a:xfrm rot="1960988">
                <a:off x="3957" y="2638"/>
                <a:ext cx="252" cy="112"/>
              </a:xfrm>
              <a:custGeom>
                <a:avLst/>
                <a:gdLst>
                  <a:gd name="T0" fmla="*/ 0 w 404"/>
                  <a:gd name="T1" fmla="*/ 1039235658 h 161"/>
                  <a:gd name="T2" fmla="*/ 835541606 w 404"/>
                  <a:gd name="T3" fmla="*/ 1039235658 h 161"/>
                  <a:gd name="T4" fmla="*/ 835541606 w 404"/>
                  <a:gd name="T5" fmla="*/ 1039235658 h 161"/>
                  <a:gd name="T6" fmla="*/ 835541606 w 404"/>
                  <a:gd name="T7" fmla="*/ 0 h 161"/>
                  <a:gd name="T8" fmla="*/ 0 w 404"/>
                  <a:gd name="T9" fmla="*/ 1039235658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7" name="Freeform 10"/>
              <p:cNvSpPr>
                <a:spLocks/>
              </p:cNvSpPr>
              <p:nvPr/>
            </p:nvSpPr>
            <p:spPr bwMode="gray">
              <a:xfrm rot="1960988">
                <a:off x="4157" y="2493"/>
                <a:ext cx="116" cy="244"/>
              </a:xfrm>
              <a:custGeom>
                <a:avLst/>
                <a:gdLst>
                  <a:gd name="T0" fmla="*/ 0 w 185"/>
                  <a:gd name="T1" fmla="*/ 0 h 388"/>
                  <a:gd name="T2" fmla="*/ 844310294 w 185"/>
                  <a:gd name="T3" fmla="*/ 849270258 h 388"/>
                  <a:gd name="T4" fmla="*/ 844310294 w 185"/>
                  <a:gd name="T5" fmla="*/ 849270258 h 388"/>
                  <a:gd name="T6" fmla="*/ 844310294 w 185"/>
                  <a:gd name="T7" fmla="*/ 849270258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8" name="Freeform 8"/>
              <p:cNvSpPr>
                <a:spLocks/>
              </p:cNvSpPr>
              <p:nvPr/>
            </p:nvSpPr>
            <p:spPr bwMode="gray">
              <a:xfrm rot="1960988">
                <a:off x="3955" y="2425"/>
                <a:ext cx="291" cy="284"/>
              </a:xfrm>
              <a:custGeom>
                <a:avLst/>
                <a:gdLst>
                  <a:gd name="T0" fmla="*/ 0 w 463"/>
                  <a:gd name="T1" fmla="*/ 851556412 h 451"/>
                  <a:gd name="T2" fmla="*/ 848308415 w 463"/>
                  <a:gd name="T3" fmla="*/ 851556412 h 451"/>
                  <a:gd name="T4" fmla="*/ 848308415 w 463"/>
                  <a:gd name="T5" fmla="*/ 851556412 h 451"/>
                  <a:gd name="T6" fmla="*/ 848308415 w 463"/>
                  <a:gd name="T7" fmla="*/ 0 h 451"/>
                  <a:gd name="T8" fmla="*/ 0 w 463"/>
                  <a:gd name="T9" fmla="*/ 851556412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9" name="Freeform 3"/>
              <p:cNvSpPr>
                <a:spLocks/>
              </p:cNvSpPr>
              <p:nvPr/>
            </p:nvSpPr>
            <p:spPr bwMode="gray">
              <a:xfrm rot="1960988">
                <a:off x="3829" y="1432"/>
                <a:ext cx="863" cy="950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3571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495" y="2793"/>
              <a:ext cx="121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557" name="Group 30"/>
          <p:cNvGrpSpPr>
            <a:grpSpLocks/>
          </p:cNvGrpSpPr>
          <p:nvPr/>
        </p:nvGrpSpPr>
        <p:grpSpPr bwMode="auto">
          <a:xfrm>
            <a:off x="1784350" y="2374900"/>
            <a:ext cx="1935163" cy="2330450"/>
            <a:chOff x="1124" y="1496"/>
            <a:chExt cx="1219" cy="1468"/>
          </a:xfrm>
        </p:grpSpPr>
        <p:grpSp>
          <p:nvGrpSpPr>
            <p:cNvPr id="23560" name="Group 31"/>
            <p:cNvGrpSpPr>
              <a:grpSpLocks/>
            </p:cNvGrpSpPr>
            <p:nvPr/>
          </p:nvGrpSpPr>
          <p:grpSpPr bwMode="auto">
            <a:xfrm>
              <a:off x="1136" y="1496"/>
              <a:ext cx="970" cy="1313"/>
              <a:chOff x="1136" y="1496"/>
              <a:chExt cx="970" cy="1313"/>
            </a:xfrm>
          </p:grpSpPr>
          <p:sp>
            <p:nvSpPr>
              <p:cNvPr id="23562" name="Freeform 4"/>
              <p:cNvSpPr>
                <a:spLocks/>
              </p:cNvSpPr>
              <p:nvPr/>
            </p:nvSpPr>
            <p:spPr bwMode="gray">
              <a:xfrm rot="328192">
                <a:off x="1178" y="2009"/>
                <a:ext cx="243" cy="120"/>
              </a:xfrm>
              <a:custGeom>
                <a:avLst/>
                <a:gdLst>
                  <a:gd name="T0" fmla="*/ 0 w 389"/>
                  <a:gd name="T1" fmla="*/ 933575423 h 182"/>
                  <a:gd name="T2" fmla="*/ 837998428 w 389"/>
                  <a:gd name="T3" fmla="*/ 933575423 h 182"/>
                  <a:gd name="T4" fmla="*/ 837998428 w 389"/>
                  <a:gd name="T5" fmla="*/ 933575423 h 182"/>
                  <a:gd name="T6" fmla="*/ 837998428 w 389"/>
                  <a:gd name="T7" fmla="*/ 0 h 182"/>
                  <a:gd name="T8" fmla="*/ 0 w 389"/>
                  <a:gd name="T9" fmla="*/ 933575423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3" name="Freeform 5"/>
              <p:cNvSpPr>
                <a:spLocks/>
              </p:cNvSpPr>
              <p:nvPr/>
            </p:nvSpPr>
            <p:spPr bwMode="gray">
              <a:xfrm rot="328192">
                <a:off x="1565" y="2386"/>
                <a:ext cx="227" cy="97"/>
              </a:xfrm>
              <a:custGeom>
                <a:avLst/>
                <a:gdLst>
                  <a:gd name="T0" fmla="*/ 0 w 366"/>
                  <a:gd name="T1" fmla="*/ 851984615 h 154"/>
                  <a:gd name="T2" fmla="*/ 826074507 w 366"/>
                  <a:gd name="T3" fmla="*/ 851984615 h 154"/>
                  <a:gd name="T4" fmla="*/ 826074507 w 366"/>
                  <a:gd name="T5" fmla="*/ 851984615 h 154"/>
                  <a:gd name="T6" fmla="*/ 826074507 w 366"/>
                  <a:gd name="T7" fmla="*/ 0 h 154"/>
                  <a:gd name="T8" fmla="*/ 0 w 366"/>
                  <a:gd name="T9" fmla="*/ 851984615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4" name="Freeform 6"/>
              <p:cNvSpPr>
                <a:spLocks/>
              </p:cNvSpPr>
              <p:nvPr/>
            </p:nvSpPr>
            <p:spPr bwMode="gray">
              <a:xfrm rot="328192">
                <a:off x="1365" y="1780"/>
                <a:ext cx="298" cy="277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5" name="Freeform 7"/>
              <p:cNvSpPr>
                <a:spLocks/>
              </p:cNvSpPr>
              <p:nvPr/>
            </p:nvSpPr>
            <p:spPr bwMode="gray">
              <a:xfrm rot="328192">
                <a:off x="1734" y="1694"/>
                <a:ext cx="372" cy="741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6" name="Freeform 9"/>
              <p:cNvSpPr>
                <a:spLocks/>
              </p:cNvSpPr>
              <p:nvPr/>
            </p:nvSpPr>
            <p:spPr bwMode="gray">
              <a:xfrm rot="328192">
                <a:off x="1642" y="2697"/>
                <a:ext cx="252" cy="112"/>
              </a:xfrm>
              <a:custGeom>
                <a:avLst/>
                <a:gdLst>
                  <a:gd name="T0" fmla="*/ 0 w 404"/>
                  <a:gd name="T1" fmla="*/ 1039235658 h 161"/>
                  <a:gd name="T2" fmla="*/ 835541606 w 404"/>
                  <a:gd name="T3" fmla="*/ 1039235658 h 161"/>
                  <a:gd name="T4" fmla="*/ 835541606 w 404"/>
                  <a:gd name="T5" fmla="*/ 1039235658 h 161"/>
                  <a:gd name="T6" fmla="*/ 835541606 w 404"/>
                  <a:gd name="T7" fmla="*/ 0 h 161"/>
                  <a:gd name="T8" fmla="*/ 0 w 404"/>
                  <a:gd name="T9" fmla="*/ 1039235658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7" name="Freeform 10"/>
              <p:cNvSpPr>
                <a:spLocks/>
              </p:cNvSpPr>
              <p:nvPr/>
            </p:nvSpPr>
            <p:spPr bwMode="gray">
              <a:xfrm rot="328192">
                <a:off x="1792" y="2500"/>
                <a:ext cx="116" cy="244"/>
              </a:xfrm>
              <a:custGeom>
                <a:avLst/>
                <a:gdLst>
                  <a:gd name="T0" fmla="*/ 0 w 185"/>
                  <a:gd name="T1" fmla="*/ 0 h 388"/>
                  <a:gd name="T2" fmla="*/ 844310294 w 185"/>
                  <a:gd name="T3" fmla="*/ 849270258 h 388"/>
                  <a:gd name="T4" fmla="*/ 844310294 w 185"/>
                  <a:gd name="T5" fmla="*/ 849270258 h 388"/>
                  <a:gd name="T6" fmla="*/ 844310294 w 185"/>
                  <a:gd name="T7" fmla="*/ 849270258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8" name="Freeform 8"/>
              <p:cNvSpPr>
                <a:spLocks/>
              </p:cNvSpPr>
              <p:nvPr/>
            </p:nvSpPr>
            <p:spPr bwMode="gray">
              <a:xfrm rot="328192">
                <a:off x="1581" y="2488"/>
                <a:ext cx="291" cy="285"/>
              </a:xfrm>
              <a:custGeom>
                <a:avLst/>
                <a:gdLst>
                  <a:gd name="T0" fmla="*/ 0 w 463"/>
                  <a:gd name="T1" fmla="*/ 857563843 h 451"/>
                  <a:gd name="T2" fmla="*/ 848308415 w 463"/>
                  <a:gd name="T3" fmla="*/ 857563843 h 451"/>
                  <a:gd name="T4" fmla="*/ 848308415 w 463"/>
                  <a:gd name="T5" fmla="*/ 857563843 h 451"/>
                  <a:gd name="T6" fmla="*/ 848308415 w 463"/>
                  <a:gd name="T7" fmla="*/ 0 h 451"/>
                  <a:gd name="T8" fmla="*/ 0 w 463"/>
                  <a:gd name="T9" fmla="*/ 857563843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9" name="Freeform 3"/>
              <p:cNvSpPr>
                <a:spLocks/>
              </p:cNvSpPr>
              <p:nvPr/>
            </p:nvSpPr>
            <p:spPr bwMode="gray">
              <a:xfrm rot="328192">
                <a:off x="1136" y="1496"/>
                <a:ext cx="863" cy="950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3561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124" y="2793"/>
              <a:ext cx="121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23559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60"/>
          <p:cNvGrpSpPr>
            <a:grpSpLocks/>
          </p:cNvGrpSpPr>
          <p:nvPr/>
        </p:nvGrpSpPr>
        <p:grpSpPr bwMode="auto">
          <a:xfrm>
            <a:off x="0" y="3284538"/>
            <a:ext cx="9134475" cy="1676400"/>
            <a:chOff x="0" y="2086"/>
            <a:chExt cx="5760" cy="1056"/>
          </a:xfrm>
        </p:grpSpPr>
        <p:sp>
          <p:nvSpPr>
            <p:cNvPr id="24590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4591" name="Rectangle 6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24578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All phrases can be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replaced with your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own text.</a:t>
            </a:r>
          </a:p>
        </p:txBody>
      </p:sp>
      <p:sp>
        <p:nvSpPr>
          <p:cNvPr id="24579" name="Text Box 13"/>
          <p:cNvSpPr txBox="1">
            <a:spLocks noChangeArrowheads="1"/>
          </p:cNvSpPr>
          <p:nvPr/>
        </p:nvSpPr>
        <p:spPr bwMode="gray">
          <a:xfrm>
            <a:off x="6364288" y="1858963"/>
            <a:ext cx="2459037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The text demonstrates how your own text will look when you replace the placeholder with </a:t>
            </a:r>
            <a:br>
              <a:rPr lang="en-US" altLang="zh-CN" sz="1600" noProof="1">
                <a:solidFill>
                  <a:srgbClr val="080808"/>
                </a:solidFill>
                <a:cs typeface="Arial" charset="0"/>
              </a:rPr>
            </a:br>
            <a:r>
              <a:rPr lang="en-US" altLang="zh-CN" sz="1600" noProof="1">
                <a:solidFill>
                  <a:srgbClr val="080808"/>
                </a:solidFill>
                <a:cs typeface="Arial" charset="0"/>
              </a:rPr>
              <a:t>your own text.</a:t>
            </a:r>
          </a:p>
        </p:txBody>
      </p:sp>
      <p:grpSp>
        <p:nvGrpSpPr>
          <p:cNvPr id="24580" name="Group 7"/>
          <p:cNvGrpSpPr>
            <a:grpSpLocks/>
          </p:cNvGrpSpPr>
          <p:nvPr/>
        </p:nvGrpSpPr>
        <p:grpSpPr bwMode="auto">
          <a:xfrm>
            <a:off x="2852738" y="1897063"/>
            <a:ext cx="3471862" cy="3552825"/>
            <a:chOff x="1797" y="1195"/>
            <a:chExt cx="2187" cy="2238"/>
          </a:xfrm>
        </p:grpSpPr>
        <p:grpSp>
          <p:nvGrpSpPr>
            <p:cNvPr id="24586" name="Group 3"/>
            <p:cNvGrpSpPr>
              <a:grpSpLocks/>
            </p:cNvGrpSpPr>
            <p:nvPr/>
          </p:nvGrpSpPr>
          <p:grpSpPr bwMode="auto">
            <a:xfrm rot="356676">
              <a:off x="1797" y="1195"/>
              <a:ext cx="2027" cy="2208"/>
              <a:chOff x="1820" y="1338"/>
              <a:chExt cx="1302" cy="1412"/>
            </a:xfrm>
          </p:grpSpPr>
          <p:sp>
            <p:nvSpPr>
              <p:cNvPr id="24588" name="Freeform 4"/>
              <p:cNvSpPr>
                <a:spLocks/>
              </p:cNvSpPr>
              <p:nvPr/>
            </p:nvSpPr>
            <p:spPr bwMode="gray">
              <a:xfrm>
                <a:off x="2149" y="1338"/>
                <a:ext cx="973" cy="1412"/>
              </a:xfrm>
              <a:custGeom>
                <a:avLst/>
                <a:gdLst>
                  <a:gd name="T0" fmla="*/ 0 w 704"/>
                  <a:gd name="T1" fmla="*/ 1104917677 h 1021"/>
                  <a:gd name="T2" fmla="*/ 1093860727 w 704"/>
                  <a:gd name="T3" fmla="*/ 2147483647 h 1021"/>
                  <a:gd name="T4" fmla="*/ 1656756600 w 704"/>
                  <a:gd name="T5" fmla="*/ 1896083398 h 1021"/>
                  <a:gd name="T6" fmla="*/ 870695648 w 704"/>
                  <a:gd name="T7" fmla="*/ 1158243458 h 1021"/>
                  <a:gd name="T8" fmla="*/ 1058979928 w 704"/>
                  <a:gd name="T9" fmla="*/ 0 h 1021"/>
                  <a:gd name="T10" fmla="*/ 0 w 704"/>
                  <a:gd name="T11" fmla="*/ 1104917677 h 10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1021"/>
                  <a:gd name="T20" fmla="*/ 704 w 704"/>
                  <a:gd name="T21" fmla="*/ 1021 h 10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1021">
                    <a:moveTo>
                      <a:pt x="0" y="266"/>
                    </a:moveTo>
                    <a:cubicBezTo>
                      <a:pt x="0" y="412"/>
                      <a:pt x="126" y="1021"/>
                      <a:pt x="271" y="1021"/>
                    </a:cubicBezTo>
                    <a:cubicBezTo>
                      <a:pt x="704" y="955"/>
                      <a:pt x="650" y="533"/>
                      <a:pt x="411" y="457"/>
                    </a:cubicBezTo>
                    <a:cubicBezTo>
                      <a:pt x="258" y="409"/>
                      <a:pt x="212" y="360"/>
                      <a:pt x="216" y="279"/>
                    </a:cubicBezTo>
                    <a:cubicBezTo>
                      <a:pt x="224" y="133"/>
                      <a:pt x="408" y="0"/>
                      <a:pt x="263" y="0"/>
                    </a:cubicBezTo>
                    <a:cubicBezTo>
                      <a:pt x="118" y="0"/>
                      <a:pt x="0" y="119"/>
                      <a:pt x="0" y="2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595959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89" name="Freeform 5"/>
              <p:cNvSpPr>
                <a:spLocks/>
              </p:cNvSpPr>
              <p:nvPr/>
            </p:nvSpPr>
            <p:spPr bwMode="gray">
              <a:xfrm>
                <a:off x="1819" y="1339"/>
                <a:ext cx="1053" cy="1409"/>
              </a:xfrm>
              <a:custGeom>
                <a:avLst/>
                <a:gdLst>
                  <a:gd name="T0" fmla="*/ 836117949 w 762"/>
                  <a:gd name="T1" fmla="*/ 851265126 h 1020"/>
                  <a:gd name="T2" fmla="*/ 557195639 w 762"/>
                  <a:gd name="T3" fmla="*/ 566813843 h 1020"/>
                  <a:gd name="T4" fmla="*/ 278809370 w 762"/>
                  <a:gd name="T5" fmla="*/ 281557607 h 1020"/>
                  <a:gd name="T6" fmla="*/ 556644122 w 762"/>
                  <a:gd name="T7" fmla="*/ 0 h 1020"/>
                  <a:gd name="T8" fmla="*/ 16475520 w 762"/>
                  <a:gd name="T9" fmla="*/ 430675345 h 1020"/>
                  <a:gd name="T10" fmla="*/ 0 w 762"/>
                  <a:gd name="T11" fmla="*/ 567463110 h 1020"/>
                  <a:gd name="T12" fmla="*/ 557891492 w 762"/>
                  <a:gd name="T13" fmla="*/ 1132933154 h 1020"/>
                  <a:gd name="T14" fmla="*/ 836117949 w 762"/>
                  <a:gd name="T15" fmla="*/ 851265126 h 10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2"/>
                  <a:gd name="T25" fmla="*/ 0 h 1020"/>
                  <a:gd name="T26" fmla="*/ 762 w 762"/>
                  <a:gd name="T27" fmla="*/ 1020 h 10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2" h="1020">
                    <a:moveTo>
                      <a:pt x="762" y="766"/>
                    </a:moveTo>
                    <a:cubicBezTo>
                      <a:pt x="762" y="624"/>
                      <a:pt x="648" y="510"/>
                      <a:pt x="508" y="510"/>
                    </a:cubicBezTo>
                    <a:cubicBezTo>
                      <a:pt x="368" y="510"/>
                      <a:pt x="254" y="396"/>
                      <a:pt x="254" y="254"/>
                    </a:cubicBezTo>
                    <a:cubicBezTo>
                      <a:pt x="254" y="114"/>
                      <a:pt x="367" y="1"/>
                      <a:pt x="507" y="0"/>
                    </a:cubicBezTo>
                    <a:cubicBezTo>
                      <a:pt x="269" y="2"/>
                      <a:pt x="69" y="166"/>
                      <a:pt x="15" y="388"/>
                    </a:cubicBezTo>
                    <a:cubicBezTo>
                      <a:pt x="5" y="427"/>
                      <a:pt x="0" y="468"/>
                      <a:pt x="0" y="511"/>
                    </a:cubicBezTo>
                    <a:cubicBezTo>
                      <a:pt x="0" y="792"/>
                      <a:pt x="228" y="1020"/>
                      <a:pt x="509" y="1020"/>
                    </a:cubicBezTo>
                    <a:cubicBezTo>
                      <a:pt x="649" y="1020"/>
                      <a:pt x="762" y="906"/>
                      <a:pt x="762" y="7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5F5F5F"/>
                  </a:gs>
                </a:gsLst>
                <a:lin ang="5400000" scaled="1"/>
              </a:gradFill>
              <a:ln w="19050">
                <a:solidFill>
                  <a:srgbClr val="F2F2F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87" name="Freeform 45"/>
            <p:cNvSpPr>
              <a:spLocks/>
            </p:cNvSpPr>
            <p:nvPr/>
          </p:nvSpPr>
          <p:spPr bwMode="gray">
            <a:xfrm rot="357883">
              <a:off x="2336" y="1234"/>
              <a:ext cx="1648" cy="2199"/>
            </a:xfrm>
            <a:custGeom>
              <a:avLst/>
              <a:gdLst>
                <a:gd name="T0" fmla="*/ 2147483647 w 1021"/>
                <a:gd name="T1" fmla="*/ 0 h 1354"/>
                <a:gd name="T2" fmla="*/ 2147483647 w 1021"/>
                <a:gd name="T3" fmla="*/ 0 h 1354"/>
                <a:gd name="T4" fmla="*/ 0 w 1021"/>
                <a:gd name="T5" fmla="*/ 2147483647 h 1354"/>
                <a:gd name="T6" fmla="*/ 2147483647 w 1021"/>
                <a:gd name="T7" fmla="*/ 2147483647 h 1354"/>
                <a:gd name="T8" fmla="*/ 2147483647 w 1021"/>
                <a:gd name="T9" fmla="*/ 2147483647 h 1354"/>
                <a:gd name="T10" fmla="*/ 2147483647 w 1021"/>
                <a:gd name="T11" fmla="*/ 2147483647 h 1354"/>
                <a:gd name="T12" fmla="*/ 2147483647 w 1021"/>
                <a:gd name="T13" fmla="*/ 2147483647 h 1354"/>
                <a:gd name="T14" fmla="*/ 2147483647 w 1021"/>
                <a:gd name="T15" fmla="*/ 2147483647 h 1354"/>
                <a:gd name="T16" fmla="*/ 2147483647 w 1021"/>
                <a:gd name="T17" fmla="*/ 0 h 13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21"/>
                <a:gd name="T28" fmla="*/ 0 h 1354"/>
                <a:gd name="T29" fmla="*/ 1021 w 1021"/>
                <a:gd name="T30" fmla="*/ 1354 h 13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21" h="1354">
                  <a:moveTo>
                    <a:pt x="341" y="0"/>
                  </a:moveTo>
                  <a:cubicBezTo>
                    <a:pt x="340" y="0"/>
                    <a:pt x="337" y="0"/>
                    <a:pt x="336" y="0"/>
                  </a:cubicBezTo>
                  <a:cubicBezTo>
                    <a:pt x="151" y="1"/>
                    <a:pt x="0" y="151"/>
                    <a:pt x="0" y="337"/>
                  </a:cubicBezTo>
                  <a:cubicBezTo>
                    <a:pt x="0" y="526"/>
                    <a:pt x="152" y="677"/>
                    <a:pt x="339" y="677"/>
                  </a:cubicBezTo>
                  <a:cubicBezTo>
                    <a:pt x="525" y="677"/>
                    <a:pt x="677" y="828"/>
                    <a:pt x="677" y="1017"/>
                  </a:cubicBezTo>
                  <a:cubicBezTo>
                    <a:pt x="677" y="1203"/>
                    <a:pt x="525" y="1354"/>
                    <a:pt x="340" y="1354"/>
                  </a:cubicBezTo>
                  <a:cubicBezTo>
                    <a:pt x="340" y="1354"/>
                    <a:pt x="340" y="1354"/>
                    <a:pt x="341" y="1354"/>
                  </a:cubicBezTo>
                  <a:cubicBezTo>
                    <a:pt x="716" y="1354"/>
                    <a:pt x="1021" y="1051"/>
                    <a:pt x="1021" y="677"/>
                  </a:cubicBezTo>
                  <a:cubicBezTo>
                    <a:pt x="1021" y="304"/>
                    <a:pt x="716" y="0"/>
                    <a:pt x="341" y="0"/>
                  </a:cubicBezTo>
                </a:path>
              </a:pathLst>
            </a:custGeom>
            <a:gradFill rotWithShape="1">
              <a:gsLst>
                <a:gs pos="0">
                  <a:srgbClr val="91BA44"/>
                </a:gs>
                <a:gs pos="100000">
                  <a:srgbClr val="4B7013"/>
                </a:gs>
              </a:gsLst>
              <a:lin ang="5400000" scaled="1"/>
            </a:gra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1" name="Textfeld 28"/>
          <p:cNvSpPr txBox="1">
            <a:spLocks noChangeArrowheads="1"/>
          </p:cNvSpPr>
          <p:nvPr/>
        </p:nvSpPr>
        <p:spPr bwMode="gray">
          <a:xfrm>
            <a:off x="4321175" y="2689225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altLang="zh-CN" sz="2400" b="1">
                <a:solidFill>
                  <a:schemeClr val="bg1"/>
                </a:solidFill>
                <a:cs typeface="Arial" charset="0"/>
              </a:rPr>
              <a:t>Services</a:t>
            </a:r>
          </a:p>
        </p:txBody>
      </p:sp>
      <p:sp>
        <p:nvSpPr>
          <p:cNvPr id="24582" name="Textfeld 29"/>
          <p:cNvSpPr txBox="1">
            <a:spLocks noChangeArrowheads="1"/>
          </p:cNvSpPr>
          <p:nvPr/>
        </p:nvSpPr>
        <p:spPr bwMode="gray">
          <a:xfrm>
            <a:off x="3406775" y="4073525"/>
            <a:ext cx="1504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altLang="zh-CN" sz="2400" b="1">
                <a:solidFill>
                  <a:schemeClr val="bg1"/>
                </a:solidFill>
                <a:cs typeface="Arial" charset="0"/>
              </a:rPr>
              <a:t>Products</a:t>
            </a:r>
          </a:p>
        </p:txBody>
      </p:sp>
      <p:sp>
        <p:nvSpPr>
          <p:cNvPr id="31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ea typeface="+mn-ea"/>
              </a:rPr>
              <a:t>YING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+mn-ea"/>
              </a:rPr>
              <a:t>YANG</a:t>
            </a:r>
          </a:p>
        </p:txBody>
      </p:sp>
      <p:pic>
        <p:nvPicPr>
          <p:cNvPr id="2458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25612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613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614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5615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ea typeface="+mn-ea"/>
              </a:rPr>
              <a:t>Placeholder for your own sub headline</a:t>
            </a:r>
          </a:p>
        </p:txBody>
      </p:sp>
      <p:sp>
        <p:nvSpPr>
          <p:cNvPr id="29" name="Rectangle 40"/>
          <p:cNvSpPr txBox="1"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3000" b="1" kern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Ying Yang</a:t>
            </a:r>
          </a:p>
        </p:txBody>
      </p:sp>
      <p:sp>
        <p:nvSpPr>
          <p:cNvPr id="25604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This is placeholder text.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All phrases can be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replaced with your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own text.</a:t>
            </a:r>
          </a:p>
        </p:txBody>
      </p:sp>
      <p:sp>
        <p:nvSpPr>
          <p:cNvPr id="25605" name="Text Box 13"/>
          <p:cNvSpPr txBox="1">
            <a:spLocks noChangeArrowheads="1"/>
          </p:cNvSpPr>
          <p:nvPr/>
        </p:nvSpPr>
        <p:spPr bwMode="gray">
          <a:xfrm>
            <a:off x="6364288" y="1858963"/>
            <a:ext cx="2459037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The text demonstrates how your own text will look when you replace the placeholder with </a:t>
            </a:r>
            <a:br>
              <a:rPr lang="en-US" altLang="zh-CN" sz="1600" noProof="1">
                <a:solidFill>
                  <a:schemeClr val="bg1"/>
                </a:solidFill>
                <a:cs typeface="Arial" charset="0"/>
              </a:rPr>
            </a:br>
            <a:r>
              <a:rPr lang="en-US" altLang="zh-CN" sz="1600" noProof="1">
                <a:solidFill>
                  <a:schemeClr val="bg1"/>
                </a:solidFill>
                <a:cs typeface="Arial" charset="0"/>
              </a:rPr>
              <a:t>your own text.</a:t>
            </a:r>
          </a:p>
        </p:txBody>
      </p:sp>
      <p:grpSp>
        <p:nvGrpSpPr>
          <p:cNvPr id="25606" name="Group 3"/>
          <p:cNvGrpSpPr>
            <a:grpSpLocks/>
          </p:cNvGrpSpPr>
          <p:nvPr/>
        </p:nvGrpSpPr>
        <p:grpSpPr bwMode="auto">
          <a:xfrm rot="356676">
            <a:off x="2190750" y="1912938"/>
            <a:ext cx="3217863" cy="3508375"/>
            <a:chOff x="1820" y="1338"/>
            <a:chExt cx="1302" cy="1413"/>
          </a:xfrm>
        </p:grpSpPr>
        <p:sp>
          <p:nvSpPr>
            <p:cNvPr id="25610" name="Freeform 4"/>
            <p:cNvSpPr>
              <a:spLocks/>
            </p:cNvSpPr>
            <p:nvPr/>
          </p:nvSpPr>
          <p:spPr bwMode="gray">
            <a:xfrm>
              <a:off x="2149" y="1338"/>
              <a:ext cx="973" cy="1412"/>
            </a:xfrm>
            <a:custGeom>
              <a:avLst/>
              <a:gdLst>
                <a:gd name="T0" fmla="*/ 0 w 704"/>
                <a:gd name="T1" fmla="*/ 1104917677 h 1021"/>
                <a:gd name="T2" fmla="*/ 1093860727 w 704"/>
                <a:gd name="T3" fmla="*/ 2147483647 h 1021"/>
                <a:gd name="T4" fmla="*/ 1656756600 w 704"/>
                <a:gd name="T5" fmla="*/ 1896083398 h 1021"/>
                <a:gd name="T6" fmla="*/ 870695648 w 704"/>
                <a:gd name="T7" fmla="*/ 1158243458 h 1021"/>
                <a:gd name="T8" fmla="*/ 1058979928 w 704"/>
                <a:gd name="T9" fmla="*/ 0 h 1021"/>
                <a:gd name="T10" fmla="*/ 0 w 704"/>
                <a:gd name="T11" fmla="*/ 1104917677 h 10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1021"/>
                <a:gd name="T20" fmla="*/ 704 w 704"/>
                <a:gd name="T21" fmla="*/ 1021 h 10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1021">
                  <a:moveTo>
                    <a:pt x="0" y="266"/>
                  </a:moveTo>
                  <a:cubicBezTo>
                    <a:pt x="0" y="412"/>
                    <a:pt x="126" y="1021"/>
                    <a:pt x="271" y="1021"/>
                  </a:cubicBezTo>
                  <a:cubicBezTo>
                    <a:pt x="704" y="955"/>
                    <a:pt x="650" y="533"/>
                    <a:pt x="411" y="457"/>
                  </a:cubicBezTo>
                  <a:cubicBezTo>
                    <a:pt x="258" y="409"/>
                    <a:pt x="212" y="360"/>
                    <a:pt x="216" y="279"/>
                  </a:cubicBezTo>
                  <a:cubicBezTo>
                    <a:pt x="224" y="133"/>
                    <a:pt x="408" y="0"/>
                    <a:pt x="263" y="0"/>
                  </a:cubicBezTo>
                  <a:cubicBezTo>
                    <a:pt x="118" y="0"/>
                    <a:pt x="0" y="119"/>
                    <a:pt x="0" y="26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595959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1" name="Freeform 5"/>
            <p:cNvSpPr>
              <a:spLocks/>
            </p:cNvSpPr>
            <p:nvPr/>
          </p:nvSpPr>
          <p:spPr bwMode="gray">
            <a:xfrm>
              <a:off x="1820" y="1341"/>
              <a:ext cx="1053" cy="1410"/>
            </a:xfrm>
            <a:custGeom>
              <a:avLst/>
              <a:gdLst>
                <a:gd name="T0" fmla="*/ 2147483647 w 762"/>
                <a:gd name="T1" fmla="*/ 2147483647 h 1020"/>
                <a:gd name="T2" fmla="*/ 2031893266 w 762"/>
                <a:gd name="T3" fmla="*/ 2074148563 h 1020"/>
                <a:gd name="T4" fmla="*/ 1016717130 w 762"/>
                <a:gd name="T5" fmla="*/ 1030308760 h 1020"/>
                <a:gd name="T6" fmla="*/ 2029881058 w 762"/>
                <a:gd name="T7" fmla="*/ 0 h 1020"/>
                <a:gd name="T8" fmla="*/ 60080325 w 762"/>
                <a:gd name="T9" fmla="*/ 1575975755 h 1020"/>
                <a:gd name="T10" fmla="*/ 0 w 762"/>
                <a:gd name="T11" fmla="*/ 2076525237 h 1020"/>
                <a:gd name="T12" fmla="*/ 2034430459 w 762"/>
                <a:gd name="T13" fmla="*/ 2147483647 h 1020"/>
                <a:gd name="T14" fmla="*/ 2147483647 w 762"/>
                <a:gd name="T15" fmla="*/ 2147483647 h 10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2"/>
                <a:gd name="T25" fmla="*/ 0 h 1020"/>
                <a:gd name="T26" fmla="*/ 762 w 762"/>
                <a:gd name="T27" fmla="*/ 1020 h 10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2" h="1020">
                  <a:moveTo>
                    <a:pt x="762" y="766"/>
                  </a:moveTo>
                  <a:cubicBezTo>
                    <a:pt x="762" y="624"/>
                    <a:pt x="648" y="510"/>
                    <a:pt x="508" y="510"/>
                  </a:cubicBezTo>
                  <a:cubicBezTo>
                    <a:pt x="368" y="510"/>
                    <a:pt x="254" y="396"/>
                    <a:pt x="254" y="254"/>
                  </a:cubicBezTo>
                  <a:cubicBezTo>
                    <a:pt x="254" y="114"/>
                    <a:pt x="367" y="1"/>
                    <a:pt x="507" y="0"/>
                  </a:cubicBezTo>
                  <a:cubicBezTo>
                    <a:pt x="269" y="2"/>
                    <a:pt x="69" y="166"/>
                    <a:pt x="15" y="388"/>
                  </a:cubicBezTo>
                  <a:cubicBezTo>
                    <a:pt x="5" y="427"/>
                    <a:pt x="0" y="468"/>
                    <a:pt x="0" y="511"/>
                  </a:cubicBezTo>
                  <a:cubicBezTo>
                    <a:pt x="0" y="792"/>
                    <a:pt x="228" y="1020"/>
                    <a:pt x="509" y="1020"/>
                  </a:cubicBezTo>
                  <a:cubicBezTo>
                    <a:pt x="649" y="1020"/>
                    <a:pt x="762" y="906"/>
                    <a:pt x="762" y="766"/>
                  </a:cubicBez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5F5F5F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7" name="Freeform 45"/>
          <p:cNvSpPr>
            <a:spLocks/>
          </p:cNvSpPr>
          <p:nvPr/>
        </p:nvSpPr>
        <p:spPr bwMode="gray">
          <a:xfrm rot="357883">
            <a:off x="4225925" y="1966913"/>
            <a:ext cx="2616200" cy="3500437"/>
          </a:xfrm>
          <a:custGeom>
            <a:avLst/>
            <a:gdLst>
              <a:gd name="T0" fmla="*/ 2147483647 w 1021"/>
              <a:gd name="T1" fmla="*/ 0 h 1354"/>
              <a:gd name="T2" fmla="*/ 2147483647 w 1021"/>
              <a:gd name="T3" fmla="*/ 0 h 1354"/>
              <a:gd name="T4" fmla="*/ 0 w 1021"/>
              <a:gd name="T5" fmla="*/ 2147483647 h 1354"/>
              <a:gd name="T6" fmla="*/ 2147483647 w 1021"/>
              <a:gd name="T7" fmla="*/ 2147483647 h 1354"/>
              <a:gd name="T8" fmla="*/ 2147483647 w 1021"/>
              <a:gd name="T9" fmla="*/ 2147483647 h 1354"/>
              <a:gd name="T10" fmla="*/ 2147483647 w 1021"/>
              <a:gd name="T11" fmla="*/ 2147483647 h 1354"/>
              <a:gd name="T12" fmla="*/ 2147483647 w 1021"/>
              <a:gd name="T13" fmla="*/ 2147483647 h 1354"/>
              <a:gd name="T14" fmla="*/ 2147483647 w 1021"/>
              <a:gd name="T15" fmla="*/ 2147483647 h 1354"/>
              <a:gd name="T16" fmla="*/ 2147483647 w 1021"/>
              <a:gd name="T17" fmla="*/ 0 h 13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21"/>
              <a:gd name="T28" fmla="*/ 0 h 1354"/>
              <a:gd name="T29" fmla="*/ 1021 w 1021"/>
              <a:gd name="T30" fmla="*/ 1354 h 13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21" h="1354">
                <a:moveTo>
                  <a:pt x="341" y="0"/>
                </a:moveTo>
                <a:cubicBezTo>
                  <a:pt x="340" y="0"/>
                  <a:pt x="337" y="0"/>
                  <a:pt x="336" y="0"/>
                </a:cubicBezTo>
                <a:cubicBezTo>
                  <a:pt x="151" y="1"/>
                  <a:pt x="0" y="151"/>
                  <a:pt x="0" y="337"/>
                </a:cubicBezTo>
                <a:cubicBezTo>
                  <a:pt x="0" y="526"/>
                  <a:pt x="152" y="677"/>
                  <a:pt x="339" y="677"/>
                </a:cubicBezTo>
                <a:cubicBezTo>
                  <a:pt x="525" y="677"/>
                  <a:pt x="677" y="828"/>
                  <a:pt x="677" y="1017"/>
                </a:cubicBezTo>
                <a:cubicBezTo>
                  <a:pt x="677" y="1203"/>
                  <a:pt x="525" y="1354"/>
                  <a:pt x="340" y="1354"/>
                </a:cubicBezTo>
                <a:cubicBezTo>
                  <a:pt x="340" y="1354"/>
                  <a:pt x="340" y="1354"/>
                  <a:pt x="341" y="1354"/>
                </a:cubicBezTo>
                <a:cubicBezTo>
                  <a:pt x="716" y="1354"/>
                  <a:pt x="1021" y="1051"/>
                  <a:pt x="1021" y="677"/>
                </a:cubicBezTo>
                <a:cubicBezTo>
                  <a:pt x="1021" y="304"/>
                  <a:pt x="716" y="0"/>
                  <a:pt x="341" y="0"/>
                </a:cubicBezTo>
              </a:path>
            </a:pathLst>
          </a:custGeom>
          <a:gradFill rotWithShape="1">
            <a:gsLst>
              <a:gs pos="0">
                <a:srgbClr val="69A2E1"/>
              </a:gs>
              <a:gs pos="100000">
                <a:srgbClr val="0061B2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560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  <a:cs typeface="Arial" charset="0"/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cs typeface="Arial" charset="0"/>
              </a:rPr>
              <a:t>10</a:t>
            </a:r>
            <a:endParaRPr lang="de-DE" altLang="zh-CN" sz="1200" noProof="1">
              <a:solidFill>
                <a:srgbClr val="7F7F7F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2664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  <p:sp>
          <p:nvSpPr>
            <p:cNvPr id="26650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latin typeface="Calibri" pitchFamily="34" charset="0"/>
              </a:endParaRPr>
            </a:p>
          </p:txBody>
        </p:sp>
      </p:grpSp>
      <p:sp>
        <p:nvSpPr>
          <p:cNvPr id="26626" name="Freeform 121"/>
          <p:cNvSpPr>
            <a:spLocks/>
          </p:cNvSpPr>
          <p:nvPr/>
        </p:nvSpPr>
        <p:spPr bwMode="auto">
          <a:xfrm flipV="1">
            <a:off x="5278438" y="5080000"/>
            <a:ext cx="1917700" cy="1778000"/>
          </a:xfrm>
          <a:custGeom>
            <a:avLst/>
            <a:gdLst>
              <a:gd name="T0" fmla="*/ 1936902777 w 1786"/>
              <a:gd name="T1" fmla="*/ 377148116 h 1970"/>
              <a:gd name="T2" fmla="*/ 837018108 w 1786"/>
              <a:gd name="T3" fmla="*/ 0 h 1970"/>
              <a:gd name="T4" fmla="*/ 0 w 1786"/>
              <a:gd name="T5" fmla="*/ 661435015 h 1970"/>
              <a:gd name="T6" fmla="*/ 283617794 w 1786"/>
              <a:gd name="T7" fmla="*/ 1186835915 h 1970"/>
              <a:gd name="T8" fmla="*/ 1305103478 w 1786"/>
              <a:gd name="T9" fmla="*/ 1604712744 h 1970"/>
              <a:gd name="T10" fmla="*/ 2059111558 w 1786"/>
              <a:gd name="T11" fmla="*/ 928615099 h 1970"/>
              <a:gd name="T12" fmla="*/ 1936902777 w 1786"/>
              <a:gd name="T13" fmla="*/ 377148116 h 19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86"/>
              <a:gd name="T22" fmla="*/ 0 h 1970"/>
              <a:gd name="T23" fmla="*/ 1786 w 1786"/>
              <a:gd name="T24" fmla="*/ 1970 h 19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86" h="1970">
                <a:moveTo>
                  <a:pt x="1680" y="463"/>
                </a:moveTo>
                <a:lnTo>
                  <a:pt x="726" y="0"/>
                </a:lnTo>
                <a:lnTo>
                  <a:pt x="0" y="812"/>
                </a:lnTo>
                <a:lnTo>
                  <a:pt x="246" y="1457"/>
                </a:lnTo>
                <a:lnTo>
                  <a:pt x="1132" y="1970"/>
                </a:lnTo>
                <a:lnTo>
                  <a:pt x="1786" y="1140"/>
                </a:lnTo>
                <a:lnTo>
                  <a:pt x="1680" y="463"/>
                </a:lnTo>
                <a:close/>
              </a:path>
            </a:pathLst>
          </a:custGeom>
          <a:gradFill rotWithShape="0">
            <a:gsLst>
              <a:gs pos="0">
                <a:srgbClr val="69A2E1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rot="10800000"/>
          <a:lstStyle/>
          <a:p>
            <a:endParaRPr lang="zh-CN" altLang="en-US"/>
          </a:p>
        </p:txBody>
      </p:sp>
      <p:sp>
        <p:nvSpPr>
          <p:cNvPr id="26627" name="Freeform 122"/>
          <p:cNvSpPr>
            <a:spLocks/>
          </p:cNvSpPr>
          <p:nvPr/>
        </p:nvSpPr>
        <p:spPr bwMode="auto">
          <a:xfrm flipV="1">
            <a:off x="1584325" y="5027613"/>
            <a:ext cx="1971675" cy="1720850"/>
          </a:xfrm>
          <a:custGeom>
            <a:avLst/>
            <a:gdLst>
              <a:gd name="T0" fmla="*/ 1041369960 w 1835"/>
              <a:gd name="T1" fmla="*/ 0 h 1602"/>
              <a:gd name="T2" fmla="*/ 320954355 w 1835"/>
              <a:gd name="T3" fmla="*/ 218083901 h 1602"/>
              <a:gd name="T4" fmla="*/ 0 w 1835"/>
              <a:gd name="T5" fmla="*/ 1448121151 h 1602"/>
              <a:gd name="T6" fmla="*/ 1069078702 w 1835"/>
              <a:gd name="T7" fmla="*/ 1848517279 h 1602"/>
              <a:gd name="T8" fmla="*/ 1837983664 w 1835"/>
              <a:gd name="T9" fmla="*/ 1785054241 h 1602"/>
              <a:gd name="T10" fmla="*/ 2118529840 w 1835"/>
              <a:gd name="T11" fmla="*/ 504245553 h 1602"/>
              <a:gd name="T12" fmla="*/ 1041369960 w 1835"/>
              <a:gd name="T13" fmla="*/ 0 h 16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35"/>
              <a:gd name="T22" fmla="*/ 0 h 1602"/>
              <a:gd name="T23" fmla="*/ 1835 w 1835"/>
              <a:gd name="T24" fmla="*/ 1602 h 16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35" h="1602">
                <a:moveTo>
                  <a:pt x="902" y="0"/>
                </a:moveTo>
                <a:lnTo>
                  <a:pt x="278" y="189"/>
                </a:lnTo>
                <a:lnTo>
                  <a:pt x="0" y="1255"/>
                </a:lnTo>
                <a:lnTo>
                  <a:pt x="926" y="1602"/>
                </a:lnTo>
                <a:lnTo>
                  <a:pt x="1592" y="1547"/>
                </a:lnTo>
                <a:lnTo>
                  <a:pt x="1835" y="437"/>
                </a:lnTo>
                <a:lnTo>
                  <a:pt x="902" y="0"/>
                </a:lnTo>
                <a:close/>
              </a:path>
            </a:pathLst>
          </a:custGeom>
          <a:gradFill rotWithShape="0">
            <a:gsLst>
              <a:gs pos="0">
                <a:srgbClr val="69A2E1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628" name="Picture 123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946150" y="4852988"/>
            <a:ext cx="32131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26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4702175" y="4852988"/>
            <a:ext cx="32131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0" name="Group 125"/>
          <p:cNvGrpSpPr>
            <a:grpSpLocks/>
          </p:cNvGrpSpPr>
          <p:nvPr/>
        </p:nvGrpSpPr>
        <p:grpSpPr bwMode="auto">
          <a:xfrm>
            <a:off x="5278438" y="2970213"/>
            <a:ext cx="1917700" cy="2116137"/>
            <a:chOff x="3325" y="2011"/>
            <a:chExt cx="1208" cy="1333"/>
          </a:xfrm>
        </p:grpSpPr>
        <p:sp>
          <p:nvSpPr>
            <p:cNvPr id="26646" name="Freeform 62"/>
            <p:cNvSpPr>
              <a:spLocks/>
            </p:cNvSpPr>
            <p:nvPr/>
          </p:nvSpPr>
          <p:spPr bwMode="auto">
            <a:xfrm>
              <a:off x="3325" y="2560"/>
              <a:ext cx="766" cy="784"/>
            </a:xfrm>
            <a:custGeom>
              <a:avLst/>
              <a:gdLst>
                <a:gd name="T0" fmla="*/ 518 w 1132"/>
                <a:gd name="T1" fmla="*/ 531 h 1158"/>
                <a:gd name="T2" fmla="*/ 112 w 1132"/>
                <a:gd name="T3" fmla="*/ 296 h 1158"/>
                <a:gd name="T4" fmla="*/ 0 w 1132"/>
                <a:gd name="T5" fmla="*/ 0 h 1158"/>
                <a:gd name="T6" fmla="*/ 439 w 1132"/>
                <a:gd name="T7" fmla="*/ 242 h 1158"/>
                <a:gd name="T8" fmla="*/ 518 w 1132"/>
                <a:gd name="T9" fmla="*/ 531 h 1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2"/>
                <a:gd name="T16" fmla="*/ 0 h 1158"/>
                <a:gd name="T17" fmla="*/ 1132 w 1132"/>
                <a:gd name="T18" fmla="*/ 1158 h 11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2" h="1158">
                  <a:moveTo>
                    <a:pt x="1132" y="1158"/>
                  </a:moveTo>
                  <a:lnTo>
                    <a:pt x="246" y="645"/>
                  </a:lnTo>
                  <a:lnTo>
                    <a:pt x="0" y="0"/>
                  </a:lnTo>
                  <a:lnTo>
                    <a:pt x="959" y="527"/>
                  </a:lnTo>
                  <a:lnTo>
                    <a:pt x="1132" y="1158"/>
                  </a:lnTo>
                  <a:close/>
                </a:path>
              </a:pathLst>
            </a:custGeom>
            <a:solidFill>
              <a:srgbClr val="004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63"/>
            <p:cNvSpPr>
              <a:spLocks/>
            </p:cNvSpPr>
            <p:nvPr/>
          </p:nvSpPr>
          <p:spPr bwMode="auto">
            <a:xfrm>
              <a:off x="3325" y="2011"/>
              <a:ext cx="1136" cy="906"/>
            </a:xfrm>
            <a:custGeom>
              <a:avLst/>
              <a:gdLst>
                <a:gd name="T0" fmla="*/ 438 w 1680"/>
                <a:gd name="T1" fmla="*/ 613 h 1339"/>
                <a:gd name="T2" fmla="*/ 0 w 1680"/>
                <a:gd name="T3" fmla="*/ 371 h 1339"/>
                <a:gd name="T4" fmla="*/ 332 w 1680"/>
                <a:gd name="T5" fmla="*/ 0 h 1339"/>
                <a:gd name="T6" fmla="*/ 768 w 1680"/>
                <a:gd name="T7" fmla="*/ 212 h 1339"/>
                <a:gd name="T8" fmla="*/ 438 w 1680"/>
                <a:gd name="T9" fmla="*/ 613 h 1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0"/>
                <a:gd name="T16" fmla="*/ 0 h 1339"/>
                <a:gd name="T17" fmla="*/ 1680 w 1680"/>
                <a:gd name="T18" fmla="*/ 1339 h 1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0" h="1339">
                  <a:moveTo>
                    <a:pt x="959" y="1339"/>
                  </a:moveTo>
                  <a:lnTo>
                    <a:pt x="0" y="812"/>
                  </a:lnTo>
                  <a:lnTo>
                    <a:pt x="726" y="0"/>
                  </a:lnTo>
                  <a:lnTo>
                    <a:pt x="1680" y="463"/>
                  </a:lnTo>
                  <a:lnTo>
                    <a:pt x="959" y="1339"/>
                  </a:lnTo>
                  <a:close/>
                </a:path>
              </a:pathLst>
            </a:custGeom>
            <a:solidFill>
              <a:srgbClr val="2A79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64"/>
            <p:cNvSpPr>
              <a:spLocks/>
            </p:cNvSpPr>
            <p:nvPr/>
          </p:nvSpPr>
          <p:spPr bwMode="auto">
            <a:xfrm>
              <a:off x="3974" y="2324"/>
              <a:ext cx="559" cy="1020"/>
            </a:xfrm>
            <a:custGeom>
              <a:avLst/>
              <a:gdLst>
                <a:gd name="T0" fmla="*/ 329 w 827"/>
                <a:gd name="T1" fmla="*/ 0 h 1507"/>
                <a:gd name="T2" fmla="*/ 378 w 827"/>
                <a:gd name="T3" fmla="*/ 311 h 1507"/>
                <a:gd name="T4" fmla="*/ 79 w 827"/>
                <a:gd name="T5" fmla="*/ 690 h 1507"/>
                <a:gd name="T6" fmla="*/ 0 w 827"/>
                <a:gd name="T7" fmla="*/ 401 h 1507"/>
                <a:gd name="T8" fmla="*/ 329 w 827"/>
                <a:gd name="T9" fmla="*/ 0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7"/>
                <a:gd name="T16" fmla="*/ 0 h 1507"/>
                <a:gd name="T17" fmla="*/ 827 w 827"/>
                <a:gd name="T18" fmla="*/ 1507 h 15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7" h="1507">
                  <a:moveTo>
                    <a:pt x="721" y="0"/>
                  </a:moveTo>
                  <a:lnTo>
                    <a:pt x="827" y="678"/>
                  </a:lnTo>
                  <a:lnTo>
                    <a:pt x="173" y="1507"/>
                  </a:lnTo>
                  <a:lnTo>
                    <a:pt x="0" y="876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0061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1" name="Group 124"/>
          <p:cNvGrpSpPr>
            <a:grpSpLocks/>
          </p:cNvGrpSpPr>
          <p:nvPr/>
        </p:nvGrpSpPr>
        <p:grpSpPr bwMode="auto">
          <a:xfrm>
            <a:off x="1584325" y="3311525"/>
            <a:ext cx="1971675" cy="1720850"/>
            <a:chOff x="998" y="2086"/>
            <a:chExt cx="1242" cy="1084"/>
          </a:xfrm>
        </p:grpSpPr>
        <p:sp>
          <p:nvSpPr>
            <p:cNvPr id="26643" name="Freeform 91"/>
            <p:cNvSpPr>
              <a:spLocks/>
            </p:cNvSpPr>
            <p:nvPr/>
          </p:nvSpPr>
          <p:spPr bwMode="auto">
            <a:xfrm>
              <a:off x="998" y="2874"/>
              <a:ext cx="1078" cy="296"/>
            </a:xfrm>
            <a:custGeom>
              <a:avLst/>
              <a:gdLst>
                <a:gd name="T0" fmla="*/ 730 w 1592"/>
                <a:gd name="T1" fmla="*/ 175 h 437"/>
                <a:gd name="T2" fmla="*/ 424 w 1592"/>
                <a:gd name="T3" fmla="*/ 200 h 437"/>
                <a:gd name="T4" fmla="*/ 0 w 1592"/>
                <a:gd name="T5" fmla="*/ 41 h 437"/>
                <a:gd name="T6" fmla="*/ 282 w 1592"/>
                <a:gd name="T7" fmla="*/ 0 h 437"/>
                <a:gd name="T8" fmla="*/ 730 w 1592"/>
                <a:gd name="T9" fmla="*/ 175 h 4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2"/>
                <a:gd name="T16" fmla="*/ 0 h 437"/>
                <a:gd name="T17" fmla="*/ 1592 w 1592"/>
                <a:gd name="T18" fmla="*/ 437 h 4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2" h="437">
                  <a:moveTo>
                    <a:pt x="1592" y="382"/>
                  </a:moveTo>
                  <a:lnTo>
                    <a:pt x="925" y="437"/>
                  </a:lnTo>
                  <a:lnTo>
                    <a:pt x="0" y="90"/>
                  </a:lnTo>
                  <a:lnTo>
                    <a:pt x="614" y="0"/>
                  </a:lnTo>
                  <a:lnTo>
                    <a:pt x="1592" y="382"/>
                  </a:lnTo>
                  <a:close/>
                </a:path>
              </a:pathLst>
            </a:custGeom>
            <a:solidFill>
              <a:srgbClr val="0061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Freeform 92"/>
            <p:cNvSpPr>
              <a:spLocks/>
            </p:cNvSpPr>
            <p:nvPr/>
          </p:nvSpPr>
          <p:spPr bwMode="auto">
            <a:xfrm>
              <a:off x="998" y="2086"/>
              <a:ext cx="611" cy="849"/>
            </a:xfrm>
            <a:custGeom>
              <a:avLst/>
              <a:gdLst>
                <a:gd name="T0" fmla="*/ 282 w 902"/>
                <a:gd name="T1" fmla="*/ 533 h 1255"/>
                <a:gd name="T2" fmla="*/ 0 w 902"/>
                <a:gd name="T3" fmla="*/ 574 h 1255"/>
                <a:gd name="T4" fmla="*/ 127 w 902"/>
                <a:gd name="T5" fmla="*/ 87 h 1255"/>
                <a:gd name="T6" fmla="*/ 414 w 902"/>
                <a:gd name="T7" fmla="*/ 0 h 1255"/>
                <a:gd name="T8" fmla="*/ 282 w 902"/>
                <a:gd name="T9" fmla="*/ 533 h 1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2"/>
                <a:gd name="T16" fmla="*/ 0 h 1255"/>
                <a:gd name="T17" fmla="*/ 902 w 902"/>
                <a:gd name="T18" fmla="*/ 1255 h 1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2" h="1255">
                  <a:moveTo>
                    <a:pt x="614" y="1165"/>
                  </a:moveTo>
                  <a:lnTo>
                    <a:pt x="0" y="1255"/>
                  </a:lnTo>
                  <a:lnTo>
                    <a:pt x="278" y="189"/>
                  </a:lnTo>
                  <a:lnTo>
                    <a:pt x="902" y="0"/>
                  </a:lnTo>
                  <a:lnTo>
                    <a:pt x="614" y="1165"/>
                  </a:lnTo>
                  <a:close/>
                </a:path>
              </a:pathLst>
            </a:custGeom>
            <a:solidFill>
              <a:srgbClr val="2A79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93"/>
            <p:cNvSpPr>
              <a:spLocks/>
            </p:cNvSpPr>
            <p:nvPr/>
          </p:nvSpPr>
          <p:spPr bwMode="auto">
            <a:xfrm>
              <a:off x="1414" y="2086"/>
              <a:ext cx="826" cy="1047"/>
            </a:xfrm>
            <a:custGeom>
              <a:avLst/>
              <a:gdLst>
                <a:gd name="T0" fmla="*/ 559 w 1221"/>
                <a:gd name="T1" fmla="*/ 200 h 1547"/>
                <a:gd name="T2" fmla="*/ 448 w 1221"/>
                <a:gd name="T3" fmla="*/ 709 h 1547"/>
                <a:gd name="T4" fmla="*/ 0 w 1221"/>
                <a:gd name="T5" fmla="*/ 533 h 1547"/>
                <a:gd name="T6" fmla="*/ 132 w 1221"/>
                <a:gd name="T7" fmla="*/ 0 h 1547"/>
                <a:gd name="T8" fmla="*/ 559 w 1221"/>
                <a:gd name="T9" fmla="*/ 200 h 1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1"/>
                <a:gd name="T16" fmla="*/ 0 h 1547"/>
                <a:gd name="T17" fmla="*/ 1221 w 1221"/>
                <a:gd name="T18" fmla="*/ 1547 h 15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1" h="1547">
                  <a:moveTo>
                    <a:pt x="1221" y="437"/>
                  </a:moveTo>
                  <a:lnTo>
                    <a:pt x="978" y="1547"/>
                  </a:lnTo>
                  <a:lnTo>
                    <a:pt x="0" y="1165"/>
                  </a:lnTo>
                  <a:lnTo>
                    <a:pt x="288" y="0"/>
                  </a:lnTo>
                  <a:lnTo>
                    <a:pt x="1221" y="437"/>
                  </a:lnTo>
                  <a:close/>
                </a:path>
              </a:pathLst>
            </a:custGeom>
            <a:solidFill>
              <a:srgbClr val="69A2E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2" name="WordArt 127"/>
          <p:cNvSpPr>
            <a:spLocks noChangeArrowheads="1" noChangeShapeType="1" noTextEdit="1"/>
          </p:cNvSpPr>
          <p:nvPr/>
        </p:nvSpPr>
        <p:spPr bwMode="auto">
          <a:xfrm rot="1307950">
            <a:off x="2454275" y="3937000"/>
            <a:ext cx="9652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3722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3" name="WordArt 130"/>
          <p:cNvSpPr>
            <a:spLocks noChangeArrowheads="1" noChangeShapeType="1" noTextEdit="1"/>
          </p:cNvSpPr>
          <p:nvPr/>
        </p:nvSpPr>
        <p:spPr bwMode="auto">
          <a:xfrm rot="-455060">
            <a:off x="1808163" y="3810000"/>
            <a:ext cx="493712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8921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4" name="WordArt 131"/>
          <p:cNvSpPr>
            <a:spLocks noChangeArrowheads="1" noChangeShapeType="1" noTextEdit="1"/>
          </p:cNvSpPr>
          <p:nvPr/>
        </p:nvSpPr>
        <p:spPr bwMode="auto">
          <a:xfrm rot="1752462">
            <a:off x="5759450" y="3513138"/>
            <a:ext cx="850900" cy="31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28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5" name="WordArt 132"/>
          <p:cNvSpPr>
            <a:spLocks noChangeArrowheads="1" noChangeShapeType="1" noTextEdit="1"/>
          </p:cNvSpPr>
          <p:nvPr/>
        </p:nvSpPr>
        <p:spPr bwMode="auto">
          <a:xfrm rot="1889898">
            <a:off x="5380038" y="4371975"/>
            <a:ext cx="955675" cy="198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6931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6" name="WordArt 133"/>
          <p:cNvSpPr>
            <a:spLocks noChangeArrowheads="1" noChangeShapeType="1" noTextEdit="1"/>
          </p:cNvSpPr>
          <p:nvPr/>
        </p:nvSpPr>
        <p:spPr bwMode="auto">
          <a:xfrm rot="7845128">
            <a:off x="6419056" y="4204494"/>
            <a:ext cx="765175" cy="198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0028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7" name="WordArt 134"/>
          <p:cNvSpPr>
            <a:spLocks noChangeArrowheads="1" noChangeShapeType="1" noTextEdit="1"/>
          </p:cNvSpPr>
          <p:nvPr/>
        </p:nvSpPr>
        <p:spPr bwMode="auto">
          <a:xfrm rot="-9621226">
            <a:off x="2071688" y="4770438"/>
            <a:ext cx="781050" cy="9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8921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638" name="Rectangle 5"/>
          <p:cNvSpPr>
            <a:spLocks noChangeArrowheads="1"/>
          </p:cNvSpPr>
          <p:nvPr/>
        </p:nvSpPr>
        <p:spPr bwMode="gray">
          <a:xfrm>
            <a:off x="323850" y="1916113"/>
            <a:ext cx="4175125" cy="9096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latin typeface="Calibri" pitchFamily="34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latin typeface="Calibri" pitchFamily="34" charset="0"/>
              </a:rPr>
              <a:t>This text can be replaced with your own text.</a:t>
            </a:r>
          </a:p>
        </p:txBody>
      </p:sp>
      <p:sp>
        <p:nvSpPr>
          <p:cNvPr id="26639" name="Rectangle 5"/>
          <p:cNvSpPr>
            <a:spLocks noChangeArrowheads="1"/>
          </p:cNvSpPr>
          <p:nvPr/>
        </p:nvSpPr>
        <p:spPr bwMode="gray">
          <a:xfrm>
            <a:off x="4645025" y="1916113"/>
            <a:ext cx="4175125" cy="9096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latin typeface="Calibri" pitchFamily="34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latin typeface="Calibri" pitchFamily="34" charset="0"/>
              </a:rPr>
              <a:t>This text can be replaced with your own text.</a:t>
            </a:r>
          </a:p>
        </p:txBody>
      </p:sp>
      <p:sp>
        <p:nvSpPr>
          <p:cNvPr id="26640" name="Textfeld 7"/>
          <p:cNvSpPr txBox="1">
            <a:spLocks noChangeArrowheads="1"/>
          </p:cNvSpPr>
          <p:nvPr/>
        </p:nvSpPr>
        <p:spPr bwMode="auto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de-DE" altLang="zh-CN" sz="5500" b="1">
                <a:solidFill>
                  <a:srgbClr val="6B9B1A"/>
                </a:solidFill>
                <a:cs typeface="Arial" charset="0"/>
              </a:rPr>
              <a:t>DICE</a:t>
            </a:r>
            <a:r>
              <a:rPr lang="de-DE" altLang="zh-CN" sz="5500">
                <a:solidFill>
                  <a:srgbClr val="595959"/>
                </a:solidFill>
                <a:cs typeface="Arial" charset="0"/>
              </a:rPr>
              <a:t>CHART</a:t>
            </a:r>
          </a:p>
        </p:txBody>
      </p:sp>
      <p:sp>
        <p:nvSpPr>
          <p:cNvPr id="26641" name="Rectangle 19"/>
          <p:cNvSpPr>
            <a:spLocks noChangeArrowheads="1"/>
          </p:cNvSpPr>
          <p:nvPr/>
        </p:nvSpPr>
        <p:spPr bwMode="gray">
          <a:xfrm>
            <a:off x="4643438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>
                <a:latin typeface="Calibri" pitchFamily="34" charset="0"/>
              </a:rPr>
              <a:t>This is a placeholder text</a:t>
            </a:r>
          </a:p>
        </p:txBody>
      </p:sp>
      <p:sp>
        <p:nvSpPr>
          <p:cNvPr id="26642" name="Rectangle 19"/>
          <p:cNvSpPr>
            <a:spLocks noChangeArrowheads="1"/>
          </p:cNvSpPr>
          <p:nvPr/>
        </p:nvSpPr>
        <p:spPr bwMode="gray">
          <a:xfrm>
            <a:off x="323850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>
                <a:latin typeface="Calibri" pitchFamily="34" charset="0"/>
              </a:rPr>
              <a:t>This is a placeholder text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885</Words>
  <Application>Microsoft Office PowerPoint</Application>
  <PresentationFormat>全屏显示(4:3)</PresentationFormat>
  <Paragraphs>215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Symbol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Target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HsingCheung</dc:creator>
  <cp:lastModifiedBy>Administrator</cp:lastModifiedBy>
  <cp:revision>5</cp:revision>
  <dcterms:created xsi:type="dcterms:W3CDTF">2011-07-26T12:44:03Z</dcterms:created>
  <dcterms:modified xsi:type="dcterms:W3CDTF">2015-07-16T12:35:13Z</dcterms:modified>
</cp:coreProperties>
</file>