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5"/>
  </p:notesMasterIdLst>
  <p:sldIdLst>
    <p:sldId id="332" r:id="rId3"/>
    <p:sldId id="333" r:id="rId4"/>
  </p:sldIdLst>
  <p:sldSz cx="12192000" cy="6858000"/>
  <p:notesSz cx="6858000" cy="9144000"/>
  <p:defaultText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3953" autoAdjust="0"/>
    <p:restoredTop sz="96314" autoAdjust="0"/>
  </p:normalViewPr>
  <p:slideViewPr>
    <p:cSldViewPr snapToGrid="0">
      <p:cViewPr varScale="1">
        <p:scale>
          <a:sx n="108" d="100"/>
          <a:sy n="108" d="100"/>
        </p:scale>
        <p:origin x="774"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2D28EE8-C6C7-4B1D-A48F-CB9B637E2B5C}" type="datetimeFigureOut">
              <a:rPr lang="zh-CN" altLang="en-US" smtClean="0"/>
              <a:t>2021/1/1</a:t>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4EBDC426-81CE-46A4-A4F4-D53B9178C1BC}" type="slidenum">
              <a:rPr lang="zh-CN" altLang="en-US" smtClean="0"/>
              <a:t>‹#›</a:t>
            </a:fld>
            <a:endParaRPr lang="zh-CN" altLang="en-US"/>
          </a:p>
        </p:txBody>
      </p:sp>
    </p:spTree>
    <p:extLst>
      <p:ext uri="{BB962C8B-B14F-4D97-AF65-F5344CB8AC3E}">
        <p14:creationId xmlns:p14="http://schemas.microsoft.com/office/powerpoint/2010/main" val="125129658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幻灯片图像占位符 1"/>
          <p:cNvSpPr>
            <a:spLocks noGrp="1" noRot="1" noChangeAspect="1" noTextEdit="1"/>
          </p:cNvSpPr>
          <p:nvPr>
            <p:ph type="sldImg"/>
          </p:nvPr>
        </p:nvSpPr>
        <p:spPr bwMode="auto">
          <a:xfrm>
            <a:off x="685800" y="1143000"/>
            <a:ext cx="5486400" cy="3086100"/>
          </a:xfrm>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6147" name="备注占位符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pPr eaLnBrk="1" hangingPunct="1">
              <a:spcBef>
                <a:spcPct val="0"/>
              </a:spcBef>
            </a:pPr>
            <a:r>
              <a:rPr lang="zh-CN" altLang="en-US" dirty="0" smtClean="0"/>
              <a:t>模板来自于 </a:t>
            </a:r>
            <a:r>
              <a:rPr lang="en-US" altLang="zh-CN" smtClean="0"/>
              <a:t>http://www.ypppt.com</a:t>
            </a:r>
            <a:endParaRPr lang="zh-CN" altLang="en-US" dirty="0" smtClean="0"/>
          </a:p>
        </p:txBody>
      </p:sp>
      <p:sp>
        <p:nvSpPr>
          <p:cNvPr id="6148" name="灯片编号占位符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Ctr="0" compatLnSpc="1">
            <a:prstTxWarp prst="textNoShape">
              <a:avLst/>
            </a:prstTxWarp>
          </a:bodyPr>
          <a:lstStyle>
            <a:lvl1pPr>
              <a:defRPr>
                <a:solidFill>
                  <a:schemeClr val="tx1"/>
                </a:solidFill>
                <a:latin typeface="Arial Narrow" panose="020B0606020202030204" pitchFamily="34" charset="0"/>
                <a:ea typeface="微软雅黑" panose="020B0503020204020204" pitchFamily="34" charset="-122"/>
              </a:defRPr>
            </a:lvl1pPr>
            <a:lvl2pPr marL="742950" indent="-285750">
              <a:defRPr>
                <a:solidFill>
                  <a:schemeClr val="tx1"/>
                </a:solidFill>
                <a:latin typeface="Arial Narrow" panose="020B0606020202030204" pitchFamily="34" charset="0"/>
                <a:ea typeface="微软雅黑" panose="020B0503020204020204" pitchFamily="34" charset="-122"/>
              </a:defRPr>
            </a:lvl2pPr>
            <a:lvl3pPr marL="1143000" indent="-228600">
              <a:defRPr>
                <a:solidFill>
                  <a:schemeClr val="tx1"/>
                </a:solidFill>
                <a:latin typeface="Arial Narrow" panose="020B0606020202030204" pitchFamily="34" charset="0"/>
                <a:ea typeface="微软雅黑" panose="020B0503020204020204" pitchFamily="34" charset="-122"/>
              </a:defRPr>
            </a:lvl3pPr>
            <a:lvl4pPr marL="1600200" indent="-228600">
              <a:defRPr>
                <a:solidFill>
                  <a:schemeClr val="tx1"/>
                </a:solidFill>
                <a:latin typeface="Arial Narrow" panose="020B0606020202030204" pitchFamily="34" charset="0"/>
                <a:ea typeface="微软雅黑" panose="020B0503020204020204" pitchFamily="34" charset="-122"/>
              </a:defRPr>
            </a:lvl4pPr>
            <a:lvl5pPr marL="2057400" indent="-228600">
              <a:defRPr>
                <a:solidFill>
                  <a:schemeClr val="tx1"/>
                </a:solidFill>
                <a:latin typeface="Arial Narrow" panose="020B0606020202030204" pitchFamily="34" charset="0"/>
                <a:ea typeface="微软雅黑" panose="020B0503020204020204" pitchFamily="34" charset="-122"/>
              </a:defRPr>
            </a:lvl5pPr>
            <a:lvl6pPr marL="25146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6pPr>
            <a:lvl7pPr marL="29718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7pPr>
            <a:lvl8pPr marL="34290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8pPr>
            <a:lvl9pPr marL="3886200" indent="-228600" eaLnBrk="0" fontAlgn="base" hangingPunct="0">
              <a:spcBef>
                <a:spcPct val="0"/>
              </a:spcBef>
              <a:spcAft>
                <a:spcPct val="0"/>
              </a:spcAft>
              <a:defRPr>
                <a:solidFill>
                  <a:schemeClr val="tx1"/>
                </a:solidFill>
                <a:latin typeface="Arial Narrow" panose="020B0606020202030204" pitchFamily="34" charset="0"/>
                <a:ea typeface="微软雅黑" panose="020B0503020204020204" pitchFamily="34" charset="-122"/>
              </a:defRPr>
            </a:lvl9pPr>
          </a:lstStyle>
          <a:p>
            <a:pPr fontAlgn="base">
              <a:spcBef>
                <a:spcPct val="0"/>
              </a:spcBef>
              <a:spcAft>
                <a:spcPct val="0"/>
              </a:spcAft>
            </a:pPr>
            <a:fld id="{E5ED1824-6DB2-4029-B0DF-1D3CDCF11CDA}" type="slidenum">
              <a:rPr lang="zh-CN" altLang="en-US" smtClean="0">
                <a:solidFill>
                  <a:prstClr val="black"/>
                </a:solidFill>
                <a:latin typeface="Calibri" panose="020F0502020204030204" pitchFamily="34" charset="0"/>
                <a:ea typeface="宋体" panose="02010600030101010101" pitchFamily="2" charset="-122"/>
              </a:rPr>
              <a:pPr fontAlgn="base">
                <a:spcBef>
                  <a:spcPct val="0"/>
                </a:spcBef>
                <a:spcAft>
                  <a:spcPct val="0"/>
                </a:spcAft>
              </a:pPr>
              <a:t>2</a:t>
            </a:fld>
            <a:endParaRPr lang="zh-CN" altLang="en-US" smtClean="0">
              <a:solidFill>
                <a:prstClr val="black"/>
              </a:solidFill>
              <a:latin typeface="Calibri" panose="020F0502020204030204" pitchFamily="34" charset="0"/>
              <a:ea typeface="宋体" panose="02010600030101010101" pitchFamily="2" charset="-122"/>
            </a:endParaRPr>
          </a:p>
        </p:txBody>
      </p:sp>
    </p:spTree>
    <p:extLst>
      <p:ext uri="{BB962C8B-B14F-4D97-AF65-F5344CB8AC3E}">
        <p14:creationId xmlns:p14="http://schemas.microsoft.com/office/powerpoint/2010/main" val="42039493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524000" y="3602038"/>
            <a:ext cx="9144000" cy="1655762"/>
          </a:xfrm>
          <a:prstGeom prst="rect">
            <a:avLst/>
          </a:prstGeo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id-ID"/>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id-ID"/>
          </a:p>
        </p:txBody>
      </p:sp>
      <p:sp>
        <p:nvSpPr>
          <p:cNvPr id="6" name="Slide Number Placeholder 5"/>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295527888"/>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1325563"/>
          </a:xfrm>
          <a:prstGeom prst="rect">
            <a:avLst/>
          </a:prstGeom>
        </p:spPr>
        <p:txBody>
          <a:bodyPr/>
          <a:lstStyle/>
          <a:p>
            <a:r>
              <a:rPr lang="en-US" smtClean="0"/>
              <a:t>Click to edit Master title style</a:t>
            </a:r>
            <a:endParaRPr lang="id-ID"/>
          </a:p>
        </p:txBody>
      </p:sp>
      <p:sp>
        <p:nvSpPr>
          <p:cNvPr id="3" name="Vertical Text Placeholder 2"/>
          <p:cNvSpPr>
            <a:spLocks noGrp="1"/>
          </p:cNvSpPr>
          <p:nvPr>
            <p:ph type="body" orient="vert" idx="1"/>
          </p:nvPr>
        </p:nvSpPr>
        <p:spPr>
          <a:xfrm>
            <a:off x="838200" y="1825625"/>
            <a:ext cx="10515600" cy="4351338"/>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id-ID"/>
          </a:p>
        </p:txBody>
      </p:sp>
      <p:sp>
        <p:nvSpPr>
          <p:cNvPr id="6" name="Slide Number Placeholder 5"/>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354328343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a:prstGeom prst="rect">
            <a:avLst/>
          </a:prstGeom>
        </p:spPr>
        <p:txBody>
          <a:bodyPr vert="eaVert"/>
          <a:lstStyle/>
          <a:p>
            <a:r>
              <a:rPr lang="en-US" smtClean="0"/>
              <a:t>Click to edit Master title style</a:t>
            </a:r>
            <a:endParaRPr lang="id-ID"/>
          </a:p>
        </p:txBody>
      </p:sp>
      <p:sp>
        <p:nvSpPr>
          <p:cNvPr id="3" name="Vertical Text Placeholder 2"/>
          <p:cNvSpPr>
            <a:spLocks noGrp="1"/>
          </p:cNvSpPr>
          <p:nvPr>
            <p:ph type="body" orient="vert" idx="1"/>
          </p:nvPr>
        </p:nvSpPr>
        <p:spPr>
          <a:xfrm>
            <a:off x="838200" y="365125"/>
            <a:ext cx="7734300" cy="5811838"/>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id-ID"/>
          </a:p>
        </p:txBody>
      </p:sp>
      <p:sp>
        <p:nvSpPr>
          <p:cNvPr id="6" name="Slide Number Placeholder 5"/>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391224393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zh-CN" altLang="en-US" smtClean="0"/>
              <a:t>单击此处编辑母版标题样式</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smtClean="0"/>
              <a:t>单击此处编辑母版副标题样式</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421498467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Content Placeholder 2"/>
          <p:cNvSpPr>
            <a:spLocks noGrp="1"/>
          </p:cNvSpPr>
          <p:nvPr>
            <p:ph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363981290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zh-CN" altLang="en-US" smtClean="0"/>
              <a:t>单击此处编辑母版标题样式</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smtClean="0"/>
              <a:t>单击此处编辑母版文本样式</a:t>
            </a:r>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97407823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114963102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zh-CN" altLang="en-US" smtClean="0"/>
              <a:t>单击此处编辑母版标题样式</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4" name="Content Placeholder 3"/>
          <p:cNvSpPr>
            <a:spLocks noGrp="1"/>
          </p:cNvSpPr>
          <p:nvPr>
            <p:ph sz="half" idx="2"/>
          </p:nvPr>
        </p:nvSpPr>
        <p:spPr>
          <a:xfrm>
            <a:off x="839788" y="2505075"/>
            <a:ext cx="5157787" cy="3684588"/>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p>
        </p:txBody>
      </p:sp>
      <p:sp>
        <p:nvSpPr>
          <p:cNvPr id="6" name="Content Placeholder 5"/>
          <p:cNvSpPr>
            <a:spLocks noGrp="1"/>
          </p:cNvSpPr>
          <p:nvPr>
            <p:ph sz="quarter" idx="4"/>
          </p:nvPr>
        </p:nvSpPr>
        <p:spPr>
          <a:xfrm>
            <a:off x="6172200" y="2505075"/>
            <a:ext cx="5183188" cy="3684588"/>
          </a:xfrm>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7" name="Date Placeholder 6"/>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8" name="Footer Placeholder 7"/>
          <p:cNvSpPr>
            <a:spLocks noGrp="1"/>
          </p:cNvSpPr>
          <p:nvPr>
            <p:ph type="ftr" sz="quarter" idx="11"/>
          </p:nvPr>
        </p:nvSpPr>
        <p:spPr/>
        <p:txBody>
          <a:bodyPr/>
          <a:lstStyle/>
          <a:p>
            <a:endParaRPr lang="zh-CN" altLang="en-US">
              <a:solidFill>
                <a:prstClr val="black">
                  <a:tint val="75000"/>
                </a:prstClr>
              </a:solidFill>
            </a:endParaRPr>
          </a:p>
        </p:txBody>
      </p:sp>
      <p:sp>
        <p:nvSpPr>
          <p:cNvPr id="9" name="Slide Number Placeholder 8"/>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83297534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Date Placeholder 2"/>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4" name="Footer Placeholder 3"/>
          <p:cNvSpPr>
            <a:spLocks noGrp="1"/>
          </p:cNvSpPr>
          <p:nvPr>
            <p:ph type="ftr" sz="quarter" idx="11"/>
          </p:nvPr>
        </p:nvSpPr>
        <p:spPr/>
        <p:txBody>
          <a:bodyPr/>
          <a:lstStyle/>
          <a:p>
            <a:endParaRPr lang="zh-CN" altLang="en-US">
              <a:solidFill>
                <a:prstClr val="black">
                  <a:tint val="75000"/>
                </a:prstClr>
              </a:solidFill>
            </a:endParaRPr>
          </a:p>
        </p:txBody>
      </p:sp>
      <p:sp>
        <p:nvSpPr>
          <p:cNvPr id="5" name="Slide Number Placeholder 4"/>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76824188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3" name="Footer Placeholder 2"/>
          <p:cNvSpPr>
            <a:spLocks noGrp="1"/>
          </p:cNvSpPr>
          <p:nvPr>
            <p:ph type="ftr" sz="quarter" idx="11"/>
          </p:nvPr>
        </p:nvSpPr>
        <p:spPr/>
        <p:txBody>
          <a:bodyPr/>
          <a:lstStyle/>
          <a:p>
            <a:endParaRPr lang="zh-CN" altLang="en-US">
              <a:solidFill>
                <a:prstClr val="black">
                  <a:tint val="75000"/>
                </a:prstClr>
              </a:solidFill>
            </a:endParaRPr>
          </a:p>
        </p:txBody>
      </p:sp>
      <p:sp>
        <p:nvSpPr>
          <p:cNvPr id="4" name="Slide Number Placeholder 3"/>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24657445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zh-CN" altLang="en-US" smtClean="0"/>
              <a:t>单击此处编辑母版标题样式</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smtClean="0"/>
              <a:t>单击此处编辑母版文本样式</a:t>
            </a:r>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5778647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1325563"/>
          </a:xfrm>
          <a:prstGeom prst="rect">
            <a:avLst/>
          </a:prstGeom>
        </p:spPr>
        <p:txBody>
          <a:bodyPr/>
          <a:lstStyle/>
          <a:p>
            <a:r>
              <a:rPr lang="en-US" smtClean="0"/>
              <a:t>Click to edit Master title style</a:t>
            </a:r>
            <a:endParaRPr lang="id-ID"/>
          </a:p>
        </p:txBody>
      </p:sp>
      <p:sp>
        <p:nvSpPr>
          <p:cNvPr id="3" name="Content Placeholder 2"/>
          <p:cNvSpPr>
            <a:spLocks noGrp="1"/>
          </p:cNvSpPr>
          <p:nvPr>
            <p:ph idx="1"/>
          </p:nvPr>
        </p:nvSpPr>
        <p:spPr>
          <a:xfrm>
            <a:off x="838200" y="1825625"/>
            <a:ext cx="10515600" cy="435133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id-ID"/>
          </a:p>
        </p:txBody>
      </p:sp>
      <p:sp>
        <p:nvSpPr>
          <p:cNvPr id="6" name="Slide Number Placeholder 5"/>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4245586784"/>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zh-CN" altLang="en-US" smtClean="0"/>
              <a:t>单击此处编辑母版标题样式</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zh-CN" altLang="en-US" smtClean="0"/>
              <a:t>单击图标添加图片</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smtClean="0"/>
              <a:t>单击此处编辑母版文本样式</a:t>
            </a:r>
          </a:p>
        </p:txBody>
      </p:sp>
      <p:sp>
        <p:nvSpPr>
          <p:cNvPr id="5" name="Date Placeholder 4"/>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6" name="Footer Placeholder 5"/>
          <p:cNvSpPr>
            <a:spLocks noGrp="1"/>
          </p:cNvSpPr>
          <p:nvPr>
            <p:ph type="ftr" sz="quarter" idx="11"/>
          </p:nvPr>
        </p:nvSpPr>
        <p:spPr/>
        <p:txBody>
          <a:bodyPr/>
          <a:lstStyle/>
          <a:p>
            <a:endParaRPr lang="zh-CN" altLang="en-US">
              <a:solidFill>
                <a:prstClr val="black">
                  <a:tint val="75000"/>
                </a:prstClr>
              </a:solidFill>
            </a:endParaRPr>
          </a:p>
        </p:txBody>
      </p:sp>
      <p:sp>
        <p:nvSpPr>
          <p:cNvPr id="7" name="Slide Number Placeholder 6"/>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96210862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zh-CN" altLang="en-US" smtClean="0"/>
              <a:t>单击此处编辑母版标题样式</a:t>
            </a:r>
            <a:endParaRPr lang="en-US" dirty="0"/>
          </a:p>
        </p:txBody>
      </p:sp>
      <p:sp>
        <p:nvSpPr>
          <p:cNvPr id="3" name="Vertical Text Placeholder 2"/>
          <p:cNvSpPr>
            <a:spLocks noGrp="1"/>
          </p:cNvSpPr>
          <p:nvPr>
            <p:ph type="body" orient="vert" idx="1"/>
          </p:nvPr>
        </p:nvSpPr>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579174129"/>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zh-CN" altLang="en-US" smtClean="0"/>
              <a:t>单击此处编辑母版标题样式</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10"/>
          </p:nvPr>
        </p:nvSpPr>
        <p:spPr/>
        <p:txBody>
          <a:body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5" name="Footer Placeholder 4"/>
          <p:cNvSpPr>
            <a:spLocks noGrp="1"/>
          </p:cNvSpPr>
          <p:nvPr>
            <p:ph type="ftr" sz="quarter" idx="11"/>
          </p:nvPr>
        </p:nvSpPr>
        <p:spPr/>
        <p:txBody>
          <a:bodyPr/>
          <a:lstStyle/>
          <a:p>
            <a:endParaRPr lang="zh-CN" altLang="en-US">
              <a:solidFill>
                <a:prstClr val="black">
                  <a:tint val="75000"/>
                </a:prstClr>
              </a:solidFill>
            </a:endParaRPr>
          </a:p>
        </p:txBody>
      </p:sp>
      <p:sp>
        <p:nvSpPr>
          <p:cNvPr id="6" name="Slide Number Placeholder 5"/>
          <p:cNvSpPr>
            <a:spLocks noGrp="1"/>
          </p:cNvSpPr>
          <p:nvPr>
            <p:ph type="sldNum" sz="quarter" idx="12"/>
          </p:nvPr>
        </p:nvSpPr>
        <p:spPr/>
        <p:txBody>
          <a:body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6290219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a:prstGeom prst="rect">
            <a:avLst/>
          </a:prstGeom>
        </p:spPr>
        <p:txBody>
          <a:bodyPr anchor="b"/>
          <a:lstStyle>
            <a:lvl1pPr>
              <a:defRPr sz="6000"/>
            </a:lvl1pPr>
          </a:lstStyle>
          <a:p>
            <a:r>
              <a:rPr lang="en-US" smtClean="0"/>
              <a:t>Click to edit Master title style</a:t>
            </a:r>
            <a:endParaRPr lang="id-ID"/>
          </a:p>
        </p:txBody>
      </p:sp>
      <p:sp>
        <p:nvSpPr>
          <p:cNvPr id="3" name="Text Placeholder 2"/>
          <p:cNvSpPr>
            <a:spLocks noGrp="1"/>
          </p:cNvSpPr>
          <p:nvPr>
            <p:ph type="body" idx="1"/>
          </p:nvPr>
        </p:nvSpPr>
        <p:spPr>
          <a:xfrm>
            <a:off x="831850" y="4589463"/>
            <a:ext cx="10515600" cy="1500187"/>
          </a:xfrm>
          <a:prstGeom prst="rect">
            <a:avLst/>
          </a:prstGeo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id-ID"/>
          </a:p>
        </p:txBody>
      </p:sp>
      <p:sp>
        <p:nvSpPr>
          <p:cNvPr id="6" name="Slide Number Placeholder 5"/>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21364262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1325563"/>
          </a:xfrm>
          <a:prstGeom prst="rect">
            <a:avLst/>
          </a:prstGeom>
        </p:spPr>
        <p:txBody>
          <a:bodyPr/>
          <a:lstStyle/>
          <a:p>
            <a:r>
              <a:rPr lang="en-US" smtClean="0"/>
              <a:t>Click to edit Master title style</a:t>
            </a:r>
            <a:endParaRPr lang="id-ID"/>
          </a:p>
        </p:txBody>
      </p:sp>
      <p:sp>
        <p:nvSpPr>
          <p:cNvPr id="3" name="Content Placeholder 2"/>
          <p:cNvSpPr>
            <a:spLocks noGrp="1"/>
          </p:cNvSpPr>
          <p:nvPr>
            <p:ph sz="half" idx="1"/>
          </p:nvPr>
        </p:nvSpPr>
        <p:spPr>
          <a:xfrm>
            <a:off x="838200" y="1825625"/>
            <a:ext cx="5181600" cy="435133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Content Placeholder 3"/>
          <p:cNvSpPr>
            <a:spLocks noGrp="1"/>
          </p:cNvSpPr>
          <p:nvPr>
            <p:ph sz="half" idx="2"/>
          </p:nvPr>
        </p:nvSpPr>
        <p:spPr>
          <a:xfrm>
            <a:off x="6172200" y="1825625"/>
            <a:ext cx="5181600" cy="435133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5" name="Date Placeholder 4"/>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6" name="Footer Placeholder 5"/>
          <p:cNvSpPr>
            <a:spLocks noGrp="1"/>
          </p:cNvSpPr>
          <p:nvPr>
            <p:ph type="ftr" sz="quarter" idx="11"/>
          </p:nvPr>
        </p:nvSpPr>
        <p:spPr>
          <a:xfrm>
            <a:off x="4038600" y="6356350"/>
            <a:ext cx="4114800" cy="365125"/>
          </a:xfrm>
          <a:prstGeom prst="rect">
            <a:avLst/>
          </a:prstGeom>
        </p:spPr>
        <p:txBody>
          <a:bodyPr/>
          <a:lstStyle/>
          <a:p>
            <a:endParaRPr lang="id-ID"/>
          </a:p>
        </p:txBody>
      </p:sp>
      <p:sp>
        <p:nvSpPr>
          <p:cNvPr id="7" name="Slide Number Placeholder 6"/>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18260611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a:prstGeom prst="rect">
            <a:avLst/>
          </a:prstGeom>
        </p:spPr>
        <p:txBody>
          <a:bodyPr/>
          <a:lstStyle/>
          <a:p>
            <a:r>
              <a:rPr lang="en-US" smtClean="0"/>
              <a:t>Click to edit Master title style</a:t>
            </a:r>
            <a:endParaRPr lang="id-ID"/>
          </a:p>
        </p:txBody>
      </p:sp>
      <p:sp>
        <p:nvSpPr>
          <p:cNvPr id="3" name="Text Placeholder 2"/>
          <p:cNvSpPr>
            <a:spLocks noGrp="1"/>
          </p:cNvSpPr>
          <p:nvPr>
            <p:ph type="body" idx="1"/>
          </p:nvPr>
        </p:nvSpPr>
        <p:spPr>
          <a:xfrm>
            <a:off x="839788" y="1681163"/>
            <a:ext cx="5157787"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5" name="Text Placeholder 4"/>
          <p:cNvSpPr>
            <a:spLocks noGrp="1"/>
          </p:cNvSpPr>
          <p:nvPr>
            <p:ph type="body" sz="quarter" idx="3"/>
          </p:nvPr>
        </p:nvSpPr>
        <p:spPr>
          <a:xfrm>
            <a:off x="6172200" y="1681163"/>
            <a:ext cx="5183188"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7" name="Date Placeholder 6"/>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8" name="Footer Placeholder 7"/>
          <p:cNvSpPr>
            <a:spLocks noGrp="1"/>
          </p:cNvSpPr>
          <p:nvPr>
            <p:ph type="ftr" sz="quarter" idx="11"/>
          </p:nvPr>
        </p:nvSpPr>
        <p:spPr>
          <a:xfrm>
            <a:off x="4038600" y="6356350"/>
            <a:ext cx="4114800" cy="365125"/>
          </a:xfrm>
          <a:prstGeom prst="rect">
            <a:avLst/>
          </a:prstGeom>
        </p:spPr>
        <p:txBody>
          <a:bodyPr/>
          <a:lstStyle/>
          <a:p>
            <a:endParaRPr lang="id-ID"/>
          </a:p>
        </p:txBody>
      </p:sp>
      <p:sp>
        <p:nvSpPr>
          <p:cNvPr id="9" name="Slide Number Placeholder 8"/>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190104234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1325563"/>
          </a:xfrm>
          <a:prstGeom prst="rect">
            <a:avLst/>
          </a:prstGeom>
        </p:spPr>
        <p:txBody>
          <a:bodyPr/>
          <a:lstStyle/>
          <a:p>
            <a:r>
              <a:rPr lang="en-US" smtClean="0"/>
              <a:t>Click to edit Master title style</a:t>
            </a:r>
            <a:endParaRPr lang="id-ID"/>
          </a:p>
        </p:txBody>
      </p:sp>
      <p:sp>
        <p:nvSpPr>
          <p:cNvPr id="3" name="Date Placeholder 2"/>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4" name="Footer Placeholder 3"/>
          <p:cNvSpPr>
            <a:spLocks noGrp="1"/>
          </p:cNvSpPr>
          <p:nvPr>
            <p:ph type="ftr" sz="quarter" idx="11"/>
          </p:nvPr>
        </p:nvSpPr>
        <p:spPr>
          <a:xfrm>
            <a:off x="4038600" y="6356350"/>
            <a:ext cx="4114800" cy="365125"/>
          </a:xfrm>
          <a:prstGeom prst="rect">
            <a:avLst/>
          </a:prstGeom>
        </p:spPr>
        <p:txBody>
          <a:bodyPr/>
          <a:lstStyle/>
          <a:p>
            <a:endParaRPr lang="id-ID"/>
          </a:p>
        </p:txBody>
      </p:sp>
      <p:sp>
        <p:nvSpPr>
          <p:cNvPr id="5" name="Slide Number Placeholder 4"/>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317788668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3" name="Footer Placeholder 2"/>
          <p:cNvSpPr>
            <a:spLocks noGrp="1"/>
          </p:cNvSpPr>
          <p:nvPr>
            <p:ph type="ftr" sz="quarter" idx="11"/>
          </p:nvPr>
        </p:nvSpPr>
        <p:spPr>
          <a:xfrm>
            <a:off x="4038600" y="6356350"/>
            <a:ext cx="4114800" cy="365125"/>
          </a:xfrm>
          <a:prstGeom prst="rect">
            <a:avLst/>
          </a:prstGeom>
        </p:spPr>
        <p:txBody>
          <a:bodyPr/>
          <a:lstStyle/>
          <a:p>
            <a:endParaRPr lang="id-ID"/>
          </a:p>
        </p:txBody>
      </p:sp>
      <p:sp>
        <p:nvSpPr>
          <p:cNvPr id="4" name="Slide Number Placeholder 3"/>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22681540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a:prstGeom prst="rect">
            <a:avLst/>
          </a:prstGeom>
        </p:spPr>
        <p:txBody>
          <a:bodyPr anchor="b"/>
          <a:lstStyle>
            <a:lvl1pPr>
              <a:defRPr sz="3200"/>
            </a:lvl1pPr>
          </a:lstStyle>
          <a:p>
            <a:r>
              <a:rPr lang="en-US" smtClean="0"/>
              <a:t>Click to edit Master title style</a:t>
            </a:r>
            <a:endParaRPr lang="id-ID"/>
          </a:p>
        </p:txBody>
      </p:sp>
      <p:sp>
        <p:nvSpPr>
          <p:cNvPr id="3" name="Content Placeholder 2"/>
          <p:cNvSpPr>
            <a:spLocks noGrp="1"/>
          </p:cNvSpPr>
          <p:nvPr>
            <p:ph idx="1"/>
          </p:nvPr>
        </p:nvSpPr>
        <p:spPr>
          <a:xfrm>
            <a:off x="5183188" y="987425"/>
            <a:ext cx="6172200" cy="4873625"/>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id-ID"/>
          </a:p>
        </p:txBody>
      </p:sp>
      <p:sp>
        <p:nvSpPr>
          <p:cNvPr id="4" name="Text Placeholder 3"/>
          <p:cNvSpPr>
            <a:spLocks noGrp="1"/>
          </p:cNvSpPr>
          <p:nvPr>
            <p:ph type="body" sz="half" idx="2"/>
          </p:nvPr>
        </p:nvSpPr>
        <p:spPr>
          <a:xfrm>
            <a:off x="839788" y="2057400"/>
            <a:ext cx="3932237"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6" name="Footer Placeholder 5"/>
          <p:cNvSpPr>
            <a:spLocks noGrp="1"/>
          </p:cNvSpPr>
          <p:nvPr>
            <p:ph type="ftr" sz="quarter" idx="11"/>
          </p:nvPr>
        </p:nvSpPr>
        <p:spPr>
          <a:xfrm>
            <a:off x="4038600" y="6356350"/>
            <a:ext cx="4114800" cy="365125"/>
          </a:xfrm>
          <a:prstGeom prst="rect">
            <a:avLst/>
          </a:prstGeom>
        </p:spPr>
        <p:txBody>
          <a:bodyPr/>
          <a:lstStyle/>
          <a:p>
            <a:endParaRPr lang="id-ID"/>
          </a:p>
        </p:txBody>
      </p:sp>
      <p:sp>
        <p:nvSpPr>
          <p:cNvPr id="7" name="Slide Number Placeholder 6"/>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33373099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a:prstGeom prst="rect">
            <a:avLst/>
          </a:prstGeom>
        </p:spPr>
        <p:txBody>
          <a:bodyPr anchor="b"/>
          <a:lstStyle>
            <a:lvl1pPr>
              <a:defRPr sz="3200"/>
            </a:lvl1pPr>
          </a:lstStyle>
          <a:p>
            <a:r>
              <a:rPr lang="en-US" smtClean="0"/>
              <a:t>Click to edit Master title style</a:t>
            </a:r>
            <a:endParaRPr lang="id-ID"/>
          </a:p>
        </p:txBody>
      </p:sp>
      <p:sp>
        <p:nvSpPr>
          <p:cNvPr id="3" name="Picture Placeholder 2"/>
          <p:cNvSpPr>
            <a:spLocks noGrp="1"/>
          </p:cNvSpPr>
          <p:nvPr>
            <p:ph type="pic" idx="1"/>
          </p:nvPr>
        </p:nvSpPr>
        <p:spPr>
          <a:xfrm>
            <a:off x="5183188" y="987425"/>
            <a:ext cx="6172200" cy="4873625"/>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id-ID"/>
          </a:p>
        </p:txBody>
      </p:sp>
      <p:sp>
        <p:nvSpPr>
          <p:cNvPr id="4" name="Text Placeholder 3"/>
          <p:cNvSpPr>
            <a:spLocks noGrp="1"/>
          </p:cNvSpPr>
          <p:nvPr>
            <p:ph type="body" sz="half" idx="2"/>
          </p:nvPr>
        </p:nvSpPr>
        <p:spPr>
          <a:xfrm>
            <a:off x="839788" y="2057400"/>
            <a:ext cx="3932237"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a:xfrm>
            <a:off x="838200" y="6356350"/>
            <a:ext cx="2743200" cy="365125"/>
          </a:xfrm>
          <a:prstGeom prst="rect">
            <a:avLst/>
          </a:prstGeom>
        </p:spPr>
        <p:txBody>
          <a:bodyPr/>
          <a:lstStyle/>
          <a:p>
            <a:fld id="{EB5C08A1-7713-47CE-97B4-863D833656A0}" type="datetimeFigureOut">
              <a:rPr lang="id-ID" smtClean="0"/>
              <a:t>01/01/2021</a:t>
            </a:fld>
            <a:endParaRPr lang="id-ID"/>
          </a:p>
        </p:txBody>
      </p:sp>
      <p:sp>
        <p:nvSpPr>
          <p:cNvPr id="6" name="Footer Placeholder 5"/>
          <p:cNvSpPr>
            <a:spLocks noGrp="1"/>
          </p:cNvSpPr>
          <p:nvPr>
            <p:ph type="ftr" sz="quarter" idx="11"/>
          </p:nvPr>
        </p:nvSpPr>
        <p:spPr>
          <a:xfrm>
            <a:off x="4038600" y="6356350"/>
            <a:ext cx="4114800" cy="365125"/>
          </a:xfrm>
          <a:prstGeom prst="rect">
            <a:avLst/>
          </a:prstGeom>
        </p:spPr>
        <p:txBody>
          <a:bodyPr/>
          <a:lstStyle/>
          <a:p>
            <a:endParaRPr lang="id-ID"/>
          </a:p>
        </p:txBody>
      </p:sp>
      <p:sp>
        <p:nvSpPr>
          <p:cNvPr id="7" name="Slide Number Placeholder 6"/>
          <p:cNvSpPr>
            <a:spLocks noGrp="1"/>
          </p:cNvSpPr>
          <p:nvPr>
            <p:ph type="sldNum" sz="quarter" idx="12"/>
          </p:nvPr>
        </p:nvSpPr>
        <p:spPr>
          <a:xfrm>
            <a:off x="10858500" y="6356350"/>
            <a:ext cx="495300" cy="365125"/>
          </a:xfrm>
          <a:prstGeom prst="rect">
            <a:avLst/>
          </a:prstGeom>
        </p:spPr>
        <p:txBody>
          <a:bodyPr/>
          <a:lstStyle/>
          <a:p>
            <a:fld id="{BD3C9449-514E-4F2F-BDF6-E5528CC1E8B5}" type="slidenum">
              <a:rPr lang="id-ID" smtClean="0"/>
              <a:t>‹#›</a:t>
            </a:fld>
            <a:endParaRPr lang="id-ID"/>
          </a:p>
        </p:txBody>
      </p:sp>
    </p:spTree>
    <p:extLst>
      <p:ext uri="{BB962C8B-B14F-4D97-AF65-F5344CB8AC3E}">
        <p14:creationId xmlns:p14="http://schemas.microsoft.com/office/powerpoint/2010/main" val="191128105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274805313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iming>
    <p:tnLst>
      <p:par>
        <p:cTn id="1" dur="indefinite" restart="never" nodeType="tmRoot"/>
      </p:par>
    </p:tnLst>
  </p:timing>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smtClean="0"/>
              <a:t>单击此处编辑母版标题样式</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6E5758D-A3C3-4E88-8AC0-22500507BD7E}" type="datetimeFigureOut">
              <a:rPr lang="zh-CN" altLang="en-US" smtClean="0">
                <a:solidFill>
                  <a:prstClr val="black">
                    <a:tint val="75000"/>
                  </a:prstClr>
                </a:solidFill>
              </a:rPr>
              <a:pPr/>
              <a:t>2021/1/1</a:t>
            </a:fld>
            <a:endParaRPr lang="zh-CN" altLang="en-US">
              <a:solidFill>
                <a:prstClr val="black">
                  <a:tint val="75000"/>
                </a:prstClr>
              </a:solidFill>
            </a:endParaRPr>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solidFill>
                <a:prstClr val="black">
                  <a:tint val="75000"/>
                </a:prstClr>
              </a:solidFill>
            </a:endParaRP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A4E786F-588D-4932-A7B2-AE3451FA4ACA}" type="slidenum">
              <a:rPr lang="zh-CN" altLang="en-US" smtClean="0">
                <a:solidFill>
                  <a:prstClr val="black">
                    <a:tint val="75000"/>
                  </a:prstClr>
                </a:solidFill>
              </a:rPr>
              <a:pPr/>
              <a:t>‹#›</a:t>
            </a:fld>
            <a:endParaRPr lang="zh-CN" altLang="en-US">
              <a:solidFill>
                <a:prstClr val="black">
                  <a:tint val="75000"/>
                </a:prstClr>
              </a:solidFill>
            </a:endParaRPr>
          </a:p>
        </p:txBody>
      </p:sp>
    </p:spTree>
    <p:extLst>
      <p:ext uri="{BB962C8B-B14F-4D97-AF65-F5344CB8AC3E}">
        <p14:creationId xmlns:p14="http://schemas.microsoft.com/office/powerpoint/2010/main" val="274262597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8" Type="http://schemas.openxmlformats.org/officeDocument/2006/relationships/hyperlink" Target="http://www.ypppt.com/jiaocheng/" TargetMode="External"/><Relationship Id="rId3" Type="http://schemas.openxmlformats.org/officeDocument/2006/relationships/hyperlink" Target="http://www.ypppt.com/moban/" TargetMode="External"/><Relationship Id="rId7" Type="http://schemas.openxmlformats.org/officeDocument/2006/relationships/hyperlink" Target="http://www.ypppt.com/sucai/" TargetMode="External"/><Relationship Id="rId2" Type="http://schemas.openxmlformats.org/officeDocument/2006/relationships/notesSlide" Target="../notesSlides/notesSlide1.xml"/><Relationship Id="rId1" Type="http://schemas.openxmlformats.org/officeDocument/2006/relationships/slideLayout" Target="../slideLayouts/slideLayout18.xml"/><Relationship Id="rId6" Type="http://schemas.openxmlformats.org/officeDocument/2006/relationships/hyperlink" Target="http://www.ypppt.com/tubiao/" TargetMode="External"/><Relationship Id="rId5" Type="http://schemas.openxmlformats.org/officeDocument/2006/relationships/hyperlink" Target="http://www.ypppt.com/beijing/" TargetMode="External"/><Relationship Id="rId10" Type="http://schemas.openxmlformats.org/officeDocument/2006/relationships/hyperlink" Target="http://www.ypppt.com/gushi/" TargetMode="External"/><Relationship Id="rId4" Type="http://schemas.openxmlformats.org/officeDocument/2006/relationships/hyperlink" Target="http://www.ypppt.com/jieri/" TargetMode="External"/><Relationship Id="rId9" Type="http://schemas.openxmlformats.org/officeDocument/2006/relationships/hyperlink" Target="http://www.ypppt.com/ziti/"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7"/>
          <p:cNvSpPr txBox="1">
            <a:spLocks/>
          </p:cNvSpPr>
          <p:nvPr/>
        </p:nvSpPr>
        <p:spPr>
          <a:xfrm>
            <a:off x="4042252" y="228609"/>
            <a:ext cx="4125845" cy="669799"/>
          </a:xfrm>
          <a:prstGeom prst="rect">
            <a:avLst/>
          </a:prstGeom>
        </p:spPr>
        <p:txBody>
          <a:bodyPr vert="horz" wrap="square" lIns="91440" tIns="45720" rIns="91440" bIns="45720" rtlCol="0">
            <a:spAutoFit/>
          </a:bodyPr>
          <a:lstStyle>
            <a:lvl1pPr marL="342900" indent="-342900" algn="l" defTabSz="914400" rtl="0" eaLnBrk="1" latinLnBrk="0" hangingPunct="1">
              <a:spcBef>
                <a:spcPct val="20000"/>
              </a:spcBef>
              <a:buFont typeface="Arial" pitchFamily="34" charset="0"/>
              <a:buChar char="•"/>
              <a:defRPr sz="16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14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2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1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1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lnSpc>
                <a:spcPct val="150000"/>
              </a:lnSpc>
              <a:buFont typeface="Arial" pitchFamily="34" charset="0"/>
              <a:buNone/>
            </a:pPr>
            <a:r>
              <a:rPr lang="id-ID" sz="2800" dirty="0" smtClean="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Rotation Chart</a:t>
            </a:r>
            <a:endParaRPr lang="en-US" sz="2800" dirty="0" smtClean="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4" name="Title 1"/>
          <p:cNvSpPr txBox="1">
            <a:spLocks/>
          </p:cNvSpPr>
          <p:nvPr/>
        </p:nvSpPr>
        <p:spPr>
          <a:xfrm>
            <a:off x="4659526" y="749768"/>
            <a:ext cx="2891295" cy="363558"/>
          </a:xfrm>
          <a:prstGeom prst="rect">
            <a:avLst/>
          </a:prstGeom>
        </p:spPr>
        <p:txBody>
          <a:bodyPr vert="horz" lIns="91440" tIns="45720" rIns="91440" bIns="45720" rtlCol="0" anchor="ctr">
            <a:normAutofit/>
          </a:bodyPr>
          <a:lstStyle>
            <a:lvl1pPr algn="l" defTabSz="914400" rtl="0" eaLnBrk="1" latinLnBrk="0" hangingPunct="1">
              <a:spcBef>
                <a:spcPct val="0"/>
              </a:spcBef>
              <a:buNone/>
              <a:defRPr sz="3200" b="0" kern="1200">
                <a:solidFill>
                  <a:schemeClr val="tx1">
                    <a:lumMod val="65000"/>
                    <a:lumOff val="35000"/>
                  </a:schemeClr>
                </a:solidFill>
                <a:latin typeface="Source Sans Pro Light" pitchFamily="34" charset="0"/>
                <a:ea typeface="+mj-ea"/>
                <a:cs typeface="+mj-cs"/>
              </a:defRPr>
            </a:lvl1pPr>
          </a:lstStyle>
          <a:p>
            <a:pPr algn="ctr"/>
            <a:r>
              <a:rPr lang="en-US" sz="1100" dirty="0" smtClean="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Put a relevant subtitle in this line</a:t>
            </a:r>
            <a:endParaRPr lang="en-US" sz="11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endParaRPr>
          </a:p>
        </p:txBody>
      </p:sp>
      <p:grpSp>
        <p:nvGrpSpPr>
          <p:cNvPr id="5" name="Group 4"/>
          <p:cNvGrpSpPr/>
          <p:nvPr/>
        </p:nvGrpSpPr>
        <p:grpSpPr>
          <a:xfrm>
            <a:off x="4975128" y="4615903"/>
            <a:ext cx="1293878" cy="721252"/>
            <a:chOff x="1142158" y="2840913"/>
            <a:chExt cx="2750796" cy="721252"/>
          </a:xfrm>
        </p:grpSpPr>
        <p:sp>
          <p:nvSpPr>
            <p:cNvPr id="6" name="Rectangle 1436"/>
            <p:cNvSpPr>
              <a:spLocks noChangeArrowheads="1"/>
            </p:cNvSpPr>
            <p:nvPr/>
          </p:nvSpPr>
          <p:spPr bwMode="auto">
            <a:xfrm>
              <a:off x="1231178" y="2840913"/>
              <a:ext cx="2552135" cy="184666"/>
            </a:xfrm>
            <a:prstGeom prst="rect">
              <a:avLst/>
            </a:prstGeom>
            <a:noFill/>
            <a:ln>
              <a:noFill/>
            </a:ln>
            <a:extLst/>
          </p:spPr>
          <p:txBody>
            <a:bodyPr vert="horz" wrap="square" lIns="0" tIns="0" rIns="0" bIns="0" numCol="1" anchor="t" anchorCtr="0" compatLnSpc="1">
              <a:prstTxWarp prst="textNoShape">
                <a:avLst/>
              </a:prstTxWarp>
              <a:sp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lang="id-ID" sz="1200" dirty="0" smtClean="0">
                  <a:solidFill>
                    <a:schemeClr val="accent1">
                      <a:lumMod val="75000"/>
                    </a:schemeClr>
                  </a:solidFill>
                  <a:cs typeface="Arial" pitchFamily="34" charset="0"/>
                </a:rPr>
                <a:t>Primary Idea</a:t>
              </a:r>
              <a:endParaRPr kumimoji="0" lang="en-US" sz="3200" i="0" u="none" strike="noStrike" cap="none" normalizeH="0" baseline="0" dirty="0" smtClean="0">
                <a:ln>
                  <a:noFill/>
                </a:ln>
                <a:solidFill>
                  <a:schemeClr val="accent1">
                    <a:lumMod val="75000"/>
                  </a:schemeClr>
                </a:solidFill>
                <a:effectLst/>
                <a:cs typeface="Arial" pitchFamily="34" charset="0"/>
              </a:endParaRPr>
            </a:p>
          </p:txBody>
        </p:sp>
        <p:sp>
          <p:nvSpPr>
            <p:cNvPr id="7" name="Content Placeholder 2"/>
            <p:cNvSpPr txBox="1">
              <a:spLocks/>
            </p:cNvSpPr>
            <p:nvPr/>
          </p:nvSpPr>
          <p:spPr>
            <a:xfrm>
              <a:off x="1142158" y="3008167"/>
              <a:ext cx="2750796" cy="553998"/>
            </a:xfrm>
            <a:prstGeom prst="rect">
              <a:avLst/>
            </a:prstGeom>
          </p:spPr>
          <p:txBody>
            <a:bodyPr vert="horz" wrap="square" lIns="91440" tIns="45720" rIns="91440" bIns="45720" rtlCol="0">
              <a:sp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US" sz="1000" dirty="0" smtClean="0"/>
                <a:t>Lorem ipsum dolor sit amet, consectetur adipiscing elit. </a:t>
              </a:r>
              <a:endParaRPr lang="en-US" sz="1000" dirty="0"/>
            </a:p>
          </p:txBody>
        </p:sp>
      </p:grpSp>
      <p:cxnSp>
        <p:nvCxnSpPr>
          <p:cNvPr id="8" name="Straight Connector 7"/>
          <p:cNvCxnSpPr/>
          <p:nvPr/>
        </p:nvCxnSpPr>
        <p:spPr>
          <a:xfrm>
            <a:off x="4611884" y="2079873"/>
            <a:ext cx="0" cy="3420000"/>
          </a:xfrm>
          <a:prstGeom prst="line">
            <a:avLst/>
          </a:prstGeom>
          <a:ln w="12700">
            <a:solidFill>
              <a:schemeClr val="bg1">
                <a:lumMod val="75000"/>
              </a:schemeClr>
            </a:solidFill>
            <a:prstDash val="sysDash"/>
            <a:headEnd type="none"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TextBox 8"/>
          <p:cNvSpPr txBox="1"/>
          <p:nvPr/>
        </p:nvSpPr>
        <p:spPr>
          <a:xfrm>
            <a:off x="4965320" y="2104791"/>
            <a:ext cx="6431517" cy="1544457"/>
          </a:xfrm>
          <a:prstGeom prst="rect">
            <a:avLst/>
          </a:prstGeom>
          <a:noFill/>
        </p:spPr>
        <p:txBody>
          <a:bodyPr wrap="square" rIns="144000" bIns="36000" numCol="1" spcCol="360000">
            <a:spAutoFit/>
          </a:bodyPr>
          <a:lstStyle/>
          <a:p>
            <a:pPr algn="just" eaLnBrk="1" fontAlgn="auto" hangingPunct="1">
              <a:spcBef>
                <a:spcPts val="0"/>
              </a:spcBef>
              <a:spcAft>
                <a:spcPts val="0"/>
              </a:spcAft>
              <a:defRPr/>
            </a:pPr>
            <a:r>
              <a:rPr lang="id-ID" dirty="0" smtClean="0">
                <a:solidFill>
                  <a:schemeClr val="bg1">
                    <a:lumMod val="50000"/>
                  </a:schemeClr>
                </a:solidFill>
                <a:ea typeface="Roboto" panose="02000000000000000000" pitchFamily="2" charset="0"/>
              </a:rPr>
              <a:t>SALES REPORT BY YEARS</a:t>
            </a:r>
          </a:p>
          <a:p>
            <a:pPr algn="just" eaLnBrk="1" fontAlgn="auto" hangingPunct="1">
              <a:spcBef>
                <a:spcPts val="0"/>
              </a:spcBef>
              <a:spcAft>
                <a:spcPts val="0"/>
              </a:spcAft>
              <a:defRPr/>
            </a:pPr>
            <a:endParaRPr lang="id-ID" sz="2000" b="1" dirty="0" smtClean="0">
              <a:solidFill>
                <a:schemeClr val="bg1">
                  <a:lumMod val="65000"/>
                </a:schemeClr>
              </a:solidFill>
              <a:ea typeface="Roboto" panose="02000000000000000000" pitchFamily="2" charset="0"/>
            </a:endParaRPr>
          </a:p>
          <a:p>
            <a:pPr algn="just" eaLnBrk="1" fontAlgn="auto" hangingPunct="1">
              <a:spcBef>
                <a:spcPts val="0"/>
              </a:spcBef>
              <a:spcAft>
                <a:spcPts val="0"/>
              </a:spcAft>
              <a:defRPr/>
            </a:pPr>
            <a:r>
              <a:rPr lang="en-US" sz="1100" dirty="0" smtClean="0">
                <a:solidFill>
                  <a:schemeClr val="bg1">
                    <a:lumMod val="65000"/>
                  </a:schemeClr>
                </a:solidFill>
                <a:ea typeface="Roboto" panose="02000000000000000000" pitchFamily="2" charset="0"/>
              </a:rPr>
              <a:t>The </a:t>
            </a:r>
            <a:r>
              <a:rPr lang="en-US" sz="1100" dirty="0">
                <a:solidFill>
                  <a:schemeClr val="bg1">
                    <a:lumMod val="65000"/>
                  </a:schemeClr>
                </a:solidFill>
                <a:ea typeface="Roboto" panose="02000000000000000000" pitchFamily="2" charset="0"/>
              </a:rPr>
              <a:t>generated Lorem Ipsum is therefore always free from repetition, injected humor, or non-characteristic words. Contrary to popular belief It has roots in a piece of classical Latin literature from 45 BC. There are many variations of passages of Lorem Ipsum available, but the majority have suffered alteration in some form, by injected humor, or randomized words which don't look even slightly </a:t>
            </a:r>
            <a:r>
              <a:rPr lang="en-US" sz="1100" dirty="0" smtClean="0">
                <a:solidFill>
                  <a:schemeClr val="bg1">
                    <a:lumMod val="65000"/>
                  </a:schemeClr>
                </a:solidFill>
                <a:ea typeface="Roboto" panose="02000000000000000000" pitchFamily="2" charset="0"/>
              </a:rPr>
              <a:t>believable.</a:t>
            </a:r>
            <a:r>
              <a:rPr lang="id-ID" sz="1100" dirty="0" smtClean="0">
                <a:solidFill>
                  <a:schemeClr val="bg1">
                    <a:lumMod val="65000"/>
                  </a:schemeClr>
                </a:solidFill>
                <a:ea typeface="Roboto" panose="02000000000000000000" pitchFamily="2" charset="0"/>
              </a:rPr>
              <a:t> </a:t>
            </a:r>
            <a:r>
              <a:rPr lang="en-US" sz="1100" i="1" dirty="0" smtClean="0">
                <a:solidFill>
                  <a:schemeClr val="bg1">
                    <a:lumMod val="65000"/>
                  </a:schemeClr>
                </a:solidFill>
                <a:ea typeface="Roboto" panose="02000000000000000000" pitchFamily="2" charset="0"/>
              </a:rPr>
              <a:t>Contrary </a:t>
            </a:r>
            <a:r>
              <a:rPr lang="en-US" sz="1100" i="1" dirty="0">
                <a:solidFill>
                  <a:schemeClr val="bg1">
                    <a:lumMod val="65000"/>
                  </a:schemeClr>
                </a:solidFill>
                <a:ea typeface="Roboto" panose="02000000000000000000" pitchFamily="2" charset="0"/>
              </a:rPr>
              <a:t>to popular belief </a:t>
            </a:r>
            <a:r>
              <a:rPr lang="en-US" sz="1100" dirty="0">
                <a:solidFill>
                  <a:schemeClr val="bg1">
                    <a:lumMod val="65000"/>
                  </a:schemeClr>
                </a:solidFill>
                <a:ea typeface="Roboto" panose="02000000000000000000" pitchFamily="2" charset="0"/>
              </a:rPr>
              <a:t>It has roots in a piece of classical Latin literature from 45 BC. </a:t>
            </a:r>
          </a:p>
        </p:txBody>
      </p:sp>
      <p:cxnSp>
        <p:nvCxnSpPr>
          <p:cNvPr id="10" name="Straight Connector 9"/>
          <p:cNvCxnSpPr/>
          <p:nvPr/>
        </p:nvCxnSpPr>
        <p:spPr>
          <a:xfrm>
            <a:off x="5062759" y="3763508"/>
            <a:ext cx="6192000" cy="0"/>
          </a:xfrm>
          <a:prstGeom prst="line">
            <a:avLst/>
          </a:prstGeom>
          <a:ln w="12700">
            <a:solidFill>
              <a:schemeClr val="bg1">
                <a:lumMod val="75000"/>
              </a:schemeClr>
            </a:solidFill>
            <a:prstDash val="sysDash"/>
            <a:headEnd type="none" w="med" len="med"/>
            <a:tailEnd type="none" w="med" len="med"/>
          </a:ln>
        </p:spPr>
        <p:style>
          <a:lnRef idx="1">
            <a:schemeClr val="accent1"/>
          </a:lnRef>
          <a:fillRef idx="0">
            <a:schemeClr val="accent1"/>
          </a:fillRef>
          <a:effectRef idx="0">
            <a:schemeClr val="accent1"/>
          </a:effectRef>
          <a:fontRef idx="minor">
            <a:schemeClr val="tx1"/>
          </a:fontRef>
        </p:style>
      </p:cxnSp>
      <p:grpSp>
        <p:nvGrpSpPr>
          <p:cNvPr id="11" name="Group 10"/>
          <p:cNvGrpSpPr/>
          <p:nvPr/>
        </p:nvGrpSpPr>
        <p:grpSpPr>
          <a:xfrm>
            <a:off x="818874" y="2062697"/>
            <a:ext cx="3441559" cy="3403679"/>
            <a:chOff x="847010" y="1955664"/>
            <a:chExt cx="3441559" cy="3403679"/>
          </a:xfrm>
        </p:grpSpPr>
        <p:sp>
          <p:nvSpPr>
            <p:cNvPr id="12" name="Freeform 256"/>
            <p:cNvSpPr>
              <a:spLocks/>
            </p:cNvSpPr>
            <p:nvPr/>
          </p:nvSpPr>
          <p:spPr bwMode="auto">
            <a:xfrm>
              <a:off x="974021" y="1955664"/>
              <a:ext cx="1820495" cy="1246716"/>
            </a:xfrm>
            <a:custGeom>
              <a:avLst/>
              <a:gdLst>
                <a:gd name="T0" fmla="*/ 2147483647 w 969"/>
                <a:gd name="T1" fmla="*/ 2147483647 h 664"/>
                <a:gd name="T2" fmla="*/ 2147483647 w 969"/>
                <a:gd name="T3" fmla="*/ 2147483647 h 664"/>
                <a:gd name="T4" fmla="*/ 2147483647 w 969"/>
                <a:gd name="T5" fmla="*/ 2147483647 h 664"/>
                <a:gd name="T6" fmla="*/ 2147483647 w 969"/>
                <a:gd name="T7" fmla="*/ 2147483647 h 664"/>
                <a:gd name="T8" fmla="*/ 2147483647 w 969"/>
                <a:gd name="T9" fmla="*/ 2147483647 h 664"/>
                <a:gd name="T10" fmla="*/ 2147483647 w 969"/>
                <a:gd name="T11" fmla="*/ 2147483647 h 664"/>
                <a:gd name="T12" fmla="*/ 2147483647 w 969"/>
                <a:gd name="T13" fmla="*/ 2147483647 h 664"/>
                <a:gd name="T14" fmla="*/ 2147483647 w 969"/>
                <a:gd name="T15" fmla="*/ 2147483647 h 664"/>
                <a:gd name="T16" fmla="*/ 2147483647 w 969"/>
                <a:gd name="T17" fmla="*/ 2147483647 h 664"/>
                <a:gd name="T18" fmla="*/ 2147483647 w 969"/>
                <a:gd name="T19" fmla="*/ 2147483647 h 664"/>
                <a:gd name="T20" fmla="*/ 2147483647 w 969"/>
                <a:gd name="T21" fmla="*/ 2147483647 h 664"/>
                <a:gd name="T22" fmla="*/ 2147483647 w 969"/>
                <a:gd name="T23" fmla="*/ 2147483647 h 664"/>
                <a:gd name="T24" fmla="*/ 2147483647 w 969"/>
                <a:gd name="T25" fmla="*/ 2147483647 h 664"/>
                <a:gd name="T26" fmla="*/ 2147483647 w 969"/>
                <a:gd name="T27" fmla="*/ 2147483647 h 664"/>
                <a:gd name="T28" fmla="*/ 2147483647 w 969"/>
                <a:gd name="T29" fmla="*/ 2147483647 h 664"/>
                <a:gd name="T30" fmla="*/ 2147483647 w 969"/>
                <a:gd name="T31" fmla="*/ 2147483647 h 664"/>
                <a:gd name="T32" fmla="*/ 2147483647 w 969"/>
                <a:gd name="T33" fmla="*/ 2147483647 h 664"/>
                <a:gd name="T34" fmla="*/ 2147483647 w 969"/>
                <a:gd name="T35" fmla="*/ 0 h 664"/>
                <a:gd name="T36" fmla="*/ 2147483647 w 969"/>
                <a:gd name="T37" fmla="*/ 2147483647 h 664"/>
                <a:gd name="T38" fmla="*/ 2147483647 w 969"/>
                <a:gd name="T39" fmla="*/ 2147483647 h 664"/>
                <a:gd name="T40" fmla="*/ 2147483647 w 969"/>
                <a:gd name="T41" fmla="*/ 2147483647 h 664"/>
                <a:gd name="T42" fmla="*/ 2147483647 w 969"/>
                <a:gd name="T43" fmla="*/ 2147483647 h 664"/>
                <a:gd name="T44" fmla="*/ 2147483647 w 969"/>
                <a:gd name="T45" fmla="*/ 2147483647 h 664"/>
                <a:gd name="T46" fmla="*/ 2147483647 w 969"/>
                <a:gd name="T47" fmla="*/ 2147483647 h 664"/>
                <a:gd name="T48" fmla="*/ 2147483647 w 969"/>
                <a:gd name="T49" fmla="*/ 2147483647 h 664"/>
                <a:gd name="T50" fmla="*/ 2147483647 w 969"/>
                <a:gd name="T51" fmla="*/ 2147483647 h 664"/>
                <a:gd name="T52" fmla="*/ 2147483647 w 969"/>
                <a:gd name="T53" fmla="*/ 2147483647 h 664"/>
                <a:gd name="T54" fmla="*/ 2147483647 w 969"/>
                <a:gd name="T55" fmla="*/ 2147483647 h 664"/>
                <a:gd name="T56" fmla="*/ 2147483647 w 969"/>
                <a:gd name="T57" fmla="*/ 2147483647 h 664"/>
                <a:gd name="T58" fmla="*/ 2147483647 w 969"/>
                <a:gd name="T59" fmla="*/ 2147483647 h 664"/>
                <a:gd name="T60" fmla="*/ 2147483647 w 969"/>
                <a:gd name="T61" fmla="*/ 2147483647 h 664"/>
                <a:gd name="T62" fmla="*/ 2147483647 w 969"/>
                <a:gd name="T63" fmla="*/ 2147483647 h 664"/>
                <a:gd name="T64" fmla="*/ 2147483647 w 969"/>
                <a:gd name="T65" fmla="*/ 2147483647 h 664"/>
                <a:gd name="T66" fmla="*/ 2147483647 w 969"/>
                <a:gd name="T67" fmla="*/ 2147483647 h 664"/>
                <a:gd name="T68" fmla="*/ 2147483647 w 969"/>
                <a:gd name="T69" fmla="*/ 2147483647 h 664"/>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969"/>
                <a:gd name="T106" fmla="*/ 0 h 664"/>
                <a:gd name="T107" fmla="*/ 969 w 969"/>
                <a:gd name="T108" fmla="*/ 664 h 664"/>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969" h="664">
                  <a:moveTo>
                    <a:pt x="232" y="664"/>
                  </a:moveTo>
                  <a:lnTo>
                    <a:pt x="232" y="664"/>
                  </a:lnTo>
                  <a:lnTo>
                    <a:pt x="241" y="644"/>
                  </a:lnTo>
                  <a:lnTo>
                    <a:pt x="251" y="622"/>
                  </a:lnTo>
                  <a:lnTo>
                    <a:pt x="261" y="601"/>
                  </a:lnTo>
                  <a:lnTo>
                    <a:pt x="273" y="580"/>
                  </a:lnTo>
                  <a:lnTo>
                    <a:pt x="285" y="561"/>
                  </a:lnTo>
                  <a:lnTo>
                    <a:pt x="298" y="541"/>
                  </a:lnTo>
                  <a:lnTo>
                    <a:pt x="311" y="522"/>
                  </a:lnTo>
                  <a:lnTo>
                    <a:pt x="325" y="504"/>
                  </a:lnTo>
                  <a:lnTo>
                    <a:pt x="339" y="485"/>
                  </a:lnTo>
                  <a:lnTo>
                    <a:pt x="355" y="469"/>
                  </a:lnTo>
                  <a:lnTo>
                    <a:pt x="372" y="452"/>
                  </a:lnTo>
                  <a:lnTo>
                    <a:pt x="387" y="435"/>
                  </a:lnTo>
                  <a:lnTo>
                    <a:pt x="404" y="419"/>
                  </a:lnTo>
                  <a:lnTo>
                    <a:pt x="422" y="404"/>
                  </a:lnTo>
                  <a:lnTo>
                    <a:pt x="440" y="389"/>
                  </a:lnTo>
                  <a:lnTo>
                    <a:pt x="460" y="375"/>
                  </a:lnTo>
                  <a:lnTo>
                    <a:pt x="478" y="362"/>
                  </a:lnTo>
                  <a:lnTo>
                    <a:pt x="499" y="349"/>
                  </a:lnTo>
                  <a:lnTo>
                    <a:pt x="518" y="338"/>
                  </a:lnTo>
                  <a:lnTo>
                    <a:pt x="539" y="326"/>
                  </a:lnTo>
                  <a:lnTo>
                    <a:pt x="560" y="316"/>
                  </a:lnTo>
                  <a:lnTo>
                    <a:pt x="582" y="305"/>
                  </a:lnTo>
                  <a:lnTo>
                    <a:pt x="604" y="296"/>
                  </a:lnTo>
                  <a:lnTo>
                    <a:pt x="626" y="288"/>
                  </a:lnTo>
                  <a:lnTo>
                    <a:pt x="648" y="281"/>
                  </a:lnTo>
                  <a:lnTo>
                    <a:pt x="671" y="274"/>
                  </a:lnTo>
                  <a:lnTo>
                    <a:pt x="694" y="268"/>
                  </a:lnTo>
                  <a:lnTo>
                    <a:pt x="718" y="262"/>
                  </a:lnTo>
                  <a:lnTo>
                    <a:pt x="742" y="258"/>
                  </a:lnTo>
                  <a:lnTo>
                    <a:pt x="767" y="255"/>
                  </a:lnTo>
                  <a:lnTo>
                    <a:pt x="792" y="252"/>
                  </a:lnTo>
                  <a:lnTo>
                    <a:pt x="816" y="251"/>
                  </a:lnTo>
                  <a:lnTo>
                    <a:pt x="969" y="129"/>
                  </a:lnTo>
                  <a:lnTo>
                    <a:pt x="849" y="0"/>
                  </a:lnTo>
                  <a:lnTo>
                    <a:pt x="812" y="2"/>
                  </a:lnTo>
                  <a:lnTo>
                    <a:pt x="777" y="3"/>
                  </a:lnTo>
                  <a:lnTo>
                    <a:pt x="741" y="7"/>
                  </a:lnTo>
                  <a:lnTo>
                    <a:pt x="707" y="12"/>
                  </a:lnTo>
                  <a:lnTo>
                    <a:pt x="672" y="17"/>
                  </a:lnTo>
                  <a:lnTo>
                    <a:pt x="639" y="25"/>
                  </a:lnTo>
                  <a:lnTo>
                    <a:pt x="605" y="33"/>
                  </a:lnTo>
                  <a:lnTo>
                    <a:pt x="573" y="43"/>
                  </a:lnTo>
                  <a:lnTo>
                    <a:pt x="540" y="54"/>
                  </a:lnTo>
                  <a:lnTo>
                    <a:pt x="509" y="65"/>
                  </a:lnTo>
                  <a:lnTo>
                    <a:pt x="478" y="78"/>
                  </a:lnTo>
                  <a:lnTo>
                    <a:pt x="447" y="93"/>
                  </a:lnTo>
                  <a:lnTo>
                    <a:pt x="417" y="108"/>
                  </a:lnTo>
                  <a:lnTo>
                    <a:pt x="387" y="124"/>
                  </a:lnTo>
                  <a:lnTo>
                    <a:pt x="359" y="142"/>
                  </a:lnTo>
                  <a:lnTo>
                    <a:pt x="331" y="160"/>
                  </a:lnTo>
                  <a:lnTo>
                    <a:pt x="304" y="179"/>
                  </a:lnTo>
                  <a:lnTo>
                    <a:pt x="277" y="199"/>
                  </a:lnTo>
                  <a:lnTo>
                    <a:pt x="251" y="220"/>
                  </a:lnTo>
                  <a:lnTo>
                    <a:pt x="226" y="242"/>
                  </a:lnTo>
                  <a:lnTo>
                    <a:pt x="202" y="265"/>
                  </a:lnTo>
                  <a:lnTo>
                    <a:pt x="180" y="288"/>
                  </a:lnTo>
                  <a:lnTo>
                    <a:pt x="156" y="313"/>
                  </a:lnTo>
                  <a:lnTo>
                    <a:pt x="136" y="339"/>
                  </a:lnTo>
                  <a:lnTo>
                    <a:pt x="115" y="365"/>
                  </a:lnTo>
                  <a:lnTo>
                    <a:pt x="95" y="392"/>
                  </a:lnTo>
                  <a:lnTo>
                    <a:pt x="77" y="419"/>
                  </a:lnTo>
                  <a:lnTo>
                    <a:pt x="59" y="448"/>
                  </a:lnTo>
                  <a:lnTo>
                    <a:pt x="42" y="476"/>
                  </a:lnTo>
                  <a:lnTo>
                    <a:pt x="27" y="506"/>
                  </a:lnTo>
                  <a:lnTo>
                    <a:pt x="12" y="536"/>
                  </a:lnTo>
                  <a:lnTo>
                    <a:pt x="0" y="567"/>
                  </a:lnTo>
                  <a:lnTo>
                    <a:pt x="156" y="492"/>
                  </a:lnTo>
                  <a:lnTo>
                    <a:pt x="232" y="664"/>
                  </a:lnTo>
                  <a:close/>
                </a:path>
              </a:pathLst>
            </a:custGeom>
            <a:solidFill>
              <a:schemeClr val="accent5"/>
            </a:solidFill>
            <a:ln w="9525">
              <a:noFill/>
              <a:miter lim="800000"/>
              <a:headEnd/>
              <a:tailEnd/>
            </a:ln>
            <a:effectLst/>
          </p:spPr>
          <p:txBody>
            <a:bodyPr anchor="ctr"/>
            <a:lstStyle>
              <a:lvl1pPr indent="-342900"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buFont typeface="Calibri" panose="020F0502020204030204" pitchFamily="34" charset="0"/>
                <a:buAutoNum type="arabicPeriod"/>
              </a:pPr>
              <a:endParaRPr lang="id-ID" altLang="id-ID" sz="1100" noProof="1">
                <a:solidFill>
                  <a:srgbClr val="FFFFFF"/>
                </a:solidFill>
                <a:latin typeface="+mn-lt"/>
              </a:endParaRPr>
            </a:p>
          </p:txBody>
        </p:sp>
        <p:sp>
          <p:nvSpPr>
            <p:cNvPr id="13" name="Freeform 257"/>
            <p:cNvSpPr>
              <a:spLocks/>
            </p:cNvSpPr>
            <p:nvPr/>
          </p:nvSpPr>
          <p:spPr bwMode="auto">
            <a:xfrm>
              <a:off x="2580602" y="1960121"/>
              <a:ext cx="1641119" cy="1504081"/>
            </a:xfrm>
            <a:custGeom>
              <a:avLst/>
              <a:gdLst>
                <a:gd name="T0" fmla="*/ 0 w 875"/>
                <a:gd name="T1" fmla="*/ 2147483647 h 801"/>
                <a:gd name="T2" fmla="*/ 2147483647 w 875"/>
                <a:gd name="T3" fmla="*/ 2147483647 h 801"/>
                <a:gd name="T4" fmla="*/ 2147483647 w 875"/>
                <a:gd name="T5" fmla="*/ 2147483647 h 801"/>
                <a:gd name="T6" fmla="*/ 2147483647 w 875"/>
                <a:gd name="T7" fmla="*/ 2147483647 h 801"/>
                <a:gd name="T8" fmla="*/ 2147483647 w 875"/>
                <a:gd name="T9" fmla="*/ 2147483647 h 801"/>
                <a:gd name="T10" fmla="*/ 2147483647 w 875"/>
                <a:gd name="T11" fmla="*/ 2147483647 h 801"/>
                <a:gd name="T12" fmla="*/ 2147483647 w 875"/>
                <a:gd name="T13" fmla="*/ 2147483647 h 801"/>
                <a:gd name="T14" fmla="*/ 2147483647 w 875"/>
                <a:gd name="T15" fmla="*/ 2147483647 h 801"/>
                <a:gd name="T16" fmla="*/ 2147483647 w 875"/>
                <a:gd name="T17" fmla="*/ 2147483647 h 801"/>
                <a:gd name="T18" fmla="*/ 2147483647 w 875"/>
                <a:gd name="T19" fmla="*/ 2147483647 h 801"/>
                <a:gd name="T20" fmla="*/ 2147483647 w 875"/>
                <a:gd name="T21" fmla="*/ 2147483647 h 801"/>
                <a:gd name="T22" fmla="*/ 2147483647 w 875"/>
                <a:gd name="T23" fmla="*/ 2147483647 h 801"/>
                <a:gd name="T24" fmla="*/ 2147483647 w 875"/>
                <a:gd name="T25" fmla="*/ 2147483647 h 801"/>
                <a:gd name="T26" fmla="*/ 2147483647 w 875"/>
                <a:gd name="T27" fmla="*/ 2147483647 h 801"/>
                <a:gd name="T28" fmla="*/ 2147483647 w 875"/>
                <a:gd name="T29" fmla="*/ 2147483647 h 801"/>
                <a:gd name="T30" fmla="*/ 2147483647 w 875"/>
                <a:gd name="T31" fmla="*/ 2147483647 h 801"/>
                <a:gd name="T32" fmla="*/ 2147483647 w 875"/>
                <a:gd name="T33" fmla="*/ 2147483647 h 801"/>
                <a:gd name="T34" fmla="*/ 2147483647 w 875"/>
                <a:gd name="T35" fmla="*/ 2147483647 h 801"/>
                <a:gd name="T36" fmla="*/ 2147483647 w 875"/>
                <a:gd name="T37" fmla="*/ 2147483647 h 801"/>
                <a:gd name="T38" fmla="*/ 2147483647 w 875"/>
                <a:gd name="T39" fmla="*/ 2147483647 h 801"/>
                <a:gd name="T40" fmla="*/ 2147483647 w 875"/>
                <a:gd name="T41" fmla="*/ 2147483647 h 801"/>
                <a:gd name="T42" fmla="*/ 2147483647 w 875"/>
                <a:gd name="T43" fmla="*/ 2147483647 h 801"/>
                <a:gd name="T44" fmla="*/ 2147483647 w 875"/>
                <a:gd name="T45" fmla="*/ 2147483647 h 801"/>
                <a:gd name="T46" fmla="*/ 2147483647 w 875"/>
                <a:gd name="T47" fmla="*/ 2147483647 h 801"/>
                <a:gd name="T48" fmla="*/ 2147483647 w 875"/>
                <a:gd name="T49" fmla="*/ 2147483647 h 801"/>
                <a:gd name="T50" fmla="*/ 2147483647 w 875"/>
                <a:gd name="T51" fmla="*/ 2147483647 h 801"/>
                <a:gd name="T52" fmla="*/ 2147483647 w 875"/>
                <a:gd name="T53" fmla="*/ 2147483647 h 801"/>
                <a:gd name="T54" fmla="*/ 2147483647 w 875"/>
                <a:gd name="T55" fmla="*/ 2147483647 h 801"/>
                <a:gd name="T56" fmla="*/ 2147483647 w 875"/>
                <a:gd name="T57" fmla="*/ 2147483647 h 801"/>
                <a:gd name="T58" fmla="*/ 2147483647 w 875"/>
                <a:gd name="T59" fmla="*/ 2147483647 h 801"/>
                <a:gd name="T60" fmla="*/ 2147483647 w 875"/>
                <a:gd name="T61" fmla="*/ 2147483647 h 801"/>
                <a:gd name="T62" fmla="*/ 2147483647 w 875"/>
                <a:gd name="T63" fmla="*/ 2147483647 h 801"/>
                <a:gd name="T64" fmla="*/ 2147483647 w 875"/>
                <a:gd name="T65" fmla="*/ 2147483647 h 801"/>
                <a:gd name="T66" fmla="*/ 2147483647 w 875"/>
                <a:gd name="T67" fmla="*/ 2147483647 h 801"/>
                <a:gd name="T68" fmla="*/ 2147483647 w 875"/>
                <a:gd name="T69" fmla="*/ 2147483647 h 801"/>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w 875"/>
                <a:gd name="T106" fmla="*/ 0 h 801"/>
                <a:gd name="T107" fmla="*/ 875 w 875"/>
                <a:gd name="T108" fmla="*/ 801 h 801"/>
              </a:gdLst>
              <a:ahLst/>
              <a:cxnLst>
                <a:cxn ang="T70">
                  <a:pos x="T0" y="T1"/>
                </a:cxn>
                <a:cxn ang="T71">
                  <a:pos x="T2" y="T3"/>
                </a:cxn>
                <a:cxn ang="T72">
                  <a:pos x="T4" y="T5"/>
                </a:cxn>
                <a:cxn ang="T73">
                  <a:pos x="T6" y="T7"/>
                </a:cxn>
                <a:cxn ang="T74">
                  <a:pos x="T8" y="T9"/>
                </a:cxn>
                <a:cxn ang="T75">
                  <a:pos x="T10" y="T11"/>
                </a:cxn>
                <a:cxn ang="T76">
                  <a:pos x="T12" y="T13"/>
                </a:cxn>
                <a:cxn ang="T77">
                  <a:pos x="T14" y="T15"/>
                </a:cxn>
                <a:cxn ang="T78">
                  <a:pos x="T16" y="T17"/>
                </a:cxn>
                <a:cxn ang="T79">
                  <a:pos x="T18" y="T19"/>
                </a:cxn>
                <a:cxn ang="T80">
                  <a:pos x="T20" y="T21"/>
                </a:cxn>
                <a:cxn ang="T81">
                  <a:pos x="T22" y="T23"/>
                </a:cxn>
                <a:cxn ang="T82">
                  <a:pos x="T24" y="T25"/>
                </a:cxn>
                <a:cxn ang="T83">
                  <a:pos x="T26" y="T27"/>
                </a:cxn>
                <a:cxn ang="T84">
                  <a:pos x="T28" y="T29"/>
                </a:cxn>
                <a:cxn ang="T85">
                  <a:pos x="T30" y="T31"/>
                </a:cxn>
                <a:cxn ang="T86">
                  <a:pos x="T32" y="T33"/>
                </a:cxn>
                <a:cxn ang="T87">
                  <a:pos x="T34" y="T35"/>
                </a:cxn>
                <a:cxn ang="T88">
                  <a:pos x="T36" y="T37"/>
                </a:cxn>
                <a:cxn ang="T89">
                  <a:pos x="T38" y="T39"/>
                </a:cxn>
                <a:cxn ang="T90">
                  <a:pos x="T40" y="T41"/>
                </a:cxn>
                <a:cxn ang="T91">
                  <a:pos x="T42" y="T43"/>
                </a:cxn>
                <a:cxn ang="T92">
                  <a:pos x="T44" y="T45"/>
                </a:cxn>
                <a:cxn ang="T93">
                  <a:pos x="T46" y="T47"/>
                </a:cxn>
                <a:cxn ang="T94">
                  <a:pos x="T48" y="T49"/>
                </a:cxn>
                <a:cxn ang="T95">
                  <a:pos x="T50" y="T51"/>
                </a:cxn>
                <a:cxn ang="T96">
                  <a:pos x="T52" y="T53"/>
                </a:cxn>
                <a:cxn ang="T97">
                  <a:pos x="T54" y="T55"/>
                </a:cxn>
                <a:cxn ang="T98">
                  <a:pos x="T56" y="T57"/>
                </a:cxn>
                <a:cxn ang="T99">
                  <a:pos x="T58" y="T59"/>
                </a:cxn>
                <a:cxn ang="T100">
                  <a:pos x="T60" y="T61"/>
                </a:cxn>
                <a:cxn ang="T101">
                  <a:pos x="T62" y="T63"/>
                </a:cxn>
                <a:cxn ang="T102">
                  <a:pos x="T64" y="T65"/>
                </a:cxn>
                <a:cxn ang="T103">
                  <a:pos x="T66" y="T67"/>
                </a:cxn>
                <a:cxn ang="T104">
                  <a:pos x="T68" y="T69"/>
                </a:cxn>
              </a:cxnLst>
              <a:rect l="T105" t="T106" r="T107" b="T108"/>
              <a:pathLst>
                <a:path w="875" h="801">
                  <a:moveTo>
                    <a:pt x="0" y="249"/>
                  </a:moveTo>
                  <a:lnTo>
                    <a:pt x="0" y="249"/>
                  </a:lnTo>
                  <a:lnTo>
                    <a:pt x="26" y="249"/>
                  </a:lnTo>
                  <a:lnTo>
                    <a:pt x="53" y="251"/>
                  </a:lnTo>
                  <a:lnTo>
                    <a:pt x="79" y="254"/>
                  </a:lnTo>
                  <a:lnTo>
                    <a:pt x="105" y="258"/>
                  </a:lnTo>
                  <a:lnTo>
                    <a:pt x="131" y="262"/>
                  </a:lnTo>
                  <a:lnTo>
                    <a:pt x="156" y="268"/>
                  </a:lnTo>
                  <a:lnTo>
                    <a:pt x="180" y="275"/>
                  </a:lnTo>
                  <a:lnTo>
                    <a:pt x="205" y="282"/>
                  </a:lnTo>
                  <a:lnTo>
                    <a:pt x="228" y="290"/>
                  </a:lnTo>
                  <a:lnTo>
                    <a:pt x="253" y="299"/>
                  </a:lnTo>
                  <a:lnTo>
                    <a:pt x="275" y="310"/>
                  </a:lnTo>
                  <a:lnTo>
                    <a:pt x="298" y="320"/>
                  </a:lnTo>
                  <a:lnTo>
                    <a:pt x="320" y="333"/>
                  </a:lnTo>
                  <a:lnTo>
                    <a:pt x="341" y="345"/>
                  </a:lnTo>
                  <a:lnTo>
                    <a:pt x="363" y="359"/>
                  </a:lnTo>
                  <a:lnTo>
                    <a:pt x="384" y="372"/>
                  </a:lnTo>
                  <a:lnTo>
                    <a:pt x="403" y="387"/>
                  </a:lnTo>
                  <a:lnTo>
                    <a:pt x="423" y="403"/>
                  </a:lnTo>
                  <a:lnTo>
                    <a:pt x="441" y="419"/>
                  </a:lnTo>
                  <a:lnTo>
                    <a:pt x="459" y="435"/>
                  </a:lnTo>
                  <a:lnTo>
                    <a:pt x="477" y="454"/>
                  </a:lnTo>
                  <a:lnTo>
                    <a:pt x="494" y="472"/>
                  </a:lnTo>
                  <a:lnTo>
                    <a:pt x="510" y="491"/>
                  </a:lnTo>
                  <a:lnTo>
                    <a:pt x="525" y="511"/>
                  </a:lnTo>
                  <a:lnTo>
                    <a:pt x="540" y="530"/>
                  </a:lnTo>
                  <a:lnTo>
                    <a:pt x="554" y="551"/>
                  </a:lnTo>
                  <a:lnTo>
                    <a:pt x="567" y="572"/>
                  </a:lnTo>
                  <a:lnTo>
                    <a:pt x="580" y="594"/>
                  </a:lnTo>
                  <a:lnTo>
                    <a:pt x="591" y="616"/>
                  </a:lnTo>
                  <a:lnTo>
                    <a:pt x="602" y="638"/>
                  </a:lnTo>
                  <a:lnTo>
                    <a:pt x="611" y="661"/>
                  </a:lnTo>
                  <a:lnTo>
                    <a:pt x="620" y="684"/>
                  </a:lnTo>
                  <a:lnTo>
                    <a:pt x="778" y="801"/>
                  </a:lnTo>
                  <a:lnTo>
                    <a:pt x="875" y="652"/>
                  </a:lnTo>
                  <a:lnTo>
                    <a:pt x="864" y="618"/>
                  </a:lnTo>
                  <a:lnTo>
                    <a:pt x="852" y="584"/>
                  </a:lnTo>
                  <a:lnTo>
                    <a:pt x="839" y="552"/>
                  </a:lnTo>
                  <a:lnTo>
                    <a:pt x="823" y="520"/>
                  </a:lnTo>
                  <a:lnTo>
                    <a:pt x="808" y="487"/>
                  </a:lnTo>
                  <a:lnTo>
                    <a:pt x="791" y="457"/>
                  </a:lnTo>
                  <a:lnTo>
                    <a:pt x="773" y="426"/>
                  </a:lnTo>
                  <a:lnTo>
                    <a:pt x="753" y="398"/>
                  </a:lnTo>
                  <a:lnTo>
                    <a:pt x="733" y="369"/>
                  </a:lnTo>
                  <a:lnTo>
                    <a:pt x="712" y="341"/>
                  </a:lnTo>
                  <a:lnTo>
                    <a:pt x="689" y="314"/>
                  </a:lnTo>
                  <a:lnTo>
                    <a:pt x="665" y="288"/>
                  </a:lnTo>
                  <a:lnTo>
                    <a:pt x="641" y="263"/>
                  </a:lnTo>
                  <a:lnTo>
                    <a:pt x="616" y="238"/>
                  </a:lnTo>
                  <a:lnTo>
                    <a:pt x="589" y="215"/>
                  </a:lnTo>
                  <a:lnTo>
                    <a:pt x="562" y="193"/>
                  </a:lnTo>
                  <a:lnTo>
                    <a:pt x="534" y="172"/>
                  </a:lnTo>
                  <a:lnTo>
                    <a:pt x="505" y="153"/>
                  </a:lnTo>
                  <a:lnTo>
                    <a:pt x="475" y="133"/>
                  </a:lnTo>
                  <a:lnTo>
                    <a:pt x="445" y="115"/>
                  </a:lnTo>
                  <a:lnTo>
                    <a:pt x="412" y="98"/>
                  </a:lnTo>
                  <a:lnTo>
                    <a:pt x="381" y="83"/>
                  </a:lnTo>
                  <a:lnTo>
                    <a:pt x="348" y="69"/>
                  </a:lnTo>
                  <a:lnTo>
                    <a:pt x="315" y="56"/>
                  </a:lnTo>
                  <a:lnTo>
                    <a:pt x="280" y="44"/>
                  </a:lnTo>
                  <a:lnTo>
                    <a:pt x="247" y="33"/>
                  </a:lnTo>
                  <a:lnTo>
                    <a:pt x="212" y="24"/>
                  </a:lnTo>
                  <a:lnTo>
                    <a:pt x="175" y="17"/>
                  </a:lnTo>
                  <a:lnTo>
                    <a:pt x="139" y="10"/>
                  </a:lnTo>
                  <a:lnTo>
                    <a:pt x="103" y="5"/>
                  </a:lnTo>
                  <a:lnTo>
                    <a:pt x="65" y="1"/>
                  </a:lnTo>
                  <a:lnTo>
                    <a:pt x="27" y="0"/>
                  </a:lnTo>
                  <a:lnTo>
                    <a:pt x="149" y="128"/>
                  </a:lnTo>
                  <a:lnTo>
                    <a:pt x="0" y="249"/>
                  </a:lnTo>
                  <a:close/>
                </a:path>
              </a:pathLst>
            </a:custGeom>
            <a:solidFill>
              <a:schemeClr val="accent1"/>
            </a:solidFill>
            <a:ln w="9525">
              <a:noFill/>
              <a:miter lim="800000"/>
              <a:headEnd/>
              <a:tailEnd/>
            </a:ln>
            <a:effectLst/>
          </p:spPr>
          <p:txBody>
            <a:bodyPr anchor="ctr"/>
            <a:lstStyle>
              <a:lvl1pPr indent="-342900"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id-ID" altLang="id-ID" sz="1100" noProof="1">
                <a:solidFill>
                  <a:srgbClr val="FFFFFF"/>
                </a:solidFill>
                <a:latin typeface="+mn-lt"/>
              </a:endParaRPr>
            </a:p>
          </p:txBody>
        </p:sp>
        <p:sp>
          <p:nvSpPr>
            <p:cNvPr id="14" name="Freeform 258"/>
            <p:cNvSpPr>
              <a:spLocks/>
            </p:cNvSpPr>
            <p:nvPr/>
          </p:nvSpPr>
          <p:spPr bwMode="auto">
            <a:xfrm>
              <a:off x="3319273" y="3243603"/>
              <a:ext cx="969296" cy="1731364"/>
            </a:xfrm>
            <a:custGeom>
              <a:avLst/>
              <a:gdLst>
                <a:gd name="T0" fmla="*/ 2147483647 w 516"/>
                <a:gd name="T1" fmla="*/ 2147483647 h 922"/>
                <a:gd name="T2" fmla="*/ 2147483647 w 516"/>
                <a:gd name="T3" fmla="*/ 2147483647 h 922"/>
                <a:gd name="T4" fmla="*/ 2147483647 w 516"/>
                <a:gd name="T5" fmla="*/ 2147483647 h 922"/>
                <a:gd name="T6" fmla="*/ 2147483647 w 516"/>
                <a:gd name="T7" fmla="*/ 2147483647 h 922"/>
                <a:gd name="T8" fmla="*/ 2147483647 w 516"/>
                <a:gd name="T9" fmla="*/ 2147483647 h 922"/>
                <a:gd name="T10" fmla="*/ 2147483647 w 516"/>
                <a:gd name="T11" fmla="*/ 2147483647 h 922"/>
                <a:gd name="T12" fmla="*/ 2147483647 w 516"/>
                <a:gd name="T13" fmla="*/ 2147483647 h 922"/>
                <a:gd name="T14" fmla="*/ 2147483647 w 516"/>
                <a:gd name="T15" fmla="*/ 2147483647 h 922"/>
                <a:gd name="T16" fmla="*/ 2147483647 w 516"/>
                <a:gd name="T17" fmla="*/ 2147483647 h 922"/>
                <a:gd name="T18" fmla="*/ 2147483647 w 516"/>
                <a:gd name="T19" fmla="*/ 0 h 922"/>
                <a:gd name="T20" fmla="*/ 2147483647 w 516"/>
                <a:gd name="T21" fmla="*/ 2147483647 h 922"/>
                <a:gd name="T22" fmla="*/ 2147483647 w 516"/>
                <a:gd name="T23" fmla="*/ 2147483647 h 922"/>
                <a:gd name="T24" fmla="*/ 2147483647 w 516"/>
                <a:gd name="T25" fmla="*/ 2147483647 h 922"/>
                <a:gd name="T26" fmla="*/ 2147483647 w 516"/>
                <a:gd name="T27" fmla="*/ 2147483647 h 922"/>
                <a:gd name="T28" fmla="*/ 2147483647 w 516"/>
                <a:gd name="T29" fmla="*/ 2147483647 h 922"/>
                <a:gd name="T30" fmla="*/ 2147483647 w 516"/>
                <a:gd name="T31" fmla="*/ 2147483647 h 922"/>
                <a:gd name="T32" fmla="*/ 2147483647 w 516"/>
                <a:gd name="T33" fmla="*/ 2147483647 h 922"/>
                <a:gd name="T34" fmla="*/ 2147483647 w 516"/>
                <a:gd name="T35" fmla="*/ 2147483647 h 922"/>
                <a:gd name="T36" fmla="*/ 2147483647 w 516"/>
                <a:gd name="T37" fmla="*/ 2147483647 h 922"/>
                <a:gd name="T38" fmla="*/ 2147483647 w 516"/>
                <a:gd name="T39" fmla="*/ 2147483647 h 922"/>
                <a:gd name="T40" fmla="*/ 2147483647 w 516"/>
                <a:gd name="T41" fmla="*/ 2147483647 h 922"/>
                <a:gd name="T42" fmla="*/ 2147483647 w 516"/>
                <a:gd name="T43" fmla="*/ 2147483647 h 922"/>
                <a:gd name="T44" fmla="*/ 2147483647 w 516"/>
                <a:gd name="T45" fmla="*/ 2147483647 h 922"/>
                <a:gd name="T46" fmla="*/ 2147483647 w 516"/>
                <a:gd name="T47" fmla="*/ 2147483647 h 922"/>
                <a:gd name="T48" fmla="*/ 2147483647 w 516"/>
                <a:gd name="T49" fmla="*/ 2147483647 h 922"/>
                <a:gd name="T50" fmla="*/ 2147483647 w 516"/>
                <a:gd name="T51" fmla="*/ 2147483647 h 922"/>
                <a:gd name="T52" fmla="*/ 2147483647 w 516"/>
                <a:gd name="T53" fmla="*/ 2147483647 h 922"/>
                <a:gd name="T54" fmla="*/ 2147483647 w 516"/>
                <a:gd name="T55" fmla="*/ 2147483647 h 922"/>
                <a:gd name="T56" fmla="*/ 2147483647 w 516"/>
                <a:gd name="T57" fmla="*/ 2147483647 h 922"/>
                <a:gd name="T58" fmla="*/ 2147483647 w 516"/>
                <a:gd name="T59" fmla="*/ 2147483647 h 922"/>
                <a:gd name="T60" fmla="*/ 2147483647 w 516"/>
                <a:gd name="T61" fmla="*/ 2147483647 h 922"/>
                <a:gd name="T62" fmla="*/ 2147483647 w 516"/>
                <a:gd name="T63" fmla="*/ 2147483647 h 922"/>
                <a:gd name="T64" fmla="*/ 2147483647 w 516"/>
                <a:gd name="T65" fmla="*/ 2147483647 h 922"/>
                <a:gd name="T66" fmla="*/ 2147483647 w 516"/>
                <a:gd name="T67" fmla="*/ 2147483647 h 922"/>
                <a:gd name="T68" fmla="*/ 2147483647 w 516"/>
                <a:gd name="T69" fmla="*/ 2147483647 h 922"/>
                <a:gd name="T70" fmla="*/ 2147483647 w 516"/>
                <a:gd name="T71" fmla="*/ 2147483647 h 922"/>
                <a:gd name="T72" fmla="*/ 2147483647 w 516"/>
                <a:gd name="T73" fmla="*/ 2147483647 h 922"/>
                <a:gd name="T74" fmla="*/ 2147483647 w 516"/>
                <a:gd name="T75" fmla="*/ 2147483647 h 922"/>
                <a:gd name="T76" fmla="*/ 0 w 516"/>
                <a:gd name="T77" fmla="*/ 2147483647 h 922"/>
                <a:gd name="T78" fmla="*/ 2147483647 w 516"/>
                <a:gd name="T79" fmla="*/ 2147483647 h 922"/>
                <a:gd name="T80" fmla="*/ 2147483647 w 516"/>
                <a:gd name="T81" fmla="*/ 2147483647 h 922"/>
                <a:gd name="T82" fmla="*/ 2147483647 w 516"/>
                <a:gd name="T83" fmla="*/ 2147483647 h 922"/>
                <a:gd name="T84" fmla="*/ 2147483647 w 516"/>
                <a:gd name="T85" fmla="*/ 2147483647 h 922"/>
                <a:gd name="T86" fmla="*/ 2147483647 w 516"/>
                <a:gd name="T87" fmla="*/ 2147483647 h 922"/>
                <a:gd name="T88" fmla="*/ 2147483647 w 516"/>
                <a:gd name="T89" fmla="*/ 2147483647 h 922"/>
                <a:gd name="T90" fmla="*/ 2147483647 w 516"/>
                <a:gd name="T91" fmla="*/ 2147483647 h 922"/>
                <a:gd name="T92" fmla="*/ 2147483647 w 516"/>
                <a:gd name="T93" fmla="*/ 2147483647 h 922"/>
                <a:gd name="T94" fmla="*/ 2147483647 w 516"/>
                <a:gd name="T95" fmla="*/ 2147483647 h 922"/>
                <a:gd name="T96" fmla="*/ 2147483647 w 516"/>
                <a:gd name="T97" fmla="*/ 2147483647 h 922"/>
                <a:gd name="T98" fmla="*/ 2147483647 w 516"/>
                <a:gd name="T99" fmla="*/ 2147483647 h 922"/>
                <a:gd name="T100" fmla="*/ 2147483647 w 516"/>
                <a:gd name="T101" fmla="*/ 2147483647 h 922"/>
                <a:gd name="T102" fmla="*/ 2147483647 w 516"/>
                <a:gd name="T103" fmla="*/ 2147483647 h 922"/>
                <a:gd name="T104" fmla="*/ 2147483647 w 516"/>
                <a:gd name="T105" fmla="*/ 2147483647 h 922"/>
                <a:gd name="T106" fmla="*/ 2147483647 w 516"/>
                <a:gd name="T107" fmla="*/ 2147483647 h 922"/>
                <a:gd name="T108" fmla="*/ 2147483647 w 516"/>
                <a:gd name="T109" fmla="*/ 2147483647 h 922"/>
                <a:gd name="T110" fmla="*/ 2147483647 w 516"/>
                <a:gd name="T111" fmla="*/ 2147483647 h 922"/>
                <a:gd name="T112" fmla="*/ 2147483647 w 516"/>
                <a:gd name="T113" fmla="*/ 2147483647 h 922"/>
                <a:gd name="T114" fmla="*/ 2147483647 w 516"/>
                <a:gd name="T115" fmla="*/ 2147483647 h 922"/>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516"/>
                <a:gd name="T175" fmla="*/ 0 h 922"/>
                <a:gd name="T176" fmla="*/ 516 w 516"/>
                <a:gd name="T177" fmla="*/ 922 h 922"/>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516" h="922">
                  <a:moveTo>
                    <a:pt x="516" y="221"/>
                  </a:moveTo>
                  <a:lnTo>
                    <a:pt x="516" y="221"/>
                  </a:lnTo>
                  <a:lnTo>
                    <a:pt x="516" y="192"/>
                  </a:lnTo>
                  <a:lnTo>
                    <a:pt x="515" y="164"/>
                  </a:lnTo>
                  <a:lnTo>
                    <a:pt x="512" y="136"/>
                  </a:lnTo>
                  <a:lnTo>
                    <a:pt x="510" y="108"/>
                  </a:lnTo>
                  <a:lnTo>
                    <a:pt x="506" y="81"/>
                  </a:lnTo>
                  <a:lnTo>
                    <a:pt x="501" y="53"/>
                  </a:lnTo>
                  <a:lnTo>
                    <a:pt x="496" y="26"/>
                  </a:lnTo>
                  <a:lnTo>
                    <a:pt x="489" y="0"/>
                  </a:lnTo>
                  <a:lnTo>
                    <a:pt x="391" y="152"/>
                  </a:lnTo>
                  <a:lnTo>
                    <a:pt x="239" y="39"/>
                  </a:lnTo>
                  <a:lnTo>
                    <a:pt x="245" y="61"/>
                  </a:lnTo>
                  <a:lnTo>
                    <a:pt x="251" y="83"/>
                  </a:lnTo>
                  <a:lnTo>
                    <a:pt x="254" y="105"/>
                  </a:lnTo>
                  <a:lnTo>
                    <a:pt x="258" y="129"/>
                  </a:lnTo>
                  <a:lnTo>
                    <a:pt x="261" y="151"/>
                  </a:lnTo>
                  <a:lnTo>
                    <a:pt x="264" y="174"/>
                  </a:lnTo>
                  <a:lnTo>
                    <a:pt x="265" y="197"/>
                  </a:lnTo>
                  <a:lnTo>
                    <a:pt x="265" y="221"/>
                  </a:lnTo>
                  <a:lnTo>
                    <a:pt x="264" y="258"/>
                  </a:lnTo>
                  <a:lnTo>
                    <a:pt x="261" y="295"/>
                  </a:lnTo>
                  <a:lnTo>
                    <a:pt x="256" y="331"/>
                  </a:lnTo>
                  <a:lnTo>
                    <a:pt x="249" y="366"/>
                  </a:lnTo>
                  <a:lnTo>
                    <a:pt x="240" y="400"/>
                  </a:lnTo>
                  <a:lnTo>
                    <a:pt x="228" y="433"/>
                  </a:lnTo>
                  <a:lnTo>
                    <a:pt x="217" y="467"/>
                  </a:lnTo>
                  <a:lnTo>
                    <a:pt x="203" y="499"/>
                  </a:lnTo>
                  <a:lnTo>
                    <a:pt x="187" y="531"/>
                  </a:lnTo>
                  <a:lnTo>
                    <a:pt x="169" y="560"/>
                  </a:lnTo>
                  <a:lnTo>
                    <a:pt x="151" y="590"/>
                  </a:lnTo>
                  <a:lnTo>
                    <a:pt x="130" y="617"/>
                  </a:lnTo>
                  <a:lnTo>
                    <a:pt x="108" y="645"/>
                  </a:lnTo>
                  <a:lnTo>
                    <a:pt x="85" y="671"/>
                  </a:lnTo>
                  <a:lnTo>
                    <a:pt x="60" y="695"/>
                  </a:lnTo>
                  <a:lnTo>
                    <a:pt x="34" y="719"/>
                  </a:lnTo>
                  <a:lnTo>
                    <a:pt x="0" y="899"/>
                  </a:lnTo>
                  <a:lnTo>
                    <a:pt x="181" y="922"/>
                  </a:lnTo>
                  <a:lnTo>
                    <a:pt x="218" y="890"/>
                  </a:lnTo>
                  <a:lnTo>
                    <a:pt x="254" y="856"/>
                  </a:lnTo>
                  <a:lnTo>
                    <a:pt x="288" y="820"/>
                  </a:lnTo>
                  <a:lnTo>
                    <a:pt x="319" y="782"/>
                  </a:lnTo>
                  <a:lnTo>
                    <a:pt x="349" y="743"/>
                  </a:lnTo>
                  <a:lnTo>
                    <a:pt x="378" y="702"/>
                  </a:lnTo>
                  <a:lnTo>
                    <a:pt x="402" y="659"/>
                  </a:lnTo>
                  <a:lnTo>
                    <a:pt x="426" y="615"/>
                  </a:lnTo>
                  <a:lnTo>
                    <a:pt x="446" y="569"/>
                  </a:lnTo>
                  <a:lnTo>
                    <a:pt x="464" y="523"/>
                  </a:lnTo>
                  <a:lnTo>
                    <a:pt x="480" y="475"/>
                  </a:lnTo>
                  <a:lnTo>
                    <a:pt x="493" y="427"/>
                  </a:lnTo>
                  <a:lnTo>
                    <a:pt x="503" y="376"/>
                  </a:lnTo>
                  <a:lnTo>
                    <a:pt x="511" y="326"/>
                  </a:lnTo>
                  <a:lnTo>
                    <a:pt x="515" y="274"/>
                  </a:lnTo>
                  <a:lnTo>
                    <a:pt x="516" y="221"/>
                  </a:lnTo>
                  <a:close/>
                </a:path>
              </a:pathLst>
            </a:custGeom>
            <a:solidFill>
              <a:schemeClr val="accent2"/>
            </a:solidFill>
            <a:ln w="9525">
              <a:noFill/>
              <a:miter lim="800000"/>
              <a:headEnd/>
              <a:tailEnd/>
            </a:ln>
            <a:effectLst/>
          </p:spPr>
          <p:txBody>
            <a:bodyPr anchor="ctr"/>
            <a:lstStyle>
              <a:lvl1pPr indent="-342900"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buFont typeface="Calibri" panose="020F0502020204030204" pitchFamily="34" charset="0"/>
                <a:buAutoNum type="arabicPeriod"/>
              </a:pPr>
              <a:endParaRPr lang="id-ID" altLang="id-ID" sz="1100" noProof="1">
                <a:solidFill>
                  <a:srgbClr val="FFFFFF"/>
                </a:solidFill>
                <a:latin typeface="+mn-lt"/>
              </a:endParaRPr>
            </a:p>
          </p:txBody>
        </p:sp>
        <p:sp>
          <p:nvSpPr>
            <p:cNvPr id="15" name="Freeform 259"/>
            <p:cNvSpPr>
              <a:spLocks/>
            </p:cNvSpPr>
            <p:nvPr/>
          </p:nvSpPr>
          <p:spPr bwMode="auto">
            <a:xfrm>
              <a:off x="1460897" y="4636270"/>
              <a:ext cx="2145822" cy="723073"/>
            </a:xfrm>
            <a:custGeom>
              <a:avLst/>
              <a:gdLst>
                <a:gd name="T0" fmla="*/ 2147483647 w 1143"/>
                <a:gd name="T1" fmla="*/ 0 h 385"/>
                <a:gd name="T2" fmla="*/ 2147483647 w 1143"/>
                <a:gd name="T3" fmla="*/ 2147483647 h 385"/>
                <a:gd name="T4" fmla="*/ 2147483647 w 1143"/>
                <a:gd name="T5" fmla="*/ 2147483647 h 385"/>
                <a:gd name="T6" fmla="*/ 2147483647 w 1143"/>
                <a:gd name="T7" fmla="*/ 2147483647 h 385"/>
                <a:gd name="T8" fmla="*/ 2147483647 w 1143"/>
                <a:gd name="T9" fmla="*/ 2147483647 h 385"/>
                <a:gd name="T10" fmla="*/ 2147483647 w 1143"/>
                <a:gd name="T11" fmla="*/ 2147483647 h 385"/>
                <a:gd name="T12" fmla="*/ 2147483647 w 1143"/>
                <a:gd name="T13" fmla="*/ 2147483647 h 385"/>
                <a:gd name="T14" fmla="*/ 2147483647 w 1143"/>
                <a:gd name="T15" fmla="*/ 2147483647 h 385"/>
                <a:gd name="T16" fmla="*/ 2147483647 w 1143"/>
                <a:gd name="T17" fmla="*/ 2147483647 h 385"/>
                <a:gd name="T18" fmla="*/ 2147483647 w 1143"/>
                <a:gd name="T19" fmla="*/ 2147483647 h 385"/>
                <a:gd name="T20" fmla="*/ 2147483647 w 1143"/>
                <a:gd name="T21" fmla="*/ 2147483647 h 385"/>
                <a:gd name="T22" fmla="*/ 2147483647 w 1143"/>
                <a:gd name="T23" fmla="*/ 2147483647 h 385"/>
                <a:gd name="T24" fmla="*/ 2147483647 w 1143"/>
                <a:gd name="T25" fmla="*/ 2147483647 h 385"/>
                <a:gd name="T26" fmla="*/ 2147483647 w 1143"/>
                <a:gd name="T27" fmla="*/ 2147483647 h 385"/>
                <a:gd name="T28" fmla="*/ 2147483647 w 1143"/>
                <a:gd name="T29" fmla="*/ 2147483647 h 385"/>
                <a:gd name="T30" fmla="*/ 2147483647 w 1143"/>
                <a:gd name="T31" fmla="*/ 2147483647 h 385"/>
                <a:gd name="T32" fmla="*/ 2147483647 w 1143"/>
                <a:gd name="T33" fmla="*/ 2147483647 h 385"/>
                <a:gd name="T34" fmla="*/ 0 w 1143"/>
                <a:gd name="T35" fmla="*/ 2147483647 h 385"/>
                <a:gd name="T36" fmla="*/ 2147483647 w 1143"/>
                <a:gd name="T37" fmla="*/ 2147483647 h 385"/>
                <a:gd name="T38" fmla="*/ 2147483647 w 1143"/>
                <a:gd name="T39" fmla="*/ 2147483647 h 385"/>
                <a:gd name="T40" fmla="*/ 2147483647 w 1143"/>
                <a:gd name="T41" fmla="*/ 2147483647 h 385"/>
                <a:gd name="T42" fmla="*/ 2147483647 w 1143"/>
                <a:gd name="T43" fmla="*/ 2147483647 h 385"/>
                <a:gd name="T44" fmla="*/ 2147483647 w 1143"/>
                <a:gd name="T45" fmla="*/ 2147483647 h 385"/>
                <a:gd name="T46" fmla="*/ 2147483647 w 1143"/>
                <a:gd name="T47" fmla="*/ 2147483647 h 385"/>
                <a:gd name="T48" fmla="*/ 2147483647 w 1143"/>
                <a:gd name="T49" fmla="*/ 2147483647 h 385"/>
                <a:gd name="T50" fmla="*/ 2147483647 w 1143"/>
                <a:gd name="T51" fmla="*/ 2147483647 h 385"/>
                <a:gd name="T52" fmla="*/ 2147483647 w 1143"/>
                <a:gd name="T53" fmla="*/ 2147483647 h 385"/>
                <a:gd name="T54" fmla="*/ 2147483647 w 1143"/>
                <a:gd name="T55" fmla="*/ 2147483647 h 385"/>
                <a:gd name="T56" fmla="*/ 2147483647 w 1143"/>
                <a:gd name="T57" fmla="*/ 2147483647 h 385"/>
                <a:gd name="T58" fmla="*/ 2147483647 w 1143"/>
                <a:gd name="T59" fmla="*/ 2147483647 h 385"/>
                <a:gd name="T60" fmla="*/ 2147483647 w 1143"/>
                <a:gd name="T61" fmla="*/ 2147483647 h 385"/>
                <a:gd name="T62" fmla="*/ 2147483647 w 1143"/>
                <a:gd name="T63" fmla="*/ 2147483647 h 385"/>
                <a:gd name="T64" fmla="*/ 2147483647 w 1143"/>
                <a:gd name="T65" fmla="*/ 2147483647 h 385"/>
                <a:gd name="T66" fmla="*/ 2147483647 w 1143"/>
                <a:gd name="T67" fmla="*/ 2147483647 h 385"/>
                <a:gd name="T68" fmla="*/ 2147483647 w 1143"/>
                <a:gd name="T69" fmla="*/ 2147483647 h 385"/>
                <a:gd name="T70" fmla="*/ 2147483647 w 1143"/>
                <a:gd name="T71" fmla="*/ 2147483647 h 385"/>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w 1143"/>
                <a:gd name="T109" fmla="*/ 0 h 385"/>
                <a:gd name="T110" fmla="*/ 1143 w 1143"/>
                <a:gd name="T111" fmla="*/ 385 h 385"/>
              </a:gdLst>
              <a:ahLst/>
              <a:cxnLst>
                <a:cxn ang="T72">
                  <a:pos x="T0" y="T1"/>
                </a:cxn>
                <a:cxn ang="T73">
                  <a:pos x="T2" y="T3"/>
                </a:cxn>
                <a:cxn ang="T74">
                  <a:pos x="T4" y="T5"/>
                </a:cxn>
                <a:cxn ang="T75">
                  <a:pos x="T6" y="T7"/>
                </a:cxn>
                <a:cxn ang="T76">
                  <a:pos x="T8" y="T9"/>
                </a:cxn>
                <a:cxn ang="T77">
                  <a:pos x="T10" y="T11"/>
                </a:cxn>
                <a:cxn ang="T78">
                  <a:pos x="T12" y="T13"/>
                </a:cxn>
                <a:cxn ang="T79">
                  <a:pos x="T14" y="T15"/>
                </a:cxn>
                <a:cxn ang="T80">
                  <a:pos x="T16" y="T17"/>
                </a:cxn>
                <a:cxn ang="T81">
                  <a:pos x="T18" y="T19"/>
                </a:cxn>
                <a:cxn ang="T82">
                  <a:pos x="T20" y="T21"/>
                </a:cxn>
                <a:cxn ang="T83">
                  <a:pos x="T22" y="T23"/>
                </a:cxn>
                <a:cxn ang="T84">
                  <a:pos x="T24" y="T25"/>
                </a:cxn>
                <a:cxn ang="T85">
                  <a:pos x="T26" y="T27"/>
                </a:cxn>
                <a:cxn ang="T86">
                  <a:pos x="T28" y="T29"/>
                </a:cxn>
                <a:cxn ang="T87">
                  <a:pos x="T30" y="T31"/>
                </a:cxn>
                <a:cxn ang="T88">
                  <a:pos x="T32" y="T33"/>
                </a:cxn>
                <a:cxn ang="T89">
                  <a:pos x="T34" y="T35"/>
                </a:cxn>
                <a:cxn ang="T90">
                  <a:pos x="T36" y="T37"/>
                </a:cxn>
                <a:cxn ang="T91">
                  <a:pos x="T38" y="T39"/>
                </a:cxn>
                <a:cxn ang="T92">
                  <a:pos x="T40" y="T41"/>
                </a:cxn>
                <a:cxn ang="T93">
                  <a:pos x="T42" y="T43"/>
                </a:cxn>
                <a:cxn ang="T94">
                  <a:pos x="T44" y="T45"/>
                </a:cxn>
                <a:cxn ang="T95">
                  <a:pos x="T46" y="T47"/>
                </a:cxn>
                <a:cxn ang="T96">
                  <a:pos x="T48" y="T49"/>
                </a:cxn>
                <a:cxn ang="T97">
                  <a:pos x="T50" y="T51"/>
                </a:cxn>
                <a:cxn ang="T98">
                  <a:pos x="T52" y="T53"/>
                </a:cxn>
                <a:cxn ang="T99">
                  <a:pos x="T54" y="T55"/>
                </a:cxn>
                <a:cxn ang="T100">
                  <a:pos x="T56" y="T57"/>
                </a:cxn>
                <a:cxn ang="T101">
                  <a:pos x="T58" y="T59"/>
                </a:cxn>
                <a:cxn ang="T102">
                  <a:pos x="T60" y="T61"/>
                </a:cxn>
                <a:cxn ang="T103">
                  <a:pos x="T62" y="T63"/>
                </a:cxn>
                <a:cxn ang="T104">
                  <a:pos x="T64" y="T65"/>
                </a:cxn>
                <a:cxn ang="T105">
                  <a:pos x="T66" y="T67"/>
                </a:cxn>
                <a:cxn ang="T106">
                  <a:pos x="T68" y="T69"/>
                </a:cxn>
                <a:cxn ang="T107">
                  <a:pos x="T70" y="T71"/>
                </a:cxn>
              </a:cxnLst>
              <a:rect l="T108" t="T109" r="T110" b="T111"/>
              <a:pathLst>
                <a:path w="1143" h="385">
                  <a:moveTo>
                    <a:pt x="996" y="0"/>
                  </a:moveTo>
                  <a:lnTo>
                    <a:pt x="996" y="0"/>
                  </a:lnTo>
                  <a:lnTo>
                    <a:pt x="975" y="15"/>
                  </a:lnTo>
                  <a:lnTo>
                    <a:pt x="953" y="30"/>
                  </a:lnTo>
                  <a:lnTo>
                    <a:pt x="929" y="44"/>
                  </a:lnTo>
                  <a:lnTo>
                    <a:pt x="906" y="57"/>
                  </a:lnTo>
                  <a:lnTo>
                    <a:pt x="883" y="69"/>
                  </a:lnTo>
                  <a:lnTo>
                    <a:pt x="858" y="80"/>
                  </a:lnTo>
                  <a:lnTo>
                    <a:pt x="833" y="91"/>
                  </a:lnTo>
                  <a:lnTo>
                    <a:pt x="808" y="100"/>
                  </a:lnTo>
                  <a:lnTo>
                    <a:pt x="783" y="108"/>
                  </a:lnTo>
                  <a:lnTo>
                    <a:pt x="756" y="115"/>
                  </a:lnTo>
                  <a:lnTo>
                    <a:pt x="730" y="122"/>
                  </a:lnTo>
                  <a:lnTo>
                    <a:pt x="702" y="127"/>
                  </a:lnTo>
                  <a:lnTo>
                    <a:pt x="675" y="131"/>
                  </a:lnTo>
                  <a:lnTo>
                    <a:pt x="647" y="133"/>
                  </a:lnTo>
                  <a:lnTo>
                    <a:pt x="618" y="136"/>
                  </a:lnTo>
                  <a:lnTo>
                    <a:pt x="590" y="136"/>
                  </a:lnTo>
                  <a:lnTo>
                    <a:pt x="562" y="136"/>
                  </a:lnTo>
                  <a:lnTo>
                    <a:pt x="534" y="133"/>
                  </a:lnTo>
                  <a:lnTo>
                    <a:pt x="507" y="131"/>
                  </a:lnTo>
                  <a:lnTo>
                    <a:pt x="480" y="127"/>
                  </a:lnTo>
                  <a:lnTo>
                    <a:pt x="454" y="122"/>
                  </a:lnTo>
                  <a:lnTo>
                    <a:pt x="426" y="115"/>
                  </a:lnTo>
                  <a:lnTo>
                    <a:pt x="400" y="109"/>
                  </a:lnTo>
                  <a:lnTo>
                    <a:pt x="374" y="101"/>
                  </a:lnTo>
                  <a:lnTo>
                    <a:pt x="350" y="92"/>
                  </a:lnTo>
                  <a:lnTo>
                    <a:pt x="325" y="82"/>
                  </a:lnTo>
                  <a:lnTo>
                    <a:pt x="302" y="71"/>
                  </a:lnTo>
                  <a:lnTo>
                    <a:pt x="277" y="58"/>
                  </a:lnTo>
                  <a:lnTo>
                    <a:pt x="255" y="47"/>
                  </a:lnTo>
                  <a:lnTo>
                    <a:pt x="232" y="32"/>
                  </a:lnTo>
                  <a:lnTo>
                    <a:pt x="211" y="18"/>
                  </a:lnTo>
                  <a:lnTo>
                    <a:pt x="189" y="3"/>
                  </a:lnTo>
                  <a:lnTo>
                    <a:pt x="0" y="26"/>
                  </a:lnTo>
                  <a:lnTo>
                    <a:pt x="27" y="193"/>
                  </a:lnTo>
                  <a:lnTo>
                    <a:pt x="56" y="215"/>
                  </a:lnTo>
                  <a:lnTo>
                    <a:pt x="87" y="236"/>
                  </a:lnTo>
                  <a:lnTo>
                    <a:pt x="118" y="255"/>
                  </a:lnTo>
                  <a:lnTo>
                    <a:pt x="150" y="273"/>
                  </a:lnTo>
                  <a:lnTo>
                    <a:pt x="184" y="292"/>
                  </a:lnTo>
                  <a:lnTo>
                    <a:pt x="218" y="307"/>
                  </a:lnTo>
                  <a:lnTo>
                    <a:pt x="251" y="321"/>
                  </a:lnTo>
                  <a:lnTo>
                    <a:pt x="286" y="334"/>
                  </a:lnTo>
                  <a:lnTo>
                    <a:pt x="323" y="346"/>
                  </a:lnTo>
                  <a:lnTo>
                    <a:pt x="359" y="356"/>
                  </a:lnTo>
                  <a:lnTo>
                    <a:pt x="397" y="366"/>
                  </a:lnTo>
                  <a:lnTo>
                    <a:pt x="434" y="372"/>
                  </a:lnTo>
                  <a:lnTo>
                    <a:pt x="473" y="377"/>
                  </a:lnTo>
                  <a:lnTo>
                    <a:pt x="512" y="382"/>
                  </a:lnTo>
                  <a:lnTo>
                    <a:pt x="551" y="385"/>
                  </a:lnTo>
                  <a:lnTo>
                    <a:pt x="590" y="385"/>
                  </a:lnTo>
                  <a:lnTo>
                    <a:pt x="629" y="385"/>
                  </a:lnTo>
                  <a:lnTo>
                    <a:pt x="667" y="382"/>
                  </a:lnTo>
                  <a:lnTo>
                    <a:pt x="705" y="378"/>
                  </a:lnTo>
                  <a:lnTo>
                    <a:pt x="743" y="373"/>
                  </a:lnTo>
                  <a:lnTo>
                    <a:pt x="780" y="366"/>
                  </a:lnTo>
                  <a:lnTo>
                    <a:pt x="817" y="358"/>
                  </a:lnTo>
                  <a:lnTo>
                    <a:pt x="852" y="347"/>
                  </a:lnTo>
                  <a:lnTo>
                    <a:pt x="887" y="337"/>
                  </a:lnTo>
                  <a:lnTo>
                    <a:pt x="922" y="324"/>
                  </a:lnTo>
                  <a:lnTo>
                    <a:pt x="955" y="310"/>
                  </a:lnTo>
                  <a:lnTo>
                    <a:pt x="989" y="296"/>
                  </a:lnTo>
                  <a:lnTo>
                    <a:pt x="1021" y="279"/>
                  </a:lnTo>
                  <a:lnTo>
                    <a:pt x="1054" y="262"/>
                  </a:lnTo>
                  <a:lnTo>
                    <a:pt x="1084" y="242"/>
                  </a:lnTo>
                  <a:lnTo>
                    <a:pt x="1115" y="223"/>
                  </a:lnTo>
                  <a:lnTo>
                    <a:pt x="1143" y="201"/>
                  </a:lnTo>
                  <a:lnTo>
                    <a:pt x="962" y="178"/>
                  </a:lnTo>
                  <a:lnTo>
                    <a:pt x="996" y="0"/>
                  </a:lnTo>
                  <a:close/>
                </a:path>
              </a:pathLst>
            </a:custGeom>
            <a:solidFill>
              <a:schemeClr val="accent3"/>
            </a:solidFill>
            <a:ln w="9525">
              <a:noFill/>
              <a:miter lim="800000"/>
              <a:headEnd/>
              <a:tailEnd/>
            </a:ln>
            <a:effectLst/>
          </p:spPr>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16" name="Freeform 260"/>
            <p:cNvSpPr>
              <a:spLocks/>
            </p:cNvSpPr>
            <p:nvPr/>
          </p:nvSpPr>
          <p:spPr bwMode="auto">
            <a:xfrm>
              <a:off x="847010" y="2939444"/>
              <a:ext cx="919160" cy="2016582"/>
            </a:xfrm>
            <a:custGeom>
              <a:avLst/>
              <a:gdLst>
                <a:gd name="T0" fmla="*/ 2147483647 w 490"/>
                <a:gd name="T1" fmla="*/ 2147483647 h 1074"/>
                <a:gd name="T2" fmla="*/ 2147483647 w 490"/>
                <a:gd name="T3" fmla="*/ 2147483647 h 1074"/>
                <a:gd name="T4" fmla="*/ 2147483647 w 490"/>
                <a:gd name="T5" fmla="*/ 2147483647 h 1074"/>
                <a:gd name="T6" fmla="*/ 2147483647 w 490"/>
                <a:gd name="T7" fmla="*/ 2147483647 h 1074"/>
                <a:gd name="T8" fmla="*/ 2147483647 w 490"/>
                <a:gd name="T9" fmla="*/ 2147483647 h 1074"/>
                <a:gd name="T10" fmla="*/ 2147483647 w 490"/>
                <a:gd name="T11" fmla="*/ 2147483647 h 1074"/>
                <a:gd name="T12" fmla="*/ 2147483647 w 490"/>
                <a:gd name="T13" fmla="*/ 2147483647 h 1074"/>
                <a:gd name="T14" fmla="*/ 2147483647 w 490"/>
                <a:gd name="T15" fmla="*/ 2147483647 h 1074"/>
                <a:gd name="T16" fmla="*/ 2147483647 w 490"/>
                <a:gd name="T17" fmla="*/ 2147483647 h 1074"/>
                <a:gd name="T18" fmla="*/ 2147483647 w 490"/>
                <a:gd name="T19" fmla="*/ 2147483647 h 1074"/>
                <a:gd name="T20" fmla="*/ 2147483647 w 490"/>
                <a:gd name="T21" fmla="*/ 2147483647 h 1074"/>
                <a:gd name="T22" fmla="*/ 2147483647 w 490"/>
                <a:gd name="T23" fmla="*/ 2147483647 h 1074"/>
                <a:gd name="T24" fmla="*/ 2147483647 w 490"/>
                <a:gd name="T25" fmla="*/ 2147483647 h 1074"/>
                <a:gd name="T26" fmla="*/ 2147483647 w 490"/>
                <a:gd name="T27" fmla="*/ 2147483647 h 1074"/>
                <a:gd name="T28" fmla="*/ 2147483647 w 490"/>
                <a:gd name="T29" fmla="*/ 2147483647 h 1074"/>
                <a:gd name="T30" fmla="*/ 2147483647 w 490"/>
                <a:gd name="T31" fmla="*/ 2147483647 h 1074"/>
                <a:gd name="T32" fmla="*/ 2147483647 w 490"/>
                <a:gd name="T33" fmla="*/ 2147483647 h 1074"/>
                <a:gd name="T34" fmla="*/ 2147483647 w 490"/>
                <a:gd name="T35" fmla="*/ 2147483647 h 1074"/>
                <a:gd name="T36" fmla="*/ 2147483647 w 490"/>
                <a:gd name="T37" fmla="*/ 2147483647 h 1074"/>
                <a:gd name="T38" fmla="*/ 2147483647 w 490"/>
                <a:gd name="T39" fmla="*/ 2147483647 h 1074"/>
                <a:gd name="T40" fmla="*/ 2147483647 w 490"/>
                <a:gd name="T41" fmla="*/ 2147483647 h 1074"/>
                <a:gd name="T42" fmla="*/ 2147483647 w 490"/>
                <a:gd name="T43" fmla="*/ 2147483647 h 1074"/>
                <a:gd name="T44" fmla="*/ 2147483647 w 490"/>
                <a:gd name="T45" fmla="*/ 2147483647 h 1074"/>
                <a:gd name="T46" fmla="*/ 2147483647 w 490"/>
                <a:gd name="T47" fmla="*/ 2147483647 h 1074"/>
                <a:gd name="T48" fmla="*/ 2147483647 w 490"/>
                <a:gd name="T49" fmla="*/ 2147483647 h 1074"/>
                <a:gd name="T50" fmla="*/ 2147483647 w 490"/>
                <a:gd name="T51" fmla="*/ 2147483647 h 1074"/>
                <a:gd name="T52" fmla="*/ 2147483647 w 490"/>
                <a:gd name="T53" fmla="*/ 2147483647 h 1074"/>
                <a:gd name="T54" fmla="*/ 2147483647 w 490"/>
                <a:gd name="T55" fmla="*/ 0 h 1074"/>
                <a:gd name="T56" fmla="*/ 2147483647 w 490"/>
                <a:gd name="T57" fmla="*/ 2147483647 h 1074"/>
                <a:gd name="T58" fmla="*/ 2147483647 w 490"/>
                <a:gd name="T59" fmla="*/ 2147483647 h 1074"/>
                <a:gd name="T60" fmla="*/ 2147483647 w 490"/>
                <a:gd name="T61" fmla="*/ 2147483647 h 1074"/>
                <a:gd name="T62" fmla="*/ 2147483647 w 490"/>
                <a:gd name="T63" fmla="*/ 2147483647 h 1074"/>
                <a:gd name="T64" fmla="*/ 2147483647 w 490"/>
                <a:gd name="T65" fmla="*/ 2147483647 h 1074"/>
                <a:gd name="T66" fmla="*/ 2147483647 w 490"/>
                <a:gd name="T67" fmla="*/ 2147483647 h 1074"/>
                <a:gd name="T68" fmla="*/ 2147483647 w 490"/>
                <a:gd name="T69" fmla="*/ 2147483647 h 1074"/>
                <a:gd name="T70" fmla="*/ 2147483647 w 490"/>
                <a:gd name="T71" fmla="*/ 2147483647 h 1074"/>
                <a:gd name="T72" fmla="*/ 2147483647 w 490"/>
                <a:gd name="T73" fmla="*/ 2147483647 h 1074"/>
                <a:gd name="T74" fmla="*/ 0 w 490"/>
                <a:gd name="T75" fmla="*/ 2147483647 h 1074"/>
                <a:gd name="T76" fmla="*/ 0 w 490"/>
                <a:gd name="T77" fmla="*/ 2147483647 h 1074"/>
                <a:gd name="T78" fmla="*/ 2147483647 w 490"/>
                <a:gd name="T79" fmla="*/ 2147483647 h 1074"/>
                <a:gd name="T80" fmla="*/ 2147483647 w 490"/>
                <a:gd name="T81" fmla="*/ 2147483647 h 1074"/>
                <a:gd name="T82" fmla="*/ 2147483647 w 490"/>
                <a:gd name="T83" fmla="*/ 2147483647 h 1074"/>
                <a:gd name="T84" fmla="*/ 2147483647 w 490"/>
                <a:gd name="T85" fmla="*/ 2147483647 h 1074"/>
                <a:gd name="T86" fmla="*/ 2147483647 w 490"/>
                <a:gd name="T87" fmla="*/ 2147483647 h 1074"/>
                <a:gd name="T88" fmla="*/ 2147483647 w 490"/>
                <a:gd name="T89" fmla="*/ 2147483647 h 1074"/>
                <a:gd name="T90" fmla="*/ 2147483647 w 490"/>
                <a:gd name="T91" fmla="*/ 2147483647 h 1074"/>
                <a:gd name="T92" fmla="*/ 2147483647 w 490"/>
                <a:gd name="T93" fmla="*/ 2147483647 h 1074"/>
                <a:gd name="T94" fmla="*/ 2147483647 w 490"/>
                <a:gd name="T95" fmla="*/ 2147483647 h 1074"/>
                <a:gd name="T96" fmla="*/ 2147483647 w 490"/>
                <a:gd name="T97" fmla="*/ 2147483647 h 1074"/>
                <a:gd name="T98" fmla="*/ 2147483647 w 490"/>
                <a:gd name="T99" fmla="*/ 2147483647 h 1074"/>
                <a:gd name="T100" fmla="*/ 2147483647 w 490"/>
                <a:gd name="T101" fmla="*/ 2147483647 h 1074"/>
                <a:gd name="T102" fmla="*/ 2147483647 w 490"/>
                <a:gd name="T103" fmla="*/ 2147483647 h 1074"/>
                <a:gd name="T104" fmla="*/ 2147483647 w 490"/>
                <a:gd name="T105" fmla="*/ 2147483647 h 1074"/>
                <a:gd name="T106" fmla="*/ 2147483647 w 490"/>
                <a:gd name="T107" fmla="*/ 2147483647 h 1074"/>
                <a:gd name="T108" fmla="*/ 2147483647 w 490"/>
                <a:gd name="T109" fmla="*/ 2147483647 h 1074"/>
                <a:gd name="T110" fmla="*/ 2147483647 w 490"/>
                <a:gd name="T111" fmla="*/ 2147483647 h 1074"/>
                <a:gd name="T112" fmla="*/ 2147483647 w 490"/>
                <a:gd name="T113" fmla="*/ 2147483647 h 1074"/>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w 490"/>
                <a:gd name="T172" fmla="*/ 0 h 1074"/>
                <a:gd name="T173" fmla="*/ 490 w 490"/>
                <a:gd name="T174" fmla="*/ 1074 h 1074"/>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T171" t="T172" r="T173" b="T174"/>
              <a:pathLst>
                <a:path w="490" h="1074">
                  <a:moveTo>
                    <a:pt x="490" y="886"/>
                  </a:moveTo>
                  <a:lnTo>
                    <a:pt x="490" y="886"/>
                  </a:lnTo>
                  <a:lnTo>
                    <a:pt x="463" y="862"/>
                  </a:lnTo>
                  <a:lnTo>
                    <a:pt x="438" y="838"/>
                  </a:lnTo>
                  <a:lnTo>
                    <a:pt x="414" y="812"/>
                  </a:lnTo>
                  <a:lnTo>
                    <a:pt x="392" y="785"/>
                  </a:lnTo>
                  <a:lnTo>
                    <a:pt x="371" y="756"/>
                  </a:lnTo>
                  <a:lnTo>
                    <a:pt x="351" y="726"/>
                  </a:lnTo>
                  <a:lnTo>
                    <a:pt x="333" y="696"/>
                  </a:lnTo>
                  <a:lnTo>
                    <a:pt x="316" y="665"/>
                  </a:lnTo>
                  <a:lnTo>
                    <a:pt x="302" y="632"/>
                  </a:lnTo>
                  <a:lnTo>
                    <a:pt x="289" y="599"/>
                  </a:lnTo>
                  <a:lnTo>
                    <a:pt x="279" y="564"/>
                  </a:lnTo>
                  <a:lnTo>
                    <a:pt x="270" y="529"/>
                  </a:lnTo>
                  <a:lnTo>
                    <a:pt x="262" y="494"/>
                  </a:lnTo>
                  <a:lnTo>
                    <a:pt x="257" y="458"/>
                  </a:lnTo>
                  <a:lnTo>
                    <a:pt x="254" y="420"/>
                  </a:lnTo>
                  <a:lnTo>
                    <a:pt x="253" y="383"/>
                  </a:lnTo>
                  <a:lnTo>
                    <a:pt x="253" y="356"/>
                  </a:lnTo>
                  <a:lnTo>
                    <a:pt x="255" y="328"/>
                  </a:lnTo>
                  <a:lnTo>
                    <a:pt x="258" y="302"/>
                  </a:lnTo>
                  <a:lnTo>
                    <a:pt x="262" y="275"/>
                  </a:lnTo>
                  <a:lnTo>
                    <a:pt x="267" y="249"/>
                  </a:lnTo>
                  <a:lnTo>
                    <a:pt x="272" y="223"/>
                  </a:lnTo>
                  <a:lnTo>
                    <a:pt x="280" y="199"/>
                  </a:lnTo>
                  <a:lnTo>
                    <a:pt x="288" y="174"/>
                  </a:lnTo>
                  <a:lnTo>
                    <a:pt x="211" y="0"/>
                  </a:lnTo>
                  <a:lnTo>
                    <a:pt x="55" y="77"/>
                  </a:lnTo>
                  <a:lnTo>
                    <a:pt x="42" y="113"/>
                  </a:lnTo>
                  <a:lnTo>
                    <a:pt x="31" y="149"/>
                  </a:lnTo>
                  <a:lnTo>
                    <a:pt x="22" y="187"/>
                  </a:lnTo>
                  <a:lnTo>
                    <a:pt x="14" y="226"/>
                  </a:lnTo>
                  <a:lnTo>
                    <a:pt x="8" y="263"/>
                  </a:lnTo>
                  <a:lnTo>
                    <a:pt x="4" y="304"/>
                  </a:lnTo>
                  <a:lnTo>
                    <a:pt x="1" y="343"/>
                  </a:lnTo>
                  <a:lnTo>
                    <a:pt x="0" y="383"/>
                  </a:lnTo>
                  <a:lnTo>
                    <a:pt x="3" y="435"/>
                  </a:lnTo>
                  <a:lnTo>
                    <a:pt x="7" y="485"/>
                  </a:lnTo>
                  <a:lnTo>
                    <a:pt x="13" y="536"/>
                  </a:lnTo>
                  <a:lnTo>
                    <a:pt x="23" y="585"/>
                  </a:lnTo>
                  <a:lnTo>
                    <a:pt x="36" y="633"/>
                  </a:lnTo>
                  <a:lnTo>
                    <a:pt x="51" y="680"/>
                  </a:lnTo>
                  <a:lnTo>
                    <a:pt x="69" y="725"/>
                  </a:lnTo>
                  <a:lnTo>
                    <a:pt x="88" y="770"/>
                  </a:lnTo>
                  <a:lnTo>
                    <a:pt x="110" y="813"/>
                  </a:lnTo>
                  <a:lnTo>
                    <a:pt x="135" y="856"/>
                  </a:lnTo>
                  <a:lnTo>
                    <a:pt x="162" y="896"/>
                  </a:lnTo>
                  <a:lnTo>
                    <a:pt x="191" y="935"/>
                  </a:lnTo>
                  <a:lnTo>
                    <a:pt x="222" y="973"/>
                  </a:lnTo>
                  <a:lnTo>
                    <a:pt x="254" y="1008"/>
                  </a:lnTo>
                  <a:lnTo>
                    <a:pt x="288" y="1043"/>
                  </a:lnTo>
                  <a:lnTo>
                    <a:pt x="324" y="1074"/>
                  </a:lnTo>
                  <a:lnTo>
                    <a:pt x="298" y="909"/>
                  </a:lnTo>
                  <a:lnTo>
                    <a:pt x="490" y="886"/>
                  </a:lnTo>
                  <a:close/>
                </a:path>
              </a:pathLst>
            </a:custGeom>
            <a:solidFill>
              <a:schemeClr val="accent4"/>
            </a:solidFill>
            <a:ln w="9525">
              <a:noFill/>
              <a:miter lim="800000"/>
              <a:headEnd/>
              <a:tailEnd/>
            </a:ln>
            <a:effectLst/>
          </p:spPr>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17" name="Freeform 16"/>
            <p:cNvSpPr>
              <a:spLocks noEditPoints="1"/>
            </p:cNvSpPr>
            <p:nvPr/>
          </p:nvSpPr>
          <p:spPr bwMode="auto">
            <a:xfrm>
              <a:off x="2095953" y="2985823"/>
              <a:ext cx="941183" cy="1428734"/>
            </a:xfrm>
            <a:custGeom>
              <a:avLst/>
              <a:gdLst>
                <a:gd name="T0" fmla="*/ 1601 w 2272"/>
                <a:gd name="T1" fmla="*/ 3242 h 3448"/>
                <a:gd name="T2" fmla="*/ 1621 w 2272"/>
                <a:gd name="T3" fmla="*/ 3304 h 3448"/>
                <a:gd name="T4" fmla="*/ 1567 w 2272"/>
                <a:gd name="T5" fmla="*/ 3343 h 3448"/>
                <a:gd name="T6" fmla="*/ 1376 w 2272"/>
                <a:gd name="T7" fmla="*/ 3409 h 3448"/>
                <a:gd name="T8" fmla="*/ 1294 w 2272"/>
                <a:gd name="T9" fmla="*/ 3448 h 3448"/>
                <a:gd name="T10" fmla="*/ 912 w 2272"/>
                <a:gd name="T11" fmla="*/ 3425 h 3448"/>
                <a:gd name="T12" fmla="*/ 872 w 2272"/>
                <a:gd name="T13" fmla="*/ 3343 h 3448"/>
                <a:gd name="T14" fmla="*/ 658 w 2272"/>
                <a:gd name="T15" fmla="*/ 3320 h 3448"/>
                <a:gd name="T16" fmla="*/ 658 w 2272"/>
                <a:gd name="T17" fmla="*/ 3253 h 3448"/>
                <a:gd name="T18" fmla="*/ 704 w 2272"/>
                <a:gd name="T19" fmla="*/ 3027 h 3448"/>
                <a:gd name="T20" fmla="*/ 1614 w 2272"/>
                <a:gd name="T21" fmla="*/ 3050 h 3448"/>
                <a:gd name="T22" fmla="*/ 1614 w 2272"/>
                <a:gd name="T23" fmla="*/ 3117 h 3448"/>
                <a:gd name="T24" fmla="*/ 704 w 2272"/>
                <a:gd name="T25" fmla="*/ 3140 h 3448"/>
                <a:gd name="T26" fmla="*/ 651 w 2272"/>
                <a:gd name="T27" fmla="*/ 3101 h 3448"/>
                <a:gd name="T28" fmla="*/ 671 w 2272"/>
                <a:gd name="T29" fmla="*/ 3037 h 3448"/>
                <a:gd name="T30" fmla="*/ 1567 w 2272"/>
                <a:gd name="T31" fmla="*/ 2823 h 3448"/>
                <a:gd name="T32" fmla="*/ 1621 w 2272"/>
                <a:gd name="T33" fmla="*/ 2861 h 3448"/>
                <a:gd name="T34" fmla="*/ 1601 w 2272"/>
                <a:gd name="T35" fmla="*/ 2925 h 3448"/>
                <a:gd name="T36" fmla="*/ 686 w 2272"/>
                <a:gd name="T37" fmla="*/ 2933 h 3448"/>
                <a:gd name="T38" fmla="*/ 648 w 2272"/>
                <a:gd name="T39" fmla="*/ 2879 h 3448"/>
                <a:gd name="T40" fmla="*/ 686 w 2272"/>
                <a:gd name="T41" fmla="*/ 2826 h 3448"/>
                <a:gd name="T42" fmla="*/ 1303 w 2272"/>
                <a:gd name="T43" fmla="*/ 13 h 3448"/>
                <a:gd name="T44" fmla="*/ 1614 w 2272"/>
                <a:gd name="T45" fmla="*/ 106 h 3448"/>
                <a:gd name="T46" fmla="*/ 1881 w 2272"/>
                <a:gd name="T47" fmla="*/ 279 h 3448"/>
                <a:gd name="T48" fmla="*/ 2088 w 2272"/>
                <a:gd name="T49" fmla="*/ 518 h 3448"/>
                <a:gd name="T50" fmla="*/ 2223 w 2272"/>
                <a:gd name="T51" fmla="*/ 808 h 3448"/>
                <a:gd name="T52" fmla="*/ 2272 w 2272"/>
                <a:gd name="T53" fmla="*/ 1135 h 3448"/>
                <a:gd name="T54" fmla="*/ 2243 w 2272"/>
                <a:gd name="T55" fmla="*/ 1348 h 3448"/>
                <a:gd name="T56" fmla="*/ 2176 w 2272"/>
                <a:gd name="T57" fmla="*/ 1543 h 3448"/>
                <a:gd name="T58" fmla="*/ 2099 w 2272"/>
                <a:gd name="T59" fmla="*/ 1702 h 3448"/>
                <a:gd name="T60" fmla="*/ 2040 w 2272"/>
                <a:gd name="T61" fmla="*/ 1800 h 3448"/>
                <a:gd name="T62" fmla="*/ 1836 w 2272"/>
                <a:gd name="T63" fmla="*/ 2140 h 3448"/>
                <a:gd name="T64" fmla="*/ 1716 w 2272"/>
                <a:gd name="T65" fmla="*/ 2407 h 3448"/>
                <a:gd name="T66" fmla="*/ 1661 w 2272"/>
                <a:gd name="T67" fmla="*/ 2647 h 3448"/>
                <a:gd name="T68" fmla="*/ 1602 w 2272"/>
                <a:gd name="T69" fmla="*/ 2712 h 3448"/>
                <a:gd name="T70" fmla="*/ 708 w 2272"/>
                <a:gd name="T71" fmla="*/ 2719 h 3448"/>
                <a:gd name="T72" fmla="*/ 637 w 2272"/>
                <a:gd name="T73" fmla="*/ 2668 h 3448"/>
                <a:gd name="T74" fmla="*/ 595 w 2272"/>
                <a:gd name="T75" fmla="*/ 2487 h 3448"/>
                <a:gd name="T76" fmla="*/ 493 w 2272"/>
                <a:gd name="T77" fmla="*/ 2234 h 3448"/>
                <a:gd name="T78" fmla="*/ 351 w 2272"/>
                <a:gd name="T79" fmla="*/ 1991 h 3448"/>
                <a:gd name="T80" fmla="*/ 293 w 2272"/>
                <a:gd name="T81" fmla="*/ 1901 h 3448"/>
                <a:gd name="T82" fmla="*/ 249 w 2272"/>
                <a:gd name="T83" fmla="*/ 1831 h 3448"/>
                <a:gd name="T84" fmla="*/ 233 w 2272"/>
                <a:gd name="T85" fmla="*/ 1802 h 3448"/>
                <a:gd name="T86" fmla="*/ 173 w 2272"/>
                <a:gd name="T87" fmla="*/ 1703 h 3448"/>
                <a:gd name="T88" fmla="*/ 95 w 2272"/>
                <a:gd name="T89" fmla="*/ 1543 h 3448"/>
                <a:gd name="T90" fmla="*/ 28 w 2272"/>
                <a:gd name="T91" fmla="*/ 1348 h 3448"/>
                <a:gd name="T92" fmla="*/ 0 w 2272"/>
                <a:gd name="T93" fmla="*/ 1135 h 3448"/>
                <a:gd name="T94" fmla="*/ 48 w 2272"/>
                <a:gd name="T95" fmla="*/ 808 h 3448"/>
                <a:gd name="T96" fmla="*/ 183 w 2272"/>
                <a:gd name="T97" fmla="*/ 518 h 3448"/>
                <a:gd name="T98" fmla="*/ 391 w 2272"/>
                <a:gd name="T99" fmla="*/ 279 h 3448"/>
                <a:gd name="T100" fmla="*/ 657 w 2272"/>
                <a:gd name="T101" fmla="*/ 106 h 3448"/>
                <a:gd name="T102" fmla="*/ 968 w 2272"/>
                <a:gd name="T103" fmla="*/ 13 h 3448"/>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w 2272"/>
                <a:gd name="T157" fmla="*/ 0 h 3448"/>
                <a:gd name="T158" fmla="*/ 2272 w 2272"/>
                <a:gd name="T159" fmla="*/ 3448 h 3448"/>
              </a:gdLst>
              <a:ahLst/>
              <a:cxnLst>
                <a:cxn ang="T104">
                  <a:pos x="T0" y="T1"/>
                </a:cxn>
                <a:cxn ang="T105">
                  <a:pos x="T2" y="T3"/>
                </a:cxn>
                <a:cxn ang="T106">
                  <a:pos x="T4" y="T5"/>
                </a:cxn>
                <a:cxn ang="T107">
                  <a:pos x="T6" y="T7"/>
                </a:cxn>
                <a:cxn ang="T108">
                  <a:pos x="T8" y="T9"/>
                </a:cxn>
                <a:cxn ang="T109">
                  <a:pos x="T10" y="T11"/>
                </a:cxn>
                <a:cxn ang="T110">
                  <a:pos x="T12" y="T13"/>
                </a:cxn>
                <a:cxn ang="T111">
                  <a:pos x="T14" y="T15"/>
                </a:cxn>
                <a:cxn ang="T112">
                  <a:pos x="T16" y="T17"/>
                </a:cxn>
                <a:cxn ang="T113">
                  <a:pos x="T18" y="T19"/>
                </a:cxn>
                <a:cxn ang="T114">
                  <a:pos x="T20" y="T21"/>
                </a:cxn>
                <a:cxn ang="T115">
                  <a:pos x="T22" y="T23"/>
                </a:cxn>
                <a:cxn ang="T116">
                  <a:pos x="T24" y="T25"/>
                </a:cxn>
                <a:cxn ang="T117">
                  <a:pos x="T26" y="T27"/>
                </a:cxn>
                <a:cxn ang="T118">
                  <a:pos x="T28" y="T29"/>
                </a:cxn>
                <a:cxn ang="T119">
                  <a:pos x="T30" y="T31"/>
                </a:cxn>
                <a:cxn ang="T120">
                  <a:pos x="T32" y="T33"/>
                </a:cxn>
                <a:cxn ang="T121">
                  <a:pos x="T34" y="T35"/>
                </a:cxn>
                <a:cxn ang="T122">
                  <a:pos x="T36" y="T37"/>
                </a:cxn>
                <a:cxn ang="T123">
                  <a:pos x="T38" y="T39"/>
                </a:cxn>
                <a:cxn ang="T124">
                  <a:pos x="T40" y="T41"/>
                </a:cxn>
                <a:cxn ang="T125">
                  <a:pos x="T42" y="T43"/>
                </a:cxn>
                <a:cxn ang="T126">
                  <a:pos x="T44" y="T45"/>
                </a:cxn>
                <a:cxn ang="T127">
                  <a:pos x="T46" y="T47"/>
                </a:cxn>
                <a:cxn ang="T128">
                  <a:pos x="T48" y="T49"/>
                </a:cxn>
                <a:cxn ang="T129">
                  <a:pos x="T50" y="T51"/>
                </a:cxn>
                <a:cxn ang="T130">
                  <a:pos x="T52" y="T53"/>
                </a:cxn>
                <a:cxn ang="T131">
                  <a:pos x="T54" y="T55"/>
                </a:cxn>
                <a:cxn ang="T132">
                  <a:pos x="T56" y="T57"/>
                </a:cxn>
                <a:cxn ang="T133">
                  <a:pos x="T58" y="T59"/>
                </a:cxn>
                <a:cxn ang="T134">
                  <a:pos x="T60" y="T61"/>
                </a:cxn>
                <a:cxn ang="T135">
                  <a:pos x="T62" y="T63"/>
                </a:cxn>
                <a:cxn ang="T136">
                  <a:pos x="T64" y="T65"/>
                </a:cxn>
                <a:cxn ang="T137">
                  <a:pos x="T66" y="T67"/>
                </a:cxn>
                <a:cxn ang="T138">
                  <a:pos x="T68" y="T69"/>
                </a:cxn>
                <a:cxn ang="T139">
                  <a:pos x="T70" y="T71"/>
                </a:cxn>
                <a:cxn ang="T140">
                  <a:pos x="T72" y="T73"/>
                </a:cxn>
                <a:cxn ang="T141">
                  <a:pos x="T74" y="T75"/>
                </a:cxn>
                <a:cxn ang="T142">
                  <a:pos x="T76" y="T77"/>
                </a:cxn>
                <a:cxn ang="T143">
                  <a:pos x="T78" y="T79"/>
                </a:cxn>
                <a:cxn ang="T144">
                  <a:pos x="T80" y="T81"/>
                </a:cxn>
                <a:cxn ang="T145">
                  <a:pos x="T82" y="T83"/>
                </a:cxn>
                <a:cxn ang="T146">
                  <a:pos x="T84" y="T85"/>
                </a:cxn>
                <a:cxn ang="T147">
                  <a:pos x="T86" y="T87"/>
                </a:cxn>
                <a:cxn ang="T148">
                  <a:pos x="T88" y="T89"/>
                </a:cxn>
                <a:cxn ang="T149">
                  <a:pos x="T90" y="T91"/>
                </a:cxn>
                <a:cxn ang="T150">
                  <a:pos x="T92" y="T93"/>
                </a:cxn>
                <a:cxn ang="T151">
                  <a:pos x="T94" y="T95"/>
                </a:cxn>
                <a:cxn ang="T152">
                  <a:pos x="T96" y="T97"/>
                </a:cxn>
                <a:cxn ang="T153">
                  <a:pos x="T98" y="T99"/>
                </a:cxn>
                <a:cxn ang="T154">
                  <a:pos x="T100" y="T101"/>
                </a:cxn>
                <a:cxn ang="T155">
                  <a:pos x="T102" y="T103"/>
                </a:cxn>
              </a:cxnLst>
              <a:rect l="T156" t="T157" r="T158" b="T159"/>
              <a:pathLst>
                <a:path w="2272" h="3448">
                  <a:moveTo>
                    <a:pt x="704" y="3230"/>
                  </a:moveTo>
                  <a:lnTo>
                    <a:pt x="1567" y="3230"/>
                  </a:lnTo>
                  <a:lnTo>
                    <a:pt x="1585" y="3233"/>
                  </a:lnTo>
                  <a:lnTo>
                    <a:pt x="1601" y="3242"/>
                  </a:lnTo>
                  <a:lnTo>
                    <a:pt x="1614" y="3253"/>
                  </a:lnTo>
                  <a:lnTo>
                    <a:pt x="1621" y="3269"/>
                  </a:lnTo>
                  <a:lnTo>
                    <a:pt x="1624" y="3287"/>
                  </a:lnTo>
                  <a:lnTo>
                    <a:pt x="1621" y="3304"/>
                  </a:lnTo>
                  <a:lnTo>
                    <a:pt x="1614" y="3320"/>
                  </a:lnTo>
                  <a:lnTo>
                    <a:pt x="1601" y="3333"/>
                  </a:lnTo>
                  <a:lnTo>
                    <a:pt x="1585" y="3340"/>
                  </a:lnTo>
                  <a:lnTo>
                    <a:pt x="1567" y="3343"/>
                  </a:lnTo>
                  <a:lnTo>
                    <a:pt x="1400" y="3343"/>
                  </a:lnTo>
                  <a:lnTo>
                    <a:pt x="1397" y="3367"/>
                  </a:lnTo>
                  <a:lnTo>
                    <a:pt x="1388" y="3389"/>
                  </a:lnTo>
                  <a:lnTo>
                    <a:pt x="1376" y="3409"/>
                  </a:lnTo>
                  <a:lnTo>
                    <a:pt x="1360" y="3425"/>
                  </a:lnTo>
                  <a:lnTo>
                    <a:pt x="1340" y="3438"/>
                  </a:lnTo>
                  <a:lnTo>
                    <a:pt x="1318" y="3445"/>
                  </a:lnTo>
                  <a:lnTo>
                    <a:pt x="1294" y="3448"/>
                  </a:lnTo>
                  <a:lnTo>
                    <a:pt x="978" y="3448"/>
                  </a:lnTo>
                  <a:lnTo>
                    <a:pt x="953" y="3445"/>
                  </a:lnTo>
                  <a:lnTo>
                    <a:pt x="931" y="3438"/>
                  </a:lnTo>
                  <a:lnTo>
                    <a:pt x="912" y="3425"/>
                  </a:lnTo>
                  <a:lnTo>
                    <a:pt x="896" y="3409"/>
                  </a:lnTo>
                  <a:lnTo>
                    <a:pt x="883" y="3389"/>
                  </a:lnTo>
                  <a:lnTo>
                    <a:pt x="875" y="3367"/>
                  </a:lnTo>
                  <a:lnTo>
                    <a:pt x="872" y="3343"/>
                  </a:lnTo>
                  <a:lnTo>
                    <a:pt x="704" y="3343"/>
                  </a:lnTo>
                  <a:lnTo>
                    <a:pt x="686" y="3340"/>
                  </a:lnTo>
                  <a:lnTo>
                    <a:pt x="671" y="3333"/>
                  </a:lnTo>
                  <a:lnTo>
                    <a:pt x="658" y="3320"/>
                  </a:lnTo>
                  <a:lnTo>
                    <a:pt x="651" y="3304"/>
                  </a:lnTo>
                  <a:lnTo>
                    <a:pt x="648" y="3287"/>
                  </a:lnTo>
                  <a:lnTo>
                    <a:pt x="651" y="3269"/>
                  </a:lnTo>
                  <a:lnTo>
                    <a:pt x="658" y="3253"/>
                  </a:lnTo>
                  <a:lnTo>
                    <a:pt x="671" y="3242"/>
                  </a:lnTo>
                  <a:lnTo>
                    <a:pt x="686" y="3233"/>
                  </a:lnTo>
                  <a:lnTo>
                    <a:pt x="704" y="3230"/>
                  </a:lnTo>
                  <a:close/>
                  <a:moveTo>
                    <a:pt x="704" y="3027"/>
                  </a:moveTo>
                  <a:lnTo>
                    <a:pt x="1567" y="3027"/>
                  </a:lnTo>
                  <a:lnTo>
                    <a:pt x="1585" y="3030"/>
                  </a:lnTo>
                  <a:lnTo>
                    <a:pt x="1601" y="3037"/>
                  </a:lnTo>
                  <a:lnTo>
                    <a:pt x="1614" y="3050"/>
                  </a:lnTo>
                  <a:lnTo>
                    <a:pt x="1621" y="3066"/>
                  </a:lnTo>
                  <a:lnTo>
                    <a:pt x="1624" y="3083"/>
                  </a:lnTo>
                  <a:lnTo>
                    <a:pt x="1621" y="3101"/>
                  </a:lnTo>
                  <a:lnTo>
                    <a:pt x="1614" y="3117"/>
                  </a:lnTo>
                  <a:lnTo>
                    <a:pt x="1601" y="3130"/>
                  </a:lnTo>
                  <a:lnTo>
                    <a:pt x="1585" y="3137"/>
                  </a:lnTo>
                  <a:lnTo>
                    <a:pt x="1567" y="3140"/>
                  </a:lnTo>
                  <a:lnTo>
                    <a:pt x="704" y="3140"/>
                  </a:lnTo>
                  <a:lnTo>
                    <a:pt x="686" y="3137"/>
                  </a:lnTo>
                  <a:lnTo>
                    <a:pt x="671" y="3130"/>
                  </a:lnTo>
                  <a:lnTo>
                    <a:pt x="658" y="3117"/>
                  </a:lnTo>
                  <a:lnTo>
                    <a:pt x="651" y="3101"/>
                  </a:lnTo>
                  <a:lnTo>
                    <a:pt x="648" y="3083"/>
                  </a:lnTo>
                  <a:lnTo>
                    <a:pt x="651" y="3066"/>
                  </a:lnTo>
                  <a:lnTo>
                    <a:pt x="658" y="3050"/>
                  </a:lnTo>
                  <a:lnTo>
                    <a:pt x="671" y="3037"/>
                  </a:lnTo>
                  <a:lnTo>
                    <a:pt x="686" y="3030"/>
                  </a:lnTo>
                  <a:lnTo>
                    <a:pt x="704" y="3027"/>
                  </a:lnTo>
                  <a:close/>
                  <a:moveTo>
                    <a:pt x="704" y="2823"/>
                  </a:moveTo>
                  <a:lnTo>
                    <a:pt x="1567" y="2823"/>
                  </a:lnTo>
                  <a:lnTo>
                    <a:pt x="1585" y="2826"/>
                  </a:lnTo>
                  <a:lnTo>
                    <a:pt x="1601" y="2833"/>
                  </a:lnTo>
                  <a:lnTo>
                    <a:pt x="1614" y="2846"/>
                  </a:lnTo>
                  <a:lnTo>
                    <a:pt x="1621" y="2861"/>
                  </a:lnTo>
                  <a:lnTo>
                    <a:pt x="1624" y="2879"/>
                  </a:lnTo>
                  <a:lnTo>
                    <a:pt x="1621" y="2897"/>
                  </a:lnTo>
                  <a:lnTo>
                    <a:pt x="1614" y="2913"/>
                  </a:lnTo>
                  <a:lnTo>
                    <a:pt x="1601" y="2925"/>
                  </a:lnTo>
                  <a:lnTo>
                    <a:pt x="1585" y="2933"/>
                  </a:lnTo>
                  <a:lnTo>
                    <a:pt x="1567" y="2936"/>
                  </a:lnTo>
                  <a:lnTo>
                    <a:pt x="704" y="2936"/>
                  </a:lnTo>
                  <a:lnTo>
                    <a:pt x="686" y="2933"/>
                  </a:lnTo>
                  <a:lnTo>
                    <a:pt x="671" y="2925"/>
                  </a:lnTo>
                  <a:lnTo>
                    <a:pt x="658" y="2913"/>
                  </a:lnTo>
                  <a:lnTo>
                    <a:pt x="651" y="2897"/>
                  </a:lnTo>
                  <a:lnTo>
                    <a:pt x="648" y="2879"/>
                  </a:lnTo>
                  <a:lnTo>
                    <a:pt x="651" y="2861"/>
                  </a:lnTo>
                  <a:lnTo>
                    <a:pt x="658" y="2846"/>
                  </a:lnTo>
                  <a:lnTo>
                    <a:pt x="671" y="2833"/>
                  </a:lnTo>
                  <a:lnTo>
                    <a:pt x="686" y="2826"/>
                  </a:lnTo>
                  <a:lnTo>
                    <a:pt x="704" y="2823"/>
                  </a:lnTo>
                  <a:close/>
                  <a:moveTo>
                    <a:pt x="1136" y="0"/>
                  </a:moveTo>
                  <a:lnTo>
                    <a:pt x="1221" y="4"/>
                  </a:lnTo>
                  <a:lnTo>
                    <a:pt x="1303" y="13"/>
                  </a:lnTo>
                  <a:lnTo>
                    <a:pt x="1384" y="28"/>
                  </a:lnTo>
                  <a:lnTo>
                    <a:pt x="1463" y="49"/>
                  </a:lnTo>
                  <a:lnTo>
                    <a:pt x="1540" y="75"/>
                  </a:lnTo>
                  <a:lnTo>
                    <a:pt x="1614" y="106"/>
                  </a:lnTo>
                  <a:lnTo>
                    <a:pt x="1685" y="143"/>
                  </a:lnTo>
                  <a:lnTo>
                    <a:pt x="1754" y="184"/>
                  </a:lnTo>
                  <a:lnTo>
                    <a:pt x="1819" y="229"/>
                  </a:lnTo>
                  <a:lnTo>
                    <a:pt x="1881" y="279"/>
                  </a:lnTo>
                  <a:lnTo>
                    <a:pt x="1938" y="334"/>
                  </a:lnTo>
                  <a:lnTo>
                    <a:pt x="1993" y="391"/>
                  </a:lnTo>
                  <a:lnTo>
                    <a:pt x="2042" y="453"/>
                  </a:lnTo>
                  <a:lnTo>
                    <a:pt x="2088" y="518"/>
                  </a:lnTo>
                  <a:lnTo>
                    <a:pt x="2129" y="586"/>
                  </a:lnTo>
                  <a:lnTo>
                    <a:pt x="2166" y="657"/>
                  </a:lnTo>
                  <a:lnTo>
                    <a:pt x="2197" y="732"/>
                  </a:lnTo>
                  <a:lnTo>
                    <a:pt x="2223" y="808"/>
                  </a:lnTo>
                  <a:lnTo>
                    <a:pt x="2244" y="887"/>
                  </a:lnTo>
                  <a:lnTo>
                    <a:pt x="2259" y="967"/>
                  </a:lnTo>
                  <a:lnTo>
                    <a:pt x="2268" y="1050"/>
                  </a:lnTo>
                  <a:lnTo>
                    <a:pt x="2272" y="1135"/>
                  </a:lnTo>
                  <a:lnTo>
                    <a:pt x="2269" y="1188"/>
                  </a:lnTo>
                  <a:lnTo>
                    <a:pt x="2264" y="1242"/>
                  </a:lnTo>
                  <a:lnTo>
                    <a:pt x="2255" y="1295"/>
                  </a:lnTo>
                  <a:lnTo>
                    <a:pt x="2243" y="1348"/>
                  </a:lnTo>
                  <a:lnTo>
                    <a:pt x="2229" y="1399"/>
                  </a:lnTo>
                  <a:lnTo>
                    <a:pt x="2213" y="1449"/>
                  </a:lnTo>
                  <a:lnTo>
                    <a:pt x="2195" y="1497"/>
                  </a:lnTo>
                  <a:lnTo>
                    <a:pt x="2176" y="1543"/>
                  </a:lnTo>
                  <a:lnTo>
                    <a:pt x="2156" y="1587"/>
                  </a:lnTo>
                  <a:lnTo>
                    <a:pt x="2136" y="1628"/>
                  </a:lnTo>
                  <a:lnTo>
                    <a:pt x="2118" y="1667"/>
                  </a:lnTo>
                  <a:lnTo>
                    <a:pt x="2099" y="1702"/>
                  </a:lnTo>
                  <a:lnTo>
                    <a:pt x="2081" y="1732"/>
                  </a:lnTo>
                  <a:lnTo>
                    <a:pt x="2065" y="1759"/>
                  </a:lnTo>
                  <a:lnTo>
                    <a:pt x="2051" y="1782"/>
                  </a:lnTo>
                  <a:lnTo>
                    <a:pt x="2040" y="1800"/>
                  </a:lnTo>
                  <a:lnTo>
                    <a:pt x="1990" y="1881"/>
                  </a:lnTo>
                  <a:lnTo>
                    <a:pt x="1910" y="2011"/>
                  </a:lnTo>
                  <a:lnTo>
                    <a:pt x="1871" y="2075"/>
                  </a:lnTo>
                  <a:lnTo>
                    <a:pt x="1836" y="2140"/>
                  </a:lnTo>
                  <a:lnTo>
                    <a:pt x="1801" y="2205"/>
                  </a:lnTo>
                  <a:lnTo>
                    <a:pt x="1770" y="2271"/>
                  </a:lnTo>
                  <a:lnTo>
                    <a:pt x="1741" y="2339"/>
                  </a:lnTo>
                  <a:lnTo>
                    <a:pt x="1716" y="2407"/>
                  </a:lnTo>
                  <a:lnTo>
                    <a:pt x="1694" y="2477"/>
                  </a:lnTo>
                  <a:lnTo>
                    <a:pt x="1677" y="2550"/>
                  </a:lnTo>
                  <a:lnTo>
                    <a:pt x="1666" y="2625"/>
                  </a:lnTo>
                  <a:lnTo>
                    <a:pt x="1661" y="2647"/>
                  </a:lnTo>
                  <a:lnTo>
                    <a:pt x="1651" y="2668"/>
                  </a:lnTo>
                  <a:lnTo>
                    <a:pt x="1638" y="2685"/>
                  </a:lnTo>
                  <a:lnTo>
                    <a:pt x="1621" y="2700"/>
                  </a:lnTo>
                  <a:lnTo>
                    <a:pt x="1602" y="2712"/>
                  </a:lnTo>
                  <a:lnTo>
                    <a:pt x="1580" y="2719"/>
                  </a:lnTo>
                  <a:lnTo>
                    <a:pt x="1557" y="2721"/>
                  </a:lnTo>
                  <a:lnTo>
                    <a:pt x="731" y="2721"/>
                  </a:lnTo>
                  <a:lnTo>
                    <a:pt x="708" y="2719"/>
                  </a:lnTo>
                  <a:lnTo>
                    <a:pt x="686" y="2712"/>
                  </a:lnTo>
                  <a:lnTo>
                    <a:pt x="667" y="2700"/>
                  </a:lnTo>
                  <a:lnTo>
                    <a:pt x="651" y="2685"/>
                  </a:lnTo>
                  <a:lnTo>
                    <a:pt x="637" y="2668"/>
                  </a:lnTo>
                  <a:lnTo>
                    <a:pt x="628" y="2647"/>
                  </a:lnTo>
                  <a:lnTo>
                    <a:pt x="622" y="2624"/>
                  </a:lnTo>
                  <a:lnTo>
                    <a:pt x="611" y="2554"/>
                  </a:lnTo>
                  <a:lnTo>
                    <a:pt x="595" y="2487"/>
                  </a:lnTo>
                  <a:lnTo>
                    <a:pt x="575" y="2421"/>
                  </a:lnTo>
                  <a:lnTo>
                    <a:pt x="551" y="2357"/>
                  </a:lnTo>
                  <a:lnTo>
                    <a:pt x="524" y="2296"/>
                  </a:lnTo>
                  <a:lnTo>
                    <a:pt x="493" y="2234"/>
                  </a:lnTo>
                  <a:lnTo>
                    <a:pt x="461" y="2172"/>
                  </a:lnTo>
                  <a:lnTo>
                    <a:pt x="425" y="2112"/>
                  </a:lnTo>
                  <a:lnTo>
                    <a:pt x="389" y="2052"/>
                  </a:lnTo>
                  <a:lnTo>
                    <a:pt x="351" y="1991"/>
                  </a:lnTo>
                  <a:lnTo>
                    <a:pt x="312" y="1930"/>
                  </a:lnTo>
                  <a:lnTo>
                    <a:pt x="311" y="1928"/>
                  </a:lnTo>
                  <a:lnTo>
                    <a:pt x="301" y="1912"/>
                  </a:lnTo>
                  <a:lnTo>
                    <a:pt x="293" y="1901"/>
                  </a:lnTo>
                  <a:lnTo>
                    <a:pt x="285" y="1887"/>
                  </a:lnTo>
                  <a:lnTo>
                    <a:pt x="277" y="1872"/>
                  </a:lnTo>
                  <a:lnTo>
                    <a:pt x="258" y="1843"/>
                  </a:lnTo>
                  <a:lnTo>
                    <a:pt x="249" y="1831"/>
                  </a:lnTo>
                  <a:lnTo>
                    <a:pt x="242" y="1819"/>
                  </a:lnTo>
                  <a:lnTo>
                    <a:pt x="237" y="1810"/>
                  </a:lnTo>
                  <a:lnTo>
                    <a:pt x="234" y="1804"/>
                  </a:lnTo>
                  <a:lnTo>
                    <a:pt x="233" y="1802"/>
                  </a:lnTo>
                  <a:lnTo>
                    <a:pt x="221" y="1783"/>
                  </a:lnTo>
                  <a:lnTo>
                    <a:pt x="207" y="1761"/>
                  </a:lnTo>
                  <a:lnTo>
                    <a:pt x="191" y="1733"/>
                  </a:lnTo>
                  <a:lnTo>
                    <a:pt x="173" y="1703"/>
                  </a:lnTo>
                  <a:lnTo>
                    <a:pt x="154" y="1667"/>
                  </a:lnTo>
                  <a:lnTo>
                    <a:pt x="135" y="1629"/>
                  </a:lnTo>
                  <a:lnTo>
                    <a:pt x="115" y="1587"/>
                  </a:lnTo>
                  <a:lnTo>
                    <a:pt x="95" y="1543"/>
                  </a:lnTo>
                  <a:lnTo>
                    <a:pt x="76" y="1497"/>
                  </a:lnTo>
                  <a:lnTo>
                    <a:pt x="60" y="1449"/>
                  </a:lnTo>
                  <a:lnTo>
                    <a:pt x="43" y="1399"/>
                  </a:lnTo>
                  <a:lnTo>
                    <a:pt x="28" y="1348"/>
                  </a:lnTo>
                  <a:lnTo>
                    <a:pt x="17" y="1295"/>
                  </a:lnTo>
                  <a:lnTo>
                    <a:pt x="7" y="1242"/>
                  </a:lnTo>
                  <a:lnTo>
                    <a:pt x="2" y="1188"/>
                  </a:lnTo>
                  <a:lnTo>
                    <a:pt x="0" y="1135"/>
                  </a:lnTo>
                  <a:lnTo>
                    <a:pt x="3" y="1050"/>
                  </a:lnTo>
                  <a:lnTo>
                    <a:pt x="13" y="967"/>
                  </a:lnTo>
                  <a:lnTo>
                    <a:pt x="27" y="887"/>
                  </a:lnTo>
                  <a:lnTo>
                    <a:pt x="48" y="808"/>
                  </a:lnTo>
                  <a:lnTo>
                    <a:pt x="74" y="732"/>
                  </a:lnTo>
                  <a:lnTo>
                    <a:pt x="106" y="657"/>
                  </a:lnTo>
                  <a:lnTo>
                    <a:pt x="142" y="586"/>
                  </a:lnTo>
                  <a:lnTo>
                    <a:pt x="183" y="518"/>
                  </a:lnTo>
                  <a:lnTo>
                    <a:pt x="228" y="453"/>
                  </a:lnTo>
                  <a:lnTo>
                    <a:pt x="279" y="391"/>
                  </a:lnTo>
                  <a:lnTo>
                    <a:pt x="333" y="334"/>
                  </a:lnTo>
                  <a:lnTo>
                    <a:pt x="391" y="279"/>
                  </a:lnTo>
                  <a:lnTo>
                    <a:pt x="453" y="229"/>
                  </a:lnTo>
                  <a:lnTo>
                    <a:pt x="518" y="184"/>
                  </a:lnTo>
                  <a:lnTo>
                    <a:pt x="586" y="143"/>
                  </a:lnTo>
                  <a:lnTo>
                    <a:pt x="657" y="106"/>
                  </a:lnTo>
                  <a:lnTo>
                    <a:pt x="731" y="75"/>
                  </a:lnTo>
                  <a:lnTo>
                    <a:pt x="808" y="49"/>
                  </a:lnTo>
                  <a:lnTo>
                    <a:pt x="887" y="28"/>
                  </a:lnTo>
                  <a:lnTo>
                    <a:pt x="968" y="13"/>
                  </a:lnTo>
                  <a:lnTo>
                    <a:pt x="1051" y="4"/>
                  </a:lnTo>
                  <a:lnTo>
                    <a:pt x="1136" y="0"/>
                  </a:lnTo>
                  <a:close/>
                </a:path>
              </a:pathLst>
            </a:custGeom>
            <a:solidFill>
              <a:schemeClr val="accent3">
                <a:lumMod val="50000"/>
              </a:schemeClr>
            </a:solidFill>
            <a:ln w="9525">
              <a:noFill/>
              <a:round/>
              <a:headEnd/>
              <a:tailEnd/>
            </a:ln>
            <a:scene3d>
              <a:camera prst="orthographicFront"/>
              <a:lightRig rig="threePt" dir="t"/>
            </a:scene3d>
            <a:sp3d prstMaterial="matte">
              <a:extrusionClr>
                <a:srgbClr val="FF9966"/>
              </a:extrusionClr>
            </a:sp3d>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latin typeface="+mn-lt"/>
              </a:endParaRPr>
            </a:p>
          </p:txBody>
        </p:sp>
        <p:sp>
          <p:nvSpPr>
            <p:cNvPr id="18" name="TextBox 15"/>
            <p:cNvSpPr txBox="1">
              <a:spLocks noChangeArrowheads="1"/>
            </p:cNvSpPr>
            <p:nvPr/>
          </p:nvSpPr>
          <p:spPr bwMode="auto">
            <a:xfrm rot="2295975">
              <a:off x="2967206" y="2427607"/>
              <a:ext cx="1100764" cy="2616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r>
                <a:rPr lang="en-US" altLang="id-ID" sz="1100" dirty="0">
                  <a:solidFill>
                    <a:schemeClr val="bg1"/>
                  </a:solidFill>
                  <a:latin typeface="+mn-lt"/>
                </a:rPr>
                <a:t>Primary Idea</a:t>
              </a:r>
            </a:p>
          </p:txBody>
        </p:sp>
        <p:grpSp>
          <p:nvGrpSpPr>
            <p:cNvPr id="19" name="Group 18"/>
            <p:cNvGrpSpPr>
              <a:grpSpLocks/>
            </p:cNvGrpSpPr>
            <p:nvPr/>
          </p:nvGrpSpPr>
          <p:grpSpPr bwMode="auto">
            <a:xfrm>
              <a:off x="3888595" y="2985125"/>
              <a:ext cx="215027" cy="313072"/>
              <a:chOff x="595614" y="1039368"/>
              <a:chExt cx="478116" cy="694944"/>
            </a:xfrm>
          </p:grpSpPr>
          <p:sp>
            <p:nvSpPr>
              <p:cNvPr id="37" name="Freeform 16"/>
              <p:cNvSpPr>
                <a:spLocks noEditPoints="1"/>
              </p:cNvSpPr>
              <p:nvPr/>
            </p:nvSpPr>
            <p:spPr bwMode="auto">
              <a:xfrm>
                <a:off x="619998" y="1045464"/>
                <a:ext cx="453732" cy="688848"/>
              </a:xfrm>
              <a:custGeom>
                <a:avLst/>
                <a:gdLst>
                  <a:gd name="T0" fmla="*/ 2147483647 w 2272"/>
                  <a:gd name="T1" fmla="*/ 2147483647 h 3448"/>
                  <a:gd name="T2" fmla="*/ 2147483647 w 2272"/>
                  <a:gd name="T3" fmla="*/ 2147483647 h 3448"/>
                  <a:gd name="T4" fmla="*/ 2147483647 w 2272"/>
                  <a:gd name="T5" fmla="*/ 2147483647 h 3448"/>
                  <a:gd name="T6" fmla="*/ 2147483647 w 2272"/>
                  <a:gd name="T7" fmla="*/ 2147483647 h 3448"/>
                  <a:gd name="T8" fmla="*/ 2147483647 w 2272"/>
                  <a:gd name="T9" fmla="*/ 2147483647 h 3448"/>
                  <a:gd name="T10" fmla="*/ 2147483647 w 2272"/>
                  <a:gd name="T11" fmla="*/ 2147483647 h 3448"/>
                  <a:gd name="T12" fmla="*/ 2147483647 w 2272"/>
                  <a:gd name="T13" fmla="*/ 2147483647 h 3448"/>
                  <a:gd name="T14" fmla="*/ 2147483647 w 2272"/>
                  <a:gd name="T15" fmla="*/ 2147483647 h 3448"/>
                  <a:gd name="T16" fmla="*/ 2147483647 w 2272"/>
                  <a:gd name="T17" fmla="*/ 2147483647 h 3448"/>
                  <a:gd name="T18" fmla="*/ 2147483647 w 2272"/>
                  <a:gd name="T19" fmla="*/ 2147483647 h 3448"/>
                  <a:gd name="T20" fmla="*/ 2147483647 w 2272"/>
                  <a:gd name="T21" fmla="*/ 2147483647 h 3448"/>
                  <a:gd name="T22" fmla="*/ 2147483647 w 2272"/>
                  <a:gd name="T23" fmla="*/ 2147483647 h 3448"/>
                  <a:gd name="T24" fmla="*/ 2147483647 w 2272"/>
                  <a:gd name="T25" fmla="*/ 2147483647 h 3448"/>
                  <a:gd name="T26" fmla="*/ 2147483647 w 2272"/>
                  <a:gd name="T27" fmla="*/ 2147483647 h 3448"/>
                  <a:gd name="T28" fmla="*/ 2147483647 w 2272"/>
                  <a:gd name="T29" fmla="*/ 2147483647 h 3448"/>
                  <a:gd name="T30" fmla="*/ 2147483647 w 2272"/>
                  <a:gd name="T31" fmla="*/ 2147483647 h 3448"/>
                  <a:gd name="T32" fmla="*/ 2147483647 w 2272"/>
                  <a:gd name="T33" fmla="*/ 2147483647 h 3448"/>
                  <a:gd name="T34" fmla="*/ 2147483647 w 2272"/>
                  <a:gd name="T35" fmla="*/ 2147483647 h 3448"/>
                  <a:gd name="T36" fmla="*/ 2147483647 w 2272"/>
                  <a:gd name="T37" fmla="*/ 2147483647 h 3448"/>
                  <a:gd name="T38" fmla="*/ 2147483647 w 2272"/>
                  <a:gd name="T39" fmla="*/ 2147483647 h 3448"/>
                  <a:gd name="T40" fmla="*/ 2147483647 w 2272"/>
                  <a:gd name="T41" fmla="*/ 2147483647 h 3448"/>
                  <a:gd name="T42" fmla="*/ 2147483647 w 2272"/>
                  <a:gd name="T43" fmla="*/ 2147483647 h 3448"/>
                  <a:gd name="T44" fmla="*/ 2147483647 w 2272"/>
                  <a:gd name="T45" fmla="*/ 2147483647 h 3448"/>
                  <a:gd name="T46" fmla="*/ 2147483647 w 2272"/>
                  <a:gd name="T47" fmla="*/ 2147483647 h 3448"/>
                  <a:gd name="T48" fmla="*/ 2147483647 w 2272"/>
                  <a:gd name="T49" fmla="*/ 2147483647 h 3448"/>
                  <a:gd name="T50" fmla="*/ 2147483647 w 2272"/>
                  <a:gd name="T51" fmla="*/ 2147483647 h 3448"/>
                  <a:gd name="T52" fmla="*/ 2147483647 w 2272"/>
                  <a:gd name="T53" fmla="*/ 2147483647 h 3448"/>
                  <a:gd name="T54" fmla="*/ 2147483647 w 2272"/>
                  <a:gd name="T55" fmla="*/ 2147483647 h 3448"/>
                  <a:gd name="T56" fmla="*/ 2147483647 w 2272"/>
                  <a:gd name="T57" fmla="*/ 2147483647 h 3448"/>
                  <a:gd name="T58" fmla="*/ 2147483647 w 2272"/>
                  <a:gd name="T59" fmla="*/ 2147483647 h 3448"/>
                  <a:gd name="T60" fmla="*/ 2147483647 w 2272"/>
                  <a:gd name="T61" fmla="*/ 2147483647 h 3448"/>
                  <a:gd name="T62" fmla="*/ 2147483647 w 2272"/>
                  <a:gd name="T63" fmla="*/ 2147483647 h 3448"/>
                  <a:gd name="T64" fmla="*/ 2147483647 w 2272"/>
                  <a:gd name="T65" fmla="*/ 2147483647 h 3448"/>
                  <a:gd name="T66" fmla="*/ 2147483647 w 2272"/>
                  <a:gd name="T67" fmla="*/ 2147483647 h 3448"/>
                  <a:gd name="T68" fmla="*/ 2147483647 w 2272"/>
                  <a:gd name="T69" fmla="*/ 2147483647 h 3448"/>
                  <a:gd name="T70" fmla="*/ 2147483647 w 2272"/>
                  <a:gd name="T71" fmla="*/ 2147483647 h 3448"/>
                  <a:gd name="T72" fmla="*/ 2147483647 w 2272"/>
                  <a:gd name="T73" fmla="*/ 2147483647 h 3448"/>
                  <a:gd name="T74" fmla="*/ 2147483647 w 2272"/>
                  <a:gd name="T75" fmla="*/ 2147483647 h 3448"/>
                  <a:gd name="T76" fmla="*/ 2147483647 w 2272"/>
                  <a:gd name="T77" fmla="*/ 2147483647 h 3448"/>
                  <a:gd name="T78" fmla="*/ 2147483647 w 2272"/>
                  <a:gd name="T79" fmla="*/ 2147483647 h 3448"/>
                  <a:gd name="T80" fmla="*/ 2147483647 w 2272"/>
                  <a:gd name="T81" fmla="*/ 2147483647 h 3448"/>
                  <a:gd name="T82" fmla="*/ 2147483647 w 2272"/>
                  <a:gd name="T83" fmla="*/ 2147483647 h 3448"/>
                  <a:gd name="T84" fmla="*/ 2147483647 w 2272"/>
                  <a:gd name="T85" fmla="*/ 2147483647 h 3448"/>
                  <a:gd name="T86" fmla="*/ 2147483647 w 2272"/>
                  <a:gd name="T87" fmla="*/ 2147483647 h 3448"/>
                  <a:gd name="T88" fmla="*/ 2147483647 w 2272"/>
                  <a:gd name="T89" fmla="*/ 2147483647 h 3448"/>
                  <a:gd name="T90" fmla="*/ 2147483647 w 2272"/>
                  <a:gd name="T91" fmla="*/ 2147483647 h 3448"/>
                  <a:gd name="T92" fmla="*/ 0 w 2272"/>
                  <a:gd name="T93" fmla="*/ 2147483647 h 3448"/>
                  <a:gd name="T94" fmla="*/ 2147483647 w 2272"/>
                  <a:gd name="T95" fmla="*/ 2147483647 h 3448"/>
                  <a:gd name="T96" fmla="*/ 2147483647 w 2272"/>
                  <a:gd name="T97" fmla="*/ 2147483647 h 3448"/>
                  <a:gd name="T98" fmla="*/ 2147483647 w 2272"/>
                  <a:gd name="T99" fmla="*/ 2147483647 h 3448"/>
                  <a:gd name="T100" fmla="*/ 2147483647 w 2272"/>
                  <a:gd name="T101" fmla="*/ 2147483647 h 3448"/>
                  <a:gd name="T102" fmla="*/ 2147483647 w 2272"/>
                  <a:gd name="T103" fmla="*/ 2147483647 h 3448"/>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w 2272"/>
                  <a:gd name="T157" fmla="*/ 0 h 3448"/>
                  <a:gd name="T158" fmla="*/ 2272 w 2272"/>
                  <a:gd name="T159" fmla="*/ 3448 h 3448"/>
                </a:gdLst>
                <a:ahLst/>
                <a:cxnLst>
                  <a:cxn ang="T104">
                    <a:pos x="T0" y="T1"/>
                  </a:cxn>
                  <a:cxn ang="T105">
                    <a:pos x="T2" y="T3"/>
                  </a:cxn>
                  <a:cxn ang="T106">
                    <a:pos x="T4" y="T5"/>
                  </a:cxn>
                  <a:cxn ang="T107">
                    <a:pos x="T6" y="T7"/>
                  </a:cxn>
                  <a:cxn ang="T108">
                    <a:pos x="T8" y="T9"/>
                  </a:cxn>
                  <a:cxn ang="T109">
                    <a:pos x="T10" y="T11"/>
                  </a:cxn>
                  <a:cxn ang="T110">
                    <a:pos x="T12" y="T13"/>
                  </a:cxn>
                  <a:cxn ang="T111">
                    <a:pos x="T14" y="T15"/>
                  </a:cxn>
                  <a:cxn ang="T112">
                    <a:pos x="T16" y="T17"/>
                  </a:cxn>
                  <a:cxn ang="T113">
                    <a:pos x="T18" y="T19"/>
                  </a:cxn>
                  <a:cxn ang="T114">
                    <a:pos x="T20" y="T21"/>
                  </a:cxn>
                  <a:cxn ang="T115">
                    <a:pos x="T22" y="T23"/>
                  </a:cxn>
                  <a:cxn ang="T116">
                    <a:pos x="T24" y="T25"/>
                  </a:cxn>
                  <a:cxn ang="T117">
                    <a:pos x="T26" y="T27"/>
                  </a:cxn>
                  <a:cxn ang="T118">
                    <a:pos x="T28" y="T29"/>
                  </a:cxn>
                  <a:cxn ang="T119">
                    <a:pos x="T30" y="T31"/>
                  </a:cxn>
                  <a:cxn ang="T120">
                    <a:pos x="T32" y="T33"/>
                  </a:cxn>
                  <a:cxn ang="T121">
                    <a:pos x="T34" y="T35"/>
                  </a:cxn>
                  <a:cxn ang="T122">
                    <a:pos x="T36" y="T37"/>
                  </a:cxn>
                  <a:cxn ang="T123">
                    <a:pos x="T38" y="T39"/>
                  </a:cxn>
                  <a:cxn ang="T124">
                    <a:pos x="T40" y="T41"/>
                  </a:cxn>
                  <a:cxn ang="T125">
                    <a:pos x="T42" y="T43"/>
                  </a:cxn>
                  <a:cxn ang="T126">
                    <a:pos x="T44" y="T45"/>
                  </a:cxn>
                  <a:cxn ang="T127">
                    <a:pos x="T46" y="T47"/>
                  </a:cxn>
                  <a:cxn ang="T128">
                    <a:pos x="T48" y="T49"/>
                  </a:cxn>
                  <a:cxn ang="T129">
                    <a:pos x="T50" y="T51"/>
                  </a:cxn>
                  <a:cxn ang="T130">
                    <a:pos x="T52" y="T53"/>
                  </a:cxn>
                  <a:cxn ang="T131">
                    <a:pos x="T54" y="T55"/>
                  </a:cxn>
                  <a:cxn ang="T132">
                    <a:pos x="T56" y="T57"/>
                  </a:cxn>
                  <a:cxn ang="T133">
                    <a:pos x="T58" y="T59"/>
                  </a:cxn>
                  <a:cxn ang="T134">
                    <a:pos x="T60" y="T61"/>
                  </a:cxn>
                  <a:cxn ang="T135">
                    <a:pos x="T62" y="T63"/>
                  </a:cxn>
                  <a:cxn ang="T136">
                    <a:pos x="T64" y="T65"/>
                  </a:cxn>
                  <a:cxn ang="T137">
                    <a:pos x="T66" y="T67"/>
                  </a:cxn>
                  <a:cxn ang="T138">
                    <a:pos x="T68" y="T69"/>
                  </a:cxn>
                  <a:cxn ang="T139">
                    <a:pos x="T70" y="T71"/>
                  </a:cxn>
                  <a:cxn ang="T140">
                    <a:pos x="T72" y="T73"/>
                  </a:cxn>
                  <a:cxn ang="T141">
                    <a:pos x="T74" y="T75"/>
                  </a:cxn>
                  <a:cxn ang="T142">
                    <a:pos x="T76" y="T77"/>
                  </a:cxn>
                  <a:cxn ang="T143">
                    <a:pos x="T78" y="T79"/>
                  </a:cxn>
                  <a:cxn ang="T144">
                    <a:pos x="T80" y="T81"/>
                  </a:cxn>
                  <a:cxn ang="T145">
                    <a:pos x="T82" y="T83"/>
                  </a:cxn>
                  <a:cxn ang="T146">
                    <a:pos x="T84" y="T85"/>
                  </a:cxn>
                  <a:cxn ang="T147">
                    <a:pos x="T86" y="T87"/>
                  </a:cxn>
                  <a:cxn ang="T148">
                    <a:pos x="T88" y="T89"/>
                  </a:cxn>
                  <a:cxn ang="T149">
                    <a:pos x="T90" y="T91"/>
                  </a:cxn>
                  <a:cxn ang="T150">
                    <a:pos x="T92" y="T93"/>
                  </a:cxn>
                  <a:cxn ang="T151">
                    <a:pos x="T94" y="T95"/>
                  </a:cxn>
                  <a:cxn ang="T152">
                    <a:pos x="T96" y="T97"/>
                  </a:cxn>
                  <a:cxn ang="T153">
                    <a:pos x="T98" y="T99"/>
                  </a:cxn>
                  <a:cxn ang="T154">
                    <a:pos x="T100" y="T101"/>
                  </a:cxn>
                  <a:cxn ang="T155">
                    <a:pos x="T102" y="T103"/>
                  </a:cxn>
                </a:cxnLst>
                <a:rect l="T156" t="T157" r="T158" b="T159"/>
                <a:pathLst>
                  <a:path w="2272" h="3448">
                    <a:moveTo>
                      <a:pt x="704" y="3230"/>
                    </a:moveTo>
                    <a:lnTo>
                      <a:pt x="1567" y="3230"/>
                    </a:lnTo>
                    <a:lnTo>
                      <a:pt x="1585" y="3233"/>
                    </a:lnTo>
                    <a:lnTo>
                      <a:pt x="1601" y="3242"/>
                    </a:lnTo>
                    <a:lnTo>
                      <a:pt x="1614" y="3253"/>
                    </a:lnTo>
                    <a:lnTo>
                      <a:pt x="1621" y="3269"/>
                    </a:lnTo>
                    <a:lnTo>
                      <a:pt x="1624" y="3287"/>
                    </a:lnTo>
                    <a:lnTo>
                      <a:pt x="1621" y="3304"/>
                    </a:lnTo>
                    <a:lnTo>
                      <a:pt x="1614" y="3320"/>
                    </a:lnTo>
                    <a:lnTo>
                      <a:pt x="1601" y="3333"/>
                    </a:lnTo>
                    <a:lnTo>
                      <a:pt x="1585" y="3340"/>
                    </a:lnTo>
                    <a:lnTo>
                      <a:pt x="1567" y="3343"/>
                    </a:lnTo>
                    <a:lnTo>
                      <a:pt x="1400" y="3343"/>
                    </a:lnTo>
                    <a:lnTo>
                      <a:pt x="1397" y="3367"/>
                    </a:lnTo>
                    <a:lnTo>
                      <a:pt x="1388" y="3389"/>
                    </a:lnTo>
                    <a:lnTo>
                      <a:pt x="1376" y="3409"/>
                    </a:lnTo>
                    <a:lnTo>
                      <a:pt x="1360" y="3425"/>
                    </a:lnTo>
                    <a:lnTo>
                      <a:pt x="1340" y="3438"/>
                    </a:lnTo>
                    <a:lnTo>
                      <a:pt x="1318" y="3445"/>
                    </a:lnTo>
                    <a:lnTo>
                      <a:pt x="1294" y="3448"/>
                    </a:lnTo>
                    <a:lnTo>
                      <a:pt x="978" y="3448"/>
                    </a:lnTo>
                    <a:lnTo>
                      <a:pt x="953" y="3445"/>
                    </a:lnTo>
                    <a:lnTo>
                      <a:pt x="931" y="3438"/>
                    </a:lnTo>
                    <a:lnTo>
                      <a:pt x="912" y="3425"/>
                    </a:lnTo>
                    <a:lnTo>
                      <a:pt x="896" y="3409"/>
                    </a:lnTo>
                    <a:lnTo>
                      <a:pt x="883" y="3389"/>
                    </a:lnTo>
                    <a:lnTo>
                      <a:pt x="875" y="3367"/>
                    </a:lnTo>
                    <a:lnTo>
                      <a:pt x="872" y="3343"/>
                    </a:lnTo>
                    <a:lnTo>
                      <a:pt x="704" y="3343"/>
                    </a:lnTo>
                    <a:lnTo>
                      <a:pt x="686" y="3340"/>
                    </a:lnTo>
                    <a:lnTo>
                      <a:pt x="671" y="3333"/>
                    </a:lnTo>
                    <a:lnTo>
                      <a:pt x="658" y="3320"/>
                    </a:lnTo>
                    <a:lnTo>
                      <a:pt x="651" y="3304"/>
                    </a:lnTo>
                    <a:lnTo>
                      <a:pt x="648" y="3287"/>
                    </a:lnTo>
                    <a:lnTo>
                      <a:pt x="651" y="3269"/>
                    </a:lnTo>
                    <a:lnTo>
                      <a:pt x="658" y="3253"/>
                    </a:lnTo>
                    <a:lnTo>
                      <a:pt x="671" y="3242"/>
                    </a:lnTo>
                    <a:lnTo>
                      <a:pt x="686" y="3233"/>
                    </a:lnTo>
                    <a:lnTo>
                      <a:pt x="704" y="3230"/>
                    </a:lnTo>
                    <a:close/>
                    <a:moveTo>
                      <a:pt x="704" y="3027"/>
                    </a:moveTo>
                    <a:lnTo>
                      <a:pt x="1567" y="3027"/>
                    </a:lnTo>
                    <a:lnTo>
                      <a:pt x="1585" y="3030"/>
                    </a:lnTo>
                    <a:lnTo>
                      <a:pt x="1601" y="3037"/>
                    </a:lnTo>
                    <a:lnTo>
                      <a:pt x="1614" y="3050"/>
                    </a:lnTo>
                    <a:lnTo>
                      <a:pt x="1621" y="3066"/>
                    </a:lnTo>
                    <a:lnTo>
                      <a:pt x="1624" y="3083"/>
                    </a:lnTo>
                    <a:lnTo>
                      <a:pt x="1621" y="3101"/>
                    </a:lnTo>
                    <a:lnTo>
                      <a:pt x="1614" y="3117"/>
                    </a:lnTo>
                    <a:lnTo>
                      <a:pt x="1601" y="3130"/>
                    </a:lnTo>
                    <a:lnTo>
                      <a:pt x="1585" y="3137"/>
                    </a:lnTo>
                    <a:lnTo>
                      <a:pt x="1567" y="3140"/>
                    </a:lnTo>
                    <a:lnTo>
                      <a:pt x="704" y="3140"/>
                    </a:lnTo>
                    <a:lnTo>
                      <a:pt x="686" y="3137"/>
                    </a:lnTo>
                    <a:lnTo>
                      <a:pt x="671" y="3130"/>
                    </a:lnTo>
                    <a:lnTo>
                      <a:pt x="658" y="3117"/>
                    </a:lnTo>
                    <a:lnTo>
                      <a:pt x="651" y="3101"/>
                    </a:lnTo>
                    <a:lnTo>
                      <a:pt x="648" y="3083"/>
                    </a:lnTo>
                    <a:lnTo>
                      <a:pt x="651" y="3066"/>
                    </a:lnTo>
                    <a:lnTo>
                      <a:pt x="658" y="3050"/>
                    </a:lnTo>
                    <a:lnTo>
                      <a:pt x="671" y="3037"/>
                    </a:lnTo>
                    <a:lnTo>
                      <a:pt x="686" y="3030"/>
                    </a:lnTo>
                    <a:lnTo>
                      <a:pt x="704" y="3027"/>
                    </a:lnTo>
                    <a:close/>
                    <a:moveTo>
                      <a:pt x="704" y="2823"/>
                    </a:moveTo>
                    <a:lnTo>
                      <a:pt x="1567" y="2823"/>
                    </a:lnTo>
                    <a:lnTo>
                      <a:pt x="1585" y="2826"/>
                    </a:lnTo>
                    <a:lnTo>
                      <a:pt x="1601" y="2833"/>
                    </a:lnTo>
                    <a:lnTo>
                      <a:pt x="1614" y="2846"/>
                    </a:lnTo>
                    <a:lnTo>
                      <a:pt x="1621" y="2861"/>
                    </a:lnTo>
                    <a:lnTo>
                      <a:pt x="1624" y="2879"/>
                    </a:lnTo>
                    <a:lnTo>
                      <a:pt x="1621" y="2897"/>
                    </a:lnTo>
                    <a:lnTo>
                      <a:pt x="1614" y="2913"/>
                    </a:lnTo>
                    <a:lnTo>
                      <a:pt x="1601" y="2925"/>
                    </a:lnTo>
                    <a:lnTo>
                      <a:pt x="1585" y="2933"/>
                    </a:lnTo>
                    <a:lnTo>
                      <a:pt x="1567" y="2936"/>
                    </a:lnTo>
                    <a:lnTo>
                      <a:pt x="704" y="2936"/>
                    </a:lnTo>
                    <a:lnTo>
                      <a:pt x="686" y="2933"/>
                    </a:lnTo>
                    <a:lnTo>
                      <a:pt x="671" y="2925"/>
                    </a:lnTo>
                    <a:lnTo>
                      <a:pt x="658" y="2913"/>
                    </a:lnTo>
                    <a:lnTo>
                      <a:pt x="651" y="2897"/>
                    </a:lnTo>
                    <a:lnTo>
                      <a:pt x="648" y="2879"/>
                    </a:lnTo>
                    <a:lnTo>
                      <a:pt x="651" y="2861"/>
                    </a:lnTo>
                    <a:lnTo>
                      <a:pt x="658" y="2846"/>
                    </a:lnTo>
                    <a:lnTo>
                      <a:pt x="671" y="2833"/>
                    </a:lnTo>
                    <a:lnTo>
                      <a:pt x="686" y="2826"/>
                    </a:lnTo>
                    <a:lnTo>
                      <a:pt x="704" y="2823"/>
                    </a:lnTo>
                    <a:close/>
                    <a:moveTo>
                      <a:pt x="1136" y="0"/>
                    </a:moveTo>
                    <a:lnTo>
                      <a:pt x="1221" y="4"/>
                    </a:lnTo>
                    <a:lnTo>
                      <a:pt x="1303" y="13"/>
                    </a:lnTo>
                    <a:lnTo>
                      <a:pt x="1384" y="28"/>
                    </a:lnTo>
                    <a:lnTo>
                      <a:pt x="1463" y="49"/>
                    </a:lnTo>
                    <a:lnTo>
                      <a:pt x="1540" y="75"/>
                    </a:lnTo>
                    <a:lnTo>
                      <a:pt x="1614" y="106"/>
                    </a:lnTo>
                    <a:lnTo>
                      <a:pt x="1685" y="143"/>
                    </a:lnTo>
                    <a:lnTo>
                      <a:pt x="1754" y="184"/>
                    </a:lnTo>
                    <a:lnTo>
                      <a:pt x="1819" y="229"/>
                    </a:lnTo>
                    <a:lnTo>
                      <a:pt x="1881" y="279"/>
                    </a:lnTo>
                    <a:lnTo>
                      <a:pt x="1938" y="334"/>
                    </a:lnTo>
                    <a:lnTo>
                      <a:pt x="1993" y="391"/>
                    </a:lnTo>
                    <a:lnTo>
                      <a:pt x="2042" y="453"/>
                    </a:lnTo>
                    <a:lnTo>
                      <a:pt x="2088" y="518"/>
                    </a:lnTo>
                    <a:lnTo>
                      <a:pt x="2129" y="586"/>
                    </a:lnTo>
                    <a:lnTo>
                      <a:pt x="2166" y="657"/>
                    </a:lnTo>
                    <a:lnTo>
                      <a:pt x="2197" y="732"/>
                    </a:lnTo>
                    <a:lnTo>
                      <a:pt x="2223" y="808"/>
                    </a:lnTo>
                    <a:lnTo>
                      <a:pt x="2244" y="887"/>
                    </a:lnTo>
                    <a:lnTo>
                      <a:pt x="2259" y="967"/>
                    </a:lnTo>
                    <a:lnTo>
                      <a:pt x="2268" y="1050"/>
                    </a:lnTo>
                    <a:lnTo>
                      <a:pt x="2272" y="1135"/>
                    </a:lnTo>
                    <a:lnTo>
                      <a:pt x="2269" y="1188"/>
                    </a:lnTo>
                    <a:lnTo>
                      <a:pt x="2264" y="1242"/>
                    </a:lnTo>
                    <a:lnTo>
                      <a:pt x="2255" y="1295"/>
                    </a:lnTo>
                    <a:lnTo>
                      <a:pt x="2243" y="1348"/>
                    </a:lnTo>
                    <a:lnTo>
                      <a:pt x="2229" y="1399"/>
                    </a:lnTo>
                    <a:lnTo>
                      <a:pt x="2213" y="1449"/>
                    </a:lnTo>
                    <a:lnTo>
                      <a:pt x="2195" y="1497"/>
                    </a:lnTo>
                    <a:lnTo>
                      <a:pt x="2176" y="1543"/>
                    </a:lnTo>
                    <a:lnTo>
                      <a:pt x="2156" y="1587"/>
                    </a:lnTo>
                    <a:lnTo>
                      <a:pt x="2136" y="1628"/>
                    </a:lnTo>
                    <a:lnTo>
                      <a:pt x="2118" y="1667"/>
                    </a:lnTo>
                    <a:lnTo>
                      <a:pt x="2099" y="1702"/>
                    </a:lnTo>
                    <a:lnTo>
                      <a:pt x="2081" y="1732"/>
                    </a:lnTo>
                    <a:lnTo>
                      <a:pt x="2065" y="1759"/>
                    </a:lnTo>
                    <a:lnTo>
                      <a:pt x="2051" y="1782"/>
                    </a:lnTo>
                    <a:lnTo>
                      <a:pt x="2040" y="1800"/>
                    </a:lnTo>
                    <a:lnTo>
                      <a:pt x="1990" y="1881"/>
                    </a:lnTo>
                    <a:lnTo>
                      <a:pt x="1910" y="2011"/>
                    </a:lnTo>
                    <a:lnTo>
                      <a:pt x="1871" y="2075"/>
                    </a:lnTo>
                    <a:lnTo>
                      <a:pt x="1836" y="2140"/>
                    </a:lnTo>
                    <a:lnTo>
                      <a:pt x="1801" y="2205"/>
                    </a:lnTo>
                    <a:lnTo>
                      <a:pt x="1770" y="2271"/>
                    </a:lnTo>
                    <a:lnTo>
                      <a:pt x="1741" y="2339"/>
                    </a:lnTo>
                    <a:lnTo>
                      <a:pt x="1716" y="2407"/>
                    </a:lnTo>
                    <a:lnTo>
                      <a:pt x="1694" y="2477"/>
                    </a:lnTo>
                    <a:lnTo>
                      <a:pt x="1677" y="2550"/>
                    </a:lnTo>
                    <a:lnTo>
                      <a:pt x="1666" y="2625"/>
                    </a:lnTo>
                    <a:lnTo>
                      <a:pt x="1661" y="2647"/>
                    </a:lnTo>
                    <a:lnTo>
                      <a:pt x="1651" y="2668"/>
                    </a:lnTo>
                    <a:lnTo>
                      <a:pt x="1638" y="2685"/>
                    </a:lnTo>
                    <a:lnTo>
                      <a:pt x="1621" y="2700"/>
                    </a:lnTo>
                    <a:lnTo>
                      <a:pt x="1602" y="2712"/>
                    </a:lnTo>
                    <a:lnTo>
                      <a:pt x="1580" y="2719"/>
                    </a:lnTo>
                    <a:lnTo>
                      <a:pt x="1557" y="2721"/>
                    </a:lnTo>
                    <a:lnTo>
                      <a:pt x="731" y="2721"/>
                    </a:lnTo>
                    <a:lnTo>
                      <a:pt x="708" y="2719"/>
                    </a:lnTo>
                    <a:lnTo>
                      <a:pt x="686" y="2712"/>
                    </a:lnTo>
                    <a:lnTo>
                      <a:pt x="667" y="2700"/>
                    </a:lnTo>
                    <a:lnTo>
                      <a:pt x="651" y="2685"/>
                    </a:lnTo>
                    <a:lnTo>
                      <a:pt x="637" y="2668"/>
                    </a:lnTo>
                    <a:lnTo>
                      <a:pt x="628" y="2647"/>
                    </a:lnTo>
                    <a:lnTo>
                      <a:pt x="622" y="2624"/>
                    </a:lnTo>
                    <a:lnTo>
                      <a:pt x="611" y="2554"/>
                    </a:lnTo>
                    <a:lnTo>
                      <a:pt x="595" y="2487"/>
                    </a:lnTo>
                    <a:lnTo>
                      <a:pt x="575" y="2421"/>
                    </a:lnTo>
                    <a:lnTo>
                      <a:pt x="551" y="2357"/>
                    </a:lnTo>
                    <a:lnTo>
                      <a:pt x="524" y="2296"/>
                    </a:lnTo>
                    <a:lnTo>
                      <a:pt x="493" y="2234"/>
                    </a:lnTo>
                    <a:lnTo>
                      <a:pt x="461" y="2172"/>
                    </a:lnTo>
                    <a:lnTo>
                      <a:pt x="425" y="2112"/>
                    </a:lnTo>
                    <a:lnTo>
                      <a:pt x="389" y="2052"/>
                    </a:lnTo>
                    <a:lnTo>
                      <a:pt x="351" y="1991"/>
                    </a:lnTo>
                    <a:lnTo>
                      <a:pt x="312" y="1930"/>
                    </a:lnTo>
                    <a:lnTo>
                      <a:pt x="311" y="1928"/>
                    </a:lnTo>
                    <a:lnTo>
                      <a:pt x="301" y="1912"/>
                    </a:lnTo>
                    <a:lnTo>
                      <a:pt x="293" y="1901"/>
                    </a:lnTo>
                    <a:lnTo>
                      <a:pt x="285" y="1887"/>
                    </a:lnTo>
                    <a:lnTo>
                      <a:pt x="277" y="1872"/>
                    </a:lnTo>
                    <a:lnTo>
                      <a:pt x="258" y="1843"/>
                    </a:lnTo>
                    <a:lnTo>
                      <a:pt x="249" y="1831"/>
                    </a:lnTo>
                    <a:lnTo>
                      <a:pt x="242" y="1819"/>
                    </a:lnTo>
                    <a:lnTo>
                      <a:pt x="237" y="1810"/>
                    </a:lnTo>
                    <a:lnTo>
                      <a:pt x="234" y="1804"/>
                    </a:lnTo>
                    <a:lnTo>
                      <a:pt x="233" y="1802"/>
                    </a:lnTo>
                    <a:lnTo>
                      <a:pt x="221" y="1783"/>
                    </a:lnTo>
                    <a:lnTo>
                      <a:pt x="207" y="1761"/>
                    </a:lnTo>
                    <a:lnTo>
                      <a:pt x="191" y="1733"/>
                    </a:lnTo>
                    <a:lnTo>
                      <a:pt x="173" y="1703"/>
                    </a:lnTo>
                    <a:lnTo>
                      <a:pt x="154" y="1667"/>
                    </a:lnTo>
                    <a:lnTo>
                      <a:pt x="135" y="1629"/>
                    </a:lnTo>
                    <a:lnTo>
                      <a:pt x="115" y="1587"/>
                    </a:lnTo>
                    <a:lnTo>
                      <a:pt x="95" y="1543"/>
                    </a:lnTo>
                    <a:lnTo>
                      <a:pt x="76" y="1497"/>
                    </a:lnTo>
                    <a:lnTo>
                      <a:pt x="60" y="1449"/>
                    </a:lnTo>
                    <a:lnTo>
                      <a:pt x="43" y="1399"/>
                    </a:lnTo>
                    <a:lnTo>
                      <a:pt x="28" y="1348"/>
                    </a:lnTo>
                    <a:lnTo>
                      <a:pt x="17" y="1295"/>
                    </a:lnTo>
                    <a:lnTo>
                      <a:pt x="7" y="1242"/>
                    </a:lnTo>
                    <a:lnTo>
                      <a:pt x="2" y="1188"/>
                    </a:lnTo>
                    <a:lnTo>
                      <a:pt x="0" y="1135"/>
                    </a:lnTo>
                    <a:lnTo>
                      <a:pt x="3" y="1050"/>
                    </a:lnTo>
                    <a:lnTo>
                      <a:pt x="13" y="967"/>
                    </a:lnTo>
                    <a:lnTo>
                      <a:pt x="27" y="887"/>
                    </a:lnTo>
                    <a:lnTo>
                      <a:pt x="48" y="808"/>
                    </a:lnTo>
                    <a:lnTo>
                      <a:pt x="74" y="732"/>
                    </a:lnTo>
                    <a:lnTo>
                      <a:pt x="106" y="657"/>
                    </a:lnTo>
                    <a:lnTo>
                      <a:pt x="142" y="586"/>
                    </a:lnTo>
                    <a:lnTo>
                      <a:pt x="183" y="518"/>
                    </a:lnTo>
                    <a:lnTo>
                      <a:pt x="228" y="453"/>
                    </a:lnTo>
                    <a:lnTo>
                      <a:pt x="279" y="391"/>
                    </a:lnTo>
                    <a:lnTo>
                      <a:pt x="333" y="334"/>
                    </a:lnTo>
                    <a:lnTo>
                      <a:pt x="391" y="279"/>
                    </a:lnTo>
                    <a:lnTo>
                      <a:pt x="453" y="229"/>
                    </a:lnTo>
                    <a:lnTo>
                      <a:pt x="518" y="184"/>
                    </a:lnTo>
                    <a:lnTo>
                      <a:pt x="586" y="143"/>
                    </a:lnTo>
                    <a:lnTo>
                      <a:pt x="657" y="106"/>
                    </a:lnTo>
                    <a:lnTo>
                      <a:pt x="731" y="75"/>
                    </a:lnTo>
                    <a:lnTo>
                      <a:pt x="808" y="49"/>
                    </a:lnTo>
                    <a:lnTo>
                      <a:pt x="887" y="28"/>
                    </a:lnTo>
                    <a:lnTo>
                      <a:pt x="968" y="13"/>
                    </a:lnTo>
                    <a:lnTo>
                      <a:pt x="1051" y="4"/>
                    </a:lnTo>
                    <a:lnTo>
                      <a:pt x="1136" y="0"/>
                    </a:lnTo>
                    <a:close/>
                  </a:path>
                </a:pathLst>
              </a:custGeom>
              <a:solidFill>
                <a:srgbClr val="993300"/>
              </a:solidFill>
              <a:ln>
                <a:noFill/>
              </a:ln>
              <a:extLst>
                <a:ext uri="{91240B29-F687-4F45-9708-019B960494DF}">
                  <a14:hiddenLine xmlns:a14="http://schemas.microsoft.com/office/drawing/2010/main" w="9525">
                    <a:solidFill>
                      <a:srgbClr val="000000"/>
                    </a:solidFill>
                    <a:round/>
                    <a:headEnd/>
                    <a:tailEnd/>
                  </a14:hiddenLine>
                </a:ext>
              </a:extLst>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latin typeface="+mn-lt"/>
                </a:endParaRPr>
              </a:p>
            </p:txBody>
          </p:sp>
          <p:sp>
            <p:nvSpPr>
              <p:cNvPr id="38" name="Freeform 16"/>
              <p:cNvSpPr>
                <a:spLocks noEditPoints="1"/>
              </p:cNvSpPr>
              <p:nvPr/>
            </p:nvSpPr>
            <p:spPr bwMode="auto">
              <a:xfrm>
                <a:off x="595614" y="1039368"/>
                <a:ext cx="453732" cy="688848"/>
              </a:xfrm>
              <a:custGeom>
                <a:avLst/>
                <a:gdLst>
                  <a:gd name="T0" fmla="*/ 1601 w 2272"/>
                  <a:gd name="T1" fmla="*/ 3242 h 3448"/>
                  <a:gd name="T2" fmla="*/ 1621 w 2272"/>
                  <a:gd name="T3" fmla="*/ 3304 h 3448"/>
                  <a:gd name="T4" fmla="*/ 1567 w 2272"/>
                  <a:gd name="T5" fmla="*/ 3343 h 3448"/>
                  <a:gd name="T6" fmla="*/ 1376 w 2272"/>
                  <a:gd name="T7" fmla="*/ 3409 h 3448"/>
                  <a:gd name="T8" fmla="*/ 1294 w 2272"/>
                  <a:gd name="T9" fmla="*/ 3448 h 3448"/>
                  <a:gd name="T10" fmla="*/ 912 w 2272"/>
                  <a:gd name="T11" fmla="*/ 3425 h 3448"/>
                  <a:gd name="T12" fmla="*/ 872 w 2272"/>
                  <a:gd name="T13" fmla="*/ 3343 h 3448"/>
                  <a:gd name="T14" fmla="*/ 658 w 2272"/>
                  <a:gd name="T15" fmla="*/ 3320 h 3448"/>
                  <a:gd name="T16" fmla="*/ 658 w 2272"/>
                  <a:gd name="T17" fmla="*/ 3253 h 3448"/>
                  <a:gd name="T18" fmla="*/ 704 w 2272"/>
                  <a:gd name="T19" fmla="*/ 3027 h 3448"/>
                  <a:gd name="T20" fmla="*/ 1614 w 2272"/>
                  <a:gd name="T21" fmla="*/ 3050 h 3448"/>
                  <a:gd name="T22" fmla="*/ 1614 w 2272"/>
                  <a:gd name="T23" fmla="*/ 3117 h 3448"/>
                  <a:gd name="T24" fmla="*/ 704 w 2272"/>
                  <a:gd name="T25" fmla="*/ 3140 h 3448"/>
                  <a:gd name="T26" fmla="*/ 651 w 2272"/>
                  <a:gd name="T27" fmla="*/ 3101 h 3448"/>
                  <a:gd name="T28" fmla="*/ 671 w 2272"/>
                  <a:gd name="T29" fmla="*/ 3037 h 3448"/>
                  <a:gd name="T30" fmla="*/ 1567 w 2272"/>
                  <a:gd name="T31" fmla="*/ 2823 h 3448"/>
                  <a:gd name="T32" fmla="*/ 1621 w 2272"/>
                  <a:gd name="T33" fmla="*/ 2861 h 3448"/>
                  <a:gd name="T34" fmla="*/ 1601 w 2272"/>
                  <a:gd name="T35" fmla="*/ 2925 h 3448"/>
                  <a:gd name="T36" fmla="*/ 686 w 2272"/>
                  <a:gd name="T37" fmla="*/ 2933 h 3448"/>
                  <a:gd name="T38" fmla="*/ 648 w 2272"/>
                  <a:gd name="T39" fmla="*/ 2879 h 3448"/>
                  <a:gd name="T40" fmla="*/ 686 w 2272"/>
                  <a:gd name="T41" fmla="*/ 2826 h 3448"/>
                  <a:gd name="T42" fmla="*/ 1303 w 2272"/>
                  <a:gd name="T43" fmla="*/ 13 h 3448"/>
                  <a:gd name="T44" fmla="*/ 1614 w 2272"/>
                  <a:gd name="T45" fmla="*/ 106 h 3448"/>
                  <a:gd name="T46" fmla="*/ 1881 w 2272"/>
                  <a:gd name="T47" fmla="*/ 279 h 3448"/>
                  <a:gd name="T48" fmla="*/ 2088 w 2272"/>
                  <a:gd name="T49" fmla="*/ 518 h 3448"/>
                  <a:gd name="T50" fmla="*/ 2223 w 2272"/>
                  <a:gd name="T51" fmla="*/ 808 h 3448"/>
                  <a:gd name="T52" fmla="*/ 2272 w 2272"/>
                  <a:gd name="T53" fmla="*/ 1135 h 3448"/>
                  <a:gd name="T54" fmla="*/ 2243 w 2272"/>
                  <a:gd name="T55" fmla="*/ 1348 h 3448"/>
                  <a:gd name="T56" fmla="*/ 2176 w 2272"/>
                  <a:gd name="T57" fmla="*/ 1543 h 3448"/>
                  <a:gd name="T58" fmla="*/ 2099 w 2272"/>
                  <a:gd name="T59" fmla="*/ 1702 h 3448"/>
                  <a:gd name="T60" fmla="*/ 2040 w 2272"/>
                  <a:gd name="T61" fmla="*/ 1800 h 3448"/>
                  <a:gd name="T62" fmla="*/ 1836 w 2272"/>
                  <a:gd name="T63" fmla="*/ 2140 h 3448"/>
                  <a:gd name="T64" fmla="*/ 1716 w 2272"/>
                  <a:gd name="T65" fmla="*/ 2407 h 3448"/>
                  <a:gd name="T66" fmla="*/ 1661 w 2272"/>
                  <a:gd name="T67" fmla="*/ 2647 h 3448"/>
                  <a:gd name="T68" fmla="*/ 1602 w 2272"/>
                  <a:gd name="T69" fmla="*/ 2712 h 3448"/>
                  <a:gd name="T70" fmla="*/ 708 w 2272"/>
                  <a:gd name="T71" fmla="*/ 2719 h 3448"/>
                  <a:gd name="T72" fmla="*/ 637 w 2272"/>
                  <a:gd name="T73" fmla="*/ 2668 h 3448"/>
                  <a:gd name="T74" fmla="*/ 595 w 2272"/>
                  <a:gd name="T75" fmla="*/ 2487 h 3448"/>
                  <a:gd name="T76" fmla="*/ 493 w 2272"/>
                  <a:gd name="T77" fmla="*/ 2234 h 3448"/>
                  <a:gd name="T78" fmla="*/ 351 w 2272"/>
                  <a:gd name="T79" fmla="*/ 1991 h 3448"/>
                  <a:gd name="T80" fmla="*/ 293 w 2272"/>
                  <a:gd name="T81" fmla="*/ 1901 h 3448"/>
                  <a:gd name="T82" fmla="*/ 249 w 2272"/>
                  <a:gd name="T83" fmla="*/ 1831 h 3448"/>
                  <a:gd name="T84" fmla="*/ 233 w 2272"/>
                  <a:gd name="T85" fmla="*/ 1802 h 3448"/>
                  <a:gd name="T86" fmla="*/ 173 w 2272"/>
                  <a:gd name="T87" fmla="*/ 1703 h 3448"/>
                  <a:gd name="T88" fmla="*/ 95 w 2272"/>
                  <a:gd name="T89" fmla="*/ 1543 h 3448"/>
                  <a:gd name="T90" fmla="*/ 28 w 2272"/>
                  <a:gd name="T91" fmla="*/ 1348 h 3448"/>
                  <a:gd name="T92" fmla="*/ 0 w 2272"/>
                  <a:gd name="T93" fmla="*/ 1135 h 3448"/>
                  <a:gd name="T94" fmla="*/ 48 w 2272"/>
                  <a:gd name="T95" fmla="*/ 808 h 3448"/>
                  <a:gd name="T96" fmla="*/ 183 w 2272"/>
                  <a:gd name="T97" fmla="*/ 518 h 3448"/>
                  <a:gd name="T98" fmla="*/ 391 w 2272"/>
                  <a:gd name="T99" fmla="*/ 279 h 3448"/>
                  <a:gd name="T100" fmla="*/ 657 w 2272"/>
                  <a:gd name="T101" fmla="*/ 106 h 3448"/>
                  <a:gd name="T102" fmla="*/ 968 w 2272"/>
                  <a:gd name="T103" fmla="*/ 13 h 3448"/>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w 2272"/>
                  <a:gd name="T157" fmla="*/ 0 h 3448"/>
                  <a:gd name="T158" fmla="*/ 2272 w 2272"/>
                  <a:gd name="T159" fmla="*/ 3448 h 3448"/>
                </a:gdLst>
                <a:ahLst/>
                <a:cxnLst>
                  <a:cxn ang="T104">
                    <a:pos x="T0" y="T1"/>
                  </a:cxn>
                  <a:cxn ang="T105">
                    <a:pos x="T2" y="T3"/>
                  </a:cxn>
                  <a:cxn ang="T106">
                    <a:pos x="T4" y="T5"/>
                  </a:cxn>
                  <a:cxn ang="T107">
                    <a:pos x="T6" y="T7"/>
                  </a:cxn>
                  <a:cxn ang="T108">
                    <a:pos x="T8" y="T9"/>
                  </a:cxn>
                  <a:cxn ang="T109">
                    <a:pos x="T10" y="T11"/>
                  </a:cxn>
                  <a:cxn ang="T110">
                    <a:pos x="T12" y="T13"/>
                  </a:cxn>
                  <a:cxn ang="T111">
                    <a:pos x="T14" y="T15"/>
                  </a:cxn>
                  <a:cxn ang="T112">
                    <a:pos x="T16" y="T17"/>
                  </a:cxn>
                  <a:cxn ang="T113">
                    <a:pos x="T18" y="T19"/>
                  </a:cxn>
                  <a:cxn ang="T114">
                    <a:pos x="T20" y="T21"/>
                  </a:cxn>
                  <a:cxn ang="T115">
                    <a:pos x="T22" y="T23"/>
                  </a:cxn>
                  <a:cxn ang="T116">
                    <a:pos x="T24" y="T25"/>
                  </a:cxn>
                  <a:cxn ang="T117">
                    <a:pos x="T26" y="T27"/>
                  </a:cxn>
                  <a:cxn ang="T118">
                    <a:pos x="T28" y="T29"/>
                  </a:cxn>
                  <a:cxn ang="T119">
                    <a:pos x="T30" y="T31"/>
                  </a:cxn>
                  <a:cxn ang="T120">
                    <a:pos x="T32" y="T33"/>
                  </a:cxn>
                  <a:cxn ang="T121">
                    <a:pos x="T34" y="T35"/>
                  </a:cxn>
                  <a:cxn ang="T122">
                    <a:pos x="T36" y="T37"/>
                  </a:cxn>
                  <a:cxn ang="T123">
                    <a:pos x="T38" y="T39"/>
                  </a:cxn>
                  <a:cxn ang="T124">
                    <a:pos x="T40" y="T41"/>
                  </a:cxn>
                  <a:cxn ang="T125">
                    <a:pos x="T42" y="T43"/>
                  </a:cxn>
                  <a:cxn ang="T126">
                    <a:pos x="T44" y="T45"/>
                  </a:cxn>
                  <a:cxn ang="T127">
                    <a:pos x="T46" y="T47"/>
                  </a:cxn>
                  <a:cxn ang="T128">
                    <a:pos x="T48" y="T49"/>
                  </a:cxn>
                  <a:cxn ang="T129">
                    <a:pos x="T50" y="T51"/>
                  </a:cxn>
                  <a:cxn ang="T130">
                    <a:pos x="T52" y="T53"/>
                  </a:cxn>
                  <a:cxn ang="T131">
                    <a:pos x="T54" y="T55"/>
                  </a:cxn>
                  <a:cxn ang="T132">
                    <a:pos x="T56" y="T57"/>
                  </a:cxn>
                  <a:cxn ang="T133">
                    <a:pos x="T58" y="T59"/>
                  </a:cxn>
                  <a:cxn ang="T134">
                    <a:pos x="T60" y="T61"/>
                  </a:cxn>
                  <a:cxn ang="T135">
                    <a:pos x="T62" y="T63"/>
                  </a:cxn>
                  <a:cxn ang="T136">
                    <a:pos x="T64" y="T65"/>
                  </a:cxn>
                  <a:cxn ang="T137">
                    <a:pos x="T66" y="T67"/>
                  </a:cxn>
                  <a:cxn ang="T138">
                    <a:pos x="T68" y="T69"/>
                  </a:cxn>
                  <a:cxn ang="T139">
                    <a:pos x="T70" y="T71"/>
                  </a:cxn>
                  <a:cxn ang="T140">
                    <a:pos x="T72" y="T73"/>
                  </a:cxn>
                  <a:cxn ang="T141">
                    <a:pos x="T74" y="T75"/>
                  </a:cxn>
                  <a:cxn ang="T142">
                    <a:pos x="T76" y="T77"/>
                  </a:cxn>
                  <a:cxn ang="T143">
                    <a:pos x="T78" y="T79"/>
                  </a:cxn>
                  <a:cxn ang="T144">
                    <a:pos x="T80" y="T81"/>
                  </a:cxn>
                  <a:cxn ang="T145">
                    <a:pos x="T82" y="T83"/>
                  </a:cxn>
                  <a:cxn ang="T146">
                    <a:pos x="T84" y="T85"/>
                  </a:cxn>
                  <a:cxn ang="T147">
                    <a:pos x="T86" y="T87"/>
                  </a:cxn>
                  <a:cxn ang="T148">
                    <a:pos x="T88" y="T89"/>
                  </a:cxn>
                  <a:cxn ang="T149">
                    <a:pos x="T90" y="T91"/>
                  </a:cxn>
                  <a:cxn ang="T150">
                    <a:pos x="T92" y="T93"/>
                  </a:cxn>
                  <a:cxn ang="T151">
                    <a:pos x="T94" y="T95"/>
                  </a:cxn>
                  <a:cxn ang="T152">
                    <a:pos x="T96" y="T97"/>
                  </a:cxn>
                  <a:cxn ang="T153">
                    <a:pos x="T98" y="T99"/>
                  </a:cxn>
                  <a:cxn ang="T154">
                    <a:pos x="T100" y="T101"/>
                  </a:cxn>
                  <a:cxn ang="T155">
                    <a:pos x="T102" y="T103"/>
                  </a:cxn>
                </a:cxnLst>
                <a:rect l="T156" t="T157" r="T158" b="T159"/>
                <a:pathLst>
                  <a:path w="2272" h="3448">
                    <a:moveTo>
                      <a:pt x="704" y="3230"/>
                    </a:moveTo>
                    <a:lnTo>
                      <a:pt x="1567" y="3230"/>
                    </a:lnTo>
                    <a:lnTo>
                      <a:pt x="1585" y="3233"/>
                    </a:lnTo>
                    <a:lnTo>
                      <a:pt x="1601" y="3242"/>
                    </a:lnTo>
                    <a:lnTo>
                      <a:pt x="1614" y="3253"/>
                    </a:lnTo>
                    <a:lnTo>
                      <a:pt x="1621" y="3269"/>
                    </a:lnTo>
                    <a:lnTo>
                      <a:pt x="1624" y="3287"/>
                    </a:lnTo>
                    <a:lnTo>
                      <a:pt x="1621" y="3304"/>
                    </a:lnTo>
                    <a:lnTo>
                      <a:pt x="1614" y="3320"/>
                    </a:lnTo>
                    <a:lnTo>
                      <a:pt x="1601" y="3333"/>
                    </a:lnTo>
                    <a:lnTo>
                      <a:pt x="1585" y="3340"/>
                    </a:lnTo>
                    <a:lnTo>
                      <a:pt x="1567" y="3343"/>
                    </a:lnTo>
                    <a:lnTo>
                      <a:pt x="1400" y="3343"/>
                    </a:lnTo>
                    <a:lnTo>
                      <a:pt x="1397" y="3367"/>
                    </a:lnTo>
                    <a:lnTo>
                      <a:pt x="1388" y="3389"/>
                    </a:lnTo>
                    <a:lnTo>
                      <a:pt x="1376" y="3409"/>
                    </a:lnTo>
                    <a:lnTo>
                      <a:pt x="1360" y="3425"/>
                    </a:lnTo>
                    <a:lnTo>
                      <a:pt x="1340" y="3438"/>
                    </a:lnTo>
                    <a:lnTo>
                      <a:pt x="1318" y="3445"/>
                    </a:lnTo>
                    <a:lnTo>
                      <a:pt x="1294" y="3448"/>
                    </a:lnTo>
                    <a:lnTo>
                      <a:pt x="978" y="3448"/>
                    </a:lnTo>
                    <a:lnTo>
                      <a:pt x="953" y="3445"/>
                    </a:lnTo>
                    <a:lnTo>
                      <a:pt x="931" y="3438"/>
                    </a:lnTo>
                    <a:lnTo>
                      <a:pt x="912" y="3425"/>
                    </a:lnTo>
                    <a:lnTo>
                      <a:pt x="896" y="3409"/>
                    </a:lnTo>
                    <a:lnTo>
                      <a:pt x="883" y="3389"/>
                    </a:lnTo>
                    <a:lnTo>
                      <a:pt x="875" y="3367"/>
                    </a:lnTo>
                    <a:lnTo>
                      <a:pt x="872" y="3343"/>
                    </a:lnTo>
                    <a:lnTo>
                      <a:pt x="704" y="3343"/>
                    </a:lnTo>
                    <a:lnTo>
                      <a:pt x="686" y="3340"/>
                    </a:lnTo>
                    <a:lnTo>
                      <a:pt x="671" y="3333"/>
                    </a:lnTo>
                    <a:lnTo>
                      <a:pt x="658" y="3320"/>
                    </a:lnTo>
                    <a:lnTo>
                      <a:pt x="651" y="3304"/>
                    </a:lnTo>
                    <a:lnTo>
                      <a:pt x="648" y="3287"/>
                    </a:lnTo>
                    <a:lnTo>
                      <a:pt x="651" y="3269"/>
                    </a:lnTo>
                    <a:lnTo>
                      <a:pt x="658" y="3253"/>
                    </a:lnTo>
                    <a:lnTo>
                      <a:pt x="671" y="3242"/>
                    </a:lnTo>
                    <a:lnTo>
                      <a:pt x="686" y="3233"/>
                    </a:lnTo>
                    <a:lnTo>
                      <a:pt x="704" y="3230"/>
                    </a:lnTo>
                    <a:close/>
                    <a:moveTo>
                      <a:pt x="704" y="3027"/>
                    </a:moveTo>
                    <a:lnTo>
                      <a:pt x="1567" y="3027"/>
                    </a:lnTo>
                    <a:lnTo>
                      <a:pt x="1585" y="3030"/>
                    </a:lnTo>
                    <a:lnTo>
                      <a:pt x="1601" y="3037"/>
                    </a:lnTo>
                    <a:lnTo>
                      <a:pt x="1614" y="3050"/>
                    </a:lnTo>
                    <a:lnTo>
                      <a:pt x="1621" y="3066"/>
                    </a:lnTo>
                    <a:lnTo>
                      <a:pt x="1624" y="3083"/>
                    </a:lnTo>
                    <a:lnTo>
                      <a:pt x="1621" y="3101"/>
                    </a:lnTo>
                    <a:lnTo>
                      <a:pt x="1614" y="3117"/>
                    </a:lnTo>
                    <a:lnTo>
                      <a:pt x="1601" y="3130"/>
                    </a:lnTo>
                    <a:lnTo>
                      <a:pt x="1585" y="3137"/>
                    </a:lnTo>
                    <a:lnTo>
                      <a:pt x="1567" y="3140"/>
                    </a:lnTo>
                    <a:lnTo>
                      <a:pt x="704" y="3140"/>
                    </a:lnTo>
                    <a:lnTo>
                      <a:pt x="686" y="3137"/>
                    </a:lnTo>
                    <a:lnTo>
                      <a:pt x="671" y="3130"/>
                    </a:lnTo>
                    <a:lnTo>
                      <a:pt x="658" y="3117"/>
                    </a:lnTo>
                    <a:lnTo>
                      <a:pt x="651" y="3101"/>
                    </a:lnTo>
                    <a:lnTo>
                      <a:pt x="648" y="3083"/>
                    </a:lnTo>
                    <a:lnTo>
                      <a:pt x="651" y="3066"/>
                    </a:lnTo>
                    <a:lnTo>
                      <a:pt x="658" y="3050"/>
                    </a:lnTo>
                    <a:lnTo>
                      <a:pt x="671" y="3037"/>
                    </a:lnTo>
                    <a:lnTo>
                      <a:pt x="686" y="3030"/>
                    </a:lnTo>
                    <a:lnTo>
                      <a:pt x="704" y="3027"/>
                    </a:lnTo>
                    <a:close/>
                    <a:moveTo>
                      <a:pt x="704" y="2823"/>
                    </a:moveTo>
                    <a:lnTo>
                      <a:pt x="1567" y="2823"/>
                    </a:lnTo>
                    <a:lnTo>
                      <a:pt x="1585" y="2826"/>
                    </a:lnTo>
                    <a:lnTo>
                      <a:pt x="1601" y="2833"/>
                    </a:lnTo>
                    <a:lnTo>
                      <a:pt x="1614" y="2846"/>
                    </a:lnTo>
                    <a:lnTo>
                      <a:pt x="1621" y="2861"/>
                    </a:lnTo>
                    <a:lnTo>
                      <a:pt x="1624" y="2879"/>
                    </a:lnTo>
                    <a:lnTo>
                      <a:pt x="1621" y="2897"/>
                    </a:lnTo>
                    <a:lnTo>
                      <a:pt x="1614" y="2913"/>
                    </a:lnTo>
                    <a:lnTo>
                      <a:pt x="1601" y="2925"/>
                    </a:lnTo>
                    <a:lnTo>
                      <a:pt x="1585" y="2933"/>
                    </a:lnTo>
                    <a:lnTo>
                      <a:pt x="1567" y="2936"/>
                    </a:lnTo>
                    <a:lnTo>
                      <a:pt x="704" y="2936"/>
                    </a:lnTo>
                    <a:lnTo>
                      <a:pt x="686" y="2933"/>
                    </a:lnTo>
                    <a:lnTo>
                      <a:pt x="671" y="2925"/>
                    </a:lnTo>
                    <a:lnTo>
                      <a:pt x="658" y="2913"/>
                    </a:lnTo>
                    <a:lnTo>
                      <a:pt x="651" y="2897"/>
                    </a:lnTo>
                    <a:lnTo>
                      <a:pt x="648" y="2879"/>
                    </a:lnTo>
                    <a:lnTo>
                      <a:pt x="651" y="2861"/>
                    </a:lnTo>
                    <a:lnTo>
                      <a:pt x="658" y="2846"/>
                    </a:lnTo>
                    <a:lnTo>
                      <a:pt x="671" y="2833"/>
                    </a:lnTo>
                    <a:lnTo>
                      <a:pt x="686" y="2826"/>
                    </a:lnTo>
                    <a:lnTo>
                      <a:pt x="704" y="2823"/>
                    </a:lnTo>
                    <a:close/>
                    <a:moveTo>
                      <a:pt x="1136" y="0"/>
                    </a:moveTo>
                    <a:lnTo>
                      <a:pt x="1221" y="4"/>
                    </a:lnTo>
                    <a:lnTo>
                      <a:pt x="1303" y="13"/>
                    </a:lnTo>
                    <a:lnTo>
                      <a:pt x="1384" y="28"/>
                    </a:lnTo>
                    <a:lnTo>
                      <a:pt x="1463" y="49"/>
                    </a:lnTo>
                    <a:lnTo>
                      <a:pt x="1540" y="75"/>
                    </a:lnTo>
                    <a:lnTo>
                      <a:pt x="1614" y="106"/>
                    </a:lnTo>
                    <a:lnTo>
                      <a:pt x="1685" y="143"/>
                    </a:lnTo>
                    <a:lnTo>
                      <a:pt x="1754" y="184"/>
                    </a:lnTo>
                    <a:lnTo>
                      <a:pt x="1819" y="229"/>
                    </a:lnTo>
                    <a:lnTo>
                      <a:pt x="1881" y="279"/>
                    </a:lnTo>
                    <a:lnTo>
                      <a:pt x="1938" y="334"/>
                    </a:lnTo>
                    <a:lnTo>
                      <a:pt x="1993" y="391"/>
                    </a:lnTo>
                    <a:lnTo>
                      <a:pt x="2042" y="453"/>
                    </a:lnTo>
                    <a:lnTo>
                      <a:pt x="2088" y="518"/>
                    </a:lnTo>
                    <a:lnTo>
                      <a:pt x="2129" y="586"/>
                    </a:lnTo>
                    <a:lnTo>
                      <a:pt x="2166" y="657"/>
                    </a:lnTo>
                    <a:lnTo>
                      <a:pt x="2197" y="732"/>
                    </a:lnTo>
                    <a:lnTo>
                      <a:pt x="2223" y="808"/>
                    </a:lnTo>
                    <a:lnTo>
                      <a:pt x="2244" y="887"/>
                    </a:lnTo>
                    <a:lnTo>
                      <a:pt x="2259" y="967"/>
                    </a:lnTo>
                    <a:lnTo>
                      <a:pt x="2268" y="1050"/>
                    </a:lnTo>
                    <a:lnTo>
                      <a:pt x="2272" y="1135"/>
                    </a:lnTo>
                    <a:lnTo>
                      <a:pt x="2269" y="1188"/>
                    </a:lnTo>
                    <a:lnTo>
                      <a:pt x="2264" y="1242"/>
                    </a:lnTo>
                    <a:lnTo>
                      <a:pt x="2255" y="1295"/>
                    </a:lnTo>
                    <a:lnTo>
                      <a:pt x="2243" y="1348"/>
                    </a:lnTo>
                    <a:lnTo>
                      <a:pt x="2229" y="1399"/>
                    </a:lnTo>
                    <a:lnTo>
                      <a:pt x="2213" y="1449"/>
                    </a:lnTo>
                    <a:lnTo>
                      <a:pt x="2195" y="1497"/>
                    </a:lnTo>
                    <a:lnTo>
                      <a:pt x="2176" y="1543"/>
                    </a:lnTo>
                    <a:lnTo>
                      <a:pt x="2156" y="1587"/>
                    </a:lnTo>
                    <a:lnTo>
                      <a:pt x="2136" y="1628"/>
                    </a:lnTo>
                    <a:lnTo>
                      <a:pt x="2118" y="1667"/>
                    </a:lnTo>
                    <a:lnTo>
                      <a:pt x="2099" y="1702"/>
                    </a:lnTo>
                    <a:lnTo>
                      <a:pt x="2081" y="1732"/>
                    </a:lnTo>
                    <a:lnTo>
                      <a:pt x="2065" y="1759"/>
                    </a:lnTo>
                    <a:lnTo>
                      <a:pt x="2051" y="1782"/>
                    </a:lnTo>
                    <a:lnTo>
                      <a:pt x="2040" y="1800"/>
                    </a:lnTo>
                    <a:lnTo>
                      <a:pt x="1990" y="1881"/>
                    </a:lnTo>
                    <a:lnTo>
                      <a:pt x="1910" y="2011"/>
                    </a:lnTo>
                    <a:lnTo>
                      <a:pt x="1871" y="2075"/>
                    </a:lnTo>
                    <a:lnTo>
                      <a:pt x="1836" y="2140"/>
                    </a:lnTo>
                    <a:lnTo>
                      <a:pt x="1801" y="2205"/>
                    </a:lnTo>
                    <a:lnTo>
                      <a:pt x="1770" y="2271"/>
                    </a:lnTo>
                    <a:lnTo>
                      <a:pt x="1741" y="2339"/>
                    </a:lnTo>
                    <a:lnTo>
                      <a:pt x="1716" y="2407"/>
                    </a:lnTo>
                    <a:lnTo>
                      <a:pt x="1694" y="2477"/>
                    </a:lnTo>
                    <a:lnTo>
                      <a:pt x="1677" y="2550"/>
                    </a:lnTo>
                    <a:lnTo>
                      <a:pt x="1666" y="2625"/>
                    </a:lnTo>
                    <a:lnTo>
                      <a:pt x="1661" y="2647"/>
                    </a:lnTo>
                    <a:lnTo>
                      <a:pt x="1651" y="2668"/>
                    </a:lnTo>
                    <a:lnTo>
                      <a:pt x="1638" y="2685"/>
                    </a:lnTo>
                    <a:lnTo>
                      <a:pt x="1621" y="2700"/>
                    </a:lnTo>
                    <a:lnTo>
                      <a:pt x="1602" y="2712"/>
                    </a:lnTo>
                    <a:lnTo>
                      <a:pt x="1580" y="2719"/>
                    </a:lnTo>
                    <a:lnTo>
                      <a:pt x="1557" y="2721"/>
                    </a:lnTo>
                    <a:lnTo>
                      <a:pt x="731" y="2721"/>
                    </a:lnTo>
                    <a:lnTo>
                      <a:pt x="708" y="2719"/>
                    </a:lnTo>
                    <a:lnTo>
                      <a:pt x="686" y="2712"/>
                    </a:lnTo>
                    <a:lnTo>
                      <a:pt x="667" y="2700"/>
                    </a:lnTo>
                    <a:lnTo>
                      <a:pt x="651" y="2685"/>
                    </a:lnTo>
                    <a:lnTo>
                      <a:pt x="637" y="2668"/>
                    </a:lnTo>
                    <a:lnTo>
                      <a:pt x="628" y="2647"/>
                    </a:lnTo>
                    <a:lnTo>
                      <a:pt x="622" y="2624"/>
                    </a:lnTo>
                    <a:lnTo>
                      <a:pt x="611" y="2554"/>
                    </a:lnTo>
                    <a:lnTo>
                      <a:pt x="595" y="2487"/>
                    </a:lnTo>
                    <a:lnTo>
                      <a:pt x="575" y="2421"/>
                    </a:lnTo>
                    <a:lnTo>
                      <a:pt x="551" y="2357"/>
                    </a:lnTo>
                    <a:lnTo>
                      <a:pt x="524" y="2296"/>
                    </a:lnTo>
                    <a:lnTo>
                      <a:pt x="493" y="2234"/>
                    </a:lnTo>
                    <a:lnTo>
                      <a:pt x="461" y="2172"/>
                    </a:lnTo>
                    <a:lnTo>
                      <a:pt x="425" y="2112"/>
                    </a:lnTo>
                    <a:lnTo>
                      <a:pt x="389" y="2052"/>
                    </a:lnTo>
                    <a:lnTo>
                      <a:pt x="351" y="1991"/>
                    </a:lnTo>
                    <a:lnTo>
                      <a:pt x="312" y="1930"/>
                    </a:lnTo>
                    <a:lnTo>
                      <a:pt x="311" y="1928"/>
                    </a:lnTo>
                    <a:lnTo>
                      <a:pt x="301" y="1912"/>
                    </a:lnTo>
                    <a:lnTo>
                      <a:pt x="293" y="1901"/>
                    </a:lnTo>
                    <a:lnTo>
                      <a:pt x="285" y="1887"/>
                    </a:lnTo>
                    <a:lnTo>
                      <a:pt x="277" y="1872"/>
                    </a:lnTo>
                    <a:lnTo>
                      <a:pt x="258" y="1843"/>
                    </a:lnTo>
                    <a:lnTo>
                      <a:pt x="249" y="1831"/>
                    </a:lnTo>
                    <a:lnTo>
                      <a:pt x="242" y="1819"/>
                    </a:lnTo>
                    <a:lnTo>
                      <a:pt x="237" y="1810"/>
                    </a:lnTo>
                    <a:lnTo>
                      <a:pt x="234" y="1804"/>
                    </a:lnTo>
                    <a:lnTo>
                      <a:pt x="233" y="1802"/>
                    </a:lnTo>
                    <a:lnTo>
                      <a:pt x="221" y="1783"/>
                    </a:lnTo>
                    <a:lnTo>
                      <a:pt x="207" y="1761"/>
                    </a:lnTo>
                    <a:lnTo>
                      <a:pt x="191" y="1733"/>
                    </a:lnTo>
                    <a:lnTo>
                      <a:pt x="173" y="1703"/>
                    </a:lnTo>
                    <a:lnTo>
                      <a:pt x="154" y="1667"/>
                    </a:lnTo>
                    <a:lnTo>
                      <a:pt x="135" y="1629"/>
                    </a:lnTo>
                    <a:lnTo>
                      <a:pt x="115" y="1587"/>
                    </a:lnTo>
                    <a:lnTo>
                      <a:pt x="95" y="1543"/>
                    </a:lnTo>
                    <a:lnTo>
                      <a:pt x="76" y="1497"/>
                    </a:lnTo>
                    <a:lnTo>
                      <a:pt x="60" y="1449"/>
                    </a:lnTo>
                    <a:lnTo>
                      <a:pt x="43" y="1399"/>
                    </a:lnTo>
                    <a:lnTo>
                      <a:pt x="28" y="1348"/>
                    </a:lnTo>
                    <a:lnTo>
                      <a:pt x="17" y="1295"/>
                    </a:lnTo>
                    <a:lnTo>
                      <a:pt x="7" y="1242"/>
                    </a:lnTo>
                    <a:lnTo>
                      <a:pt x="2" y="1188"/>
                    </a:lnTo>
                    <a:lnTo>
                      <a:pt x="0" y="1135"/>
                    </a:lnTo>
                    <a:lnTo>
                      <a:pt x="3" y="1050"/>
                    </a:lnTo>
                    <a:lnTo>
                      <a:pt x="13" y="967"/>
                    </a:lnTo>
                    <a:lnTo>
                      <a:pt x="27" y="887"/>
                    </a:lnTo>
                    <a:lnTo>
                      <a:pt x="48" y="808"/>
                    </a:lnTo>
                    <a:lnTo>
                      <a:pt x="74" y="732"/>
                    </a:lnTo>
                    <a:lnTo>
                      <a:pt x="106" y="657"/>
                    </a:lnTo>
                    <a:lnTo>
                      <a:pt x="142" y="586"/>
                    </a:lnTo>
                    <a:lnTo>
                      <a:pt x="183" y="518"/>
                    </a:lnTo>
                    <a:lnTo>
                      <a:pt x="228" y="453"/>
                    </a:lnTo>
                    <a:lnTo>
                      <a:pt x="279" y="391"/>
                    </a:lnTo>
                    <a:lnTo>
                      <a:pt x="333" y="334"/>
                    </a:lnTo>
                    <a:lnTo>
                      <a:pt x="391" y="279"/>
                    </a:lnTo>
                    <a:lnTo>
                      <a:pt x="453" y="229"/>
                    </a:lnTo>
                    <a:lnTo>
                      <a:pt x="518" y="184"/>
                    </a:lnTo>
                    <a:lnTo>
                      <a:pt x="586" y="143"/>
                    </a:lnTo>
                    <a:lnTo>
                      <a:pt x="657" y="106"/>
                    </a:lnTo>
                    <a:lnTo>
                      <a:pt x="731" y="75"/>
                    </a:lnTo>
                    <a:lnTo>
                      <a:pt x="808" y="49"/>
                    </a:lnTo>
                    <a:lnTo>
                      <a:pt x="887" y="28"/>
                    </a:lnTo>
                    <a:lnTo>
                      <a:pt x="968" y="13"/>
                    </a:lnTo>
                    <a:lnTo>
                      <a:pt x="1051" y="4"/>
                    </a:lnTo>
                    <a:lnTo>
                      <a:pt x="1136" y="0"/>
                    </a:lnTo>
                    <a:close/>
                  </a:path>
                </a:pathLst>
              </a:custGeom>
              <a:solidFill>
                <a:schemeClr val="bg1">
                  <a:lumMod val="95000"/>
                </a:schemeClr>
              </a:solidFill>
              <a:ln w="3175">
                <a:noFill/>
                <a:round/>
                <a:headEnd/>
                <a:tailEnd/>
              </a:ln>
              <a:effectLst/>
              <a:scene3d>
                <a:camera prst="orthographicFront"/>
                <a:lightRig rig="threePt" dir="t"/>
              </a:scene3d>
              <a:sp3d prstMaterial="matte">
                <a:extrusionClr>
                  <a:srgbClr val="FF9966"/>
                </a:extrusionClr>
              </a:sp3d>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solidFill>
                    <a:schemeClr val="bg1"/>
                  </a:solidFill>
                  <a:latin typeface="+mn-lt"/>
                </a:endParaRPr>
              </a:p>
            </p:txBody>
          </p:sp>
        </p:grpSp>
        <p:sp>
          <p:nvSpPr>
            <p:cNvPr id="20" name="TextBox 17"/>
            <p:cNvSpPr txBox="1">
              <a:spLocks noChangeArrowheads="1"/>
            </p:cNvSpPr>
            <p:nvPr/>
          </p:nvSpPr>
          <p:spPr bwMode="auto">
            <a:xfrm rot="19630965">
              <a:off x="1195733" y="2297810"/>
              <a:ext cx="1184324" cy="2616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r>
                <a:rPr lang="en-US" altLang="id-ID" sz="1100" dirty="0">
                  <a:solidFill>
                    <a:schemeClr val="bg1"/>
                  </a:solidFill>
                  <a:latin typeface="+mn-lt"/>
                </a:rPr>
                <a:t>Result</a:t>
              </a:r>
              <a:endParaRPr lang="en-US" altLang="id-ID" sz="1000" dirty="0">
                <a:solidFill>
                  <a:schemeClr val="bg1"/>
                </a:solidFill>
                <a:latin typeface="+mn-lt"/>
              </a:endParaRPr>
            </a:p>
          </p:txBody>
        </p:sp>
        <p:sp>
          <p:nvSpPr>
            <p:cNvPr id="21" name="Freeform 20"/>
            <p:cNvSpPr>
              <a:spLocks/>
            </p:cNvSpPr>
            <p:nvPr/>
          </p:nvSpPr>
          <p:spPr bwMode="auto">
            <a:xfrm>
              <a:off x="2406466" y="2065002"/>
              <a:ext cx="174137" cy="242728"/>
            </a:xfrm>
            <a:custGeom>
              <a:avLst/>
              <a:gdLst/>
              <a:ahLst/>
              <a:cxnLst>
                <a:cxn ang="0">
                  <a:pos x="136" y="2"/>
                </a:cxn>
                <a:cxn ang="0">
                  <a:pos x="136" y="2"/>
                </a:cxn>
                <a:cxn ang="0">
                  <a:pos x="126" y="0"/>
                </a:cxn>
                <a:cxn ang="0">
                  <a:pos x="118" y="2"/>
                </a:cxn>
                <a:cxn ang="0">
                  <a:pos x="112" y="8"/>
                </a:cxn>
                <a:cxn ang="0">
                  <a:pos x="106" y="14"/>
                </a:cxn>
                <a:cxn ang="0">
                  <a:pos x="56" y="134"/>
                </a:cxn>
                <a:cxn ang="0">
                  <a:pos x="42" y="112"/>
                </a:cxn>
                <a:cxn ang="0">
                  <a:pos x="42" y="112"/>
                </a:cxn>
                <a:cxn ang="0">
                  <a:pos x="36" y="104"/>
                </a:cxn>
                <a:cxn ang="0">
                  <a:pos x="28" y="102"/>
                </a:cxn>
                <a:cxn ang="0">
                  <a:pos x="20" y="100"/>
                </a:cxn>
                <a:cxn ang="0">
                  <a:pos x="12" y="104"/>
                </a:cxn>
                <a:cxn ang="0">
                  <a:pos x="12" y="104"/>
                </a:cxn>
                <a:cxn ang="0">
                  <a:pos x="4" y="110"/>
                </a:cxn>
                <a:cxn ang="0">
                  <a:pos x="2" y="118"/>
                </a:cxn>
                <a:cxn ang="0">
                  <a:pos x="0" y="126"/>
                </a:cxn>
                <a:cxn ang="0">
                  <a:pos x="4" y="134"/>
                </a:cxn>
                <a:cxn ang="0">
                  <a:pos x="40" y="196"/>
                </a:cxn>
                <a:cxn ang="0">
                  <a:pos x="40" y="196"/>
                </a:cxn>
                <a:cxn ang="0">
                  <a:pos x="44" y="200"/>
                </a:cxn>
                <a:cxn ang="0">
                  <a:pos x="50" y="204"/>
                </a:cxn>
                <a:cxn ang="0">
                  <a:pos x="54" y="206"/>
                </a:cxn>
                <a:cxn ang="0">
                  <a:pos x="60" y="206"/>
                </a:cxn>
                <a:cxn ang="0">
                  <a:pos x="60" y="206"/>
                </a:cxn>
                <a:cxn ang="0">
                  <a:pos x="66" y="206"/>
                </a:cxn>
                <a:cxn ang="0">
                  <a:pos x="72" y="202"/>
                </a:cxn>
                <a:cxn ang="0">
                  <a:pos x="76" y="198"/>
                </a:cxn>
                <a:cxn ang="0">
                  <a:pos x="80" y="192"/>
                </a:cxn>
                <a:cxn ang="0">
                  <a:pos x="148" y="32"/>
                </a:cxn>
                <a:cxn ang="0">
                  <a:pos x="148" y="32"/>
                </a:cxn>
                <a:cxn ang="0">
                  <a:pos x="148" y="22"/>
                </a:cxn>
                <a:cxn ang="0">
                  <a:pos x="148" y="14"/>
                </a:cxn>
                <a:cxn ang="0">
                  <a:pos x="142" y="8"/>
                </a:cxn>
                <a:cxn ang="0">
                  <a:pos x="136" y="2"/>
                </a:cxn>
                <a:cxn ang="0">
                  <a:pos x="136" y="2"/>
                </a:cxn>
              </a:cxnLst>
              <a:rect l="0" t="0" r="r" b="b"/>
              <a:pathLst>
                <a:path w="148" h="206">
                  <a:moveTo>
                    <a:pt x="136" y="2"/>
                  </a:moveTo>
                  <a:lnTo>
                    <a:pt x="136" y="2"/>
                  </a:lnTo>
                  <a:lnTo>
                    <a:pt x="126" y="0"/>
                  </a:lnTo>
                  <a:lnTo>
                    <a:pt x="118" y="2"/>
                  </a:lnTo>
                  <a:lnTo>
                    <a:pt x="112" y="8"/>
                  </a:lnTo>
                  <a:lnTo>
                    <a:pt x="106" y="14"/>
                  </a:lnTo>
                  <a:lnTo>
                    <a:pt x="56" y="134"/>
                  </a:lnTo>
                  <a:lnTo>
                    <a:pt x="42" y="112"/>
                  </a:lnTo>
                  <a:lnTo>
                    <a:pt x="42" y="112"/>
                  </a:lnTo>
                  <a:lnTo>
                    <a:pt x="36" y="104"/>
                  </a:lnTo>
                  <a:lnTo>
                    <a:pt x="28" y="102"/>
                  </a:lnTo>
                  <a:lnTo>
                    <a:pt x="20" y="100"/>
                  </a:lnTo>
                  <a:lnTo>
                    <a:pt x="12" y="104"/>
                  </a:lnTo>
                  <a:lnTo>
                    <a:pt x="12" y="104"/>
                  </a:lnTo>
                  <a:lnTo>
                    <a:pt x="4" y="110"/>
                  </a:lnTo>
                  <a:lnTo>
                    <a:pt x="2" y="118"/>
                  </a:lnTo>
                  <a:lnTo>
                    <a:pt x="0" y="126"/>
                  </a:lnTo>
                  <a:lnTo>
                    <a:pt x="4" y="134"/>
                  </a:lnTo>
                  <a:lnTo>
                    <a:pt x="40" y="196"/>
                  </a:lnTo>
                  <a:lnTo>
                    <a:pt x="40" y="196"/>
                  </a:lnTo>
                  <a:lnTo>
                    <a:pt x="44" y="200"/>
                  </a:lnTo>
                  <a:lnTo>
                    <a:pt x="50" y="204"/>
                  </a:lnTo>
                  <a:lnTo>
                    <a:pt x="54" y="206"/>
                  </a:lnTo>
                  <a:lnTo>
                    <a:pt x="60" y="206"/>
                  </a:lnTo>
                  <a:lnTo>
                    <a:pt x="60" y="206"/>
                  </a:lnTo>
                  <a:lnTo>
                    <a:pt x="66" y="206"/>
                  </a:lnTo>
                  <a:lnTo>
                    <a:pt x="72" y="202"/>
                  </a:lnTo>
                  <a:lnTo>
                    <a:pt x="76" y="198"/>
                  </a:lnTo>
                  <a:lnTo>
                    <a:pt x="80" y="192"/>
                  </a:lnTo>
                  <a:lnTo>
                    <a:pt x="148" y="32"/>
                  </a:lnTo>
                  <a:lnTo>
                    <a:pt x="148" y="32"/>
                  </a:lnTo>
                  <a:lnTo>
                    <a:pt x="148" y="22"/>
                  </a:lnTo>
                  <a:lnTo>
                    <a:pt x="148" y="14"/>
                  </a:lnTo>
                  <a:lnTo>
                    <a:pt x="142" y="8"/>
                  </a:lnTo>
                  <a:lnTo>
                    <a:pt x="136" y="2"/>
                  </a:lnTo>
                  <a:lnTo>
                    <a:pt x="136" y="2"/>
                  </a:lnTo>
                  <a:close/>
                </a:path>
              </a:pathLst>
            </a:custGeom>
            <a:solidFill>
              <a:schemeClr val="bg1">
                <a:lumMod val="95000"/>
              </a:schemeClr>
            </a:solidFill>
            <a:ln w="3175">
              <a:noFill/>
              <a:round/>
              <a:headEnd/>
              <a:tailEnd/>
            </a:ln>
            <a:effectLst/>
            <a:scene3d>
              <a:camera prst="orthographicFront"/>
              <a:lightRig rig="threePt" dir="t"/>
            </a:scene3d>
            <a:sp3d prstMaterial="matte">
              <a:extrusionClr>
                <a:srgbClr val="FF9966"/>
              </a:extrusionClr>
            </a:sp3d>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solidFill>
                  <a:schemeClr val="bg1"/>
                </a:solidFill>
                <a:latin typeface="+mn-lt"/>
              </a:endParaRPr>
            </a:p>
          </p:txBody>
        </p:sp>
        <p:sp>
          <p:nvSpPr>
            <p:cNvPr id="22" name="TextBox 19"/>
            <p:cNvSpPr txBox="1">
              <a:spLocks noChangeArrowheads="1"/>
            </p:cNvSpPr>
            <p:nvPr/>
          </p:nvSpPr>
          <p:spPr bwMode="auto">
            <a:xfrm rot="6475666">
              <a:off x="3389745" y="3978612"/>
              <a:ext cx="1145330" cy="2616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r>
                <a:rPr lang="en-US" altLang="id-ID" sz="1100" dirty="0">
                  <a:solidFill>
                    <a:schemeClr val="bg1"/>
                  </a:solidFill>
                  <a:latin typeface="+mn-lt"/>
                </a:rPr>
                <a:t>Process Planning</a:t>
              </a:r>
            </a:p>
          </p:txBody>
        </p:sp>
        <p:grpSp>
          <p:nvGrpSpPr>
            <p:cNvPr id="23" name="Group 186"/>
            <p:cNvGrpSpPr>
              <a:grpSpLocks/>
            </p:cNvGrpSpPr>
            <p:nvPr/>
          </p:nvGrpSpPr>
          <p:grpSpPr bwMode="auto">
            <a:xfrm>
              <a:off x="3504698" y="4573877"/>
              <a:ext cx="215683" cy="310843"/>
              <a:chOff x="3610533" y="1215199"/>
              <a:chExt cx="866027" cy="1245117"/>
            </a:xfrm>
          </p:grpSpPr>
          <p:grpSp>
            <p:nvGrpSpPr>
              <p:cNvPr id="28" name="Group 135"/>
              <p:cNvGrpSpPr>
                <a:grpSpLocks/>
              </p:cNvGrpSpPr>
              <p:nvPr/>
            </p:nvGrpSpPr>
            <p:grpSpPr bwMode="auto">
              <a:xfrm>
                <a:off x="3610533" y="1215199"/>
                <a:ext cx="866027" cy="1245117"/>
                <a:chOff x="5113262" y="4313238"/>
                <a:chExt cx="997269" cy="1433810"/>
              </a:xfrm>
            </p:grpSpPr>
            <p:sp>
              <p:nvSpPr>
                <p:cNvPr id="35" name="Freeform 38"/>
                <p:cNvSpPr>
                  <a:spLocks noChangeAspect="1"/>
                </p:cNvSpPr>
                <p:nvPr/>
              </p:nvSpPr>
              <p:spPr bwMode="auto">
                <a:xfrm>
                  <a:off x="5113262" y="4313238"/>
                  <a:ext cx="997269" cy="1297303"/>
                </a:xfrm>
                <a:custGeom>
                  <a:avLst/>
                  <a:gdLst/>
                  <a:ahLst/>
                  <a:cxnLst>
                    <a:cxn ang="0">
                      <a:pos x="696" y="716"/>
                    </a:cxn>
                    <a:cxn ang="0">
                      <a:pos x="698" y="716"/>
                    </a:cxn>
                    <a:cxn ang="0">
                      <a:pos x="698" y="80"/>
                    </a:cxn>
                    <a:cxn ang="0">
                      <a:pos x="698" y="80"/>
                    </a:cxn>
                    <a:cxn ang="0">
                      <a:pos x="696" y="64"/>
                    </a:cxn>
                    <a:cxn ang="0">
                      <a:pos x="692" y="50"/>
                    </a:cxn>
                    <a:cxn ang="0">
                      <a:pos x="684" y="36"/>
                    </a:cxn>
                    <a:cxn ang="0">
                      <a:pos x="674" y="24"/>
                    </a:cxn>
                    <a:cxn ang="0">
                      <a:pos x="662" y="14"/>
                    </a:cxn>
                    <a:cxn ang="0">
                      <a:pos x="650" y="6"/>
                    </a:cxn>
                    <a:cxn ang="0">
                      <a:pos x="634" y="2"/>
                    </a:cxn>
                    <a:cxn ang="0">
                      <a:pos x="618" y="0"/>
                    </a:cxn>
                    <a:cxn ang="0">
                      <a:pos x="80" y="0"/>
                    </a:cxn>
                    <a:cxn ang="0">
                      <a:pos x="80" y="0"/>
                    </a:cxn>
                    <a:cxn ang="0">
                      <a:pos x="64" y="2"/>
                    </a:cxn>
                    <a:cxn ang="0">
                      <a:pos x="48" y="6"/>
                    </a:cxn>
                    <a:cxn ang="0">
                      <a:pos x="34" y="14"/>
                    </a:cxn>
                    <a:cxn ang="0">
                      <a:pos x="22" y="24"/>
                    </a:cxn>
                    <a:cxn ang="0">
                      <a:pos x="12" y="36"/>
                    </a:cxn>
                    <a:cxn ang="0">
                      <a:pos x="6" y="50"/>
                    </a:cxn>
                    <a:cxn ang="0">
                      <a:pos x="0" y="64"/>
                    </a:cxn>
                    <a:cxn ang="0">
                      <a:pos x="0" y="80"/>
                    </a:cxn>
                    <a:cxn ang="0">
                      <a:pos x="0" y="828"/>
                    </a:cxn>
                    <a:cxn ang="0">
                      <a:pos x="0" y="828"/>
                    </a:cxn>
                    <a:cxn ang="0">
                      <a:pos x="0" y="844"/>
                    </a:cxn>
                    <a:cxn ang="0">
                      <a:pos x="6" y="858"/>
                    </a:cxn>
                    <a:cxn ang="0">
                      <a:pos x="12" y="872"/>
                    </a:cxn>
                    <a:cxn ang="0">
                      <a:pos x="22" y="884"/>
                    </a:cxn>
                    <a:cxn ang="0">
                      <a:pos x="34" y="894"/>
                    </a:cxn>
                    <a:cxn ang="0">
                      <a:pos x="48" y="902"/>
                    </a:cxn>
                    <a:cxn ang="0">
                      <a:pos x="64" y="906"/>
                    </a:cxn>
                    <a:cxn ang="0">
                      <a:pos x="80" y="908"/>
                    </a:cxn>
                    <a:cxn ang="0">
                      <a:pos x="506" y="908"/>
                    </a:cxn>
                    <a:cxn ang="0">
                      <a:pos x="696" y="716"/>
                    </a:cxn>
                  </a:cxnLst>
                  <a:rect l="0" t="0" r="r" b="b"/>
                  <a:pathLst>
                    <a:path w="698" h="908">
                      <a:moveTo>
                        <a:pt x="696" y="716"/>
                      </a:moveTo>
                      <a:lnTo>
                        <a:pt x="698" y="716"/>
                      </a:lnTo>
                      <a:lnTo>
                        <a:pt x="698" y="80"/>
                      </a:lnTo>
                      <a:lnTo>
                        <a:pt x="698" y="80"/>
                      </a:lnTo>
                      <a:lnTo>
                        <a:pt x="696" y="64"/>
                      </a:lnTo>
                      <a:lnTo>
                        <a:pt x="692" y="50"/>
                      </a:lnTo>
                      <a:lnTo>
                        <a:pt x="684" y="36"/>
                      </a:lnTo>
                      <a:lnTo>
                        <a:pt x="674" y="24"/>
                      </a:lnTo>
                      <a:lnTo>
                        <a:pt x="662" y="14"/>
                      </a:lnTo>
                      <a:lnTo>
                        <a:pt x="650" y="6"/>
                      </a:lnTo>
                      <a:lnTo>
                        <a:pt x="634" y="2"/>
                      </a:lnTo>
                      <a:lnTo>
                        <a:pt x="618" y="0"/>
                      </a:lnTo>
                      <a:lnTo>
                        <a:pt x="80" y="0"/>
                      </a:lnTo>
                      <a:lnTo>
                        <a:pt x="80" y="0"/>
                      </a:lnTo>
                      <a:lnTo>
                        <a:pt x="64" y="2"/>
                      </a:lnTo>
                      <a:lnTo>
                        <a:pt x="48" y="6"/>
                      </a:lnTo>
                      <a:lnTo>
                        <a:pt x="34" y="14"/>
                      </a:lnTo>
                      <a:lnTo>
                        <a:pt x="22" y="24"/>
                      </a:lnTo>
                      <a:lnTo>
                        <a:pt x="12" y="36"/>
                      </a:lnTo>
                      <a:lnTo>
                        <a:pt x="6" y="50"/>
                      </a:lnTo>
                      <a:lnTo>
                        <a:pt x="0" y="64"/>
                      </a:lnTo>
                      <a:lnTo>
                        <a:pt x="0" y="80"/>
                      </a:lnTo>
                      <a:lnTo>
                        <a:pt x="0" y="828"/>
                      </a:lnTo>
                      <a:lnTo>
                        <a:pt x="0" y="828"/>
                      </a:lnTo>
                      <a:lnTo>
                        <a:pt x="0" y="844"/>
                      </a:lnTo>
                      <a:lnTo>
                        <a:pt x="6" y="858"/>
                      </a:lnTo>
                      <a:lnTo>
                        <a:pt x="12" y="872"/>
                      </a:lnTo>
                      <a:lnTo>
                        <a:pt x="22" y="884"/>
                      </a:lnTo>
                      <a:lnTo>
                        <a:pt x="34" y="894"/>
                      </a:lnTo>
                      <a:lnTo>
                        <a:pt x="48" y="902"/>
                      </a:lnTo>
                      <a:lnTo>
                        <a:pt x="64" y="906"/>
                      </a:lnTo>
                      <a:lnTo>
                        <a:pt x="80" y="908"/>
                      </a:lnTo>
                      <a:lnTo>
                        <a:pt x="506" y="908"/>
                      </a:lnTo>
                      <a:lnTo>
                        <a:pt x="696" y="716"/>
                      </a:lnTo>
                      <a:close/>
                    </a:path>
                  </a:pathLst>
                </a:custGeom>
                <a:solidFill>
                  <a:schemeClr val="bg1">
                    <a:lumMod val="95000"/>
                  </a:schemeClr>
                </a:solidFill>
                <a:ln w="3175">
                  <a:noFill/>
                  <a:round/>
                  <a:headEnd/>
                  <a:tailEnd/>
                </a:ln>
                <a:effectLst/>
                <a:scene3d>
                  <a:camera prst="orthographicFront"/>
                  <a:lightRig rig="threePt" dir="t"/>
                </a:scene3d>
                <a:sp3d prstMaterial="matte">
                  <a:extrusionClr>
                    <a:srgbClr val="FF9966"/>
                  </a:extrusionClr>
                </a:sp3d>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solidFill>
                      <a:schemeClr val="bg1"/>
                    </a:solidFill>
                    <a:latin typeface="+mn-lt"/>
                  </a:endParaRPr>
                </a:p>
              </p:txBody>
            </p:sp>
            <p:sp>
              <p:nvSpPr>
                <p:cNvPr id="36" name="Freeform 46"/>
                <p:cNvSpPr>
                  <a:spLocks/>
                </p:cNvSpPr>
                <p:nvPr/>
              </p:nvSpPr>
              <p:spPr bwMode="auto">
                <a:xfrm>
                  <a:off x="5785892" y="5443840"/>
                  <a:ext cx="314240" cy="303208"/>
                </a:xfrm>
                <a:custGeom>
                  <a:avLst/>
                  <a:gdLst>
                    <a:gd name="T0" fmla="*/ 0 w 196"/>
                    <a:gd name="T1" fmla="*/ 478828600 h 192"/>
                    <a:gd name="T2" fmla="*/ 10281740 w 196"/>
                    <a:gd name="T3" fmla="*/ 478828600 h 192"/>
                    <a:gd name="T4" fmla="*/ 503810090 w 196"/>
                    <a:gd name="T5" fmla="*/ 0 h 192"/>
                    <a:gd name="T6" fmla="*/ 0 w 196"/>
                    <a:gd name="T7" fmla="*/ 0 h 192"/>
                    <a:gd name="T8" fmla="*/ 0 w 196"/>
                    <a:gd name="T9" fmla="*/ 478828600 h 192"/>
                    <a:gd name="T10" fmla="*/ 0 60000 65536"/>
                    <a:gd name="T11" fmla="*/ 0 60000 65536"/>
                    <a:gd name="T12" fmla="*/ 0 60000 65536"/>
                    <a:gd name="T13" fmla="*/ 0 60000 65536"/>
                    <a:gd name="T14" fmla="*/ 0 60000 65536"/>
                    <a:gd name="T15" fmla="*/ 0 w 196"/>
                    <a:gd name="T16" fmla="*/ 0 h 192"/>
                    <a:gd name="T17" fmla="*/ 196 w 196"/>
                    <a:gd name="T18" fmla="*/ 192 h 192"/>
                  </a:gdLst>
                  <a:ahLst/>
                  <a:cxnLst>
                    <a:cxn ang="T10">
                      <a:pos x="T0" y="T1"/>
                    </a:cxn>
                    <a:cxn ang="T11">
                      <a:pos x="T2" y="T3"/>
                    </a:cxn>
                    <a:cxn ang="T12">
                      <a:pos x="T4" y="T5"/>
                    </a:cxn>
                    <a:cxn ang="T13">
                      <a:pos x="T6" y="T7"/>
                    </a:cxn>
                    <a:cxn ang="T14">
                      <a:pos x="T8" y="T9"/>
                    </a:cxn>
                  </a:cxnLst>
                  <a:rect l="T15" t="T16" r="T17" b="T18"/>
                  <a:pathLst>
                    <a:path w="196" h="192">
                      <a:moveTo>
                        <a:pt x="0" y="192"/>
                      </a:moveTo>
                      <a:lnTo>
                        <a:pt x="4" y="192"/>
                      </a:lnTo>
                      <a:lnTo>
                        <a:pt x="196" y="0"/>
                      </a:lnTo>
                      <a:lnTo>
                        <a:pt x="0" y="0"/>
                      </a:lnTo>
                      <a:lnTo>
                        <a:pt x="0" y="192"/>
                      </a:lnTo>
                      <a:close/>
                    </a:path>
                  </a:pathLst>
                </a:custGeom>
                <a:solidFill>
                  <a:srgbClr val="993300"/>
                </a:solidFill>
                <a:ln>
                  <a:noFill/>
                </a:ln>
                <a:extLst>
                  <a:ext uri="{91240B29-F687-4F45-9708-019B960494DF}">
                    <a14:hiddenLine xmlns:a14="http://schemas.microsoft.com/office/drawing/2010/main" w="9525">
                      <a:solidFill>
                        <a:srgbClr val="000000"/>
                      </a:solidFill>
                      <a:round/>
                      <a:headEnd/>
                      <a:tailEnd/>
                    </a14:hiddenLine>
                  </a:ext>
                </a:extLst>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latin typeface="+mn-lt"/>
                  </a:endParaRPr>
                </a:p>
              </p:txBody>
            </p:sp>
          </p:grpSp>
          <p:grpSp>
            <p:nvGrpSpPr>
              <p:cNvPr id="29" name="Group 134"/>
              <p:cNvGrpSpPr>
                <a:grpSpLocks/>
              </p:cNvGrpSpPr>
              <p:nvPr/>
            </p:nvGrpSpPr>
            <p:grpSpPr bwMode="auto">
              <a:xfrm>
                <a:off x="3690556" y="1484063"/>
                <a:ext cx="625877" cy="618989"/>
                <a:chOff x="5205413" y="4622808"/>
                <a:chExt cx="720725" cy="712788"/>
              </a:xfrm>
            </p:grpSpPr>
            <p:sp>
              <p:nvSpPr>
                <p:cNvPr id="30" name="Rectangle 29"/>
                <p:cNvSpPr/>
                <p:nvPr/>
              </p:nvSpPr>
              <p:spPr>
                <a:xfrm>
                  <a:off x="5205413" y="4622808"/>
                  <a:ext cx="720725" cy="71438"/>
                </a:xfrm>
                <a:prstGeom prst="rect">
                  <a:avLst/>
                </a:prstGeom>
                <a:solidFill>
                  <a:srgbClr val="CC6600"/>
                </a:solidFill>
                <a:ln>
                  <a:noFill/>
                </a:ln>
                <a:effectLst>
                  <a:innerShdw blurRad="38100" dist="38100" dir="12540000">
                    <a:prstClr val="black">
                      <a:alpha val="69000"/>
                    </a:prstClr>
                  </a:innerShdw>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31" name="Rectangle 30"/>
                <p:cNvSpPr/>
                <p:nvPr/>
              </p:nvSpPr>
              <p:spPr>
                <a:xfrm>
                  <a:off x="5205413" y="4775208"/>
                  <a:ext cx="720725" cy="71438"/>
                </a:xfrm>
                <a:prstGeom prst="rect">
                  <a:avLst/>
                </a:prstGeom>
                <a:solidFill>
                  <a:srgbClr val="CC6600"/>
                </a:solidFill>
                <a:ln>
                  <a:noFill/>
                </a:ln>
                <a:effectLst>
                  <a:innerShdw blurRad="38100" dist="38100" dir="12540000">
                    <a:prstClr val="black">
                      <a:alpha val="69000"/>
                    </a:prstClr>
                  </a:innerShdw>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32" name="Rectangle 31"/>
                <p:cNvSpPr/>
                <p:nvPr/>
              </p:nvSpPr>
              <p:spPr>
                <a:xfrm>
                  <a:off x="5205413" y="4933958"/>
                  <a:ext cx="720725" cy="71438"/>
                </a:xfrm>
                <a:prstGeom prst="rect">
                  <a:avLst/>
                </a:prstGeom>
                <a:solidFill>
                  <a:srgbClr val="CC6600"/>
                </a:solidFill>
                <a:ln>
                  <a:noFill/>
                </a:ln>
                <a:effectLst>
                  <a:innerShdw blurRad="38100" dist="38100" dir="12540000">
                    <a:prstClr val="black">
                      <a:alpha val="69000"/>
                    </a:prstClr>
                  </a:innerShdw>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33" name="Rectangle 32"/>
                <p:cNvSpPr/>
                <p:nvPr/>
              </p:nvSpPr>
              <p:spPr>
                <a:xfrm>
                  <a:off x="5205413" y="5099058"/>
                  <a:ext cx="720725" cy="71438"/>
                </a:xfrm>
                <a:prstGeom prst="rect">
                  <a:avLst/>
                </a:prstGeom>
                <a:solidFill>
                  <a:srgbClr val="CC6600"/>
                </a:solidFill>
                <a:ln>
                  <a:noFill/>
                </a:ln>
                <a:effectLst>
                  <a:innerShdw blurRad="38100" dist="38100" dir="12540000">
                    <a:prstClr val="black">
                      <a:alpha val="69000"/>
                    </a:prstClr>
                  </a:innerShdw>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34" name="Rectangle 33"/>
                <p:cNvSpPr/>
                <p:nvPr/>
              </p:nvSpPr>
              <p:spPr>
                <a:xfrm>
                  <a:off x="5205413" y="5264158"/>
                  <a:ext cx="720725" cy="71438"/>
                </a:xfrm>
                <a:prstGeom prst="rect">
                  <a:avLst/>
                </a:prstGeom>
                <a:solidFill>
                  <a:srgbClr val="CC6600"/>
                </a:solidFill>
                <a:ln>
                  <a:noFill/>
                </a:ln>
                <a:effectLst>
                  <a:innerShdw blurRad="38100" dist="38100" dir="12540000">
                    <a:prstClr val="black">
                      <a:alpha val="69000"/>
                    </a:prstClr>
                  </a:innerShdw>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grpSp>
        </p:grpSp>
        <p:sp>
          <p:nvSpPr>
            <p:cNvPr id="24" name="TextBox 18"/>
            <p:cNvSpPr txBox="1">
              <a:spLocks noChangeArrowheads="1"/>
            </p:cNvSpPr>
            <p:nvPr/>
          </p:nvSpPr>
          <p:spPr bwMode="auto">
            <a:xfrm rot="15219110">
              <a:off x="593511" y="3937064"/>
              <a:ext cx="1141044" cy="2616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r>
                <a:rPr lang="en-US" altLang="id-ID" sz="1100" dirty="0">
                  <a:solidFill>
                    <a:schemeClr val="bg1"/>
                  </a:solidFill>
                  <a:latin typeface="+mn-lt"/>
                </a:rPr>
                <a:t>Implementation</a:t>
              </a:r>
              <a:endParaRPr lang="en-US" altLang="id-ID" sz="1000" dirty="0">
                <a:solidFill>
                  <a:schemeClr val="bg1"/>
                </a:solidFill>
                <a:latin typeface="+mn-lt"/>
              </a:endParaRPr>
            </a:p>
          </p:txBody>
        </p:sp>
        <p:sp>
          <p:nvSpPr>
            <p:cNvPr id="25" name="TextBox 20"/>
            <p:cNvSpPr txBox="1">
              <a:spLocks noChangeArrowheads="1"/>
            </p:cNvSpPr>
            <p:nvPr/>
          </p:nvSpPr>
          <p:spPr bwMode="auto">
            <a:xfrm>
              <a:off x="1977722" y="4992665"/>
              <a:ext cx="1124161" cy="2616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r>
                <a:rPr lang="en-US" altLang="id-ID" sz="1100" dirty="0">
                  <a:solidFill>
                    <a:schemeClr val="bg1"/>
                  </a:solidFill>
                  <a:latin typeface="+mn-lt"/>
                </a:rPr>
                <a:t>Research</a:t>
              </a:r>
              <a:endParaRPr lang="en-US" altLang="id-ID" sz="1000" dirty="0">
                <a:solidFill>
                  <a:schemeClr val="bg1"/>
                </a:solidFill>
                <a:latin typeface="+mn-lt"/>
              </a:endParaRPr>
            </a:p>
          </p:txBody>
        </p:sp>
        <p:sp>
          <p:nvSpPr>
            <p:cNvPr id="26" name="Freeform 76"/>
            <p:cNvSpPr>
              <a:spLocks noEditPoints="1"/>
            </p:cNvSpPr>
            <p:nvPr/>
          </p:nvSpPr>
          <p:spPr bwMode="auto">
            <a:xfrm rot="19303549">
              <a:off x="1677432" y="4765592"/>
              <a:ext cx="184556" cy="291826"/>
            </a:xfrm>
            <a:custGeom>
              <a:avLst/>
              <a:gdLst/>
              <a:ahLst/>
              <a:cxnLst>
                <a:cxn ang="0">
                  <a:pos x="740" y="332"/>
                </a:cxn>
                <a:cxn ang="0">
                  <a:pos x="712" y="226"/>
                </a:cxn>
                <a:cxn ang="0">
                  <a:pos x="656" y="134"/>
                </a:cxn>
                <a:cxn ang="0">
                  <a:pos x="578" y="64"/>
                </a:cxn>
                <a:cxn ang="0">
                  <a:pos x="480" y="16"/>
                </a:cxn>
                <a:cxn ang="0">
                  <a:pos x="370" y="0"/>
                </a:cxn>
                <a:cxn ang="0">
                  <a:pos x="296" y="8"/>
                </a:cxn>
                <a:cxn ang="0">
                  <a:pos x="194" y="44"/>
                </a:cxn>
                <a:cxn ang="0">
                  <a:pos x="108" y="108"/>
                </a:cxn>
                <a:cxn ang="0">
                  <a:pos x="44" y="194"/>
                </a:cxn>
                <a:cxn ang="0">
                  <a:pos x="8" y="296"/>
                </a:cxn>
                <a:cxn ang="0">
                  <a:pos x="0" y="370"/>
                </a:cxn>
                <a:cxn ang="0">
                  <a:pos x="10" y="454"/>
                </a:cxn>
                <a:cxn ang="0">
                  <a:pos x="36" y="532"/>
                </a:cxn>
                <a:cxn ang="0">
                  <a:pos x="78" y="600"/>
                </a:cxn>
                <a:cxn ang="0">
                  <a:pos x="134" y="656"/>
                </a:cxn>
                <a:cxn ang="0">
                  <a:pos x="202" y="700"/>
                </a:cxn>
                <a:cxn ang="0">
                  <a:pos x="226" y="718"/>
                </a:cxn>
                <a:cxn ang="0">
                  <a:pos x="226" y="1058"/>
                </a:cxn>
                <a:cxn ang="0">
                  <a:pos x="236" y="1096"/>
                </a:cxn>
                <a:cxn ang="0">
                  <a:pos x="256" y="1126"/>
                </a:cxn>
                <a:cxn ang="0">
                  <a:pos x="286" y="1152"/>
                </a:cxn>
                <a:cxn ang="0">
                  <a:pos x="320" y="1168"/>
                </a:cxn>
                <a:cxn ang="0">
                  <a:pos x="362" y="1174"/>
                </a:cxn>
                <a:cxn ang="0">
                  <a:pos x="388" y="1170"/>
                </a:cxn>
                <a:cxn ang="0">
                  <a:pos x="426" y="1158"/>
                </a:cxn>
                <a:cxn ang="0">
                  <a:pos x="458" y="1136"/>
                </a:cxn>
                <a:cxn ang="0">
                  <a:pos x="480" y="1106"/>
                </a:cxn>
                <a:cxn ang="0">
                  <a:pos x="494" y="1072"/>
                </a:cxn>
                <a:cxn ang="0">
                  <a:pos x="498" y="720"/>
                </a:cxn>
                <a:cxn ang="0">
                  <a:pos x="548" y="696"/>
                </a:cxn>
                <a:cxn ang="0">
                  <a:pos x="618" y="648"/>
                </a:cxn>
                <a:cxn ang="0">
                  <a:pos x="672" y="586"/>
                </a:cxn>
                <a:cxn ang="0">
                  <a:pos x="714" y="512"/>
                </a:cxn>
                <a:cxn ang="0">
                  <a:pos x="736" y="430"/>
                </a:cxn>
                <a:cxn ang="0">
                  <a:pos x="742" y="370"/>
                </a:cxn>
                <a:cxn ang="0">
                  <a:pos x="350" y="580"/>
                </a:cxn>
                <a:cxn ang="0">
                  <a:pos x="288" y="564"/>
                </a:cxn>
                <a:cxn ang="0">
                  <a:pos x="236" y="534"/>
                </a:cxn>
                <a:cxn ang="0">
                  <a:pos x="196" y="488"/>
                </a:cxn>
                <a:cxn ang="0">
                  <a:pos x="170" y="434"/>
                </a:cxn>
                <a:cxn ang="0">
                  <a:pos x="160" y="370"/>
                </a:cxn>
                <a:cxn ang="0">
                  <a:pos x="164" y="328"/>
                </a:cxn>
                <a:cxn ang="0">
                  <a:pos x="186" y="270"/>
                </a:cxn>
                <a:cxn ang="0">
                  <a:pos x="222" y="222"/>
                </a:cxn>
                <a:cxn ang="0">
                  <a:pos x="270" y="186"/>
                </a:cxn>
                <a:cxn ang="0">
                  <a:pos x="328" y="164"/>
                </a:cxn>
                <a:cxn ang="0">
                  <a:pos x="370" y="160"/>
                </a:cxn>
                <a:cxn ang="0">
                  <a:pos x="434" y="170"/>
                </a:cxn>
                <a:cxn ang="0">
                  <a:pos x="488" y="196"/>
                </a:cxn>
                <a:cxn ang="0">
                  <a:pos x="534" y="236"/>
                </a:cxn>
                <a:cxn ang="0">
                  <a:pos x="564" y="288"/>
                </a:cxn>
                <a:cxn ang="0">
                  <a:pos x="580" y="350"/>
                </a:cxn>
                <a:cxn ang="0">
                  <a:pos x="580" y="392"/>
                </a:cxn>
                <a:cxn ang="0">
                  <a:pos x="564" y="452"/>
                </a:cxn>
                <a:cxn ang="0">
                  <a:pos x="534" y="504"/>
                </a:cxn>
                <a:cxn ang="0">
                  <a:pos x="488" y="546"/>
                </a:cxn>
                <a:cxn ang="0">
                  <a:pos x="434" y="572"/>
                </a:cxn>
                <a:cxn ang="0">
                  <a:pos x="370" y="582"/>
                </a:cxn>
              </a:cxnLst>
              <a:rect l="0" t="0" r="r" b="b"/>
              <a:pathLst>
                <a:path w="742" h="1174">
                  <a:moveTo>
                    <a:pt x="742" y="370"/>
                  </a:moveTo>
                  <a:lnTo>
                    <a:pt x="742" y="370"/>
                  </a:lnTo>
                  <a:lnTo>
                    <a:pt x="740" y="332"/>
                  </a:lnTo>
                  <a:lnTo>
                    <a:pt x="734" y="296"/>
                  </a:lnTo>
                  <a:lnTo>
                    <a:pt x="724" y="260"/>
                  </a:lnTo>
                  <a:lnTo>
                    <a:pt x="712" y="226"/>
                  </a:lnTo>
                  <a:lnTo>
                    <a:pt x="696" y="194"/>
                  </a:lnTo>
                  <a:lnTo>
                    <a:pt x="678" y="164"/>
                  </a:lnTo>
                  <a:lnTo>
                    <a:pt x="656" y="134"/>
                  </a:lnTo>
                  <a:lnTo>
                    <a:pt x="632" y="108"/>
                  </a:lnTo>
                  <a:lnTo>
                    <a:pt x="606" y="84"/>
                  </a:lnTo>
                  <a:lnTo>
                    <a:pt x="578" y="64"/>
                  </a:lnTo>
                  <a:lnTo>
                    <a:pt x="548" y="44"/>
                  </a:lnTo>
                  <a:lnTo>
                    <a:pt x="514" y="30"/>
                  </a:lnTo>
                  <a:lnTo>
                    <a:pt x="480" y="16"/>
                  </a:lnTo>
                  <a:lnTo>
                    <a:pt x="446" y="8"/>
                  </a:lnTo>
                  <a:lnTo>
                    <a:pt x="408" y="2"/>
                  </a:lnTo>
                  <a:lnTo>
                    <a:pt x="370" y="0"/>
                  </a:lnTo>
                  <a:lnTo>
                    <a:pt x="370" y="0"/>
                  </a:lnTo>
                  <a:lnTo>
                    <a:pt x="332" y="2"/>
                  </a:lnTo>
                  <a:lnTo>
                    <a:pt x="296" y="8"/>
                  </a:lnTo>
                  <a:lnTo>
                    <a:pt x="260" y="16"/>
                  </a:lnTo>
                  <a:lnTo>
                    <a:pt x="226" y="30"/>
                  </a:lnTo>
                  <a:lnTo>
                    <a:pt x="194" y="44"/>
                  </a:lnTo>
                  <a:lnTo>
                    <a:pt x="164" y="64"/>
                  </a:lnTo>
                  <a:lnTo>
                    <a:pt x="134" y="84"/>
                  </a:lnTo>
                  <a:lnTo>
                    <a:pt x="108" y="108"/>
                  </a:lnTo>
                  <a:lnTo>
                    <a:pt x="84" y="134"/>
                  </a:lnTo>
                  <a:lnTo>
                    <a:pt x="64" y="164"/>
                  </a:lnTo>
                  <a:lnTo>
                    <a:pt x="44" y="194"/>
                  </a:lnTo>
                  <a:lnTo>
                    <a:pt x="30" y="226"/>
                  </a:lnTo>
                  <a:lnTo>
                    <a:pt x="16" y="260"/>
                  </a:lnTo>
                  <a:lnTo>
                    <a:pt x="8" y="296"/>
                  </a:lnTo>
                  <a:lnTo>
                    <a:pt x="2" y="332"/>
                  </a:lnTo>
                  <a:lnTo>
                    <a:pt x="0" y="370"/>
                  </a:lnTo>
                  <a:lnTo>
                    <a:pt x="0" y="370"/>
                  </a:lnTo>
                  <a:lnTo>
                    <a:pt x="2" y="400"/>
                  </a:lnTo>
                  <a:lnTo>
                    <a:pt x="4" y="426"/>
                  </a:lnTo>
                  <a:lnTo>
                    <a:pt x="10" y="454"/>
                  </a:lnTo>
                  <a:lnTo>
                    <a:pt x="16" y="480"/>
                  </a:lnTo>
                  <a:lnTo>
                    <a:pt x="26" y="506"/>
                  </a:lnTo>
                  <a:lnTo>
                    <a:pt x="36" y="532"/>
                  </a:lnTo>
                  <a:lnTo>
                    <a:pt x="48" y="554"/>
                  </a:lnTo>
                  <a:lnTo>
                    <a:pt x="64" y="578"/>
                  </a:lnTo>
                  <a:lnTo>
                    <a:pt x="78" y="600"/>
                  </a:lnTo>
                  <a:lnTo>
                    <a:pt x="96" y="620"/>
                  </a:lnTo>
                  <a:lnTo>
                    <a:pt x="114" y="638"/>
                  </a:lnTo>
                  <a:lnTo>
                    <a:pt x="134" y="656"/>
                  </a:lnTo>
                  <a:lnTo>
                    <a:pt x="156" y="672"/>
                  </a:lnTo>
                  <a:lnTo>
                    <a:pt x="178" y="688"/>
                  </a:lnTo>
                  <a:lnTo>
                    <a:pt x="202" y="700"/>
                  </a:lnTo>
                  <a:lnTo>
                    <a:pt x="226" y="712"/>
                  </a:lnTo>
                  <a:lnTo>
                    <a:pt x="226" y="712"/>
                  </a:lnTo>
                  <a:lnTo>
                    <a:pt x="226" y="718"/>
                  </a:lnTo>
                  <a:lnTo>
                    <a:pt x="226" y="1046"/>
                  </a:lnTo>
                  <a:lnTo>
                    <a:pt x="226" y="1046"/>
                  </a:lnTo>
                  <a:lnTo>
                    <a:pt x="226" y="1058"/>
                  </a:lnTo>
                  <a:lnTo>
                    <a:pt x="228" y="1072"/>
                  </a:lnTo>
                  <a:lnTo>
                    <a:pt x="232" y="1084"/>
                  </a:lnTo>
                  <a:lnTo>
                    <a:pt x="236" y="1096"/>
                  </a:lnTo>
                  <a:lnTo>
                    <a:pt x="242" y="1106"/>
                  </a:lnTo>
                  <a:lnTo>
                    <a:pt x="248" y="1116"/>
                  </a:lnTo>
                  <a:lnTo>
                    <a:pt x="256" y="1126"/>
                  </a:lnTo>
                  <a:lnTo>
                    <a:pt x="266" y="1136"/>
                  </a:lnTo>
                  <a:lnTo>
                    <a:pt x="274" y="1144"/>
                  </a:lnTo>
                  <a:lnTo>
                    <a:pt x="286" y="1152"/>
                  </a:lnTo>
                  <a:lnTo>
                    <a:pt x="296" y="1158"/>
                  </a:lnTo>
                  <a:lnTo>
                    <a:pt x="308" y="1164"/>
                  </a:lnTo>
                  <a:lnTo>
                    <a:pt x="320" y="1168"/>
                  </a:lnTo>
                  <a:lnTo>
                    <a:pt x="334" y="1170"/>
                  </a:lnTo>
                  <a:lnTo>
                    <a:pt x="348" y="1172"/>
                  </a:lnTo>
                  <a:lnTo>
                    <a:pt x="362" y="1174"/>
                  </a:lnTo>
                  <a:lnTo>
                    <a:pt x="362" y="1174"/>
                  </a:lnTo>
                  <a:lnTo>
                    <a:pt x="376" y="1172"/>
                  </a:lnTo>
                  <a:lnTo>
                    <a:pt x="388" y="1170"/>
                  </a:lnTo>
                  <a:lnTo>
                    <a:pt x="402" y="1168"/>
                  </a:lnTo>
                  <a:lnTo>
                    <a:pt x="414" y="1164"/>
                  </a:lnTo>
                  <a:lnTo>
                    <a:pt x="426" y="1158"/>
                  </a:lnTo>
                  <a:lnTo>
                    <a:pt x="438" y="1152"/>
                  </a:lnTo>
                  <a:lnTo>
                    <a:pt x="448" y="1144"/>
                  </a:lnTo>
                  <a:lnTo>
                    <a:pt x="458" y="1136"/>
                  </a:lnTo>
                  <a:lnTo>
                    <a:pt x="466" y="1126"/>
                  </a:lnTo>
                  <a:lnTo>
                    <a:pt x="474" y="1116"/>
                  </a:lnTo>
                  <a:lnTo>
                    <a:pt x="480" y="1106"/>
                  </a:lnTo>
                  <a:lnTo>
                    <a:pt x="486" y="1096"/>
                  </a:lnTo>
                  <a:lnTo>
                    <a:pt x="492" y="1084"/>
                  </a:lnTo>
                  <a:lnTo>
                    <a:pt x="494" y="1072"/>
                  </a:lnTo>
                  <a:lnTo>
                    <a:pt x="496" y="1058"/>
                  </a:lnTo>
                  <a:lnTo>
                    <a:pt x="498" y="1046"/>
                  </a:lnTo>
                  <a:lnTo>
                    <a:pt x="498" y="720"/>
                  </a:lnTo>
                  <a:lnTo>
                    <a:pt x="498" y="720"/>
                  </a:lnTo>
                  <a:lnTo>
                    <a:pt x="524" y="708"/>
                  </a:lnTo>
                  <a:lnTo>
                    <a:pt x="548" y="696"/>
                  </a:lnTo>
                  <a:lnTo>
                    <a:pt x="572" y="682"/>
                  </a:lnTo>
                  <a:lnTo>
                    <a:pt x="596" y="666"/>
                  </a:lnTo>
                  <a:lnTo>
                    <a:pt x="618" y="648"/>
                  </a:lnTo>
                  <a:lnTo>
                    <a:pt x="638" y="628"/>
                  </a:lnTo>
                  <a:lnTo>
                    <a:pt x="656" y="608"/>
                  </a:lnTo>
                  <a:lnTo>
                    <a:pt x="672" y="586"/>
                  </a:lnTo>
                  <a:lnTo>
                    <a:pt x="688" y="562"/>
                  </a:lnTo>
                  <a:lnTo>
                    <a:pt x="702" y="538"/>
                  </a:lnTo>
                  <a:lnTo>
                    <a:pt x="714" y="512"/>
                  </a:lnTo>
                  <a:lnTo>
                    <a:pt x="724" y="486"/>
                  </a:lnTo>
                  <a:lnTo>
                    <a:pt x="732" y="458"/>
                  </a:lnTo>
                  <a:lnTo>
                    <a:pt x="736" y="430"/>
                  </a:lnTo>
                  <a:lnTo>
                    <a:pt x="740" y="400"/>
                  </a:lnTo>
                  <a:lnTo>
                    <a:pt x="742" y="370"/>
                  </a:lnTo>
                  <a:lnTo>
                    <a:pt x="742" y="370"/>
                  </a:lnTo>
                  <a:close/>
                  <a:moveTo>
                    <a:pt x="370" y="582"/>
                  </a:moveTo>
                  <a:lnTo>
                    <a:pt x="370" y="582"/>
                  </a:lnTo>
                  <a:lnTo>
                    <a:pt x="350" y="580"/>
                  </a:lnTo>
                  <a:lnTo>
                    <a:pt x="328" y="578"/>
                  </a:lnTo>
                  <a:lnTo>
                    <a:pt x="308" y="572"/>
                  </a:lnTo>
                  <a:lnTo>
                    <a:pt x="288" y="564"/>
                  </a:lnTo>
                  <a:lnTo>
                    <a:pt x="270" y="556"/>
                  </a:lnTo>
                  <a:lnTo>
                    <a:pt x="252" y="546"/>
                  </a:lnTo>
                  <a:lnTo>
                    <a:pt x="236" y="534"/>
                  </a:lnTo>
                  <a:lnTo>
                    <a:pt x="222" y="520"/>
                  </a:lnTo>
                  <a:lnTo>
                    <a:pt x="208" y="504"/>
                  </a:lnTo>
                  <a:lnTo>
                    <a:pt x="196" y="488"/>
                  </a:lnTo>
                  <a:lnTo>
                    <a:pt x="186" y="472"/>
                  </a:lnTo>
                  <a:lnTo>
                    <a:pt x="176" y="452"/>
                  </a:lnTo>
                  <a:lnTo>
                    <a:pt x="170" y="434"/>
                  </a:lnTo>
                  <a:lnTo>
                    <a:pt x="164" y="414"/>
                  </a:lnTo>
                  <a:lnTo>
                    <a:pt x="162" y="392"/>
                  </a:lnTo>
                  <a:lnTo>
                    <a:pt x="160" y="370"/>
                  </a:lnTo>
                  <a:lnTo>
                    <a:pt x="160" y="370"/>
                  </a:lnTo>
                  <a:lnTo>
                    <a:pt x="162" y="350"/>
                  </a:lnTo>
                  <a:lnTo>
                    <a:pt x="164" y="328"/>
                  </a:lnTo>
                  <a:lnTo>
                    <a:pt x="170" y="308"/>
                  </a:lnTo>
                  <a:lnTo>
                    <a:pt x="176" y="288"/>
                  </a:lnTo>
                  <a:lnTo>
                    <a:pt x="186" y="270"/>
                  </a:lnTo>
                  <a:lnTo>
                    <a:pt x="196" y="252"/>
                  </a:lnTo>
                  <a:lnTo>
                    <a:pt x="208" y="236"/>
                  </a:lnTo>
                  <a:lnTo>
                    <a:pt x="222" y="222"/>
                  </a:lnTo>
                  <a:lnTo>
                    <a:pt x="236" y="208"/>
                  </a:lnTo>
                  <a:lnTo>
                    <a:pt x="252" y="196"/>
                  </a:lnTo>
                  <a:lnTo>
                    <a:pt x="270" y="186"/>
                  </a:lnTo>
                  <a:lnTo>
                    <a:pt x="288" y="176"/>
                  </a:lnTo>
                  <a:lnTo>
                    <a:pt x="308" y="170"/>
                  </a:lnTo>
                  <a:lnTo>
                    <a:pt x="328" y="164"/>
                  </a:lnTo>
                  <a:lnTo>
                    <a:pt x="350" y="162"/>
                  </a:lnTo>
                  <a:lnTo>
                    <a:pt x="370" y="160"/>
                  </a:lnTo>
                  <a:lnTo>
                    <a:pt x="370" y="160"/>
                  </a:lnTo>
                  <a:lnTo>
                    <a:pt x="392" y="162"/>
                  </a:lnTo>
                  <a:lnTo>
                    <a:pt x="414" y="164"/>
                  </a:lnTo>
                  <a:lnTo>
                    <a:pt x="434" y="170"/>
                  </a:lnTo>
                  <a:lnTo>
                    <a:pt x="452" y="176"/>
                  </a:lnTo>
                  <a:lnTo>
                    <a:pt x="472" y="186"/>
                  </a:lnTo>
                  <a:lnTo>
                    <a:pt x="488" y="196"/>
                  </a:lnTo>
                  <a:lnTo>
                    <a:pt x="504" y="208"/>
                  </a:lnTo>
                  <a:lnTo>
                    <a:pt x="520" y="222"/>
                  </a:lnTo>
                  <a:lnTo>
                    <a:pt x="534" y="236"/>
                  </a:lnTo>
                  <a:lnTo>
                    <a:pt x="546" y="252"/>
                  </a:lnTo>
                  <a:lnTo>
                    <a:pt x="556" y="270"/>
                  </a:lnTo>
                  <a:lnTo>
                    <a:pt x="564" y="288"/>
                  </a:lnTo>
                  <a:lnTo>
                    <a:pt x="572" y="308"/>
                  </a:lnTo>
                  <a:lnTo>
                    <a:pt x="578" y="328"/>
                  </a:lnTo>
                  <a:lnTo>
                    <a:pt x="580" y="350"/>
                  </a:lnTo>
                  <a:lnTo>
                    <a:pt x="582" y="370"/>
                  </a:lnTo>
                  <a:lnTo>
                    <a:pt x="582" y="370"/>
                  </a:lnTo>
                  <a:lnTo>
                    <a:pt x="580" y="392"/>
                  </a:lnTo>
                  <a:lnTo>
                    <a:pt x="578" y="414"/>
                  </a:lnTo>
                  <a:lnTo>
                    <a:pt x="572" y="434"/>
                  </a:lnTo>
                  <a:lnTo>
                    <a:pt x="564" y="452"/>
                  </a:lnTo>
                  <a:lnTo>
                    <a:pt x="556" y="472"/>
                  </a:lnTo>
                  <a:lnTo>
                    <a:pt x="546" y="488"/>
                  </a:lnTo>
                  <a:lnTo>
                    <a:pt x="534" y="504"/>
                  </a:lnTo>
                  <a:lnTo>
                    <a:pt x="520" y="520"/>
                  </a:lnTo>
                  <a:lnTo>
                    <a:pt x="504" y="534"/>
                  </a:lnTo>
                  <a:lnTo>
                    <a:pt x="488" y="546"/>
                  </a:lnTo>
                  <a:lnTo>
                    <a:pt x="472" y="556"/>
                  </a:lnTo>
                  <a:lnTo>
                    <a:pt x="452" y="564"/>
                  </a:lnTo>
                  <a:lnTo>
                    <a:pt x="434" y="572"/>
                  </a:lnTo>
                  <a:lnTo>
                    <a:pt x="414" y="578"/>
                  </a:lnTo>
                  <a:lnTo>
                    <a:pt x="392" y="580"/>
                  </a:lnTo>
                  <a:lnTo>
                    <a:pt x="370" y="582"/>
                  </a:lnTo>
                  <a:lnTo>
                    <a:pt x="370" y="582"/>
                  </a:lnTo>
                  <a:close/>
                </a:path>
              </a:pathLst>
            </a:custGeom>
            <a:solidFill>
              <a:schemeClr val="bg1">
                <a:lumMod val="95000"/>
              </a:schemeClr>
            </a:solidFill>
            <a:ln w="3175">
              <a:noFill/>
              <a:round/>
              <a:headEnd/>
              <a:tailEnd/>
            </a:ln>
            <a:effectLst/>
            <a:scene3d>
              <a:camera prst="orthographicFront"/>
              <a:lightRig rig="threePt" dir="t"/>
            </a:scene3d>
            <a:sp3d prstMaterial="matte">
              <a:extrusionClr>
                <a:srgbClr val="FF9966"/>
              </a:extrusionClr>
            </a:sp3d>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solidFill>
                  <a:schemeClr val="bg1"/>
                </a:solidFill>
                <a:latin typeface="+mn-lt"/>
              </a:endParaRPr>
            </a:p>
          </p:txBody>
        </p:sp>
        <p:sp>
          <p:nvSpPr>
            <p:cNvPr id="27" name="Freeform 16"/>
            <p:cNvSpPr>
              <a:spLocks noChangeAspect="1" noEditPoints="1"/>
            </p:cNvSpPr>
            <p:nvPr/>
          </p:nvSpPr>
          <p:spPr bwMode="auto">
            <a:xfrm>
              <a:off x="996808" y="3202313"/>
              <a:ext cx="235024" cy="235025"/>
            </a:xfrm>
            <a:custGeom>
              <a:avLst/>
              <a:gdLst>
                <a:gd name="T0" fmla="*/ 62 w 401"/>
                <a:gd name="T1" fmla="*/ 116 h 357"/>
                <a:gd name="T2" fmla="*/ 117 w 401"/>
                <a:gd name="T3" fmla="*/ 135 h 357"/>
                <a:gd name="T4" fmla="*/ 124 w 401"/>
                <a:gd name="T5" fmla="*/ 133 h 357"/>
                <a:gd name="T6" fmla="*/ 155 w 401"/>
                <a:gd name="T7" fmla="*/ 106 h 357"/>
                <a:gd name="T8" fmla="*/ 156 w 401"/>
                <a:gd name="T9" fmla="*/ 100 h 357"/>
                <a:gd name="T10" fmla="*/ 141 w 401"/>
                <a:gd name="T11" fmla="*/ 81 h 357"/>
                <a:gd name="T12" fmla="*/ 219 w 401"/>
                <a:gd name="T13" fmla="*/ 1 h 357"/>
                <a:gd name="T14" fmla="*/ 160 w 401"/>
                <a:gd name="T15" fmla="*/ 1 h 357"/>
                <a:gd name="T16" fmla="*/ 86 w 401"/>
                <a:gd name="T17" fmla="*/ 39 h 357"/>
                <a:gd name="T18" fmla="*/ 55 w 401"/>
                <a:gd name="T19" fmla="*/ 63 h 357"/>
                <a:gd name="T20" fmla="*/ 43 w 401"/>
                <a:gd name="T21" fmla="*/ 90 h 357"/>
                <a:gd name="T22" fmla="*/ 18 w 401"/>
                <a:gd name="T23" fmla="*/ 98 h 357"/>
                <a:gd name="T24" fmla="*/ 3 w 401"/>
                <a:gd name="T25" fmla="*/ 110 h 357"/>
                <a:gd name="T26" fmla="*/ 2 w 401"/>
                <a:gd name="T27" fmla="*/ 120 h 357"/>
                <a:gd name="T28" fmla="*/ 30 w 401"/>
                <a:gd name="T29" fmla="*/ 150 h 357"/>
                <a:gd name="T30" fmla="*/ 41 w 401"/>
                <a:gd name="T31" fmla="*/ 152 h 357"/>
                <a:gd name="T32" fmla="*/ 55 w 401"/>
                <a:gd name="T33" fmla="*/ 139 h 357"/>
                <a:gd name="T34" fmla="*/ 62 w 401"/>
                <a:gd name="T35" fmla="*/ 116 h 357"/>
                <a:gd name="T36" fmla="*/ 177 w 401"/>
                <a:gd name="T37" fmla="*/ 126 h 357"/>
                <a:gd name="T38" fmla="*/ 169 w 401"/>
                <a:gd name="T39" fmla="*/ 125 h 357"/>
                <a:gd name="T40" fmla="*/ 140 w 401"/>
                <a:gd name="T41" fmla="*/ 150 h 357"/>
                <a:gd name="T42" fmla="*/ 139 w 401"/>
                <a:gd name="T43" fmla="*/ 158 h 357"/>
                <a:gd name="T44" fmla="*/ 305 w 401"/>
                <a:gd name="T45" fmla="*/ 347 h 357"/>
                <a:gd name="T46" fmla="*/ 320 w 401"/>
                <a:gd name="T47" fmla="*/ 348 h 357"/>
                <a:gd name="T48" fmla="*/ 340 w 401"/>
                <a:gd name="T49" fmla="*/ 332 h 357"/>
                <a:gd name="T50" fmla="*/ 341 w 401"/>
                <a:gd name="T51" fmla="*/ 317 h 357"/>
                <a:gd name="T52" fmla="*/ 177 w 401"/>
                <a:gd name="T53" fmla="*/ 126 h 357"/>
                <a:gd name="T54" fmla="*/ 398 w 401"/>
                <a:gd name="T55" fmla="*/ 46 h 357"/>
                <a:gd name="T56" fmla="*/ 389 w 401"/>
                <a:gd name="T57" fmla="*/ 42 h 357"/>
                <a:gd name="T58" fmla="*/ 369 w 401"/>
                <a:gd name="T59" fmla="*/ 72 h 357"/>
                <a:gd name="T60" fmla="*/ 331 w 401"/>
                <a:gd name="T61" fmla="*/ 80 h 357"/>
                <a:gd name="T62" fmla="*/ 320 w 401"/>
                <a:gd name="T63" fmla="*/ 45 h 357"/>
                <a:gd name="T64" fmla="*/ 338 w 401"/>
                <a:gd name="T65" fmla="*/ 13 h 357"/>
                <a:gd name="T66" fmla="*/ 330 w 401"/>
                <a:gd name="T67" fmla="*/ 6 h 357"/>
                <a:gd name="T68" fmla="*/ 274 w 401"/>
                <a:gd name="T69" fmla="*/ 51 h 357"/>
                <a:gd name="T70" fmla="*/ 257 w 401"/>
                <a:gd name="T71" fmla="*/ 121 h 357"/>
                <a:gd name="T72" fmla="*/ 230 w 401"/>
                <a:gd name="T73" fmla="*/ 149 h 357"/>
                <a:gd name="T74" fmla="*/ 257 w 401"/>
                <a:gd name="T75" fmla="*/ 181 h 357"/>
                <a:gd name="T76" fmla="*/ 290 w 401"/>
                <a:gd name="T77" fmla="*/ 149 h 357"/>
                <a:gd name="T78" fmla="*/ 330 w 401"/>
                <a:gd name="T79" fmla="*/ 137 h 357"/>
                <a:gd name="T80" fmla="*/ 391 w 401"/>
                <a:gd name="T81" fmla="*/ 112 h 357"/>
                <a:gd name="T82" fmla="*/ 398 w 401"/>
                <a:gd name="T83" fmla="*/ 46 h 357"/>
                <a:gd name="T84" fmla="*/ 55 w 401"/>
                <a:gd name="T85" fmla="*/ 319 h 357"/>
                <a:gd name="T86" fmla="*/ 55 w 401"/>
                <a:gd name="T87" fmla="*/ 334 h 357"/>
                <a:gd name="T88" fmla="*/ 74 w 401"/>
                <a:gd name="T89" fmla="*/ 353 h 357"/>
                <a:gd name="T90" fmla="*/ 89 w 401"/>
                <a:gd name="T91" fmla="*/ 351 h 357"/>
                <a:gd name="T92" fmla="*/ 187 w 401"/>
                <a:gd name="T93" fmla="*/ 254 h 357"/>
                <a:gd name="T94" fmla="*/ 157 w 401"/>
                <a:gd name="T95" fmla="*/ 220 h 357"/>
                <a:gd name="T96" fmla="*/ 55 w 401"/>
                <a:gd name="T97" fmla="*/ 319 h 3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401" h="357">
                  <a:moveTo>
                    <a:pt x="62" y="116"/>
                  </a:moveTo>
                  <a:cubicBezTo>
                    <a:pt x="81" y="101"/>
                    <a:pt x="97" y="111"/>
                    <a:pt x="117" y="135"/>
                  </a:cubicBezTo>
                  <a:cubicBezTo>
                    <a:pt x="120" y="138"/>
                    <a:pt x="123" y="135"/>
                    <a:pt x="124" y="133"/>
                  </a:cubicBezTo>
                  <a:cubicBezTo>
                    <a:pt x="126" y="132"/>
                    <a:pt x="154" y="107"/>
                    <a:pt x="155" y="106"/>
                  </a:cubicBezTo>
                  <a:cubicBezTo>
                    <a:pt x="156" y="105"/>
                    <a:pt x="158" y="102"/>
                    <a:pt x="156" y="100"/>
                  </a:cubicBezTo>
                  <a:cubicBezTo>
                    <a:pt x="154" y="98"/>
                    <a:pt x="146" y="88"/>
                    <a:pt x="141" y="81"/>
                  </a:cubicBezTo>
                  <a:cubicBezTo>
                    <a:pt x="105" y="34"/>
                    <a:pt x="240" y="2"/>
                    <a:pt x="219" y="1"/>
                  </a:cubicBezTo>
                  <a:cubicBezTo>
                    <a:pt x="208" y="1"/>
                    <a:pt x="166" y="0"/>
                    <a:pt x="160" y="1"/>
                  </a:cubicBezTo>
                  <a:cubicBezTo>
                    <a:pt x="134" y="4"/>
                    <a:pt x="102" y="28"/>
                    <a:pt x="86" y="39"/>
                  </a:cubicBezTo>
                  <a:cubicBezTo>
                    <a:pt x="64" y="53"/>
                    <a:pt x="57" y="62"/>
                    <a:pt x="55" y="63"/>
                  </a:cubicBezTo>
                  <a:cubicBezTo>
                    <a:pt x="49" y="68"/>
                    <a:pt x="54" y="80"/>
                    <a:pt x="43" y="90"/>
                  </a:cubicBezTo>
                  <a:cubicBezTo>
                    <a:pt x="32" y="100"/>
                    <a:pt x="25" y="92"/>
                    <a:pt x="18" y="98"/>
                  </a:cubicBezTo>
                  <a:cubicBezTo>
                    <a:pt x="15" y="101"/>
                    <a:pt x="5" y="108"/>
                    <a:pt x="3" y="110"/>
                  </a:cubicBezTo>
                  <a:cubicBezTo>
                    <a:pt x="0" y="113"/>
                    <a:pt x="0" y="117"/>
                    <a:pt x="2" y="120"/>
                  </a:cubicBezTo>
                  <a:cubicBezTo>
                    <a:pt x="2" y="120"/>
                    <a:pt x="28" y="148"/>
                    <a:pt x="30" y="150"/>
                  </a:cubicBezTo>
                  <a:cubicBezTo>
                    <a:pt x="32" y="153"/>
                    <a:pt x="38" y="155"/>
                    <a:pt x="41" y="152"/>
                  </a:cubicBezTo>
                  <a:cubicBezTo>
                    <a:pt x="45" y="149"/>
                    <a:pt x="54" y="141"/>
                    <a:pt x="55" y="139"/>
                  </a:cubicBezTo>
                  <a:cubicBezTo>
                    <a:pt x="57" y="138"/>
                    <a:pt x="54" y="122"/>
                    <a:pt x="62" y="116"/>
                  </a:cubicBezTo>
                  <a:close/>
                  <a:moveTo>
                    <a:pt x="177" y="126"/>
                  </a:moveTo>
                  <a:cubicBezTo>
                    <a:pt x="174" y="123"/>
                    <a:pt x="171" y="123"/>
                    <a:pt x="169" y="125"/>
                  </a:cubicBezTo>
                  <a:cubicBezTo>
                    <a:pt x="140" y="150"/>
                    <a:pt x="140" y="150"/>
                    <a:pt x="140" y="150"/>
                  </a:cubicBezTo>
                  <a:cubicBezTo>
                    <a:pt x="138" y="152"/>
                    <a:pt x="137" y="156"/>
                    <a:pt x="139" y="158"/>
                  </a:cubicBezTo>
                  <a:cubicBezTo>
                    <a:pt x="305" y="347"/>
                    <a:pt x="305" y="347"/>
                    <a:pt x="305" y="347"/>
                  </a:cubicBezTo>
                  <a:cubicBezTo>
                    <a:pt x="309" y="352"/>
                    <a:pt x="316" y="352"/>
                    <a:pt x="320" y="348"/>
                  </a:cubicBezTo>
                  <a:cubicBezTo>
                    <a:pt x="340" y="332"/>
                    <a:pt x="340" y="332"/>
                    <a:pt x="340" y="332"/>
                  </a:cubicBezTo>
                  <a:cubicBezTo>
                    <a:pt x="344" y="328"/>
                    <a:pt x="345" y="321"/>
                    <a:pt x="341" y="317"/>
                  </a:cubicBezTo>
                  <a:lnTo>
                    <a:pt x="177" y="126"/>
                  </a:lnTo>
                  <a:close/>
                  <a:moveTo>
                    <a:pt x="398" y="46"/>
                  </a:moveTo>
                  <a:cubicBezTo>
                    <a:pt x="396" y="36"/>
                    <a:pt x="391" y="38"/>
                    <a:pt x="389" y="42"/>
                  </a:cubicBezTo>
                  <a:cubicBezTo>
                    <a:pt x="386" y="46"/>
                    <a:pt x="374" y="64"/>
                    <a:pt x="369" y="72"/>
                  </a:cubicBezTo>
                  <a:cubicBezTo>
                    <a:pt x="364" y="80"/>
                    <a:pt x="353" y="96"/>
                    <a:pt x="331" y="80"/>
                  </a:cubicBezTo>
                  <a:cubicBezTo>
                    <a:pt x="308" y="64"/>
                    <a:pt x="316" y="53"/>
                    <a:pt x="320" y="45"/>
                  </a:cubicBezTo>
                  <a:cubicBezTo>
                    <a:pt x="324" y="38"/>
                    <a:pt x="336" y="16"/>
                    <a:pt x="338" y="13"/>
                  </a:cubicBezTo>
                  <a:cubicBezTo>
                    <a:pt x="340" y="11"/>
                    <a:pt x="338" y="3"/>
                    <a:pt x="330" y="6"/>
                  </a:cubicBezTo>
                  <a:cubicBezTo>
                    <a:pt x="323" y="9"/>
                    <a:pt x="280" y="27"/>
                    <a:pt x="274" y="51"/>
                  </a:cubicBezTo>
                  <a:cubicBezTo>
                    <a:pt x="268" y="76"/>
                    <a:pt x="279" y="99"/>
                    <a:pt x="257" y="121"/>
                  </a:cubicBezTo>
                  <a:cubicBezTo>
                    <a:pt x="230" y="149"/>
                    <a:pt x="230" y="149"/>
                    <a:pt x="230" y="149"/>
                  </a:cubicBezTo>
                  <a:cubicBezTo>
                    <a:pt x="257" y="181"/>
                    <a:pt x="257" y="181"/>
                    <a:pt x="257" y="181"/>
                  </a:cubicBezTo>
                  <a:cubicBezTo>
                    <a:pt x="290" y="149"/>
                    <a:pt x="290" y="149"/>
                    <a:pt x="290" y="149"/>
                  </a:cubicBezTo>
                  <a:cubicBezTo>
                    <a:pt x="298" y="141"/>
                    <a:pt x="315" y="134"/>
                    <a:pt x="330" y="137"/>
                  </a:cubicBezTo>
                  <a:cubicBezTo>
                    <a:pt x="363" y="144"/>
                    <a:pt x="381" y="132"/>
                    <a:pt x="391" y="112"/>
                  </a:cubicBezTo>
                  <a:cubicBezTo>
                    <a:pt x="401" y="94"/>
                    <a:pt x="399" y="56"/>
                    <a:pt x="398" y="46"/>
                  </a:cubicBezTo>
                  <a:close/>
                  <a:moveTo>
                    <a:pt x="55" y="319"/>
                  </a:moveTo>
                  <a:cubicBezTo>
                    <a:pt x="50" y="323"/>
                    <a:pt x="50" y="330"/>
                    <a:pt x="55" y="334"/>
                  </a:cubicBezTo>
                  <a:cubicBezTo>
                    <a:pt x="74" y="353"/>
                    <a:pt x="74" y="353"/>
                    <a:pt x="74" y="353"/>
                  </a:cubicBezTo>
                  <a:cubicBezTo>
                    <a:pt x="78" y="357"/>
                    <a:pt x="84" y="355"/>
                    <a:pt x="89" y="351"/>
                  </a:cubicBezTo>
                  <a:cubicBezTo>
                    <a:pt x="187" y="254"/>
                    <a:pt x="187" y="254"/>
                    <a:pt x="187" y="254"/>
                  </a:cubicBezTo>
                  <a:cubicBezTo>
                    <a:pt x="157" y="220"/>
                    <a:pt x="157" y="220"/>
                    <a:pt x="157" y="220"/>
                  </a:cubicBezTo>
                  <a:lnTo>
                    <a:pt x="55" y="319"/>
                  </a:lnTo>
                  <a:close/>
                </a:path>
              </a:pathLst>
            </a:cu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sz="2800" dirty="0">
                <a:solidFill>
                  <a:schemeClr val="bg1"/>
                </a:solidFill>
              </a:endParaRPr>
            </a:p>
          </p:txBody>
        </p:sp>
      </p:grpSp>
      <p:grpSp>
        <p:nvGrpSpPr>
          <p:cNvPr id="39" name="Group 23"/>
          <p:cNvGrpSpPr>
            <a:grpSpLocks/>
          </p:cNvGrpSpPr>
          <p:nvPr/>
        </p:nvGrpSpPr>
        <p:grpSpPr bwMode="auto">
          <a:xfrm>
            <a:off x="5526718" y="4139176"/>
            <a:ext cx="215027" cy="313072"/>
            <a:chOff x="595614" y="1039368"/>
            <a:chExt cx="478116" cy="694944"/>
          </a:xfrm>
          <a:solidFill>
            <a:schemeClr val="accent1">
              <a:lumMod val="75000"/>
            </a:schemeClr>
          </a:solidFill>
        </p:grpSpPr>
        <p:sp>
          <p:nvSpPr>
            <p:cNvPr id="40" name="Freeform 16"/>
            <p:cNvSpPr>
              <a:spLocks noEditPoints="1"/>
            </p:cNvSpPr>
            <p:nvPr/>
          </p:nvSpPr>
          <p:spPr bwMode="auto">
            <a:xfrm>
              <a:off x="619998" y="1045464"/>
              <a:ext cx="453732" cy="688848"/>
            </a:xfrm>
            <a:custGeom>
              <a:avLst/>
              <a:gdLst>
                <a:gd name="T0" fmla="*/ 2147483647 w 2272"/>
                <a:gd name="T1" fmla="*/ 2147483647 h 3448"/>
                <a:gd name="T2" fmla="*/ 2147483647 w 2272"/>
                <a:gd name="T3" fmla="*/ 2147483647 h 3448"/>
                <a:gd name="T4" fmla="*/ 2147483647 w 2272"/>
                <a:gd name="T5" fmla="*/ 2147483647 h 3448"/>
                <a:gd name="T6" fmla="*/ 2147483647 w 2272"/>
                <a:gd name="T7" fmla="*/ 2147483647 h 3448"/>
                <a:gd name="T8" fmla="*/ 2147483647 w 2272"/>
                <a:gd name="T9" fmla="*/ 2147483647 h 3448"/>
                <a:gd name="T10" fmla="*/ 2147483647 w 2272"/>
                <a:gd name="T11" fmla="*/ 2147483647 h 3448"/>
                <a:gd name="T12" fmla="*/ 2147483647 w 2272"/>
                <a:gd name="T13" fmla="*/ 2147483647 h 3448"/>
                <a:gd name="T14" fmla="*/ 2147483647 w 2272"/>
                <a:gd name="T15" fmla="*/ 2147483647 h 3448"/>
                <a:gd name="T16" fmla="*/ 2147483647 w 2272"/>
                <a:gd name="T17" fmla="*/ 2147483647 h 3448"/>
                <a:gd name="T18" fmla="*/ 2147483647 w 2272"/>
                <a:gd name="T19" fmla="*/ 2147483647 h 3448"/>
                <a:gd name="T20" fmla="*/ 2147483647 w 2272"/>
                <a:gd name="T21" fmla="*/ 2147483647 h 3448"/>
                <a:gd name="T22" fmla="*/ 2147483647 w 2272"/>
                <a:gd name="T23" fmla="*/ 2147483647 h 3448"/>
                <a:gd name="T24" fmla="*/ 2147483647 w 2272"/>
                <a:gd name="T25" fmla="*/ 2147483647 h 3448"/>
                <a:gd name="T26" fmla="*/ 2147483647 w 2272"/>
                <a:gd name="T27" fmla="*/ 2147483647 h 3448"/>
                <a:gd name="T28" fmla="*/ 2147483647 w 2272"/>
                <a:gd name="T29" fmla="*/ 2147483647 h 3448"/>
                <a:gd name="T30" fmla="*/ 2147483647 w 2272"/>
                <a:gd name="T31" fmla="*/ 2147483647 h 3448"/>
                <a:gd name="T32" fmla="*/ 2147483647 w 2272"/>
                <a:gd name="T33" fmla="*/ 2147483647 h 3448"/>
                <a:gd name="T34" fmla="*/ 2147483647 w 2272"/>
                <a:gd name="T35" fmla="*/ 2147483647 h 3448"/>
                <a:gd name="T36" fmla="*/ 2147483647 w 2272"/>
                <a:gd name="T37" fmla="*/ 2147483647 h 3448"/>
                <a:gd name="T38" fmla="*/ 2147483647 w 2272"/>
                <a:gd name="T39" fmla="*/ 2147483647 h 3448"/>
                <a:gd name="T40" fmla="*/ 2147483647 w 2272"/>
                <a:gd name="T41" fmla="*/ 2147483647 h 3448"/>
                <a:gd name="T42" fmla="*/ 2147483647 w 2272"/>
                <a:gd name="T43" fmla="*/ 2147483647 h 3448"/>
                <a:gd name="T44" fmla="*/ 2147483647 w 2272"/>
                <a:gd name="T45" fmla="*/ 2147483647 h 3448"/>
                <a:gd name="T46" fmla="*/ 2147483647 w 2272"/>
                <a:gd name="T47" fmla="*/ 2147483647 h 3448"/>
                <a:gd name="T48" fmla="*/ 2147483647 w 2272"/>
                <a:gd name="T49" fmla="*/ 2147483647 h 3448"/>
                <a:gd name="T50" fmla="*/ 2147483647 w 2272"/>
                <a:gd name="T51" fmla="*/ 2147483647 h 3448"/>
                <a:gd name="T52" fmla="*/ 2147483647 w 2272"/>
                <a:gd name="T53" fmla="*/ 2147483647 h 3448"/>
                <a:gd name="T54" fmla="*/ 2147483647 w 2272"/>
                <a:gd name="T55" fmla="*/ 2147483647 h 3448"/>
                <a:gd name="T56" fmla="*/ 2147483647 w 2272"/>
                <a:gd name="T57" fmla="*/ 2147483647 h 3448"/>
                <a:gd name="T58" fmla="*/ 2147483647 w 2272"/>
                <a:gd name="T59" fmla="*/ 2147483647 h 3448"/>
                <a:gd name="T60" fmla="*/ 2147483647 w 2272"/>
                <a:gd name="T61" fmla="*/ 2147483647 h 3448"/>
                <a:gd name="T62" fmla="*/ 2147483647 w 2272"/>
                <a:gd name="T63" fmla="*/ 2147483647 h 3448"/>
                <a:gd name="T64" fmla="*/ 2147483647 w 2272"/>
                <a:gd name="T65" fmla="*/ 2147483647 h 3448"/>
                <a:gd name="T66" fmla="*/ 2147483647 w 2272"/>
                <a:gd name="T67" fmla="*/ 2147483647 h 3448"/>
                <a:gd name="T68" fmla="*/ 2147483647 w 2272"/>
                <a:gd name="T69" fmla="*/ 2147483647 h 3448"/>
                <a:gd name="T70" fmla="*/ 2147483647 w 2272"/>
                <a:gd name="T71" fmla="*/ 2147483647 h 3448"/>
                <a:gd name="T72" fmla="*/ 2147483647 w 2272"/>
                <a:gd name="T73" fmla="*/ 2147483647 h 3448"/>
                <a:gd name="T74" fmla="*/ 2147483647 w 2272"/>
                <a:gd name="T75" fmla="*/ 2147483647 h 3448"/>
                <a:gd name="T76" fmla="*/ 2147483647 w 2272"/>
                <a:gd name="T77" fmla="*/ 2147483647 h 3448"/>
                <a:gd name="T78" fmla="*/ 2147483647 w 2272"/>
                <a:gd name="T79" fmla="*/ 2147483647 h 3448"/>
                <a:gd name="T80" fmla="*/ 2147483647 w 2272"/>
                <a:gd name="T81" fmla="*/ 2147483647 h 3448"/>
                <a:gd name="T82" fmla="*/ 2147483647 w 2272"/>
                <a:gd name="T83" fmla="*/ 2147483647 h 3448"/>
                <a:gd name="T84" fmla="*/ 2147483647 w 2272"/>
                <a:gd name="T85" fmla="*/ 2147483647 h 3448"/>
                <a:gd name="T86" fmla="*/ 2147483647 w 2272"/>
                <a:gd name="T87" fmla="*/ 2147483647 h 3448"/>
                <a:gd name="T88" fmla="*/ 2147483647 w 2272"/>
                <a:gd name="T89" fmla="*/ 2147483647 h 3448"/>
                <a:gd name="T90" fmla="*/ 2147483647 w 2272"/>
                <a:gd name="T91" fmla="*/ 2147483647 h 3448"/>
                <a:gd name="T92" fmla="*/ 0 w 2272"/>
                <a:gd name="T93" fmla="*/ 2147483647 h 3448"/>
                <a:gd name="T94" fmla="*/ 2147483647 w 2272"/>
                <a:gd name="T95" fmla="*/ 2147483647 h 3448"/>
                <a:gd name="T96" fmla="*/ 2147483647 w 2272"/>
                <a:gd name="T97" fmla="*/ 2147483647 h 3448"/>
                <a:gd name="T98" fmla="*/ 2147483647 w 2272"/>
                <a:gd name="T99" fmla="*/ 2147483647 h 3448"/>
                <a:gd name="T100" fmla="*/ 2147483647 w 2272"/>
                <a:gd name="T101" fmla="*/ 2147483647 h 3448"/>
                <a:gd name="T102" fmla="*/ 2147483647 w 2272"/>
                <a:gd name="T103" fmla="*/ 2147483647 h 3448"/>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w 2272"/>
                <a:gd name="T157" fmla="*/ 0 h 3448"/>
                <a:gd name="T158" fmla="*/ 2272 w 2272"/>
                <a:gd name="T159" fmla="*/ 3448 h 3448"/>
              </a:gdLst>
              <a:ahLst/>
              <a:cxnLst>
                <a:cxn ang="T104">
                  <a:pos x="T0" y="T1"/>
                </a:cxn>
                <a:cxn ang="T105">
                  <a:pos x="T2" y="T3"/>
                </a:cxn>
                <a:cxn ang="T106">
                  <a:pos x="T4" y="T5"/>
                </a:cxn>
                <a:cxn ang="T107">
                  <a:pos x="T6" y="T7"/>
                </a:cxn>
                <a:cxn ang="T108">
                  <a:pos x="T8" y="T9"/>
                </a:cxn>
                <a:cxn ang="T109">
                  <a:pos x="T10" y="T11"/>
                </a:cxn>
                <a:cxn ang="T110">
                  <a:pos x="T12" y="T13"/>
                </a:cxn>
                <a:cxn ang="T111">
                  <a:pos x="T14" y="T15"/>
                </a:cxn>
                <a:cxn ang="T112">
                  <a:pos x="T16" y="T17"/>
                </a:cxn>
                <a:cxn ang="T113">
                  <a:pos x="T18" y="T19"/>
                </a:cxn>
                <a:cxn ang="T114">
                  <a:pos x="T20" y="T21"/>
                </a:cxn>
                <a:cxn ang="T115">
                  <a:pos x="T22" y="T23"/>
                </a:cxn>
                <a:cxn ang="T116">
                  <a:pos x="T24" y="T25"/>
                </a:cxn>
                <a:cxn ang="T117">
                  <a:pos x="T26" y="T27"/>
                </a:cxn>
                <a:cxn ang="T118">
                  <a:pos x="T28" y="T29"/>
                </a:cxn>
                <a:cxn ang="T119">
                  <a:pos x="T30" y="T31"/>
                </a:cxn>
                <a:cxn ang="T120">
                  <a:pos x="T32" y="T33"/>
                </a:cxn>
                <a:cxn ang="T121">
                  <a:pos x="T34" y="T35"/>
                </a:cxn>
                <a:cxn ang="T122">
                  <a:pos x="T36" y="T37"/>
                </a:cxn>
                <a:cxn ang="T123">
                  <a:pos x="T38" y="T39"/>
                </a:cxn>
                <a:cxn ang="T124">
                  <a:pos x="T40" y="T41"/>
                </a:cxn>
                <a:cxn ang="T125">
                  <a:pos x="T42" y="T43"/>
                </a:cxn>
                <a:cxn ang="T126">
                  <a:pos x="T44" y="T45"/>
                </a:cxn>
                <a:cxn ang="T127">
                  <a:pos x="T46" y="T47"/>
                </a:cxn>
                <a:cxn ang="T128">
                  <a:pos x="T48" y="T49"/>
                </a:cxn>
                <a:cxn ang="T129">
                  <a:pos x="T50" y="T51"/>
                </a:cxn>
                <a:cxn ang="T130">
                  <a:pos x="T52" y="T53"/>
                </a:cxn>
                <a:cxn ang="T131">
                  <a:pos x="T54" y="T55"/>
                </a:cxn>
                <a:cxn ang="T132">
                  <a:pos x="T56" y="T57"/>
                </a:cxn>
                <a:cxn ang="T133">
                  <a:pos x="T58" y="T59"/>
                </a:cxn>
                <a:cxn ang="T134">
                  <a:pos x="T60" y="T61"/>
                </a:cxn>
                <a:cxn ang="T135">
                  <a:pos x="T62" y="T63"/>
                </a:cxn>
                <a:cxn ang="T136">
                  <a:pos x="T64" y="T65"/>
                </a:cxn>
                <a:cxn ang="T137">
                  <a:pos x="T66" y="T67"/>
                </a:cxn>
                <a:cxn ang="T138">
                  <a:pos x="T68" y="T69"/>
                </a:cxn>
                <a:cxn ang="T139">
                  <a:pos x="T70" y="T71"/>
                </a:cxn>
                <a:cxn ang="T140">
                  <a:pos x="T72" y="T73"/>
                </a:cxn>
                <a:cxn ang="T141">
                  <a:pos x="T74" y="T75"/>
                </a:cxn>
                <a:cxn ang="T142">
                  <a:pos x="T76" y="T77"/>
                </a:cxn>
                <a:cxn ang="T143">
                  <a:pos x="T78" y="T79"/>
                </a:cxn>
                <a:cxn ang="T144">
                  <a:pos x="T80" y="T81"/>
                </a:cxn>
                <a:cxn ang="T145">
                  <a:pos x="T82" y="T83"/>
                </a:cxn>
                <a:cxn ang="T146">
                  <a:pos x="T84" y="T85"/>
                </a:cxn>
                <a:cxn ang="T147">
                  <a:pos x="T86" y="T87"/>
                </a:cxn>
                <a:cxn ang="T148">
                  <a:pos x="T88" y="T89"/>
                </a:cxn>
                <a:cxn ang="T149">
                  <a:pos x="T90" y="T91"/>
                </a:cxn>
                <a:cxn ang="T150">
                  <a:pos x="T92" y="T93"/>
                </a:cxn>
                <a:cxn ang="T151">
                  <a:pos x="T94" y="T95"/>
                </a:cxn>
                <a:cxn ang="T152">
                  <a:pos x="T96" y="T97"/>
                </a:cxn>
                <a:cxn ang="T153">
                  <a:pos x="T98" y="T99"/>
                </a:cxn>
                <a:cxn ang="T154">
                  <a:pos x="T100" y="T101"/>
                </a:cxn>
                <a:cxn ang="T155">
                  <a:pos x="T102" y="T103"/>
                </a:cxn>
              </a:cxnLst>
              <a:rect l="T156" t="T157" r="T158" b="T159"/>
              <a:pathLst>
                <a:path w="2272" h="3448">
                  <a:moveTo>
                    <a:pt x="704" y="3230"/>
                  </a:moveTo>
                  <a:lnTo>
                    <a:pt x="1567" y="3230"/>
                  </a:lnTo>
                  <a:lnTo>
                    <a:pt x="1585" y="3233"/>
                  </a:lnTo>
                  <a:lnTo>
                    <a:pt x="1601" y="3242"/>
                  </a:lnTo>
                  <a:lnTo>
                    <a:pt x="1614" y="3253"/>
                  </a:lnTo>
                  <a:lnTo>
                    <a:pt x="1621" y="3269"/>
                  </a:lnTo>
                  <a:lnTo>
                    <a:pt x="1624" y="3287"/>
                  </a:lnTo>
                  <a:lnTo>
                    <a:pt x="1621" y="3304"/>
                  </a:lnTo>
                  <a:lnTo>
                    <a:pt x="1614" y="3320"/>
                  </a:lnTo>
                  <a:lnTo>
                    <a:pt x="1601" y="3333"/>
                  </a:lnTo>
                  <a:lnTo>
                    <a:pt x="1585" y="3340"/>
                  </a:lnTo>
                  <a:lnTo>
                    <a:pt x="1567" y="3343"/>
                  </a:lnTo>
                  <a:lnTo>
                    <a:pt x="1400" y="3343"/>
                  </a:lnTo>
                  <a:lnTo>
                    <a:pt x="1397" y="3367"/>
                  </a:lnTo>
                  <a:lnTo>
                    <a:pt x="1388" y="3389"/>
                  </a:lnTo>
                  <a:lnTo>
                    <a:pt x="1376" y="3409"/>
                  </a:lnTo>
                  <a:lnTo>
                    <a:pt x="1360" y="3425"/>
                  </a:lnTo>
                  <a:lnTo>
                    <a:pt x="1340" y="3438"/>
                  </a:lnTo>
                  <a:lnTo>
                    <a:pt x="1318" y="3445"/>
                  </a:lnTo>
                  <a:lnTo>
                    <a:pt x="1294" y="3448"/>
                  </a:lnTo>
                  <a:lnTo>
                    <a:pt x="978" y="3448"/>
                  </a:lnTo>
                  <a:lnTo>
                    <a:pt x="953" y="3445"/>
                  </a:lnTo>
                  <a:lnTo>
                    <a:pt x="931" y="3438"/>
                  </a:lnTo>
                  <a:lnTo>
                    <a:pt x="912" y="3425"/>
                  </a:lnTo>
                  <a:lnTo>
                    <a:pt x="896" y="3409"/>
                  </a:lnTo>
                  <a:lnTo>
                    <a:pt x="883" y="3389"/>
                  </a:lnTo>
                  <a:lnTo>
                    <a:pt x="875" y="3367"/>
                  </a:lnTo>
                  <a:lnTo>
                    <a:pt x="872" y="3343"/>
                  </a:lnTo>
                  <a:lnTo>
                    <a:pt x="704" y="3343"/>
                  </a:lnTo>
                  <a:lnTo>
                    <a:pt x="686" y="3340"/>
                  </a:lnTo>
                  <a:lnTo>
                    <a:pt x="671" y="3333"/>
                  </a:lnTo>
                  <a:lnTo>
                    <a:pt x="658" y="3320"/>
                  </a:lnTo>
                  <a:lnTo>
                    <a:pt x="651" y="3304"/>
                  </a:lnTo>
                  <a:lnTo>
                    <a:pt x="648" y="3287"/>
                  </a:lnTo>
                  <a:lnTo>
                    <a:pt x="651" y="3269"/>
                  </a:lnTo>
                  <a:lnTo>
                    <a:pt x="658" y="3253"/>
                  </a:lnTo>
                  <a:lnTo>
                    <a:pt x="671" y="3242"/>
                  </a:lnTo>
                  <a:lnTo>
                    <a:pt x="686" y="3233"/>
                  </a:lnTo>
                  <a:lnTo>
                    <a:pt x="704" y="3230"/>
                  </a:lnTo>
                  <a:close/>
                  <a:moveTo>
                    <a:pt x="704" y="3027"/>
                  </a:moveTo>
                  <a:lnTo>
                    <a:pt x="1567" y="3027"/>
                  </a:lnTo>
                  <a:lnTo>
                    <a:pt x="1585" y="3030"/>
                  </a:lnTo>
                  <a:lnTo>
                    <a:pt x="1601" y="3037"/>
                  </a:lnTo>
                  <a:lnTo>
                    <a:pt x="1614" y="3050"/>
                  </a:lnTo>
                  <a:lnTo>
                    <a:pt x="1621" y="3066"/>
                  </a:lnTo>
                  <a:lnTo>
                    <a:pt x="1624" y="3083"/>
                  </a:lnTo>
                  <a:lnTo>
                    <a:pt x="1621" y="3101"/>
                  </a:lnTo>
                  <a:lnTo>
                    <a:pt x="1614" y="3117"/>
                  </a:lnTo>
                  <a:lnTo>
                    <a:pt x="1601" y="3130"/>
                  </a:lnTo>
                  <a:lnTo>
                    <a:pt x="1585" y="3137"/>
                  </a:lnTo>
                  <a:lnTo>
                    <a:pt x="1567" y="3140"/>
                  </a:lnTo>
                  <a:lnTo>
                    <a:pt x="704" y="3140"/>
                  </a:lnTo>
                  <a:lnTo>
                    <a:pt x="686" y="3137"/>
                  </a:lnTo>
                  <a:lnTo>
                    <a:pt x="671" y="3130"/>
                  </a:lnTo>
                  <a:lnTo>
                    <a:pt x="658" y="3117"/>
                  </a:lnTo>
                  <a:lnTo>
                    <a:pt x="651" y="3101"/>
                  </a:lnTo>
                  <a:lnTo>
                    <a:pt x="648" y="3083"/>
                  </a:lnTo>
                  <a:lnTo>
                    <a:pt x="651" y="3066"/>
                  </a:lnTo>
                  <a:lnTo>
                    <a:pt x="658" y="3050"/>
                  </a:lnTo>
                  <a:lnTo>
                    <a:pt x="671" y="3037"/>
                  </a:lnTo>
                  <a:lnTo>
                    <a:pt x="686" y="3030"/>
                  </a:lnTo>
                  <a:lnTo>
                    <a:pt x="704" y="3027"/>
                  </a:lnTo>
                  <a:close/>
                  <a:moveTo>
                    <a:pt x="704" y="2823"/>
                  </a:moveTo>
                  <a:lnTo>
                    <a:pt x="1567" y="2823"/>
                  </a:lnTo>
                  <a:lnTo>
                    <a:pt x="1585" y="2826"/>
                  </a:lnTo>
                  <a:lnTo>
                    <a:pt x="1601" y="2833"/>
                  </a:lnTo>
                  <a:lnTo>
                    <a:pt x="1614" y="2846"/>
                  </a:lnTo>
                  <a:lnTo>
                    <a:pt x="1621" y="2861"/>
                  </a:lnTo>
                  <a:lnTo>
                    <a:pt x="1624" y="2879"/>
                  </a:lnTo>
                  <a:lnTo>
                    <a:pt x="1621" y="2897"/>
                  </a:lnTo>
                  <a:lnTo>
                    <a:pt x="1614" y="2913"/>
                  </a:lnTo>
                  <a:lnTo>
                    <a:pt x="1601" y="2925"/>
                  </a:lnTo>
                  <a:lnTo>
                    <a:pt x="1585" y="2933"/>
                  </a:lnTo>
                  <a:lnTo>
                    <a:pt x="1567" y="2936"/>
                  </a:lnTo>
                  <a:lnTo>
                    <a:pt x="704" y="2936"/>
                  </a:lnTo>
                  <a:lnTo>
                    <a:pt x="686" y="2933"/>
                  </a:lnTo>
                  <a:lnTo>
                    <a:pt x="671" y="2925"/>
                  </a:lnTo>
                  <a:lnTo>
                    <a:pt x="658" y="2913"/>
                  </a:lnTo>
                  <a:lnTo>
                    <a:pt x="651" y="2897"/>
                  </a:lnTo>
                  <a:lnTo>
                    <a:pt x="648" y="2879"/>
                  </a:lnTo>
                  <a:lnTo>
                    <a:pt x="651" y="2861"/>
                  </a:lnTo>
                  <a:lnTo>
                    <a:pt x="658" y="2846"/>
                  </a:lnTo>
                  <a:lnTo>
                    <a:pt x="671" y="2833"/>
                  </a:lnTo>
                  <a:lnTo>
                    <a:pt x="686" y="2826"/>
                  </a:lnTo>
                  <a:lnTo>
                    <a:pt x="704" y="2823"/>
                  </a:lnTo>
                  <a:close/>
                  <a:moveTo>
                    <a:pt x="1136" y="0"/>
                  </a:moveTo>
                  <a:lnTo>
                    <a:pt x="1221" y="4"/>
                  </a:lnTo>
                  <a:lnTo>
                    <a:pt x="1303" y="13"/>
                  </a:lnTo>
                  <a:lnTo>
                    <a:pt x="1384" y="28"/>
                  </a:lnTo>
                  <a:lnTo>
                    <a:pt x="1463" y="49"/>
                  </a:lnTo>
                  <a:lnTo>
                    <a:pt x="1540" y="75"/>
                  </a:lnTo>
                  <a:lnTo>
                    <a:pt x="1614" y="106"/>
                  </a:lnTo>
                  <a:lnTo>
                    <a:pt x="1685" y="143"/>
                  </a:lnTo>
                  <a:lnTo>
                    <a:pt x="1754" y="184"/>
                  </a:lnTo>
                  <a:lnTo>
                    <a:pt x="1819" y="229"/>
                  </a:lnTo>
                  <a:lnTo>
                    <a:pt x="1881" y="279"/>
                  </a:lnTo>
                  <a:lnTo>
                    <a:pt x="1938" y="334"/>
                  </a:lnTo>
                  <a:lnTo>
                    <a:pt x="1993" y="391"/>
                  </a:lnTo>
                  <a:lnTo>
                    <a:pt x="2042" y="453"/>
                  </a:lnTo>
                  <a:lnTo>
                    <a:pt x="2088" y="518"/>
                  </a:lnTo>
                  <a:lnTo>
                    <a:pt x="2129" y="586"/>
                  </a:lnTo>
                  <a:lnTo>
                    <a:pt x="2166" y="657"/>
                  </a:lnTo>
                  <a:lnTo>
                    <a:pt x="2197" y="732"/>
                  </a:lnTo>
                  <a:lnTo>
                    <a:pt x="2223" y="808"/>
                  </a:lnTo>
                  <a:lnTo>
                    <a:pt x="2244" y="887"/>
                  </a:lnTo>
                  <a:lnTo>
                    <a:pt x="2259" y="967"/>
                  </a:lnTo>
                  <a:lnTo>
                    <a:pt x="2268" y="1050"/>
                  </a:lnTo>
                  <a:lnTo>
                    <a:pt x="2272" y="1135"/>
                  </a:lnTo>
                  <a:lnTo>
                    <a:pt x="2269" y="1188"/>
                  </a:lnTo>
                  <a:lnTo>
                    <a:pt x="2264" y="1242"/>
                  </a:lnTo>
                  <a:lnTo>
                    <a:pt x="2255" y="1295"/>
                  </a:lnTo>
                  <a:lnTo>
                    <a:pt x="2243" y="1348"/>
                  </a:lnTo>
                  <a:lnTo>
                    <a:pt x="2229" y="1399"/>
                  </a:lnTo>
                  <a:lnTo>
                    <a:pt x="2213" y="1449"/>
                  </a:lnTo>
                  <a:lnTo>
                    <a:pt x="2195" y="1497"/>
                  </a:lnTo>
                  <a:lnTo>
                    <a:pt x="2176" y="1543"/>
                  </a:lnTo>
                  <a:lnTo>
                    <a:pt x="2156" y="1587"/>
                  </a:lnTo>
                  <a:lnTo>
                    <a:pt x="2136" y="1628"/>
                  </a:lnTo>
                  <a:lnTo>
                    <a:pt x="2118" y="1667"/>
                  </a:lnTo>
                  <a:lnTo>
                    <a:pt x="2099" y="1702"/>
                  </a:lnTo>
                  <a:lnTo>
                    <a:pt x="2081" y="1732"/>
                  </a:lnTo>
                  <a:lnTo>
                    <a:pt x="2065" y="1759"/>
                  </a:lnTo>
                  <a:lnTo>
                    <a:pt x="2051" y="1782"/>
                  </a:lnTo>
                  <a:lnTo>
                    <a:pt x="2040" y="1800"/>
                  </a:lnTo>
                  <a:lnTo>
                    <a:pt x="1990" y="1881"/>
                  </a:lnTo>
                  <a:lnTo>
                    <a:pt x="1910" y="2011"/>
                  </a:lnTo>
                  <a:lnTo>
                    <a:pt x="1871" y="2075"/>
                  </a:lnTo>
                  <a:lnTo>
                    <a:pt x="1836" y="2140"/>
                  </a:lnTo>
                  <a:lnTo>
                    <a:pt x="1801" y="2205"/>
                  </a:lnTo>
                  <a:lnTo>
                    <a:pt x="1770" y="2271"/>
                  </a:lnTo>
                  <a:lnTo>
                    <a:pt x="1741" y="2339"/>
                  </a:lnTo>
                  <a:lnTo>
                    <a:pt x="1716" y="2407"/>
                  </a:lnTo>
                  <a:lnTo>
                    <a:pt x="1694" y="2477"/>
                  </a:lnTo>
                  <a:lnTo>
                    <a:pt x="1677" y="2550"/>
                  </a:lnTo>
                  <a:lnTo>
                    <a:pt x="1666" y="2625"/>
                  </a:lnTo>
                  <a:lnTo>
                    <a:pt x="1661" y="2647"/>
                  </a:lnTo>
                  <a:lnTo>
                    <a:pt x="1651" y="2668"/>
                  </a:lnTo>
                  <a:lnTo>
                    <a:pt x="1638" y="2685"/>
                  </a:lnTo>
                  <a:lnTo>
                    <a:pt x="1621" y="2700"/>
                  </a:lnTo>
                  <a:lnTo>
                    <a:pt x="1602" y="2712"/>
                  </a:lnTo>
                  <a:lnTo>
                    <a:pt x="1580" y="2719"/>
                  </a:lnTo>
                  <a:lnTo>
                    <a:pt x="1557" y="2721"/>
                  </a:lnTo>
                  <a:lnTo>
                    <a:pt x="731" y="2721"/>
                  </a:lnTo>
                  <a:lnTo>
                    <a:pt x="708" y="2719"/>
                  </a:lnTo>
                  <a:lnTo>
                    <a:pt x="686" y="2712"/>
                  </a:lnTo>
                  <a:lnTo>
                    <a:pt x="667" y="2700"/>
                  </a:lnTo>
                  <a:lnTo>
                    <a:pt x="651" y="2685"/>
                  </a:lnTo>
                  <a:lnTo>
                    <a:pt x="637" y="2668"/>
                  </a:lnTo>
                  <a:lnTo>
                    <a:pt x="628" y="2647"/>
                  </a:lnTo>
                  <a:lnTo>
                    <a:pt x="622" y="2624"/>
                  </a:lnTo>
                  <a:lnTo>
                    <a:pt x="611" y="2554"/>
                  </a:lnTo>
                  <a:lnTo>
                    <a:pt x="595" y="2487"/>
                  </a:lnTo>
                  <a:lnTo>
                    <a:pt x="575" y="2421"/>
                  </a:lnTo>
                  <a:lnTo>
                    <a:pt x="551" y="2357"/>
                  </a:lnTo>
                  <a:lnTo>
                    <a:pt x="524" y="2296"/>
                  </a:lnTo>
                  <a:lnTo>
                    <a:pt x="493" y="2234"/>
                  </a:lnTo>
                  <a:lnTo>
                    <a:pt x="461" y="2172"/>
                  </a:lnTo>
                  <a:lnTo>
                    <a:pt x="425" y="2112"/>
                  </a:lnTo>
                  <a:lnTo>
                    <a:pt x="389" y="2052"/>
                  </a:lnTo>
                  <a:lnTo>
                    <a:pt x="351" y="1991"/>
                  </a:lnTo>
                  <a:lnTo>
                    <a:pt x="312" y="1930"/>
                  </a:lnTo>
                  <a:lnTo>
                    <a:pt x="311" y="1928"/>
                  </a:lnTo>
                  <a:lnTo>
                    <a:pt x="301" y="1912"/>
                  </a:lnTo>
                  <a:lnTo>
                    <a:pt x="293" y="1901"/>
                  </a:lnTo>
                  <a:lnTo>
                    <a:pt x="285" y="1887"/>
                  </a:lnTo>
                  <a:lnTo>
                    <a:pt x="277" y="1872"/>
                  </a:lnTo>
                  <a:lnTo>
                    <a:pt x="258" y="1843"/>
                  </a:lnTo>
                  <a:lnTo>
                    <a:pt x="249" y="1831"/>
                  </a:lnTo>
                  <a:lnTo>
                    <a:pt x="242" y="1819"/>
                  </a:lnTo>
                  <a:lnTo>
                    <a:pt x="237" y="1810"/>
                  </a:lnTo>
                  <a:lnTo>
                    <a:pt x="234" y="1804"/>
                  </a:lnTo>
                  <a:lnTo>
                    <a:pt x="233" y="1802"/>
                  </a:lnTo>
                  <a:lnTo>
                    <a:pt x="221" y="1783"/>
                  </a:lnTo>
                  <a:lnTo>
                    <a:pt x="207" y="1761"/>
                  </a:lnTo>
                  <a:lnTo>
                    <a:pt x="191" y="1733"/>
                  </a:lnTo>
                  <a:lnTo>
                    <a:pt x="173" y="1703"/>
                  </a:lnTo>
                  <a:lnTo>
                    <a:pt x="154" y="1667"/>
                  </a:lnTo>
                  <a:lnTo>
                    <a:pt x="135" y="1629"/>
                  </a:lnTo>
                  <a:lnTo>
                    <a:pt x="115" y="1587"/>
                  </a:lnTo>
                  <a:lnTo>
                    <a:pt x="95" y="1543"/>
                  </a:lnTo>
                  <a:lnTo>
                    <a:pt x="76" y="1497"/>
                  </a:lnTo>
                  <a:lnTo>
                    <a:pt x="60" y="1449"/>
                  </a:lnTo>
                  <a:lnTo>
                    <a:pt x="43" y="1399"/>
                  </a:lnTo>
                  <a:lnTo>
                    <a:pt x="28" y="1348"/>
                  </a:lnTo>
                  <a:lnTo>
                    <a:pt x="17" y="1295"/>
                  </a:lnTo>
                  <a:lnTo>
                    <a:pt x="7" y="1242"/>
                  </a:lnTo>
                  <a:lnTo>
                    <a:pt x="2" y="1188"/>
                  </a:lnTo>
                  <a:lnTo>
                    <a:pt x="0" y="1135"/>
                  </a:lnTo>
                  <a:lnTo>
                    <a:pt x="3" y="1050"/>
                  </a:lnTo>
                  <a:lnTo>
                    <a:pt x="13" y="967"/>
                  </a:lnTo>
                  <a:lnTo>
                    <a:pt x="27" y="887"/>
                  </a:lnTo>
                  <a:lnTo>
                    <a:pt x="48" y="808"/>
                  </a:lnTo>
                  <a:lnTo>
                    <a:pt x="74" y="732"/>
                  </a:lnTo>
                  <a:lnTo>
                    <a:pt x="106" y="657"/>
                  </a:lnTo>
                  <a:lnTo>
                    <a:pt x="142" y="586"/>
                  </a:lnTo>
                  <a:lnTo>
                    <a:pt x="183" y="518"/>
                  </a:lnTo>
                  <a:lnTo>
                    <a:pt x="228" y="453"/>
                  </a:lnTo>
                  <a:lnTo>
                    <a:pt x="279" y="391"/>
                  </a:lnTo>
                  <a:lnTo>
                    <a:pt x="333" y="334"/>
                  </a:lnTo>
                  <a:lnTo>
                    <a:pt x="391" y="279"/>
                  </a:lnTo>
                  <a:lnTo>
                    <a:pt x="453" y="229"/>
                  </a:lnTo>
                  <a:lnTo>
                    <a:pt x="518" y="184"/>
                  </a:lnTo>
                  <a:lnTo>
                    <a:pt x="586" y="143"/>
                  </a:lnTo>
                  <a:lnTo>
                    <a:pt x="657" y="106"/>
                  </a:lnTo>
                  <a:lnTo>
                    <a:pt x="731" y="75"/>
                  </a:lnTo>
                  <a:lnTo>
                    <a:pt x="808" y="49"/>
                  </a:lnTo>
                  <a:lnTo>
                    <a:pt x="887" y="28"/>
                  </a:lnTo>
                  <a:lnTo>
                    <a:pt x="968" y="13"/>
                  </a:lnTo>
                  <a:lnTo>
                    <a:pt x="1051" y="4"/>
                  </a:lnTo>
                  <a:lnTo>
                    <a:pt x="1136"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latin typeface="+mn-lt"/>
              </a:endParaRPr>
            </a:p>
          </p:txBody>
        </p:sp>
        <p:sp>
          <p:nvSpPr>
            <p:cNvPr id="41" name="Freeform 16"/>
            <p:cNvSpPr>
              <a:spLocks noEditPoints="1"/>
            </p:cNvSpPr>
            <p:nvPr/>
          </p:nvSpPr>
          <p:spPr bwMode="auto">
            <a:xfrm>
              <a:off x="595614" y="1039368"/>
              <a:ext cx="453732" cy="688848"/>
            </a:xfrm>
            <a:custGeom>
              <a:avLst/>
              <a:gdLst>
                <a:gd name="T0" fmla="*/ 1601 w 2272"/>
                <a:gd name="T1" fmla="*/ 3242 h 3448"/>
                <a:gd name="T2" fmla="*/ 1621 w 2272"/>
                <a:gd name="T3" fmla="*/ 3304 h 3448"/>
                <a:gd name="T4" fmla="*/ 1567 w 2272"/>
                <a:gd name="T5" fmla="*/ 3343 h 3448"/>
                <a:gd name="T6" fmla="*/ 1376 w 2272"/>
                <a:gd name="T7" fmla="*/ 3409 h 3448"/>
                <a:gd name="T8" fmla="*/ 1294 w 2272"/>
                <a:gd name="T9" fmla="*/ 3448 h 3448"/>
                <a:gd name="T10" fmla="*/ 912 w 2272"/>
                <a:gd name="T11" fmla="*/ 3425 h 3448"/>
                <a:gd name="T12" fmla="*/ 872 w 2272"/>
                <a:gd name="T13" fmla="*/ 3343 h 3448"/>
                <a:gd name="T14" fmla="*/ 658 w 2272"/>
                <a:gd name="T15" fmla="*/ 3320 h 3448"/>
                <a:gd name="T16" fmla="*/ 658 w 2272"/>
                <a:gd name="T17" fmla="*/ 3253 h 3448"/>
                <a:gd name="T18" fmla="*/ 704 w 2272"/>
                <a:gd name="T19" fmla="*/ 3027 h 3448"/>
                <a:gd name="T20" fmla="*/ 1614 w 2272"/>
                <a:gd name="T21" fmla="*/ 3050 h 3448"/>
                <a:gd name="T22" fmla="*/ 1614 w 2272"/>
                <a:gd name="T23" fmla="*/ 3117 h 3448"/>
                <a:gd name="T24" fmla="*/ 704 w 2272"/>
                <a:gd name="T25" fmla="*/ 3140 h 3448"/>
                <a:gd name="T26" fmla="*/ 651 w 2272"/>
                <a:gd name="T27" fmla="*/ 3101 h 3448"/>
                <a:gd name="T28" fmla="*/ 671 w 2272"/>
                <a:gd name="T29" fmla="*/ 3037 h 3448"/>
                <a:gd name="T30" fmla="*/ 1567 w 2272"/>
                <a:gd name="T31" fmla="*/ 2823 h 3448"/>
                <a:gd name="T32" fmla="*/ 1621 w 2272"/>
                <a:gd name="T33" fmla="*/ 2861 h 3448"/>
                <a:gd name="T34" fmla="*/ 1601 w 2272"/>
                <a:gd name="T35" fmla="*/ 2925 h 3448"/>
                <a:gd name="T36" fmla="*/ 686 w 2272"/>
                <a:gd name="T37" fmla="*/ 2933 h 3448"/>
                <a:gd name="T38" fmla="*/ 648 w 2272"/>
                <a:gd name="T39" fmla="*/ 2879 h 3448"/>
                <a:gd name="T40" fmla="*/ 686 w 2272"/>
                <a:gd name="T41" fmla="*/ 2826 h 3448"/>
                <a:gd name="T42" fmla="*/ 1303 w 2272"/>
                <a:gd name="T43" fmla="*/ 13 h 3448"/>
                <a:gd name="T44" fmla="*/ 1614 w 2272"/>
                <a:gd name="T45" fmla="*/ 106 h 3448"/>
                <a:gd name="T46" fmla="*/ 1881 w 2272"/>
                <a:gd name="T47" fmla="*/ 279 h 3448"/>
                <a:gd name="T48" fmla="*/ 2088 w 2272"/>
                <a:gd name="T49" fmla="*/ 518 h 3448"/>
                <a:gd name="T50" fmla="*/ 2223 w 2272"/>
                <a:gd name="T51" fmla="*/ 808 h 3448"/>
                <a:gd name="T52" fmla="*/ 2272 w 2272"/>
                <a:gd name="T53" fmla="*/ 1135 h 3448"/>
                <a:gd name="T54" fmla="*/ 2243 w 2272"/>
                <a:gd name="T55" fmla="*/ 1348 h 3448"/>
                <a:gd name="T56" fmla="*/ 2176 w 2272"/>
                <a:gd name="T57" fmla="*/ 1543 h 3448"/>
                <a:gd name="T58" fmla="*/ 2099 w 2272"/>
                <a:gd name="T59" fmla="*/ 1702 h 3448"/>
                <a:gd name="T60" fmla="*/ 2040 w 2272"/>
                <a:gd name="T61" fmla="*/ 1800 h 3448"/>
                <a:gd name="T62" fmla="*/ 1836 w 2272"/>
                <a:gd name="T63" fmla="*/ 2140 h 3448"/>
                <a:gd name="T64" fmla="*/ 1716 w 2272"/>
                <a:gd name="T65" fmla="*/ 2407 h 3448"/>
                <a:gd name="T66" fmla="*/ 1661 w 2272"/>
                <a:gd name="T67" fmla="*/ 2647 h 3448"/>
                <a:gd name="T68" fmla="*/ 1602 w 2272"/>
                <a:gd name="T69" fmla="*/ 2712 h 3448"/>
                <a:gd name="T70" fmla="*/ 708 w 2272"/>
                <a:gd name="T71" fmla="*/ 2719 h 3448"/>
                <a:gd name="T72" fmla="*/ 637 w 2272"/>
                <a:gd name="T73" fmla="*/ 2668 h 3448"/>
                <a:gd name="T74" fmla="*/ 595 w 2272"/>
                <a:gd name="T75" fmla="*/ 2487 h 3448"/>
                <a:gd name="T76" fmla="*/ 493 w 2272"/>
                <a:gd name="T77" fmla="*/ 2234 h 3448"/>
                <a:gd name="T78" fmla="*/ 351 w 2272"/>
                <a:gd name="T79" fmla="*/ 1991 h 3448"/>
                <a:gd name="T80" fmla="*/ 293 w 2272"/>
                <a:gd name="T81" fmla="*/ 1901 h 3448"/>
                <a:gd name="T82" fmla="*/ 249 w 2272"/>
                <a:gd name="T83" fmla="*/ 1831 h 3448"/>
                <a:gd name="T84" fmla="*/ 233 w 2272"/>
                <a:gd name="T85" fmla="*/ 1802 h 3448"/>
                <a:gd name="T86" fmla="*/ 173 w 2272"/>
                <a:gd name="T87" fmla="*/ 1703 h 3448"/>
                <a:gd name="T88" fmla="*/ 95 w 2272"/>
                <a:gd name="T89" fmla="*/ 1543 h 3448"/>
                <a:gd name="T90" fmla="*/ 28 w 2272"/>
                <a:gd name="T91" fmla="*/ 1348 h 3448"/>
                <a:gd name="T92" fmla="*/ 0 w 2272"/>
                <a:gd name="T93" fmla="*/ 1135 h 3448"/>
                <a:gd name="T94" fmla="*/ 48 w 2272"/>
                <a:gd name="T95" fmla="*/ 808 h 3448"/>
                <a:gd name="T96" fmla="*/ 183 w 2272"/>
                <a:gd name="T97" fmla="*/ 518 h 3448"/>
                <a:gd name="T98" fmla="*/ 391 w 2272"/>
                <a:gd name="T99" fmla="*/ 279 h 3448"/>
                <a:gd name="T100" fmla="*/ 657 w 2272"/>
                <a:gd name="T101" fmla="*/ 106 h 3448"/>
                <a:gd name="T102" fmla="*/ 968 w 2272"/>
                <a:gd name="T103" fmla="*/ 13 h 3448"/>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w 2272"/>
                <a:gd name="T157" fmla="*/ 0 h 3448"/>
                <a:gd name="T158" fmla="*/ 2272 w 2272"/>
                <a:gd name="T159" fmla="*/ 3448 h 3448"/>
              </a:gdLst>
              <a:ahLst/>
              <a:cxnLst>
                <a:cxn ang="T104">
                  <a:pos x="T0" y="T1"/>
                </a:cxn>
                <a:cxn ang="T105">
                  <a:pos x="T2" y="T3"/>
                </a:cxn>
                <a:cxn ang="T106">
                  <a:pos x="T4" y="T5"/>
                </a:cxn>
                <a:cxn ang="T107">
                  <a:pos x="T6" y="T7"/>
                </a:cxn>
                <a:cxn ang="T108">
                  <a:pos x="T8" y="T9"/>
                </a:cxn>
                <a:cxn ang="T109">
                  <a:pos x="T10" y="T11"/>
                </a:cxn>
                <a:cxn ang="T110">
                  <a:pos x="T12" y="T13"/>
                </a:cxn>
                <a:cxn ang="T111">
                  <a:pos x="T14" y="T15"/>
                </a:cxn>
                <a:cxn ang="T112">
                  <a:pos x="T16" y="T17"/>
                </a:cxn>
                <a:cxn ang="T113">
                  <a:pos x="T18" y="T19"/>
                </a:cxn>
                <a:cxn ang="T114">
                  <a:pos x="T20" y="T21"/>
                </a:cxn>
                <a:cxn ang="T115">
                  <a:pos x="T22" y="T23"/>
                </a:cxn>
                <a:cxn ang="T116">
                  <a:pos x="T24" y="T25"/>
                </a:cxn>
                <a:cxn ang="T117">
                  <a:pos x="T26" y="T27"/>
                </a:cxn>
                <a:cxn ang="T118">
                  <a:pos x="T28" y="T29"/>
                </a:cxn>
                <a:cxn ang="T119">
                  <a:pos x="T30" y="T31"/>
                </a:cxn>
                <a:cxn ang="T120">
                  <a:pos x="T32" y="T33"/>
                </a:cxn>
                <a:cxn ang="T121">
                  <a:pos x="T34" y="T35"/>
                </a:cxn>
                <a:cxn ang="T122">
                  <a:pos x="T36" y="T37"/>
                </a:cxn>
                <a:cxn ang="T123">
                  <a:pos x="T38" y="T39"/>
                </a:cxn>
                <a:cxn ang="T124">
                  <a:pos x="T40" y="T41"/>
                </a:cxn>
                <a:cxn ang="T125">
                  <a:pos x="T42" y="T43"/>
                </a:cxn>
                <a:cxn ang="T126">
                  <a:pos x="T44" y="T45"/>
                </a:cxn>
                <a:cxn ang="T127">
                  <a:pos x="T46" y="T47"/>
                </a:cxn>
                <a:cxn ang="T128">
                  <a:pos x="T48" y="T49"/>
                </a:cxn>
                <a:cxn ang="T129">
                  <a:pos x="T50" y="T51"/>
                </a:cxn>
                <a:cxn ang="T130">
                  <a:pos x="T52" y="T53"/>
                </a:cxn>
                <a:cxn ang="T131">
                  <a:pos x="T54" y="T55"/>
                </a:cxn>
                <a:cxn ang="T132">
                  <a:pos x="T56" y="T57"/>
                </a:cxn>
                <a:cxn ang="T133">
                  <a:pos x="T58" y="T59"/>
                </a:cxn>
                <a:cxn ang="T134">
                  <a:pos x="T60" y="T61"/>
                </a:cxn>
                <a:cxn ang="T135">
                  <a:pos x="T62" y="T63"/>
                </a:cxn>
                <a:cxn ang="T136">
                  <a:pos x="T64" y="T65"/>
                </a:cxn>
                <a:cxn ang="T137">
                  <a:pos x="T66" y="T67"/>
                </a:cxn>
                <a:cxn ang="T138">
                  <a:pos x="T68" y="T69"/>
                </a:cxn>
                <a:cxn ang="T139">
                  <a:pos x="T70" y="T71"/>
                </a:cxn>
                <a:cxn ang="T140">
                  <a:pos x="T72" y="T73"/>
                </a:cxn>
                <a:cxn ang="T141">
                  <a:pos x="T74" y="T75"/>
                </a:cxn>
                <a:cxn ang="T142">
                  <a:pos x="T76" y="T77"/>
                </a:cxn>
                <a:cxn ang="T143">
                  <a:pos x="T78" y="T79"/>
                </a:cxn>
                <a:cxn ang="T144">
                  <a:pos x="T80" y="T81"/>
                </a:cxn>
                <a:cxn ang="T145">
                  <a:pos x="T82" y="T83"/>
                </a:cxn>
                <a:cxn ang="T146">
                  <a:pos x="T84" y="T85"/>
                </a:cxn>
                <a:cxn ang="T147">
                  <a:pos x="T86" y="T87"/>
                </a:cxn>
                <a:cxn ang="T148">
                  <a:pos x="T88" y="T89"/>
                </a:cxn>
                <a:cxn ang="T149">
                  <a:pos x="T90" y="T91"/>
                </a:cxn>
                <a:cxn ang="T150">
                  <a:pos x="T92" y="T93"/>
                </a:cxn>
                <a:cxn ang="T151">
                  <a:pos x="T94" y="T95"/>
                </a:cxn>
                <a:cxn ang="T152">
                  <a:pos x="T96" y="T97"/>
                </a:cxn>
                <a:cxn ang="T153">
                  <a:pos x="T98" y="T99"/>
                </a:cxn>
                <a:cxn ang="T154">
                  <a:pos x="T100" y="T101"/>
                </a:cxn>
                <a:cxn ang="T155">
                  <a:pos x="T102" y="T103"/>
                </a:cxn>
              </a:cxnLst>
              <a:rect l="T156" t="T157" r="T158" b="T159"/>
              <a:pathLst>
                <a:path w="2272" h="3448">
                  <a:moveTo>
                    <a:pt x="704" y="3230"/>
                  </a:moveTo>
                  <a:lnTo>
                    <a:pt x="1567" y="3230"/>
                  </a:lnTo>
                  <a:lnTo>
                    <a:pt x="1585" y="3233"/>
                  </a:lnTo>
                  <a:lnTo>
                    <a:pt x="1601" y="3242"/>
                  </a:lnTo>
                  <a:lnTo>
                    <a:pt x="1614" y="3253"/>
                  </a:lnTo>
                  <a:lnTo>
                    <a:pt x="1621" y="3269"/>
                  </a:lnTo>
                  <a:lnTo>
                    <a:pt x="1624" y="3287"/>
                  </a:lnTo>
                  <a:lnTo>
                    <a:pt x="1621" y="3304"/>
                  </a:lnTo>
                  <a:lnTo>
                    <a:pt x="1614" y="3320"/>
                  </a:lnTo>
                  <a:lnTo>
                    <a:pt x="1601" y="3333"/>
                  </a:lnTo>
                  <a:lnTo>
                    <a:pt x="1585" y="3340"/>
                  </a:lnTo>
                  <a:lnTo>
                    <a:pt x="1567" y="3343"/>
                  </a:lnTo>
                  <a:lnTo>
                    <a:pt x="1400" y="3343"/>
                  </a:lnTo>
                  <a:lnTo>
                    <a:pt x="1397" y="3367"/>
                  </a:lnTo>
                  <a:lnTo>
                    <a:pt x="1388" y="3389"/>
                  </a:lnTo>
                  <a:lnTo>
                    <a:pt x="1376" y="3409"/>
                  </a:lnTo>
                  <a:lnTo>
                    <a:pt x="1360" y="3425"/>
                  </a:lnTo>
                  <a:lnTo>
                    <a:pt x="1340" y="3438"/>
                  </a:lnTo>
                  <a:lnTo>
                    <a:pt x="1318" y="3445"/>
                  </a:lnTo>
                  <a:lnTo>
                    <a:pt x="1294" y="3448"/>
                  </a:lnTo>
                  <a:lnTo>
                    <a:pt x="978" y="3448"/>
                  </a:lnTo>
                  <a:lnTo>
                    <a:pt x="953" y="3445"/>
                  </a:lnTo>
                  <a:lnTo>
                    <a:pt x="931" y="3438"/>
                  </a:lnTo>
                  <a:lnTo>
                    <a:pt x="912" y="3425"/>
                  </a:lnTo>
                  <a:lnTo>
                    <a:pt x="896" y="3409"/>
                  </a:lnTo>
                  <a:lnTo>
                    <a:pt x="883" y="3389"/>
                  </a:lnTo>
                  <a:lnTo>
                    <a:pt x="875" y="3367"/>
                  </a:lnTo>
                  <a:lnTo>
                    <a:pt x="872" y="3343"/>
                  </a:lnTo>
                  <a:lnTo>
                    <a:pt x="704" y="3343"/>
                  </a:lnTo>
                  <a:lnTo>
                    <a:pt x="686" y="3340"/>
                  </a:lnTo>
                  <a:lnTo>
                    <a:pt x="671" y="3333"/>
                  </a:lnTo>
                  <a:lnTo>
                    <a:pt x="658" y="3320"/>
                  </a:lnTo>
                  <a:lnTo>
                    <a:pt x="651" y="3304"/>
                  </a:lnTo>
                  <a:lnTo>
                    <a:pt x="648" y="3287"/>
                  </a:lnTo>
                  <a:lnTo>
                    <a:pt x="651" y="3269"/>
                  </a:lnTo>
                  <a:lnTo>
                    <a:pt x="658" y="3253"/>
                  </a:lnTo>
                  <a:lnTo>
                    <a:pt x="671" y="3242"/>
                  </a:lnTo>
                  <a:lnTo>
                    <a:pt x="686" y="3233"/>
                  </a:lnTo>
                  <a:lnTo>
                    <a:pt x="704" y="3230"/>
                  </a:lnTo>
                  <a:close/>
                  <a:moveTo>
                    <a:pt x="704" y="3027"/>
                  </a:moveTo>
                  <a:lnTo>
                    <a:pt x="1567" y="3027"/>
                  </a:lnTo>
                  <a:lnTo>
                    <a:pt x="1585" y="3030"/>
                  </a:lnTo>
                  <a:lnTo>
                    <a:pt x="1601" y="3037"/>
                  </a:lnTo>
                  <a:lnTo>
                    <a:pt x="1614" y="3050"/>
                  </a:lnTo>
                  <a:lnTo>
                    <a:pt x="1621" y="3066"/>
                  </a:lnTo>
                  <a:lnTo>
                    <a:pt x="1624" y="3083"/>
                  </a:lnTo>
                  <a:lnTo>
                    <a:pt x="1621" y="3101"/>
                  </a:lnTo>
                  <a:lnTo>
                    <a:pt x="1614" y="3117"/>
                  </a:lnTo>
                  <a:lnTo>
                    <a:pt x="1601" y="3130"/>
                  </a:lnTo>
                  <a:lnTo>
                    <a:pt x="1585" y="3137"/>
                  </a:lnTo>
                  <a:lnTo>
                    <a:pt x="1567" y="3140"/>
                  </a:lnTo>
                  <a:lnTo>
                    <a:pt x="704" y="3140"/>
                  </a:lnTo>
                  <a:lnTo>
                    <a:pt x="686" y="3137"/>
                  </a:lnTo>
                  <a:lnTo>
                    <a:pt x="671" y="3130"/>
                  </a:lnTo>
                  <a:lnTo>
                    <a:pt x="658" y="3117"/>
                  </a:lnTo>
                  <a:lnTo>
                    <a:pt x="651" y="3101"/>
                  </a:lnTo>
                  <a:lnTo>
                    <a:pt x="648" y="3083"/>
                  </a:lnTo>
                  <a:lnTo>
                    <a:pt x="651" y="3066"/>
                  </a:lnTo>
                  <a:lnTo>
                    <a:pt x="658" y="3050"/>
                  </a:lnTo>
                  <a:lnTo>
                    <a:pt x="671" y="3037"/>
                  </a:lnTo>
                  <a:lnTo>
                    <a:pt x="686" y="3030"/>
                  </a:lnTo>
                  <a:lnTo>
                    <a:pt x="704" y="3027"/>
                  </a:lnTo>
                  <a:close/>
                  <a:moveTo>
                    <a:pt x="704" y="2823"/>
                  </a:moveTo>
                  <a:lnTo>
                    <a:pt x="1567" y="2823"/>
                  </a:lnTo>
                  <a:lnTo>
                    <a:pt x="1585" y="2826"/>
                  </a:lnTo>
                  <a:lnTo>
                    <a:pt x="1601" y="2833"/>
                  </a:lnTo>
                  <a:lnTo>
                    <a:pt x="1614" y="2846"/>
                  </a:lnTo>
                  <a:lnTo>
                    <a:pt x="1621" y="2861"/>
                  </a:lnTo>
                  <a:lnTo>
                    <a:pt x="1624" y="2879"/>
                  </a:lnTo>
                  <a:lnTo>
                    <a:pt x="1621" y="2897"/>
                  </a:lnTo>
                  <a:lnTo>
                    <a:pt x="1614" y="2913"/>
                  </a:lnTo>
                  <a:lnTo>
                    <a:pt x="1601" y="2925"/>
                  </a:lnTo>
                  <a:lnTo>
                    <a:pt x="1585" y="2933"/>
                  </a:lnTo>
                  <a:lnTo>
                    <a:pt x="1567" y="2936"/>
                  </a:lnTo>
                  <a:lnTo>
                    <a:pt x="704" y="2936"/>
                  </a:lnTo>
                  <a:lnTo>
                    <a:pt x="686" y="2933"/>
                  </a:lnTo>
                  <a:lnTo>
                    <a:pt x="671" y="2925"/>
                  </a:lnTo>
                  <a:lnTo>
                    <a:pt x="658" y="2913"/>
                  </a:lnTo>
                  <a:lnTo>
                    <a:pt x="651" y="2897"/>
                  </a:lnTo>
                  <a:lnTo>
                    <a:pt x="648" y="2879"/>
                  </a:lnTo>
                  <a:lnTo>
                    <a:pt x="651" y="2861"/>
                  </a:lnTo>
                  <a:lnTo>
                    <a:pt x="658" y="2846"/>
                  </a:lnTo>
                  <a:lnTo>
                    <a:pt x="671" y="2833"/>
                  </a:lnTo>
                  <a:lnTo>
                    <a:pt x="686" y="2826"/>
                  </a:lnTo>
                  <a:lnTo>
                    <a:pt x="704" y="2823"/>
                  </a:lnTo>
                  <a:close/>
                  <a:moveTo>
                    <a:pt x="1136" y="0"/>
                  </a:moveTo>
                  <a:lnTo>
                    <a:pt x="1221" y="4"/>
                  </a:lnTo>
                  <a:lnTo>
                    <a:pt x="1303" y="13"/>
                  </a:lnTo>
                  <a:lnTo>
                    <a:pt x="1384" y="28"/>
                  </a:lnTo>
                  <a:lnTo>
                    <a:pt x="1463" y="49"/>
                  </a:lnTo>
                  <a:lnTo>
                    <a:pt x="1540" y="75"/>
                  </a:lnTo>
                  <a:lnTo>
                    <a:pt x="1614" y="106"/>
                  </a:lnTo>
                  <a:lnTo>
                    <a:pt x="1685" y="143"/>
                  </a:lnTo>
                  <a:lnTo>
                    <a:pt x="1754" y="184"/>
                  </a:lnTo>
                  <a:lnTo>
                    <a:pt x="1819" y="229"/>
                  </a:lnTo>
                  <a:lnTo>
                    <a:pt x="1881" y="279"/>
                  </a:lnTo>
                  <a:lnTo>
                    <a:pt x="1938" y="334"/>
                  </a:lnTo>
                  <a:lnTo>
                    <a:pt x="1993" y="391"/>
                  </a:lnTo>
                  <a:lnTo>
                    <a:pt x="2042" y="453"/>
                  </a:lnTo>
                  <a:lnTo>
                    <a:pt x="2088" y="518"/>
                  </a:lnTo>
                  <a:lnTo>
                    <a:pt x="2129" y="586"/>
                  </a:lnTo>
                  <a:lnTo>
                    <a:pt x="2166" y="657"/>
                  </a:lnTo>
                  <a:lnTo>
                    <a:pt x="2197" y="732"/>
                  </a:lnTo>
                  <a:lnTo>
                    <a:pt x="2223" y="808"/>
                  </a:lnTo>
                  <a:lnTo>
                    <a:pt x="2244" y="887"/>
                  </a:lnTo>
                  <a:lnTo>
                    <a:pt x="2259" y="967"/>
                  </a:lnTo>
                  <a:lnTo>
                    <a:pt x="2268" y="1050"/>
                  </a:lnTo>
                  <a:lnTo>
                    <a:pt x="2272" y="1135"/>
                  </a:lnTo>
                  <a:lnTo>
                    <a:pt x="2269" y="1188"/>
                  </a:lnTo>
                  <a:lnTo>
                    <a:pt x="2264" y="1242"/>
                  </a:lnTo>
                  <a:lnTo>
                    <a:pt x="2255" y="1295"/>
                  </a:lnTo>
                  <a:lnTo>
                    <a:pt x="2243" y="1348"/>
                  </a:lnTo>
                  <a:lnTo>
                    <a:pt x="2229" y="1399"/>
                  </a:lnTo>
                  <a:lnTo>
                    <a:pt x="2213" y="1449"/>
                  </a:lnTo>
                  <a:lnTo>
                    <a:pt x="2195" y="1497"/>
                  </a:lnTo>
                  <a:lnTo>
                    <a:pt x="2176" y="1543"/>
                  </a:lnTo>
                  <a:lnTo>
                    <a:pt x="2156" y="1587"/>
                  </a:lnTo>
                  <a:lnTo>
                    <a:pt x="2136" y="1628"/>
                  </a:lnTo>
                  <a:lnTo>
                    <a:pt x="2118" y="1667"/>
                  </a:lnTo>
                  <a:lnTo>
                    <a:pt x="2099" y="1702"/>
                  </a:lnTo>
                  <a:lnTo>
                    <a:pt x="2081" y="1732"/>
                  </a:lnTo>
                  <a:lnTo>
                    <a:pt x="2065" y="1759"/>
                  </a:lnTo>
                  <a:lnTo>
                    <a:pt x="2051" y="1782"/>
                  </a:lnTo>
                  <a:lnTo>
                    <a:pt x="2040" y="1800"/>
                  </a:lnTo>
                  <a:lnTo>
                    <a:pt x="1990" y="1881"/>
                  </a:lnTo>
                  <a:lnTo>
                    <a:pt x="1910" y="2011"/>
                  </a:lnTo>
                  <a:lnTo>
                    <a:pt x="1871" y="2075"/>
                  </a:lnTo>
                  <a:lnTo>
                    <a:pt x="1836" y="2140"/>
                  </a:lnTo>
                  <a:lnTo>
                    <a:pt x="1801" y="2205"/>
                  </a:lnTo>
                  <a:lnTo>
                    <a:pt x="1770" y="2271"/>
                  </a:lnTo>
                  <a:lnTo>
                    <a:pt x="1741" y="2339"/>
                  </a:lnTo>
                  <a:lnTo>
                    <a:pt x="1716" y="2407"/>
                  </a:lnTo>
                  <a:lnTo>
                    <a:pt x="1694" y="2477"/>
                  </a:lnTo>
                  <a:lnTo>
                    <a:pt x="1677" y="2550"/>
                  </a:lnTo>
                  <a:lnTo>
                    <a:pt x="1666" y="2625"/>
                  </a:lnTo>
                  <a:lnTo>
                    <a:pt x="1661" y="2647"/>
                  </a:lnTo>
                  <a:lnTo>
                    <a:pt x="1651" y="2668"/>
                  </a:lnTo>
                  <a:lnTo>
                    <a:pt x="1638" y="2685"/>
                  </a:lnTo>
                  <a:lnTo>
                    <a:pt x="1621" y="2700"/>
                  </a:lnTo>
                  <a:lnTo>
                    <a:pt x="1602" y="2712"/>
                  </a:lnTo>
                  <a:lnTo>
                    <a:pt x="1580" y="2719"/>
                  </a:lnTo>
                  <a:lnTo>
                    <a:pt x="1557" y="2721"/>
                  </a:lnTo>
                  <a:lnTo>
                    <a:pt x="731" y="2721"/>
                  </a:lnTo>
                  <a:lnTo>
                    <a:pt x="708" y="2719"/>
                  </a:lnTo>
                  <a:lnTo>
                    <a:pt x="686" y="2712"/>
                  </a:lnTo>
                  <a:lnTo>
                    <a:pt x="667" y="2700"/>
                  </a:lnTo>
                  <a:lnTo>
                    <a:pt x="651" y="2685"/>
                  </a:lnTo>
                  <a:lnTo>
                    <a:pt x="637" y="2668"/>
                  </a:lnTo>
                  <a:lnTo>
                    <a:pt x="628" y="2647"/>
                  </a:lnTo>
                  <a:lnTo>
                    <a:pt x="622" y="2624"/>
                  </a:lnTo>
                  <a:lnTo>
                    <a:pt x="611" y="2554"/>
                  </a:lnTo>
                  <a:lnTo>
                    <a:pt x="595" y="2487"/>
                  </a:lnTo>
                  <a:lnTo>
                    <a:pt x="575" y="2421"/>
                  </a:lnTo>
                  <a:lnTo>
                    <a:pt x="551" y="2357"/>
                  </a:lnTo>
                  <a:lnTo>
                    <a:pt x="524" y="2296"/>
                  </a:lnTo>
                  <a:lnTo>
                    <a:pt x="493" y="2234"/>
                  </a:lnTo>
                  <a:lnTo>
                    <a:pt x="461" y="2172"/>
                  </a:lnTo>
                  <a:lnTo>
                    <a:pt x="425" y="2112"/>
                  </a:lnTo>
                  <a:lnTo>
                    <a:pt x="389" y="2052"/>
                  </a:lnTo>
                  <a:lnTo>
                    <a:pt x="351" y="1991"/>
                  </a:lnTo>
                  <a:lnTo>
                    <a:pt x="312" y="1930"/>
                  </a:lnTo>
                  <a:lnTo>
                    <a:pt x="311" y="1928"/>
                  </a:lnTo>
                  <a:lnTo>
                    <a:pt x="301" y="1912"/>
                  </a:lnTo>
                  <a:lnTo>
                    <a:pt x="293" y="1901"/>
                  </a:lnTo>
                  <a:lnTo>
                    <a:pt x="285" y="1887"/>
                  </a:lnTo>
                  <a:lnTo>
                    <a:pt x="277" y="1872"/>
                  </a:lnTo>
                  <a:lnTo>
                    <a:pt x="258" y="1843"/>
                  </a:lnTo>
                  <a:lnTo>
                    <a:pt x="249" y="1831"/>
                  </a:lnTo>
                  <a:lnTo>
                    <a:pt x="242" y="1819"/>
                  </a:lnTo>
                  <a:lnTo>
                    <a:pt x="237" y="1810"/>
                  </a:lnTo>
                  <a:lnTo>
                    <a:pt x="234" y="1804"/>
                  </a:lnTo>
                  <a:lnTo>
                    <a:pt x="233" y="1802"/>
                  </a:lnTo>
                  <a:lnTo>
                    <a:pt x="221" y="1783"/>
                  </a:lnTo>
                  <a:lnTo>
                    <a:pt x="207" y="1761"/>
                  </a:lnTo>
                  <a:lnTo>
                    <a:pt x="191" y="1733"/>
                  </a:lnTo>
                  <a:lnTo>
                    <a:pt x="173" y="1703"/>
                  </a:lnTo>
                  <a:lnTo>
                    <a:pt x="154" y="1667"/>
                  </a:lnTo>
                  <a:lnTo>
                    <a:pt x="135" y="1629"/>
                  </a:lnTo>
                  <a:lnTo>
                    <a:pt x="115" y="1587"/>
                  </a:lnTo>
                  <a:lnTo>
                    <a:pt x="95" y="1543"/>
                  </a:lnTo>
                  <a:lnTo>
                    <a:pt x="76" y="1497"/>
                  </a:lnTo>
                  <a:lnTo>
                    <a:pt x="60" y="1449"/>
                  </a:lnTo>
                  <a:lnTo>
                    <a:pt x="43" y="1399"/>
                  </a:lnTo>
                  <a:lnTo>
                    <a:pt x="28" y="1348"/>
                  </a:lnTo>
                  <a:lnTo>
                    <a:pt x="17" y="1295"/>
                  </a:lnTo>
                  <a:lnTo>
                    <a:pt x="7" y="1242"/>
                  </a:lnTo>
                  <a:lnTo>
                    <a:pt x="2" y="1188"/>
                  </a:lnTo>
                  <a:lnTo>
                    <a:pt x="0" y="1135"/>
                  </a:lnTo>
                  <a:lnTo>
                    <a:pt x="3" y="1050"/>
                  </a:lnTo>
                  <a:lnTo>
                    <a:pt x="13" y="967"/>
                  </a:lnTo>
                  <a:lnTo>
                    <a:pt x="27" y="887"/>
                  </a:lnTo>
                  <a:lnTo>
                    <a:pt x="48" y="808"/>
                  </a:lnTo>
                  <a:lnTo>
                    <a:pt x="74" y="732"/>
                  </a:lnTo>
                  <a:lnTo>
                    <a:pt x="106" y="657"/>
                  </a:lnTo>
                  <a:lnTo>
                    <a:pt x="142" y="586"/>
                  </a:lnTo>
                  <a:lnTo>
                    <a:pt x="183" y="518"/>
                  </a:lnTo>
                  <a:lnTo>
                    <a:pt x="228" y="453"/>
                  </a:lnTo>
                  <a:lnTo>
                    <a:pt x="279" y="391"/>
                  </a:lnTo>
                  <a:lnTo>
                    <a:pt x="333" y="334"/>
                  </a:lnTo>
                  <a:lnTo>
                    <a:pt x="391" y="279"/>
                  </a:lnTo>
                  <a:lnTo>
                    <a:pt x="453" y="229"/>
                  </a:lnTo>
                  <a:lnTo>
                    <a:pt x="518" y="184"/>
                  </a:lnTo>
                  <a:lnTo>
                    <a:pt x="586" y="143"/>
                  </a:lnTo>
                  <a:lnTo>
                    <a:pt x="657" y="106"/>
                  </a:lnTo>
                  <a:lnTo>
                    <a:pt x="731" y="75"/>
                  </a:lnTo>
                  <a:lnTo>
                    <a:pt x="808" y="49"/>
                  </a:lnTo>
                  <a:lnTo>
                    <a:pt x="887" y="28"/>
                  </a:lnTo>
                  <a:lnTo>
                    <a:pt x="968" y="13"/>
                  </a:lnTo>
                  <a:lnTo>
                    <a:pt x="1051" y="4"/>
                  </a:lnTo>
                  <a:lnTo>
                    <a:pt x="1136" y="0"/>
                  </a:lnTo>
                  <a:close/>
                </a:path>
              </a:pathLst>
            </a:custGeom>
            <a:grpFill/>
            <a:ln w="3175">
              <a:noFill/>
              <a:round/>
              <a:headEnd/>
              <a:tailEnd/>
            </a:ln>
            <a:effectLst/>
            <a:scene3d>
              <a:camera prst="orthographicFront"/>
              <a:lightRig rig="threePt" dir="t"/>
            </a:scene3d>
            <a:sp3d prstMaterial="matte">
              <a:extrusionClr>
                <a:srgbClr val="FF9966"/>
              </a:extrusionClr>
            </a:sp3d>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latin typeface="+mn-lt"/>
              </a:endParaRPr>
            </a:p>
          </p:txBody>
        </p:sp>
      </p:grpSp>
      <p:sp>
        <p:nvSpPr>
          <p:cNvPr id="42" name="Freeform 20"/>
          <p:cNvSpPr>
            <a:spLocks/>
          </p:cNvSpPr>
          <p:nvPr/>
        </p:nvSpPr>
        <p:spPr bwMode="auto">
          <a:xfrm>
            <a:off x="10581615" y="4172975"/>
            <a:ext cx="174137" cy="242728"/>
          </a:xfrm>
          <a:custGeom>
            <a:avLst/>
            <a:gdLst/>
            <a:ahLst/>
            <a:cxnLst>
              <a:cxn ang="0">
                <a:pos x="136" y="2"/>
              </a:cxn>
              <a:cxn ang="0">
                <a:pos x="136" y="2"/>
              </a:cxn>
              <a:cxn ang="0">
                <a:pos x="126" y="0"/>
              </a:cxn>
              <a:cxn ang="0">
                <a:pos x="118" y="2"/>
              </a:cxn>
              <a:cxn ang="0">
                <a:pos x="112" y="8"/>
              </a:cxn>
              <a:cxn ang="0">
                <a:pos x="106" y="14"/>
              </a:cxn>
              <a:cxn ang="0">
                <a:pos x="56" y="134"/>
              </a:cxn>
              <a:cxn ang="0">
                <a:pos x="42" y="112"/>
              </a:cxn>
              <a:cxn ang="0">
                <a:pos x="42" y="112"/>
              </a:cxn>
              <a:cxn ang="0">
                <a:pos x="36" y="104"/>
              </a:cxn>
              <a:cxn ang="0">
                <a:pos x="28" y="102"/>
              </a:cxn>
              <a:cxn ang="0">
                <a:pos x="20" y="100"/>
              </a:cxn>
              <a:cxn ang="0">
                <a:pos x="12" y="104"/>
              </a:cxn>
              <a:cxn ang="0">
                <a:pos x="12" y="104"/>
              </a:cxn>
              <a:cxn ang="0">
                <a:pos x="4" y="110"/>
              </a:cxn>
              <a:cxn ang="0">
                <a:pos x="2" y="118"/>
              </a:cxn>
              <a:cxn ang="0">
                <a:pos x="0" y="126"/>
              </a:cxn>
              <a:cxn ang="0">
                <a:pos x="4" y="134"/>
              </a:cxn>
              <a:cxn ang="0">
                <a:pos x="40" y="196"/>
              </a:cxn>
              <a:cxn ang="0">
                <a:pos x="40" y="196"/>
              </a:cxn>
              <a:cxn ang="0">
                <a:pos x="44" y="200"/>
              </a:cxn>
              <a:cxn ang="0">
                <a:pos x="50" y="204"/>
              </a:cxn>
              <a:cxn ang="0">
                <a:pos x="54" y="206"/>
              </a:cxn>
              <a:cxn ang="0">
                <a:pos x="60" y="206"/>
              </a:cxn>
              <a:cxn ang="0">
                <a:pos x="60" y="206"/>
              </a:cxn>
              <a:cxn ang="0">
                <a:pos x="66" y="206"/>
              </a:cxn>
              <a:cxn ang="0">
                <a:pos x="72" y="202"/>
              </a:cxn>
              <a:cxn ang="0">
                <a:pos x="76" y="198"/>
              </a:cxn>
              <a:cxn ang="0">
                <a:pos x="80" y="192"/>
              </a:cxn>
              <a:cxn ang="0">
                <a:pos x="148" y="32"/>
              </a:cxn>
              <a:cxn ang="0">
                <a:pos x="148" y="32"/>
              </a:cxn>
              <a:cxn ang="0">
                <a:pos x="148" y="22"/>
              </a:cxn>
              <a:cxn ang="0">
                <a:pos x="148" y="14"/>
              </a:cxn>
              <a:cxn ang="0">
                <a:pos x="142" y="8"/>
              </a:cxn>
              <a:cxn ang="0">
                <a:pos x="136" y="2"/>
              </a:cxn>
              <a:cxn ang="0">
                <a:pos x="136" y="2"/>
              </a:cxn>
            </a:cxnLst>
            <a:rect l="0" t="0" r="r" b="b"/>
            <a:pathLst>
              <a:path w="148" h="206">
                <a:moveTo>
                  <a:pt x="136" y="2"/>
                </a:moveTo>
                <a:lnTo>
                  <a:pt x="136" y="2"/>
                </a:lnTo>
                <a:lnTo>
                  <a:pt x="126" y="0"/>
                </a:lnTo>
                <a:lnTo>
                  <a:pt x="118" y="2"/>
                </a:lnTo>
                <a:lnTo>
                  <a:pt x="112" y="8"/>
                </a:lnTo>
                <a:lnTo>
                  <a:pt x="106" y="14"/>
                </a:lnTo>
                <a:lnTo>
                  <a:pt x="56" y="134"/>
                </a:lnTo>
                <a:lnTo>
                  <a:pt x="42" y="112"/>
                </a:lnTo>
                <a:lnTo>
                  <a:pt x="42" y="112"/>
                </a:lnTo>
                <a:lnTo>
                  <a:pt x="36" y="104"/>
                </a:lnTo>
                <a:lnTo>
                  <a:pt x="28" y="102"/>
                </a:lnTo>
                <a:lnTo>
                  <a:pt x="20" y="100"/>
                </a:lnTo>
                <a:lnTo>
                  <a:pt x="12" y="104"/>
                </a:lnTo>
                <a:lnTo>
                  <a:pt x="12" y="104"/>
                </a:lnTo>
                <a:lnTo>
                  <a:pt x="4" y="110"/>
                </a:lnTo>
                <a:lnTo>
                  <a:pt x="2" y="118"/>
                </a:lnTo>
                <a:lnTo>
                  <a:pt x="0" y="126"/>
                </a:lnTo>
                <a:lnTo>
                  <a:pt x="4" y="134"/>
                </a:lnTo>
                <a:lnTo>
                  <a:pt x="40" y="196"/>
                </a:lnTo>
                <a:lnTo>
                  <a:pt x="40" y="196"/>
                </a:lnTo>
                <a:lnTo>
                  <a:pt x="44" y="200"/>
                </a:lnTo>
                <a:lnTo>
                  <a:pt x="50" y="204"/>
                </a:lnTo>
                <a:lnTo>
                  <a:pt x="54" y="206"/>
                </a:lnTo>
                <a:lnTo>
                  <a:pt x="60" y="206"/>
                </a:lnTo>
                <a:lnTo>
                  <a:pt x="60" y="206"/>
                </a:lnTo>
                <a:lnTo>
                  <a:pt x="66" y="206"/>
                </a:lnTo>
                <a:lnTo>
                  <a:pt x="72" y="202"/>
                </a:lnTo>
                <a:lnTo>
                  <a:pt x="76" y="198"/>
                </a:lnTo>
                <a:lnTo>
                  <a:pt x="80" y="192"/>
                </a:lnTo>
                <a:lnTo>
                  <a:pt x="148" y="32"/>
                </a:lnTo>
                <a:lnTo>
                  <a:pt x="148" y="32"/>
                </a:lnTo>
                <a:lnTo>
                  <a:pt x="148" y="22"/>
                </a:lnTo>
                <a:lnTo>
                  <a:pt x="148" y="14"/>
                </a:lnTo>
                <a:lnTo>
                  <a:pt x="142" y="8"/>
                </a:lnTo>
                <a:lnTo>
                  <a:pt x="136" y="2"/>
                </a:lnTo>
                <a:lnTo>
                  <a:pt x="136" y="2"/>
                </a:lnTo>
                <a:close/>
              </a:path>
            </a:pathLst>
          </a:custGeom>
          <a:solidFill>
            <a:schemeClr val="accent5">
              <a:lumMod val="75000"/>
            </a:schemeClr>
          </a:solidFill>
          <a:ln w="3175">
            <a:noFill/>
            <a:round/>
            <a:headEnd/>
            <a:tailEnd/>
          </a:ln>
          <a:effectLst/>
          <a:scene3d>
            <a:camera prst="orthographicFront"/>
            <a:lightRig rig="threePt" dir="t"/>
          </a:scene3d>
          <a:sp3d prstMaterial="matte">
            <a:extrusionClr>
              <a:srgbClr val="FF9966"/>
            </a:extrusionClr>
          </a:sp3d>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latin typeface="+mn-lt"/>
            </a:endParaRPr>
          </a:p>
        </p:txBody>
      </p:sp>
      <p:grpSp>
        <p:nvGrpSpPr>
          <p:cNvPr id="43" name="Group 186"/>
          <p:cNvGrpSpPr>
            <a:grpSpLocks noChangeAspect="1"/>
          </p:cNvGrpSpPr>
          <p:nvPr/>
        </p:nvGrpSpPr>
        <p:grpSpPr bwMode="auto">
          <a:xfrm>
            <a:off x="6794697" y="4153324"/>
            <a:ext cx="219185" cy="282030"/>
            <a:chOff x="3497555" y="1215200"/>
            <a:chExt cx="1001293" cy="1285280"/>
          </a:xfrm>
          <a:solidFill>
            <a:schemeClr val="tx2"/>
          </a:solidFill>
        </p:grpSpPr>
        <p:grpSp>
          <p:nvGrpSpPr>
            <p:cNvPr id="44" name="Group 182"/>
            <p:cNvGrpSpPr/>
            <p:nvPr/>
          </p:nvGrpSpPr>
          <p:grpSpPr>
            <a:xfrm>
              <a:off x="3531083" y="1248728"/>
              <a:ext cx="967765" cy="1251752"/>
              <a:chOff x="4983163" y="4313238"/>
              <a:chExt cx="1114425" cy="1441450"/>
            </a:xfrm>
            <a:grpFill/>
          </p:grpSpPr>
          <p:sp>
            <p:nvSpPr>
              <p:cNvPr id="54" name="Freeform 38"/>
              <p:cNvSpPr>
                <a:spLocks/>
              </p:cNvSpPr>
              <p:nvPr/>
            </p:nvSpPr>
            <p:spPr bwMode="auto">
              <a:xfrm>
                <a:off x="4983163" y="4313238"/>
                <a:ext cx="1108075" cy="1441450"/>
              </a:xfrm>
              <a:custGeom>
                <a:avLst/>
                <a:gdLst/>
                <a:ahLst/>
                <a:cxnLst>
                  <a:cxn ang="0">
                    <a:pos x="696" y="716"/>
                  </a:cxn>
                  <a:cxn ang="0">
                    <a:pos x="698" y="716"/>
                  </a:cxn>
                  <a:cxn ang="0">
                    <a:pos x="698" y="80"/>
                  </a:cxn>
                  <a:cxn ang="0">
                    <a:pos x="698" y="80"/>
                  </a:cxn>
                  <a:cxn ang="0">
                    <a:pos x="696" y="64"/>
                  </a:cxn>
                  <a:cxn ang="0">
                    <a:pos x="692" y="50"/>
                  </a:cxn>
                  <a:cxn ang="0">
                    <a:pos x="684" y="36"/>
                  </a:cxn>
                  <a:cxn ang="0">
                    <a:pos x="674" y="24"/>
                  </a:cxn>
                  <a:cxn ang="0">
                    <a:pos x="662" y="14"/>
                  </a:cxn>
                  <a:cxn ang="0">
                    <a:pos x="650" y="6"/>
                  </a:cxn>
                  <a:cxn ang="0">
                    <a:pos x="634" y="2"/>
                  </a:cxn>
                  <a:cxn ang="0">
                    <a:pos x="618" y="0"/>
                  </a:cxn>
                  <a:cxn ang="0">
                    <a:pos x="80" y="0"/>
                  </a:cxn>
                  <a:cxn ang="0">
                    <a:pos x="80" y="0"/>
                  </a:cxn>
                  <a:cxn ang="0">
                    <a:pos x="64" y="2"/>
                  </a:cxn>
                  <a:cxn ang="0">
                    <a:pos x="48" y="6"/>
                  </a:cxn>
                  <a:cxn ang="0">
                    <a:pos x="34" y="14"/>
                  </a:cxn>
                  <a:cxn ang="0">
                    <a:pos x="22" y="24"/>
                  </a:cxn>
                  <a:cxn ang="0">
                    <a:pos x="12" y="36"/>
                  </a:cxn>
                  <a:cxn ang="0">
                    <a:pos x="6" y="50"/>
                  </a:cxn>
                  <a:cxn ang="0">
                    <a:pos x="0" y="64"/>
                  </a:cxn>
                  <a:cxn ang="0">
                    <a:pos x="0" y="80"/>
                  </a:cxn>
                  <a:cxn ang="0">
                    <a:pos x="0" y="828"/>
                  </a:cxn>
                  <a:cxn ang="0">
                    <a:pos x="0" y="828"/>
                  </a:cxn>
                  <a:cxn ang="0">
                    <a:pos x="0" y="844"/>
                  </a:cxn>
                  <a:cxn ang="0">
                    <a:pos x="6" y="858"/>
                  </a:cxn>
                  <a:cxn ang="0">
                    <a:pos x="12" y="872"/>
                  </a:cxn>
                  <a:cxn ang="0">
                    <a:pos x="22" y="884"/>
                  </a:cxn>
                  <a:cxn ang="0">
                    <a:pos x="34" y="894"/>
                  </a:cxn>
                  <a:cxn ang="0">
                    <a:pos x="48" y="902"/>
                  </a:cxn>
                  <a:cxn ang="0">
                    <a:pos x="64" y="906"/>
                  </a:cxn>
                  <a:cxn ang="0">
                    <a:pos x="80" y="908"/>
                  </a:cxn>
                  <a:cxn ang="0">
                    <a:pos x="506" y="908"/>
                  </a:cxn>
                  <a:cxn ang="0">
                    <a:pos x="696" y="716"/>
                  </a:cxn>
                </a:cxnLst>
                <a:rect l="0" t="0" r="r" b="b"/>
                <a:pathLst>
                  <a:path w="698" h="908">
                    <a:moveTo>
                      <a:pt x="696" y="716"/>
                    </a:moveTo>
                    <a:lnTo>
                      <a:pt x="698" y="716"/>
                    </a:lnTo>
                    <a:lnTo>
                      <a:pt x="698" y="80"/>
                    </a:lnTo>
                    <a:lnTo>
                      <a:pt x="698" y="80"/>
                    </a:lnTo>
                    <a:lnTo>
                      <a:pt x="696" y="64"/>
                    </a:lnTo>
                    <a:lnTo>
                      <a:pt x="692" y="50"/>
                    </a:lnTo>
                    <a:lnTo>
                      <a:pt x="684" y="36"/>
                    </a:lnTo>
                    <a:lnTo>
                      <a:pt x="674" y="24"/>
                    </a:lnTo>
                    <a:lnTo>
                      <a:pt x="662" y="14"/>
                    </a:lnTo>
                    <a:lnTo>
                      <a:pt x="650" y="6"/>
                    </a:lnTo>
                    <a:lnTo>
                      <a:pt x="634" y="2"/>
                    </a:lnTo>
                    <a:lnTo>
                      <a:pt x="618" y="0"/>
                    </a:lnTo>
                    <a:lnTo>
                      <a:pt x="80" y="0"/>
                    </a:lnTo>
                    <a:lnTo>
                      <a:pt x="80" y="0"/>
                    </a:lnTo>
                    <a:lnTo>
                      <a:pt x="64" y="2"/>
                    </a:lnTo>
                    <a:lnTo>
                      <a:pt x="48" y="6"/>
                    </a:lnTo>
                    <a:lnTo>
                      <a:pt x="34" y="14"/>
                    </a:lnTo>
                    <a:lnTo>
                      <a:pt x="22" y="24"/>
                    </a:lnTo>
                    <a:lnTo>
                      <a:pt x="12" y="36"/>
                    </a:lnTo>
                    <a:lnTo>
                      <a:pt x="6" y="50"/>
                    </a:lnTo>
                    <a:lnTo>
                      <a:pt x="0" y="64"/>
                    </a:lnTo>
                    <a:lnTo>
                      <a:pt x="0" y="80"/>
                    </a:lnTo>
                    <a:lnTo>
                      <a:pt x="0" y="828"/>
                    </a:lnTo>
                    <a:lnTo>
                      <a:pt x="0" y="828"/>
                    </a:lnTo>
                    <a:lnTo>
                      <a:pt x="0" y="844"/>
                    </a:lnTo>
                    <a:lnTo>
                      <a:pt x="6" y="858"/>
                    </a:lnTo>
                    <a:lnTo>
                      <a:pt x="12" y="872"/>
                    </a:lnTo>
                    <a:lnTo>
                      <a:pt x="22" y="884"/>
                    </a:lnTo>
                    <a:lnTo>
                      <a:pt x="34" y="894"/>
                    </a:lnTo>
                    <a:lnTo>
                      <a:pt x="48" y="902"/>
                    </a:lnTo>
                    <a:lnTo>
                      <a:pt x="64" y="906"/>
                    </a:lnTo>
                    <a:lnTo>
                      <a:pt x="80" y="908"/>
                    </a:lnTo>
                    <a:lnTo>
                      <a:pt x="506" y="908"/>
                    </a:lnTo>
                    <a:lnTo>
                      <a:pt x="696" y="716"/>
                    </a:lnTo>
                    <a:close/>
                  </a:path>
                </a:pathLst>
              </a:custGeom>
              <a:solidFill>
                <a:schemeClr val="bg1">
                  <a:lumMod val="65000"/>
                </a:schemeClr>
              </a:solidFill>
              <a:ln w="3175">
                <a:noFill/>
                <a:round/>
                <a:headEnd/>
                <a:tailEnd/>
              </a:ln>
              <a:effectLst/>
              <a:scene3d>
                <a:camera prst="orthographicFront"/>
                <a:lightRig rig="threePt" dir="t"/>
              </a:scene3d>
              <a:sp3d prstMaterial="matte">
                <a:extrusionClr>
                  <a:srgbClr val="FF9966"/>
                </a:extrusionClr>
              </a:sp3d>
            </p:spPr>
            <p:txBody>
              <a:bodyPr/>
              <a:lstStyle/>
              <a:p>
                <a:pPr>
                  <a:defRPr/>
                </a:pPr>
                <a:endParaRPr lang="en-US" sz="1100">
                  <a:ea typeface="ＭＳ Ｐゴシック" charset="-128"/>
                </a:endParaRPr>
              </a:p>
            </p:txBody>
          </p:sp>
          <p:sp>
            <p:nvSpPr>
              <p:cNvPr id="55" name="Freeform 46"/>
              <p:cNvSpPr>
                <a:spLocks/>
              </p:cNvSpPr>
              <p:nvPr/>
            </p:nvSpPr>
            <p:spPr bwMode="auto">
              <a:xfrm>
                <a:off x="5786438" y="5446713"/>
                <a:ext cx="311150" cy="304800"/>
              </a:xfrm>
              <a:custGeom>
                <a:avLst/>
                <a:gdLst/>
                <a:ahLst/>
                <a:cxnLst>
                  <a:cxn ang="0">
                    <a:pos x="0" y="192"/>
                  </a:cxn>
                  <a:cxn ang="0">
                    <a:pos x="4" y="192"/>
                  </a:cxn>
                  <a:cxn ang="0">
                    <a:pos x="196" y="0"/>
                  </a:cxn>
                  <a:cxn ang="0">
                    <a:pos x="0" y="0"/>
                  </a:cxn>
                  <a:cxn ang="0">
                    <a:pos x="0" y="192"/>
                  </a:cxn>
                </a:cxnLst>
                <a:rect l="0" t="0" r="r" b="b"/>
                <a:pathLst>
                  <a:path w="196" h="192">
                    <a:moveTo>
                      <a:pt x="0" y="192"/>
                    </a:moveTo>
                    <a:lnTo>
                      <a:pt x="4" y="192"/>
                    </a:lnTo>
                    <a:lnTo>
                      <a:pt x="196" y="0"/>
                    </a:lnTo>
                    <a:lnTo>
                      <a:pt x="0" y="0"/>
                    </a:lnTo>
                    <a:lnTo>
                      <a:pt x="0" y="192"/>
                    </a:lnTo>
                    <a:close/>
                  </a:path>
                </a:pathLst>
              </a:custGeom>
              <a:grpFill/>
              <a:ln w="9525">
                <a:noFill/>
                <a:round/>
                <a:headEnd/>
                <a:tailEnd/>
              </a:ln>
            </p:spPr>
            <p:txBody>
              <a:bodyPr/>
              <a:lstStyle/>
              <a:p>
                <a:pPr>
                  <a:defRPr/>
                </a:pPr>
                <a:endParaRPr lang="en-US" sz="1100">
                  <a:ea typeface="ＭＳ Ｐゴシック" charset="-128"/>
                </a:endParaRPr>
              </a:p>
            </p:txBody>
          </p:sp>
        </p:grpSp>
        <p:grpSp>
          <p:nvGrpSpPr>
            <p:cNvPr id="45" name="Group 135"/>
            <p:cNvGrpSpPr>
              <a:grpSpLocks/>
            </p:cNvGrpSpPr>
            <p:nvPr/>
          </p:nvGrpSpPr>
          <p:grpSpPr bwMode="auto">
            <a:xfrm>
              <a:off x="3497555" y="1215200"/>
              <a:ext cx="967765" cy="1251752"/>
              <a:chOff x="4983163" y="4313238"/>
              <a:chExt cx="1114425" cy="1441450"/>
            </a:xfrm>
            <a:grpFill/>
          </p:grpSpPr>
          <p:sp>
            <p:nvSpPr>
              <p:cNvPr id="52" name="Freeform 38"/>
              <p:cNvSpPr>
                <a:spLocks/>
              </p:cNvSpPr>
              <p:nvPr/>
            </p:nvSpPr>
            <p:spPr bwMode="auto">
              <a:xfrm>
                <a:off x="4983163" y="4313238"/>
                <a:ext cx="1108075" cy="1441450"/>
              </a:xfrm>
              <a:custGeom>
                <a:avLst/>
                <a:gdLst/>
                <a:ahLst/>
                <a:cxnLst>
                  <a:cxn ang="0">
                    <a:pos x="696" y="716"/>
                  </a:cxn>
                  <a:cxn ang="0">
                    <a:pos x="698" y="716"/>
                  </a:cxn>
                  <a:cxn ang="0">
                    <a:pos x="698" y="80"/>
                  </a:cxn>
                  <a:cxn ang="0">
                    <a:pos x="698" y="80"/>
                  </a:cxn>
                  <a:cxn ang="0">
                    <a:pos x="696" y="64"/>
                  </a:cxn>
                  <a:cxn ang="0">
                    <a:pos x="692" y="50"/>
                  </a:cxn>
                  <a:cxn ang="0">
                    <a:pos x="684" y="36"/>
                  </a:cxn>
                  <a:cxn ang="0">
                    <a:pos x="674" y="24"/>
                  </a:cxn>
                  <a:cxn ang="0">
                    <a:pos x="662" y="14"/>
                  </a:cxn>
                  <a:cxn ang="0">
                    <a:pos x="650" y="6"/>
                  </a:cxn>
                  <a:cxn ang="0">
                    <a:pos x="634" y="2"/>
                  </a:cxn>
                  <a:cxn ang="0">
                    <a:pos x="618" y="0"/>
                  </a:cxn>
                  <a:cxn ang="0">
                    <a:pos x="80" y="0"/>
                  </a:cxn>
                  <a:cxn ang="0">
                    <a:pos x="80" y="0"/>
                  </a:cxn>
                  <a:cxn ang="0">
                    <a:pos x="64" y="2"/>
                  </a:cxn>
                  <a:cxn ang="0">
                    <a:pos x="48" y="6"/>
                  </a:cxn>
                  <a:cxn ang="0">
                    <a:pos x="34" y="14"/>
                  </a:cxn>
                  <a:cxn ang="0">
                    <a:pos x="22" y="24"/>
                  </a:cxn>
                  <a:cxn ang="0">
                    <a:pos x="12" y="36"/>
                  </a:cxn>
                  <a:cxn ang="0">
                    <a:pos x="6" y="50"/>
                  </a:cxn>
                  <a:cxn ang="0">
                    <a:pos x="0" y="64"/>
                  </a:cxn>
                  <a:cxn ang="0">
                    <a:pos x="0" y="80"/>
                  </a:cxn>
                  <a:cxn ang="0">
                    <a:pos x="0" y="828"/>
                  </a:cxn>
                  <a:cxn ang="0">
                    <a:pos x="0" y="828"/>
                  </a:cxn>
                  <a:cxn ang="0">
                    <a:pos x="0" y="844"/>
                  </a:cxn>
                  <a:cxn ang="0">
                    <a:pos x="6" y="858"/>
                  </a:cxn>
                  <a:cxn ang="0">
                    <a:pos x="12" y="872"/>
                  </a:cxn>
                  <a:cxn ang="0">
                    <a:pos x="22" y="884"/>
                  </a:cxn>
                  <a:cxn ang="0">
                    <a:pos x="34" y="894"/>
                  </a:cxn>
                  <a:cxn ang="0">
                    <a:pos x="48" y="902"/>
                  </a:cxn>
                  <a:cxn ang="0">
                    <a:pos x="64" y="906"/>
                  </a:cxn>
                  <a:cxn ang="0">
                    <a:pos x="80" y="908"/>
                  </a:cxn>
                  <a:cxn ang="0">
                    <a:pos x="506" y="908"/>
                  </a:cxn>
                  <a:cxn ang="0">
                    <a:pos x="696" y="716"/>
                  </a:cxn>
                </a:cxnLst>
                <a:rect l="0" t="0" r="r" b="b"/>
                <a:pathLst>
                  <a:path w="698" h="908">
                    <a:moveTo>
                      <a:pt x="696" y="716"/>
                    </a:moveTo>
                    <a:lnTo>
                      <a:pt x="698" y="716"/>
                    </a:lnTo>
                    <a:lnTo>
                      <a:pt x="698" y="80"/>
                    </a:lnTo>
                    <a:lnTo>
                      <a:pt x="698" y="80"/>
                    </a:lnTo>
                    <a:lnTo>
                      <a:pt x="696" y="64"/>
                    </a:lnTo>
                    <a:lnTo>
                      <a:pt x="692" y="50"/>
                    </a:lnTo>
                    <a:lnTo>
                      <a:pt x="684" y="36"/>
                    </a:lnTo>
                    <a:lnTo>
                      <a:pt x="674" y="24"/>
                    </a:lnTo>
                    <a:lnTo>
                      <a:pt x="662" y="14"/>
                    </a:lnTo>
                    <a:lnTo>
                      <a:pt x="650" y="6"/>
                    </a:lnTo>
                    <a:lnTo>
                      <a:pt x="634" y="2"/>
                    </a:lnTo>
                    <a:lnTo>
                      <a:pt x="618" y="0"/>
                    </a:lnTo>
                    <a:lnTo>
                      <a:pt x="80" y="0"/>
                    </a:lnTo>
                    <a:lnTo>
                      <a:pt x="80" y="0"/>
                    </a:lnTo>
                    <a:lnTo>
                      <a:pt x="64" y="2"/>
                    </a:lnTo>
                    <a:lnTo>
                      <a:pt x="48" y="6"/>
                    </a:lnTo>
                    <a:lnTo>
                      <a:pt x="34" y="14"/>
                    </a:lnTo>
                    <a:lnTo>
                      <a:pt x="22" y="24"/>
                    </a:lnTo>
                    <a:lnTo>
                      <a:pt x="12" y="36"/>
                    </a:lnTo>
                    <a:lnTo>
                      <a:pt x="6" y="50"/>
                    </a:lnTo>
                    <a:lnTo>
                      <a:pt x="0" y="64"/>
                    </a:lnTo>
                    <a:lnTo>
                      <a:pt x="0" y="80"/>
                    </a:lnTo>
                    <a:lnTo>
                      <a:pt x="0" y="828"/>
                    </a:lnTo>
                    <a:lnTo>
                      <a:pt x="0" y="828"/>
                    </a:lnTo>
                    <a:lnTo>
                      <a:pt x="0" y="844"/>
                    </a:lnTo>
                    <a:lnTo>
                      <a:pt x="6" y="858"/>
                    </a:lnTo>
                    <a:lnTo>
                      <a:pt x="12" y="872"/>
                    </a:lnTo>
                    <a:lnTo>
                      <a:pt x="22" y="884"/>
                    </a:lnTo>
                    <a:lnTo>
                      <a:pt x="34" y="894"/>
                    </a:lnTo>
                    <a:lnTo>
                      <a:pt x="48" y="902"/>
                    </a:lnTo>
                    <a:lnTo>
                      <a:pt x="64" y="906"/>
                    </a:lnTo>
                    <a:lnTo>
                      <a:pt x="80" y="908"/>
                    </a:lnTo>
                    <a:lnTo>
                      <a:pt x="506" y="908"/>
                    </a:lnTo>
                    <a:lnTo>
                      <a:pt x="696" y="716"/>
                    </a:lnTo>
                    <a:close/>
                  </a:path>
                </a:pathLst>
              </a:custGeom>
              <a:solidFill>
                <a:schemeClr val="accent2">
                  <a:lumMod val="75000"/>
                </a:schemeClr>
              </a:solidFill>
              <a:ln w="3175">
                <a:noFill/>
                <a:round/>
                <a:headEnd/>
                <a:tailEnd/>
              </a:ln>
              <a:effectLst/>
              <a:scene3d>
                <a:camera prst="orthographicFront"/>
                <a:lightRig rig="threePt" dir="t"/>
              </a:scene3d>
              <a:sp3d prstMaterial="matte">
                <a:extrusionClr>
                  <a:srgbClr val="FF9966"/>
                </a:extrusionClr>
              </a:sp3d>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latin typeface="+mn-lt"/>
                </a:endParaRPr>
              </a:p>
            </p:txBody>
          </p:sp>
          <p:sp>
            <p:nvSpPr>
              <p:cNvPr id="53" name="Freeform 46"/>
              <p:cNvSpPr>
                <a:spLocks/>
              </p:cNvSpPr>
              <p:nvPr/>
            </p:nvSpPr>
            <p:spPr bwMode="auto">
              <a:xfrm>
                <a:off x="5785892" y="5443840"/>
                <a:ext cx="314240" cy="303208"/>
              </a:xfrm>
              <a:custGeom>
                <a:avLst/>
                <a:gdLst>
                  <a:gd name="T0" fmla="*/ 0 w 196"/>
                  <a:gd name="T1" fmla="*/ 478828600 h 192"/>
                  <a:gd name="T2" fmla="*/ 10281740 w 196"/>
                  <a:gd name="T3" fmla="*/ 478828600 h 192"/>
                  <a:gd name="T4" fmla="*/ 503810090 w 196"/>
                  <a:gd name="T5" fmla="*/ 0 h 192"/>
                  <a:gd name="T6" fmla="*/ 0 w 196"/>
                  <a:gd name="T7" fmla="*/ 0 h 192"/>
                  <a:gd name="T8" fmla="*/ 0 w 196"/>
                  <a:gd name="T9" fmla="*/ 478828600 h 192"/>
                  <a:gd name="T10" fmla="*/ 0 60000 65536"/>
                  <a:gd name="T11" fmla="*/ 0 60000 65536"/>
                  <a:gd name="T12" fmla="*/ 0 60000 65536"/>
                  <a:gd name="T13" fmla="*/ 0 60000 65536"/>
                  <a:gd name="T14" fmla="*/ 0 60000 65536"/>
                  <a:gd name="T15" fmla="*/ 0 w 196"/>
                  <a:gd name="T16" fmla="*/ 0 h 192"/>
                  <a:gd name="T17" fmla="*/ 196 w 196"/>
                  <a:gd name="T18" fmla="*/ 192 h 192"/>
                </a:gdLst>
                <a:ahLst/>
                <a:cxnLst>
                  <a:cxn ang="T10">
                    <a:pos x="T0" y="T1"/>
                  </a:cxn>
                  <a:cxn ang="T11">
                    <a:pos x="T2" y="T3"/>
                  </a:cxn>
                  <a:cxn ang="T12">
                    <a:pos x="T4" y="T5"/>
                  </a:cxn>
                  <a:cxn ang="T13">
                    <a:pos x="T6" y="T7"/>
                  </a:cxn>
                  <a:cxn ang="T14">
                    <a:pos x="T8" y="T9"/>
                  </a:cxn>
                </a:cxnLst>
                <a:rect l="T15" t="T16" r="T17" b="T18"/>
                <a:pathLst>
                  <a:path w="196" h="192">
                    <a:moveTo>
                      <a:pt x="0" y="192"/>
                    </a:moveTo>
                    <a:lnTo>
                      <a:pt x="4" y="192"/>
                    </a:lnTo>
                    <a:lnTo>
                      <a:pt x="196" y="0"/>
                    </a:lnTo>
                    <a:lnTo>
                      <a:pt x="0" y="0"/>
                    </a:lnTo>
                    <a:lnTo>
                      <a:pt x="0" y="192"/>
                    </a:lnTo>
                    <a:close/>
                  </a:path>
                </a:pathLst>
              </a:custGeom>
              <a:solidFill>
                <a:schemeClr val="accent2">
                  <a:lumMod val="75000"/>
                </a:schemeClr>
              </a:solidFill>
              <a:ln>
                <a:noFill/>
              </a:ln>
              <a:extLst>
                <a:ext uri="{91240B29-F687-4F45-9708-019B960494DF}">
                  <a14:hiddenLine xmlns:a14="http://schemas.microsoft.com/office/drawing/2010/main" w="9525">
                    <a:solidFill>
                      <a:srgbClr val="000000"/>
                    </a:solidFill>
                    <a:round/>
                    <a:headEnd/>
                    <a:tailEnd/>
                  </a14:hiddenLine>
                </a:ext>
              </a:extLst>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latin typeface="+mn-lt"/>
                </a:endParaRPr>
              </a:p>
            </p:txBody>
          </p:sp>
        </p:grpSp>
        <p:grpSp>
          <p:nvGrpSpPr>
            <p:cNvPr id="46" name="Group 134"/>
            <p:cNvGrpSpPr>
              <a:grpSpLocks/>
            </p:cNvGrpSpPr>
            <p:nvPr/>
          </p:nvGrpSpPr>
          <p:grpSpPr bwMode="auto">
            <a:xfrm>
              <a:off x="3690556" y="1484063"/>
              <a:ext cx="625877" cy="618989"/>
              <a:chOff x="5205413" y="4622808"/>
              <a:chExt cx="720725" cy="712788"/>
            </a:xfrm>
            <a:grpFill/>
          </p:grpSpPr>
          <p:sp>
            <p:nvSpPr>
              <p:cNvPr id="47" name="Rectangle 46"/>
              <p:cNvSpPr/>
              <p:nvPr/>
            </p:nvSpPr>
            <p:spPr>
              <a:xfrm>
                <a:off x="5205413" y="4622808"/>
                <a:ext cx="720725" cy="71438"/>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48" name="Rectangle 47"/>
              <p:cNvSpPr/>
              <p:nvPr/>
            </p:nvSpPr>
            <p:spPr>
              <a:xfrm>
                <a:off x="5205413" y="4775208"/>
                <a:ext cx="720725" cy="71438"/>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49" name="Rectangle 48"/>
              <p:cNvSpPr/>
              <p:nvPr/>
            </p:nvSpPr>
            <p:spPr>
              <a:xfrm>
                <a:off x="5205413" y="4933958"/>
                <a:ext cx="720725" cy="71438"/>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50" name="Rectangle 49"/>
              <p:cNvSpPr/>
              <p:nvPr/>
            </p:nvSpPr>
            <p:spPr>
              <a:xfrm>
                <a:off x="5205413" y="5099058"/>
                <a:ext cx="720725" cy="71438"/>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sp>
            <p:nvSpPr>
              <p:cNvPr id="51" name="Rectangle 50"/>
              <p:cNvSpPr/>
              <p:nvPr/>
            </p:nvSpPr>
            <p:spPr>
              <a:xfrm>
                <a:off x="5205413" y="5264158"/>
                <a:ext cx="720725" cy="71438"/>
              </a:xfrm>
              <a:prstGeom prst="rect">
                <a:avLst/>
              </a:prstGeom>
              <a:solidFill>
                <a:schemeClr val="bg1"/>
              </a:solidFill>
              <a:ln>
                <a:noFill/>
              </a:ln>
              <a:effectLst/>
            </p:spPr>
            <p:style>
              <a:lnRef idx="1">
                <a:schemeClr val="accent1"/>
              </a:lnRef>
              <a:fillRef idx="3">
                <a:schemeClr val="accent1"/>
              </a:fillRef>
              <a:effectRef idx="2">
                <a:schemeClr val="accent1"/>
              </a:effectRef>
              <a:fontRef idx="minor">
                <a:schemeClr val="lt1"/>
              </a:fontRef>
            </p:style>
            <p:txBody>
              <a:bodyPr anchor="ct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algn="ctr" eaLnBrk="1" hangingPunct="1"/>
                <a:endParaRPr lang="nb-NO" altLang="id-ID" sz="1100">
                  <a:solidFill>
                    <a:srgbClr val="FFFFFF"/>
                  </a:solidFill>
                  <a:latin typeface="+mn-lt"/>
                </a:endParaRPr>
              </a:p>
            </p:txBody>
          </p:sp>
        </p:grpSp>
      </p:grpSp>
      <p:sp>
        <p:nvSpPr>
          <p:cNvPr id="56" name="Freeform 76"/>
          <p:cNvSpPr>
            <a:spLocks noEditPoints="1"/>
          </p:cNvSpPr>
          <p:nvPr/>
        </p:nvSpPr>
        <p:spPr bwMode="auto">
          <a:xfrm rot="19303549">
            <a:off x="8015049" y="4163966"/>
            <a:ext cx="184556" cy="291826"/>
          </a:xfrm>
          <a:custGeom>
            <a:avLst/>
            <a:gdLst/>
            <a:ahLst/>
            <a:cxnLst>
              <a:cxn ang="0">
                <a:pos x="740" y="332"/>
              </a:cxn>
              <a:cxn ang="0">
                <a:pos x="712" y="226"/>
              </a:cxn>
              <a:cxn ang="0">
                <a:pos x="656" y="134"/>
              </a:cxn>
              <a:cxn ang="0">
                <a:pos x="578" y="64"/>
              </a:cxn>
              <a:cxn ang="0">
                <a:pos x="480" y="16"/>
              </a:cxn>
              <a:cxn ang="0">
                <a:pos x="370" y="0"/>
              </a:cxn>
              <a:cxn ang="0">
                <a:pos x="296" y="8"/>
              </a:cxn>
              <a:cxn ang="0">
                <a:pos x="194" y="44"/>
              </a:cxn>
              <a:cxn ang="0">
                <a:pos x="108" y="108"/>
              </a:cxn>
              <a:cxn ang="0">
                <a:pos x="44" y="194"/>
              </a:cxn>
              <a:cxn ang="0">
                <a:pos x="8" y="296"/>
              </a:cxn>
              <a:cxn ang="0">
                <a:pos x="0" y="370"/>
              </a:cxn>
              <a:cxn ang="0">
                <a:pos x="10" y="454"/>
              </a:cxn>
              <a:cxn ang="0">
                <a:pos x="36" y="532"/>
              </a:cxn>
              <a:cxn ang="0">
                <a:pos x="78" y="600"/>
              </a:cxn>
              <a:cxn ang="0">
                <a:pos x="134" y="656"/>
              </a:cxn>
              <a:cxn ang="0">
                <a:pos x="202" y="700"/>
              </a:cxn>
              <a:cxn ang="0">
                <a:pos x="226" y="718"/>
              </a:cxn>
              <a:cxn ang="0">
                <a:pos x="226" y="1058"/>
              </a:cxn>
              <a:cxn ang="0">
                <a:pos x="236" y="1096"/>
              </a:cxn>
              <a:cxn ang="0">
                <a:pos x="256" y="1126"/>
              </a:cxn>
              <a:cxn ang="0">
                <a:pos x="286" y="1152"/>
              </a:cxn>
              <a:cxn ang="0">
                <a:pos x="320" y="1168"/>
              </a:cxn>
              <a:cxn ang="0">
                <a:pos x="362" y="1174"/>
              </a:cxn>
              <a:cxn ang="0">
                <a:pos x="388" y="1170"/>
              </a:cxn>
              <a:cxn ang="0">
                <a:pos x="426" y="1158"/>
              </a:cxn>
              <a:cxn ang="0">
                <a:pos x="458" y="1136"/>
              </a:cxn>
              <a:cxn ang="0">
                <a:pos x="480" y="1106"/>
              </a:cxn>
              <a:cxn ang="0">
                <a:pos x="494" y="1072"/>
              </a:cxn>
              <a:cxn ang="0">
                <a:pos x="498" y="720"/>
              </a:cxn>
              <a:cxn ang="0">
                <a:pos x="548" y="696"/>
              </a:cxn>
              <a:cxn ang="0">
                <a:pos x="618" y="648"/>
              </a:cxn>
              <a:cxn ang="0">
                <a:pos x="672" y="586"/>
              </a:cxn>
              <a:cxn ang="0">
                <a:pos x="714" y="512"/>
              </a:cxn>
              <a:cxn ang="0">
                <a:pos x="736" y="430"/>
              </a:cxn>
              <a:cxn ang="0">
                <a:pos x="742" y="370"/>
              </a:cxn>
              <a:cxn ang="0">
                <a:pos x="350" y="580"/>
              </a:cxn>
              <a:cxn ang="0">
                <a:pos x="288" y="564"/>
              </a:cxn>
              <a:cxn ang="0">
                <a:pos x="236" y="534"/>
              </a:cxn>
              <a:cxn ang="0">
                <a:pos x="196" y="488"/>
              </a:cxn>
              <a:cxn ang="0">
                <a:pos x="170" y="434"/>
              </a:cxn>
              <a:cxn ang="0">
                <a:pos x="160" y="370"/>
              </a:cxn>
              <a:cxn ang="0">
                <a:pos x="164" y="328"/>
              </a:cxn>
              <a:cxn ang="0">
                <a:pos x="186" y="270"/>
              </a:cxn>
              <a:cxn ang="0">
                <a:pos x="222" y="222"/>
              </a:cxn>
              <a:cxn ang="0">
                <a:pos x="270" y="186"/>
              </a:cxn>
              <a:cxn ang="0">
                <a:pos x="328" y="164"/>
              </a:cxn>
              <a:cxn ang="0">
                <a:pos x="370" y="160"/>
              </a:cxn>
              <a:cxn ang="0">
                <a:pos x="434" y="170"/>
              </a:cxn>
              <a:cxn ang="0">
                <a:pos x="488" y="196"/>
              </a:cxn>
              <a:cxn ang="0">
                <a:pos x="534" y="236"/>
              </a:cxn>
              <a:cxn ang="0">
                <a:pos x="564" y="288"/>
              </a:cxn>
              <a:cxn ang="0">
                <a:pos x="580" y="350"/>
              </a:cxn>
              <a:cxn ang="0">
                <a:pos x="580" y="392"/>
              </a:cxn>
              <a:cxn ang="0">
                <a:pos x="564" y="452"/>
              </a:cxn>
              <a:cxn ang="0">
                <a:pos x="534" y="504"/>
              </a:cxn>
              <a:cxn ang="0">
                <a:pos x="488" y="546"/>
              </a:cxn>
              <a:cxn ang="0">
                <a:pos x="434" y="572"/>
              </a:cxn>
              <a:cxn ang="0">
                <a:pos x="370" y="582"/>
              </a:cxn>
            </a:cxnLst>
            <a:rect l="0" t="0" r="r" b="b"/>
            <a:pathLst>
              <a:path w="742" h="1174">
                <a:moveTo>
                  <a:pt x="742" y="370"/>
                </a:moveTo>
                <a:lnTo>
                  <a:pt x="742" y="370"/>
                </a:lnTo>
                <a:lnTo>
                  <a:pt x="740" y="332"/>
                </a:lnTo>
                <a:lnTo>
                  <a:pt x="734" y="296"/>
                </a:lnTo>
                <a:lnTo>
                  <a:pt x="724" y="260"/>
                </a:lnTo>
                <a:lnTo>
                  <a:pt x="712" y="226"/>
                </a:lnTo>
                <a:lnTo>
                  <a:pt x="696" y="194"/>
                </a:lnTo>
                <a:lnTo>
                  <a:pt x="678" y="164"/>
                </a:lnTo>
                <a:lnTo>
                  <a:pt x="656" y="134"/>
                </a:lnTo>
                <a:lnTo>
                  <a:pt x="632" y="108"/>
                </a:lnTo>
                <a:lnTo>
                  <a:pt x="606" y="84"/>
                </a:lnTo>
                <a:lnTo>
                  <a:pt x="578" y="64"/>
                </a:lnTo>
                <a:lnTo>
                  <a:pt x="548" y="44"/>
                </a:lnTo>
                <a:lnTo>
                  <a:pt x="514" y="30"/>
                </a:lnTo>
                <a:lnTo>
                  <a:pt x="480" y="16"/>
                </a:lnTo>
                <a:lnTo>
                  <a:pt x="446" y="8"/>
                </a:lnTo>
                <a:lnTo>
                  <a:pt x="408" y="2"/>
                </a:lnTo>
                <a:lnTo>
                  <a:pt x="370" y="0"/>
                </a:lnTo>
                <a:lnTo>
                  <a:pt x="370" y="0"/>
                </a:lnTo>
                <a:lnTo>
                  <a:pt x="332" y="2"/>
                </a:lnTo>
                <a:lnTo>
                  <a:pt x="296" y="8"/>
                </a:lnTo>
                <a:lnTo>
                  <a:pt x="260" y="16"/>
                </a:lnTo>
                <a:lnTo>
                  <a:pt x="226" y="30"/>
                </a:lnTo>
                <a:lnTo>
                  <a:pt x="194" y="44"/>
                </a:lnTo>
                <a:lnTo>
                  <a:pt x="164" y="64"/>
                </a:lnTo>
                <a:lnTo>
                  <a:pt x="134" y="84"/>
                </a:lnTo>
                <a:lnTo>
                  <a:pt x="108" y="108"/>
                </a:lnTo>
                <a:lnTo>
                  <a:pt x="84" y="134"/>
                </a:lnTo>
                <a:lnTo>
                  <a:pt x="64" y="164"/>
                </a:lnTo>
                <a:lnTo>
                  <a:pt x="44" y="194"/>
                </a:lnTo>
                <a:lnTo>
                  <a:pt x="30" y="226"/>
                </a:lnTo>
                <a:lnTo>
                  <a:pt x="16" y="260"/>
                </a:lnTo>
                <a:lnTo>
                  <a:pt x="8" y="296"/>
                </a:lnTo>
                <a:lnTo>
                  <a:pt x="2" y="332"/>
                </a:lnTo>
                <a:lnTo>
                  <a:pt x="0" y="370"/>
                </a:lnTo>
                <a:lnTo>
                  <a:pt x="0" y="370"/>
                </a:lnTo>
                <a:lnTo>
                  <a:pt x="2" y="400"/>
                </a:lnTo>
                <a:lnTo>
                  <a:pt x="4" y="426"/>
                </a:lnTo>
                <a:lnTo>
                  <a:pt x="10" y="454"/>
                </a:lnTo>
                <a:lnTo>
                  <a:pt x="16" y="480"/>
                </a:lnTo>
                <a:lnTo>
                  <a:pt x="26" y="506"/>
                </a:lnTo>
                <a:lnTo>
                  <a:pt x="36" y="532"/>
                </a:lnTo>
                <a:lnTo>
                  <a:pt x="48" y="554"/>
                </a:lnTo>
                <a:lnTo>
                  <a:pt x="64" y="578"/>
                </a:lnTo>
                <a:lnTo>
                  <a:pt x="78" y="600"/>
                </a:lnTo>
                <a:lnTo>
                  <a:pt x="96" y="620"/>
                </a:lnTo>
                <a:lnTo>
                  <a:pt x="114" y="638"/>
                </a:lnTo>
                <a:lnTo>
                  <a:pt x="134" y="656"/>
                </a:lnTo>
                <a:lnTo>
                  <a:pt x="156" y="672"/>
                </a:lnTo>
                <a:lnTo>
                  <a:pt x="178" y="688"/>
                </a:lnTo>
                <a:lnTo>
                  <a:pt x="202" y="700"/>
                </a:lnTo>
                <a:lnTo>
                  <a:pt x="226" y="712"/>
                </a:lnTo>
                <a:lnTo>
                  <a:pt x="226" y="712"/>
                </a:lnTo>
                <a:lnTo>
                  <a:pt x="226" y="718"/>
                </a:lnTo>
                <a:lnTo>
                  <a:pt x="226" y="1046"/>
                </a:lnTo>
                <a:lnTo>
                  <a:pt x="226" y="1046"/>
                </a:lnTo>
                <a:lnTo>
                  <a:pt x="226" y="1058"/>
                </a:lnTo>
                <a:lnTo>
                  <a:pt x="228" y="1072"/>
                </a:lnTo>
                <a:lnTo>
                  <a:pt x="232" y="1084"/>
                </a:lnTo>
                <a:lnTo>
                  <a:pt x="236" y="1096"/>
                </a:lnTo>
                <a:lnTo>
                  <a:pt x="242" y="1106"/>
                </a:lnTo>
                <a:lnTo>
                  <a:pt x="248" y="1116"/>
                </a:lnTo>
                <a:lnTo>
                  <a:pt x="256" y="1126"/>
                </a:lnTo>
                <a:lnTo>
                  <a:pt x="266" y="1136"/>
                </a:lnTo>
                <a:lnTo>
                  <a:pt x="274" y="1144"/>
                </a:lnTo>
                <a:lnTo>
                  <a:pt x="286" y="1152"/>
                </a:lnTo>
                <a:lnTo>
                  <a:pt x="296" y="1158"/>
                </a:lnTo>
                <a:lnTo>
                  <a:pt x="308" y="1164"/>
                </a:lnTo>
                <a:lnTo>
                  <a:pt x="320" y="1168"/>
                </a:lnTo>
                <a:lnTo>
                  <a:pt x="334" y="1170"/>
                </a:lnTo>
                <a:lnTo>
                  <a:pt x="348" y="1172"/>
                </a:lnTo>
                <a:lnTo>
                  <a:pt x="362" y="1174"/>
                </a:lnTo>
                <a:lnTo>
                  <a:pt x="362" y="1174"/>
                </a:lnTo>
                <a:lnTo>
                  <a:pt x="376" y="1172"/>
                </a:lnTo>
                <a:lnTo>
                  <a:pt x="388" y="1170"/>
                </a:lnTo>
                <a:lnTo>
                  <a:pt x="402" y="1168"/>
                </a:lnTo>
                <a:lnTo>
                  <a:pt x="414" y="1164"/>
                </a:lnTo>
                <a:lnTo>
                  <a:pt x="426" y="1158"/>
                </a:lnTo>
                <a:lnTo>
                  <a:pt x="438" y="1152"/>
                </a:lnTo>
                <a:lnTo>
                  <a:pt x="448" y="1144"/>
                </a:lnTo>
                <a:lnTo>
                  <a:pt x="458" y="1136"/>
                </a:lnTo>
                <a:lnTo>
                  <a:pt x="466" y="1126"/>
                </a:lnTo>
                <a:lnTo>
                  <a:pt x="474" y="1116"/>
                </a:lnTo>
                <a:lnTo>
                  <a:pt x="480" y="1106"/>
                </a:lnTo>
                <a:lnTo>
                  <a:pt x="486" y="1096"/>
                </a:lnTo>
                <a:lnTo>
                  <a:pt x="492" y="1084"/>
                </a:lnTo>
                <a:lnTo>
                  <a:pt x="494" y="1072"/>
                </a:lnTo>
                <a:lnTo>
                  <a:pt x="496" y="1058"/>
                </a:lnTo>
                <a:lnTo>
                  <a:pt x="498" y="1046"/>
                </a:lnTo>
                <a:lnTo>
                  <a:pt x="498" y="720"/>
                </a:lnTo>
                <a:lnTo>
                  <a:pt x="498" y="720"/>
                </a:lnTo>
                <a:lnTo>
                  <a:pt x="524" y="708"/>
                </a:lnTo>
                <a:lnTo>
                  <a:pt x="548" y="696"/>
                </a:lnTo>
                <a:lnTo>
                  <a:pt x="572" y="682"/>
                </a:lnTo>
                <a:lnTo>
                  <a:pt x="596" y="666"/>
                </a:lnTo>
                <a:lnTo>
                  <a:pt x="618" y="648"/>
                </a:lnTo>
                <a:lnTo>
                  <a:pt x="638" y="628"/>
                </a:lnTo>
                <a:lnTo>
                  <a:pt x="656" y="608"/>
                </a:lnTo>
                <a:lnTo>
                  <a:pt x="672" y="586"/>
                </a:lnTo>
                <a:lnTo>
                  <a:pt x="688" y="562"/>
                </a:lnTo>
                <a:lnTo>
                  <a:pt x="702" y="538"/>
                </a:lnTo>
                <a:lnTo>
                  <a:pt x="714" y="512"/>
                </a:lnTo>
                <a:lnTo>
                  <a:pt x="724" y="486"/>
                </a:lnTo>
                <a:lnTo>
                  <a:pt x="732" y="458"/>
                </a:lnTo>
                <a:lnTo>
                  <a:pt x="736" y="430"/>
                </a:lnTo>
                <a:lnTo>
                  <a:pt x="740" y="400"/>
                </a:lnTo>
                <a:lnTo>
                  <a:pt x="742" y="370"/>
                </a:lnTo>
                <a:lnTo>
                  <a:pt x="742" y="370"/>
                </a:lnTo>
                <a:close/>
                <a:moveTo>
                  <a:pt x="370" y="582"/>
                </a:moveTo>
                <a:lnTo>
                  <a:pt x="370" y="582"/>
                </a:lnTo>
                <a:lnTo>
                  <a:pt x="350" y="580"/>
                </a:lnTo>
                <a:lnTo>
                  <a:pt x="328" y="578"/>
                </a:lnTo>
                <a:lnTo>
                  <a:pt x="308" y="572"/>
                </a:lnTo>
                <a:lnTo>
                  <a:pt x="288" y="564"/>
                </a:lnTo>
                <a:lnTo>
                  <a:pt x="270" y="556"/>
                </a:lnTo>
                <a:lnTo>
                  <a:pt x="252" y="546"/>
                </a:lnTo>
                <a:lnTo>
                  <a:pt x="236" y="534"/>
                </a:lnTo>
                <a:lnTo>
                  <a:pt x="222" y="520"/>
                </a:lnTo>
                <a:lnTo>
                  <a:pt x="208" y="504"/>
                </a:lnTo>
                <a:lnTo>
                  <a:pt x="196" y="488"/>
                </a:lnTo>
                <a:lnTo>
                  <a:pt x="186" y="472"/>
                </a:lnTo>
                <a:lnTo>
                  <a:pt x="176" y="452"/>
                </a:lnTo>
                <a:lnTo>
                  <a:pt x="170" y="434"/>
                </a:lnTo>
                <a:lnTo>
                  <a:pt x="164" y="414"/>
                </a:lnTo>
                <a:lnTo>
                  <a:pt x="162" y="392"/>
                </a:lnTo>
                <a:lnTo>
                  <a:pt x="160" y="370"/>
                </a:lnTo>
                <a:lnTo>
                  <a:pt x="160" y="370"/>
                </a:lnTo>
                <a:lnTo>
                  <a:pt x="162" y="350"/>
                </a:lnTo>
                <a:lnTo>
                  <a:pt x="164" y="328"/>
                </a:lnTo>
                <a:lnTo>
                  <a:pt x="170" y="308"/>
                </a:lnTo>
                <a:lnTo>
                  <a:pt x="176" y="288"/>
                </a:lnTo>
                <a:lnTo>
                  <a:pt x="186" y="270"/>
                </a:lnTo>
                <a:lnTo>
                  <a:pt x="196" y="252"/>
                </a:lnTo>
                <a:lnTo>
                  <a:pt x="208" y="236"/>
                </a:lnTo>
                <a:lnTo>
                  <a:pt x="222" y="222"/>
                </a:lnTo>
                <a:lnTo>
                  <a:pt x="236" y="208"/>
                </a:lnTo>
                <a:lnTo>
                  <a:pt x="252" y="196"/>
                </a:lnTo>
                <a:lnTo>
                  <a:pt x="270" y="186"/>
                </a:lnTo>
                <a:lnTo>
                  <a:pt x="288" y="176"/>
                </a:lnTo>
                <a:lnTo>
                  <a:pt x="308" y="170"/>
                </a:lnTo>
                <a:lnTo>
                  <a:pt x="328" y="164"/>
                </a:lnTo>
                <a:lnTo>
                  <a:pt x="350" y="162"/>
                </a:lnTo>
                <a:lnTo>
                  <a:pt x="370" y="160"/>
                </a:lnTo>
                <a:lnTo>
                  <a:pt x="370" y="160"/>
                </a:lnTo>
                <a:lnTo>
                  <a:pt x="392" y="162"/>
                </a:lnTo>
                <a:lnTo>
                  <a:pt x="414" y="164"/>
                </a:lnTo>
                <a:lnTo>
                  <a:pt x="434" y="170"/>
                </a:lnTo>
                <a:lnTo>
                  <a:pt x="452" y="176"/>
                </a:lnTo>
                <a:lnTo>
                  <a:pt x="472" y="186"/>
                </a:lnTo>
                <a:lnTo>
                  <a:pt x="488" y="196"/>
                </a:lnTo>
                <a:lnTo>
                  <a:pt x="504" y="208"/>
                </a:lnTo>
                <a:lnTo>
                  <a:pt x="520" y="222"/>
                </a:lnTo>
                <a:lnTo>
                  <a:pt x="534" y="236"/>
                </a:lnTo>
                <a:lnTo>
                  <a:pt x="546" y="252"/>
                </a:lnTo>
                <a:lnTo>
                  <a:pt x="556" y="270"/>
                </a:lnTo>
                <a:lnTo>
                  <a:pt x="564" y="288"/>
                </a:lnTo>
                <a:lnTo>
                  <a:pt x="572" y="308"/>
                </a:lnTo>
                <a:lnTo>
                  <a:pt x="578" y="328"/>
                </a:lnTo>
                <a:lnTo>
                  <a:pt x="580" y="350"/>
                </a:lnTo>
                <a:lnTo>
                  <a:pt x="582" y="370"/>
                </a:lnTo>
                <a:lnTo>
                  <a:pt x="582" y="370"/>
                </a:lnTo>
                <a:lnTo>
                  <a:pt x="580" y="392"/>
                </a:lnTo>
                <a:lnTo>
                  <a:pt x="578" y="414"/>
                </a:lnTo>
                <a:lnTo>
                  <a:pt x="572" y="434"/>
                </a:lnTo>
                <a:lnTo>
                  <a:pt x="564" y="452"/>
                </a:lnTo>
                <a:lnTo>
                  <a:pt x="556" y="472"/>
                </a:lnTo>
                <a:lnTo>
                  <a:pt x="546" y="488"/>
                </a:lnTo>
                <a:lnTo>
                  <a:pt x="534" y="504"/>
                </a:lnTo>
                <a:lnTo>
                  <a:pt x="520" y="520"/>
                </a:lnTo>
                <a:lnTo>
                  <a:pt x="504" y="534"/>
                </a:lnTo>
                <a:lnTo>
                  <a:pt x="488" y="546"/>
                </a:lnTo>
                <a:lnTo>
                  <a:pt x="472" y="556"/>
                </a:lnTo>
                <a:lnTo>
                  <a:pt x="452" y="564"/>
                </a:lnTo>
                <a:lnTo>
                  <a:pt x="434" y="572"/>
                </a:lnTo>
                <a:lnTo>
                  <a:pt x="414" y="578"/>
                </a:lnTo>
                <a:lnTo>
                  <a:pt x="392" y="580"/>
                </a:lnTo>
                <a:lnTo>
                  <a:pt x="370" y="582"/>
                </a:lnTo>
                <a:lnTo>
                  <a:pt x="370" y="582"/>
                </a:lnTo>
                <a:close/>
              </a:path>
            </a:pathLst>
          </a:custGeom>
          <a:solidFill>
            <a:schemeClr val="accent3">
              <a:lumMod val="75000"/>
            </a:schemeClr>
          </a:solidFill>
          <a:ln w="3175">
            <a:noFill/>
            <a:round/>
            <a:headEnd/>
            <a:tailEnd/>
          </a:ln>
          <a:effectLst/>
          <a:scene3d>
            <a:camera prst="orthographicFront"/>
            <a:lightRig rig="threePt" dir="t"/>
          </a:scene3d>
          <a:sp3d prstMaterial="matte">
            <a:extrusionClr>
              <a:srgbClr val="FF9966"/>
            </a:extrusionClr>
          </a:sp3d>
        </p:spPr>
        <p:txBody>
          <a:bodyPr/>
          <a:lstStyle>
            <a:lvl1pPr eaLnBrk="0" hangingPunct="0">
              <a:defRPr sz="2400">
                <a:solidFill>
                  <a:schemeClr val="tx1"/>
                </a:solidFill>
                <a:latin typeface="Arial" panose="020B0604020202020204" pitchFamily="34" charset="0"/>
                <a:ea typeface="ＭＳ Ｐゴシック" panose="020B0600070205080204" pitchFamily="34" charset="-128"/>
              </a:defRPr>
            </a:lvl1pPr>
            <a:lvl2pPr marL="37931725" indent="-37474525" eaLnBrk="0" hangingPunct="0">
              <a:defRPr sz="2400">
                <a:solidFill>
                  <a:schemeClr val="tx1"/>
                </a:solidFill>
                <a:latin typeface="Arial" panose="020B0604020202020204" pitchFamily="34" charset="0"/>
                <a:ea typeface="ＭＳ Ｐゴシック" panose="020B0600070205080204" pitchFamily="34" charset="-128"/>
              </a:defRPr>
            </a:lvl2pPr>
            <a:lvl3pPr eaLnBrk="0" hangingPunct="0">
              <a:defRPr sz="2400">
                <a:solidFill>
                  <a:schemeClr val="tx1"/>
                </a:solidFill>
                <a:latin typeface="Arial" panose="020B0604020202020204" pitchFamily="34" charset="0"/>
                <a:ea typeface="ＭＳ Ｐゴシック" panose="020B0600070205080204" pitchFamily="34" charset="-128"/>
              </a:defRPr>
            </a:lvl3pPr>
            <a:lvl4pPr eaLnBrk="0" hangingPunct="0">
              <a:defRPr sz="2400">
                <a:solidFill>
                  <a:schemeClr val="tx1"/>
                </a:solidFill>
                <a:latin typeface="Arial" panose="020B0604020202020204" pitchFamily="34" charset="0"/>
                <a:ea typeface="ＭＳ Ｐゴシック" panose="020B0600070205080204" pitchFamily="34" charset="-128"/>
              </a:defRPr>
            </a:lvl4pPr>
            <a:lvl5pPr eaLnBrk="0" hangingPunct="0">
              <a:defRPr sz="2400">
                <a:solidFill>
                  <a:schemeClr val="tx1"/>
                </a:solidFill>
                <a:latin typeface="Arial" panose="020B0604020202020204" pitchFamily="34" charset="0"/>
                <a:ea typeface="ＭＳ Ｐゴシック" panose="020B0600070205080204" pitchFamily="34" charset="-128"/>
              </a:defRPr>
            </a:lvl5pPr>
            <a:lvl6pPr marL="4572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6pPr>
            <a:lvl7pPr marL="9144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7pPr>
            <a:lvl8pPr marL="13716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8pPr>
            <a:lvl9pPr marL="1828800" eaLnBrk="0" fontAlgn="base" hangingPunct="0">
              <a:spcBef>
                <a:spcPct val="0"/>
              </a:spcBef>
              <a:spcAft>
                <a:spcPct val="0"/>
              </a:spcAft>
              <a:defRPr sz="2400">
                <a:solidFill>
                  <a:schemeClr val="tx1"/>
                </a:solidFill>
                <a:latin typeface="Arial" panose="020B0604020202020204" pitchFamily="34" charset="0"/>
                <a:ea typeface="ＭＳ Ｐゴシック" panose="020B0600070205080204" pitchFamily="34" charset="-128"/>
              </a:defRPr>
            </a:lvl9pPr>
          </a:lstStyle>
          <a:p>
            <a:pPr eaLnBrk="1" hangingPunct="1"/>
            <a:endParaRPr lang="nb-NO" altLang="id-ID" sz="1100">
              <a:latin typeface="+mn-lt"/>
            </a:endParaRPr>
          </a:p>
        </p:txBody>
      </p:sp>
      <p:sp>
        <p:nvSpPr>
          <p:cNvPr id="57" name="Freeform 16"/>
          <p:cNvSpPr>
            <a:spLocks noChangeAspect="1" noEditPoints="1"/>
          </p:cNvSpPr>
          <p:nvPr/>
        </p:nvSpPr>
        <p:spPr bwMode="auto">
          <a:xfrm>
            <a:off x="9299841" y="4160514"/>
            <a:ext cx="235024" cy="235025"/>
          </a:xfrm>
          <a:custGeom>
            <a:avLst/>
            <a:gdLst>
              <a:gd name="T0" fmla="*/ 62 w 401"/>
              <a:gd name="T1" fmla="*/ 116 h 357"/>
              <a:gd name="T2" fmla="*/ 117 w 401"/>
              <a:gd name="T3" fmla="*/ 135 h 357"/>
              <a:gd name="T4" fmla="*/ 124 w 401"/>
              <a:gd name="T5" fmla="*/ 133 h 357"/>
              <a:gd name="T6" fmla="*/ 155 w 401"/>
              <a:gd name="T7" fmla="*/ 106 h 357"/>
              <a:gd name="T8" fmla="*/ 156 w 401"/>
              <a:gd name="T9" fmla="*/ 100 h 357"/>
              <a:gd name="T10" fmla="*/ 141 w 401"/>
              <a:gd name="T11" fmla="*/ 81 h 357"/>
              <a:gd name="T12" fmla="*/ 219 w 401"/>
              <a:gd name="T13" fmla="*/ 1 h 357"/>
              <a:gd name="T14" fmla="*/ 160 w 401"/>
              <a:gd name="T15" fmla="*/ 1 h 357"/>
              <a:gd name="T16" fmla="*/ 86 w 401"/>
              <a:gd name="T17" fmla="*/ 39 h 357"/>
              <a:gd name="T18" fmla="*/ 55 w 401"/>
              <a:gd name="T19" fmla="*/ 63 h 357"/>
              <a:gd name="T20" fmla="*/ 43 w 401"/>
              <a:gd name="T21" fmla="*/ 90 h 357"/>
              <a:gd name="T22" fmla="*/ 18 w 401"/>
              <a:gd name="T23" fmla="*/ 98 h 357"/>
              <a:gd name="T24" fmla="*/ 3 w 401"/>
              <a:gd name="T25" fmla="*/ 110 h 357"/>
              <a:gd name="T26" fmla="*/ 2 w 401"/>
              <a:gd name="T27" fmla="*/ 120 h 357"/>
              <a:gd name="T28" fmla="*/ 30 w 401"/>
              <a:gd name="T29" fmla="*/ 150 h 357"/>
              <a:gd name="T30" fmla="*/ 41 w 401"/>
              <a:gd name="T31" fmla="*/ 152 h 357"/>
              <a:gd name="T32" fmla="*/ 55 w 401"/>
              <a:gd name="T33" fmla="*/ 139 h 357"/>
              <a:gd name="T34" fmla="*/ 62 w 401"/>
              <a:gd name="T35" fmla="*/ 116 h 357"/>
              <a:gd name="T36" fmla="*/ 177 w 401"/>
              <a:gd name="T37" fmla="*/ 126 h 357"/>
              <a:gd name="T38" fmla="*/ 169 w 401"/>
              <a:gd name="T39" fmla="*/ 125 h 357"/>
              <a:gd name="T40" fmla="*/ 140 w 401"/>
              <a:gd name="T41" fmla="*/ 150 h 357"/>
              <a:gd name="T42" fmla="*/ 139 w 401"/>
              <a:gd name="T43" fmla="*/ 158 h 357"/>
              <a:gd name="T44" fmla="*/ 305 w 401"/>
              <a:gd name="T45" fmla="*/ 347 h 357"/>
              <a:gd name="T46" fmla="*/ 320 w 401"/>
              <a:gd name="T47" fmla="*/ 348 h 357"/>
              <a:gd name="T48" fmla="*/ 340 w 401"/>
              <a:gd name="T49" fmla="*/ 332 h 357"/>
              <a:gd name="T50" fmla="*/ 341 w 401"/>
              <a:gd name="T51" fmla="*/ 317 h 357"/>
              <a:gd name="T52" fmla="*/ 177 w 401"/>
              <a:gd name="T53" fmla="*/ 126 h 357"/>
              <a:gd name="T54" fmla="*/ 398 w 401"/>
              <a:gd name="T55" fmla="*/ 46 h 357"/>
              <a:gd name="T56" fmla="*/ 389 w 401"/>
              <a:gd name="T57" fmla="*/ 42 h 357"/>
              <a:gd name="T58" fmla="*/ 369 w 401"/>
              <a:gd name="T59" fmla="*/ 72 h 357"/>
              <a:gd name="T60" fmla="*/ 331 w 401"/>
              <a:gd name="T61" fmla="*/ 80 h 357"/>
              <a:gd name="T62" fmla="*/ 320 w 401"/>
              <a:gd name="T63" fmla="*/ 45 h 357"/>
              <a:gd name="T64" fmla="*/ 338 w 401"/>
              <a:gd name="T65" fmla="*/ 13 h 357"/>
              <a:gd name="T66" fmla="*/ 330 w 401"/>
              <a:gd name="T67" fmla="*/ 6 h 357"/>
              <a:gd name="T68" fmla="*/ 274 w 401"/>
              <a:gd name="T69" fmla="*/ 51 h 357"/>
              <a:gd name="T70" fmla="*/ 257 w 401"/>
              <a:gd name="T71" fmla="*/ 121 h 357"/>
              <a:gd name="T72" fmla="*/ 230 w 401"/>
              <a:gd name="T73" fmla="*/ 149 h 357"/>
              <a:gd name="T74" fmla="*/ 257 w 401"/>
              <a:gd name="T75" fmla="*/ 181 h 357"/>
              <a:gd name="T76" fmla="*/ 290 w 401"/>
              <a:gd name="T77" fmla="*/ 149 h 357"/>
              <a:gd name="T78" fmla="*/ 330 w 401"/>
              <a:gd name="T79" fmla="*/ 137 h 357"/>
              <a:gd name="T80" fmla="*/ 391 w 401"/>
              <a:gd name="T81" fmla="*/ 112 h 357"/>
              <a:gd name="T82" fmla="*/ 398 w 401"/>
              <a:gd name="T83" fmla="*/ 46 h 357"/>
              <a:gd name="T84" fmla="*/ 55 w 401"/>
              <a:gd name="T85" fmla="*/ 319 h 357"/>
              <a:gd name="T86" fmla="*/ 55 w 401"/>
              <a:gd name="T87" fmla="*/ 334 h 357"/>
              <a:gd name="T88" fmla="*/ 74 w 401"/>
              <a:gd name="T89" fmla="*/ 353 h 357"/>
              <a:gd name="T90" fmla="*/ 89 w 401"/>
              <a:gd name="T91" fmla="*/ 351 h 357"/>
              <a:gd name="T92" fmla="*/ 187 w 401"/>
              <a:gd name="T93" fmla="*/ 254 h 357"/>
              <a:gd name="T94" fmla="*/ 157 w 401"/>
              <a:gd name="T95" fmla="*/ 220 h 357"/>
              <a:gd name="T96" fmla="*/ 55 w 401"/>
              <a:gd name="T97" fmla="*/ 319 h 3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401" h="357">
                <a:moveTo>
                  <a:pt x="62" y="116"/>
                </a:moveTo>
                <a:cubicBezTo>
                  <a:pt x="81" y="101"/>
                  <a:pt x="97" y="111"/>
                  <a:pt x="117" y="135"/>
                </a:cubicBezTo>
                <a:cubicBezTo>
                  <a:pt x="120" y="138"/>
                  <a:pt x="123" y="135"/>
                  <a:pt x="124" y="133"/>
                </a:cubicBezTo>
                <a:cubicBezTo>
                  <a:pt x="126" y="132"/>
                  <a:pt x="154" y="107"/>
                  <a:pt x="155" y="106"/>
                </a:cubicBezTo>
                <a:cubicBezTo>
                  <a:pt x="156" y="105"/>
                  <a:pt x="158" y="102"/>
                  <a:pt x="156" y="100"/>
                </a:cubicBezTo>
                <a:cubicBezTo>
                  <a:pt x="154" y="98"/>
                  <a:pt x="146" y="88"/>
                  <a:pt x="141" y="81"/>
                </a:cubicBezTo>
                <a:cubicBezTo>
                  <a:pt x="105" y="34"/>
                  <a:pt x="240" y="2"/>
                  <a:pt x="219" y="1"/>
                </a:cubicBezTo>
                <a:cubicBezTo>
                  <a:pt x="208" y="1"/>
                  <a:pt x="166" y="0"/>
                  <a:pt x="160" y="1"/>
                </a:cubicBezTo>
                <a:cubicBezTo>
                  <a:pt x="134" y="4"/>
                  <a:pt x="102" y="28"/>
                  <a:pt x="86" y="39"/>
                </a:cubicBezTo>
                <a:cubicBezTo>
                  <a:pt x="64" y="53"/>
                  <a:pt x="57" y="62"/>
                  <a:pt x="55" y="63"/>
                </a:cubicBezTo>
                <a:cubicBezTo>
                  <a:pt x="49" y="68"/>
                  <a:pt x="54" y="80"/>
                  <a:pt x="43" y="90"/>
                </a:cubicBezTo>
                <a:cubicBezTo>
                  <a:pt x="32" y="100"/>
                  <a:pt x="25" y="92"/>
                  <a:pt x="18" y="98"/>
                </a:cubicBezTo>
                <a:cubicBezTo>
                  <a:pt x="15" y="101"/>
                  <a:pt x="5" y="108"/>
                  <a:pt x="3" y="110"/>
                </a:cubicBezTo>
                <a:cubicBezTo>
                  <a:pt x="0" y="113"/>
                  <a:pt x="0" y="117"/>
                  <a:pt x="2" y="120"/>
                </a:cubicBezTo>
                <a:cubicBezTo>
                  <a:pt x="2" y="120"/>
                  <a:pt x="28" y="148"/>
                  <a:pt x="30" y="150"/>
                </a:cubicBezTo>
                <a:cubicBezTo>
                  <a:pt x="32" y="153"/>
                  <a:pt x="38" y="155"/>
                  <a:pt x="41" y="152"/>
                </a:cubicBezTo>
                <a:cubicBezTo>
                  <a:pt x="45" y="149"/>
                  <a:pt x="54" y="141"/>
                  <a:pt x="55" y="139"/>
                </a:cubicBezTo>
                <a:cubicBezTo>
                  <a:pt x="57" y="138"/>
                  <a:pt x="54" y="122"/>
                  <a:pt x="62" y="116"/>
                </a:cubicBezTo>
                <a:close/>
                <a:moveTo>
                  <a:pt x="177" y="126"/>
                </a:moveTo>
                <a:cubicBezTo>
                  <a:pt x="174" y="123"/>
                  <a:pt x="171" y="123"/>
                  <a:pt x="169" y="125"/>
                </a:cubicBezTo>
                <a:cubicBezTo>
                  <a:pt x="140" y="150"/>
                  <a:pt x="140" y="150"/>
                  <a:pt x="140" y="150"/>
                </a:cubicBezTo>
                <a:cubicBezTo>
                  <a:pt x="138" y="152"/>
                  <a:pt x="137" y="156"/>
                  <a:pt x="139" y="158"/>
                </a:cubicBezTo>
                <a:cubicBezTo>
                  <a:pt x="305" y="347"/>
                  <a:pt x="305" y="347"/>
                  <a:pt x="305" y="347"/>
                </a:cubicBezTo>
                <a:cubicBezTo>
                  <a:pt x="309" y="352"/>
                  <a:pt x="316" y="352"/>
                  <a:pt x="320" y="348"/>
                </a:cubicBezTo>
                <a:cubicBezTo>
                  <a:pt x="340" y="332"/>
                  <a:pt x="340" y="332"/>
                  <a:pt x="340" y="332"/>
                </a:cubicBezTo>
                <a:cubicBezTo>
                  <a:pt x="344" y="328"/>
                  <a:pt x="345" y="321"/>
                  <a:pt x="341" y="317"/>
                </a:cubicBezTo>
                <a:lnTo>
                  <a:pt x="177" y="126"/>
                </a:lnTo>
                <a:close/>
                <a:moveTo>
                  <a:pt x="398" y="46"/>
                </a:moveTo>
                <a:cubicBezTo>
                  <a:pt x="396" y="36"/>
                  <a:pt x="391" y="38"/>
                  <a:pt x="389" y="42"/>
                </a:cubicBezTo>
                <a:cubicBezTo>
                  <a:pt x="386" y="46"/>
                  <a:pt x="374" y="64"/>
                  <a:pt x="369" y="72"/>
                </a:cubicBezTo>
                <a:cubicBezTo>
                  <a:pt x="364" y="80"/>
                  <a:pt x="353" y="96"/>
                  <a:pt x="331" y="80"/>
                </a:cubicBezTo>
                <a:cubicBezTo>
                  <a:pt x="308" y="64"/>
                  <a:pt x="316" y="53"/>
                  <a:pt x="320" y="45"/>
                </a:cubicBezTo>
                <a:cubicBezTo>
                  <a:pt x="324" y="38"/>
                  <a:pt x="336" y="16"/>
                  <a:pt x="338" y="13"/>
                </a:cubicBezTo>
                <a:cubicBezTo>
                  <a:pt x="340" y="11"/>
                  <a:pt x="338" y="3"/>
                  <a:pt x="330" y="6"/>
                </a:cubicBezTo>
                <a:cubicBezTo>
                  <a:pt x="323" y="9"/>
                  <a:pt x="280" y="27"/>
                  <a:pt x="274" y="51"/>
                </a:cubicBezTo>
                <a:cubicBezTo>
                  <a:pt x="268" y="76"/>
                  <a:pt x="279" y="99"/>
                  <a:pt x="257" y="121"/>
                </a:cubicBezTo>
                <a:cubicBezTo>
                  <a:pt x="230" y="149"/>
                  <a:pt x="230" y="149"/>
                  <a:pt x="230" y="149"/>
                </a:cubicBezTo>
                <a:cubicBezTo>
                  <a:pt x="257" y="181"/>
                  <a:pt x="257" y="181"/>
                  <a:pt x="257" y="181"/>
                </a:cubicBezTo>
                <a:cubicBezTo>
                  <a:pt x="290" y="149"/>
                  <a:pt x="290" y="149"/>
                  <a:pt x="290" y="149"/>
                </a:cubicBezTo>
                <a:cubicBezTo>
                  <a:pt x="298" y="141"/>
                  <a:pt x="315" y="134"/>
                  <a:pt x="330" y="137"/>
                </a:cubicBezTo>
                <a:cubicBezTo>
                  <a:pt x="363" y="144"/>
                  <a:pt x="381" y="132"/>
                  <a:pt x="391" y="112"/>
                </a:cubicBezTo>
                <a:cubicBezTo>
                  <a:pt x="401" y="94"/>
                  <a:pt x="399" y="56"/>
                  <a:pt x="398" y="46"/>
                </a:cubicBezTo>
                <a:close/>
                <a:moveTo>
                  <a:pt x="55" y="319"/>
                </a:moveTo>
                <a:cubicBezTo>
                  <a:pt x="50" y="323"/>
                  <a:pt x="50" y="330"/>
                  <a:pt x="55" y="334"/>
                </a:cubicBezTo>
                <a:cubicBezTo>
                  <a:pt x="74" y="353"/>
                  <a:pt x="74" y="353"/>
                  <a:pt x="74" y="353"/>
                </a:cubicBezTo>
                <a:cubicBezTo>
                  <a:pt x="78" y="357"/>
                  <a:pt x="84" y="355"/>
                  <a:pt x="89" y="351"/>
                </a:cubicBezTo>
                <a:cubicBezTo>
                  <a:pt x="187" y="254"/>
                  <a:pt x="187" y="254"/>
                  <a:pt x="187" y="254"/>
                </a:cubicBezTo>
                <a:cubicBezTo>
                  <a:pt x="157" y="220"/>
                  <a:pt x="157" y="220"/>
                  <a:pt x="157" y="220"/>
                </a:cubicBezTo>
                <a:lnTo>
                  <a:pt x="55" y="319"/>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sz="2800" dirty="0"/>
          </a:p>
        </p:txBody>
      </p:sp>
      <p:grpSp>
        <p:nvGrpSpPr>
          <p:cNvPr id="58" name="Group 57"/>
          <p:cNvGrpSpPr/>
          <p:nvPr/>
        </p:nvGrpSpPr>
        <p:grpSpPr>
          <a:xfrm>
            <a:off x="6217435" y="4615740"/>
            <a:ext cx="1293878" cy="721252"/>
            <a:chOff x="1142158" y="2840913"/>
            <a:chExt cx="2750796" cy="721252"/>
          </a:xfrm>
        </p:grpSpPr>
        <p:sp>
          <p:nvSpPr>
            <p:cNvPr id="59" name="Rectangle 1436"/>
            <p:cNvSpPr>
              <a:spLocks noChangeArrowheads="1"/>
            </p:cNvSpPr>
            <p:nvPr/>
          </p:nvSpPr>
          <p:spPr bwMode="auto">
            <a:xfrm>
              <a:off x="1231178" y="2840913"/>
              <a:ext cx="2552135" cy="184666"/>
            </a:xfrm>
            <a:prstGeom prst="rect">
              <a:avLst/>
            </a:prstGeom>
            <a:noFill/>
            <a:ln>
              <a:noFill/>
            </a:ln>
            <a:extLst/>
          </p:spPr>
          <p:txBody>
            <a:bodyPr vert="horz" wrap="square" lIns="0" tIns="0" rIns="0" bIns="0" numCol="1" anchor="t" anchorCtr="0" compatLnSpc="1">
              <a:prstTxWarp prst="textNoShape">
                <a:avLst/>
              </a:prstTxWarp>
              <a:sp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lang="id-ID" sz="1200" dirty="0" smtClean="0">
                  <a:solidFill>
                    <a:schemeClr val="accent2">
                      <a:lumMod val="75000"/>
                    </a:schemeClr>
                  </a:solidFill>
                  <a:cs typeface="Arial" pitchFamily="34" charset="0"/>
                </a:rPr>
                <a:t>Process Planning</a:t>
              </a:r>
              <a:endParaRPr kumimoji="0" lang="en-US" sz="3200" i="0" u="none" strike="noStrike" cap="none" normalizeH="0" baseline="0" dirty="0" smtClean="0">
                <a:ln>
                  <a:noFill/>
                </a:ln>
                <a:solidFill>
                  <a:schemeClr val="accent2">
                    <a:lumMod val="75000"/>
                  </a:schemeClr>
                </a:solidFill>
                <a:effectLst/>
                <a:cs typeface="Arial" pitchFamily="34" charset="0"/>
              </a:endParaRPr>
            </a:p>
          </p:txBody>
        </p:sp>
        <p:sp>
          <p:nvSpPr>
            <p:cNvPr id="60" name="Content Placeholder 2"/>
            <p:cNvSpPr txBox="1">
              <a:spLocks/>
            </p:cNvSpPr>
            <p:nvPr/>
          </p:nvSpPr>
          <p:spPr>
            <a:xfrm>
              <a:off x="1142158" y="3008167"/>
              <a:ext cx="2750796" cy="553998"/>
            </a:xfrm>
            <a:prstGeom prst="rect">
              <a:avLst/>
            </a:prstGeom>
          </p:spPr>
          <p:txBody>
            <a:bodyPr vert="horz" wrap="square" lIns="91440" tIns="45720" rIns="91440" bIns="45720" rtlCol="0">
              <a:sp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US" sz="1000" dirty="0" smtClean="0"/>
                <a:t>Lorem ipsum dolor sit amet, consectetur adipiscing elit. </a:t>
              </a:r>
              <a:endParaRPr lang="en-US" sz="1000" dirty="0"/>
            </a:p>
          </p:txBody>
        </p:sp>
      </p:grpSp>
      <p:grpSp>
        <p:nvGrpSpPr>
          <p:cNvPr id="61" name="Group 60"/>
          <p:cNvGrpSpPr/>
          <p:nvPr/>
        </p:nvGrpSpPr>
        <p:grpSpPr>
          <a:xfrm>
            <a:off x="7469441" y="4615740"/>
            <a:ext cx="1293878" cy="721252"/>
            <a:chOff x="1142158" y="2840913"/>
            <a:chExt cx="2750796" cy="721252"/>
          </a:xfrm>
        </p:grpSpPr>
        <p:sp>
          <p:nvSpPr>
            <p:cNvPr id="62" name="Rectangle 1436"/>
            <p:cNvSpPr>
              <a:spLocks noChangeArrowheads="1"/>
            </p:cNvSpPr>
            <p:nvPr/>
          </p:nvSpPr>
          <p:spPr bwMode="auto">
            <a:xfrm>
              <a:off x="1231178" y="2840913"/>
              <a:ext cx="2552135" cy="184666"/>
            </a:xfrm>
            <a:prstGeom prst="rect">
              <a:avLst/>
            </a:prstGeom>
            <a:noFill/>
            <a:ln>
              <a:noFill/>
            </a:ln>
            <a:extLst/>
          </p:spPr>
          <p:txBody>
            <a:bodyPr vert="horz" wrap="square" lIns="0" tIns="0" rIns="0" bIns="0" numCol="1" anchor="t" anchorCtr="0" compatLnSpc="1">
              <a:prstTxWarp prst="textNoShape">
                <a:avLst/>
              </a:prstTxWarp>
              <a:sp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lang="id-ID" sz="1200" dirty="0" smtClean="0">
                  <a:solidFill>
                    <a:schemeClr val="accent3">
                      <a:lumMod val="75000"/>
                    </a:schemeClr>
                  </a:solidFill>
                  <a:cs typeface="Arial" pitchFamily="34" charset="0"/>
                </a:rPr>
                <a:t>Research</a:t>
              </a:r>
              <a:endParaRPr kumimoji="0" lang="en-US" sz="3200" i="0" u="none" strike="noStrike" cap="none" normalizeH="0" baseline="0" dirty="0" smtClean="0">
                <a:ln>
                  <a:noFill/>
                </a:ln>
                <a:solidFill>
                  <a:schemeClr val="accent3">
                    <a:lumMod val="75000"/>
                  </a:schemeClr>
                </a:solidFill>
                <a:effectLst/>
                <a:cs typeface="Arial" pitchFamily="34" charset="0"/>
              </a:endParaRPr>
            </a:p>
          </p:txBody>
        </p:sp>
        <p:sp>
          <p:nvSpPr>
            <p:cNvPr id="63" name="Content Placeholder 2"/>
            <p:cNvSpPr txBox="1">
              <a:spLocks/>
            </p:cNvSpPr>
            <p:nvPr/>
          </p:nvSpPr>
          <p:spPr>
            <a:xfrm>
              <a:off x="1142158" y="3008167"/>
              <a:ext cx="2750796" cy="553998"/>
            </a:xfrm>
            <a:prstGeom prst="rect">
              <a:avLst/>
            </a:prstGeom>
          </p:spPr>
          <p:txBody>
            <a:bodyPr vert="horz" wrap="square" lIns="91440" tIns="45720" rIns="91440" bIns="45720" rtlCol="0">
              <a:sp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US" sz="1000" dirty="0" smtClean="0"/>
                <a:t>Lorem ipsum dolor sit amet, consectetur adipiscing elit. </a:t>
              </a:r>
              <a:endParaRPr lang="en-US" sz="1000" dirty="0"/>
            </a:p>
          </p:txBody>
        </p:sp>
      </p:grpSp>
      <p:grpSp>
        <p:nvGrpSpPr>
          <p:cNvPr id="64" name="Group 63"/>
          <p:cNvGrpSpPr/>
          <p:nvPr/>
        </p:nvGrpSpPr>
        <p:grpSpPr>
          <a:xfrm>
            <a:off x="8753620" y="4615740"/>
            <a:ext cx="1293878" cy="721252"/>
            <a:chOff x="1142158" y="2840913"/>
            <a:chExt cx="2750796" cy="721252"/>
          </a:xfrm>
        </p:grpSpPr>
        <p:sp>
          <p:nvSpPr>
            <p:cNvPr id="65" name="Rectangle 1436"/>
            <p:cNvSpPr>
              <a:spLocks noChangeArrowheads="1"/>
            </p:cNvSpPr>
            <p:nvPr/>
          </p:nvSpPr>
          <p:spPr bwMode="auto">
            <a:xfrm>
              <a:off x="1231178" y="2840913"/>
              <a:ext cx="2552135" cy="184666"/>
            </a:xfrm>
            <a:prstGeom prst="rect">
              <a:avLst/>
            </a:prstGeom>
            <a:noFill/>
            <a:ln>
              <a:noFill/>
            </a:ln>
            <a:extLst/>
          </p:spPr>
          <p:txBody>
            <a:bodyPr vert="horz" wrap="square" lIns="0" tIns="0" rIns="0" bIns="0" numCol="1" anchor="t" anchorCtr="0" compatLnSpc="1">
              <a:prstTxWarp prst="textNoShape">
                <a:avLst/>
              </a:prstTxWarp>
              <a:sp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lang="id-ID" sz="1200" dirty="0" smtClean="0">
                  <a:solidFill>
                    <a:schemeClr val="accent4">
                      <a:lumMod val="75000"/>
                    </a:schemeClr>
                  </a:solidFill>
                  <a:cs typeface="Arial" pitchFamily="34" charset="0"/>
                </a:rPr>
                <a:t>Implementation</a:t>
              </a:r>
              <a:endParaRPr kumimoji="0" lang="en-US" sz="3200" i="0" u="none" strike="noStrike" cap="none" normalizeH="0" baseline="0" dirty="0" smtClean="0">
                <a:ln>
                  <a:noFill/>
                </a:ln>
                <a:solidFill>
                  <a:schemeClr val="accent4">
                    <a:lumMod val="75000"/>
                  </a:schemeClr>
                </a:solidFill>
                <a:effectLst/>
                <a:cs typeface="Arial" pitchFamily="34" charset="0"/>
              </a:endParaRPr>
            </a:p>
          </p:txBody>
        </p:sp>
        <p:sp>
          <p:nvSpPr>
            <p:cNvPr id="66" name="Content Placeholder 2"/>
            <p:cNvSpPr txBox="1">
              <a:spLocks/>
            </p:cNvSpPr>
            <p:nvPr/>
          </p:nvSpPr>
          <p:spPr>
            <a:xfrm>
              <a:off x="1142158" y="3008167"/>
              <a:ext cx="2750796" cy="553998"/>
            </a:xfrm>
            <a:prstGeom prst="rect">
              <a:avLst/>
            </a:prstGeom>
          </p:spPr>
          <p:txBody>
            <a:bodyPr vert="horz" wrap="square" lIns="91440" tIns="45720" rIns="91440" bIns="45720" rtlCol="0">
              <a:sp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US" sz="1000" dirty="0" smtClean="0"/>
                <a:t>Lorem ipsum dolor sit amet, consectetur adipiscing elit. </a:t>
              </a:r>
              <a:endParaRPr lang="en-US" sz="1000" dirty="0"/>
            </a:p>
          </p:txBody>
        </p:sp>
      </p:grpSp>
      <p:grpSp>
        <p:nvGrpSpPr>
          <p:cNvPr id="67" name="Group 66"/>
          <p:cNvGrpSpPr/>
          <p:nvPr/>
        </p:nvGrpSpPr>
        <p:grpSpPr>
          <a:xfrm>
            <a:off x="10005626" y="4615740"/>
            <a:ext cx="1293878" cy="721252"/>
            <a:chOff x="1142158" y="2840913"/>
            <a:chExt cx="2750796" cy="721252"/>
          </a:xfrm>
        </p:grpSpPr>
        <p:sp>
          <p:nvSpPr>
            <p:cNvPr id="68" name="Rectangle 1436"/>
            <p:cNvSpPr>
              <a:spLocks noChangeArrowheads="1"/>
            </p:cNvSpPr>
            <p:nvPr/>
          </p:nvSpPr>
          <p:spPr bwMode="auto">
            <a:xfrm>
              <a:off x="1231178" y="2840913"/>
              <a:ext cx="2552135" cy="184666"/>
            </a:xfrm>
            <a:prstGeom prst="rect">
              <a:avLst/>
            </a:prstGeom>
            <a:noFill/>
            <a:ln>
              <a:noFill/>
            </a:ln>
            <a:extLst/>
          </p:spPr>
          <p:txBody>
            <a:bodyPr vert="horz" wrap="square" lIns="0" tIns="0" rIns="0" bIns="0" numCol="1" anchor="t" anchorCtr="0" compatLnSpc="1">
              <a:prstTxWarp prst="textNoShape">
                <a:avLst/>
              </a:prstTxWarp>
              <a:sp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lang="id-ID" sz="1200" dirty="0" smtClean="0">
                  <a:solidFill>
                    <a:schemeClr val="accent5">
                      <a:lumMod val="75000"/>
                    </a:schemeClr>
                  </a:solidFill>
                  <a:cs typeface="Arial" pitchFamily="34" charset="0"/>
                </a:rPr>
                <a:t>Result</a:t>
              </a:r>
              <a:endParaRPr kumimoji="0" lang="en-US" sz="3200" i="0" u="none" strike="noStrike" cap="none" normalizeH="0" baseline="0" dirty="0" smtClean="0">
                <a:ln>
                  <a:noFill/>
                </a:ln>
                <a:solidFill>
                  <a:schemeClr val="accent5">
                    <a:lumMod val="75000"/>
                  </a:schemeClr>
                </a:solidFill>
                <a:effectLst/>
                <a:cs typeface="Arial" pitchFamily="34" charset="0"/>
              </a:endParaRPr>
            </a:p>
          </p:txBody>
        </p:sp>
        <p:sp>
          <p:nvSpPr>
            <p:cNvPr id="69" name="Content Placeholder 2"/>
            <p:cNvSpPr txBox="1">
              <a:spLocks/>
            </p:cNvSpPr>
            <p:nvPr/>
          </p:nvSpPr>
          <p:spPr>
            <a:xfrm>
              <a:off x="1142158" y="3008167"/>
              <a:ext cx="2750796" cy="553998"/>
            </a:xfrm>
            <a:prstGeom prst="rect">
              <a:avLst/>
            </a:prstGeom>
          </p:spPr>
          <p:txBody>
            <a:bodyPr vert="horz" wrap="square" lIns="91440" tIns="45720" rIns="91440" bIns="45720" rtlCol="0">
              <a:sp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en-US" sz="1000" dirty="0" smtClean="0"/>
                <a:t>Lorem ipsum dolor sit amet, consectetur adipiscing elit. </a:t>
              </a:r>
              <a:endParaRPr lang="en-US" sz="1000" dirty="0"/>
            </a:p>
          </p:txBody>
        </p:sp>
      </p:grpSp>
      <p:grpSp>
        <p:nvGrpSpPr>
          <p:cNvPr id="70" name="Group 5"/>
          <p:cNvGrpSpPr>
            <a:grpSpLocks noChangeAspect="1"/>
          </p:cNvGrpSpPr>
          <p:nvPr/>
        </p:nvGrpSpPr>
        <p:grpSpPr>
          <a:xfrm>
            <a:off x="5852698" y="6509082"/>
            <a:ext cx="479439" cy="218278"/>
            <a:chOff x="5174774" y="2569166"/>
            <a:chExt cx="532711" cy="242528"/>
          </a:xfrm>
        </p:grpSpPr>
        <p:grpSp>
          <p:nvGrpSpPr>
            <p:cNvPr id="71" name="Group 7"/>
            <p:cNvGrpSpPr/>
            <p:nvPr userDrawn="1"/>
          </p:nvGrpSpPr>
          <p:grpSpPr>
            <a:xfrm>
              <a:off x="5462685" y="2572354"/>
              <a:ext cx="244800" cy="239340"/>
              <a:chOff x="5462685" y="2572354"/>
              <a:chExt cx="244800" cy="239340"/>
            </a:xfrm>
          </p:grpSpPr>
          <p:sp>
            <p:nvSpPr>
              <p:cNvPr id="75" name="Oval 14"/>
              <p:cNvSpPr/>
              <p:nvPr userDrawn="1"/>
            </p:nvSpPr>
            <p:spPr>
              <a:xfrm>
                <a:off x="5462685" y="2572354"/>
                <a:ext cx="244800" cy="239340"/>
              </a:xfrm>
              <a:prstGeom prst="ellipse">
                <a:avLst/>
              </a:prstGeom>
              <a:noFill/>
              <a:ln>
                <a:solidFill>
                  <a:schemeClr val="bg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76" name="Chevron 15"/>
              <p:cNvSpPr/>
              <p:nvPr userDrawn="1"/>
            </p:nvSpPr>
            <p:spPr>
              <a:xfrm>
                <a:off x="5547183" y="2623708"/>
                <a:ext cx="126000" cy="143998"/>
              </a:xfrm>
              <a:prstGeom prst="chevron">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grpSp>
        <p:grpSp>
          <p:nvGrpSpPr>
            <p:cNvPr id="72" name="Group 11"/>
            <p:cNvGrpSpPr/>
            <p:nvPr userDrawn="1"/>
          </p:nvGrpSpPr>
          <p:grpSpPr>
            <a:xfrm rot="10800000">
              <a:off x="5174774" y="2569166"/>
              <a:ext cx="244800" cy="239339"/>
              <a:chOff x="5420353" y="2561777"/>
              <a:chExt cx="244800" cy="239339"/>
            </a:xfrm>
          </p:grpSpPr>
          <p:sp>
            <p:nvSpPr>
              <p:cNvPr id="73" name="Oval 12"/>
              <p:cNvSpPr/>
              <p:nvPr userDrawn="1"/>
            </p:nvSpPr>
            <p:spPr>
              <a:xfrm>
                <a:off x="5420353" y="2561777"/>
                <a:ext cx="244800" cy="239339"/>
              </a:xfrm>
              <a:prstGeom prst="ellipse">
                <a:avLst/>
              </a:prstGeom>
              <a:noFill/>
              <a:ln>
                <a:solidFill>
                  <a:schemeClr val="bg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74" name="Chevron 13"/>
              <p:cNvSpPr/>
              <p:nvPr userDrawn="1"/>
            </p:nvSpPr>
            <p:spPr>
              <a:xfrm>
                <a:off x="5490336" y="2602557"/>
                <a:ext cx="126000" cy="144000"/>
              </a:xfrm>
              <a:prstGeom prst="chevron">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grpSp>
      </p:grpSp>
    </p:spTree>
    <p:extLst>
      <p:ext uri="{BB962C8B-B14F-4D97-AF65-F5344CB8AC3E}">
        <p14:creationId xmlns:p14="http://schemas.microsoft.com/office/powerpoint/2010/main" val="491371557"/>
      </p:ext>
    </p:extLst>
  </p:cSld>
  <p:clrMapOvr>
    <a:masterClrMapping/>
  </p:clrMapOvr>
  <p:transition spd="slow">
    <p:push dir="u"/>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1" fill="hold" grpId="0" nodeType="with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wipe(up)">
                                      <p:cBhvr>
                                        <p:cTn id="7" dur="1000"/>
                                        <p:tgtEl>
                                          <p:spTgt spid="3"/>
                                        </p:tgtEl>
                                      </p:cBhvr>
                                    </p:animEffect>
                                  </p:childTnLst>
                                </p:cTn>
                              </p:par>
                              <p:par>
                                <p:cTn id="8" presetID="22" presetClass="entr" presetSubtype="4" fill="hold" grpId="0" nodeType="withEffect">
                                  <p:stCondLst>
                                    <p:cond delay="500"/>
                                  </p:stCondLst>
                                  <p:childTnLst>
                                    <p:set>
                                      <p:cBhvr>
                                        <p:cTn id="9" dur="1" fill="hold">
                                          <p:stCondLst>
                                            <p:cond delay="0"/>
                                          </p:stCondLst>
                                        </p:cTn>
                                        <p:tgtEl>
                                          <p:spTgt spid="4"/>
                                        </p:tgtEl>
                                        <p:attrNameLst>
                                          <p:attrName>style.visibility</p:attrName>
                                        </p:attrNameLst>
                                      </p:cBhvr>
                                      <p:to>
                                        <p:strVal val="visible"/>
                                      </p:to>
                                    </p:set>
                                    <p:animEffect transition="in" filter="wipe(down)">
                                      <p:cBhvr>
                                        <p:cTn id="10" dur="1000"/>
                                        <p:tgtEl>
                                          <p:spTgt spid="4"/>
                                        </p:tgtEl>
                                      </p:cBhvr>
                                    </p:animEffect>
                                  </p:childTnLst>
                                </p:cTn>
                              </p:par>
                              <p:par>
                                <p:cTn id="11" presetID="21" presetClass="entr" presetSubtype="1" fill="hold" nodeType="withEffect">
                                  <p:stCondLst>
                                    <p:cond delay="500"/>
                                  </p:stCondLst>
                                  <p:childTnLst>
                                    <p:set>
                                      <p:cBhvr>
                                        <p:cTn id="12" dur="1" fill="hold">
                                          <p:stCondLst>
                                            <p:cond delay="0"/>
                                          </p:stCondLst>
                                        </p:cTn>
                                        <p:tgtEl>
                                          <p:spTgt spid="11"/>
                                        </p:tgtEl>
                                        <p:attrNameLst>
                                          <p:attrName>style.visibility</p:attrName>
                                        </p:attrNameLst>
                                      </p:cBhvr>
                                      <p:to>
                                        <p:strVal val="visible"/>
                                      </p:to>
                                    </p:set>
                                    <p:animEffect transition="in" filter="wheel(1)">
                                      <p:cBhvr>
                                        <p:cTn id="13" dur="2000"/>
                                        <p:tgtEl>
                                          <p:spTgt spid="11"/>
                                        </p:tgtEl>
                                      </p:cBhvr>
                                    </p:animEffect>
                                  </p:childTnLst>
                                </p:cTn>
                              </p:par>
                            </p:childTnLst>
                          </p:cTn>
                        </p:par>
                        <p:par>
                          <p:cTn id="14" fill="hold">
                            <p:stCondLst>
                              <p:cond delay="2500"/>
                            </p:stCondLst>
                            <p:childTnLst>
                              <p:par>
                                <p:cTn id="15" presetID="22" presetClass="entr" presetSubtype="4" fill="hold" nodeType="afterEffect">
                                  <p:stCondLst>
                                    <p:cond delay="0"/>
                                  </p:stCondLst>
                                  <p:childTnLst>
                                    <p:set>
                                      <p:cBhvr>
                                        <p:cTn id="16" dur="1" fill="hold">
                                          <p:stCondLst>
                                            <p:cond delay="0"/>
                                          </p:stCondLst>
                                        </p:cTn>
                                        <p:tgtEl>
                                          <p:spTgt spid="8"/>
                                        </p:tgtEl>
                                        <p:attrNameLst>
                                          <p:attrName>style.visibility</p:attrName>
                                        </p:attrNameLst>
                                      </p:cBhvr>
                                      <p:to>
                                        <p:strVal val="visible"/>
                                      </p:to>
                                    </p:set>
                                    <p:animEffect transition="in" filter="wipe(down)">
                                      <p:cBhvr>
                                        <p:cTn id="17" dur="500"/>
                                        <p:tgtEl>
                                          <p:spTgt spid="8"/>
                                        </p:tgtEl>
                                      </p:cBhvr>
                                    </p:animEffect>
                                  </p:childTnLst>
                                </p:cTn>
                              </p:par>
                              <p:par>
                                <p:cTn id="18" presetID="2" presetClass="entr" presetSubtype="2" fill="hold" grpId="0" nodeType="withEffect">
                                  <p:stCondLst>
                                    <p:cond delay="500"/>
                                  </p:stCondLst>
                                  <p:childTnLst>
                                    <p:set>
                                      <p:cBhvr>
                                        <p:cTn id="19" dur="1" fill="hold">
                                          <p:stCondLst>
                                            <p:cond delay="0"/>
                                          </p:stCondLst>
                                        </p:cTn>
                                        <p:tgtEl>
                                          <p:spTgt spid="9"/>
                                        </p:tgtEl>
                                        <p:attrNameLst>
                                          <p:attrName>style.visibility</p:attrName>
                                        </p:attrNameLst>
                                      </p:cBhvr>
                                      <p:to>
                                        <p:strVal val="visible"/>
                                      </p:to>
                                    </p:set>
                                    <p:anim calcmode="lin" valueType="num">
                                      <p:cBhvr additive="base">
                                        <p:cTn id="20" dur="500" fill="hold"/>
                                        <p:tgtEl>
                                          <p:spTgt spid="9"/>
                                        </p:tgtEl>
                                        <p:attrNameLst>
                                          <p:attrName>ppt_x</p:attrName>
                                        </p:attrNameLst>
                                      </p:cBhvr>
                                      <p:tavLst>
                                        <p:tav tm="0">
                                          <p:val>
                                            <p:strVal val="1+#ppt_w/2"/>
                                          </p:val>
                                        </p:tav>
                                        <p:tav tm="100000">
                                          <p:val>
                                            <p:strVal val="#ppt_x"/>
                                          </p:val>
                                        </p:tav>
                                      </p:tavLst>
                                    </p:anim>
                                    <p:anim calcmode="lin" valueType="num">
                                      <p:cBhvr additive="base">
                                        <p:cTn id="21" dur="500" fill="hold"/>
                                        <p:tgtEl>
                                          <p:spTgt spid="9"/>
                                        </p:tgtEl>
                                        <p:attrNameLst>
                                          <p:attrName>ppt_y</p:attrName>
                                        </p:attrNameLst>
                                      </p:cBhvr>
                                      <p:tavLst>
                                        <p:tav tm="0">
                                          <p:val>
                                            <p:strVal val="#ppt_y"/>
                                          </p:val>
                                        </p:tav>
                                        <p:tav tm="100000">
                                          <p:val>
                                            <p:strVal val="#ppt_y"/>
                                          </p:val>
                                        </p:tav>
                                      </p:tavLst>
                                    </p:anim>
                                  </p:childTnLst>
                                </p:cTn>
                              </p:par>
                              <p:par>
                                <p:cTn id="22" presetID="31" presetClass="entr" presetSubtype="0" fill="hold" nodeType="withEffect">
                                  <p:stCondLst>
                                    <p:cond delay="1000"/>
                                  </p:stCondLst>
                                  <p:childTnLst>
                                    <p:set>
                                      <p:cBhvr>
                                        <p:cTn id="23" dur="1" fill="hold">
                                          <p:stCondLst>
                                            <p:cond delay="0"/>
                                          </p:stCondLst>
                                        </p:cTn>
                                        <p:tgtEl>
                                          <p:spTgt spid="10"/>
                                        </p:tgtEl>
                                        <p:attrNameLst>
                                          <p:attrName>style.visibility</p:attrName>
                                        </p:attrNameLst>
                                      </p:cBhvr>
                                      <p:to>
                                        <p:strVal val="visible"/>
                                      </p:to>
                                    </p:set>
                                    <p:anim calcmode="lin" valueType="num">
                                      <p:cBhvr>
                                        <p:cTn id="24" dur="1000" fill="hold"/>
                                        <p:tgtEl>
                                          <p:spTgt spid="10"/>
                                        </p:tgtEl>
                                        <p:attrNameLst>
                                          <p:attrName>ppt_w</p:attrName>
                                        </p:attrNameLst>
                                      </p:cBhvr>
                                      <p:tavLst>
                                        <p:tav tm="0">
                                          <p:val>
                                            <p:fltVal val="0"/>
                                          </p:val>
                                        </p:tav>
                                        <p:tav tm="100000">
                                          <p:val>
                                            <p:strVal val="#ppt_w"/>
                                          </p:val>
                                        </p:tav>
                                      </p:tavLst>
                                    </p:anim>
                                    <p:anim calcmode="lin" valueType="num">
                                      <p:cBhvr>
                                        <p:cTn id="25" dur="1000" fill="hold"/>
                                        <p:tgtEl>
                                          <p:spTgt spid="10"/>
                                        </p:tgtEl>
                                        <p:attrNameLst>
                                          <p:attrName>ppt_h</p:attrName>
                                        </p:attrNameLst>
                                      </p:cBhvr>
                                      <p:tavLst>
                                        <p:tav tm="0">
                                          <p:val>
                                            <p:fltVal val="0"/>
                                          </p:val>
                                        </p:tav>
                                        <p:tav tm="100000">
                                          <p:val>
                                            <p:strVal val="#ppt_h"/>
                                          </p:val>
                                        </p:tav>
                                      </p:tavLst>
                                    </p:anim>
                                    <p:anim calcmode="lin" valueType="num">
                                      <p:cBhvr>
                                        <p:cTn id="26" dur="1000" fill="hold"/>
                                        <p:tgtEl>
                                          <p:spTgt spid="10"/>
                                        </p:tgtEl>
                                        <p:attrNameLst>
                                          <p:attrName>style.rotation</p:attrName>
                                        </p:attrNameLst>
                                      </p:cBhvr>
                                      <p:tavLst>
                                        <p:tav tm="0">
                                          <p:val>
                                            <p:fltVal val="90"/>
                                          </p:val>
                                        </p:tav>
                                        <p:tav tm="100000">
                                          <p:val>
                                            <p:fltVal val="0"/>
                                          </p:val>
                                        </p:tav>
                                      </p:tavLst>
                                    </p:anim>
                                    <p:animEffect transition="in" filter="fade">
                                      <p:cBhvr>
                                        <p:cTn id="27" dur="1000"/>
                                        <p:tgtEl>
                                          <p:spTgt spid="10"/>
                                        </p:tgtEl>
                                      </p:cBhvr>
                                    </p:animEffect>
                                  </p:childTnLst>
                                </p:cTn>
                              </p:par>
                              <p:par>
                                <p:cTn id="28" presetID="22" presetClass="entr" presetSubtype="1" fill="hold" nodeType="withEffect">
                                  <p:stCondLst>
                                    <p:cond delay="1000"/>
                                  </p:stCondLst>
                                  <p:childTnLst>
                                    <p:set>
                                      <p:cBhvr>
                                        <p:cTn id="29" dur="1" fill="hold">
                                          <p:stCondLst>
                                            <p:cond delay="0"/>
                                          </p:stCondLst>
                                        </p:cTn>
                                        <p:tgtEl>
                                          <p:spTgt spid="5"/>
                                        </p:tgtEl>
                                        <p:attrNameLst>
                                          <p:attrName>style.visibility</p:attrName>
                                        </p:attrNameLst>
                                      </p:cBhvr>
                                      <p:to>
                                        <p:strVal val="visible"/>
                                      </p:to>
                                    </p:set>
                                    <p:animEffect transition="in" filter="wipe(up)">
                                      <p:cBhvr>
                                        <p:cTn id="30" dur="500"/>
                                        <p:tgtEl>
                                          <p:spTgt spid="5"/>
                                        </p:tgtEl>
                                      </p:cBhvr>
                                    </p:animEffect>
                                  </p:childTnLst>
                                </p:cTn>
                              </p:par>
                              <p:par>
                                <p:cTn id="31" presetID="22" presetClass="entr" presetSubtype="1" fill="hold" nodeType="withEffect">
                                  <p:stCondLst>
                                    <p:cond delay="1000"/>
                                  </p:stCondLst>
                                  <p:childTnLst>
                                    <p:set>
                                      <p:cBhvr>
                                        <p:cTn id="32" dur="1" fill="hold">
                                          <p:stCondLst>
                                            <p:cond delay="0"/>
                                          </p:stCondLst>
                                        </p:cTn>
                                        <p:tgtEl>
                                          <p:spTgt spid="58"/>
                                        </p:tgtEl>
                                        <p:attrNameLst>
                                          <p:attrName>style.visibility</p:attrName>
                                        </p:attrNameLst>
                                      </p:cBhvr>
                                      <p:to>
                                        <p:strVal val="visible"/>
                                      </p:to>
                                    </p:set>
                                    <p:animEffect transition="in" filter="wipe(up)">
                                      <p:cBhvr>
                                        <p:cTn id="33" dur="500"/>
                                        <p:tgtEl>
                                          <p:spTgt spid="58"/>
                                        </p:tgtEl>
                                      </p:cBhvr>
                                    </p:animEffect>
                                  </p:childTnLst>
                                </p:cTn>
                              </p:par>
                              <p:par>
                                <p:cTn id="34" presetID="22" presetClass="entr" presetSubtype="1" fill="hold" nodeType="withEffect">
                                  <p:stCondLst>
                                    <p:cond delay="1000"/>
                                  </p:stCondLst>
                                  <p:childTnLst>
                                    <p:set>
                                      <p:cBhvr>
                                        <p:cTn id="35" dur="1" fill="hold">
                                          <p:stCondLst>
                                            <p:cond delay="0"/>
                                          </p:stCondLst>
                                        </p:cTn>
                                        <p:tgtEl>
                                          <p:spTgt spid="61"/>
                                        </p:tgtEl>
                                        <p:attrNameLst>
                                          <p:attrName>style.visibility</p:attrName>
                                        </p:attrNameLst>
                                      </p:cBhvr>
                                      <p:to>
                                        <p:strVal val="visible"/>
                                      </p:to>
                                    </p:set>
                                    <p:animEffect transition="in" filter="wipe(up)">
                                      <p:cBhvr>
                                        <p:cTn id="36" dur="500"/>
                                        <p:tgtEl>
                                          <p:spTgt spid="61"/>
                                        </p:tgtEl>
                                      </p:cBhvr>
                                    </p:animEffect>
                                  </p:childTnLst>
                                </p:cTn>
                              </p:par>
                              <p:par>
                                <p:cTn id="37" presetID="22" presetClass="entr" presetSubtype="1" fill="hold" nodeType="withEffect">
                                  <p:stCondLst>
                                    <p:cond delay="1000"/>
                                  </p:stCondLst>
                                  <p:childTnLst>
                                    <p:set>
                                      <p:cBhvr>
                                        <p:cTn id="38" dur="1" fill="hold">
                                          <p:stCondLst>
                                            <p:cond delay="0"/>
                                          </p:stCondLst>
                                        </p:cTn>
                                        <p:tgtEl>
                                          <p:spTgt spid="64"/>
                                        </p:tgtEl>
                                        <p:attrNameLst>
                                          <p:attrName>style.visibility</p:attrName>
                                        </p:attrNameLst>
                                      </p:cBhvr>
                                      <p:to>
                                        <p:strVal val="visible"/>
                                      </p:to>
                                    </p:set>
                                    <p:animEffect transition="in" filter="wipe(up)">
                                      <p:cBhvr>
                                        <p:cTn id="39" dur="500"/>
                                        <p:tgtEl>
                                          <p:spTgt spid="64"/>
                                        </p:tgtEl>
                                      </p:cBhvr>
                                    </p:animEffect>
                                  </p:childTnLst>
                                </p:cTn>
                              </p:par>
                              <p:par>
                                <p:cTn id="40" presetID="22" presetClass="entr" presetSubtype="1" fill="hold" nodeType="withEffect">
                                  <p:stCondLst>
                                    <p:cond delay="1000"/>
                                  </p:stCondLst>
                                  <p:childTnLst>
                                    <p:set>
                                      <p:cBhvr>
                                        <p:cTn id="41" dur="1" fill="hold">
                                          <p:stCondLst>
                                            <p:cond delay="0"/>
                                          </p:stCondLst>
                                        </p:cTn>
                                        <p:tgtEl>
                                          <p:spTgt spid="67"/>
                                        </p:tgtEl>
                                        <p:attrNameLst>
                                          <p:attrName>style.visibility</p:attrName>
                                        </p:attrNameLst>
                                      </p:cBhvr>
                                      <p:to>
                                        <p:strVal val="visible"/>
                                      </p:to>
                                    </p:set>
                                    <p:animEffect transition="in" filter="wipe(up)">
                                      <p:cBhvr>
                                        <p:cTn id="42" dur="500"/>
                                        <p:tgtEl>
                                          <p:spTgt spid="67"/>
                                        </p:tgtEl>
                                      </p:cBhvr>
                                    </p:animEffect>
                                  </p:childTnLst>
                                </p:cTn>
                              </p:par>
                              <p:par>
                                <p:cTn id="43" presetID="22" presetClass="entr" presetSubtype="4" fill="hold" nodeType="withEffect">
                                  <p:stCondLst>
                                    <p:cond delay="500"/>
                                  </p:stCondLst>
                                  <p:childTnLst>
                                    <p:set>
                                      <p:cBhvr>
                                        <p:cTn id="44" dur="1" fill="hold">
                                          <p:stCondLst>
                                            <p:cond delay="0"/>
                                          </p:stCondLst>
                                        </p:cTn>
                                        <p:tgtEl>
                                          <p:spTgt spid="39"/>
                                        </p:tgtEl>
                                        <p:attrNameLst>
                                          <p:attrName>style.visibility</p:attrName>
                                        </p:attrNameLst>
                                      </p:cBhvr>
                                      <p:to>
                                        <p:strVal val="visible"/>
                                      </p:to>
                                    </p:set>
                                    <p:animEffect transition="in" filter="wipe(down)">
                                      <p:cBhvr>
                                        <p:cTn id="45" dur="500"/>
                                        <p:tgtEl>
                                          <p:spTgt spid="39"/>
                                        </p:tgtEl>
                                      </p:cBhvr>
                                    </p:animEffect>
                                  </p:childTnLst>
                                </p:cTn>
                              </p:par>
                              <p:par>
                                <p:cTn id="46" presetID="22" presetClass="entr" presetSubtype="4" fill="hold" nodeType="withEffect">
                                  <p:stCondLst>
                                    <p:cond delay="500"/>
                                  </p:stCondLst>
                                  <p:childTnLst>
                                    <p:set>
                                      <p:cBhvr>
                                        <p:cTn id="47" dur="1" fill="hold">
                                          <p:stCondLst>
                                            <p:cond delay="0"/>
                                          </p:stCondLst>
                                        </p:cTn>
                                        <p:tgtEl>
                                          <p:spTgt spid="43"/>
                                        </p:tgtEl>
                                        <p:attrNameLst>
                                          <p:attrName>style.visibility</p:attrName>
                                        </p:attrNameLst>
                                      </p:cBhvr>
                                      <p:to>
                                        <p:strVal val="visible"/>
                                      </p:to>
                                    </p:set>
                                    <p:animEffect transition="in" filter="wipe(down)">
                                      <p:cBhvr>
                                        <p:cTn id="48" dur="500"/>
                                        <p:tgtEl>
                                          <p:spTgt spid="43"/>
                                        </p:tgtEl>
                                      </p:cBhvr>
                                    </p:animEffect>
                                  </p:childTnLst>
                                </p:cTn>
                              </p:par>
                              <p:par>
                                <p:cTn id="49" presetID="22" presetClass="entr" presetSubtype="4" fill="hold" grpId="0" nodeType="withEffect">
                                  <p:stCondLst>
                                    <p:cond delay="500"/>
                                  </p:stCondLst>
                                  <p:childTnLst>
                                    <p:set>
                                      <p:cBhvr>
                                        <p:cTn id="50" dur="1" fill="hold">
                                          <p:stCondLst>
                                            <p:cond delay="0"/>
                                          </p:stCondLst>
                                        </p:cTn>
                                        <p:tgtEl>
                                          <p:spTgt spid="56"/>
                                        </p:tgtEl>
                                        <p:attrNameLst>
                                          <p:attrName>style.visibility</p:attrName>
                                        </p:attrNameLst>
                                      </p:cBhvr>
                                      <p:to>
                                        <p:strVal val="visible"/>
                                      </p:to>
                                    </p:set>
                                    <p:animEffect transition="in" filter="wipe(down)">
                                      <p:cBhvr>
                                        <p:cTn id="51" dur="500"/>
                                        <p:tgtEl>
                                          <p:spTgt spid="56"/>
                                        </p:tgtEl>
                                      </p:cBhvr>
                                    </p:animEffect>
                                  </p:childTnLst>
                                </p:cTn>
                              </p:par>
                              <p:par>
                                <p:cTn id="52" presetID="22" presetClass="entr" presetSubtype="4" fill="hold" grpId="0" nodeType="withEffect">
                                  <p:stCondLst>
                                    <p:cond delay="500"/>
                                  </p:stCondLst>
                                  <p:childTnLst>
                                    <p:set>
                                      <p:cBhvr>
                                        <p:cTn id="53" dur="1" fill="hold">
                                          <p:stCondLst>
                                            <p:cond delay="0"/>
                                          </p:stCondLst>
                                        </p:cTn>
                                        <p:tgtEl>
                                          <p:spTgt spid="57"/>
                                        </p:tgtEl>
                                        <p:attrNameLst>
                                          <p:attrName>style.visibility</p:attrName>
                                        </p:attrNameLst>
                                      </p:cBhvr>
                                      <p:to>
                                        <p:strVal val="visible"/>
                                      </p:to>
                                    </p:set>
                                    <p:animEffect transition="in" filter="wipe(down)">
                                      <p:cBhvr>
                                        <p:cTn id="54" dur="500"/>
                                        <p:tgtEl>
                                          <p:spTgt spid="57"/>
                                        </p:tgtEl>
                                      </p:cBhvr>
                                    </p:animEffect>
                                  </p:childTnLst>
                                </p:cTn>
                              </p:par>
                              <p:par>
                                <p:cTn id="55" presetID="22" presetClass="entr" presetSubtype="4" fill="hold" grpId="0" nodeType="withEffect">
                                  <p:stCondLst>
                                    <p:cond delay="500"/>
                                  </p:stCondLst>
                                  <p:childTnLst>
                                    <p:set>
                                      <p:cBhvr>
                                        <p:cTn id="56" dur="1" fill="hold">
                                          <p:stCondLst>
                                            <p:cond delay="0"/>
                                          </p:stCondLst>
                                        </p:cTn>
                                        <p:tgtEl>
                                          <p:spTgt spid="42"/>
                                        </p:tgtEl>
                                        <p:attrNameLst>
                                          <p:attrName>style.visibility</p:attrName>
                                        </p:attrNameLst>
                                      </p:cBhvr>
                                      <p:to>
                                        <p:strVal val="visible"/>
                                      </p:to>
                                    </p:set>
                                    <p:animEffect transition="in" filter="wipe(down)">
                                      <p:cBhvr>
                                        <p:cTn id="57" dur="500"/>
                                        <p:tgtEl>
                                          <p:spTgt spid="4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P spid="9" grpId="0"/>
      <p:bldP spid="42" grpId="0" animBg="1"/>
      <p:bldP spid="56" grpId="0" animBg="1"/>
      <p:bldP spid="57" grpId="0" animBg="1"/>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任意多边形 2"/>
          <p:cNvSpPr/>
          <p:nvPr/>
        </p:nvSpPr>
        <p:spPr>
          <a:xfrm>
            <a:off x="2242517" y="2946258"/>
            <a:ext cx="596900" cy="656791"/>
          </a:xfrm>
          <a:custGeom>
            <a:avLst/>
            <a:gdLst>
              <a:gd name="connsiteX0" fmla="*/ 0 w 561975"/>
              <a:gd name="connsiteY0" fmla="*/ 0 h 547688"/>
              <a:gd name="connsiteX1" fmla="*/ 552450 w 561975"/>
              <a:gd name="connsiteY1" fmla="*/ 547688 h 547688"/>
              <a:gd name="connsiteX2" fmla="*/ 561975 w 561975"/>
              <a:gd name="connsiteY2" fmla="*/ 0 h 547688"/>
              <a:gd name="connsiteX3" fmla="*/ 0 w 561975"/>
              <a:gd name="connsiteY3" fmla="*/ 0 h 547688"/>
              <a:gd name="connsiteX0" fmla="*/ 0 w 576263"/>
              <a:gd name="connsiteY0" fmla="*/ 0 h 547688"/>
              <a:gd name="connsiteX1" fmla="*/ 566738 w 576263"/>
              <a:gd name="connsiteY1" fmla="*/ 547688 h 547688"/>
              <a:gd name="connsiteX2" fmla="*/ 576263 w 576263"/>
              <a:gd name="connsiteY2" fmla="*/ 0 h 547688"/>
              <a:gd name="connsiteX3" fmla="*/ 0 w 576263"/>
              <a:gd name="connsiteY3" fmla="*/ 0 h 547688"/>
              <a:gd name="connsiteX0" fmla="*/ 0 w 576263"/>
              <a:gd name="connsiteY0" fmla="*/ 0 h 571500"/>
              <a:gd name="connsiteX1" fmla="*/ 566738 w 576263"/>
              <a:gd name="connsiteY1" fmla="*/ 571500 h 571500"/>
              <a:gd name="connsiteX2" fmla="*/ 576263 w 576263"/>
              <a:gd name="connsiteY2" fmla="*/ 0 h 571500"/>
              <a:gd name="connsiteX3" fmla="*/ 0 w 576263"/>
              <a:gd name="connsiteY3" fmla="*/ 0 h 571500"/>
              <a:gd name="connsiteX0" fmla="*/ 0 w 576263"/>
              <a:gd name="connsiteY0" fmla="*/ 0 h 576263"/>
              <a:gd name="connsiteX1" fmla="*/ 571335 w 576263"/>
              <a:gd name="connsiteY1" fmla="*/ 576263 h 576263"/>
              <a:gd name="connsiteX2" fmla="*/ 576263 w 576263"/>
              <a:gd name="connsiteY2" fmla="*/ 0 h 576263"/>
              <a:gd name="connsiteX3" fmla="*/ 0 w 576263"/>
              <a:gd name="connsiteY3" fmla="*/ 0 h 576263"/>
              <a:gd name="connsiteX0" fmla="*/ 0 w 576448"/>
              <a:gd name="connsiteY0" fmla="*/ 0 h 576263"/>
              <a:gd name="connsiteX1" fmla="*/ 575933 w 576448"/>
              <a:gd name="connsiteY1" fmla="*/ 576263 h 576263"/>
              <a:gd name="connsiteX2" fmla="*/ 576263 w 576448"/>
              <a:gd name="connsiteY2" fmla="*/ 0 h 576263"/>
              <a:gd name="connsiteX3" fmla="*/ 0 w 576448"/>
              <a:gd name="connsiteY3" fmla="*/ 0 h 576263"/>
            </a:gdLst>
            <a:ahLst/>
            <a:cxnLst>
              <a:cxn ang="0">
                <a:pos x="connsiteX0" y="connsiteY0"/>
              </a:cxn>
              <a:cxn ang="0">
                <a:pos x="connsiteX1" y="connsiteY1"/>
              </a:cxn>
              <a:cxn ang="0">
                <a:pos x="connsiteX2" y="connsiteY2"/>
              </a:cxn>
              <a:cxn ang="0">
                <a:pos x="connsiteX3" y="connsiteY3"/>
              </a:cxn>
            </a:cxnLst>
            <a:rect l="l" t="t" r="r" b="b"/>
            <a:pathLst>
              <a:path w="576448" h="576263">
                <a:moveTo>
                  <a:pt x="0" y="0"/>
                </a:moveTo>
                <a:lnTo>
                  <a:pt x="575933" y="576263"/>
                </a:lnTo>
                <a:cubicBezTo>
                  <a:pt x="577576" y="384175"/>
                  <a:pt x="574620" y="192088"/>
                  <a:pt x="576263" y="0"/>
                </a:cubicBezTo>
                <a:lnTo>
                  <a:pt x="0" y="0"/>
                </a:lnTo>
                <a:close/>
              </a:path>
            </a:pathLst>
          </a:custGeom>
          <a:solidFill>
            <a:srgbClr val="61942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a:solidFill>
                <a:prstClr val="white"/>
              </a:solidFill>
            </a:endParaRPr>
          </a:p>
        </p:txBody>
      </p:sp>
      <p:sp>
        <p:nvSpPr>
          <p:cNvPr id="4" name="矩形 3"/>
          <p:cNvSpPr/>
          <p:nvPr/>
        </p:nvSpPr>
        <p:spPr>
          <a:xfrm>
            <a:off x="2832100" y="2949865"/>
            <a:ext cx="9359900" cy="657225"/>
          </a:xfrm>
          <a:prstGeom prst="rect">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lIns="180000" tIns="0" rIns="180000" bIns="0" anchor="ctr"/>
          <a:lstStyle/>
          <a:p>
            <a:pPr algn="ctr">
              <a:defRPr/>
            </a:pPr>
            <a:r>
              <a:rPr lang="en-US" altLang="zh-CN" sz="2800" smtClean="0">
                <a:solidFill>
                  <a:prstClr val="white"/>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cs typeface="Meiryo" panose="020B0604030504040204" pitchFamily="34" charset="-128"/>
              </a:rPr>
              <a:t>www.ypppt.com</a:t>
            </a:r>
            <a:endParaRPr lang="zh-CN" altLang="en-US" sz="2800" dirty="0">
              <a:solidFill>
                <a:srgbClr val="CEEAB0"/>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cs typeface="Meiryo" panose="020B0604030504040204" pitchFamily="34" charset="-128"/>
            </a:endParaRPr>
          </a:p>
        </p:txBody>
      </p:sp>
      <p:sp>
        <p:nvSpPr>
          <p:cNvPr id="7" name="矩形 6"/>
          <p:cNvSpPr/>
          <p:nvPr/>
        </p:nvSpPr>
        <p:spPr>
          <a:xfrm>
            <a:off x="1" y="2182092"/>
            <a:ext cx="9312276" cy="775277"/>
          </a:xfrm>
          <a:prstGeom prst="rect">
            <a:avLst/>
          </a:prstGeom>
          <a:solidFill>
            <a:srgbClr val="00B0F0"/>
          </a:solidFill>
          <a:ln>
            <a:noFill/>
          </a:ln>
        </p:spPr>
        <p:style>
          <a:lnRef idx="2">
            <a:schemeClr val="accent1">
              <a:shade val="50000"/>
            </a:schemeClr>
          </a:lnRef>
          <a:fillRef idx="1">
            <a:schemeClr val="accent1"/>
          </a:fillRef>
          <a:effectRef idx="0">
            <a:schemeClr val="accent1"/>
          </a:effectRef>
          <a:fontRef idx="minor">
            <a:schemeClr val="lt1"/>
          </a:fontRef>
        </p:style>
        <p:txBody>
          <a:bodyPr lIns="0" tIns="0" rIns="0" bIns="0" anchor="ctr"/>
          <a:lstStyle/>
          <a:p>
            <a:pPr algn="ctr">
              <a:defRPr/>
            </a:pPr>
            <a:r>
              <a:rPr lang="zh-CN" altLang="en-US" sz="3200" spc="200" dirty="0">
                <a:solidFill>
                  <a:srgbClr val="FFFFFF"/>
                </a:solidFill>
                <a:effectLst>
                  <a:outerShdw blurRad="50800" dist="38100" algn="l" rotWithShape="0">
                    <a:prstClr val="black">
                      <a:alpha val="40000"/>
                    </a:prstClr>
                  </a:outerShdw>
                </a:effectLst>
                <a:latin typeface="微软雅黑" panose="020B0503020204020204" pitchFamily="34" charset="-122"/>
                <a:ea typeface="微软雅黑" panose="020B0503020204020204" pitchFamily="34" charset="-122"/>
              </a:rPr>
              <a:t>    </a:t>
            </a:r>
            <a:r>
              <a:rPr lang="zh-CN" altLang="en-US" sz="3200" spc="200" dirty="0" smtClean="0">
                <a:solidFill>
                  <a:srgbClr val="FFFFFF"/>
                </a:solidFill>
                <a:effectLst>
                  <a:outerShdw blurRad="50800" dist="38100" algn="l" rotWithShape="0">
                    <a:prstClr val="black">
                      <a:alpha val="40000"/>
                    </a:prstClr>
                  </a:outerShdw>
                </a:effectLst>
                <a:latin typeface="微软雅黑" panose="020B0503020204020204" pitchFamily="34" charset="-122"/>
                <a:ea typeface="微软雅黑" panose="020B0503020204020204" pitchFamily="34" charset="-122"/>
              </a:rPr>
              <a:t>               </a:t>
            </a:r>
            <a:r>
              <a:rPr lang="zh-CN" altLang="en-US" sz="2800" spc="200" dirty="0" smtClean="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更</a:t>
            </a:r>
            <a:r>
              <a:rPr lang="zh-CN" altLang="en-US" sz="2800" spc="20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多精品</a:t>
            </a:r>
            <a:r>
              <a:rPr lang="en-US" altLang="zh-CN" sz="2800" spc="20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PPT</a:t>
            </a:r>
            <a:r>
              <a:rPr lang="zh-CN" altLang="en-US" sz="2800" spc="20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资源尽在</a:t>
            </a:r>
            <a:r>
              <a:rPr lang="en-US" altLang="zh-CN" sz="2800" spc="20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a:t>
            </a:r>
            <a:r>
              <a:rPr lang="zh-CN" altLang="en-US" sz="2800" spc="20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优品</a:t>
            </a:r>
            <a:r>
              <a:rPr lang="en-US" altLang="zh-CN" sz="2800" spc="20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PPT</a:t>
            </a:r>
            <a:r>
              <a:rPr lang="zh-CN" altLang="en-US" sz="2800" spc="200" dirty="0">
                <a:solidFill>
                  <a:srgbClr val="FFFFFF"/>
                </a:solidFill>
                <a:effectLst>
                  <a:outerShdw blurRad="38100" dist="38100" dir="2700000" algn="tl">
                    <a:srgbClr val="000000">
                      <a:alpha val="43137"/>
                    </a:srgbClr>
                  </a:outerShdw>
                </a:effectLst>
                <a:latin typeface="微软雅黑" panose="020B0503020204020204" pitchFamily="34" charset="-122"/>
                <a:ea typeface="微软雅黑" panose="020B0503020204020204" pitchFamily="34" charset="-122"/>
              </a:rPr>
              <a:t>！</a:t>
            </a:r>
          </a:p>
        </p:txBody>
      </p:sp>
      <p:sp>
        <p:nvSpPr>
          <p:cNvPr id="6" name="直角三角形 5"/>
          <p:cNvSpPr/>
          <p:nvPr/>
        </p:nvSpPr>
        <p:spPr>
          <a:xfrm>
            <a:off x="9312275" y="2178052"/>
            <a:ext cx="853701" cy="779317"/>
          </a:xfrm>
          <a:prstGeom prst="rtTriangle">
            <a:avLst/>
          </a:prstGeom>
          <a:solidFill>
            <a:srgbClr val="007CA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zh-CN" altLang="en-US">
              <a:solidFill>
                <a:prstClr val="white"/>
              </a:solidFill>
            </a:endParaRPr>
          </a:p>
        </p:txBody>
      </p:sp>
      <p:sp>
        <p:nvSpPr>
          <p:cNvPr id="12" name="矩形 11"/>
          <p:cNvSpPr/>
          <p:nvPr/>
        </p:nvSpPr>
        <p:spPr>
          <a:xfrm>
            <a:off x="2581830" y="3921022"/>
            <a:ext cx="6906409" cy="1692771"/>
          </a:xfrm>
          <a:prstGeom prst="rect">
            <a:avLst/>
          </a:prstGeom>
          <a:noFill/>
          <a:ln w="25400" cap="flat" cmpd="sng" algn="ctr">
            <a:noFill/>
            <a:prstDash val="solid"/>
          </a:ln>
          <a:effectLst/>
        </p:spPr>
        <p:txBody>
          <a:bodyPr rtlCol="0" anchor="ctr"/>
          <a:lstStyle/>
          <a:p>
            <a:pPr>
              <a:lnSpc>
                <a:spcPts val="2400"/>
              </a:lnSpc>
            </a:pPr>
            <a:r>
              <a:rPr lang="en-US" altLang="zh-CN" sz="12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1200" kern="0" dirty="0">
                <a:solidFill>
                  <a:srgbClr val="EEECE1">
                    <a:lumMod val="25000"/>
                  </a:srgbClr>
                </a:solidFill>
                <a:latin typeface="微软雅黑" panose="020B0503020204020204" pitchFamily="34" charset="-122"/>
                <a:ea typeface="微软雅黑" panose="020B0503020204020204" pitchFamily="34" charset="-122"/>
              </a:rPr>
              <a:t>模板下载：</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hlinkClick r:id="rId3"/>
              </a:rPr>
              <a:t>www.ypppt.com/moban/</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rPr>
              <a:t>        </a:t>
            </a:r>
            <a:r>
              <a:rPr lang="en-US" altLang="zh-CN" sz="1200" kern="0" dirty="0" smtClean="0">
                <a:solidFill>
                  <a:srgbClr val="EEECE1">
                    <a:lumMod val="25000"/>
                  </a:srgbClr>
                </a:solidFill>
                <a:latin typeface="微软雅黑" panose="020B0503020204020204" pitchFamily="34" charset="-122"/>
                <a:ea typeface="微软雅黑" panose="020B0503020204020204" pitchFamily="34" charset="-122"/>
              </a:rPr>
              <a:t> </a:t>
            </a:r>
            <a:r>
              <a:rPr lang="zh-CN" altLang="en-US" sz="1200" kern="0" dirty="0" smtClean="0">
                <a:solidFill>
                  <a:srgbClr val="EEECE1">
                    <a:lumMod val="25000"/>
                  </a:srgbClr>
                </a:solidFill>
                <a:latin typeface="微软雅黑" panose="020B0503020204020204" pitchFamily="34" charset="-122"/>
                <a:ea typeface="微软雅黑" panose="020B0503020204020204" pitchFamily="34" charset="-122"/>
              </a:rPr>
              <a:t>节</a:t>
            </a:r>
            <a:r>
              <a:rPr lang="zh-CN" altLang="en-US" sz="1200" kern="0" dirty="0">
                <a:solidFill>
                  <a:srgbClr val="EEECE1">
                    <a:lumMod val="25000"/>
                  </a:srgbClr>
                </a:solidFill>
                <a:latin typeface="微软雅黑" panose="020B0503020204020204" pitchFamily="34" charset="-122"/>
                <a:ea typeface="微软雅黑" panose="020B0503020204020204" pitchFamily="34" charset="-122"/>
              </a:rPr>
              <a:t>日</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1200" kern="0" dirty="0">
                <a:solidFill>
                  <a:srgbClr val="EEECE1">
                    <a:lumMod val="25000"/>
                  </a:srgbClr>
                </a:solidFill>
                <a:latin typeface="微软雅黑" panose="020B0503020204020204" pitchFamily="34" charset="-122"/>
                <a:ea typeface="微软雅黑" panose="020B0503020204020204" pitchFamily="34" charset="-122"/>
              </a:rPr>
              <a:t>模板：</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hlinkClick r:id="rId4"/>
              </a:rPr>
              <a:t>www.ypppt.com/jieri/</a:t>
            </a:r>
            <a:endParaRPr lang="en-US" altLang="zh-CN" sz="1200" kern="0" dirty="0">
              <a:solidFill>
                <a:srgbClr val="EEECE1">
                  <a:lumMod val="25000"/>
                </a:srgbClr>
              </a:solidFill>
              <a:latin typeface="微软雅黑" panose="020B0503020204020204" pitchFamily="34" charset="-122"/>
              <a:ea typeface="微软雅黑" panose="020B0503020204020204" pitchFamily="34" charset="-122"/>
            </a:endParaRPr>
          </a:p>
          <a:p>
            <a:pPr>
              <a:lnSpc>
                <a:spcPts val="2400"/>
              </a:lnSpc>
            </a:pPr>
            <a:r>
              <a:rPr lang="en-US" altLang="zh-CN" sz="12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1200" kern="0" dirty="0">
                <a:solidFill>
                  <a:srgbClr val="EEECE1">
                    <a:lumMod val="25000"/>
                  </a:srgbClr>
                </a:solidFill>
                <a:latin typeface="微软雅黑" panose="020B0503020204020204" pitchFamily="34" charset="-122"/>
                <a:ea typeface="微软雅黑" panose="020B0503020204020204" pitchFamily="34" charset="-122"/>
              </a:rPr>
              <a:t>背景图片：</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hlinkClick r:id="rId5"/>
              </a:rPr>
              <a:t>www.ypppt.com/beijing/</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rPr>
              <a:t>          </a:t>
            </a:r>
            <a:r>
              <a:rPr lang="en-US" altLang="zh-CN" sz="1200" kern="0" dirty="0" smtClean="0">
                <a:solidFill>
                  <a:srgbClr val="EEECE1">
                    <a:lumMod val="25000"/>
                  </a:srgbClr>
                </a:solidFill>
                <a:latin typeface="微软雅黑" panose="020B0503020204020204" pitchFamily="34" charset="-122"/>
                <a:ea typeface="微软雅黑" panose="020B0503020204020204" pitchFamily="34" charset="-122"/>
              </a:rPr>
              <a:t>PPT</a:t>
            </a:r>
            <a:r>
              <a:rPr lang="zh-CN" altLang="en-US" sz="1200" kern="0" dirty="0">
                <a:solidFill>
                  <a:srgbClr val="EEECE1">
                    <a:lumMod val="25000"/>
                  </a:srgbClr>
                </a:solidFill>
                <a:latin typeface="微软雅黑" panose="020B0503020204020204" pitchFamily="34" charset="-122"/>
                <a:ea typeface="微软雅黑" panose="020B0503020204020204" pitchFamily="34" charset="-122"/>
              </a:rPr>
              <a:t>图表下载：</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hlinkClick r:id="rId6"/>
              </a:rPr>
              <a:t>www.ypppt.com/tubiao/</a:t>
            </a:r>
            <a:endParaRPr lang="en-US" altLang="zh-CN" sz="1200" kern="0" dirty="0">
              <a:solidFill>
                <a:srgbClr val="EEECE1">
                  <a:lumMod val="25000"/>
                </a:srgbClr>
              </a:solidFill>
              <a:latin typeface="微软雅黑" panose="020B0503020204020204" pitchFamily="34" charset="-122"/>
              <a:ea typeface="微软雅黑" panose="020B0503020204020204" pitchFamily="34" charset="-122"/>
            </a:endParaRPr>
          </a:p>
          <a:p>
            <a:pPr>
              <a:lnSpc>
                <a:spcPts val="2400"/>
              </a:lnSpc>
            </a:pPr>
            <a:r>
              <a:rPr lang="en-US" altLang="zh-CN" sz="1200" kern="0" dirty="0">
                <a:solidFill>
                  <a:srgbClr val="EEECE1">
                    <a:lumMod val="25000"/>
                  </a:srgbClr>
                </a:solidFill>
                <a:latin typeface="微软雅黑" panose="020B0503020204020204" pitchFamily="34" charset="-122"/>
                <a:ea typeface="微软雅黑" panose="020B0503020204020204" pitchFamily="34" charset="-122"/>
              </a:rPr>
              <a:t>PPT</a:t>
            </a:r>
            <a:r>
              <a:rPr lang="zh-CN" altLang="en-US" sz="1200" kern="0" dirty="0">
                <a:solidFill>
                  <a:srgbClr val="EEECE1">
                    <a:lumMod val="25000"/>
                  </a:srgbClr>
                </a:solidFill>
                <a:latin typeface="微软雅黑" panose="020B0503020204020204" pitchFamily="34" charset="-122"/>
                <a:ea typeface="微软雅黑" panose="020B0503020204020204" pitchFamily="34" charset="-122"/>
              </a:rPr>
              <a:t>素材下载：</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rPr>
              <a:t> </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hlinkClick r:id="rId7"/>
              </a:rPr>
              <a:t>www.ypppt.com/sucai/</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rPr>
              <a:t>            </a:t>
            </a:r>
            <a:r>
              <a:rPr lang="en-US" altLang="zh-CN" sz="1200" kern="0" dirty="0" smtClean="0">
                <a:solidFill>
                  <a:srgbClr val="EEECE1">
                    <a:lumMod val="25000"/>
                  </a:srgbClr>
                </a:solidFill>
                <a:latin typeface="微软雅黑" panose="020B0503020204020204" pitchFamily="34" charset="-122"/>
                <a:ea typeface="微软雅黑" panose="020B0503020204020204" pitchFamily="34" charset="-122"/>
              </a:rPr>
              <a:t>PPT</a:t>
            </a:r>
            <a:r>
              <a:rPr lang="zh-CN" altLang="en-US" sz="1200" kern="0" dirty="0">
                <a:solidFill>
                  <a:srgbClr val="EEECE1">
                    <a:lumMod val="25000"/>
                  </a:srgbClr>
                </a:solidFill>
                <a:latin typeface="微软雅黑" panose="020B0503020204020204" pitchFamily="34" charset="-122"/>
                <a:ea typeface="微软雅黑" panose="020B0503020204020204" pitchFamily="34" charset="-122"/>
              </a:rPr>
              <a:t>教程下载：</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hlinkClick r:id="rId8"/>
              </a:rPr>
              <a:t>www.ypppt.com/jiaocheng</a:t>
            </a:r>
            <a:r>
              <a:rPr lang="en-US" altLang="zh-CN" sz="1200" kern="0" dirty="0" smtClean="0">
                <a:solidFill>
                  <a:srgbClr val="EEECE1">
                    <a:lumMod val="25000"/>
                  </a:srgbClr>
                </a:solidFill>
                <a:latin typeface="微软雅黑" panose="020B0503020204020204" pitchFamily="34" charset="-122"/>
                <a:ea typeface="微软雅黑" panose="020B0503020204020204" pitchFamily="34" charset="-122"/>
                <a:hlinkClick r:id="rId8"/>
              </a:rPr>
              <a:t>/</a:t>
            </a:r>
            <a:endParaRPr lang="en-US" altLang="zh-CN" sz="1200" kern="0" dirty="0" smtClean="0">
              <a:solidFill>
                <a:srgbClr val="EEECE1">
                  <a:lumMod val="25000"/>
                </a:srgbClr>
              </a:solidFill>
              <a:latin typeface="微软雅黑" panose="020B0503020204020204" pitchFamily="34" charset="-122"/>
              <a:ea typeface="微软雅黑" panose="020B0503020204020204" pitchFamily="34" charset="-122"/>
            </a:endParaRPr>
          </a:p>
          <a:p>
            <a:pPr>
              <a:lnSpc>
                <a:spcPts val="2400"/>
              </a:lnSpc>
            </a:pPr>
            <a:r>
              <a:rPr lang="zh-CN" altLang="en-US" sz="1200" kern="0" dirty="0">
                <a:solidFill>
                  <a:srgbClr val="EEECE1">
                    <a:lumMod val="25000"/>
                  </a:srgbClr>
                </a:solidFill>
                <a:latin typeface="微软雅黑" panose="020B0503020204020204" pitchFamily="34" charset="-122"/>
                <a:ea typeface="微软雅黑" panose="020B0503020204020204" pitchFamily="34" charset="-122"/>
              </a:rPr>
              <a:t>字</a:t>
            </a:r>
            <a:r>
              <a:rPr lang="zh-CN" altLang="en-US" sz="1200" kern="0" dirty="0" smtClean="0">
                <a:solidFill>
                  <a:srgbClr val="EEECE1">
                    <a:lumMod val="25000"/>
                  </a:srgbClr>
                </a:solidFill>
                <a:latin typeface="微软雅黑" panose="020B0503020204020204" pitchFamily="34" charset="-122"/>
                <a:ea typeface="微软雅黑" panose="020B0503020204020204" pitchFamily="34" charset="-122"/>
              </a:rPr>
              <a:t>体下载：</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hlinkClick r:id="rId9"/>
              </a:rPr>
              <a:t>http://www.ypppt.com/ziti/</a:t>
            </a:r>
            <a:r>
              <a:rPr lang="en-US" altLang="zh-CN" sz="1200" kern="0" dirty="0" smtClean="0">
                <a:solidFill>
                  <a:srgbClr val="EEECE1">
                    <a:lumMod val="25000"/>
                  </a:srgbClr>
                </a:solidFill>
                <a:latin typeface="微软雅黑" panose="020B0503020204020204" pitchFamily="34" charset="-122"/>
                <a:ea typeface="微软雅黑" panose="020B0503020204020204" pitchFamily="34" charset="-122"/>
              </a:rPr>
              <a:t>            </a:t>
            </a:r>
            <a:r>
              <a:rPr lang="zh-CN" altLang="en-US" sz="1200" kern="0" dirty="0" smtClean="0">
                <a:solidFill>
                  <a:srgbClr val="EEECE1">
                    <a:lumMod val="25000"/>
                  </a:srgbClr>
                </a:solidFill>
                <a:latin typeface="微软雅黑" panose="020B0503020204020204" pitchFamily="34" charset="-122"/>
                <a:ea typeface="微软雅黑" panose="020B0503020204020204" pitchFamily="34" charset="-122"/>
              </a:rPr>
              <a:t>绘本故事</a:t>
            </a:r>
            <a:r>
              <a:rPr lang="en-US" altLang="zh-CN" sz="1200" kern="0" dirty="0" smtClean="0">
                <a:solidFill>
                  <a:srgbClr val="EEECE1">
                    <a:lumMod val="25000"/>
                  </a:srgbClr>
                </a:solidFill>
                <a:latin typeface="微软雅黑" panose="020B0503020204020204" pitchFamily="34" charset="-122"/>
                <a:ea typeface="微软雅黑" panose="020B0503020204020204" pitchFamily="34" charset="-122"/>
              </a:rPr>
              <a:t>PPT</a:t>
            </a:r>
            <a:r>
              <a:rPr lang="zh-CN" altLang="en-US" sz="1200" kern="0" dirty="0" smtClean="0">
                <a:solidFill>
                  <a:srgbClr val="EEECE1">
                    <a:lumMod val="25000"/>
                  </a:srgbClr>
                </a:solidFill>
                <a:latin typeface="微软雅黑" panose="020B0503020204020204" pitchFamily="34" charset="-122"/>
                <a:ea typeface="微软雅黑" panose="020B0503020204020204" pitchFamily="34" charset="-122"/>
              </a:rPr>
              <a:t>：</a:t>
            </a:r>
            <a:r>
              <a:rPr lang="en-US" altLang="zh-CN" sz="1200" kern="0" dirty="0">
                <a:solidFill>
                  <a:srgbClr val="EEECE1">
                    <a:lumMod val="25000"/>
                  </a:srgbClr>
                </a:solidFill>
                <a:latin typeface="微软雅黑" panose="020B0503020204020204" pitchFamily="34" charset="-122"/>
                <a:ea typeface="微软雅黑" panose="020B0503020204020204" pitchFamily="34" charset="-122"/>
                <a:hlinkClick r:id="rId10"/>
              </a:rPr>
              <a:t>http://www.ypppt.com/gushi/</a:t>
            </a:r>
            <a:endParaRPr lang="en-US" altLang="zh-CN" sz="1200" kern="0" dirty="0">
              <a:solidFill>
                <a:srgbClr val="EEECE1">
                  <a:lumMod val="25000"/>
                </a:srgbClr>
              </a:solidFill>
              <a:latin typeface="微软雅黑" panose="020B0503020204020204" pitchFamily="34" charset="-122"/>
              <a:ea typeface="微软雅黑" panose="020B0503020204020204" pitchFamily="34" charset="-122"/>
            </a:endParaRPr>
          </a:p>
        </p:txBody>
      </p:sp>
    </p:spTree>
    <p:extLst>
      <p:ext uri="{BB962C8B-B14F-4D97-AF65-F5344CB8AC3E}">
        <p14:creationId xmlns:p14="http://schemas.microsoft.com/office/powerpoint/2010/main" val="259419377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Tikal Colored">
      <a:dk1>
        <a:sysClr val="windowText" lastClr="000000"/>
      </a:dk1>
      <a:lt1>
        <a:sysClr val="window" lastClr="FFFFFF"/>
      </a:lt1>
      <a:dk2>
        <a:srgbClr val="959596"/>
      </a:dk2>
      <a:lt2>
        <a:srgbClr val="D9D9D9"/>
      </a:lt2>
      <a:accent1>
        <a:srgbClr val="202F3D"/>
      </a:accent1>
      <a:accent2>
        <a:srgbClr val="1C9494"/>
      </a:accent2>
      <a:accent3>
        <a:srgbClr val="7CB554"/>
      </a:accent3>
      <a:accent4>
        <a:srgbClr val="FAC14D"/>
      </a:accent4>
      <a:accent5>
        <a:srgbClr val="F95647"/>
      </a:accent5>
      <a:accent6>
        <a:srgbClr val="002672"/>
      </a:accent6>
      <a:hlink>
        <a:srgbClr val="0000FF"/>
      </a:hlink>
      <a:folHlink>
        <a:srgbClr val="800080"/>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Office Theme">
  <a:themeElements>
    <a:clrScheme name="Office 主题">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主题">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主题">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3202</TotalTime>
  <Words>238</Words>
  <Application>Microsoft Office PowerPoint</Application>
  <PresentationFormat>宽屏</PresentationFormat>
  <Paragraphs>28</Paragraphs>
  <Slides>2</Slides>
  <Notes>1</Notes>
  <HiddenSlides>0</HiddenSlides>
  <MMClips>0</MMClips>
  <ScaleCrop>false</ScaleCrop>
  <HeadingPairs>
    <vt:vector size="6" baseType="variant">
      <vt:variant>
        <vt:lpstr>已用的字体</vt:lpstr>
      </vt:variant>
      <vt:variant>
        <vt:i4>9</vt:i4>
      </vt:variant>
      <vt:variant>
        <vt:lpstr>主题</vt:lpstr>
      </vt:variant>
      <vt:variant>
        <vt:i4>2</vt:i4>
      </vt:variant>
      <vt:variant>
        <vt:lpstr>幻灯片标题</vt:lpstr>
      </vt:variant>
      <vt:variant>
        <vt:i4>2</vt:i4>
      </vt:variant>
    </vt:vector>
  </HeadingPairs>
  <TitlesOfParts>
    <vt:vector size="13" baseType="lpstr">
      <vt:lpstr>Meiryo</vt:lpstr>
      <vt:lpstr>ＭＳ Ｐゴシック</vt:lpstr>
      <vt:lpstr>宋体</vt:lpstr>
      <vt:lpstr>微软雅黑</vt:lpstr>
      <vt:lpstr>Arial</vt:lpstr>
      <vt:lpstr>Calibri</vt:lpstr>
      <vt:lpstr>Calibri Light</vt:lpstr>
      <vt:lpstr>Open Sans</vt:lpstr>
      <vt:lpstr>Roboto</vt:lpstr>
      <vt:lpstr>Office Theme</vt:lpstr>
      <vt:lpstr>1_Office Theme</vt:lpstr>
      <vt:lpstr>PowerPoint 演示文稿</vt:lpstr>
      <vt:lpstr>PowerPoint 演示文稿</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优品PPT</dc:creator>
  <cp:keywords>http:/www.ypppt.com</cp:keywords>
  <cp:lastModifiedBy>kan</cp:lastModifiedBy>
  <cp:revision>155</cp:revision>
  <dcterms:created xsi:type="dcterms:W3CDTF">2015-02-13T02:29:22Z</dcterms:created>
  <dcterms:modified xsi:type="dcterms:W3CDTF">2021-01-01T03:02:40Z</dcterms:modified>
</cp:coreProperties>
</file>

<file path=docProps/thumbnail.jpeg>
</file>