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5" r:id="rId2"/>
  </p:sldMasterIdLst>
  <p:notesMasterIdLst>
    <p:notesMasterId r:id="rId6"/>
  </p:notesMasterIdLst>
  <p:handoutMasterIdLst>
    <p:handoutMasterId r:id="rId7"/>
  </p:handoutMasterIdLst>
  <p:sldIdLst>
    <p:sldId id="1839" r:id="rId3"/>
    <p:sldId id="1840" r:id="rId4"/>
    <p:sldId id="1841" r:id="rId5"/>
  </p:sldIdLst>
  <p:sldSz cx="9144000" cy="5143500" type="screen16x9"/>
  <p:notesSz cx="9945688" cy="6858000"/>
  <p:defaultTextStyle>
    <a:defPPr>
      <a:defRPr lang="en-US"/>
    </a:defPPr>
    <a:lvl1pPr marL="0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313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1D1D"/>
    <a:srgbClr val="237DB9"/>
    <a:srgbClr val="CCFFCC"/>
    <a:srgbClr val="836845"/>
    <a:srgbClr val="E8E8E8"/>
    <a:srgbClr val="E4E4E4"/>
    <a:srgbClr val="C4B16A"/>
    <a:srgbClr val="F5EFDF"/>
    <a:srgbClr val="D8CB9C"/>
    <a:srgbClr val="EBDE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8746" autoAdjust="0"/>
  </p:normalViewPr>
  <p:slideViewPr>
    <p:cSldViewPr snapToObjects="1">
      <p:cViewPr varScale="1">
        <p:scale>
          <a:sx n="117" d="100"/>
          <a:sy n="117" d="100"/>
        </p:scale>
        <p:origin x="246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36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notesViewPr>
    <p:cSldViewPr snapToObjects="1">
      <p:cViewPr varScale="1">
        <p:scale>
          <a:sx n="74" d="100"/>
          <a:sy n="74" d="100"/>
        </p:scale>
        <p:origin x="-1782" y="-96"/>
      </p:cViewPr>
      <p:guideLst>
        <p:guide orient="horz" pos="2160"/>
        <p:guide pos="313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3"/>
          </p:nvPr>
        </p:nvSpPr>
        <p:spPr>
          <a:xfrm>
            <a:off x="9533011" y="228600"/>
            <a:ext cx="41267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5BA55-396F-46DB-98CB-67F5915743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82796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My First Template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4164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1CD31-4B7D-4FD2-B052-E296BFBA018F}" type="datetimeFigureOut">
              <a:rPr lang="en-US" smtClean="0"/>
              <a:pPr/>
              <a:t>8/15/2017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This is me Adam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4164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40C94-5092-4638-9E1F-C533F19764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305942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7162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6242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10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9214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97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59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60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156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217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315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315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417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348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2017/8/15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2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3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Gantt Chart</a:t>
            </a:r>
            <a:endParaRPr lang="en-US" dirty="0"/>
          </a:p>
        </p:txBody>
      </p:sp>
      <p:sp>
        <p:nvSpPr>
          <p:cNvPr id="45" name="Text Placeholder 4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/>
              <a:t>Gantt Chart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1279598"/>
          <a:ext cx="7848610" cy="2820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9618"/>
                <a:gridCol w="231206"/>
                <a:gridCol w="231206"/>
                <a:gridCol w="231206"/>
                <a:gridCol w="231206"/>
                <a:gridCol w="231206"/>
                <a:gridCol w="231206"/>
                <a:gridCol w="231206"/>
                <a:gridCol w="231206"/>
                <a:gridCol w="231206"/>
                <a:gridCol w="231206"/>
                <a:gridCol w="231206"/>
                <a:gridCol w="231206"/>
                <a:gridCol w="231206"/>
                <a:gridCol w="231206"/>
                <a:gridCol w="231206"/>
                <a:gridCol w="231206"/>
                <a:gridCol w="231206"/>
                <a:gridCol w="231206"/>
                <a:gridCol w="231206"/>
                <a:gridCol w="231206"/>
                <a:gridCol w="231206"/>
                <a:gridCol w="231206"/>
                <a:gridCol w="231206"/>
                <a:gridCol w="231206"/>
                <a:gridCol w="231206"/>
                <a:gridCol w="231206"/>
                <a:gridCol w="231206"/>
                <a:gridCol w="26643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Task</a:t>
                      </a:r>
                      <a:endParaRPr lang="en-US" sz="16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W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W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W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W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</a:t>
                      </a:r>
                      <a:endParaRPr lang="en-US" sz="1200" dirty="0"/>
                    </a:p>
                  </a:txBody>
                  <a:tcPr marL="45720" marR="4572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9386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Activity01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938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Activity02</a:t>
                      </a:r>
                    </a:p>
                  </a:txBody>
                  <a:tcPr marL="45720" marR="4572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3938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Activity03</a:t>
                      </a:r>
                    </a:p>
                  </a:txBody>
                  <a:tcPr marL="45720" marR="4572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938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Activity04</a:t>
                      </a:r>
                    </a:p>
                  </a:txBody>
                  <a:tcPr marL="45720" marR="4572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3938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Activity05</a:t>
                      </a:r>
                    </a:p>
                  </a:txBody>
                  <a:tcPr marL="45720" marR="4572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938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Activity06</a:t>
                      </a:r>
                    </a:p>
                  </a:txBody>
                  <a:tcPr marL="45720" marR="4572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2" name="Group 12"/>
          <p:cNvGrpSpPr/>
          <p:nvPr/>
        </p:nvGrpSpPr>
        <p:grpSpPr>
          <a:xfrm>
            <a:off x="2305050" y="1897507"/>
            <a:ext cx="3009900" cy="120650"/>
            <a:chOff x="2705100" y="1741859"/>
            <a:chExt cx="3009900" cy="120650"/>
          </a:xfrm>
        </p:grpSpPr>
        <p:sp>
          <p:nvSpPr>
            <p:cNvPr id="6" name="Right Arrow 5"/>
            <p:cNvSpPr/>
            <p:nvPr/>
          </p:nvSpPr>
          <p:spPr>
            <a:xfrm>
              <a:off x="3810000" y="1741859"/>
              <a:ext cx="1905000" cy="120650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705100" y="1741859"/>
              <a:ext cx="1104900" cy="1206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" name="Group 13"/>
          <p:cNvGrpSpPr/>
          <p:nvPr/>
        </p:nvGrpSpPr>
        <p:grpSpPr>
          <a:xfrm>
            <a:off x="3886200" y="2270198"/>
            <a:ext cx="2171700" cy="120650"/>
            <a:chOff x="2705100" y="1741859"/>
            <a:chExt cx="3009900" cy="120650"/>
          </a:xfrm>
        </p:grpSpPr>
        <p:sp>
          <p:nvSpPr>
            <p:cNvPr id="15" name="Right Arrow 14"/>
            <p:cNvSpPr/>
            <p:nvPr/>
          </p:nvSpPr>
          <p:spPr>
            <a:xfrm>
              <a:off x="3810000" y="1741859"/>
              <a:ext cx="1905000" cy="120650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705100" y="1741859"/>
              <a:ext cx="1104900" cy="1206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" name="Group 16"/>
          <p:cNvGrpSpPr/>
          <p:nvPr/>
        </p:nvGrpSpPr>
        <p:grpSpPr>
          <a:xfrm>
            <a:off x="3276600" y="2651198"/>
            <a:ext cx="2171700" cy="120650"/>
            <a:chOff x="2705100" y="1741859"/>
            <a:chExt cx="3009900" cy="120650"/>
          </a:xfrm>
        </p:grpSpPr>
        <p:sp>
          <p:nvSpPr>
            <p:cNvPr id="18" name="Right Arrow 17"/>
            <p:cNvSpPr/>
            <p:nvPr/>
          </p:nvSpPr>
          <p:spPr>
            <a:xfrm>
              <a:off x="3810000" y="1741859"/>
              <a:ext cx="1905000" cy="120650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705100" y="1741859"/>
              <a:ext cx="1104900" cy="1206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" name="Group 19"/>
          <p:cNvGrpSpPr/>
          <p:nvPr/>
        </p:nvGrpSpPr>
        <p:grpSpPr>
          <a:xfrm>
            <a:off x="4267200" y="3055058"/>
            <a:ext cx="3009900" cy="120650"/>
            <a:chOff x="2705100" y="1741859"/>
            <a:chExt cx="3009900" cy="120650"/>
          </a:xfrm>
        </p:grpSpPr>
        <p:sp>
          <p:nvSpPr>
            <p:cNvPr id="21" name="Right Arrow 20"/>
            <p:cNvSpPr/>
            <p:nvPr/>
          </p:nvSpPr>
          <p:spPr>
            <a:xfrm>
              <a:off x="3810000" y="1741859"/>
              <a:ext cx="1905000" cy="120650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705100" y="1741859"/>
              <a:ext cx="1104900" cy="1206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8" name="Group 22"/>
          <p:cNvGrpSpPr/>
          <p:nvPr/>
        </p:nvGrpSpPr>
        <p:grpSpPr>
          <a:xfrm>
            <a:off x="3733800" y="3489398"/>
            <a:ext cx="3276600" cy="120650"/>
            <a:chOff x="2705100" y="1741859"/>
            <a:chExt cx="3009900" cy="120650"/>
          </a:xfrm>
        </p:grpSpPr>
        <p:sp>
          <p:nvSpPr>
            <p:cNvPr id="24" name="Right Arrow 23"/>
            <p:cNvSpPr/>
            <p:nvPr/>
          </p:nvSpPr>
          <p:spPr>
            <a:xfrm>
              <a:off x="3810000" y="1741859"/>
              <a:ext cx="1905000" cy="120650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705100" y="1741859"/>
              <a:ext cx="1104900" cy="1206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7" name="Right Arrow 26"/>
          <p:cNvSpPr/>
          <p:nvPr/>
        </p:nvSpPr>
        <p:spPr>
          <a:xfrm>
            <a:off x="7102756" y="3870398"/>
            <a:ext cx="1374494" cy="120650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32"/>
          <p:cNvGrpSpPr/>
          <p:nvPr/>
        </p:nvGrpSpPr>
        <p:grpSpPr>
          <a:xfrm>
            <a:off x="5239441" y="4161939"/>
            <a:ext cx="952500" cy="370802"/>
            <a:chOff x="5372100" y="4230547"/>
            <a:chExt cx="952500" cy="370802"/>
          </a:xfrm>
        </p:grpSpPr>
        <p:grpSp>
          <p:nvGrpSpPr>
            <p:cNvPr id="10" name="Group 31"/>
            <p:cNvGrpSpPr/>
            <p:nvPr/>
          </p:nvGrpSpPr>
          <p:grpSpPr>
            <a:xfrm>
              <a:off x="5372100" y="4230547"/>
              <a:ext cx="952500" cy="370802"/>
              <a:chOff x="5372100" y="4230547"/>
              <a:chExt cx="952500" cy="370802"/>
            </a:xfrm>
          </p:grpSpPr>
          <p:sp>
            <p:nvSpPr>
              <p:cNvPr id="29" name="Round Same Side Corner Rectangle 28"/>
              <p:cNvSpPr/>
              <p:nvPr/>
            </p:nvSpPr>
            <p:spPr>
              <a:xfrm rot="10800000">
                <a:off x="5372100" y="4324350"/>
                <a:ext cx="952500" cy="276999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" name="Right Triangle 30"/>
              <p:cNvSpPr/>
              <p:nvPr/>
            </p:nvSpPr>
            <p:spPr>
              <a:xfrm rot="8100000">
                <a:off x="5754546" y="4230547"/>
                <a:ext cx="187606" cy="187606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5665606" y="4370517"/>
              <a:ext cx="365486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</a:rPr>
                <a:t>Today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63"/>
          <p:cNvGrpSpPr/>
          <p:nvPr/>
        </p:nvGrpSpPr>
        <p:grpSpPr>
          <a:xfrm>
            <a:off x="1973804" y="4276928"/>
            <a:ext cx="1371183" cy="201168"/>
            <a:chOff x="1105494" y="4417230"/>
            <a:chExt cx="1371183" cy="201168"/>
          </a:xfrm>
        </p:grpSpPr>
        <p:grpSp>
          <p:nvGrpSpPr>
            <p:cNvPr id="13" name="Group 50"/>
            <p:cNvGrpSpPr/>
            <p:nvPr/>
          </p:nvGrpSpPr>
          <p:grpSpPr>
            <a:xfrm>
              <a:off x="1105494" y="4417230"/>
              <a:ext cx="731825" cy="201168"/>
              <a:chOff x="2221306" y="3914656"/>
              <a:chExt cx="731825" cy="201168"/>
            </a:xfrm>
          </p:grpSpPr>
          <p:sp>
            <p:nvSpPr>
              <p:cNvPr id="51" name="TextBox 50"/>
              <p:cNvSpPr txBox="1"/>
              <p:nvPr/>
            </p:nvSpPr>
            <p:spPr>
              <a:xfrm>
                <a:off x="2486657" y="3934938"/>
                <a:ext cx="466474" cy="1692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1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Finished</a:t>
                </a:r>
                <a:endPara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2" name="Oval 51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/>
              </a:p>
            </p:txBody>
          </p:sp>
        </p:grpSp>
        <p:grpSp>
          <p:nvGrpSpPr>
            <p:cNvPr id="14" name="Group 45"/>
            <p:cNvGrpSpPr/>
            <p:nvPr/>
          </p:nvGrpSpPr>
          <p:grpSpPr>
            <a:xfrm>
              <a:off x="1946202" y="4417230"/>
              <a:ext cx="530475" cy="201168"/>
              <a:chOff x="3239312" y="3947915"/>
              <a:chExt cx="530475" cy="201168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3487657" y="3968197"/>
                <a:ext cx="282130" cy="1692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1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Open</a:t>
                </a:r>
                <a:endPara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0" name="Oval 49"/>
              <p:cNvSpPr>
                <a:spLocks noChangeAspect="1"/>
              </p:cNvSpPr>
              <p:nvPr/>
            </p:nvSpPr>
            <p:spPr>
              <a:xfrm>
                <a:off x="3239312" y="3947915"/>
                <a:ext cx="207097" cy="20116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/>
              </a:p>
            </p:txBody>
          </p:sp>
        </p:grpSp>
      </p:grpSp>
    </p:spTree>
  </p:cSld>
  <p:clrMapOvr>
    <a:masterClrMapping/>
  </p:clrMapOvr>
  <p:transition spd="med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Gantt Chart Infographic</a:t>
            </a:r>
            <a:endParaRPr lang="en-US" dirty="0"/>
          </a:p>
        </p:txBody>
      </p:sp>
      <p:sp>
        <p:nvSpPr>
          <p:cNvPr id="137" name="Text Placeholder 13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/>
              <a:t>Gantt Chart Infographic</a:t>
            </a:r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>
            <a:off x="609600" y="1647827"/>
            <a:ext cx="1752600" cy="3937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Step one</a:t>
            </a:r>
            <a:endParaRPr lang="en-US" sz="1200" b="1" dirty="0"/>
          </a:p>
        </p:txBody>
      </p:sp>
      <p:sp>
        <p:nvSpPr>
          <p:cNvPr id="45" name="Rectangle 44"/>
          <p:cNvSpPr/>
          <p:nvPr/>
        </p:nvSpPr>
        <p:spPr>
          <a:xfrm>
            <a:off x="609600" y="2041527"/>
            <a:ext cx="1752600" cy="393700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Step Two</a:t>
            </a:r>
            <a:endParaRPr lang="en-US" sz="1200" b="1" dirty="0"/>
          </a:p>
        </p:txBody>
      </p:sp>
      <p:sp>
        <p:nvSpPr>
          <p:cNvPr id="46" name="Rectangle 45"/>
          <p:cNvSpPr/>
          <p:nvPr/>
        </p:nvSpPr>
        <p:spPr>
          <a:xfrm>
            <a:off x="609600" y="2435227"/>
            <a:ext cx="1752600" cy="393700"/>
          </a:xfrm>
          <a:prstGeom prst="rect">
            <a:avLst/>
          </a:prstGeom>
          <a:solidFill>
            <a:schemeClr val="accent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Step Three</a:t>
            </a:r>
            <a:endParaRPr lang="en-US" sz="1200" b="1" dirty="0"/>
          </a:p>
        </p:txBody>
      </p:sp>
      <p:sp>
        <p:nvSpPr>
          <p:cNvPr id="47" name="Rectangle 46"/>
          <p:cNvSpPr/>
          <p:nvPr/>
        </p:nvSpPr>
        <p:spPr>
          <a:xfrm>
            <a:off x="609600" y="2828927"/>
            <a:ext cx="1752600" cy="393700"/>
          </a:xfrm>
          <a:prstGeom prst="rect">
            <a:avLst/>
          </a:prstGeom>
          <a:solidFill>
            <a:schemeClr val="accent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Step Four</a:t>
            </a:r>
            <a:endParaRPr lang="en-US" sz="1200" b="1" dirty="0"/>
          </a:p>
        </p:txBody>
      </p:sp>
      <p:sp>
        <p:nvSpPr>
          <p:cNvPr id="48" name="Rectangle 47"/>
          <p:cNvSpPr/>
          <p:nvPr/>
        </p:nvSpPr>
        <p:spPr>
          <a:xfrm>
            <a:off x="609600" y="3222627"/>
            <a:ext cx="1752600" cy="393700"/>
          </a:xfrm>
          <a:prstGeom prst="rect">
            <a:avLst/>
          </a:prstGeom>
          <a:solidFill>
            <a:schemeClr val="accent5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Step Five</a:t>
            </a:r>
            <a:endParaRPr lang="en-US" sz="1200" b="1" dirty="0"/>
          </a:p>
        </p:txBody>
      </p:sp>
      <p:sp>
        <p:nvSpPr>
          <p:cNvPr id="49" name="Rectangle 48"/>
          <p:cNvSpPr/>
          <p:nvPr/>
        </p:nvSpPr>
        <p:spPr>
          <a:xfrm>
            <a:off x="609600" y="3616327"/>
            <a:ext cx="1752600" cy="393700"/>
          </a:xfrm>
          <a:prstGeom prst="rect">
            <a:avLst/>
          </a:prstGeom>
          <a:solidFill>
            <a:schemeClr val="accent6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Step Six</a:t>
            </a:r>
            <a:endParaRPr lang="en-US" sz="1200" b="1" dirty="0"/>
          </a:p>
        </p:txBody>
      </p:sp>
      <p:graphicFrame>
        <p:nvGraphicFramePr>
          <p:cNvPr id="50" name="Table 49"/>
          <p:cNvGraphicFramePr>
            <a:graphicFrameLocks noGrp="1"/>
          </p:cNvGraphicFramePr>
          <p:nvPr/>
        </p:nvGraphicFramePr>
        <p:xfrm>
          <a:off x="2362200" y="1266825"/>
          <a:ext cx="6096000" cy="274320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9188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JAN</a:t>
                      </a:r>
                      <a:endParaRPr lang="en-US" sz="12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FEB</a:t>
                      </a:r>
                      <a:endParaRPr lang="en-US" sz="12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MAR</a:t>
                      </a:r>
                      <a:endParaRPr lang="en-US" sz="12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APR</a:t>
                      </a:r>
                      <a:endParaRPr lang="en-US" sz="12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MAY</a:t>
                      </a:r>
                      <a:endParaRPr lang="en-US" sz="12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JUN</a:t>
                      </a:r>
                      <a:endParaRPr lang="en-US" sz="12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2" name="Right Arrow 51"/>
          <p:cNvSpPr/>
          <p:nvPr/>
        </p:nvSpPr>
        <p:spPr>
          <a:xfrm>
            <a:off x="2667000" y="1800227"/>
            <a:ext cx="1905000" cy="120650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ight Arrow 52"/>
          <p:cNvSpPr/>
          <p:nvPr/>
        </p:nvSpPr>
        <p:spPr>
          <a:xfrm>
            <a:off x="3619500" y="2193927"/>
            <a:ext cx="2476500" cy="120650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ight Arrow 53"/>
          <p:cNvSpPr/>
          <p:nvPr/>
        </p:nvSpPr>
        <p:spPr>
          <a:xfrm>
            <a:off x="3619500" y="2581277"/>
            <a:ext cx="3543300" cy="120650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ight Arrow 54"/>
          <p:cNvSpPr/>
          <p:nvPr/>
        </p:nvSpPr>
        <p:spPr>
          <a:xfrm>
            <a:off x="5486400" y="2971802"/>
            <a:ext cx="1905000" cy="120650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ight Arrow 55"/>
          <p:cNvSpPr/>
          <p:nvPr/>
        </p:nvSpPr>
        <p:spPr>
          <a:xfrm>
            <a:off x="2667000" y="3765552"/>
            <a:ext cx="5486400" cy="120650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ight Arrow 56"/>
          <p:cNvSpPr/>
          <p:nvPr/>
        </p:nvSpPr>
        <p:spPr>
          <a:xfrm>
            <a:off x="3619500" y="3381377"/>
            <a:ext cx="2476500" cy="120650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Group 94"/>
          <p:cNvGrpSpPr/>
          <p:nvPr/>
        </p:nvGrpSpPr>
        <p:grpSpPr>
          <a:xfrm>
            <a:off x="1028811" y="4267200"/>
            <a:ext cx="7086378" cy="201168"/>
            <a:chOff x="1105494" y="4417230"/>
            <a:chExt cx="7086378" cy="201168"/>
          </a:xfrm>
        </p:grpSpPr>
        <p:grpSp>
          <p:nvGrpSpPr>
            <p:cNvPr id="4" name="Group 50"/>
            <p:cNvGrpSpPr/>
            <p:nvPr/>
          </p:nvGrpSpPr>
          <p:grpSpPr>
            <a:xfrm>
              <a:off x="1105494" y="4417230"/>
              <a:ext cx="1245947" cy="201168"/>
              <a:chOff x="2221306" y="3914656"/>
              <a:chExt cx="1245947" cy="201168"/>
            </a:xfrm>
          </p:grpSpPr>
          <p:sp>
            <p:nvSpPr>
              <p:cNvPr id="83" name="TextBox 82"/>
              <p:cNvSpPr txBox="1"/>
              <p:nvPr/>
            </p:nvSpPr>
            <p:spPr>
              <a:xfrm>
                <a:off x="2433317" y="3934938"/>
                <a:ext cx="1033936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0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CONSTRUCTION</a:t>
                </a:r>
                <a:endPara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6" name="Oval 85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5" name="Group 45"/>
            <p:cNvGrpSpPr/>
            <p:nvPr/>
          </p:nvGrpSpPr>
          <p:grpSpPr>
            <a:xfrm>
              <a:off x="2483332" y="4417230"/>
              <a:ext cx="873098" cy="201168"/>
              <a:chOff x="3776442" y="3947915"/>
              <a:chExt cx="873098" cy="201168"/>
            </a:xfrm>
          </p:grpSpPr>
          <p:sp>
            <p:nvSpPr>
              <p:cNvPr id="79" name="TextBox 78"/>
              <p:cNvSpPr txBox="1"/>
              <p:nvPr/>
            </p:nvSpPr>
            <p:spPr>
              <a:xfrm>
                <a:off x="4001927" y="3968197"/>
                <a:ext cx="647613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0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ANALYSIS</a:t>
                </a:r>
                <a:endPara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2" name="Oval 81"/>
              <p:cNvSpPr>
                <a:spLocks noChangeAspect="1"/>
              </p:cNvSpPr>
              <p:nvPr/>
            </p:nvSpPr>
            <p:spPr>
              <a:xfrm>
                <a:off x="3776442" y="3947915"/>
                <a:ext cx="207097" cy="20116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" name="Group 37"/>
            <p:cNvGrpSpPr/>
            <p:nvPr/>
          </p:nvGrpSpPr>
          <p:grpSpPr>
            <a:xfrm>
              <a:off x="3548888" y="4417230"/>
              <a:ext cx="1173634" cy="201168"/>
              <a:chOff x="4725932" y="3949014"/>
              <a:chExt cx="1173634" cy="201168"/>
            </a:xfrm>
          </p:grpSpPr>
          <p:sp>
            <p:nvSpPr>
              <p:cNvPr id="76" name="TextBox 75"/>
              <p:cNvSpPr txBox="1"/>
              <p:nvPr/>
            </p:nvSpPr>
            <p:spPr>
              <a:xfrm>
                <a:off x="4945779" y="3966831"/>
                <a:ext cx="953787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0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IMPROVEMENT</a:t>
                </a:r>
                <a:endPara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8" name="Oval 77"/>
              <p:cNvSpPr>
                <a:spLocks noChangeAspect="1"/>
              </p:cNvSpPr>
              <p:nvPr/>
            </p:nvSpPr>
            <p:spPr>
              <a:xfrm>
                <a:off x="4725932" y="3949014"/>
                <a:ext cx="207097" cy="20116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" name="Group 41"/>
            <p:cNvGrpSpPr/>
            <p:nvPr/>
          </p:nvGrpSpPr>
          <p:grpSpPr>
            <a:xfrm>
              <a:off x="4838700" y="4417230"/>
              <a:ext cx="1457801" cy="201168"/>
              <a:chOff x="6077268" y="3949014"/>
              <a:chExt cx="1457801" cy="201168"/>
            </a:xfrm>
          </p:grpSpPr>
          <p:sp>
            <p:nvSpPr>
              <p:cNvPr id="74" name="TextBox 73"/>
              <p:cNvSpPr txBox="1"/>
              <p:nvPr/>
            </p:nvSpPr>
            <p:spPr>
              <a:xfrm>
                <a:off x="6323199" y="3976991"/>
                <a:ext cx="1211870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0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RECONSTRUCTION</a:t>
                </a:r>
                <a:endPara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5" name="Oval 74"/>
              <p:cNvSpPr>
                <a:spLocks noChangeAspect="1"/>
              </p:cNvSpPr>
              <p:nvPr/>
            </p:nvSpPr>
            <p:spPr>
              <a:xfrm>
                <a:off x="6077268" y="3949014"/>
                <a:ext cx="207097" cy="20116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8" name="Group 41"/>
            <p:cNvGrpSpPr/>
            <p:nvPr/>
          </p:nvGrpSpPr>
          <p:grpSpPr>
            <a:xfrm>
              <a:off x="6433899" y="4417230"/>
              <a:ext cx="750877" cy="201168"/>
              <a:chOff x="6077268" y="3949014"/>
              <a:chExt cx="750877" cy="201168"/>
            </a:xfrm>
          </p:grpSpPr>
          <p:sp>
            <p:nvSpPr>
              <p:cNvPr id="88" name="TextBox 87"/>
              <p:cNvSpPr txBox="1"/>
              <p:nvPr/>
            </p:nvSpPr>
            <p:spPr>
              <a:xfrm>
                <a:off x="6323199" y="3976991"/>
                <a:ext cx="504946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0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REVIEW</a:t>
                </a:r>
                <a:endPara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0" name="Oval 89"/>
              <p:cNvSpPr>
                <a:spLocks noChangeAspect="1"/>
              </p:cNvSpPr>
              <p:nvPr/>
            </p:nvSpPr>
            <p:spPr>
              <a:xfrm>
                <a:off x="6077268" y="3949014"/>
                <a:ext cx="207097" cy="20116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9" name="Group 41"/>
            <p:cNvGrpSpPr/>
            <p:nvPr/>
          </p:nvGrpSpPr>
          <p:grpSpPr>
            <a:xfrm>
              <a:off x="7402523" y="4417230"/>
              <a:ext cx="789349" cy="201168"/>
              <a:chOff x="6077268" y="3949014"/>
              <a:chExt cx="789349" cy="201168"/>
            </a:xfrm>
          </p:grpSpPr>
          <p:sp>
            <p:nvSpPr>
              <p:cNvPr id="93" name="TextBox 92"/>
              <p:cNvSpPr txBox="1"/>
              <p:nvPr/>
            </p:nvSpPr>
            <p:spPr>
              <a:xfrm>
                <a:off x="6323199" y="3976991"/>
                <a:ext cx="543418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0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LAUNCH</a:t>
                </a:r>
                <a:endPara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4" name="Oval 93"/>
              <p:cNvSpPr>
                <a:spLocks noChangeAspect="1"/>
              </p:cNvSpPr>
              <p:nvPr/>
            </p:nvSpPr>
            <p:spPr>
              <a:xfrm>
                <a:off x="6077268" y="3949014"/>
                <a:ext cx="207097" cy="20116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</p:cSld>
  <p:clrMapOvr>
    <a:masterClrMapping/>
  </p:clrMapOvr>
  <p:transition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486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0_New theme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237DB9"/>
      </a:accent1>
      <a:accent2>
        <a:srgbClr val="15AA96"/>
      </a:accent2>
      <a:accent3>
        <a:srgbClr val="9BB955"/>
      </a:accent3>
      <a:accent4>
        <a:srgbClr val="F19B14"/>
      </a:accent4>
      <a:accent5>
        <a:srgbClr val="BE382C"/>
      </a:accent5>
      <a:accent6>
        <a:srgbClr val="633247"/>
      </a:accent6>
      <a:hlink>
        <a:srgbClr val="FFFFFF"/>
      </a:hlink>
      <a:folHlink>
        <a:srgbClr val="595959"/>
      </a:folHlink>
    </a:clrScheme>
    <a:fontScheme name="Roboto">
      <a:majorFont>
        <a:latin typeface="Roboto Medium"/>
        <a:ea typeface=""/>
        <a:cs typeface="FontAwesome"/>
      </a:majorFont>
      <a:minorFont>
        <a:latin typeface="Roboto Condensed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>
          <a:noFill/>
          <a:round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43647</TotalTime>
  <Words>167</Words>
  <Application>Microsoft Office PowerPoint</Application>
  <PresentationFormat>全屏显示(16:9)</PresentationFormat>
  <Paragraphs>69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Meiryo</vt:lpstr>
      <vt:lpstr>宋体</vt:lpstr>
      <vt:lpstr>微软雅黑</vt:lpstr>
      <vt:lpstr>Arial</vt:lpstr>
      <vt:lpstr>Book Antiqua</vt:lpstr>
      <vt:lpstr>Calibri</vt:lpstr>
      <vt:lpstr>Calibri Light</vt:lpstr>
      <vt:lpstr>FontAwesome</vt:lpstr>
      <vt:lpstr>Roboto Condensed</vt:lpstr>
      <vt:lpstr>Roboto Medium</vt:lpstr>
      <vt:lpstr>1_Custom Design</vt:lpstr>
      <vt:lpstr>Office Theme</vt:lpstr>
      <vt:lpstr>Gantt Chart</vt:lpstr>
      <vt:lpstr>Gantt Chart Infographic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Gantt Chart</dc:title>
  <dc:creator>优品PPT</dc:creator>
  <cp:keywords>http:/www.ypppt.com</cp:keywords>
  <dc:description>http://www.ypppt.com/</dc:description>
  <cp:lastModifiedBy>优品PPT</cp:lastModifiedBy>
  <cp:revision>8818</cp:revision>
  <dcterms:created xsi:type="dcterms:W3CDTF">2014-09-03T19:30:44Z</dcterms:created>
  <dcterms:modified xsi:type="dcterms:W3CDTF">2017-08-15T02:23:50Z</dcterms:modified>
</cp:coreProperties>
</file>