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notesMasterIdLst>
    <p:notesMasterId r:id="rId5"/>
  </p:notesMasterIdLst>
  <p:handoutMasterIdLst>
    <p:handoutMasterId r:id="rId6"/>
  </p:handoutMasterIdLst>
  <p:sldIdLst>
    <p:sldId id="364" r:id="rId3"/>
    <p:sldId id="365" r:id="rId4"/>
  </p:sldIdLst>
  <p:sldSz cx="9144000" cy="5143500" type="screen16x9"/>
  <p:notesSz cx="6858000" cy="9144000"/>
  <p:defaultTextStyle>
    <a:lvl1pPr algn="ctr" defTabSz="309563">
      <a:defRPr sz="1900">
        <a:latin typeface="+mn-lt"/>
        <a:ea typeface="+mn-ea"/>
        <a:cs typeface="+mn-cs"/>
        <a:sym typeface="Helvetica Light"/>
      </a:defRPr>
    </a:lvl1pPr>
    <a:lvl2pPr indent="85725" algn="ctr" defTabSz="309563">
      <a:defRPr sz="1900">
        <a:latin typeface="+mn-lt"/>
        <a:ea typeface="+mn-ea"/>
        <a:cs typeface="+mn-cs"/>
        <a:sym typeface="Helvetica Light"/>
      </a:defRPr>
    </a:lvl2pPr>
    <a:lvl3pPr indent="171450" algn="ctr" defTabSz="309563">
      <a:defRPr sz="1900">
        <a:latin typeface="+mn-lt"/>
        <a:ea typeface="+mn-ea"/>
        <a:cs typeface="+mn-cs"/>
        <a:sym typeface="Helvetica Light"/>
      </a:defRPr>
    </a:lvl3pPr>
    <a:lvl4pPr indent="257175" algn="ctr" defTabSz="309563">
      <a:defRPr sz="1900">
        <a:latin typeface="+mn-lt"/>
        <a:ea typeface="+mn-ea"/>
        <a:cs typeface="+mn-cs"/>
        <a:sym typeface="Helvetica Light"/>
      </a:defRPr>
    </a:lvl4pPr>
    <a:lvl5pPr indent="342900" algn="ctr" defTabSz="309563">
      <a:defRPr sz="1900">
        <a:latin typeface="+mn-lt"/>
        <a:ea typeface="+mn-ea"/>
        <a:cs typeface="+mn-cs"/>
        <a:sym typeface="Helvetica Light"/>
      </a:defRPr>
    </a:lvl5pPr>
    <a:lvl6pPr indent="428625" algn="ctr" defTabSz="309563">
      <a:defRPr sz="1900">
        <a:latin typeface="+mn-lt"/>
        <a:ea typeface="+mn-ea"/>
        <a:cs typeface="+mn-cs"/>
        <a:sym typeface="Helvetica Light"/>
      </a:defRPr>
    </a:lvl6pPr>
    <a:lvl7pPr indent="514350" algn="ctr" defTabSz="309563">
      <a:defRPr sz="1900">
        <a:latin typeface="+mn-lt"/>
        <a:ea typeface="+mn-ea"/>
        <a:cs typeface="+mn-cs"/>
        <a:sym typeface="Helvetica Light"/>
      </a:defRPr>
    </a:lvl7pPr>
    <a:lvl8pPr indent="600075" algn="ctr" defTabSz="309563">
      <a:defRPr sz="1900">
        <a:latin typeface="+mn-lt"/>
        <a:ea typeface="+mn-ea"/>
        <a:cs typeface="+mn-cs"/>
        <a:sym typeface="Helvetica Light"/>
      </a:defRPr>
    </a:lvl8pPr>
    <a:lvl9pPr indent="685800" algn="ctr" defTabSz="309563">
      <a:defRPr sz="1900"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64A500"/>
    <a:srgbClr val="78B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5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840" y="120"/>
      </p:cViewPr>
      <p:guideLst>
        <p:guide orient="horz" pos="162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61CCE-1DA2-4BD1-ADF8-F90687B5791B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00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3C835-94C7-47B0-8D03-392CC0836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13867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3" name="Shape 2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63209713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1pPr>
    <a:lvl2pPr indent="85725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2pPr>
    <a:lvl3pPr indent="171450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3pPr>
    <a:lvl4pPr indent="257175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4pPr>
    <a:lvl5pPr indent="342900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5pPr>
    <a:lvl6pPr indent="428625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6pPr>
    <a:lvl7pPr indent="514350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7pPr>
    <a:lvl8pPr indent="600075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8pPr>
    <a:lvl9pPr indent="685800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9455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7404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405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2857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671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418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867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847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09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1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043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85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83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hf hdr="0" ftr="0" dt="0"/>
  <p:txStyles>
    <p:titleStyle>
      <a:lvl1pPr algn="ctr" defTabSz="309563">
        <a:defRPr sz="4200">
          <a:latin typeface="+mn-lt"/>
          <a:ea typeface="+mn-ea"/>
          <a:cs typeface="+mn-cs"/>
          <a:sym typeface="Helvetica Light"/>
        </a:defRPr>
      </a:lvl1pPr>
      <a:lvl2pPr indent="85725" algn="ctr" defTabSz="309563">
        <a:defRPr sz="4200">
          <a:latin typeface="+mn-lt"/>
          <a:ea typeface="+mn-ea"/>
          <a:cs typeface="+mn-cs"/>
          <a:sym typeface="Helvetica Light"/>
        </a:defRPr>
      </a:lvl2pPr>
      <a:lvl3pPr indent="171450" algn="ctr" defTabSz="309563">
        <a:defRPr sz="4200">
          <a:latin typeface="+mn-lt"/>
          <a:ea typeface="+mn-ea"/>
          <a:cs typeface="+mn-cs"/>
          <a:sym typeface="Helvetica Light"/>
        </a:defRPr>
      </a:lvl3pPr>
      <a:lvl4pPr indent="257175" algn="ctr" defTabSz="309563">
        <a:defRPr sz="4200">
          <a:latin typeface="+mn-lt"/>
          <a:ea typeface="+mn-ea"/>
          <a:cs typeface="+mn-cs"/>
          <a:sym typeface="Helvetica Light"/>
        </a:defRPr>
      </a:lvl4pPr>
      <a:lvl5pPr indent="342900" algn="ctr" defTabSz="309563">
        <a:defRPr sz="4200">
          <a:latin typeface="+mn-lt"/>
          <a:ea typeface="+mn-ea"/>
          <a:cs typeface="+mn-cs"/>
          <a:sym typeface="Helvetica Light"/>
        </a:defRPr>
      </a:lvl5pPr>
      <a:lvl6pPr indent="428625" algn="ctr" defTabSz="309563">
        <a:defRPr sz="4200">
          <a:latin typeface="+mn-lt"/>
          <a:ea typeface="+mn-ea"/>
          <a:cs typeface="+mn-cs"/>
          <a:sym typeface="Helvetica Light"/>
        </a:defRPr>
      </a:lvl6pPr>
      <a:lvl7pPr indent="514350" algn="ctr" defTabSz="309563">
        <a:defRPr sz="4200">
          <a:latin typeface="+mn-lt"/>
          <a:ea typeface="+mn-ea"/>
          <a:cs typeface="+mn-cs"/>
          <a:sym typeface="Helvetica Light"/>
        </a:defRPr>
      </a:lvl7pPr>
      <a:lvl8pPr indent="600075" algn="ctr" defTabSz="309563">
        <a:defRPr sz="4200">
          <a:latin typeface="+mn-lt"/>
          <a:ea typeface="+mn-ea"/>
          <a:cs typeface="+mn-cs"/>
          <a:sym typeface="Helvetica Light"/>
        </a:defRPr>
      </a:lvl8pPr>
      <a:lvl9pPr indent="685800" algn="ctr" defTabSz="309563">
        <a:defRPr sz="4200">
          <a:latin typeface="+mn-lt"/>
          <a:ea typeface="+mn-ea"/>
          <a:cs typeface="+mn-cs"/>
          <a:sym typeface="Helvetica Light"/>
        </a:defRPr>
      </a:lvl9pPr>
    </p:titleStyle>
    <p:bodyStyle>
      <a:lvl1pPr algn="ctr" defTabSz="309563">
        <a:defRPr sz="1700">
          <a:latin typeface="+mn-lt"/>
          <a:ea typeface="+mn-ea"/>
          <a:cs typeface="+mn-cs"/>
          <a:sym typeface="Helvetica Light"/>
        </a:defRPr>
      </a:lvl1pPr>
      <a:lvl2pPr indent="85725" algn="ctr" defTabSz="309563">
        <a:defRPr sz="1700">
          <a:latin typeface="+mn-lt"/>
          <a:ea typeface="+mn-ea"/>
          <a:cs typeface="+mn-cs"/>
          <a:sym typeface="Helvetica Light"/>
        </a:defRPr>
      </a:lvl2pPr>
      <a:lvl3pPr indent="171450" algn="ctr" defTabSz="309563">
        <a:defRPr sz="1700">
          <a:latin typeface="+mn-lt"/>
          <a:ea typeface="+mn-ea"/>
          <a:cs typeface="+mn-cs"/>
          <a:sym typeface="Helvetica Light"/>
        </a:defRPr>
      </a:lvl3pPr>
      <a:lvl4pPr indent="257175" algn="ctr" defTabSz="309563">
        <a:defRPr sz="1700">
          <a:latin typeface="+mn-lt"/>
          <a:ea typeface="+mn-ea"/>
          <a:cs typeface="+mn-cs"/>
          <a:sym typeface="Helvetica Light"/>
        </a:defRPr>
      </a:lvl4pPr>
      <a:lvl5pPr indent="342900" algn="ctr" defTabSz="309563">
        <a:defRPr sz="1700">
          <a:latin typeface="+mn-lt"/>
          <a:ea typeface="+mn-ea"/>
          <a:cs typeface="+mn-cs"/>
          <a:sym typeface="Helvetica Light"/>
        </a:defRPr>
      </a:lvl5pPr>
      <a:lvl6pPr indent="428625" algn="ctr" defTabSz="309563">
        <a:defRPr sz="1700">
          <a:latin typeface="+mn-lt"/>
          <a:ea typeface="+mn-ea"/>
          <a:cs typeface="+mn-cs"/>
          <a:sym typeface="Helvetica Light"/>
        </a:defRPr>
      </a:lvl6pPr>
      <a:lvl7pPr indent="514350" algn="ctr" defTabSz="309563">
        <a:defRPr sz="1700">
          <a:latin typeface="+mn-lt"/>
          <a:ea typeface="+mn-ea"/>
          <a:cs typeface="+mn-cs"/>
          <a:sym typeface="Helvetica Light"/>
        </a:defRPr>
      </a:lvl7pPr>
      <a:lvl8pPr indent="600075" algn="ctr" defTabSz="309563">
        <a:defRPr sz="1700">
          <a:latin typeface="+mn-lt"/>
          <a:ea typeface="+mn-ea"/>
          <a:cs typeface="+mn-cs"/>
          <a:sym typeface="Helvetica Light"/>
        </a:defRPr>
      </a:lvl8pPr>
      <a:lvl9pPr indent="685800" algn="ctr" defTabSz="309563">
        <a:defRPr sz="1700">
          <a:latin typeface="+mn-lt"/>
          <a:ea typeface="+mn-ea"/>
          <a:cs typeface="+mn-cs"/>
          <a:sym typeface="Helvetica Light"/>
        </a:defRPr>
      </a:lvl9pPr>
    </p:bodyStyle>
    <p:otherStyle>
      <a:lvl1pPr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1pPr>
      <a:lvl2pPr indent="85725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2pPr>
      <a:lvl3pPr indent="171450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3pPr>
      <a:lvl4pPr indent="257175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4pPr>
      <a:lvl5pPr indent="342900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5pPr>
      <a:lvl6pPr indent="428625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6pPr>
      <a:lvl7pPr indent="514350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7pPr>
      <a:lvl8pPr indent="600075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8pPr>
      <a:lvl9pPr indent="685800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/>
            <a:fld id="{16E5758D-A3C3-4E88-8AC0-22500507BD7E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</a:rPr>
              <a:pPr defTabSz="685800" rtl="0"/>
              <a:t>2022/2/28</a:t>
            </a:fld>
            <a:endParaRPr lang="zh-CN" altLang="en-US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/>
            <a:endParaRPr lang="zh-CN" altLang="en-US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/>
            <a:fld id="{AA4E786F-588D-4932-A7B2-AE3451FA4ACA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</a:rPr>
              <a:pPr defTabSz="685800" rtl="0"/>
              <a:t>‹#›</a:t>
            </a:fld>
            <a:endParaRPr lang="zh-CN" altLang="en-US" kern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63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37" name="Group 6537"/>
          <p:cNvGrpSpPr/>
          <p:nvPr/>
        </p:nvGrpSpPr>
        <p:grpSpPr>
          <a:xfrm>
            <a:off x="1706062" y="3577537"/>
            <a:ext cx="3834449" cy="816735"/>
            <a:chOff x="0" y="0"/>
            <a:chExt cx="10225196" cy="2177958"/>
          </a:xfrm>
        </p:grpSpPr>
        <p:sp>
          <p:nvSpPr>
            <p:cNvPr id="6533" name="Shape 6533"/>
            <p:cNvSpPr/>
            <p:nvPr/>
          </p:nvSpPr>
          <p:spPr>
            <a:xfrm>
              <a:off x="0" y="112346"/>
              <a:ext cx="2166933" cy="19504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97" y="1447"/>
                  </a:moveTo>
                  <a:lnTo>
                    <a:pt x="21597" y="1433"/>
                  </a:lnTo>
                  <a:lnTo>
                    <a:pt x="21595" y="1433"/>
                  </a:lnTo>
                  <a:lnTo>
                    <a:pt x="21595" y="1419"/>
                  </a:lnTo>
                  <a:lnTo>
                    <a:pt x="21592" y="1419"/>
                  </a:lnTo>
                  <a:lnTo>
                    <a:pt x="21592" y="1404"/>
                  </a:lnTo>
                  <a:lnTo>
                    <a:pt x="21590" y="1404"/>
                  </a:lnTo>
                  <a:lnTo>
                    <a:pt x="21590" y="1390"/>
                  </a:lnTo>
                  <a:lnTo>
                    <a:pt x="21587" y="1390"/>
                  </a:lnTo>
                  <a:lnTo>
                    <a:pt x="21587" y="1376"/>
                  </a:lnTo>
                  <a:lnTo>
                    <a:pt x="21585" y="1376"/>
                  </a:lnTo>
                  <a:lnTo>
                    <a:pt x="21585" y="1361"/>
                  </a:lnTo>
                  <a:lnTo>
                    <a:pt x="21582" y="1361"/>
                  </a:lnTo>
                  <a:lnTo>
                    <a:pt x="21582" y="1347"/>
                  </a:lnTo>
                  <a:lnTo>
                    <a:pt x="21579" y="1347"/>
                  </a:lnTo>
                  <a:lnTo>
                    <a:pt x="21579" y="1333"/>
                  </a:lnTo>
                  <a:lnTo>
                    <a:pt x="21577" y="1333"/>
                  </a:lnTo>
                  <a:lnTo>
                    <a:pt x="21577" y="1318"/>
                  </a:lnTo>
                  <a:lnTo>
                    <a:pt x="21574" y="1318"/>
                  </a:lnTo>
                  <a:lnTo>
                    <a:pt x="21574" y="1304"/>
                  </a:lnTo>
                  <a:lnTo>
                    <a:pt x="21572" y="1304"/>
                  </a:lnTo>
                  <a:lnTo>
                    <a:pt x="21572" y="1290"/>
                  </a:lnTo>
                  <a:lnTo>
                    <a:pt x="21569" y="1290"/>
                  </a:lnTo>
                  <a:lnTo>
                    <a:pt x="21569" y="1275"/>
                  </a:lnTo>
                  <a:lnTo>
                    <a:pt x="21566" y="1275"/>
                  </a:lnTo>
                  <a:lnTo>
                    <a:pt x="21566" y="1261"/>
                  </a:lnTo>
                  <a:lnTo>
                    <a:pt x="21564" y="1261"/>
                  </a:lnTo>
                  <a:lnTo>
                    <a:pt x="21564" y="1247"/>
                  </a:lnTo>
                  <a:lnTo>
                    <a:pt x="21561" y="1247"/>
                  </a:lnTo>
                  <a:lnTo>
                    <a:pt x="21561" y="1233"/>
                  </a:lnTo>
                  <a:lnTo>
                    <a:pt x="21559" y="1233"/>
                  </a:lnTo>
                  <a:lnTo>
                    <a:pt x="21559" y="1218"/>
                  </a:lnTo>
                  <a:lnTo>
                    <a:pt x="21556" y="1218"/>
                  </a:lnTo>
                  <a:lnTo>
                    <a:pt x="21556" y="1204"/>
                  </a:lnTo>
                  <a:lnTo>
                    <a:pt x="21554" y="1204"/>
                  </a:lnTo>
                  <a:lnTo>
                    <a:pt x="21554" y="1189"/>
                  </a:lnTo>
                  <a:lnTo>
                    <a:pt x="21551" y="1189"/>
                  </a:lnTo>
                  <a:lnTo>
                    <a:pt x="21551" y="1175"/>
                  </a:lnTo>
                  <a:lnTo>
                    <a:pt x="21548" y="1175"/>
                  </a:lnTo>
                  <a:lnTo>
                    <a:pt x="21548" y="1161"/>
                  </a:lnTo>
                  <a:lnTo>
                    <a:pt x="21546" y="1161"/>
                  </a:lnTo>
                  <a:lnTo>
                    <a:pt x="21546" y="1146"/>
                  </a:lnTo>
                  <a:lnTo>
                    <a:pt x="21543" y="1146"/>
                  </a:lnTo>
                  <a:lnTo>
                    <a:pt x="21543" y="1132"/>
                  </a:lnTo>
                  <a:lnTo>
                    <a:pt x="21541" y="1132"/>
                  </a:lnTo>
                  <a:lnTo>
                    <a:pt x="21541" y="1118"/>
                  </a:lnTo>
                  <a:lnTo>
                    <a:pt x="21538" y="1118"/>
                  </a:lnTo>
                  <a:lnTo>
                    <a:pt x="21538" y="1103"/>
                  </a:lnTo>
                  <a:lnTo>
                    <a:pt x="21535" y="1103"/>
                  </a:lnTo>
                  <a:lnTo>
                    <a:pt x="21535" y="1089"/>
                  </a:lnTo>
                  <a:lnTo>
                    <a:pt x="21533" y="1089"/>
                  </a:lnTo>
                  <a:lnTo>
                    <a:pt x="21533" y="1075"/>
                  </a:lnTo>
                  <a:lnTo>
                    <a:pt x="21530" y="1075"/>
                  </a:lnTo>
                  <a:lnTo>
                    <a:pt x="21530" y="1061"/>
                  </a:lnTo>
                  <a:lnTo>
                    <a:pt x="21528" y="1061"/>
                  </a:lnTo>
                  <a:lnTo>
                    <a:pt x="21528" y="1046"/>
                  </a:lnTo>
                  <a:lnTo>
                    <a:pt x="21525" y="1046"/>
                  </a:lnTo>
                  <a:lnTo>
                    <a:pt x="21525" y="1032"/>
                  </a:lnTo>
                  <a:lnTo>
                    <a:pt x="21523" y="1032"/>
                  </a:lnTo>
                  <a:lnTo>
                    <a:pt x="21523" y="1017"/>
                  </a:lnTo>
                  <a:lnTo>
                    <a:pt x="21520" y="1017"/>
                  </a:lnTo>
                  <a:lnTo>
                    <a:pt x="21520" y="1003"/>
                  </a:lnTo>
                  <a:lnTo>
                    <a:pt x="21517" y="1003"/>
                  </a:lnTo>
                  <a:lnTo>
                    <a:pt x="21517" y="989"/>
                  </a:lnTo>
                  <a:lnTo>
                    <a:pt x="21515" y="989"/>
                  </a:lnTo>
                  <a:lnTo>
                    <a:pt x="21515" y="974"/>
                  </a:lnTo>
                  <a:lnTo>
                    <a:pt x="21512" y="974"/>
                  </a:lnTo>
                  <a:lnTo>
                    <a:pt x="21512" y="960"/>
                  </a:lnTo>
                  <a:lnTo>
                    <a:pt x="21510" y="960"/>
                  </a:lnTo>
                  <a:lnTo>
                    <a:pt x="21510" y="946"/>
                  </a:lnTo>
                  <a:lnTo>
                    <a:pt x="21507" y="946"/>
                  </a:lnTo>
                  <a:lnTo>
                    <a:pt x="21507" y="932"/>
                  </a:lnTo>
                  <a:lnTo>
                    <a:pt x="21505" y="932"/>
                  </a:lnTo>
                  <a:lnTo>
                    <a:pt x="21505" y="917"/>
                  </a:lnTo>
                  <a:lnTo>
                    <a:pt x="21502" y="917"/>
                  </a:lnTo>
                  <a:lnTo>
                    <a:pt x="21502" y="903"/>
                  </a:lnTo>
                  <a:lnTo>
                    <a:pt x="21499" y="903"/>
                  </a:lnTo>
                  <a:lnTo>
                    <a:pt x="21499" y="889"/>
                  </a:lnTo>
                  <a:lnTo>
                    <a:pt x="21497" y="889"/>
                  </a:lnTo>
                  <a:lnTo>
                    <a:pt x="21497" y="874"/>
                  </a:lnTo>
                  <a:lnTo>
                    <a:pt x="21494" y="874"/>
                  </a:lnTo>
                  <a:lnTo>
                    <a:pt x="21494" y="860"/>
                  </a:lnTo>
                  <a:lnTo>
                    <a:pt x="21492" y="860"/>
                  </a:lnTo>
                  <a:lnTo>
                    <a:pt x="21492" y="845"/>
                  </a:lnTo>
                  <a:lnTo>
                    <a:pt x="21489" y="845"/>
                  </a:lnTo>
                  <a:lnTo>
                    <a:pt x="21489" y="831"/>
                  </a:lnTo>
                  <a:lnTo>
                    <a:pt x="21486" y="831"/>
                  </a:lnTo>
                  <a:lnTo>
                    <a:pt x="21486" y="817"/>
                  </a:lnTo>
                  <a:lnTo>
                    <a:pt x="21484" y="817"/>
                  </a:lnTo>
                  <a:lnTo>
                    <a:pt x="21484" y="802"/>
                  </a:lnTo>
                  <a:lnTo>
                    <a:pt x="21481" y="802"/>
                  </a:lnTo>
                  <a:lnTo>
                    <a:pt x="21481" y="788"/>
                  </a:lnTo>
                  <a:lnTo>
                    <a:pt x="21479" y="788"/>
                  </a:lnTo>
                  <a:lnTo>
                    <a:pt x="21479" y="774"/>
                  </a:lnTo>
                  <a:lnTo>
                    <a:pt x="21476" y="774"/>
                  </a:lnTo>
                  <a:lnTo>
                    <a:pt x="21476" y="760"/>
                  </a:lnTo>
                  <a:lnTo>
                    <a:pt x="21474" y="760"/>
                  </a:lnTo>
                  <a:lnTo>
                    <a:pt x="21474" y="745"/>
                  </a:lnTo>
                  <a:lnTo>
                    <a:pt x="21471" y="745"/>
                  </a:lnTo>
                  <a:lnTo>
                    <a:pt x="21471" y="731"/>
                  </a:lnTo>
                  <a:lnTo>
                    <a:pt x="21468" y="731"/>
                  </a:lnTo>
                  <a:lnTo>
                    <a:pt x="21468" y="716"/>
                  </a:lnTo>
                  <a:lnTo>
                    <a:pt x="21466" y="716"/>
                  </a:lnTo>
                  <a:lnTo>
                    <a:pt x="21466" y="702"/>
                  </a:lnTo>
                  <a:lnTo>
                    <a:pt x="21463" y="702"/>
                  </a:lnTo>
                  <a:lnTo>
                    <a:pt x="21463" y="688"/>
                  </a:lnTo>
                  <a:lnTo>
                    <a:pt x="21461" y="688"/>
                  </a:lnTo>
                  <a:lnTo>
                    <a:pt x="21461" y="674"/>
                  </a:lnTo>
                  <a:lnTo>
                    <a:pt x="21458" y="674"/>
                  </a:lnTo>
                  <a:lnTo>
                    <a:pt x="21458" y="659"/>
                  </a:lnTo>
                  <a:lnTo>
                    <a:pt x="21456" y="659"/>
                  </a:lnTo>
                  <a:lnTo>
                    <a:pt x="21456" y="645"/>
                  </a:lnTo>
                  <a:lnTo>
                    <a:pt x="21453" y="645"/>
                  </a:lnTo>
                  <a:lnTo>
                    <a:pt x="21453" y="631"/>
                  </a:lnTo>
                  <a:lnTo>
                    <a:pt x="21450" y="631"/>
                  </a:lnTo>
                  <a:lnTo>
                    <a:pt x="21450" y="616"/>
                  </a:lnTo>
                  <a:lnTo>
                    <a:pt x="21448" y="616"/>
                  </a:lnTo>
                  <a:lnTo>
                    <a:pt x="21448" y="602"/>
                  </a:lnTo>
                  <a:lnTo>
                    <a:pt x="21445" y="602"/>
                  </a:lnTo>
                  <a:lnTo>
                    <a:pt x="21445" y="588"/>
                  </a:lnTo>
                  <a:lnTo>
                    <a:pt x="21443" y="588"/>
                  </a:lnTo>
                  <a:lnTo>
                    <a:pt x="21443" y="573"/>
                  </a:lnTo>
                  <a:lnTo>
                    <a:pt x="21440" y="573"/>
                  </a:lnTo>
                  <a:lnTo>
                    <a:pt x="21440" y="559"/>
                  </a:lnTo>
                  <a:lnTo>
                    <a:pt x="21437" y="559"/>
                  </a:lnTo>
                  <a:lnTo>
                    <a:pt x="21437" y="544"/>
                  </a:lnTo>
                  <a:lnTo>
                    <a:pt x="21435" y="544"/>
                  </a:lnTo>
                  <a:lnTo>
                    <a:pt x="21435" y="530"/>
                  </a:lnTo>
                  <a:lnTo>
                    <a:pt x="21432" y="530"/>
                  </a:lnTo>
                  <a:lnTo>
                    <a:pt x="21432" y="516"/>
                  </a:lnTo>
                  <a:lnTo>
                    <a:pt x="21430" y="516"/>
                  </a:lnTo>
                  <a:lnTo>
                    <a:pt x="21430" y="502"/>
                  </a:lnTo>
                  <a:lnTo>
                    <a:pt x="21427" y="502"/>
                  </a:lnTo>
                  <a:lnTo>
                    <a:pt x="21427" y="487"/>
                  </a:lnTo>
                  <a:lnTo>
                    <a:pt x="21425" y="487"/>
                  </a:lnTo>
                  <a:lnTo>
                    <a:pt x="21425" y="473"/>
                  </a:lnTo>
                  <a:lnTo>
                    <a:pt x="21422" y="473"/>
                  </a:lnTo>
                  <a:lnTo>
                    <a:pt x="21422" y="459"/>
                  </a:lnTo>
                  <a:lnTo>
                    <a:pt x="21419" y="459"/>
                  </a:lnTo>
                  <a:lnTo>
                    <a:pt x="21419" y="444"/>
                  </a:lnTo>
                  <a:lnTo>
                    <a:pt x="21417" y="444"/>
                  </a:lnTo>
                  <a:lnTo>
                    <a:pt x="21417" y="430"/>
                  </a:lnTo>
                  <a:lnTo>
                    <a:pt x="21414" y="430"/>
                  </a:lnTo>
                  <a:lnTo>
                    <a:pt x="21414" y="416"/>
                  </a:lnTo>
                  <a:lnTo>
                    <a:pt x="21412" y="416"/>
                  </a:lnTo>
                  <a:lnTo>
                    <a:pt x="21412" y="401"/>
                  </a:lnTo>
                  <a:lnTo>
                    <a:pt x="21409" y="401"/>
                  </a:lnTo>
                  <a:lnTo>
                    <a:pt x="21409" y="387"/>
                  </a:lnTo>
                  <a:lnTo>
                    <a:pt x="21407" y="387"/>
                  </a:lnTo>
                  <a:lnTo>
                    <a:pt x="21407" y="373"/>
                  </a:lnTo>
                  <a:lnTo>
                    <a:pt x="21404" y="373"/>
                  </a:lnTo>
                  <a:lnTo>
                    <a:pt x="21404" y="358"/>
                  </a:lnTo>
                  <a:lnTo>
                    <a:pt x="21401" y="358"/>
                  </a:lnTo>
                  <a:lnTo>
                    <a:pt x="21401" y="344"/>
                  </a:lnTo>
                  <a:lnTo>
                    <a:pt x="21399" y="344"/>
                  </a:lnTo>
                  <a:lnTo>
                    <a:pt x="21399" y="330"/>
                  </a:lnTo>
                  <a:lnTo>
                    <a:pt x="21396" y="330"/>
                  </a:lnTo>
                  <a:lnTo>
                    <a:pt x="21396" y="315"/>
                  </a:lnTo>
                  <a:lnTo>
                    <a:pt x="21394" y="315"/>
                  </a:lnTo>
                  <a:lnTo>
                    <a:pt x="21394" y="301"/>
                  </a:lnTo>
                  <a:lnTo>
                    <a:pt x="21391" y="301"/>
                  </a:lnTo>
                  <a:lnTo>
                    <a:pt x="21391" y="287"/>
                  </a:lnTo>
                  <a:lnTo>
                    <a:pt x="21388" y="287"/>
                  </a:lnTo>
                  <a:lnTo>
                    <a:pt x="21388" y="272"/>
                  </a:lnTo>
                  <a:lnTo>
                    <a:pt x="21386" y="272"/>
                  </a:lnTo>
                  <a:lnTo>
                    <a:pt x="21386" y="258"/>
                  </a:lnTo>
                  <a:lnTo>
                    <a:pt x="21383" y="258"/>
                  </a:lnTo>
                  <a:lnTo>
                    <a:pt x="21383" y="244"/>
                  </a:lnTo>
                  <a:lnTo>
                    <a:pt x="21381" y="244"/>
                  </a:lnTo>
                  <a:lnTo>
                    <a:pt x="21381" y="229"/>
                  </a:lnTo>
                  <a:lnTo>
                    <a:pt x="21378" y="229"/>
                  </a:lnTo>
                  <a:lnTo>
                    <a:pt x="21378" y="215"/>
                  </a:lnTo>
                  <a:lnTo>
                    <a:pt x="21376" y="215"/>
                  </a:lnTo>
                  <a:lnTo>
                    <a:pt x="21376" y="201"/>
                  </a:lnTo>
                  <a:lnTo>
                    <a:pt x="21373" y="201"/>
                  </a:lnTo>
                  <a:lnTo>
                    <a:pt x="21373" y="186"/>
                  </a:lnTo>
                  <a:lnTo>
                    <a:pt x="21370" y="186"/>
                  </a:lnTo>
                  <a:lnTo>
                    <a:pt x="21370" y="172"/>
                  </a:lnTo>
                  <a:lnTo>
                    <a:pt x="21368" y="172"/>
                  </a:lnTo>
                  <a:lnTo>
                    <a:pt x="21368" y="158"/>
                  </a:lnTo>
                  <a:lnTo>
                    <a:pt x="21365" y="158"/>
                  </a:lnTo>
                  <a:lnTo>
                    <a:pt x="21365" y="143"/>
                  </a:lnTo>
                  <a:lnTo>
                    <a:pt x="21363" y="143"/>
                  </a:lnTo>
                  <a:lnTo>
                    <a:pt x="21363" y="129"/>
                  </a:lnTo>
                  <a:lnTo>
                    <a:pt x="21360" y="129"/>
                  </a:lnTo>
                  <a:lnTo>
                    <a:pt x="21360" y="115"/>
                  </a:lnTo>
                  <a:lnTo>
                    <a:pt x="21358" y="115"/>
                  </a:lnTo>
                  <a:lnTo>
                    <a:pt x="21358" y="100"/>
                  </a:lnTo>
                  <a:lnTo>
                    <a:pt x="21355" y="100"/>
                  </a:lnTo>
                  <a:lnTo>
                    <a:pt x="21355" y="86"/>
                  </a:lnTo>
                  <a:lnTo>
                    <a:pt x="21352" y="86"/>
                  </a:lnTo>
                  <a:lnTo>
                    <a:pt x="21352" y="72"/>
                  </a:lnTo>
                  <a:lnTo>
                    <a:pt x="21350" y="72"/>
                  </a:lnTo>
                  <a:lnTo>
                    <a:pt x="21350" y="57"/>
                  </a:lnTo>
                  <a:lnTo>
                    <a:pt x="21347" y="57"/>
                  </a:lnTo>
                  <a:lnTo>
                    <a:pt x="21347" y="43"/>
                  </a:lnTo>
                  <a:lnTo>
                    <a:pt x="21345" y="43"/>
                  </a:lnTo>
                  <a:lnTo>
                    <a:pt x="21345" y="29"/>
                  </a:lnTo>
                  <a:lnTo>
                    <a:pt x="21342" y="29"/>
                  </a:lnTo>
                  <a:lnTo>
                    <a:pt x="21342" y="14"/>
                  </a:lnTo>
                  <a:lnTo>
                    <a:pt x="21339" y="14"/>
                  </a:lnTo>
                  <a:lnTo>
                    <a:pt x="21339" y="0"/>
                  </a:lnTo>
                  <a:lnTo>
                    <a:pt x="1814" y="0"/>
                  </a:lnTo>
                  <a:cubicBezTo>
                    <a:pt x="816" y="0"/>
                    <a:pt x="0" y="907"/>
                    <a:pt x="0" y="2015"/>
                  </a:cubicBezTo>
                  <a:lnTo>
                    <a:pt x="0" y="18137"/>
                  </a:lnTo>
                  <a:cubicBezTo>
                    <a:pt x="0" y="18278"/>
                    <a:pt x="13" y="18416"/>
                    <a:pt x="38" y="18548"/>
                  </a:cubicBezTo>
                  <a:cubicBezTo>
                    <a:pt x="39" y="18553"/>
                    <a:pt x="40" y="18558"/>
                    <a:pt x="41" y="18563"/>
                  </a:cubicBezTo>
                  <a:cubicBezTo>
                    <a:pt x="42" y="18568"/>
                    <a:pt x="43" y="18572"/>
                    <a:pt x="44" y="18577"/>
                  </a:cubicBezTo>
                  <a:cubicBezTo>
                    <a:pt x="45" y="18582"/>
                    <a:pt x="45" y="18587"/>
                    <a:pt x="46" y="18592"/>
                  </a:cubicBezTo>
                  <a:cubicBezTo>
                    <a:pt x="47" y="18596"/>
                    <a:pt x="48" y="18601"/>
                    <a:pt x="49" y="18606"/>
                  </a:cubicBezTo>
                  <a:cubicBezTo>
                    <a:pt x="50" y="18610"/>
                    <a:pt x="50" y="18615"/>
                    <a:pt x="51" y="18620"/>
                  </a:cubicBezTo>
                  <a:cubicBezTo>
                    <a:pt x="52" y="18625"/>
                    <a:pt x="53" y="18630"/>
                    <a:pt x="54" y="18634"/>
                  </a:cubicBezTo>
                  <a:cubicBezTo>
                    <a:pt x="55" y="18639"/>
                    <a:pt x="56" y="18644"/>
                    <a:pt x="57" y="18649"/>
                  </a:cubicBezTo>
                  <a:cubicBezTo>
                    <a:pt x="57" y="18654"/>
                    <a:pt x="58" y="18659"/>
                    <a:pt x="59" y="18664"/>
                  </a:cubicBezTo>
                  <a:cubicBezTo>
                    <a:pt x="60" y="18668"/>
                    <a:pt x="61" y="18672"/>
                    <a:pt x="62" y="18676"/>
                  </a:cubicBezTo>
                  <a:cubicBezTo>
                    <a:pt x="62" y="18682"/>
                    <a:pt x="63" y="18687"/>
                    <a:pt x="64" y="18693"/>
                  </a:cubicBezTo>
                  <a:cubicBezTo>
                    <a:pt x="65" y="18697"/>
                    <a:pt x="66" y="18701"/>
                    <a:pt x="67" y="18705"/>
                  </a:cubicBezTo>
                  <a:cubicBezTo>
                    <a:pt x="68" y="18710"/>
                    <a:pt x="69" y="18715"/>
                    <a:pt x="69" y="18720"/>
                  </a:cubicBezTo>
                  <a:cubicBezTo>
                    <a:pt x="70" y="18725"/>
                    <a:pt x="71" y="18730"/>
                    <a:pt x="72" y="18735"/>
                  </a:cubicBezTo>
                  <a:cubicBezTo>
                    <a:pt x="73" y="18739"/>
                    <a:pt x="74" y="18744"/>
                    <a:pt x="75" y="18749"/>
                  </a:cubicBezTo>
                  <a:cubicBezTo>
                    <a:pt x="75" y="18754"/>
                    <a:pt x="76" y="18759"/>
                    <a:pt x="77" y="18764"/>
                  </a:cubicBezTo>
                  <a:cubicBezTo>
                    <a:pt x="78" y="18769"/>
                    <a:pt x="79" y="18773"/>
                    <a:pt x="80" y="18777"/>
                  </a:cubicBezTo>
                  <a:cubicBezTo>
                    <a:pt x="81" y="18782"/>
                    <a:pt x="81" y="18787"/>
                    <a:pt x="82" y="18792"/>
                  </a:cubicBezTo>
                  <a:cubicBezTo>
                    <a:pt x="83" y="18797"/>
                    <a:pt x="84" y="18802"/>
                    <a:pt x="85" y="18807"/>
                  </a:cubicBezTo>
                  <a:cubicBezTo>
                    <a:pt x="86" y="18811"/>
                    <a:pt x="87" y="18816"/>
                    <a:pt x="87" y="18820"/>
                  </a:cubicBezTo>
                  <a:cubicBezTo>
                    <a:pt x="88" y="18825"/>
                    <a:pt x="89" y="18831"/>
                    <a:pt x="90" y="18836"/>
                  </a:cubicBezTo>
                  <a:cubicBezTo>
                    <a:pt x="91" y="18840"/>
                    <a:pt x="92" y="18844"/>
                    <a:pt x="93" y="18849"/>
                  </a:cubicBezTo>
                  <a:cubicBezTo>
                    <a:pt x="93" y="18854"/>
                    <a:pt x="94" y="18859"/>
                    <a:pt x="95" y="18864"/>
                  </a:cubicBezTo>
                  <a:cubicBezTo>
                    <a:pt x="96" y="18868"/>
                    <a:pt x="97" y="18873"/>
                    <a:pt x="98" y="18878"/>
                  </a:cubicBezTo>
                  <a:cubicBezTo>
                    <a:pt x="99" y="18883"/>
                    <a:pt x="99" y="18888"/>
                    <a:pt x="100" y="18892"/>
                  </a:cubicBezTo>
                  <a:cubicBezTo>
                    <a:pt x="101" y="18897"/>
                    <a:pt x="102" y="18902"/>
                    <a:pt x="103" y="18907"/>
                  </a:cubicBezTo>
                  <a:cubicBezTo>
                    <a:pt x="104" y="18912"/>
                    <a:pt x="105" y="18917"/>
                    <a:pt x="106" y="18921"/>
                  </a:cubicBezTo>
                  <a:cubicBezTo>
                    <a:pt x="106" y="18926"/>
                    <a:pt x="107" y="18931"/>
                    <a:pt x="108" y="18935"/>
                  </a:cubicBezTo>
                  <a:cubicBezTo>
                    <a:pt x="109" y="18940"/>
                    <a:pt x="110" y="18945"/>
                    <a:pt x="111" y="18950"/>
                  </a:cubicBezTo>
                  <a:cubicBezTo>
                    <a:pt x="112" y="18954"/>
                    <a:pt x="112" y="18959"/>
                    <a:pt x="113" y="18963"/>
                  </a:cubicBezTo>
                  <a:cubicBezTo>
                    <a:pt x="114" y="18969"/>
                    <a:pt x="115" y="18974"/>
                    <a:pt x="116" y="18979"/>
                  </a:cubicBezTo>
                  <a:cubicBezTo>
                    <a:pt x="117" y="18983"/>
                    <a:pt x="117" y="18988"/>
                    <a:pt x="118" y="18992"/>
                  </a:cubicBezTo>
                  <a:cubicBezTo>
                    <a:pt x="119" y="18997"/>
                    <a:pt x="120" y="19002"/>
                    <a:pt x="121" y="19008"/>
                  </a:cubicBezTo>
                  <a:cubicBezTo>
                    <a:pt x="122" y="19012"/>
                    <a:pt x="123" y="19016"/>
                    <a:pt x="124" y="19021"/>
                  </a:cubicBezTo>
                  <a:cubicBezTo>
                    <a:pt x="124" y="19026"/>
                    <a:pt x="125" y="19031"/>
                    <a:pt x="126" y="19036"/>
                  </a:cubicBezTo>
                  <a:cubicBezTo>
                    <a:pt x="127" y="19041"/>
                    <a:pt x="128" y="19045"/>
                    <a:pt x="129" y="19050"/>
                  </a:cubicBezTo>
                  <a:cubicBezTo>
                    <a:pt x="130" y="19055"/>
                    <a:pt x="130" y="19060"/>
                    <a:pt x="131" y="19065"/>
                  </a:cubicBezTo>
                  <a:cubicBezTo>
                    <a:pt x="132" y="19069"/>
                    <a:pt x="133" y="19074"/>
                    <a:pt x="134" y="19079"/>
                  </a:cubicBezTo>
                  <a:cubicBezTo>
                    <a:pt x="135" y="19083"/>
                    <a:pt x="136" y="19088"/>
                    <a:pt x="137" y="19093"/>
                  </a:cubicBezTo>
                  <a:cubicBezTo>
                    <a:pt x="137" y="19097"/>
                    <a:pt x="138" y="19102"/>
                    <a:pt x="139" y="19106"/>
                  </a:cubicBezTo>
                  <a:cubicBezTo>
                    <a:pt x="140" y="19112"/>
                    <a:pt x="141" y="19117"/>
                    <a:pt x="142" y="19123"/>
                  </a:cubicBezTo>
                  <a:cubicBezTo>
                    <a:pt x="143" y="19127"/>
                    <a:pt x="143" y="19131"/>
                    <a:pt x="144" y="19135"/>
                  </a:cubicBezTo>
                  <a:cubicBezTo>
                    <a:pt x="145" y="19141"/>
                    <a:pt x="146" y="19146"/>
                    <a:pt x="147" y="19151"/>
                  </a:cubicBezTo>
                  <a:cubicBezTo>
                    <a:pt x="148" y="19155"/>
                    <a:pt x="149" y="19160"/>
                    <a:pt x="149" y="19165"/>
                  </a:cubicBezTo>
                  <a:cubicBezTo>
                    <a:pt x="150" y="19170"/>
                    <a:pt x="151" y="19174"/>
                    <a:pt x="152" y="19179"/>
                  </a:cubicBezTo>
                  <a:cubicBezTo>
                    <a:pt x="153" y="19184"/>
                    <a:pt x="154" y="19188"/>
                    <a:pt x="155" y="19193"/>
                  </a:cubicBezTo>
                  <a:cubicBezTo>
                    <a:pt x="155" y="19198"/>
                    <a:pt x="156" y="19203"/>
                    <a:pt x="157" y="19208"/>
                  </a:cubicBezTo>
                  <a:cubicBezTo>
                    <a:pt x="158" y="19212"/>
                    <a:pt x="159" y="19217"/>
                    <a:pt x="160" y="19221"/>
                  </a:cubicBezTo>
                  <a:cubicBezTo>
                    <a:pt x="161" y="19227"/>
                    <a:pt x="161" y="19232"/>
                    <a:pt x="162" y="19237"/>
                  </a:cubicBezTo>
                  <a:cubicBezTo>
                    <a:pt x="163" y="19242"/>
                    <a:pt x="164" y="19246"/>
                    <a:pt x="165" y="19250"/>
                  </a:cubicBezTo>
                  <a:cubicBezTo>
                    <a:pt x="166" y="19255"/>
                    <a:pt x="167" y="19260"/>
                    <a:pt x="167" y="19265"/>
                  </a:cubicBezTo>
                  <a:cubicBezTo>
                    <a:pt x="168" y="19270"/>
                    <a:pt x="169" y="19275"/>
                    <a:pt x="170" y="19279"/>
                  </a:cubicBezTo>
                  <a:cubicBezTo>
                    <a:pt x="171" y="19284"/>
                    <a:pt x="172" y="19289"/>
                    <a:pt x="173" y="19293"/>
                  </a:cubicBezTo>
                  <a:cubicBezTo>
                    <a:pt x="173" y="19298"/>
                    <a:pt x="174" y="19303"/>
                    <a:pt x="175" y="19308"/>
                  </a:cubicBezTo>
                  <a:cubicBezTo>
                    <a:pt x="176" y="19313"/>
                    <a:pt x="177" y="19318"/>
                    <a:pt x="178" y="19322"/>
                  </a:cubicBezTo>
                  <a:cubicBezTo>
                    <a:pt x="179" y="19327"/>
                    <a:pt x="179" y="19332"/>
                    <a:pt x="180" y="19337"/>
                  </a:cubicBezTo>
                  <a:cubicBezTo>
                    <a:pt x="181" y="19341"/>
                    <a:pt x="182" y="19346"/>
                    <a:pt x="183" y="19351"/>
                  </a:cubicBezTo>
                  <a:cubicBezTo>
                    <a:pt x="184" y="19356"/>
                    <a:pt x="185" y="19360"/>
                    <a:pt x="185" y="19365"/>
                  </a:cubicBezTo>
                  <a:cubicBezTo>
                    <a:pt x="186" y="19370"/>
                    <a:pt x="187" y="19375"/>
                    <a:pt x="188" y="19380"/>
                  </a:cubicBezTo>
                  <a:cubicBezTo>
                    <a:pt x="189" y="19385"/>
                    <a:pt x="190" y="19390"/>
                    <a:pt x="191" y="19394"/>
                  </a:cubicBezTo>
                  <a:cubicBezTo>
                    <a:pt x="192" y="19399"/>
                    <a:pt x="192" y="19403"/>
                    <a:pt x="193" y="19408"/>
                  </a:cubicBezTo>
                  <a:cubicBezTo>
                    <a:pt x="194" y="19413"/>
                    <a:pt x="195" y="19418"/>
                    <a:pt x="196" y="19423"/>
                  </a:cubicBezTo>
                  <a:cubicBezTo>
                    <a:pt x="197" y="19428"/>
                    <a:pt x="197" y="19432"/>
                    <a:pt x="198" y="19436"/>
                  </a:cubicBezTo>
                  <a:cubicBezTo>
                    <a:pt x="199" y="19441"/>
                    <a:pt x="200" y="19447"/>
                    <a:pt x="201" y="19452"/>
                  </a:cubicBezTo>
                  <a:cubicBezTo>
                    <a:pt x="202" y="19456"/>
                    <a:pt x="203" y="19460"/>
                    <a:pt x="203" y="19465"/>
                  </a:cubicBezTo>
                  <a:cubicBezTo>
                    <a:pt x="204" y="19470"/>
                    <a:pt x="205" y="19475"/>
                    <a:pt x="206" y="19480"/>
                  </a:cubicBezTo>
                  <a:cubicBezTo>
                    <a:pt x="207" y="19485"/>
                    <a:pt x="208" y="19490"/>
                    <a:pt x="209" y="19494"/>
                  </a:cubicBezTo>
                  <a:cubicBezTo>
                    <a:pt x="210" y="19499"/>
                    <a:pt x="210" y="19504"/>
                    <a:pt x="211" y="19508"/>
                  </a:cubicBezTo>
                  <a:cubicBezTo>
                    <a:pt x="212" y="19513"/>
                    <a:pt x="213" y="19518"/>
                    <a:pt x="214" y="19523"/>
                  </a:cubicBezTo>
                  <a:cubicBezTo>
                    <a:pt x="215" y="19528"/>
                    <a:pt x="216" y="19533"/>
                    <a:pt x="217" y="19538"/>
                  </a:cubicBezTo>
                  <a:cubicBezTo>
                    <a:pt x="217" y="19542"/>
                    <a:pt x="218" y="19547"/>
                    <a:pt x="219" y="19551"/>
                  </a:cubicBezTo>
                  <a:cubicBezTo>
                    <a:pt x="220" y="19556"/>
                    <a:pt x="221" y="19561"/>
                    <a:pt x="222" y="19566"/>
                  </a:cubicBezTo>
                  <a:cubicBezTo>
                    <a:pt x="223" y="19571"/>
                    <a:pt x="223" y="19575"/>
                    <a:pt x="224" y="19580"/>
                  </a:cubicBezTo>
                  <a:cubicBezTo>
                    <a:pt x="225" y="19585"/>
                    <a:pt x="226" y="19590"/>
                    <a:pt x="227" y="19595"/>
                  </a:cubicBezTo>
                  <a:cubicBezTo>
                    <a:pt x="228" y="19600"/>
                    <a:pt x="229" y="19604"/>
                    <a:pt x="229" y="19609"/>
                  </a:cubicBezTo>
                  <a:cubicBezTo>
                    <a:pt x="230" y="19614"/>
                    <a:pt x="231" y="19618"/>
                    <a:pt x="232" y="19622"/>
                  </a:cubicBezTo>
                  <a:cubicBezTo>
                    <a:pt x="233" y="19628"/>
                    <a:pt x="234" y="19633"/>
                    <a:pt x="235" y="19638"/>
                  </a:cubicBezTo>
                  <a:cubicBezTo>
                    <a:pt x="235" y="19643"/>
                    <a:pt x="236" y="19647"/>
                    <a:pt x="237" y="19651"/>
                  </a:cubicBezTo>
                  <a:cubicBezTo>
                    <a:pt x="238" y="19656"/>
                    <a:pt x="239" y="19661"/>
                    <a:pt x="240" y="19666"/>
                  </a:cubicBezTo>
                  <a:cubicBezTo>
                    <a:pt x="241" y="19671"/>
                    <a:pt x="241" y="19676"/>
                    <a:pt x="242" y="19682"/>
                  </a:cubicBezTo>
                  <a:cubicBezTo>
                    <a:pt x="243" y="19686"/>
                    <a:pt x="244" y="19690"/>
                    <a:pt x="245" y="19694"/>
                  </a:cubicBezTo>
                  <a:cubicBezTo>
                    <a:pt x="246" y="19699"/>
                    <a:pt x="247" y="19705"/>
                    <a:pt x="248" y="19710"/>
                  </a:cubicBezTo>
                  <a:cubicBezTo>
                    <a:pt x="248" y="19714"/>
                    <a:pt x="249" y="19719"/>
                    <a:pt x="250" y="19723"/>
                  </a:cubicBezTo>
                  <a:cubicBezTo>
                    <a:pt x="251" y="19728"/>
                    <a:pt x="252" y="19733"/>
                    <a:pt x="253" y="19738"/>
                  </a:cubicBezTo>
                  <a:cubicBezTo>
                    <a:pt x="253" y="19743"/>
                    <a:pt x="254" y="19747"/>
                    <a:pt x="255" y="19752"/>
                  </a:cubicBezTo>
                  <a:cubicBezTo>
                    <a:pt x="256" y="19757"/>
                    <a:pt x="257" y="19761"/>
                    <a:pt x="258" y="19766"/>
                  </a:cubicBezTo>
                  <a:cubicBezTo>
                    <a:pt x="259" y="19771"/>
                    <a:pt x="260" y="19776"/>
                    <a:pt x="260" y="19782"/>
                  </a:cubicBezTo>
                  <a:cubicBezTo>
                    <a:pt x="261" y="19786"/>
                    <a:pt x="262" y="19791"/>
                    <a:pt x="263" y="19795"/>
                  </a:cubicBezTo>
                  <a:cubicBezTo>
                    <a:pt x="264" y="19800"/>
                    <a:pt x="265" y="19805"/>
                    <a:pt x="266" y="19810"/>
                  </a:cubicBezTo>
                  <a:cubicBezTo>
                    <a:pt x="266" y="19814"/>
                    <a:pt x="267" y="19819"/>
                    <a:pt x="268" y="19824"/>
                  </a:cubicBezTo>
                  <a:cubicBezTo>
                    <a:pt x="269" y="19828"/>
                    <a:pt x="270" y="19833"/>
                    <a:pt x="270" y="19837"/>
                  </a:cubicBezTo>
                  <a:cubicBezTo>
                    <a:pt x="271" y="19843"/>
                    <a:pt x="272" y="19848"/>
                    <a:pt x="273" y="19853"/>
                  </a:cubicBezTo>
                  <a:cubicBezTo>
                    <a:pt x="274" y="19858"/>
                    <a:pt x="275" y="19862"/>
                    <a:pt x="276" y="19867"/>
                  </a:cubicBezTo>
                  <a:cubicBezTo>
                    <a:pt x="277" y="19872"/>
                    <a:pt x="277" y="19876"/>
                    <a:pt x="278" y="19881"/>
                  </a:cubicBezTo>
                  <a:cubicBezTo>
                    <a:pt x="279" y="19886"/>
                    <a:pt x="280" y="19891"/>
                    <a:pt x="281" y="19896"/>
                  </a:cubicBezTo>
                  <a:cubicBezTo>
                    <a:pt x="282" y="19900"/>
                    <a:pt x="283" y="19904"/>
                    <a:pt x="283" y="19909"/>
                  </a:cubicBezTo>
                  <a:cubicBezTo>
                    <a:pt x="284" y="19914"/>
                    <a:pt x="285" y="19920"/>
                    <a:pt x="286" y="19925"/>
                  </a:cubicBezTo>
                  <a:cubicBezTo>
                    <a:pt x="287" y="19929"/>
                    <a:pt x="288" y="19934"/>
                    <a:pt x="289" y="19938"/>
                  </a:cubicBezTo>
                  <a:cubicBezTo>
                    <a:pt x="289" y="19943"/>
                    <a:pt x="290" y="19948"/>
                    <a:pt x="291" y="19952"/>
                  </a:cubicBezTo>
                  <a:cubicBezTo>
                    <a:pt x="292" y="19958"/>
                    <a:pt x="293" y="19963"/>
                    <a:pt x="294" y="19968"/>
                  </a:cubicBezTo>
                  <a:cubicBezTo>
                    <a:pt x="295" y="19972"/>
                    <a:pt x="296" y="19977"/>
                    <a:pt x="296" y="19981"/>
                  </a:cubicBezTo>
                  <a:cubicBezTo>
                    <a:pt x="464" y="20902"/>
                    <a:pt x="1199" y="21600"/>
                    <a:pt x="2074" y="21600"/>
                  </a:cubicBezTo>
                  <a:lnTo>
                    <a:pt x="21600" y="21600"/>
                  </a:lnTo>
                  <a:lnTo>
                    <a:pt x="21600" y="1447"/>
                  </a:lnTo>
                  <a:cubicBezTo>
                    <a:pt x="21600" y="1447"/>
                    <a:pt x="21597" y="1447"/>
                    <a:pt x="21597" y="1447"/>
                  </a:cubicBezTo>
                  <a:close/>
                </a:path>
              </a:pathLst>
            </a:custGeom>
            <a:solidFill>
              <a:srgbClr val="F7A20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534" name="Shape 6534"/>
            <p:cNvSpPr/>
            <p:nvPr/>
          </p:nvSpPr>
          <p:spPr>
            <a:xfrm>
              <a:off x="2150640" y="0"/>
              <a:ext cx="8074557" cy="2177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48"/>
                  </a:moveTo>
                  <a:lnTo>
                    <a:pt x="21598" y="11441"/>
                  </a:lnTo>
                  <a:lnTo>
                    <a:pt x="21599" y="11435"/>
                  </a:lnTo>
                  <a:lnTo>
                    <a:pt x="21597" y="11428"/>
                  </a:lnTo>
                  <a:lnTo>
                    <a:pt x="21599" y="11422"/>
                  </a:lnTo>
                  <a:lnTo>
                    <a:pt x="21596" y="11415"/>
                  </a:lnTo>
                  <a:lnTo>
                    <a:pt x="21598" y="11410"/>
                  </a:lnTo>
                  <a:lnTo>
                    <a:pt x="21596" y="11402"/>
                  </a:lnTo>
                  <a:lnTo>
                    <a:pt x="21597" y="11397"/>
                  </a:lnTo>
                  <a:lnTo>
                    <a:pt x="21595" y="11389"/>
                  </a:lnTo>
                  <a:lnTo>
                    <a:pt x="21597" y="11384"/>
                  </a:lnTo>
                  <a:lnTo>
                    <a:pt x="21594" y="11376"/>
                  </a:lnTo>
                  <a:lnTo>
                    <a:pt x="21596" y="11371"/>
                  </a:lnTo>
                  <a:lnTo>
                    <a:pt x="21593" y="11364"/>
                  </a:lnTo>
                  <a:lnTo>
                    <a:pt x="21595" y="11358"/>
                  </a:lnTo>
                  <a:lnTo>
                    <a:pt x="21593" y="11351"/>
                  </a:lnTo>
                  <a:lnTo>
                    <a:pt x="21594" y="11345"/>
                  </a:lnTo>
                  <a:lnTo>
                    <a:pt x="21592" y="11338"/>
                  </a:lnTo>
                  <a:lnTo>
                    <a:pt x="21594" y="11333"/>
                  </a:lnTo>
                  <a:lnTo>
                    <a:pt x="21591" y="11325"/>
                  </a:lnTo>
                  <a:lnTo>
                    <a:pt x="21593" y="11320"/>
                  </a:lnTo>
                  <a:lnTo>
                    <a:pt x="21591" y="11312"/>
                  </a:lnTo>
                  <a:lnTo>
                    <a:pt x="21592" y="11307"/>
                  </a:lnTo>
                  <a:lnTo>
                    <a:pt x="21590" y="11300"/>
                  </a:lnTo>
                  <a:lnTo>
                    <a:pt x="21592" y="11294"/>
                  </a:lnTo>
                  <a:lnTo>
                    <a:pt x="21589" y="11287"/>
                  </a:lnTo>
                  <a:lnTo>
                    <a:pt x="21591" y="11281"/>
                  </a:lnTo>
                  <a:lnTo>
                    <a:pt x="21589" y="11274"/>
                  </a:lnTo>
                  <a:lnTo>
                    <a:pt x="21590" y="11268"/>
                  </a:lnTo>
                  <a:lnTo>
                    <a:pt x="21588" y="11261"/>
                  </a:lnTo>
                  <a:lnTo>
                    <a:pt x="21590" y="11256"/>
                  </a:lnTo>
                  <a:lnTo>
                    <a:pt x="21587" y="11248"/>
                  </a:lnTo>
                  <a:lnTo>
                    <a:pt x="21589" y="11243"/>
                  </a:lnTo>
                  <a:lnTo>
                    <a:pt x="21586" y="11235"/>
                  </a:lnTo>
                  <a:lnTo>
                    <a:pt x="21588" y="11230"/>
                  </a:lnTo>
                  <a:lnTo>
                    <a:pt x="21586" y="11222"/>
                  </a:lnTo>
                  <a:lnTo>
                    <a:pt x="21588" y="11217"/>
                  </a:lnTo>
                  <a:lnTo>
                    <a:pt x="21585" y="11210"/>
                  </a:lnTo>
                  <a:lnTo>
                    <a:pt x="21587" y="11204"/>
                  </a:lnTo>
                  <a:lnTo>
                    <a:pt x="21584" y="11197"/>
                  </a:lnTo>
                  <a:lnTo>
                    <a:pt x="21586" y="11191"/>
                  </a:lnTo>
                  <a:lnTo>
                    <a:pt x="21584" y="11184"/>
                  </a:lnTo>
                  <a:lnTo>
                    <a:pt x="21585" y="11179"/>
                  </a:lnTo>
                  <a:lnTo>
                    <a:pt x="21583" y="11171"/>
                  </a:lnTo>
                  <a:lnTo>
                    <a:pt x="21585" y="11166"/>
                  </a:lnTo>
                  <a:lnTo>
                    <a:pt x="21582" y="11158"/>
                  </a:lnTo>
                  <a:lnTo>
                    <a:pt x="21584" y="11153"/>
                  </a:lnTo>
                  <a:lnTo>
                    <a:pt x="21582" y="11145"/>
                  </a:lnTo>
                  <a:lnTo>
                    <a:pt x="21583" y="11140"/>
                  </a:lnTo>
                  <a:lnTo>
                    <a:pt x="21581" y="11133"/>
                  </a:lnTo>
                  <a:lnTo>
                    <a:pt x="21583" y="11127"/>
                  </a:lnTo>
                  <a:lnTo>
                    <a:pt x="21580" y="11120"/>
                  </a:lnTo>
                  <a:lnTo>
                    <a:pt x="21582" y="11114"/>
                  </a:lnTo>
                  <a:lnTo>
                    <a:pt x="21580" y="11107"/>
                  </a:lnTo>
                  <a:lnTo>
                    <a:pt x="21581" y="11102"/>
                  </a:lnTo>
                  <a:lnTo>
                    <a:pt x="21579" y="11094"/>
                  </a:lnTo>
                  <a:lnTo>
                    <a:pt x="21581" y="11089"/>
                  </a:lnTo>
                  <a:lnTo>
                    <a:pt x="21578" y="11081"/>
                  </a:lnTo>
                  <a:lnTo>
                    <a:pt x="21580" y="11076"/>
                  </a:lnTo>
                  <a:lnTo>
                    <a:pt x="21578" y="11069"/>
                  </a:lnTo>
                  <a:lnTo>
                    <a:pt x="21579" y="11063"/>
                  </a:lnTo>
                  <a:lnTo>
                    <a:pt x="21577" y="11056"/>
                  </a:lnTo>
                  <a:lnTo>
                    <a:pt x="21579" y="11050"/>
                  </a:lnTo>
                  <a:lnTo>
                    <a:pt x="21576" y="11043"/>
                  </a:lnTo>
                  <a:lnTo>
                    <a:pt x="21578" y="11037"/>
                  </a:lnTo>
                  <a:lnTo>
                    <a:pt x="21575" y="11030"/>
                  </a:lnTo>
                  <a:lnTo>
                    <a:pt x="21577" y="11025"/>
                  </a:lnTo>
                  <a:lnTo>
                    <a:pt x="21575" y="11017"/>
                  </a:lnTo>
                  <a:lnTo>
                    <a:pt x="21576" y="11012"/>
                  </a:lnTo>
                  <a:lnTo>
                    <a:pt x="21574" y="11004"/>
                  </a:lnTo>
                  <a:lnTo>
                    <a:pt x="21576" y="10999"/>
                  </a:lnTo>
                  <a:lnTo>
                    <a:pt x="21573" y="10991"/>
                  </a:lnTo>
                  <a:lnTo>
                    <a:pt x="21575" y="10986"/>
                  </a:lnTo>
                  <a:lnTo>
                    <a:pt x="21573" y="10979"/>
                  </a:lnTo>
                  <a:lnTo>
                    <a:pt x="21574" y="10973"/>
                  </a:lnTo>
                  <a:lnTo>
                    <a:pt x="21572" y="10966"/>
                  </a:lnTo>
                  <a:lnTo>
                    <a:pt x="21574" y="10960"/>
                  </a:lnTo>
                  <a:lnTo>
                    <a:pt x="21571" y="10953"/>
                  </a:lnTo>
                  <a:lnTo>
                    <a:pt x="21573" y="10948"/>
                  </a:lnTo>
                  <a:lnTo>
                    <a:pt x="21571" y="10940"/>
                  </a:lnTo>
                  <a:lnTo>
                    <a:pt x="21572" y="10935"/>
                  </a:lnTo>
                  <a:lnTo>
                    <a:pt x="21570" y="10927"/>
                  </a:lnTo>
                  <a:lnTo>
                    <a:pt x="21572" y="10922"/>
                  </a:lnTo>
                  <a:lnTo>
                    <a:pt x="21569" y="10914"/>
                  </a:lnTo>
                  <a:lnTo>
                    <a:pt x="21571" y="10909"/>
                  </a:lnTo>
                  <a:lnTo>
                    <a:pt x="21568" y="10902"/>
                  </a:lnTo>
                  <a:lnTo>
                    <a:pt x="21570" y="10896"/>
                  </a:lnTo>
                  <a:lnTo>
                    <a:pt x="21568" y="10889"/>
                  </a:lnTo>
                  <a:lnTo>
                    <a:pt x="21570" y="10883"/>
                  </a:lnTo>
                  <a:lnTo>
                    <a:pt x="21567" y="10876"/>
                  </a:lnTo>
                  <a:lnTo>
                    <a:pt x="21569" y="10871"/>
                  </a:lnTo>
                  <a:lnTo>
                    <a:pt x="21566" y="10863"/>
                  </a:lnTo>
                  <a:lnTo>
                    <a:pt x="21568" y="10858"/>
                  </a:lnTo>
                  <a:lnTo>
                    <a:pt x="21566" y="10850"/>
                  </a:lnTo>
                  <a:lnTo>
                    <a:pt x="21567" y="10845"/>
                  </a:lnTo>
                  <a:lnTo>
                    <a:pt x="21565" y="10837"/>
                  </a:lnTo>
                  <a:lnTo>
                    <a:pt x="21567" y="10832"/>
                  </a:lnTo>
                  <a:lnTo>
                    <a:pt x="21564" y="10825"/>
                  </a:lnTo>
                  <a:lnTo>
                    <a:pt x="21566" y="10819"/>
                  </a:lnTo>
                  <a:lnTo>
                    <a:pt x="21564" y="10812"/>
                  </a:lnTo>
                  <a:lnTo>
                    <a:pt x="21565" y="10806"/>
                  </a:lnTo>
                  <a:lnTo>
                    <a:pt x="21563" y="10799"/>
                  </a:lnTo>
                  <a:lnTo>
                    <a:pt x="21565" y="10794"/>
                  </a:lnTo>
                  <a:lnTo>
                    <a:pt x="21562" y="10786"/>
                  </a:lnTo>
                  <a:lnTo>
                    <a:pt x="21564" y="10781"/>
                  </a:lnTo>
                  <a:lnTo>
                    <a:pt x="21562" y="10773"/>
                  </a:lnTo>
                  <a:lnTo>
                    <a:pt x="21563" y="10768"/>
                  </a:lnTo>
                  <a:lnTo>
                    <a:pt x="21561" y="10760"/>
                  </a:lnTo>
                  <a:lnTo>
                    <a:pt x="21563" y="10755"/>
                  </a:lnTo>
                  <a:lnTo>
                    <a:pt x="21560" y="10748"/>
                  </a:lnTo>
                  <a:lnTo>
                    <a:pt x="21562" y="10742"/>
                  </a:lnTo>
                  <a:lnTo>
                    <a:pt x="21559" y="10735"/>
                  </a:lnTo>
                  <a:lnTo>
                    <a:pt x="21561" y="10730"/>
                  </a:lnTo>
                  <a:lnTo>
                    <a:pt x="21559" y="10722"/>
                  </a:lnTo>
                  <a:lnTo>
                    <a:pt x="21561" y="10717"/>
                  </a:lnTo>
                  <a:lnTo>
                    <a:pt x="21558" y="10709"/>
                  </a:lnTo>
                  <a:lnTo>
                    <a:pt x="21560" y="10704"/>
                  </a:lnTo>
                  <a:lnTo>
                    <a:pt x="21557" y="10696"/>
                  </a:lnTo>
                  <a:lnTo>
                    <a:pt x="21559" y="10691"/>
                  </a:lnTo>
                  <a:lnTo>
                    <a:pt x="21557" y="10683"/>
                  </a:lnTo>
                  <a:lnTo>
                    <a:pt x="21558" y="10678"/>
                  </a:lnTo>
                  <a:lnTo>
                    <a:pt x="21556" y="10671"/>
                  </a:lnTo>
                  <a:lnTo>
                    <a:pt x="21558" y="10665"/>
                  </a:lnTo>
                  <a:lnTo>
                    <a:pt x="21555" y="10658"/>
                  </a:lnTo>
                  <a:lnTo>
                    <a:pt x="21557" y="10652"/>
                  </a:lnTo>
                  <a:lnTo>
                    <a:pt x="21555" y="10645"/>
                  </a:lnTo>
                  <a:lnTo>
                    <a:pt x="21556" y="10640"/>
                  </a:lnTo>
                  <a:lnTo>
                    <a:pt x="21554" y="10632"/>
                  </a:lnTo>
                  <a:lnTo>
                    <a:pt x="21556" y="10627"/>
                  </a:lnTo>
                  <a:lnTo>
                    <a:pt x="21553" y="10619"/>
                  </a:lnTo>
                  <a:lnTo>
                    <a:pt x="21555" y="10614"/>
                  </a:lnTo>
                  <a:lnTo>
                    <a:pt x="21553" y="10606"/>
                  </a:lnTo>
                  <a:lnTo>
                    <a:pt x="21554" y="10601"/>
                  </a:lnTo>
                  <a:lnTo>
                    <a:pt x="21552" y="10594"/>
                  </a:lnTo>
                  <a:lnTo>
                    <a:pt x="21554" y="10588"/>
                  </a:lnTo>
                  <a:lnTo>
                    <a:pt x="21551" y="10581"/>
                  </a:lnTo>
                  <a:lnTo>
                    <a:pt x="21553" y="10575"/>
                  </a:lnTo>
                  <a:lnTo>
                    <a:pt x="21551" y="10568"/>
                  </a:lnTo>
                  <a:lnTo>
                    <a:pt x="21552" y="10563"/>
                  </a:lnTo>
                  <a:lnTo>
                    <a:pt x="21550" y="10555"/>
                  </a:lnTo>
                  <a:lnTo>
                    <a:pt x="21552" y="10550"/>
                  </a:lnTo>
                  <a:lnTo>
                    <a:pt x="21549" y="10542"/>
                  </a:lnTo>
                  <a:lnTo>
                    <a:pt x="21551" y="10537"/>
                  </a:lnTo>
                  <a:lnTo>
                    <a:pt x="21548" y="10529"/>
                  </a:lnTo>
                  <a:lnTo>
                    <a:pt x="21550" y="10524"/>
                  </a:lnTo>
                  <a:lnTo>
                    <a:pt x="21548" y="10517"/>
                  </a:lnTo>
                  <a:lnTo>
                    <a:pt x="21550" y="10511"/>
                  </a:lnTo>
                  <a:lnTo>
                    <a:pt x="21547" y="10504"/>
                  </a:lnTo>
                  <a:lnTo>
                    <a:pt x="21549" y="10499"/>
                  </a:lnTo>
                  <a:lnTo>
                    <a:pt x="21546" y="10491"/>
                  </a:lnTo>
                  <a:lnTo>
                    <a:pt x="21548" y="10486"/>
                  </a:lnTo>
                  <a:lnTo>
                    <a:pt x="21546" y="10478"/>
                  </a:lnTo>
                  <a:lnTo>
                    <a:pt x="21547" y="10473"/>
                  </a:lnTo>
                  <a:lnTo>
                    <a:pt x="21545" y="10465"/>
                  </a:lnTo>
                  <a:lnTo>
                    <a:pt x="21547" y="10460"/>
                  </a:lnTo>
                  <a:lnTo>
                    <a:pt x="21544" y="10453"/>
                  </a:lnTo>
                  <a:lnTo>
                    <a:pt x="21546" y="10447"/>
                  </a:lnTo>
                  <a:lnTo>
                    <a:pt x="21544" y="10440"/>
                  </a:lnTo>
                  <a:lnTo>
                    <a:pt x="21545" y="10434"/>
                  </a:lnTo>
                  <a:lnTo>
                    <a:pt x="21543" y="10427"/>
                  </a:lnTo>
                  <a:lnTo>
                    <a:pt x="21545" y="10421"/>
                  </a:lnTo>
                  <a:lnTo>
                    <a:pt x="21542" y="10414"/>
                  </a:lnTo>
                  <a:lnTo>
                    <a:pt x="21544" y="10409"/>
                  </a:lnTo>
                  <a:lnTo>
                    <a:pt x="21542" y="10401"/>
                  </a:lnTo>
                  <a:lnTo>
                    <a:pt x="21543" y="10396"/>
                  </a:lnTo>
                  <a:lnTo>
                    <a:pt x="21541" y="10388"/>
                  </a:lnTo>
                  <a:lnTo>
                    <a:pt x="21543" y="10383"/>
                  </a:lnTo>
                  <a:lnTo>
                    <a:pt x="21540" y="10375"/>
                  </a:lnTo>
                  <a:lnTo>
                    <a:pt x="21542" y="10370"/>
                  </a:lnTo>
                  <a:lnTo>
                    <a:pt x="21539" y="10363"/>
                  </a:lnTo>
                  <a:lnTo>
                    <a:pt x="21541" y="10357"/>
                  </a:lnTo>
                  <a:lnTo>
                    <a:pt x="21539" y="10350"/>
                  </a:lnTo>
                  <a:lnTo>
                    <a:pt x="21541" y="10344"/>
                  </a:lnTo>
                  <a:lnTo>
                    <a:pt x="21538" y="10337"/>
                  </a:lnTo>
                  <a:lnTo>
                    <a:pt x="21540" y="10332"/>
                  </a:lnTo>
                  <a:lnTo>
                    <a:pt x="21537" y="10324"/>
                  </a:lnTo>
                  <a:lnTo>
                    <a:pt x="21539" y="10319"/>
                  </a:lnTo>
                  <a:lnTo>
                    <a:pt x="21537" y="10311"/>
                  </a:lnTo>
                  <a:lnTo>
                    <a:pt x="21538" y="10306"/>
                  </a:lnTo>
                  <a:lnTo>
                    <a:pt x="21536" y="10298"/>
                  </a:lnTo>
                  <a:lnTo>
                    <a:pt x="21538" y="10293"/>
                  </a:lnTo>
                  <a:lnTo>
                    <a:pt x="21535" y="10286"/>
                  </a:lnTo>
                  <a:lnTo>
                    <a:pt x="21537" y="10280"/>
                  </a:lnTo>
                  <a:lnTo>
                    <a:pt x="21535" y="10273"/>
                  </a:lnTo>
                  <a:lnTo>
                    <a:pt x="21536" y="10267"/>
                  </a:lnTo>
                  <a:lnTo>
                    <a:pt x="21534" y="10260"/>
                  </a:lnTo>
                  <a:lnTo>
                    <a:pt x="21536" y="10255"/>
                  </a:lnTo>
                  <a:lnTo>
                    <a:pt x="21533" y="10247"/>
                  </a:lnTo>
                  <a:lnTo>
                    <a:pt x="21535" y="10242"/>
                  </a:lnTo>
                  <a:lnTo>
                    <a:pt x="21532" y="10234"/>
                  </a:lnTo>
                  <a:lnTo>
                    <a:pt x="21534" y="10229"/>
                  </a:lnTo>
                  <a:lnTo>
                    <a:pt x="21532" y="10221"/>
                  </a:lnTo>
                  <a:lnTo>
                    <a:pt x="21534" y="10216"/>
                  </a:lnTo>
                  <a:lnTo>
                    <a:pt x="21531" y="10209"/>
                  </a:lnTo>
                  <a:lnTo>
                    <a:pt x="21533" y="10203"/>
                  </a:lnTo>
                  <a:lnTo>
                    <a:pt x="21530" y="10196"/>
                  </a:lnTo>
                  <a:lnTo>
                    <a:pt x="21532" y="10190"/>
                  </a:lnTo>
                  <a:lnTo>
                    <a:pt x="21530" y="10183"/>
                  </a:lnTo>
                  <a:lnTo>
                    <a:pt x="21531" y="10178"/>
                  </a:lnTo>
                  <a:lnTo>
                    <a:pt x="21529" y="10170"/>
                  </a:lnTo>
                  <a:lnTo>
                    <a:pt x="21531" y="10165"/>
                  </a:lnTo>
                  <a:lnTo>
                    <a:pt x="21528" y="10157"/>
                  </a:lnTo>
                  <a:lnTo>
                    <a:pt x="21530" y="10152"/>
                  </a:lnTo>
                  <a:lnTo>
                    <a:pt x="18238" y="0"/>
                  </a:lnTo>
                  <a:lnTo>
                    <a:pt x="18238" y="1128"/>
                  </a:lnTo>
                  <a:lnTo>
                    <a:pt x="0" y="1128"/>
                  </a:lnTo>
                  <a:lnTo>
                    <a:pt x="0" y="19176"/>
                  </a:lnTo>
                  <a:lnTo>
                    <a:pt x="1" y="19176"/>
                  </a:lnTo>
                  <a:lnTo>
                    <a:pt x="1" y="19189"/>
                  </a:lnTo>
                  <a:lnTo>
                    <a:pt x="1" y="19189"/>
                  </a:lnTo>
                  <a:lnTo>
                    <a:pt x="1" y="19202"/>
                  </a:lnTo>
                  <a:lnTo>
                    <a:pt x="2" y="19202"/>
                  </a:lnTo>
                  <a:lnTo>
                    <a:pt x="2" y="19214"/>
                  </a:lnTo>
                  <a:lnTo>
                    <a:pt x="3" y="19214"/>
                  </a:lnTo>
                  <a:lnTo>
                    <a:pt x="3" y="19227"/>
                  </a:lnTo>
                  <a:lnTo>
                    <a:pt x="3" y="19227"/>
                  </a:lnTo>
                  <a:lnTo>
                    <a:pt x="3" y="19240"/>
                  </a:lnTo>
                  <a:lnTo>
                    <a:pt x="4" y="19240"/>
                  </a:lnTo>
                  <a:lnTo>
                    <a:pt x="4" y="19253"/>
                  </a:lnTo>
                  <a:lnTo>
                    <a:pt x="5" y="19253"/>
                  </a:lnTo>
                  <a:lnTo>
                    <a:pt x="5" y="19266"/>
                  </a:lnTo>
                  <a:lnTo>
                    <a:pt x="6" y="19266"/>
                  </a:lnTo>
                  <a:lnTo>
                    <a:pt x="6" y="19279"/>
                  </a:lnTo>
                  <a:lnTo>
                    <a:pt x="6" y="19279"/>
                  </a:lnTo>
                  <a:lnTo>
                    <a:pt x="6" y="19291"/>
                  </a:lnTo>
                  <a:lnTo>
                    <a:pt x="7" y="19291"/>
                  </a:lnTo>
                  <a:lnTo>
                    <a:pt x="7" y="19304"/>
                  </a:lnTo>
                  <a:lnTo>
                    <a:pt x="8" y="19304"/>
                  </a:lnTo>
                  <a:lnTo>
                    <a:pt x="8" y="19317"/>
                  </a:lnTo>
                  <a:lnTo>
                    <a:pt x="8" y="19317"/>
                  </a:lnTo>
                  <a:lnTo>
                    <a:pt x="8" y="19330"/>
                  </a:lnTo>
                  <a:lnTo>
                    <a:pt x="9" y="19330"/>
                  </a:lnTo>
                  <a:lnTo>
                    <a:pt x="9" y="19343"/>
                  </a:lnTo>
                  <a:lnTo>
                    <a:pt x="10" y="19343"/>
                  </a:lnTo>
                  <a:lnTo>
                    <a:pt x="10" y="19356"/>
                  </a:lnTo>
                  <a:lnTo>
                    <a:pt x="10" y="19356"/>
                  </a:lnTo>
                  <a:lnTo>
                    <a:pt x="10" y="19368"/>
                  </a:lnTo>
                  <a:lnTo>
                    <a:pt x="11" y="19368"/>
                  </a:lnTo>
                  <a:lnTo>
                    <a:pt x="11" y="19381"/>
                  </a:lnTo>
                  <a:lnTo>
                    <a:pt x="12" y="19381"/>
                  </a:lnTo>
                  <a:lnTo>
                    <a:pt x="12" y="19394"/>
                  </a:lnTo>
                  <a:lnTo>
                    <a:pt x="12" y="19394"/>
                  </a:lnTo>
                  <a:lnTo>
                    <a:pt x="12" y="19407"/>
                  </a:lnTo>
                  <a:lnTo>
                    <a:pt x="13" y="19407"/>
                  </a:lnTo>
                  <a:lnTo>
                    <a:pt x="13" y="19420"/>
                  </a:lnTo>
                  <a:lnTo>
                    <a:pt x="14" y="19420"/>
                  </a:lnTo>
                  <a:lnTo>
                    <a:pt x="14" y="19433"/>
                  </a:lnTo>
                  <a:lnTo>
                    <a:pt x="15" y="19433"/>
                  </a:lnTo>
                  <a:lnTo>
                    <a:pt x="15" y="19445"/>
                  </a:lnTo>
                  <a:lnTo>
                    <a:pt x="15" y="19445"/>
                  </a:lnTo>
                  <a:lnTo>
                    <a:pt x="15" y="19458"/>
                  </a:lnTo>
                  <a:lnTo>
                    <a:pt x="16" y="19458"/>
                  </a:lnTo>
                  <a:lnTo>
                    <a:pt x="16" y="19471"/>
                  </a:lnTo>
                  <a:lnTo>
                    <a:pt x="17" y="19471"/>
                  </a:lnTo>
                  <a:lnTo>
                    <a:pt x="17" y="19484"/>
                  </a:lnTo>
                  <a:lnTo>
                    <a:pt x="17" y="19484"/>
                  </a:lnTo>
                  <a:lnTo>
                    <a:pt x="17" y="19497"/>
                  </a:lnTo>
                  <a:lnTo>
                    <a:pt x="18" y="19497"/>
                  </a:lnTo>
                  <a:lnTo>
                    <a:pt x="18" y="19510"/>
                  </a:lnTo>
                  <a:lnTo>
                    <a:pt x="19" y="19510"/>
                  </a:lnTo>
                  <a:lnTo>
                    <a:pt x="19" y="19522"/>
                  </a:lnTo>
                  <a:lnTo>
                    <a:pt x="19" y="19522"/>
                  </a:lnTo>
                  <a:lnTo>
                    <a:pt x="19" y="19535"/>
                  </a:lnTo>
                  <a:lnTo>
                    <a:pt x="20" y="19535"/>
                  </a:lnTo>
                  <a:lnTo>
                    <a:pt x="20" y="19548"/>
                  </a:lnTo>
                  <a:lnTo>
                    <a:pt x="21" y="19548"/>
                  </a:lnTo>
                  <a:lnTo>
                    <a:pt x="21" y="19561"/>
                  </a:lnTo>
                  <a:lnTo>
                    <a:pt x="21" y="19561"/>
                  </a:lnTo>
                  <a:lnTo>
                    <a:pt x="21" y="19574"/>
                  </a:lnTo>
                  <a:lnTo>
                    <a:pt x="22" y="19574"/>
                  </a:lnTo>
                  <a:lnTo>
                    <a:pt x="22" y="19587"/>
                  </a:lnTo>
                  <a:lnTo>
                    <a:pt x="23" y="19587"/>
                  </a:lnTo>
                  <a:lnTo>
                    <a:pt x="23" y="19599"/>
                  </a:lnTo>
                  <a:lnTo>
                    <a:pt x="24" y="19599"/>
                  </a:lnTo>
                  <a:lnTo>
                    <a:pt x="24" y="19612"/>
                  </a:lnTo>
                  <a:lnTo>
                    <a:pt x="24" y="19612"/>
                  </a:lnTo>
                  <a:lnTo>
                    <a:pt x="24" y="19625"/>
                  </a:lnTo>
                  <a:lnTo>
                    <a:pt x="25" y="19625"/>
                  </a:lnTo>
                  <a:lnTo>
                    <a:pt x="25" y="19638"/>
                  </a:lnTo>
                  <a:lnTo>
                    <a:pt x="26" y="19638"/>
                  </a:lnTo>
                  <a:lnTo>
                    <a:pt x="26" y="19651"/>
                  </a:lnTo>
                  <a:lnTo>
                    <a:pt x="26" y="19651"/>
                  </a:lnTo>
                  <a:lnTo>
                    <a:pt x="26" y="19664"/>
                  </a:lnTo>
                  <a:lnTo>
                    <a:pt x="27" y="19664"/>
                  </a:lnTo>
                  <a:lnTo>
                    <a:pt x="27" y="19676"/>
                  </a:lnTo>
                  <a:lnTo>
                    <a:pt x="28" y="19676"/>
                  </a:lnTo>
                  <a:lnTo>
                    <a:pt x="28" y="19689"/>
                  </a:lnTo>
                  <a:lnTo>
                    <a:pt x="28" y="19689"/>
                  </a:lnTo>
                  <a:lnTo>
                    <a:pt x="28" y="19702"/>
                  </a:lnTo>
                  <a:lnTo>
                    <a:pt x="29" y="19702"/>
                  </a:lnTo>
                  <a:lnTo>
                    <a:pt x="29" y="19715"/>
                  </a:lnTo>
                  <a:lnTo>
                    <a:pt x="30" y="19715"/>
                  </a:lnTo>
                  <a:lnTo>
                    <a:pt x="30" y="19728"/>
                  </a:lnTo>
                  <a:lnTo>
                    <a:pt x="30" y="19728"/>
                  </a:lnTo>
                  <a:lnTo>
                    <a:pt x="30" y="19741"/>
                  </a:lnTo>
                  <a:lnTo>
                    <a:pt x="31" y="19741"/>
                  </a:lnTo>
                  <a:lnTo>
                    <a:pt x="31" y="19754"/>
                  </a:lnTo>
                  <a:lnTo>
                    <a:pt x="32" y="19754"/>
                  </a:lnTo>
                  <a:lnTo>
                    <a:pt x="32" y="19766"/>
                  </a:lnTo>
                  <a:lnTo>
                    <a:pt x="33" y="19766"/>
                  </a:lnTo>
                  <a:lnTo>
                    <a:pt x="33" y="19779"/>
                  </a:lnTo>
                  <a:lnTo>
                    <a:pt x="33" y="19779"/>
                  </a:lnTo>
                  <a:lnTo>
                    <a:pt x="33" y="19792"/>
                  </a:lnTo>
                  <a:lnTo>
                    <a:pt x="34" y="19792"/>
                  </a:lnTo>
                  <a:lnTo>
                    <a:pt x="34" y="19805"/>
                  </a:lnTo>
                  <a:lnTo>
                    <a:pt x="35" y="19805"/>
                  </a:lnTo>
                  <a:lnTo>
                    <a:pt x="35" y="19818"/>
                  </a:lnTo>
                  <a:lnTo>
                    <a:pt x="35" y="19818"/>
                  </a:lnTo>
                  <a:lnTo>
                    <a:pt x="35" y="19830"/>
                  </a:lnTo>
                  <a:lnTo>
                    <a:pt x="36" y="19830"/>
                  </a:lnTo>
                  <a:lnTo>
                    <a:pt x="36" y="19843"/>
                  </a:lnTo>
                  <a:lnTo>
                    <a:pt x="37" y="19843"/>
                  </a:lnTo>
                  <a:lnTo>
                    <a:pt x="37" y="19856"/>
                  </a:lnTo>
                  <a:lnTo>
                    <a:pt x="37" y="19856"/>
                  </a:lnTo>
                  <a:lnTo>
                    <a:pt x="37" y="19869"/>
                  </a:lnTo>
                  <a:lnTo>
                    <a:pt x="38" y="19869"/>
                  </a:lnTo>
                  <a:lnTo>
                    <a:pt x="38" y="19882"/>
                  </a:lnTo>
                  <a:lnTo>
                    <a:pt x="39" y="19882"/>
                  </a:lnTo>
                  <a:lnTo>
                    <a:pt x="39" y="19895"/>
                  </a:lnTo>
                  <a:lnTo>
                    <a:pt x="39" y="19895"/>
                  </a:lnTo>
                  <a:lnTo>
                    <a:pt x="39" y="19907"/>
                  </a:lnTo>
                  <a:lnTo>
                    <a:pt x="40" y="19907"/>
                  </a:lnTo>
                  <a:lnTo>
                    <a:pt x="40" y="19920"/>
                  </a:lnTo>
                  <a:lnTo>
                    <a:pt x="41" y="19920"/>
                  </a:lnTo>
                  <a:lnTo>
                    <a:pt x="41" y="19933"/>
                  </a:lnTo>
                  <a:lnTo>
                    <a:pt x="42" y="19933"/>
                  </a:lnTo>
                  <a:lnTo>
                    <a:pt x="42" y="19946"/>
                  </a:lnTo>
                  <a:lnTo>
                    <a:pt x="42" y="19946"/>
                  </a:lnTo>
                  <a:lnTo>
                    <a:pt x="42" y="19959"/>
                  </a:lnTo>
                  <a:lnTo>
                    <a:pt x="43" y="19959"/>
                  </a:lnTo>
                  <a:lnTo>
                    <a:pt x="43" y="19972"/>
                  </a:lnTo>
                  <a:lnTo>
                    <a:pt x="44" y="19972"/>
                  </a:lnTo>
                  <a:lnTo>
                    <a:pt x="44" y="19984"/>
                  </a:lnTo>
                  <a:lnTo>
                    <a:pt x="44" y="19984"/>
                  </a:lnTo>
                  <a:lnTo>
                    <a:pt x="44" y="19997"/>
                  </a:lnTo>
                  <a:lnTo>
                    <a:pt x="45" y="19997"/>
                  </a:lnTo>
                  <a:lnTo>
                    <a:pt x="45" y="20010"/>
                  </a:lnTo>
                  <a:lnTo>
                    <a:pt x="46" y="20010"/>
                  </a:lnTo>
                  <a:lnTo>
                    <a:pt x="46" y="20023"/>
                  </a:lnTo>
                  <a:lnTo>
                    <a:pt x="46" y="20023"/>
                  </a:lnTo>
                  <a:lnTo>
                    <a:pt x="46" y="20036"/>
                  </a:lnTo>
                  <a:lnTo>
                    <a:pt x="47" y="20036"/>
                  </a:lnTo>
                  <a:lnTo>
                    <a:pt x="47" y="20049"/>
                  </a:lnTo>
                  <a:lnTo>
                    <a:pt x="48" y="20049"/>
                  </a:lnTo>
                  <a:lnTo>
                    <a:pt x="48" y="20061"/>
                  </a:lnTo>
                  <a:lnTo>
                    <a:pt x="48" y="20061"/>
                  </a:lnTo>
                  <a:lnTo>
                    <a:pt x="48" y="20074"/>
                  </a:lnTo>
                  <a:lnTo>
                    <a:pt x="49" y="20074"/>
                  </a:lnTo>
                  <a:lnTo>
                    <a:pt x="49" y="20087"/>
                  </a:lnTo>
                  <a:lnTo>
                    <a:pt x="50" y="20087"/>
                  </a:lnTo>
                  <a:lnTo>
                    <a:pt x="50" y="20100"/>
                  </a:lnTo>
                  <a:lnTo>
                    <a:pt x="51" y="20100"/>
                  </a:lnTo>
                  <a:lnTo>
                    <a:pt x="51" y="20113"/>
                  </a:lnTo>
                  <a:lnTo>
                    <a:pt x="51" y="20113"/>
                  </a:lnTo>
                  <a:lnTo>
                    <a:pt x="51" y="20126"/>
                  </a:lnTo>
                  <a:lnTo>
                    <a:pt x="52" y="20126"/>
                  </a:lnTo>
                  <a:lnTo>
                    <a:pt x="52" y="20138"/>
                  </a:lnTo>
                  <a:lnTo>
                    <a:pt x="53" y="20138"/>
                  </a:lnTo>
                  <a:lnTo>
                    <a:pt x="53" y="20151"/>
                  </a:lnTo>
                  <a:lnTo>
                    <a:pt x="53" y="20151"/>
                  </a:lnTo>
                  <a:lnTo>
                    <a:pt x="53" y="20164"/>
                  </a:lnTo>
                  <a:lnTo>
                    <a:pt x="54" y="20164"/>
                  </a:lnTo>
                  <a:lnTo>
                    <a:pt x="54" y="20177"/>
                  </a:lnTo>
                  <a:lnTo>
                    <a:pt x="55" y="20177"/>
                  </a:lnTo>
                  <a:lnTo>
                    <a:pt x="55" y="20190"/>
                  </a:lnTo>
                  <a:lnTo>
                    <a:pt x="55" y="20190"/>
                  </a:lnTo>
                  <a:lnTo>
                    <a:pt x="55" y="20203"/>
                  </a:lnTo>
                  <a:lnTo>
                    <a:pt x="56" y="20203"/>
                  </a:lnTo>
                  <a:lnTo>
                    <a:pt x="56" y="20215"/>
                  </a:lnTo>
                  <a:lnTo>
                    <a:pt x="57" y="20215"/>
                  </a:lnTo>
                  <a:lnTo>
                    <a:pt x="57" y="20228"/>
                  </a:lnTo>
                  <a:lnTo>
                    <a:pt x="57" y="20228"/>
                  </a:lnTo>
                  <a:lnTo>
                    <a:pt x="57" y="20241"/>
                  </a:lnTo>
                  <a:lnTo>
                    <a:pt x="58" y="20241"/>
                  </a:lnTo>
                  <a:lnTo>
                    <a:pt x="58" y="20254"/>
                  </a:lnTo>
                  <a:lnTo>
                    <a:pt x="59" y="20254"/>
                  </a:lnTo>
                  <a:lnTo>
                    <a:pt x="59" y="20267"/>
                  </a:lnTo>
                  <a:lnTo>
                    <a:pt x="60" y="20267"/>
                  </a:lnTo>
                  <a:lnTo>
                    <a:pt x="60" y="20280"/>
                  </a:lnTo>
                  <a:lnTo>
                    <a:pt x="60" y="20280"/>
                  </a:lnTo>
                  <a:lnTo>
                    <a:pt x="60" y="20292"/>
                  </a:lnTo>
                  <a:lnTo>
                    <a:pt x="61" y="20292"/>
                  </a:lnTo>
                  <a:lnTo>
                    <a:pt x="61" y="20305"/>
                  </a:lnTo>
                  <a:lnTo>
                    <a:pt x="62" y="20305"/>
                  </a:lnTo>
                  <a:lnTo>
                    <a:pt x="62" y="20318"/>
                  </a:lnTo>
                  <a:lnTo>
                    <a:pt x="62" y="20318"/>
                  </a:lnTo>
                  <a:lnTo>
                    <a:pt x="62" y="20331"/>
                  </a:lnTo>
                  <a:lnTo>
                    <a:pt x="63" y="20331"/>
                  </a:lnTo>
                  <a:lnTo>
                    <a:pt x="63" y="20344"/>
                  </a:lnTo>
                  <a:lnTo>
                    <a:pt x="64" y="20344"/>
                  </a:lnTo>
                  <a:lnTo>
                    <a:pt x="64" y="20357"/>
                  </a:lnTo>
                  <a:lnTo>
                    <a:pt x="64" y="20357"/>
                  </a:lnTo>
                  <a:lnTo>
                    <a:pt x="64" y="20370"/>
                  </a:lnTo>
                  <a:lnTo>
                    <a:pt x="65" y="20370"/>
                  </a:lnTo>
                  <a:lnTo>
                    <a:pt x="65" y="20382"/>
                  </a:lnTo>
                  <a:lnTo>
                    <a:pt x="66" y="20382"/>
                  </a:lnTo>
                  <a:lnTo>
                    <a:pt x="66" y="20395"/>
                  </a:lnTo>
                  <a:lnTo>
                    <a:pt x="66" y="20395"/>
                  </a:lnTo>
                  <a:lnTo>
                    <a:pt x="66" y="20408"/>
                  </a:lnTo>
                  <a:lnTo>
                    <a:pt x="67" y="20408"/>
                  </a:lnTo>
                  <a:lnTo>
                    <a:pt x="67" y="20421"/>
                  </a:lnTo>
                  <a:lnTo>
                    <a:pt x="68" y="20421"/>
                  </a:lnTo>
                  <a:lnTo>
                    <a:pt x="68" y="20434"/>
                  </a:lnTo>
                  <a:lnTo>
                    <a:pt x="69" y="20434"/>
                  </a:lnTo>
                  <a:lnTo>
                    <a:pt x="69" y="20446"/>
                  </a:lnTo>
                  <a:lnTo>
                    <a:pt x="69" y="20446"/>
                  </a:lnTo>
                  <a:lnTo>
                    <a:pt x="69" y="20459"/>
                  </a:lnTo>
                  <a:lnTo>
                    <a:pt x="70" y="20459"/>
                  </a:lnTo>
                  <a:lnTo>
                    <a:pt x="70" y="20472"/>
                  </a:lnTo>
                  <a:lnTo>
                    <a:pt x="18248" y="20472"/>
                  </a:lnTo>
                  <a:lnTo>
                    <a:pt x="18248" y="20483"/>
                  </a:lnTo>
                  <a:lnTo>
                    <a:pt x="18249" y="20481"/>
                  </a:lnTo>
                  <a:lnTo>
                    <a:pt x="18249" y="20496"/>
                  </a:lnTo>
                  <a:lnTo>
                    <a:pt x="18249" y="20494"/>
                  </a:lnTo>
                  <a:lnTo>
                    <a:pt x="18249" y="20509"/>
                  </a:lnTo>
                  <a:lnTo>
                    <a:pt x="18250" y="20507"/>
                  </a:lnTo>
                  <a:lnTo>
                    <a:pt x="18250" y="20522"/>
                  </a:lnTo>
                  <a:lnTo>
                    <a:pt x="18251" y="20520"/>
                  </a:lnTo>
                  <a:lnTo>
                    <a:pt x="18251" y="20535"/>
                  </a:lnTo>
                  <a:lnTo>
                    <a:pt x="18252" y="20533"/>
                  </a:lnTo>
                  <a:lnTo>
                    <a:pt x="18252" y="20548"/>
                  </a:lnTo>
                  <a:lnTo>
                    <a:pt x="18252" y="20545"/>
                  </a:lnTo>
                  <a:lnTo>
                    <a:pt x="18252" y="20560"/>
                  </a:lnTo>
                  <a:lnTo>
                    <a:pt x="18253" y="20558"/>
                  </a:lnTo>
                  <a:lnTo>
                    <a:pt x="18253" y="20573"/>
                  </a:lnTo>
                  <a:lnTo>
                    <a:pt x="18254" y="20571"/>
                  </a:lnTo>
                  <a:lnTo>
                    <a:pt x="18254" y="20586"/>
                  </a:lnTo>
                  <a:lnTo>
                    <a:pt x="18254" y="20584"/>
                  </a:lnTo>
                  <a:lnTo>
                    <a:pt x="18254" y="20599"/>
                  </a:lnTo>
                  <a:lnTo>
                    <a:pt x="18255" y="20597"/>
                  </a:lnTo>
                  <a:lnTo>
                    <a:pt x="18255" y="20612"/>
                  </a:lnTo>
                  <a:lnTo>
                    <a:pt x="18256" y="20610"/>
                  </a:lnTo>
                  <a:lnTo>
                    <a:pt x="18256" y="20625"/>
                  </a:lnTo>
                  <a:lnTo>
                    <a:pt x="18256" y="20622"/>
                  </a:lnTo>
                  <a:lnTo>
                    <a:pt x="18256" y="20638"/>
                  </a:lnTo>
                  <a:lnTo>
                    <a:pt x="18257" y="20635"/>
                  </a:lnTo>
                  <a:lnTo>
                    <a:pt x="18257" y="20650"/>
                  </a:lnTo>
                  <a:lnTo>
                    <a:pt x="18258" y="20648"/>
                  </a:lnTo>
                  <a:lnTo>
                    <a:pt x="18258" y="20663"/>
                  </a:lnTo>
                  <a:lnTo>
                    <a:pt x="18259" y="20661"/>
                  </a:lnTo>
                  <a:lnTo>
                    <a:pt x="18259" y="20676"/>
                  </a:lnTo>
                  <a:lnTo>
                    <a:pt x="18259" y="20674"/>
                  </a:lnTo>
                  <a:lnTo>
                    <a:pt x="18259" y="20689"/>
                  </a:lnTo>
                  <a:lnTo>
                    <a:pt x="18260" y="20687"/>
                  </a:lnTo>
                  <a:lnTo>
                    <a:pt x="18260" y="20702"/>
                  </a:lnTo>
                  <a:lnTo>
                    <a:pt x="18261" y="20700"/>
                  </a:lnTo>
                  <a:lnTo>
                    <a:pt x="18261" y="20714"/>
                  </a:lnTo>
                  <a:lnTo>
                    <a:pt x="18261" y="20712"/>
                  </a:lnTo>
                  <a:lnTo>
                    <a:pt x="18261" y="20727"/>
                  </a:lnTo>
                  <a:lnTo>
                    <a:pt x="18262" y="20725"/>
                  </a:lnTo>
                  <a:lnTo>
                    <a:pt x="18262" y="20740"/>
                  </a:lnTo>
                  <a:lnTo>
                    <a:pt x="18263" y="20738"/>
                  </a:lnTo>
                  <a:lnTo>
                    <a:pt x="18263" y="20753"/>
                  </a:lnTo>
                  <a:lnTo>
                    <a:pt x="18263" y="20751"/>
                  </a:lnTo>
                  <a:lnTo>
                    <a:pt x="18263" y="20766"/>
                  </a:lnTo>
                  <a:lnTo>
                    <a:pt x="18264" y="20764"/>
                  </a:lnTo>
                  <a:lnTo>
                    <a:pt x="18264" y="20779"/>
                  </a:lnTo>
                  <a:lnTo>
                    <a:pt x="18265" y="20776"/>
                  </a:lnTo>
                  <a:lnTo>
                    <a:pt x="18265" y="20792"/>
                  </a:lnTo>
                  <a:lnTo>
                    <a:pt x="18265" y="20790"/>
                  </a:lnTo>
                  <a:lnTo>
                    <a:pt x="18265" y="20804"/>
                  </a:lnTo>
                  <a:lnTo>
                    <a:pt x="18266" y="20802"/>
                  </a:lnTo>
                  <a:lnTo>
                    <a:pt x="18266" y="20817"/>
                  </a:lnTo>
                  <a:lnTo>
                    <a:pt x="18267" y="20815"/>
                  </a:lnTo>
                  <a:lnTo>
                    <a:pt x="18267" y="20830"/>
                  </a:lnTo>
                  <a:lnTo>
                    <a:pt x="18268" y="20828"/>
                  </a:lnTo>
                  <a:lnTo>
                    <a:pt x="18268" y="20843"/>
                  </a:lnTo>
                  <a:lnTo>
                    <a:pt x="18268" y="20841"/>
                  </a:lnTo>
                  <a:lnTo>
                    <a:pt x="18268" y="20856"/>
                  </a:lnTo>
                  <a:lnTo>
                    <a:pt x="18269" y="20853"/>
                  </a:lnTo>
                  <a:lnTo>
                    <a:pt x="18269" y="20868"/>
                  </a:lnTo>
                  <a:lnTo>
                    <a:pt x="18270" y="20866"/>
                  </a:lnTo>
                  <a:lnTo>
                    <a:pt x="18270" y="20881"/>
                  </a:lnTo>
                  <a:lnTo>
                    <a:pt x="18270" y="20879"/>
                  </a:lnTo>
                  <a:lnTo>
                    <a:pt x="18270" y="20894"/>
                  </a:lnTo>
                  <a:lnTo>
                    <a:pt x="18271" y="20892"/>
                  </a:lnTo>
                  <a:lnTo>
                    <a:pt x="18271" y="20907"/>
                  </a:lnTo>
                  <a:lnTo>
                    <a:pt x="18272" y="20905"/>
                  </a:lnTo>
                  <a:lnTo>
                    <a:pt x="18272" y="20920"/>
                  </a:lnTo>
                  <a:lnTo>
                    <a:pt x="18272" y="20918"/>
                  </a:lnTo>
                  <a:lnTo>
                    <a:pt x="18272" y="20933"/>
                  </a:lnTo>
                  <a:lnTo>
                    <a:pt x="18273" y="20931"/>
                  </a:lnTo>
                  <a:lnTo>
                    <a:pt x="18273" y="20945"/>
                  </a:lnTo>
                  <a:lnTo>
                    <a:pt x="18274" y="20943"/>
                  </a:lnTo>
                  <a:lnTo>
                    <a:pt x="18274" y="20958"/>
                  </a:lnTo>
                  <a:lnTo>
                    <a:pt x="18274" y="20956"/>
                  </a:lnTo>
                  <a:lnTo>
                    <a:pt x="18274" y="20971"/>
                  </a:lnTo>
                  <a:lnTo>
                    <a:pt x="18275" y="20969"/>
                  </a:lnTo>
                  <a:lnTo>
                    <a:pt x="18275" y="20984"/>
                  </a:lnTo>
                  <a:lnTo>
                    <a:pt x="18276" y="20982"/>
                  </a:lnTo>
                  <a:lnTo>
                    <a:pt x="18276" y="20997"/>
                  </a:lnTo>
                  <a:lnTo>
                    <a:pt x="18276" y="20995"/>
                  </a:lnTo>
                  <a:lnTo>
                    <a:pt x="18276" y="21010"/>
                  </a:lnTo>
                  <a:lnTo>
                    <a:pt x="18277" y="21007"/>
                  </a:lnTo>
                  <a:lnTo>
                    <a:pt x="18277" y="21023"/>
                  </a:lnTo>
                  <a:lnTo>
                    <a:pt x="18278" y="21020"/>
                  </a:lnTo>
                  <a:lnTo>
                    <a:pt x="18278" y="21035"/>
                  </a:lnTo>
                  <a:lnTo>
                    <a:pt x="18279" y="21033"/>
                  </a:lnTo>
                  <a:lnTo>
                    <a:pt x="18279" y="21048"/>
                  </a:lnTo>
                  <a:lnTo>
                    <a:pt x="18279" y="21046"/>
                  </a:lnTo>
                  <a:lnTo>
                    <a:pt x="18279" y="21061"/>
                  </a:lnTo>
                  <a:lnTo>
                    <a:pt x="18280" y="21059"/>
                  </a:lnTo>
                  <a:lnTo>
                    <a:pt x="18280" y="21074"/>
                  </a:lnTo>
                  <a:lnTo>
                    <a:pt x="18281" y="21072"/>
                  </a:lnTo>
                  <a:lnTo>
                    <a:pt x="18281" y="21087"/>
                  </a:lnTo>
                  <a:lnTo>
                    <a:pt x="18281" y="21084"/>
                  </a:lnTo>
                  <a:lnTo>
                    <a:pt x="18281" y="21099"/>
                  </a:lnTo>
                  <a:lnTo>
                    <a:pt x="18282" y="21097"/>
                  </a:lnTo>
                  <a:lnTo>
                    <a:pt x="18282" y="21112"/>
                  </a:lnTo>
                  <a:lnTo>
                    <a:pt x="18283" y="21110"/>
                  </a:lnTo>
                  <a:lnTo>
                    <a:pt x="18283" y="21125"/>
                  </a:lnTo>
                  <a:lnTo>
                    <a:pt x="18283" y="21123"/>
                  </a:lnTo>
                  <a:lnTo>
                    <a:pt x="18283" y="21138"/>
                  </a:lnTo>
                  <a:lnTo>
                    <a:pt x="18284" y="21136"/>
                  </a:lnTo>
                  <a:lnTo>
                    <a:pt x="18284" y="21151"/>
                  </a:lnTo>
                  <a:lnTo>
                    <a:pt x="18285" y="21149"/>
                  </a:lnTo>
                  <a:lnTo>
                    <a:pt x="18285" y="21164"/>
                  </a:lnTo>
                  <a:lnTo>
                    <a:pt x="18286" y="21161"/>
                  </a:lnTo>
                  <a:lnTo>
                    <a:pt x="18286" y="21176"/>
                  </a:lnTo>
                  <a:lnTo>
                    <a:pt x="18286" y="21174"/>
                  </a:lnTo>
                  <a:lnTo>
                    <a:pt x="18286" y="21189"/>
                  </a:lnTo>
                  <a:lnTo>
                    <a:pt x="18287" y="21187"/>
                  </a:lnTo>
                  <a:lnTo>
                    <a:pt x="18287" y="21202"/>
                  </a:lnTo>
                  <a:lnTo>
                    <a:pt x="18288" y="21200"/>
                  </a:lnTo>
                  <a:lnTo>
                    <a:pt x="18288" y="21215"/>
                  </a:lnTo>
                  <a:lnTo>
                    <a:pt x="18288" y="21213"/>
                  </a:lnTo>
                  <a:lnTo>
                    <a:pt x="18288" y="21228"/>
                  </a:lnTo>
                  <a:lnTo>
                    <a:pt x="18289" y="21226"/>
                  </a:lnTo>
                  <a:lnTo>
                    <a:pt x="18289" y="21241"/>
                  </a:lnTo>
                  <a:lnTo>
                    <a:pt x="18290" y="21239"/>
                  </a:lnTo>
                  <a:lnTo>
                    <a:pt x="18290" y="21254"/>
                  </a:lnTo>
                  <a:lnTo>
                    <a:pt x="18290" y="21251"/>
                  </a:lnTo>
                  <a:lnTo>
                    <a:pt x="18290" y="21266"/>
                  </a:lnTo>
                  <a:lnTo>
                    <a:pt x="18291" y="21264"/>
                  </a:lnTo>
                  <a:lnTo>
                    <a:pt x="18291" y="21279"/>
                  </a:lnTo>
                  <a:lnTo>
                    <a:pt x="18292" y="21277"/>
                  </a:lnTo>
                  <a:lnTo>
                    <a:pt x="18292" y="21292"/>
                  </a:lnTo>
                  <a:lnTo>
                    <a:pt x="18292" y="21290"/>
                  </a:lnTo>
                  <a:lnTo>
                    <a:pt x="18292" y="21305"/>
                  </a:lnTo>
                  <a:lnTo>
                    <a:pt x="18293" y="21303"/>
                  </a:lnTo>
                  <a:lnTo>
                    <a:pt x="18293" y="21318"/>
                  </a:lnTo>
                  <a:lnTo>
                    <a:pt x="18294" y="21316"/>
                  </a:lnTo>
                  <a:lnTo>
                    <a:pt x="18294" y="21330"/>
                  </a:lnTo>
                  <a:lnTo>
                    <a:pt x="18295" y="21328"/>
                  </a:lnTo>
                  <a:lnTo>
                    <a:pt x="18295" y="21343"/>
                  </a:lnTo>
                  <a:lnTo>
                    <a:pt x="18295" y="21341"/>
                  </a:lnTo>
                  <a:lnTo>
                    <a:pt x="18295" y="21356"/>
                  </a:lnTo>
                  <a:lnTo>
                    <a:pt x="18296" y="21354"/>
                  </a:lnTo>
                  <a:lnTo>
                    <a:pt x="18296" y="21369"/>
                  </a:lnTo>
                  <a:lnTo>
                    <a:pt x="18297" y="21367"/>
                  </a:lnTo>
                  <a:lnTo>
                    <a:pt x="18297" y="21382"/>
                  </a:lnTo>
                  <a:lnTo>
                    <a:pt x="18297" y="21380"/>
                  </a:lnTo>
                  <a:lnTo>
                    <a:pt x="18297" y="21395"/>
                  </a:lnTo>
                  <a:lnTo>
                    <a:pt x="18298" y="21392"/>
                  </a:lnTo>
                  <a:lnTo>
                    <a:pt x="18298" y="21407"/>
                  </a:lnTo>
                  <a:lnTo>
                    <a:pt x="18299" y="21405"/>
                  </a:lnTo>
                  <a:lnTo>
                    <a:pt x="18299" y="21420"/>
                  </a:lnTo>
                  <a:lnTo>
                    <a:pt x="18299" y="21418"/>
                  </a:lnTo>
                  <a:lnTo>
                    <a:pt x="18299" y="21433"/>
                  </a:lnTo>
                  <a:lnTo>
                    <a:pt x="18300" y="21431"/>
                  </a:lnTo>
                  <a:lnTo>
                    <a:pt x="18300" y="21446"/>
                  </a:lnTo>
                  <a:lnTo>
                    <a:pt x="18301" y="21444"/>
                  </a:lnTo>
                  <a:lnTo>
                    <a:pt x="18301" y="21459"/>
                  </a:lnTo>
                  <a:lnTo>
                    <a:pt x="18301" y="21457"/>
                  </a:lnTo>
                  <a:lnTo>
                    <a:pt x="18301" y="21472"/>
                  </a:lnTo>
                  <a:lnTo>
                    <a:pt x="18302" y="21470"/>
                  </a:lnTo>
                  <a:lnTo>
                    <a:pt x="18302" y="21485"/>
                  </a:lnTo>
                  <a:lnTo>
                    <a:pt x="18303" y="21482"/>
                  </a:lnTo>
                  <a:lnTo>
                    <a:pt x="18303" y="21497"/>
                  </a:lnTo>
                  <a:lnTo>
                    <a:pt x="18303" y="21495"/>
                  </a:lnTo>
                  <a:lnTo>
                    <a:pt x="18303" y="21510"/>
                  </a:lnTo>
                  <a:lnTo>
                    <a:pt x="18304" y="21508"/>
                  </a:lnTo>
                  <a:lnTo>
                    <a:pt x="18304" y="21523"/>
                  </a:lnTo>
                  <a:lnTo>
                    <a:pt x="18305" y="21521"/>
                  </a:lnTo>
                  <a:lnTo>
                    <a:pt x="18305" y="21536"/>
                  </a:lnTo>
                  <a:lnTo>
                    <a:pt x="18306" y="21534"/>
                  </a:lnTo>
                  <a:lnTo>
                    <a:pt x="18306" y="21549"/>
                  </a:lnTo>
                  <a:lnTo>
                    <a:pt x="18306" y="21547"/>
                  </a:lnTo>
                  <a:lnTo>
                    <a:pt x="18306" y="21561"/>
                  </a:lnTo>
                  <a:lnTo>
                    <a:pt x="18307" y="21559"/>
                  </a:lnTo>
                  <a:lnTo>
                    <a:pt x="18307" y="21574"/>
                  </a:lnTo>
                  <a:lnTo>
                    <a:pt x="18308" y="21572"/>
                  </a:lnTo>
                  <a:lnTo>
                    <a:pt x="18308" y="21587"/>
                  </a:lnTo>
                  <a:lnTo>
                    <a:pt x="18308" y="21585"/>
                  </a:lnTo>
                  <a:lnTo>
                    <a:pt x="18308" y="21600"/>
                  </a:lnTo>
                  <a:cubicBezTo>
                    <a:pt x="18308" y="21600"/>
                    <a:pt x="21600" y="11448"/>
                    <a:pt x="21600" y="11448"/>
                  </a:cubicBezTo>
                  <a:close/>
                </a:path>
              </a:pathLst>
            </a:custGeom>
            <a:solidFill>
              <a:srgbClr val="FFC00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535" name="Shape 6535"/>
            <p:cNvSpPr/>
            <p:nvPr/>
          </p:nvSpPr>
          <p:spPr>
            <a:xfrm>
              <a:off x="0" y="112346"/>
              <a:ext cx="2140797" cy="1819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836" y="21600"/>
                  </a:lnTo>
                  <a:cubicBezTo>
                    <a:pt x="826" y="21600"/>
                    <a:pt x="0" y="20628"/>
                    <a:pt x="0" y="19440"/>
                  </a:cubicBezTo>
                  <a:lnTo>
                    <a:pt x="0" y="2160"/>
                  </a:lnTo>
                  <a:cubicBezTo>
                    <a:pt x="0" y="972"/>
                    <a:pt x="826" y="0"/>
                    <a:pt x="1836" y="0"/>
                  </a:cubicBezTo>
                  <a:lnTo>
                    <a:pt x="21600" y="0"/>
                  </a:lnTo>
                </a:path>
              </a:pathLst>
            </a:custGeom>
            <a:gradFill flip="none" rotWithShape="1">
              <a:gsLst>
                <a:gs pos="0">
                  <a:srgbClr val="FFD700"/>
                </a:gs>
                <a:gs pos="60559">
                  <a:srgbClr val="F9C000"/>
                </a:gs>
                <a:gs pos="100000">
                  <a:srgbClr val="F2A900"/>
                </a:gs>
              </a:gsLst>
              <a:path path="shape">
                <a:fillToRect l="16200" t="20968" r="83799" b="79031"/>
              </a:path>
            </a:gradFill>
            <a:ln w="12700" cap="flat">
              <a:noFill/>
              <a:miter lim="400000"/>
            </a:ln>
            <a:effectLst>
              <a:outerShdw blurRad="190500" dist="177800" dir="5400000" rotWithShape="0">
                <a:srgbClr val="000000">
                  <a:alpha val="30364"/>
                </a:srgbClr>
              </a:outerShdw>
            </a:effectLst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536" name="Shape 6536"/>
            <p:cNvSpPr/>
            <p:nvPr/>
          </p:nvSpPr>
          <p:spPr>
            <a:xfrm>
              <a:off x="2150640" y="0"/>
              <a:ext cx="8048429" cy="2047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lnTo>
                    <a:pt x="18298" y="0"/>
                  </a:lnTo>
                  <a:lnTo>
                    <a:pt x="18298" y="1200"/>
                  </a:lnTo>
                  <a:lnTo>
                    <a:pt x="0" y="1200"/>
                  </a:lnTo>
                  <a:lnTo>
                    <a:pt x="0" y="20400"/>
                  </a:lnTo>
                  <a:lnTo>
                    <a:pt x="18298" y="20400"/>
                  </a:lnTo>
                  <a:lnTo>
                    <a:pt x="18298" y="21600"/>
                  </a:lnTo>
                  <a:cubicBezTo>
                    <a:pt x="18298" y="21600"/>
                    <a:pt x="21600" y="10800"/>
                    <a:pt x="21600" y="10800"/>
                  </a:cubicBezTo>
                  <a:close/>
                </a:path>
              </a:pathLst>
            </a:custGeom>
            <a:gradFill flip="none" rotWithShape="1">
              <a:gsLst>
                <a:gs pos="26910">
                  <a:srgbClr val="F5F7FA"/>
                </a:gs>
                <a:gs pos="100000">
                  <a:srgbClr val="D2D4D7"/>
                </a:gs>
              </a:gsLst>
              <a:path path="shape">
                <a:fillToRect l="-3" t="-13358" r="100003" b="113358"/>
              </a:path>
            </a:gradFill>
            <a:ln w="12700" cap="flat">
              <a:noFill/>
              <a:miter lim="400000"/>
            </a:ln>
            <a:effectLst>
              <a:outerShdw blurRad="190500" dist="190500" dir="5400000" rotWithShape="0">
                <a:srgbClr val="000000">
                  <a:alpha val="52693"/>
                </a:srgbClr>
              </a:outerShdw>
            </a:effectLst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6542" name="Group 6542"/>
          <p:cNvGrpSpPr/>
          <p:nvPr/>
        </p:nvGrpSpPr>
        <p:grpSpPr>
          <a:xfrm>
            <a:off x="1405133" y="2939568"/>
            <a:ext cx="3834449" cy="816735"/>
            <a:chOff x="0" y="0"/>
            <a:chExt cx="10225196" cy="2177958"/>
          </a:xfrm>
        </p:grpSpPr>
        <p:sp>
          <p:nvSpPr>
            <p:cNvPr id="6538" name="Shape 6538"/>
            <p:cNvSpPr/>
            <p:nvPr/>
          </p:nvSpPr>
          <p:spPr>
            <a:xfrm>
              <a:off x="0" y="112346"/>
              <a:ext cx="2166933" cy="19504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97" y="1447"/>
                  </a:moveTo>
                  <a:lnTo>
                    <a:pt x="21597" y="1433"/>
                  </a:lnTo>
                  <a:lnTo>
                    <a:pt x="21595" y="1433"/>
                  </a:lnTo>
                  <a:lnTo>
                    <a:pt x="21595" y="1419"/>
                  </a:lnTo>
                  <a:lnTo>
                    <a:pt x="21592" y="1419"/>
                  </a:lnTo>
                  <a:lnTo>
                    <a:pt x="21592" y="1404"/>
                  </a:lnTo>
                  <a:lnTo>
                    <a:pt x="21590" y="1404"/>
                  </a:lnTo>
                  <a:lnTo>
                    <a:pt x="21590" y="1390"/>
                  </a:lnTo>
                  <a:lnTo>
                    <a:pt x="21587" y="1390"/>
                  </a:lnTo>
                  <a:lnTo>
                    <a:pt x="21587" y="1376"/>
                  </a:lnTo>
                  <a:lnTo>
                    <a:pt x="21585" y="1376"/>
                  </a:lnTo>
                  <a:lnTo>
                    <a:pt x="21585" y="1361"/>
                  </a:lnTo>
                  <a:lnTo>
                    <a:pt x="21582" y="1361"/>
                  </a:lnTo>
                  <a:lnTo>
                    <a:pt x="21582" y="1347"/>
                  </a:lnTo>
                  <a:lnTo>
                    <a:pt x="21579" y="1347"/>
                  </a:lnTo>
                  <a:lnTo>
                    <a:pt x="21579" y="1333"/>
                  </a:lnTo>
                  <a:lnTo>
                    <a:pt x="21577" y="1333"/>
                  </a:lnTo>
                  <a:lnTo>
                    <a:pt x="21577" y="1318"/>
                  </a:lnTo>
                  <a:lnTo>
                    <a:pt x="21574" y="1318"/>
                  </a:lnTo>
                  <a:lnTo>
                    <a:pt x="21574" y="1304"/>
                  </a:lnTo>
                  <a:lnTo>
                    <a:pt x="21572" y="1304"/>
                  </a:lnTo>
                  <a:lnTo>
                    <a:pt x="21572" y="1290"/>
                  </a:lnTo>
                  <a:lnTo>
                    <a:pt x="21569" y="1290"/>
                  </a:lnTo>
                  <a:lnTo>
                    <a:pt x="21569" y="1275"/>
                  </a:lnTo>
                  <a:lnTo>
                    <a:pt x="21566" y="1275"/>
                  </a:lnTo>
                  <a:lnTo>
                    <a:pt x="21566" y="1261"/>
                  </a:lnTo>
                  <a:lnTo>
                    <a:pt x="21564" y="1261"/>
                  </a:lnTo>
                  <a:lnTo>
                    <a:pt x="21564" y="1247"/>
                  </a:lnTo>
                  <a:lnTo>
                    <a:pt x="21561" y="1247"/>
                  </a:lnTo>
                  <a:lnTo>
                    <a:pt x="21561" y="1233"/>
                  </a:lnTo>
                  <a:lnTo>
                    <a:pt x="21559" y="1233"/>
                  </a:lnTo>
                  <a:lnTo>
                    <a:pt x="21559" y="1218"/>
                  </a:lnTo>
                  <a:lnTo>
                    <a:pt x="21556" y="1218"/>
                  </a:lnTo>
                  <a:lnTo>
                    <a:pt x="21556" y="1204"/>
                  </a:lnTo>
                  <a:lnTo>
                    <a:pt x="21554" y="1204"/>
                  </a:lnTo>
                  <a:lnTo>
                    <a:pt x="21554" y="1189"/>
                  </a:lnTo>
                  <a:lnTo>
                    <a:pt x="21551" y="1189"/>
                  </a:lnTo>
                  <a:lnTo>
                    <a:pt x="21551" y="1175"/>
                  </a:lnTo>
                  <a:lnTo>
                    <a:pt x="21548" y="1175"/>
                  </a:lnTo>
                  <a:lnTo>
                    <a:pt x="21548" y="1161"/>
                  </a:lnTo>
                  <a:lnTo>
                    <a:pt x="21546" y="1161"/>
                  </a:lnTo>
                  <a:lnTo>
                    <a:pt x="21546" y="1146"/>
                  </a:lnTo>
                  <a:lnTo>
                    <a:pt x="21543" y="1146"/>
                  </a:lnTo>
                  <a:lnTo>
                    <a:pt x="21543" y="1132"/>
                  </a:lnTo>
                  <a:lnTo>
                    <a:pt x="21541" y="1132"/>
                  </a:lnTo>
                  <a:lnTo>
                    <a:pt x="21541" y="1118"/>
                  </a:lnTo>
                  <a:lnTo>
                    <a:pt x="21538" y="1118"/>
                  </a:lnTo>
                  <a:lnTo>
                    <a:pt x="21538" y="1103"/>
                  </a:lnTo>
                  <a:lnTo>
                    <a:pt x="21535" y="1103"/>
                  </a:lnTo>
                  <a:lnTo>
                    <a:pt x="21535" y="1089"/>
                  </a:lnTo>
                  <a:lnTo>
                    <a:pt x="21533" y="1089"/>
                  </a:lnTo>
                  <a:lnTo>
                    <a:pt x="21533" y="1075"/>
                  </a:lnTo>
                  <a:lnTo>
                    <a:pt x="21530" y="1075"/>
                  </a:lnTo>
                  <a:lnTo>
                    <a:pt x="21530" y="1061"/>
                  </a:lnTo>
                  <a:lnTo>
                    <a:pt x="21528" y="1061"/>
                  </a:lnTo>
                  <a:lnTo>
                    <a:pt x="21528" y="1046"/>
                  </a:lnTo>
                  <a:lnTo>
                    <a:pt x="21525" y="1046"/>
                  </a:lnTo>
                  <a:lnTo>
                    <a:pt x="21525" y="1032"/>
                  </a:lnTo>
                  <a:lnTo>
                    <a:pt x="21523" y="1032"/>
                  </a:lnTo>
                  <a:lnTo>
                    <a:pt x="21523" y="1017"/>
                  </a:lnTo>
                  <a:lnTo>
                    <a:pt x="21520" y="1017"/>
                  </a:lnTo>
                  <a:lnTo>
                    <a:pt x="21520" y="1003"/>
                  </a:lnTo>
                  <a:lnTo>
                    <a:pt x="21517" y="1003"/>
                  </a:lnTo>
                  <a:lnTo>
                    <a:pt x="21517" y="989"/>
                  </a:lnTo>
                  <a:lnTo>
                    <a:pt x="21515" y="989"/>
                  </a:lnTo>
                  <a:lnTo>
                    <a:pt x="21515" y="974"/>
                  </a:lnTo>
                  <a:lnTo>
                    <a:pt x="21512" y="974"/>
                  </a:lnTo>
                  <a:lnTo>
                    <a:pt x="21512" y="960"/>
                  </a:lnTo>
                  <a:lnTo>
                    <a:pt x="21510" y="960"/>
                  </a:lnTo>
                  <a:lnTo>
                    <a:pt x="21510" y="946"/>
                  </a:lnTo>
                  <a:lnTo>
                    <a:pt x="21507" y="946"/>
                  </a:lnTo>
                  <a:lnTo>
                    <a:pt x="21507" y="932"/>
                  </a:lnTo>
                  <a:lnTo>
                    <a:pt x="21505" y="932"/>
                  </a:lnTo>
                  <a:lnTo>
                    <a:pt x="21505" y="917"/>
                  </a:lnTo>
                  <a:lnTo>
                    <a:pt x="21502" y="917"/>
                  </a:lnTo>
                  <a:lnTo>
                    <a:pt x="21502" y="903"/>
                  </a:lnTo>
                  <a:lnTo>
                    <a:pt x="21499" y="903"/>
                  </a:lnTo>
                  <a:lnTo>
                    <a:pt x="21499" y="889"/>
                  </a:lnTo>
                  <a:lnTo>
                    <a:pt x="21497" y="889"/>
                  </a:lnTo>
                  <a:lnTo>
                    <a:pt x="21497" y="874"/>
                  </a:lnTo>
                  <a:lnTo>
                    <a:pt x="21494" y="874"/>
                  </a:lnTo>
                  <a:lnTo>
                    <a:pt x="21494" y="860"/>
                  </a:lnTo>
                  <a:lnTo>
                    <a:pt x="21492" y="860"/>
                  </a:lnTo>
                  <a:lnTo>
                    <a:pt x="21492" y="845"/>
                  </a:lnTo>
                  <a:lnTo>
                    <a:pt x="21489" y="845"/>
                  </a:lnTo>
                  <a:lnTo>
                    <a:pt x="21489" y="831"/>
                  </a:lnTo>
                  <a:lnTo>
                    <a:pt x="21486" y="831"/>
                  </a:lnTo>
                  <a:lnTo>
                    <a:pt x="21486" y="817"/>
                  </a:lnTo>
                  <a:lnTo>
                    <a:pt x="21484" y="817"/>
                  </a:lnTo>
                  <a:lnTo>
                    <a:pt x="21484" y="802"/>
                  </a:lnTo>
                  <a:lnTo>
                    <a:pt x="21481" y="802"/>
                  </a:lnTo>
                  <a:lnTo>
                    <a:pt x="21481" y="788"/>
                  </a:lnTo>
                  <a:lnTo>
                    <a:pt x="21479" y="788"/>
                  </a:lnTo>
                  <a:lnTo>
                    <a:pt x="21479" y="774"/>
                  </a:lnTo>
                  <a:lnTo>
                    <a:pt x="21476" y="774"/>
                  </a:lnTo>
                  <a:lnTo>
                    <a:pt x="21476" y="760"/>
                  </a:lnTo>
                  <a:lnTo>
                    <a:pt x="21474" y="760"/>
                  </a:lnTo>
                  <a:lnTo>
                    <a:pt x="21474" y="745"/>
                  </a:lnTo>
                  <a:lnTo>
                    <a:pt x="21471" y="745"/>
                  </a:lnTo>
                  <a:lnTo>
                    <a:pt x="21471" y="731"/>
                  </a:lnTo>
                  <a:lnTo>
                    <a:pt x="21468" y="731"/>
                  </a:lnTo>
                  <a:lnTo>
                    <a:pt x="21468" y="716"/>
                  </a:lnTo>
                  <a:lnTo>
                    <a:pt x="21466" y="716"/>
                  </a:lnTo>
                  <a:lnTo>
                    <a:pt x="21466" y="702"/>
                  </a:lnTo>
                  <a:lnTo>
                    <a:pt x="21463" y="702"/>
                  </a:lnTo>
                  <a:lnTo>
                    <a:pt x="21463" y="688"/>
                  </a:lnTo>
                  <a:lnTo>
                    <a:pt x="21461" y="688"/>
                  </a:lnTo>
                  <a:lnTo>
                    <a:pt x="21461" y="674"/>
                  </a:lnTo>
                  <a:lnTo>
                    <a:pt x="21458" y="674"/>
                  </a:lnTo>
                  <a:lnTo>
                    <a:pt x="21458" y="659"/>
                  </a:lnTo>
                  <a:lnTo>
                    <a:pt x="21456" y="659"/>
                  </a:lnTo>
                  <a:lnTo>
                    <a:pt x="21456" y="645"/>
                  </a:lnTo>
                  <a:lnTo>
                    <a:pt x="21453" y="645"/>
                  </a:lnTo>
                  <a:lnTo>
                    <a:pt x="21453" y="631"/>
                  </a:lnTo>
                  <a:lnTo>
                    <a:pt x="21450" y="631"/>
                  </a:lnTo>
                  <a:lnTo>
                    <a:pt x="21450" y="616"/>
                  </a:lnTo>
                  <a:lnTo>
                    <a:pt x="21448" y="616"/>
                  </a:lnTo>
                  <a:lnTo>
                    <a:pt x="21448" y="602"/>
                  </a:lnTo>
                  <a:lnTo>
                    <a:pt x="21445" y="602"/>
                  </a:lnTo>
                  <a:lnTo>
                    <a:pt x="21445" y="588"/>
                  </a:lnTo>
                  <a:lnTo>
                    <a:pt x="21443" y="588"/>
                  </a:lnTo>
                  <a:lnTo>
                    <a:pt x="21443" y="573"/>
                  </a:lnTo>
                  <a:lnTo>
                    <a:pt x="21440" y="573"/>
                  </a:lnTo>
                  <a:lnTo>
                    <a:pt x="21440" y="559"/>
                  </a:lnTo>
                  <a:lnTo>
                    <a:pt x="21437" y="559"/>
                  </a:lnTo>
                  <a:lnTo>
                    <a:pt x="21437" y="544"/>
                  </a:lnTo>
                  <a:lnTo>
                    <a:pt x="21435" y="544"/>
                  </a:lnTo>
                  <a:lnTo>
                    <a:pt x="21435" y="530"/>
                  </a:lnTo>
                  <a:lnTo>
                    <a:pt x="21432" y="530"/>
                  </a:lnTo>
                  <a:lnTo>
                    <a:pt x="21432" y="516"/>
                  </a:lnTo>
                  <a:lnTo>
                    <a:pt x="21430" y="516"/>
                  </a:lnTo>
                  <a:lnTo>
                    <a:pt x="21430" y="502"/>
                  </a:lnTo>
                  <a:lnTo>
                    <a:pt x="21427" y="502"/>
                  </a:lnTo>
                  <a:lnTo>
                    <a:pt x="21427" y="487"/>
                  </a:lnTo>
                  <a:lnTo>
                    <a:pt x="21425" y="487"/>
                  </a:lnTo>
                  <a:lnTo>
                    <a:pt x="21425" y="473"/>
                  </a:lnTo>
                  <a:lnTo>
                    <a:pt x="21422" y="473"/>
                  </a:lnTo>
                  <a:lnTo>
                    <a:pt x="21422" y="459"/>
                  </a:lnTo>
                  <a:lnTo>
                    <a:pt x="21419" y="459"/>
                  </a:lnTo>
                  <a:lnTo>
                    <a:pt x="21419" y="444"/>
                  </a:lnTo>
                  <a:lnTo>
                    <a:pt x="21417" y="444"/>
                  </a:lnTo>
                  <a:lnTo>
                    <a:pt x="21417" y="430"/>
                  </a:lnTo>
                  <a:lnTo>
                    <a:pt x="21414" y="430"/>
                  </a:lnTo>
                  <a:lnTo>
                    <a:pt x="21414" y="416"/>
                  </a:lnTo>
                  <a:lnTo>
                    <a:pt x="21412" y="416"/>
                  </a:lnTo>
                  <a:lnTo>
                    <a:pt x="21412" y="401"/>
                  </a:lnTo>
                  <a:lnTo>
                    <a:pt x="21409" y="401"/>
                  </a:lnTo>
                  <a:lnTo>
                    <a:pt x="21409" y="387"/>
                  </a:lnTo>
                  <a:lnTo>
                    <a:pt x="21407" y="387"/>
                  </a:lnTo>
                  <a:lnTo>
                    <a:pt x="21407" y="373"/>
                  </a:lnTo>
                  <a:lnTo>
                    <a:pt x="21404" y="373"/>
                  </a:lnTo>
                  <a:lnTo>
                    <a:pt x="21404" y="358"/>
                  </a:lnTo>
                  <a:lnTo>
                    <a:pt x="21401" y="358"/>
                  </a:lnTo>
                  <a:lnTo>
                    <a:pt x="21401" y="344"/>
                  </a:lnTo>
                  <a:lnTo>
                    <a:pt x="21399" y="344"/>
                  </a:lnTo>
                  <a:lnTo>
                    <a:pt x="21399" y="330"/>
                  </a:lnTo>
                  <a:lnTo>
                    <a:pt x="21396" y="330"/>
                  </a:lnTo>
                  <a:lnTo>
                    <a:pt x="21396" y="315"/>
                  </a:lnTo>
                  <a:lnTo>
                    <a:pt x="21394" y="315"/>
                  </a:lnTo>
                  <a:lnTo>
                    <a:pt x="21394" y="301"/>
                  </a:lnTo>
                  <a:lnTo>
                    <a:pt x="21391" y="301"/>
                  </a:lnTo>
                  <a:lnTo>
                    <a:pt x="21391" y="287"/>
                  </a:lnTo>
                  <a:lnTo>
                    <a:pt x="21388" y="287"/>
                  </a:lnTo>
                  <a:lnTo>
                    <a:pt x="21388" y="272"/>
                  </a:lnTo>
                  <a:lnTo>
                    <a:pt x="21386" y="272"/>
                  </a:lnTo>
                  <a:lnTo>
                    <a:pt x="21386" y="258"/>
                  </a:lnTo>
                  <a:lnTo>
                    <a:pt x="21383" y="258"/>
                  </a:lnTo>
                  <a:lnTo>
                    <a:pt x="21383" y="244"/>
                  </a:lnTo>
                  <a:lnTo>
                    <a:pt x="21381" y="244"/>
                  </a:lnTo>
                  <a:lnTo>
                    <a:pt x="21381" y="229"/>
                  </a:lnTo>
                  <a:lnTo>
                    <a:pt x="21378" y="229"/>
                  </a:lnTo>
                  <a:lnTo>
                    <a:pt x="21378" y="215"/>
                  </a:lnTo>
                  <a:lnTo>
                    <a:pt x="21376" y="215"/>
                  </a:lnTo>
                  <a:lnTo>
                    <a:pt x="21376" y="201"/>
                  </a:lnTo>
                  <a:lnTo>
                    <a:pt x="21373" y="201"/>
                  </a:lnTo>
                  <a:lnTo>
                    <a:pt x="21373" y="186"/>
                  </a:lnTo>
                  <a:lnTo>
                    <a:pt x="21370" y="186"/>
                  </a:lnTo>
                  <a:lnTo>
                    <a:pt x="21370" y="172"/>
                  </a:lnTo>
                  <a:lnTo>
                    <a:pt x="21368" y="172"/>
                  </a:lnTo>
                  <a:lnTo>
                    <a:pt x="21368" y="158"/>
                  </a:lnTo>
                  <a:lnTo>
                    <a:pt x="21365" y="158"/>
                  </a:lnTo>
                  <a:lnTo>
                    <a:pt x="21365" y="143"/>
                  </a:lnTo>
                  <a:lnTo>
                    <a:pt x="21363" y="143"/>
                  </a:lnTo>
                  <a:lnTo>
                    <a:pt x="21363" y="129"/>
                  </a:lnTo>
                  <a:lnTo>
                    <a:pt x="21360" y="129"/>
                  </a:lnTo>
                  <a:lnTo>
                    <a:pt x="21360" y="115"/>
                  </a:lnTo>
                  <a:lnTo>
                    <a:pt x="21358" y="115"/>
                  </a:lnTo>
                  <a:lnTo>
                    <a:pt x="21358" y="100"/>
                  </a:lnTo>
                  <a:lnTo>
                    <a:pt x="21355" y="100"/>
                  </a:lnTo>
                  <a:lnTo>
                    <a:pt x="21355" y="86"/>
                  </a:lnTo>
                  <a:lnTo>
                    <a:pt x="21352" y="86"/>
                  </a:lnTo>
                  <a:lnTo>
                    <a:pt x="21352" y="72"/>
                  </a:lnTo>
                  <a:lnTo>
                    <a:pt x="21350" y="72"/>
                  </a:lnTo>
                  <a:lnTo>
                    <a:pt x="21350" y="57"/>
                  </a:lnTo>
                  <a:lnTo>
                    <a:pt x="21347" y="57"/>
                  </a:lnTo>
                  <a:lnTo>
                    <a:pt x="21347" y="43"/>
                  </a:lnTo>
                  <a:lnTo>
                    <a:pt x="21345" y="43"/>
                  </a:lnTo>
                  <a:lnTo>
                    <a:pt x="21345" y="29"/>
                  </a:lnTo>
                  <a:lnTo>
                    <a:pt x="21342" y="29"/>
                  </a:lnTo>
                  <a:lnTo>
                    <a:pt x="21342" y="14"/>
                  </a:lnTo>
                  <a:lnTo>
                    <a:pt x="21339" y="14"/>
                  </a:lnTo>
                  <a:lnTo>
                    <a:pt x="21339" y="0"/>
                  </a:lnTo>
                  <a:lnTo>
                    <a:pt x="1814" y="0"/>
                  </a:lnTo>
                  <a:cubicBezTo>
                    <a:pt x="816" y="0"/>
                    <a:pt x="0" y="907"/>
                    <a:pt x="0" y="2015"/>
                  </a:cubicBezTo>
                  <a:lnTo>
                    <a:pt x="0" y="18137"/>
                  </a:lnTo>
                  <a:cubicBezTo>
                    <a:pt x="0" y="18278"/>
                    <a:pt x="13" y="18416"/>
                    <a:pt x="38" y="18548"/>
                  </a:cubicBezTo>
                  <a:cubicBezTo>
                    <a:pt x="39" y="18553"/>
                    <a:pt x="40" y="18558"/>
                    <a:pt x="41" y="18563"/>
                  </a:cubicBezTo>
                  <a:cubicBezTo>
                    <a:pt x="42" y="18568"/>
                    <a:pt x="43" y="18572"/>
                    <a:pt x="44" y="18577"/>
                  </a:cubicBezTo>
                  <a:cubicBezTo>
                    <a:pt x="45" y="18582"/>
                    <a:pt x="45" y="18587"/>
                    <a:pt x="46" y="18592"/>
                  </a:cubicBezTo>
                  <a:cubicBezTo>
                    <a:pt x="47" y="18596"/>
                    <a:pt x="48" y="18601"/>
                    <a:pt x="49" y="18606"/>
                  </a:cubicBezTo>
                  <a:cubicBezTo>
                    <a:pt x="50" y="18610"/>
                    <a:pt x="50" y="18615"/>
                    <a:pt x="51" y="18620"/>
                  </a:cubicBezTo>
                  <a:cubicBezTo>
                    <a:pt x="52" y="18625"/>
                    <a:pt x="53" y="18630"/>
                    <a:pt x="54" y="18634"/>
                  </a:cubicBezTo>
                  <a:cubicBezTo>
                    <a:pt x="55" y="18639"/>
                    <a:pt x="56" y="18644"/>
                    <a:pt x="57" y="18649"/>
                  </a:cubicBezTo>
                  <a:cubicBezTo>
                    <a:pt x="57" y="18654"/>
                    <a:pt x="58" y="18659"/>
                    <a:pt x="59" y="18664"/>
                  </a:cubicBezTo>
                  <a:cubicBezTo>
                    <a:pt x="60" y="18668"/>
                    <a:pt x="61" y="18672"/>
                    <a:pt x="62" y="18676"/>
                  </a:cubicBezTo>
                  <a:cubicBezTo>
                    <a:pt x="62" y="18682"/>
                    <a:pt x="63" y="18687"/>
                    <a:pt x="64" y="18693"/>
                  </a:cubicBezTo>
                  <a:cubicBezTo>
                    <a:pt x="65" y="18697"/>
                    <a:pt x="66" y="18701"/>
                    <a:pt x="67" y="18705"/>
                  </a:cubicBezTo>
                  <a:cubicBezTo>
                    <a:pt x="68" y="18710"/>
                    <a:pt x="69" y="18715"/>
                    <a:pt x="69" y="18720"/>
                  </a:cubicBezTo>
                  <a:cubicBezTo>
                    <a:pt x="70" y="18725"/>
                    <a:pt x="71" y="18730"/>
                    <a:pt x="72" y="18735"/>
                  </a:cubicBezTo>
                  <a:cubicBezTo>
                    <a:pt x="73" y="18739"/>
                    <a:pt x="74" y="18744"/>
                    <a:pt x="75" y="18749"/>
                  </a:cubicBezTo>
                  <a:cubicBezTo>
                    <a:pt x="75" y="18754"/>
                    <a:pt x="76" y="18759"/>
                    <a:pt x="77" y="18764"/>
                  </a:cubicBezTo>
                  <a:cubicBezTo>
                    <a:pt x="78" y="18769"/>
                    <a:pt x="79" y="18773"/>
                    <a:pt x="80" y="18777"/>
                  </a:cubicBezTo>
                  <a:cubicBezTo>
                    <a:pt x="81" y="18782"/>
                    <a:pt x="81" y="18787"/>
                    <a:pt x="82" y="18792"/>
                  </a:cubicBezTo>
                  <a:cubicBezTo>
                    <a:pt x="83" y="18797"/>
                    <a:pt x="84" y="18802"/>
                    <a:pt x="85" y="18807"/>
                  </a:cubicBezTo>
                  <a:cubicBezTo>
                    <a:pt x="86" y="18811"/>
                    <a:pt x="87" y="18816"/>
                    <a:pt x="87" y="18820"/>
                  </a:cubicBezTo>
                  <a:cubicBezTo>
                    <a:pt x="88" y="18825"/>
                    <a:pt x="89" y="18831"/>
                    <a:pt x="90" y="18836"/>
                  </a:cubicBezTo>
                  <a:cubicBezTo>
                    <a:pt x="91" y="18840"/>
                    <a:pt x="92" y="18844"/>
                    <a:pt x="93" y="18849"/>
                  </a:cubicBezTo>
                  <a:cubicBezTo>
                    <a:pt x="93" y="18854"/>
                    <a:pt x="94" y="18859"/>
                    <a:pt x="95" y="18864"/>
                  </a:cubicBezTo>
                  <a:cubicBezTo>
                    <a:pt x="96" y="18868"/>
                    <a:pt x="97" y="18873"/>
                    <a:pt x="98" y="18878"/>
                  </a:cubicBezTo>
                  <a:cubicBezTo>
                    <a:pt x="99" y="18883"/>
                    <a:pt x="99" y="18888"/>
                    <a:pt x="100" y="18892"/>
                  </a:cubicBezTo>
                  <a:cubicBezTo>
                    <a:pt x="101" y="18897"/>
                    <a:pt x="102" y="18902"/>
                    <a:pt x="103" y="18907"/>
                  </a:cubicBezTo>
                  <a:cubicBezTo>
                    <a:pt x="104" y="18912"/>
                    <a:pt x="105" y="18917"/>
                    <a:pt x="106" y="18921"/>
                  </a:cubicBezTo>
                  <a:cubicBezTo>
                    <a:pt x="106" y="18926"/>
                    <a:pt x="107" y="18931"/>
                    <a:pt x="108" y="18935"/>
                  </a:cubicBezTo>
                  <a:cubicBezTo>
                    <a:pt x="109" y="18940"/>
                    <a:pt x="110" y="18945"/>
                    <a:pt x="111" y="18950"/>
                  </a:cubicBezTo>
                  <a:cubicBezTo>
                    <a:pt x="112" y="18954"/>
                    <a:pt x="112" y="18959"/>
                    <a:pt x="113" y="18963"/>
                  </a:cubicBezTo>
                  <a:cubicBezTo>
                    <a:pt x="114" y="18969"/>
                    <a:pt x="115" y="18974"/>
                    <a:pt x="116" y="18979"/>
                  </a:cubicBezTo>
                  <a:cubicBezTo>
                    <a:pt x="117" y="18983"/>
                    <a:pt x="117" y="18988"/>
                    <a:pt x="118" y="18992"/>
                  </a:cubicBezTo>
                  <a:cubicBezTo>
                    <a:pt x="119" y="18997"/>
                    <a:pt x="120" y="19002"/>
                    <a:pt x="121" y="19008"/>
                  </a:cubicBezTo>
                  <a:cubicBezTo>
                    <a:pt x="122" y="19012"/>
                    <a:pt x="123" y="19016"/>
                    <a:pt x="124" y="19021"/>
                  </a:cubicBezTo>
                  <a:cubicBezTo>
                    <a:pt x="124" y="19026"/>
                    <a:pt x="125" y="19031"/>
                    <a:pt x="126" y="19036"/>
                  </a:cubicBezTo>
                  <a:cubicBezTo>
                    <a:pt x="127" y="19041"/>
                    <a:pt x="128" y="19045"/>
                    <a:pt x="129" y="19050"/>
                  </a:cubicBezTo>
                  <a:cubicBezTo>
                    <a:pt x="130" y="19055"/>
                    <a:pt x="130" y="19060"/>
                    <a:pt x="131" y="19065"/>
                  </a:cubicBezTo>
                  <a:cubicBezTo>
                    <a:pt x="132" y="19069"/>
                    <a:pt x="133" y="19074"/>
                    <a:pt x="134" y="19079"/>
                  </a:cubicBezTo>
                  <a:cubicBezTo>
                    <a:pt x="135" y="19083"/>
                    <a:pt x="136" y="19088"/>
                    <a:pt x="137" y="19093"/>
                  </a:cubicBezTo>
                  <a:cubicBezTo>
                    <a:pt x="137" y="19097"/>
                    <a:pt x="138" y="19102"/>
                    <a:pt x="139" y="19106"/>
                  </a:cubicBezTo>
                  <a:cubicBezTo>
                    <a:pt x="140" y="19112"/>
                    <a:pt x="141" y="19117"/>
                    <a:pt x="142" y="19123"/>
                  </a:cubicBezTo>
                  <a:cubicBezTo>
                    <a:pt x="143" y="19127"/>
                    <a:pt x="143" y="19131"/>
                    <a:pt x="144" y="19135"/>
                  </a:cubicBezTo>
                  <a:cubicBezTo>
                    <a:pt x="145" y="19141"/>
                    <a:pt x="146" y="19146"/>
                    <a:pt x="147" y="19151"/>
                  </a:cubicBezTo>
                  <a:cubicBezTo>
                    <a:pt x="148" y="19155"/>
                    <a:pt x="149" y="19160"/>
                    <a:pt x="149" y="19165"/>
                  </a:cubicBezTo>
                  <a:cubicBezTo>
                    <a:pt x="150" y="19170"/>
                    <a:pt x="151" y="19174"/>
                    <a:pt x="152" y="19179"/>
                  </a:cubicBezTo>
                  <a:cubicBezTo>
                    <a:pt x="153" y="19184"/>
                    <a:pt x="154" y="19188"/>
                    <a:pt x="155" y="19193"/>
                  </a:cubicBezTo>
                  <a:cubicBezTo>
                    <a:pt x="155" y="19198"/>
                    <a:pt x="156" y="19203"/>
                    <a:pt x="157" y="19208"/>
                  </a:cubicBezTo>
                  <a:cubicBezTo>
                    <a:pt x="158" y="19212"/>
                    <a:pt x="159" y="19217"/>
                    <a:pt x="160" y="19221"/>
                  </a:cubicBezTo>
                  <a:cubicBezTo>
                    <a:pt x="161" y="19227"/>
                    <a:pt x="161" y="19232"/>
                    <a:pt x="162" y="19237"/>
                  </a:cubicBezTo>
                  <a:cubicBezTo>
                    <a:pt x="163" y="19242"/>
                    <a:pt x="164" y="19246"/>
                    <a:pt x="165" y="19250"/>
                  </a:cubicBezTo>
                  <a:cubicBezTo>
                    <a:pt x="166" y="19255"/>
                    <a:pt x="167" y="19260"/>
                    <a:pt x="167" y="19265"/>
                  </a:cubicBezTo>
                  <a:cubicBezTo>
                    <a:pt x="168" y="19270"/>
                    <a:pt x="169" y="19275"/>
                    <a:pt x="170" y="19279"/>
                  </a:cubicBezTo>
                  <a:cubicBezTo>
                    <a:pt x="171" y="19284"/>
                    <a:pt x="172" y="19289"/>
                    <a:pt x="173" y="19293"/>
                  </a:cubicBezTo>
                  <a:cubicBezTo>
                    <a:pt x="173" y="19298"/>
                    <a:pt x="174" y="19303"/>
                    <a:pt x="175" y="19308"/>
                  </a:cubicBezTo>
                  <a:cubicBezTo>
                    <a:pt x="176" y="19313"/>
                    <a:pt x="177" y="19318"/>
                    <a:pt x="178" y="19322"/>
                  </a:cubicBezTo>
                  <a:cubicBezTo>
                    <a:pt x="179" y="19327"/>
                    <a:pt x="179" y="19332"/>
                    <a:pt x="180" y="19337"/>
                  </a:cubicBezTo>
                  <a:cubicBezTo>
                    <a:pt x="181" y="19341"/>
                    <a:pt x="182" y="19346"/>
                    <a:pt x="183" y="19351"/>
                  </a:cubicBezTo>
                  <a:cubicBezTo>
                    <a:pt x="184" y="19356"/>
                    <a:pt x="185" y="19360"/>
                    <a:pt x="185" y="19365"/>
                  </a:cubicBezTo>
                  <a:cubicBezTo>
                    <a:pt x="186" y="19370"/>
                    <a:pt x="187" y="19375"/>
                    <a:pt x="188" y="19380"/>
                  </a:cubicBezTo>
                  <a:cubicBezTo>
                    <a:pt x="189" y="19385"/>
                    <a:pt x="190" y="19390"/>
                    <a:pt x="191" y="19394"/>
                  </a:cubicBezTo>
                  <a:cubicBezTo>
                    <a:pt x="192" y="19399"/>
                    <a:pt x="192" y="19403"/>
                    <a:pt x="193" y="19408"/>
                  </a:cubicBezTo>
                  <a:cubicBezTo>
                    <a:pt x="194" y="19413"/>
                    <a:pt x="195" y="19418"/>
                    <a:pt x="196" y="19423"/>
                  </a:cubicBezTo>
                  <a:cubicBezTo>
                    <a:pt x="197" y="19428"/>
                    <a:pt x="197" y="19432"/>
                    <a:pt x="198" y="19436"/>
                  </a:cubicBezTo>
                  <a:cubicBezTo>
                    <a:pt x="199" y="19441"/>
                    <a:pt x="200" y="19447"/>
                    <a:pt x="201" y="19452"/>
                  </a:cubicBezTo>
                  <a:cubicBezTo>
                    <a:pt x="202" y="19456"/>
                    <a:pt x="203" y="19460"/>
                    <a:pt x="203" y="19465"/>
                  </a:cubicBezTo>
                  <a:cubicBezTo>
                    <a:pt x="204" y="19470"/>
                    <a:pt x="205" y="19475"/>
                    <a:pt x="206" y="19480"/>
                  </a:cubicBezTo>
                  <a:cubicBezTo>
                    <a:pt x="207" y="19485"/>
                    <a:pt x="208" y="19490"/>
                    <a:pt x="209" y="19494"/>
                  </a:cubicBezTo>
                  <a:cubicBezTo>
                    <a:pt x="210" y="19499"/>
                    <a:pt x="210" y="19504"/>
                    <a:pt x="211" y="19508"/>
                  </a:cubicBezTo>
                  <a:cubicBezTo>
                    <a:pt x="212" y="19513"/>
                    <a:pt x="213" y="19518"/>
                    <a:pt x="214" y="19523"/>
                  </a:cubicBezTo>
                  <a:cubicBezTo>
                    <a:pt x="215" y="19528"/>
                    <a:pt x="216" y="19533"/>
                    <a:pt x="217" y="19538"/>
                  </a:cubicBezTo>
                  <a:cubicBezTo>
                    <a:pt x="217" y="19542"/>
                    <a:pt x="218" y="19547"/>
                    <a:pt x="219" y="19551"/>
                  </a:cubicBezTo>
                  <a:cubicBezTo>
                    <a:pt x="220" y="19556"/>
                    <a:pt x="221" y="19561"/>
                    <a:pt x="222" y="19566"/>
                  </a:cubicBezTo>
                  <a:cubicBezTo>
                    <a:pt x="223" y="19571"/>
                    <a:pt x="223" y="19575"/>
                    <a:pt x="224" y="19580"/>
                  </a:cubicBezTo>
                  <a:cubicBezTo>
                    <a:pt x="225" y="19585"/>
                    <a:pt x="226" y="19590"/>
                    <a:pt x="227" y="19595"/>
                  </a:cubicBezTo>
                  <a:cubicBezTo>
                    <a:pt x="228" y="19600"/>
                    <a:pt x="229" y="19604"/>
                    <a:pt x="229" y="19609"/>
                  </a:cubicBezTo>
                  <a:cubicBezTo>
                    <a:pt x="230" y="19614"/>
                    <a:pt x="231" y="19618"/>
                    <a:pt x="232" y="19622"/>
                  </a:cubicBezTo>
                  <a:cubicBezTo>
                    <a:pt x="233" y="19628"/>
                    <a:pt x="234" y="19633"/>
                    <a:pt x="235" y="19638"/>
                  </a:cubicBezTo>
                  <a:cubicBezTo>
                    <a:pt x="235" y="19643"/>
                    <a:pt x="236" y="19647"/>
                    <a:pt x="237" y="19651"/>
                  </a:cubicBezTo>
                  <a:cubicBezTo>
                    <a:pt x="238" y="19656"/>
                    <a:pt x="239" y="19661"/>
                    <a:pt x="240" y="19666"/>
                  </a:cubicBezTo>
                  <a:cubicBezTo>
                    <a:pt x="241" y="19671"/>
                    <a:pt x="241" y="19676"/>
                    <a:pt x="242" y="19682"/>
                  </a:cubicBezTo>
                  <a:cubicBezTo>
                    <a:pt x="243" y="19686"/>
                    <a:pt x="244" y="19690"/>
                    <a:pt x="245" y="19694"/>
                  </a:cubicBezTo>
                  <a:cubicBezTo>
                    <a:pt x="246" y="19699"/>
                    <a:pt x="247" y="19705"/>
                    <a:pt x="248" y="19710"/>
                  </a:cubicBezTo>
                  <a:cubicBezTo>
                    <a:pt x="248" y="19714"/>
                    <a:pt x="249" y="19719"/>
                    <a:pt x="250" y="19723"/>
                  </a:cubicBezTo>
                  <a:cubicBezTo>
                    <a:pt x="251" y="19728"/>
                    <a:pt x="252" y="19733"/>
                    <a:pt x="253" y="19738"/>
                  </a:cubicBezTo>
                  <a:cubicBezTo>
                    <a:pt x="253" y="19743"/>
                    <a:pt x="254" y="19747"/>
                    <a:pt x="255" y="19752"/>
                  </a:cubicBezTo>
                  <a:cubicBezTo>
                    <a:pt x="256" y="19757"/>
                    <a:pt x="257" y="19761"/>
                    <a:pt x="258" y="19766"/>
                  </a:cubicBezTo>
                  <a:cubicBezTo>
                    <a:pt x="259" y="19771"/>
                    <a:pt x="260" y="19776"/>
                    <a:pt x="260" y="19782"/>
                  </a:cubicBezTo>
                  <a:cubicBezTo>
                    <a:pt x="261" y="19786"/>
                    <a:pt x="262" y="19791"/>
                    <a:pt x="263" y="19795"/>
                  </a:cubicBezTo>
                  <a:cubicBezTo>
                    <a:pt x="264" y="19800"/>
                    <a:pt x="265" y="19805"/>
                    <a:pt x="266" y="19810"/>
                  </a:cubicBezTo>
                  <a:cubicBezTo>
                    <a:pt x="266" y="19814"/>
                    <a:pt x="267" y="19819"/>
                    <a:pt x="268" y="19824"/>
                  </a:cubicBezTo>
                  <a:cubicBezTo>
                    <a:pt x="269" y="19828"/>
                    <a:pt x="270" y="19833"/>
                    <a:pt x="270" y="19837"/>
                  </a:cubicBezTo>
                  <a:cubicBezTo>
                    <a:pt x="271" y="19843"/>
                    <a:pt x="272" y="19848"/>
                    <a:pt x="273" y="19853"/>
                  </a:cubicBezTo>
                  <a:cubicBezTo>
                    <a:pt x="274" y="19858"/>
                    <a:pt x="275" y="19862"/>
                    <a:pt x="276" y="19867"/>
                  </a:cubicBezTo>
                  <a:cubicBezTo>
                    <a:pt x="277" y="19872"/>
                    <a:pt x="277" y="19876"/>
                    <a:pt x="278" y="19881"/>
                  </a:cubicBezTo>
                  <a:cubicBezTo>
                    <a:pt x="279" y="19886"/>
                    <a:pt x="280" y="19891"/>
                    <a:pt x="281" y="19896"/>
                  </a:cubicBezTo>
                  <a:cubicBezTo>
                    <a:pt x="282" y="19900"/>
                    <a:pt x="283" y="19904"/>
                    <a:pt x="283" y="19909"/>
                  </a:cubicBezTo>
                  <a:cubicBezTo>
                    <a:pt x="284" y="19914"/>
                    <a:pt x="285" y="19920"/>
                    <a:pt x="286" y="19925"/>
                  </a:cubicBezTo>
                  <a:cubicBezTo>
                    <a:pt x="287" y="19929"/>
                    <a:pt x="288" y="19934"/>
                    <a:pt x="289" y="19938"/>
                  </a:cubicBezTo>
                  <a:cubicBezTo>
                    <a:pt x="289" y="19943"/>
                    <a:pt x="290" y="19948"/>
                    <a:pt x="291" y="19952"/>
                  </a:cubicBezTo>
                  <a:cubicBezTo>
                    <a:pt x="292" y="19958"/>
                    <a:pt x="293" y="19963"/>
                    <a:pt x="294" y="19968"/>
                  </a:cubicBezTo>
                  <a:cubicBezTo>
                    <a:pt x="295" y="19972"/>
                    <a:pt x="296" y="19977"/>
                    <a:pt x="296" y="19981"/>
                  </a:cubicBezTo>
                  <a:cubicBezTo>
                    <a:pt x="464" y="20902"/>
                    <a:pt x="1199" y="21600"/>
                    <a:pt x="2074" y="21600"/>
                  </a:cubicBezTo>
                  <a:lnTo>
                    <a:pt x="21600" y="21600"/>
                  </a:lnTo>
                  <a:lnTo>
                    <a:pt x="21600" y="1447"/>
                  </a:lnTo>
                  <a:cubicBezTo>
                    <a:pt x="21600" y="1447"/>
                    <a:pt x="21597" y="1447"/>
                    <a:pt x="21597" y="1447"/>
                  </a:cubicBezTo>
                  <a:close/>
                </a:path>
              </a:pathLst>
            </a:custGeom>
            <a:solidFill>
              <a:srgbClr val="73A20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539" name="Shape 6539"/>
            <p:cNvSpPr/>
            <p:nvPr/>
          </p:nvSpPr>
          <p:spPr>
            <a:xfrm>
              <a:off x="2150640" y="0"/>
              <a:ext cx="8074557" cy="2177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48"/>
                  </a:moveTo>
                  <a:lnTo>
                    <a:pt x="21598" y="11441"/>
                  </a:lnTo>
                  <a:lnTo>
                    <a:pt x="21599" y="11435"/>
                  </a:lnTo>
                  <a:lnTo>
                    <a:pt x="21597" y="11428"/>
                  </a:lnTo>
                  <a:lnTo>
                    <a:pt x="21599" y="11422"/>
                  </a:lnTo>
                  <a:lnTo>
                    <a:pt x="21596" y="11415"/>
                  </a:lnTo>
                  <a:lnTo>
                    <a:pt x="21598" y="11410"/>
                  </a:lnTo>
                  <a:lnTo>
                    <a:pt x="21596" y="11402"/>
                  </a:lnTo>
                  <a:lnTo>
                    <a:pt x="21597" y="11397"/>
                  </a:lnTo>
                  <a:lnTo>
                    <a:pt x="21595" y="11389"/>
                  </a:lnTo>
                  <a:lnTo>
                    <a:pt x="21597" y="11384"/>
                  </a:lnTo>
                  <a:lnTo>
                    <a:pt x="21594" y="11376"/>
                  </a:lnTo>
                  <a:lnTo>
                    <a:pt x="21596" y="11371"/>
                  </a:lnTo>
                  <a:lnTo>
                    <a:pt x="21593" y="11364"/>
                  </a:lnTo>
                  <a:lnTo>
                    <a:pt x="21595" y="11358"/>
                  </a:lnTo>
                  <a:lnTo>
                    <a:pt x="21593" y="11351"/>
                  </a:lnTo>
                  <a:lnTo>
                    <a:pt x="21594" y="11345"/>
                  </a:lnTo>
                  <a:lnTo>
                    <a:pt x="21592" y="11338"/>
                  </a:lnTo>
                  <a:lnTo>
                    <a:pt x="21594" y="11333"/>
                  </a:lnTo>
                  <a:lnTo>
                    <a:pt x="21591" y="11325"/>
                  </a:lnTo>
                  <a:lnTo>
                    <a:pt x="21593" y="11320"/>
                  </a:lnTo>
                  <a:lnTo>
                    <a:pt x="21591" y="11312"/>
                  </a:lnTo>
                  <a:lnTo>
                    <a:pt x="21592" y="11307"/>
                  </a:lnTo>
                  <a:lnTo>
                    <a:pt x="21590" y="11300"/>
                  </a:lnTo>
                  <a:lnTo>
                    <a:pt x="21592" y="11294"/>
                  </a:lnTo>
                  <a:lnTo>
                    <a:pt x="21589" y="11287"/>
                  </a:lnTo>
                  <a:lnTo>
                    <a:pt x="21591" y="11281"/>
                  </a:lnTo>
                  <a:lnTo>
                    <a:pt x="21589" y="11274"/>
                  </a:lnTo>
                  <a:lnTo>
                    <a:pt x="21590" y="11268"/>
                  </a:lnTo>
                  <a:lnTo>
                    <a:pt x="21588" y="11261"/>
                  </a:lnTo>
                  <a:lnTo>
                    <a:pt x="21590" y="11256"/>
                  </a:lnTo>
                  <a:lnTo>
                    <a:pt x="21587" y="11248"/>
                  </a:lnTo>
                  <a:lnTo>
                    <a:pt x="21589" y="11243"/>
                  </a:lnTo>
                  <a:lnTo>
                    <a:pt x="21586" y="11235"/>
                  </a:lnTo>
                  <a:lnTo>
                    <a:pt x="21588" y="11230"/>
                  </a:lnTo>
                  <a:lnTo>
                    <a:pt x="21586" y="11222"/>
                  </a:lnTo>
                  <a:lnTo>
                    <a:pt x="21588" y="11217"/>
                  </a:lnTo>
                  <a:lnTo>
                    <a:pt x="21585" y="11210"/>
                  </a:lnTo>
                  <a:lnTo>
                    <a:pt x="21587" y="11204"/>
                  </a:lnTo>
                  <a:lnTo>
                    <a:pt x="21584" y="11197"/>
                  </a:lnTo>
                  <a:lnTo>
                    <a:pt x="21586" y="11191"/>
                  </a:lnTo>
                  <a:lnTo>
                    <a:pt x="21584" y="11184"/>
                  </a:lnTo>
                  <a:lnTo>
                    <a:pt x="21585" y="11179"/>
                  </a:lnTo>
                  <a:lnTo>
                    <a:pt x="21583" y="11171"/>
                  </a:lnTo>
                  <a:lnTo>
                    <a:pt x="21585" y="11166"/>
                  </a:lnTo>
                  <a:lnTo>
                    <a:pt x="21582" y="11158"/>
                  </a:lnTo>
                  <a:lnTo>
                    <a:pt x="21584" y="11153"/>
                  </a:lnTo>
                  <a:lnTo>
                    <a:pt x="21582" y="11145"/>
                  </a:lnTo>
                  <a:lnTo>
                    <a:pt x="21583" y="11140"/>
                  </a:lnTo>
                  <a:lnTo>
                    <a:pt x="21581" y="11133"/>
                  </a:lnTo>
                  <a:lnTo>
                    <a:pt x="21583" y="11127"/>
                  </a:lnTo>
                  <a:lnTo>
                    <a:pt x="21580" y="11120"/>
                  </a:lnTo>
                  <a:lnTo>
                    <a:pt x="21582" y="11114"/>
                  </a:lnTo>
                  <a:lnTo>
                    <a:pt x="21580" y="11107"/>
                  </a:lnTo>
                  <a:lnTo>
                    <a:pt x="21581" y="11102"/>
                  </a:lnTo>
                  <a:lnTo>
                    <a:pt x="21579" y="11094"/>
                  </a:lnTo>
                  <a:lnTo>
                    <a:pt x="21581" y="11089"/>
                  </a:lnTo>
                  <a:lnTo>
                    <a:pt x="21578" y="11081"/>
                  </a:lnTo>
                  <a:lnTo>
                    <a:pt x="21580" y="11076"/>
                  </a:lnTo>
                  <a:lnTo>
                    <a:pt x="21578" y="11069"/>
                  </a:lnTo>
                  <a:lnTo>
                    <a:pt x="21579" y="11063"/>
                  </a:lnTo>
                  <a:lnTo>
                    <a:pt x="21577" y="11056"/>
                  </a:lnTo>
                  <a:lnTo>
                    <a:pt x="21579" y="11050"/>
                  </a:lnTo>
                  <a:lnTo>
                    <a:pt x="21576" y="11043"/>
                  </a:lnTo>
                  <a:lnTo>
                    <a:pt x="21578" y="11037"/>
                  </a:lnTo>
                  <a:lnTo>
                    <a:pt x="21575" y="11030"/>
                  </a:lnTo>
                  <a:lnTo>
                    <a:pt x="21577" y="11025"/>
                  </a:lnTo>
                  <a:lnTo>
                    <a:pt x="21575" y="11017"/>
                  </a:lnTo>
                  <a:lnTo>
                    <a:pt x="21576" y="11012"/>
                  </a:lnTo>
                  <a:lnTo>
                    <a:pt x="21574" y="11004"/>
                  </a:lnTo>
                  <a:lnTo>
                    <a:pt x="21576" y="10999"/>
                  </a:lnTo>
                  <a:lnTo>
                    <a:pt x="21573" y="10991"/>
                  </a:lnTo>
                  <a:lnTo>
                    <a:pt x="21575" y="10986"/>
                  </a:lnTo>
                  <a:lnTo>
                    <a:pt x="21573" y="10979"/>
                  </a:lnTo>
                  <a:lnTo>
                    <a:pt x="21574" y="10973"/>
                  </a:lnTo>
                  <a:lnTo>
                    <a:pt x="21572" y="10966"/>
                  </a:lnTo>
                  <a:lnTo>
                    <a:pt x="21574" y="10960"/>
                  </a:lnTo>
                  <a:lnTo>
                    <a:pt x="21571" y="10953"/>
                  </a:lnTo>
                  <a:lnTo>
                    <a:pt x="21573" y="10948"/>
                  </a:lnTo>
                  <a:lnTo>
                    <a:pt x="21571" y="10940"/>
                  </a:lnTo>
                  <a:lnTo>
                    <a:pt x="21572" y="10935"/>
                  </a:lnTo>
                  <a:lnTo>
                    <a:pt x="21570" y="10927"/>
                  </a:lnTo>
                  <a:lnTo>
                    <a:pt x="21572" y="10922"/>
                  </a:lnTo>
                  <a:lnTo>
                    <a:pt x="21569" y="10914"/>
                  </a:lnTo>
                  <a:lnTo>
                    <a:pt x="21571" y="10909"/>
                  </a:lnTo>
                  <a:lnTo>
                    <a:pt x="21568" y="10902"/>
                  </a:lnTo>
                  <a:lnTo>
                    <a:pt x="21570" y="10896"/>
                  </a:lnTo>
                  <a:lnTo>
                    <a:pt x="21568" y="10889"/>
                  </a:lnTo>
                  <a:lnTo>
                    <a:pt x="21570" y="10883"/>
                  </a:lnTo>
                  <a:lnTo>
                    <a:pt x="21567" y="10876"/>
                  </a:lnTo>
                  <a:lnTo>
                    <a:pt x="21569" y="10871"/>
                  </a:lnTo>
                  <a:lnTo>
                    <a:pt x="21566" y="10863"/>
                  </a:lnTo>
                  <a:lnTo>
                    <a:pt x="21568" y="10858"/>
                  </a:lnTo>
                  <a:lnTo>
                    <a:pt x="21566" y="10850"/>
                  </a:lnTo>
                  <a:lnTo>
                    <a:pt x="21567" y="10845"/>
                  </a:lnTo>
                  <a:lnTo>
                    <a:pt x="21565" y="10837"/>
                  </a:lnTo>
                  <a:lnTo>
                    <a:pt x="21567" y="10832"/>
                  </a:lnTo>
                  <a:lnTo>
                    <a:pt x="21564" y="10825"/>
                  </a:lnTo>
                  <a:lnTo>
                    <a:pt x="21566" y="10819"/>
                  </a:lnTo>
                  <a:lnTo>
                    <a:pt x="21564" y="10812"/>
                  </a:lnTo>
                  <a:lnTo>
                    <a:pt x="21565" y="10806"/>
                  </a:lnTo>
                  <a:lnTo>
                    <a:pt x="21563" y="10799"/>
                  </a:lnTo>
                  <a:lnTo>
                    <a:pt x="21565" y="10794"/>
                  </a:lnTo>
                  <a:lnTo>
                    <a:pt x="21562" y="10786"/>
                  </a:lnTo>
                  <a:lnTo>
                    <a:pt x="21564" y="10781"/>
                  </a:lnTo>
                  <a:lnTo>
                    <a:pt x="21562" y="10773"/>
                  </a:lnTo>
                  <a:lnTo>
                    <a:pt x="21563" y="10768"/>
                  </a:lnTo>
                  <a:lnTo>
                    <a:pt x="21561" y="10760"/>
                  </a:lnTo>
                  <a:lnTo>
                    <a:pt x="21563" y="10755"/>
                  </a:lnTo>
                  <a:lnTo>
                    <a:pt x="21560" y="10748"/>
                  </a:lnTo>
                  <a:lnTo>
                    <a:pt x="21562" y="10742"/>
                  </a:lnTo>
                  <a:lnTo>
                    <a:pt x="21559" y="10735"/>
                  </a:lnTo>
                  <a:lnTo>
                    <a:pt x="21561" y="10730"/>
                  </a:lnTo>
                  <a:lnTo>
                    <a:pt x="21559" y="10722"/>
                  </a:lnTo>
                  <a:lnTo>
                    <a:pt x="21561" y="10717"/>
                  </a:lnTo>
                  <a:lnTo>
                    <a:pt x="21558" y="10709"/>
                  </a:lnTo>
                  <a:lnTo>
                    <a:pt x="21560" y="10704"/>
                  </a:lnTo>
                  <a:lnTo>
                    <a:pt x="21557" y="10696"/>
                  </a:lnTo>
                  <a:lnTo>
                    <a:pt x="21559" y="10691"/>
                  </a:lnTo>
                  <a:lnTo>
                    <a:pt x="21557" y="10683"/>
                  </a:lnTo>
                  <a:lnTo>
                    <a:pt x="21558" y="10678"/>
                  </a:lnTo>
                  <a:lnTo>
                    <a:pt x="21556" y="10671"/>
                  </a:lnTo>
                  <a:lnTo>
                    <a:pt x="21558" y="10665"/>
                  </a:lnTo>
                  <a:lnTo>
                    <a:pt x="21555" y="10658"/>
                  </a:lnTo>
                  <a:lnTo>
                    <a:pt x="21557" y="10652"/>
                  </a:lnTo>
                  <a:lnTo>
                    <a:pt x="21555" y="10645"/>
                  </a:lnTo>
                  <a:lnTo>
                    <a:pt x="21556" y="10640"/>
                  </a:lnTo>
                  <a:lnTo>
                    <a:pt x="21554" y="10632"/>
                  </a:lnTo>
                  <a:lnTo>
                    <a:pt x="21556" y="10627"/>
                  </a:lnTo>
                  <a:lnTo>
                    <a:pt x="21553" y="10619"/>
                  </a:lnTo>
                  <a:lnTo>
                    <a:pt x="21555" y="10614"/>
                  </a:lnTo>
                  <a:lnTo>
                    <a:pt x="21553" y="10606"/>
                  </a:lnTo>
                  <a:lnTo>
                    <a:pt x="21554" y="10601"/>
                  </a:lnTo>
                  <a:lnTo>
                    <a:pt x="21552" y="10594"/>
                  </a:lnTo>
                  <a:lnTo>
                    <a:pt x="21554" y="10588"/>
                  </a:lnTo>
                  <a:lnTo>
                    <a:pt x="21551" y="10581"/>
                  </a:lnTo>
                  <a:lnTo>
                    <a:pt x="21553" y="10575"/>
                  </a:lnTo>
                  <a:lnTo>
                    <a:pt x="21551" y="10568"/>
                  </a:lnTo>
                  <a:lnTo>
                    <a:pt x="21552" y="10563"/>
                  </a:lnTo>
                  <a:lnTo>
                    <a:pt x="21550" y="10555"/>
                  </a:lnTo>
                  <a:lnTo>
                    <a:pt x="21552" y="10550"/>
                  </a:lnTo>
                  <a:lnTo>
                    <a:pt x="21549" y="10542"/>
                  </a:lnTo>
                  <a:lnTo>
                    <a:pt x="21551" y="10537"/>
                  </a:lnTo>
                  <a:lnTo>
                    <a:pt x="21548" y="10529"/>
                  </a:lnTo>
                  <a:lnTo>
                    <a:pt x="21550" y="10524"/>
                  </a:lnTo>
                  <a:lnTo>
                    <a:pt x="21548" y="10517"/>
                  </a:lnTo>
                  <a:lnTo>
                    <a:pt x="21550" y="10511"/>
                  </a:lnTo>
                  <a:lnTo>
                    <a:pt x="21547" y="10504"/>
                  </a:lnTo>
                  <a:lnTo>
                    <a:pt x="21549" y="10499"/>
                  </a:lnTo>
                  <a:lnTo>
                    <a:pt x="21546" y="10491"/>
                  </a:lnTo>
                  <a:lnTo>
                    <a:pt x="21548" y="10486"/>
                  </a:lnTo>
                  <a:lnTo>
                    <a:pt x="21546" y="10478"/>
                  </a:lnTo>
                  <a:lnTo>
                    <a:pt x="21547" y="10473"/>
                  </a:lnTo>
                  <a:lnTo>
                    <a:pt x="21545" y="10465"/>
                  </a:lnTo>
                  <a:lnTo>
                    <a:pt x="21547" y="10460"/>
                  </a:lnTo>
                  <a:lnTo>
                    <a:pt x="21544" y="10453"/>
                  </a:lnTo>
                  <a:lnTo>
                    <a:pt x="21546" y="10447"/>
                  </a:lnTo>
                  <a:lnTo>
                    <a:pt x="21544" y="10440"/>
                  </a:lnTo>
                  <a:lnTo>
                    <a:pt x="21545" y="10434"/>
                  </a:lnTo>
                  <a:lnTo>
                    <a:pt x="21543" y="10427"/>
                  </a:lnTo>
                  <a:lnTo>
                    <a:pt x="21545" y="10421"/>
                  </a:lnTo>
                  <a:lnTo>
                    <a:pt x="21542" y="10414"/>
                  </a:lnTo>
                  <a:lnTo>
                    <a:pt x="21544" y="10409"/>
                  </a:lnTo>
                  <a:lnTo>
                    <a:pt x="21542" y="10401"/>
                  </a:lnTo>
                  <a:lnTo>
                    <a:pt x="21543" y="10396"/>
                  </a:lnTo>
                  <a:lnTo>
                    <a:pt x="21541" y="10388"/>
                  </a:lnTo>
                  <a:lnTo>
                    <a:pt x="21543" y="10383"/>
                  </a:lnTo>
                  <a:lnTo>
                    <a:pt x="21540" y="10375"/>
                  </a:lnTo>
                  <a:lnTo>
                    <a:pt x="21542" y="10370"/>
                  </a:lnTo>
                  <a:lnTo>
                    <a:pt x="21539" y="10363"/>
                  </a:lnTo>
                  <a:lnTo>
                    <a:pt x="21541" y="10357"/>
                  </a:lnTo>
                  <a:lnTo>
                    <a:pt x="21539" y="10350"/>
                  </a:lnTo>
                  <a:lnTo>
                    <a:pt x="21541" y="10344"/>
                  </a:lnTo>
                  <a:lnTo>
                    <a:pt x="21538" y="10337"/>
                  </a:lnTo>
                  <a:lnTo>
                    <a:pt x="21540" y="10332"/>
                  </a:lnTo>
                  <a:lnTo>
                    <a:pt x="21537" y="10324"/>
                  </a:lnTo>
                  <a:lnTo>
                    <a:pt x="21539" y="10319"/>
                  </a:lnTo>
                  <a:lnTo>
                    <a:pt x="21537" y="10311"/>
                  </a:lnTo>
                  <a:lnTo>
                    <a:pt x="21538" y="10306"/>
                  </a:lnTo>
                  <a:lnTo>
                    <a:pt x="21536" y="10298"/>
                  </a:lnTo>
                  <a:lnTo>
                    <a:pt x="21538" y="10293"/>
                  </a:lnTo>
                  <a:lnTo>
                    <a:pt x="21535" y="10286"/>
                  </a:lnTo>
                  <a:lnTo>
                    <a:pt x="21537" y="10280"/>
                  </a:lnTo>
                  <a:lnTo>
                    <a:pt x="21535" y="10273"/>
                  </a:lnTo>
                  <a:lnTo>
                    <a:pt x="21536" y="10267"/>
                  </a:lnTo>
                  <a:lnTo>
                    <a:pt x="21534" y="10260"/>
                  </a:lnTo>
                  <a:lnTo>
                    <a:pt x="21536" y="10255"/>
                  </a:lnTo>
                  <a:lnTo>
                    <a:pt x="21533" y="10247"/>
                  </a:lnTo>
                  <a:lnTo>
                    <a:pt x="21535" y="10242"/>
                  </a:lnTo>
                  <a:lnTo>
                    <a:pt x="21532" y="10234"/>
                  </a:lnTo>
                  <a:lnTo>
                    <a:pt x="21534" y="10229"/>
                  </a:lnTo>
                  <a:lnTo>
                    <a:pt x="21532" y="10221"/>
                  </a:lnTo>
                  <a:lnTo>
                    <a:pt x="21534" y="10216"/>
                  </a:lnTo>
                  <a:lnTo>
                    <a:pt x="21531" y="10209"/>
                  </a:lnTo>
                  <a:lnTo>
                    <a:pt x="21533" y="10203"/>
                  </a:lnTo>
                  <a:lnTo>
                    <a:pt x="21530" y="10196"/>
                  </a:lnTo>
                  <a:lnTo>
                    <a:pt x="21532" y="10190"/>
                  </a:lnTo>
                  <a:lnTo>
                    <a:pt x="21530" y="10183"/>
                  </a:lnTo>
                  <a:lnTo>
                    <a:pt x="21531" y="10178"/>
                  </a:lnTo>
                  <a:lnTo>
                    <a:pt x="21529" y="10170"/>
                  </a:lnTo>
                  <a:lnTo>
                    <a:pt x="21531" y="10165"/>
                  </a:lnTo>
                  <a:lnTo>
                    <a:pt x="21528" y="10157"/>
                  </a:lnTo>
                  <a:lnTo>
                    <a:pt x="21530" y="10152"/>
                  </a:lnTo>
                  <a:lnTo>
                    <a:pt x="18238" y="0"/>
                  </a:lnTo>
                  <a:lnTo>
                    <a:pt x="18238" y="1128"/>
                  </a:lnTo>
                  <a:lnTo>
                    <a:pt x="0" y="1128"/>
                  </a:lnTo>
                  <a:lnTo>
                    <a:pt x="0" y="19176"/>
                  </a:lnTo>
                  <a:lnTo>
                    <a:pt x="1" y="19176"/>
                  </a:lnTo>
                  <a:lnTo>
                    <a:pt x="1" y="19189"/>
                  </a:lnTo>
                  <a:lnTo>
                    <a:pt x="1" y="19189"/>
                  </a:lnTo>
                  <a:lnTo>
                    <a:pt x="1" y="19202"/>
                  </a:lnTo>
                  <a:lnTo>
                    <a:pt x="2" y="19202"/>
                  </a:lnTo>
                  <a:lnTo>
                    <a:pt x="2" y="19214"/>
                  </a:lnTo>
                  <a:lnTo>
                    <a:pt x="3" y="19214"/>
                  </a:lnTo>
                  <a:lnTo>
                    <a:pt x="3" y="19227"/>
                  </a:lnTo>
                  <a:lnTo>
                    <a:pt x="3" y="19227"/>
                  </a:lnTo>
                  <a:lnTo>
                    <a:pt x="3" y="19240"/>
                  </a:lnTo>
                  <a:lnTo>
                    <a:pt x="4" y="19240"/>
                  </a:lnTo>
                  <a:lnTo>
                    <a:pt x="4" y="19253"/>
                  </a:lnTo>
                  <a:lnTo>
                    <a:pt x="5" y="19253"/>
                  </a:lnTo>
                  <a:lnTo>
                    <a:pt x="5" y="19266"/>
                  </a:lnTo>
                  <a:lnTo>
                    <a:pt x="6" y="19266"/>
                  </a:lnTo>
                  <a:lnTo>
                    <a:pt x="6" y="19279"/>
                  </a:lnTo>
                  <a:lnTo>
                    <a:pt x="6" y="19279"/>
                  </a:lnTo>
                  <a:lnTo>
                    <a:pt x="6" y="19291"/>
                  </a:lnTo>
                  <a:lnTo>
                    <a:pt x="7" y="19291"/>
                  </a:lnTo>
                  <a:lnTo>
                    <a:pt x="7" y="19304"/>
                  </a:lnTo>
                  <a:lnTo>
                    <a:pt x="8" y="19304"/>
                  </a:lnTo>
                  <a:lnTo>
                    <a:pt x="8" y="19317"/>
                  </a:lnTo>
                  <a:lnTo>
                    <a:pt x="8" y="19317"/>
                  </a:lnTo>
                  <a:lnTo>
                    <a:pt x="8" y="19330"/>
                  </a:lnTo>
                  <a:lnTo>
                    <a:pt x="9" y="19330"/>
                  </a:lnTo>
                  <a:lnTo>
                    <a:pt x="9" y="19343"/>
                  </a:lnTo>
                  <a:lnTo>
                    <a:pt x="10" y="19343"/>
                  </a:lnTo>
                  <a:lnTo>
                    <a:pt x="10" y="19356"/>
                  </a:lnTo>
                  <a:lnTo>
                    <a:pt x="10" y="19356"/>
                  </a:lnTo>
                  <a:lnTo>
                    <a:pt x="10" y="19368"/>
                  </a:lnTo>
                  <a:lnTo>
                    <a:pt x="11" y="19368"/>
                  </a:lnTo>
                  <a:lnTo>
                    <a:pt x="11" y="19381"/>
                  </a:lnTo>
                  <a:lnTo>
                    <a:pt x="12" y="19381"/>
                  </a:lnTo>
                  <a:lnTo>
                    <a:pt x="12" y="19394"/>
                  </a:lnTo>
                  <a:lnTo>
                    <a:pt x="12" y="19394"/>
                  </a:lnTo>
                  <a:lnTo>
                    <a:pt x="12" y="19407"/>
                  </a:lnTo>
                  <a:lnTo>
                    <a:pt x="13" y="19407"/>
                  </a:lnTo>
                  <a:lnTo>
                    <a:pt x="13" y="19420"/>
                  </a:lnTo>
                  <a:lnTo>
                    <a:pt x="14" y="19420"/>
                  </a:lnTo>
                  <a:lnTo>
                    <a:pt x="14" y="19433"/>
                  </a:lnTo>
                  <a:lnTo>
                    <a:pt x="15" y="19433"/>
                  </a:lnTo>
                  <a:lnTo>
                    <a:pt x="15" y="19445"/>
                  </a:lnTo>
                  <a:lnTo>
                    <a:pt x="15" y="19445"/>
                  </a:lnTo>
                  <a:lnTo>
                    <a:pt x="15" y="19458"/>
                  </a:lnTo>
                  <a:lnTo>
                    <a:pt x="16" y="19458"/>
                  </a:lnTo>
                  <a:lnTo>
                    <a:pt x="16" y="19471"/>
                  </a:lnTo>
                  <a:lnTo>
                    <a:pt x="17" y="19471"/>
                  </a:lnTo>
                  <a:lnTo>
                    <a:pt x="17" y="19484"/>
                  </a:lnTo>
                  <a:lnTo>
                    <a:pt x="17" y="19484"/>
                  </a:lnTo>
                  <a:lnTo>
                    <a:pt x="17" y="19497"/>
                  </a:lnTo>
                  <a:lnTo>
                    <a:pt x="18" y="19497"/>
                  </a:lnTo>
                  <a:lnTo>
                    <a:pt x="18" y="19510"/>
                  </a:lnTo>
                  <a:lnTo>
                    <a:pt x="19" y="19510"/>
                  </a:lnTo>
                  <a:lnTo>
                    <a:pt x="19" y="19522"/>
                  </a:lnTo>
                  <a:lnTo>
                    <a:pt x="19" y="19522"/>
                  </a:lnTo>
                  <a:lnTo>
                    <a:pt x="19" y="19535"/>
                  </a:lnTo>
                  <a:lnTo>
                    <a:pt x="20" y="19535"/>
                  </a:lnTo>
                  <a:lnTo>
                    <a:pt x="20" y="19548"/>
                  </a:lnTo>
                  <a:lnTo>
                    <a:pt x="21" y="19548"/>
                  </a:lnTo>
                  <a:lnTo>
                    <a:pt x="21" y="19561"/>
                  </a:lnTo>
                  <a:lnTo>
                    <a:pt x="21" y="19561"/>
                  </a:lnTo>
                  <a:lnTo>
                    <a:pt x="21" y="19574"/>
                  </a:lnTo>
                  <a:lnTo>
                    <a:pt x="22" y="19574"/>
                  </a:lnTo>
                  <a:lnTo>
                    <a:pt x="22" y="19587"/>
                  </a:lnTo>
                  <a:lnTo>
                    <a:pt x="23" y="19587"/>
                  </a:lnTo>
                  <a:lnTo>
                    <a:pt x="23" y="19599"/>
                  </a:lnTo>
                  <a:lnTo>
                    <a:pt x="24" y="19599"/>
                  </a:lnTo>
                  <a:lnTo>
                    <a:pt x="24" y="19612"/>
                  </a:lnTo>
                  <a:lnTo>
                    <a:pt x="24" y="19612"/>
                  </a:lnTo>
                  <a:lnTo>
                    <a:pt x="24" y="19625"/>
                  </a:lnTo>
                  <a:lnTo>
                    <a:pt x="25" y="19625"/>
                  </a:lnTo>
                  <a:lnTo>
                    <a:pt x="25" y="19638"/>
                  </a:lnTo>
                  <a:lnTo>
                    <a:pt x="26" y="19638"/>
                  </a:lnTo>
                  <a:lnTo>
                    <a:pt x="26" y="19651"/>
                  </a:lnTo>
                  <a:lnTo>
                    <a:pt x="26" y="19651"/>
                  </a:lnTo>
                  <a:lnTo>
                    <a:pt x="26" y="19664"/>
                  </a:lnTo>
                  <a:lnTo>
                    <a:pt x="27" y="19664"/>
                  </a:lnTo>
                  <a:lnTo>
                    <a:pt x="27" y="19676"/>
                  </a:lnTo>
                  <a:lnTo>
                    <a:pt x="28" y="19676"/>
                  </a:lnTo>
                  <a:lnTo>
                    <a:pt x="28" y="19689"/>
                  </a:lnTo>
                  <a:lnTo>
                    <a:pt x="28" y="19689"/>
                  </a:lnTo>
                  <a:lnTo>
                    <a:pt x="28" y="19702"/>
                  </a:lnTo>
                  <a:lnTo>
                    <a:pt x="29" y="19702"/>
                  </a:lnTo>
                  <a:lnTo>
                    <a:pt x="29" y="19715"/>
                  </a:lnTo>
                  <a:lnTo>
                    <a:pt x="30" y="19715"/>
                  </a:lnTo>
                  <a:lnTo>
                    <a:pt x="30" y="19728"/>
                  </a:lnTo>
                  <a:lnTo>
                    <a:pt x="30" y="19728"/>
                  </a:lnTo>
                  <a:lnTo>
                    <a:pt x="30" y="19741"/>
                  </a:lnTo>
                  <a:lnTo>
                    <a:pt x="31" y="19741"/>
                  </a:lnTo>
                  <a:lnTo>
                    <a:pt x="31" y="19754"/>
                  </a:lnTo>
                  <a:lnTo>
                    <a:pt x="32" y="19754"/>
                  </a:lnTo>
                  <a:lnTo>
                    <a:pt x="32" y="19766"/>
                  </a:lnTo>
                  <a:lnTo>
                    <a:pt x="33" y="19766"/>
                  </a:lnTo>
                  <a:lnTo>
                    <a:pt x="33" y="19779"/>
                  </a:lnTo>
                  <a:lnTo>
                    <a:pt x="33" y="19779"/>
                  </a:lnTo>
                  <a:lnTo>
                    <a:pt x="33" y="19792"/>
                  </a:lnTo>
                  <a:lnTo>
                    <a:pt x="34" y="19792"/>
                  </a:lnTo>
                  <a:lnTo>
                    <a:pt x="34" y="19805"/>
                  </a:lnTo>
                  <a:lnTo>
                    <a:pt x="35" y="19805"/>
                  </a:lnTo>
                  <a:lnTo>
                    <a:pt x="35" y="19818"/>
                  </a:lnTo>
                  <a:lnTo>
                    <a:pt x="35" y="19818"/>
                  </a:lnTo>
                  <a:lnTo>
                    <a:pt x="35" y="19830"/>
                  </a:lnTo>
                  <a:lnTo>
                    <a:pt x="36" y="19830"/>
                  </a:lnTo>
                  <a:lnTo>
                    <a:pt x="36" y="19843"/>
                  </a:lnTo>
                  <a:lnTo>
                    <a:pt x="37" y="19843"/>
                  </a:lnTo>
                  <a:lnTo>
                    <a:pt x="37" y="19856"/>
                  </a:lnTo>
                  <a:lnTo>
                    <a:pt x="37" y="19856"/>
                  </a:lnTo>
                  <a:lnTo>
                    <a:pt x="37" y="19869"/>
                  </a:lnTo>
                  <a:lnTo>
                    <a:pt x="38" y="19869"/>
                  </a:lnTo>
                  <a:lnTo>
                    <a:pt x="38" y="19882"/>
                  </a:lnTo>
                  <a:lnTo>
                    <a:pt x="39" y="19882"/>
                  </a:lnTo>
                  <a:lnTo>
                    <a:pt x="39" y="19895"/>
                  </a:lnTo>
                  <a:lnTo>
                    <a:pt x="39" y="19895"/>
                  </a:lnTo>
                  <a:lnTo>
                    <a:pt x="39" y="19907"/>
                  </a:lnTo>
                  <a:lnTo>
                    <a:pt x="40" y="19907"/>
                  </a:lnTo>
                  <a:lnTo>
                    <a:pt x="40" y="19920"/>
                  </a:lnTo>
                  <a:lnTo>
                    <a:pt x="41" y="19920"/>
                  </a:lnTo>
                  <a:lnTo>
                    <a:pt x="41" y="19933"/>
                  </a:lnTo>
                  <a:lnTo>
                    <a:pt x="42" y="19933"/>
                  </a:lnTo>
                  <a:lnTo>
                    <a:pt x="42" y="19946"/>
                  </a:lnTo>
                  <a:lnTo>
                    <a:pt x="42" y="19946"/>
                  </a:lnTo>
                  <a:lnTo>
                    <a:pt x="42" y="19959"/>
                  </a:lnTo>
                  <a:lnTo>
                    <a:pt x="43" y="19959"/>
                  </a:lnTo>
                  <a:lnTo>
                    <a:pt x="43" y="19972"/>
                  </a:lnTo>
                  <a:lnTo>
                    <a:pt x="44" y="19972"/>
                  </a:lnTo>
                  <a:lnTo>
                    <a:pt x="44" y="19984"/>
                  </a:lnTo>
                  <a:lnTo>
                    <a:pt x="44" y="19984"/>
                  </a:lnTo>
                  <a:lnTo>
                    <a:pt x="44" y="19997"/>
                  </a:lnTo>
                  <a:lnTo>
                    <a:pt x="45" y="19997"/>
                  </a:lnTo>
                  <a:lnTo>
                    <a:pt x="45" y="20010"/>
                  </a:lnTo>
                  <a:lnTo>
                    <a:pt x="46" y="20010"/>
                  </a:lnTo>
                  <a:lnTo>
                    <a:pt x="46" y="20023"/>
                  </a:lnTo>
                  <a:lnTo>
                    <a:pt x="46" y="20023"/>
                  </a:lnTo>
                  <a:lnTo>
                    <a:pt x="46" y="20036"/>
                  </a:lnTo>
                  <a:lnTo>
                    <a:pt x="47" y="20036"/>
                  </a:lnTo>
                  <a:lnTo>
                    <a:pt x="47" y="20049"/>
                  </a:lnTo>
                  <a:lnTo>
                    <a:pt x="48" y="20049"/>
                  </a:lnTo>
                  <a:lnTo>
                    <a:pt x="48" y="20061"/>
                  </a:lnTo>
                  <a:lnTo>
                    <a:pt x="48" y="20061"/>
                  </a:lnTo>
                  <a:lnTo>
                    <a:pt x="48" y="20074"/>
                  </a:lnTo>
                  <a:lnTo>
                    <a:pt x="49" y="20074"/>
                  </a:lnTo>
                  <a:lnTo>
                    <a:pt x="49" y="20087"/>
                  </a:lnTo>
                  <a:lnTo>
                    <a:pt x="50" y="20087"/>
                  </a:lnTo>
                  <a:lnTo>
                    <a:pt x="50" y="20100"/>
                  </a:lnTo>
                  <a:lnTo>
                    <a:pt x="51" y="20100"/>
                  </a:lnTo>
                  <a:lnTo>
                    <a:pt x="51" y="20113"/>
                  </a:lnTo>
                  <a:lnTo>
                    <a:pt x="51" y="20113"/>
                  </a:lnTo>
                  <a:lnTo>
                    <a:pt x="51" y="20126"/>
                  </a:lnTo>
                  <a:lnTo>
                    <a:pt x="52" y="20126"/>
                  </a:lnTo>
                  <a:lnTo>
                    <a:pt x="52" y="20138"/>
                  </a:lnTo>
                  <a:lnTo>
                    <a:pt x="53" y="20138"/>
                  </a:lnTo>
                  <a:lnTo>
                    <a:pt x="53" y="20151"/>
                  </a:lnTo>
                  <a:lnTo>
                    <a:pt x="53" y="20151"/>
                  </a:lnTo>
                  <a:lnTo>
                    <a:pt x="53" y="20164"/>
                  </a:lnTo>
                  <a:lnTo>
                    <a:pt x="54" y="20164"/>
                  </a:lnTo>
                  <a:lnTo>
                    <a:pt x="54" y="20177"/>
                  </a:lnTo>
                  <a:lnTo>
                    <a:pt x="55" y="20177"/>
                  </a:lnTo>
                  <a:lnTo>
                    <a:pt x="55" y="20190"/>
                  </a:lnTo>
                  <a:lnTo>
                    <a:pt x="55" y="20190"/>
                  </a:lnTo>
                  <a:lnTo>
                    <a:pt x="55" y="20203"/>
                  </a:lnTo>
                  <a:lnTo>
                    <a:pt x="56" y="20203"/>
                  </a:lnTo>
                  <a:lnTo>
                    <a:pt x="56" y="20215"/>
                  </a:lnTo>
                  <a:lnTo>
                    <a:pt x="57" y="20215"/>
                  </a:lnTo>
                  <a:lnTo>
                    <a:pt x="57" y="20228"/>
                  </a:lnTo>
                  <a:lnTo>
                    <a:pt x="57" y="20228"/>
                  </a:lnTo>
                  <a:lnTo>
                    <a:pt x="57" y="20241"/>
                  </a:lnTo>
                  <a:lnTo>
                    <a:pt x="58" y="20241"/>
                  </a:lnTo>
                  <a:lnTo>
                    <a:pt x="58" y="20254"/>
                  </a:lnTo>
                  <a:lnTo>
                    <a:pt x="59" y="20254"/>
                  </a:lnTo>
                  <a:lnTo>
                    <a:pt x="59" y="20267"/>
                  </a:lnTo>
                  <a:lnTo>
                    <a:pt x="60" y="20267"/>
                  </a:lnTo>
                  <a:lnTo>
                    <a:pt x="60" y="20280"/>
                  </a:lnTo>
                  <a:lnTo>
                    <a:pt x="60" y="20280"/>
                  </a:lnTo>
                  <a:lnTo>
                    <a:pt x="60" y="20292"/>
                  </a:lnTo>
                  <a:lnTo>
                    <a:pt x="61" y="20292"/>
                  </a:lnTo>
                  <a:lnTo>
                    <a:pt x="61" y="20305"/>
                  </a:lnTo>
                  <a:lnTo>
                    <a:pt x="62" y="20305"/>
                  </a:lnTo>
                  <a:lnTo>
                    <a:pt x="62" y="20318"/>
                  </a:lnTo>
                  <a:lnTo>
                    <a:pt x="62" y="20318"/>
                  </a:lnTo>
                  <a:lnTo>
                    <a:pt x="62" y="20331"/>
                  </a:lnTo>
                  <a:lnTo>
                    <a:pt x="63" y="20331"/>
                  </a:lnTo>
                  <a:lnTo>
                    <a:pt x="63" y="20344"/>
                  </a:lnTo>
                  <a:lnTo>
                    <a:pt x="64" y="20344"/>
                  </a:lnTo>
                  <a:lnTo>
                    <a:pt x="64" y="20357"/>
                  </a:lnTo>
                  <a:lnTo>
                    <a:pt x="64" y="20357"/>
                  </a:lnTo>
                  <a:lnTo>
                    <a:pt x="64" y="20370"/>
                  </a:lnTo>
                  <a:lnTo>
                    <a:pt x="65" y="20370"/>
                  </a:lnTo>
                  <a:lnTo>
                    <a:pt x="65" y="20382"/>
                  </a:lnTo>
                  <a:lnTo>
                    <a:pt x="66" y="20382"/>
                  </a:lnTo>
                  <a:lnTo>
                    <a:pt x="66" y="20395"/>
                  </a:lnTo>
                  <a:lnTo>
                    <a:pt x="66" y="20395"/>
                  </a:lnTo>
                  <a:lnTo>
                    <a:pt x="66" y="20408"/>
                  </a:lnTo>
                  <a:lnTo>
                    <a:pt x="67" y="20408"/>
                  </a:lnTo>
                  <a:lnTo>
                    <a:pt x="67" y="20421"/>
                  </a:lnTo>
                  <a:lnTo>
                    <a:pt x="68" y="20421"/>
                  </a:lnTo>
                  <a:lnTo>
                    <a:pt x="68" y="20434"/>
                  </a:lnTo>
                  <a:lnTo>
                    <a:pt x="69" y="20434"/>
                  </a:lnTo>
                  <a:lnTo>
                    <a:pt x="69" y="20446"/>
                  </a:lnTo>
                  <a:lnTo>
                    <a:pt x="69" y="20446"/>
                  </a:lnTo>
                  <a:lnTo>
                    <a:pt x="69" y="20459"/>
                  </a:lnTo>
                  <a:lnTo>
                    <a:pt x="70" y="20459"/>
                  </a:lnTo>
                  <a:lnTo>
                    <a:pt x="70" y="20472"/>
                  </a:lnTo>
                  <a:lnTo>
                    <a:pt x="18248" y="20472"/>
                  </a:lnTo>
                  <a:lnTo>
                    <a:pt x="18248" y="20483"/>
                  </a:lnTo>
                  <a:lnTo>
                    <a:pt x="18249" y="20481"/>
                  </a:lnTo>
                  <a:lnTo>
                    <a:pt x="18249" y="20496"/>
                  </a:lnTo>
                  <a:lnTo>
                    <a:pt x="18249" y="20494"/>
                  </a:lnTo>
                  <a:lnTo>
                    <a:pt x="18249" y="20509"/>
                  </a:lnTo>
                  <a:lnTo>
                    <a:pt x="18250" y="20507"/>
                  </a:lnTo>
                  <a:lnTo>
                    <a:pt x="18250" y="20522"/>
                  </a:lnTo>
                  <a:lnTo>
                    <a:pt x="18251" y="20520"/>
                  </a:lnTo>
                  <a:lnTo>
                    <a:pt x="18251" y="20535"/>
                  </a:lnTo>
                  <a:lnTo>
                    <a:pt x="18252" y="20533"/>
                  </a:lnTo>
                  <a:lnTo>
                    <a:pt x="18252" y="20548"/>
                  </a:lnTo>
                  <a:lnTo>
                    <a:pt x="18252" y="20545"/>
                  </a:lnTo>
                  <a:lnTo>
                    <a:pt x="18252" y="20560"/>
                  </a:lnTo>
                  <a:lnTo>
                    <a:pt x="18253" y="20558"/>
                  </a:lnTo>
                  <a:lnTo>
                    <a:pt x="18253" y="20573"/>
                  </a:lnTo>
                  <a:lnTo>
                    <a:pt x="18254" y="20571"/>
                  </a:lnTo>
                  <a:lnTo>
                    <a:pt x="18254" y="20586"/>
                  </a:lnTo>
                  <a:lnTo>
                    <a:pt x="18254" y="20584"/>
                  </a:lnTo>
                  <a:lnTo>
                    <a:pt x="18254" y="20599"/>
                  </a:lnTo>
                  <a:lnTo>
                    <a:pt x="18255" y="20597"/>
                  </a:lnTo>
                  <a:lnTo>
                    <a:pt x="18255" y="20612"/>
                  </a:lnTo>
                  <a:lnTo>
                    <a:pt x="18256" y="20610"/>
                  </a:lnTo>
                  <a:lnTo>
                    <a:pt x="18256" y="20625"/>
                  </a:lnTo>
                  <a:lnTo>
                    <a:pt x="18256" y="20622"/>
                  </a:lnTo>
                  <a:lnTo>
                    <a:pt x="18256" y="20638"/>
                  </a:lnTo>
                  <a:lnTo>
                    <a:pt x="18257" y="20635"/>
                  </a:lnTo>
                  <a:lnTo>
                    <a:pt x="18257" y="20650"/>
                  </a:lnTo>
                  <a:lnTo>
                    <a:pt x="18258" y="20648"/>
                  </a:lnTo>
                  <a:lnTo>
                    <a:pt x="18258" y="20663"/>
                  </a:lnTo>
                  <a:lnTo>
                    <a:pt x="18259" y="20661"/>
                  </a:lnTo>
                  <a:lnTo>
                    <a:pt x="18259" y="20676"/>
                  </a:lnTo>
                  <a:lnTo>
                    <a:pt x="18259" y="20674"/>
                  </a:lnTo>
                  <a:lnTo>
                    <a:pt x="18259" y="20689"/>
                  </a:lnTo>
                  <a:lnTo>
                    <a:pt x="18260" y="20687"/>
                  </a:lnTo>
                  <a:lnTo>
                    <a:pt x="18260" y="20702"/>
                  </a:lnTo>
                  <a:lnTo>
                    <a:pt x="18261" y="20700"/>
                  </a:lnTo>
                  <a:lnTo>
                    <a:pt x="18261" y="20714"/>
                  </a:lnTo>
                  <a:lnTo>
                    <a:pt x="18261" y="20712"/>
                  </a:lnTo>
                  <a:lnTo>
                    <a:pt x="18261" y="20727"/>
                  </a:lnTo>
                  <a:lnTo>
                    <a:pt x="18262" y="20725"/>
                  </a:lnTo>
                  <a:lnTo>
                    <a:pt x="18262" y="20740"/>
                  </a:lnTo>
                  <a:lnTo>
                    <a:pt x="18263" y="20738"/>
                  </a:lnTo>
                  <a:lnTo>
                    <a:pt x="18263" y="20753"/>
                  </a:lnTo>
                  <a:lnTo>
                    <a:pt x="18263" y="20751"/>
                  </a:lnTo>
                  <a:lnTo>
                    <a:pt x="18263" y="20766"/>
                  </a:lnTo>
                  <a:lnTo>
                    <a:pt x="18264" y="20764"/>
                  </a:lnTo>
                  <a:lnTo>
                    <a:pt x="18264" y="20779"/>
                  </a:lnTo>
                  <a:lnTo>
                    <a:pt x="18265" y="20776"/>
                  </a:lnTo>
                  <a:lnTo>
                    <a:pt x="18265" y="20792"/>
                  </a:lnTo>
                  <a:lnTo>
                    <a:pt x="18265" y="20790"/>
                  </a:lnTo>
                  <a:lnTo>
                    <a:pt x="18265" y="20804"/>
                  </a:lnTo>
                  <a:lnTo>
                    <a:pt x="18266" y="20802"/>
                  </a:lnTo>
                  <a:lnTo>
                    <a:pt x="18266" y="20817"/>
                  </a:lnTo>
                  <a:lnTo>
                    <a:pt x="18267" y="20815"/>
                  </a:lnTo>
                  <a:lnTo>
                    <a:pt x="18267" y="20830"/>
                  </a:lnTo>
                  <a:lnTo>
                    <a:pt x="18268" y="20828"/>
                  </a:lnTo>
                  <a:lnTo>
                    <a:pt x="18268" y="20843"/>
                  </a:lnTo>
                  <a:lnTo>
                    <a:pt x="18268" y="20841"/>
                  </a:lnTo>
                  <a:lnTo>
                    <a:pt x="18268" y="20856"/>
                  </a:lnTo>
                  <a:lnTo>
                    <a:pt x="18269" y="20853"/>
                  </a:lnTo>
                  <a:lnTo>
                    <a:pt x="18269" y="20868"/>
                  </a:lnTo>
                  <a:lnTo>
                    <a:pt x="18270" y="20866"/>
                  </a:lnTo>
                  <a:lnTo>
                    <a:pt x="18270" y="20881"/>
                  </a:lnTo>
                  <a:lnTo>
                    <a:pt x="18270" y="20879"/>
                  </a:lnTo>
                  <a:lnTo>
                    <a:pt x="18270" y="20894"/>
                  </a:lnTo>
                  <a:lnTo>
                    <a:pt x="18271" y="20892"/>
                  </a:lnTo>
                  <a:lnTo>
                    <a:pt x="18271" y="20907"/>
                  </a:lnTo>
                  <a:lnTo>
                    <a:pt x="18272" y="20905"/>
                  </a:lnTo>
                  <a:lnTo>
                    <a:pt x="18272" y="20920"/>
                  </a:lnTo>
                  <a:lnTo>
                    <a:pt x="18272" y="20918"/>
                  </a:lnTo>
                  <a:lnTo>
                    <a:pt x="18272" y="20933"/>
                  </a:lnTo>
                  <a:lnTo>
                    <a:pt x="18273" y="20931"/>
                  </a:lnTo>
                  <a:lnTo>
                    <a:pt x="18273" y="20945"/>
                  </a:lnTo>
                  <a:lnTo>
                    <a:pt x="18274" y="20943"/>
                  </a:lnTo>
                  <a:lnTo>
                    <a:pt x="18274" y="20958"/>
                  </a:lnTo>
                  <a:lnTo>
                    <a:pt x="18274" y="20956"/>
                  </a:lnTo>
                  <a:lnTo>
                    <a:pt x="18274" y="20971"/>
                  </a:lnTo>
                  <a:lnTo>
                    <a:pt x="18275" y="20969"/>
                  </a:lnTo>
                  <a:lnTo>
                    <a:pt x="18275" y="20984"/>
                  </a:lnTo>
                  <a:lnTo>
                    <a:pt x="18276" y="20982"/>
                  </a:lnTo>
                  <a:lnTo>
                    <a:pt x="18276" y="20997"/>
                  </a:lnTo>
                  <a:lnTo>
                    <a:pt x="18276" y="20995"/>
                  </a:lnTo>
                  <a:lnTo>
                    <a:pt x="18276" y="21010"/>
                  </a:lnTo>
                  <a:lnTo>
                    <a:pt x="18277" y="21007"/>
                  </a:lnTo>
                  <a:lnTo>
                    <a:pt x="18277" y="21023"/>
                  </a:lnTo>
                  <a:lnTo>
                    <a:pt x="18278" y="21020"/>
                  </a:lnTo>
                  <a:lnTo>
                    <a:pt x="18278" y="21035"/>
                  </a:lnTo>
                  <a:lnTo>
                    <a:pt x="18279" y="21033"/>
                  </a:lnTo>
                  <a:lnTo>
                    <a:pt x="18279" y="21048"/>
                  </a:lnTo>
                  <a:lnTo>
                    <a:pt x="18279" y="21046"/>
                  </a:lnTo>
                  <a:lnTo>
                    <a:pt x="18279" y="21061"/>
                  </a:lnTo>
                  <a:lnTo>
                    <a:pt x="18280" y="21059"/>
                  </a:lnTo>
                  <a:lnTo>
                    <a:pt x="18280" y="21074"/>
                  </a:lnTo>
                  <a:lnTo>
                    <a:pt x="18281" y="21072"/>
                  </a:lnTo>
                  <a:lnTo>
                    <a:pt x="18281" y="21087"/>
                  </a:lnTo>
                  <a:lnTo>
                    <a:pt x="18281" y="21084"/>
                  </a:lnTo>
                  <a:lnTo>
                    <a:pt x="18281" y="21099"/>
                  </a:lnTo>
                  <a:lnTo>
                    <a:pt x="18282" y="21097"/>
                  </a:lnTo>
                  <a:lnTo>
                    <a:pt x="18282" y="21112"/>
                  </a:lnTo>
                  <a:lnTo>
                    <a:pt x="18283" y="21110"/>
                  </a:lnTo>
                  <a:lnTo>
                    <a:pt x="18283" y="21125"/>
                  </a:lnTo>
                  <a:lnTo>
                    <a:pt x="18283" y="21123"/>
                  </a:lnTo>
                  <a:lnTo>
                    <a:pt x="18283" y="21138"/>
                  </a:lnTo>
                  <a:lnTo>
                    <a:pt x="18284" y="21136"/>
                  </a:lnTo>
                  <a:lnTo>
                    <a:pt x="18284" y="21151"/>
                  </a:lnTo>
                  <a:lnTo>
                    <a:pt x="18285" y="21149"/>
                  </a:lnTo>
                  <a:lnTo>
                    <a:pt x="18285" y="21164"/>
                  </a:lnTo>
                  <a:lnTo>
                    <a:pt x="18286" y="21161"/>
                  </a:lnTo>
                  <a:lnTo>
                    <a:pt x="18286" y="21176"/>
                  </a:lnTo>
                  <a:lnTo>
                    <a:pt x="18286" y="21174"/>
                  </a:lnTo>
                  <a:lnTo>
                    <a:pt x="18286" y="21189"/>
                  </a:lnTo>
                  <a:lnTo>
                    <a:pt x="18287" y="21187"/>
                  </a:lnTo>
                  <a:lnTo>
                    <a:pt x="18287" y="21202"/>
                  </a:lnTo>
                  <a:lnTo>
                    <a:pt x="18288" y="21200"/>
                  </a:lnTo>
                  <a:lnTo>
                    <a:pt x="18288" y="21215"/>
                  </a:lnTo>
                  <a:lnTo>
                    <a:pt x="18288" y="21213"/>
                  </a:lnTo>
                  <a:lnTo>
                    <a:pt x="18288" y="21228"/>
                  </a:lnTo>
                  <a:lnTo>
                    <a:pt x="18289" y="21226"/>
                  </a:lnTo>
                  <a:lnTo>
                    <a:pt x="18289" y="21241"/>
                  </a:lnTo>
                  <a:lnTo>
                    <a:pt x="18290" y="21239"/>
                  </a:lnTo>
                  <a:lnTo>
                    <a:pt x="18290" y="21254"/>
                  </a:lnTo>
                  <a:lnTo>
                    <a:pt x="18290" y="21251"/>
                  </a:lnTo>
                  <a:lnTo>
                    <a:pt x="18290" y="21266"/>
                  </a:lnTo>
                  <a:lnTo>
                    <a:pt x="18291" y="21264"/>
                  </a:lnTo>
                  <a:lnTo>
                    <a:pt x="18291" y="21279"/>
                  </a:lnTo>
                  <a:lnTo>
                    <a:pt x="18292" y="21277"/>
                  </a:lnTo>
                  <a:lnTo>
                    <a:pt x="18292" y="21292"/>
                  </a:lnTo>
                  <a:lnTo>
                    <a:pt x="18292" y="21290"/>
                  </a:lnTo>
                  <a:lnTo>
                    <a:pt x="18292" y="21305"/>
                  </a:lnTo>
                  <a:lnTo>
                    <a:pt x="18293" y="21303"/>
                  </a:lnTo>
                  <a:lnTo>
                    <a:pt x="18293" y="21318"/>
                  </a:lnTo>
                  <a:lnTo>
                    <a:pt x="18294" y="21316"/>
                  </a:lnTo>
                  <a:lnTo>
                    <a:pt x="18294" y="21330"/>
                  </a:lnTo>
                  <a:lnTo>
                    <a:pt x="18295" y="21328"/>
                  </a:lnTo>
                  <a:lnTo>
                    <a:pt x="18295" y="21343"/>
                  </a:lnTo>
                  <a:lnTo>
                    <a:pt x="18295" y="21341"/>
                  </a:lnTo>
                  <a:lnTo>
                    <a:pt x="18295" y="21356"/>
                  </a:lnTo>
                  <a:lnTo>
                    <a:pt x="18296" y="21354"/>
                  </a:lnTo>
                  <a:lnTo>
                    <a:pt x="18296" y="21369"/>
                  </a:lnTo>
                  <a:lnTo>
                    <a:pt x="18297" y="21367"/>
                  </a:lnTo>
                  <a:lnTo>
                    <a:pt x="18297" y="21382"/>
                  </a:lnTo>
                  <a:lnTo>
                    <a:pt x="18297" y="21380"/>
                  </a:lnTo>
                  <a:lnTo>
                    <a:pt x="18297" y="21395"/>
                  </a:lnTo>
                  <a:lnTo>
                    <a:pt x="18298" y="21392"/>
                  </a:lnTo>
                  <a:lnTo>
                    <a:pt x="18298" y="21407"/>
                  </a:lnTo>
                  <a:lnTo>
                    <a:pt x="18299" y="21405"/>
                  </a:lnTo>
                  <a:lnTo>
                    <a:pt x="18299" y="21420"/>
                  </a:lnTo>
                  <a:lnTo>
                    <a:pt x="18299" y="21418"/>
                  </a:lnTo>
                  <a:lnTo>
                    <a:pt x="18299" y="21433"/>
                  </a:lnTo>
                  <a:lnTo>
                    <a:pt x="18300" y="21431"/>
                  </a:lnTo>
                  <a:lnTo>
                    <a:pt x="18300" y="21446"/>
                  </a:lnTo>
                  <a:lnTo>
                    <a:pt x="18301" y="21444"/>
                  </a:lnTo>
                  <a:lnTo>
                    <a:pt x="18301" y="21459"/>
                  </a:lnTo>
                  <a:lnTo>
                    <a:pt x="18301" y="21457"/>
                  </a:lnTo>
                  <a:lnTo>
                    <a:pt x="18301" y="21472"/>
                  </a:lnTo>
                  <a:lnTo>
                    <a:pt x="18302" y="21470"/>
                  </a:lnTo>
                  <a:lnTo>
                    <a:pt x="18302" y="21485"/>
                  </a:lnTo>
                  <a:lnTo>
                    <a:pt x="18303" y="21482"/>
                  </a:lnTo>
                  <a:lnTo>
                    <a:pt x="18303" y="21497"/>
                  </a:lnTo>
                  <a:lnTo>
                    <a:pt x="18303" y="21495"/>
                  </a:lnTo>
                  <a:lnTo>
                    <a:pt x="18303" y="21510"/>
                  </a:lnTo>
                  <a:lnTo>
                    <a:pt x="18304" y="21508"/>
                  </a:lnTo>
                  <a:lnTo>
                    <a:pt x="18304" y="21523"/>
                  </a:lnTo>
                  <a:lnTo>
                    <a:pt x="18305" y="21521"/>
                  </a:lnTo>
                  <a:lnTo>
                    <a:pt x="18305" y="21536"/>
                  </a:lnTo>
                  <a:lnTo>
                    <a:pt x="18306" y="21534"/>
                  </a:lnTo>
                  <a:lnTo>
                    <a:pt x="18306" y="21549"/>
                  </a:lnTo>
                  <a:lnTo>
                    <a:pt x="18306" y="21547"/>
                  </a:lnTo>
                  <a:lnTo>
                    <a:pt x="18306" y="21561"/>
                  </a:lnTo>
                  <a:lnTo>
                    <a:pt x="18307" y="21559"/>
                  </a:lnTo>
                  <a:lnTo>
                    <a:pt x="18307" y="21574"/>
                  </a:lnTo>
                  <a:lnTo>
                    <a:pt x="18308" y="21572"/>
                  </a:lnTo>
                  <a:lnTo>
                    <a:pt x="18308" y="21587"/>
                  </a:lnTo>
                  <a:lnTo>
                    <a:pt x="18308" y="21585"/>
                  </a:lnTo>
                  <a:lnTo>
                    <a:pt x="18308" y="21600"/>
                  </a:lnTo>
                  <a:cubicBezTo>
                    <a:pt x="18308" y="21600"/>
                    <a:pt x="21600" y="11448"/>
                    <a:pt x="21600" y="11448"/>
                  </a:cubicBezTo>
                  <a:close/>
                </a:path>
              </a:pathLst>
            </a:custGeom>
            <a:solidFill>
              <a:srgbClr val="89C60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540" name="Shape 6540"/>
            <p:cNvSpPr/>
            <p:nvPr/>
          </p:nvSpPr>
          <p:spPr>
            <a:xfrm>
              <a:off x="0" y="112346"/>
              <a:ext cx="2140797" cy="1819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836" y="21600"/>
                  </a:lnTo>
                  <a:cubicBezTo>
                    <a:pt x="826" y="21600"/>
                    <a:pt x="0" y="20628"/>
                    <a:pt x="0" y="19440"/>
                  </a:cubicBezTo>
                  <a:lnTo>
                    <a:pt x="0" y="2160"/>
                  </a:lnTo>
                  <a:cubicBezTo>
                    <a:pt x="0" y="972"/>
                    <a:pt x="826" y="0"/>
                    <a:pt x="1836" y="0"/>
                  </a:cubicBezTo>
                  <a:lnTo>
                    <a:pt x="21600" y="0"/>
                  </a:lnTo>
                </a:path>
              </a:pathLst>
            </a:custGeom>
            <a:gradFill flip="none" rotWithShape="1">
              <a:gsLst>
                <a:gs pos="0">
                  <a:srgbClr val="B1DB00"/>
                </a:gs>
                <a:gs pos="60559">
                  <a:srgbClr val="92C300"/>
                </a:gs>
                <a:gs pos="100000">
                  <a:srgbClr val="72AB00"/>
                </a:gs>
              </a:gsLst>
              <a:path path="shape">
                <a:fillToRect l="14689" t="20968" r="85310" b="79031"/>
              </a:path>
            </a:gradFill>
            <a:ln w="12700" cap="flat">
              <a:noFill/>
              <a:miter lim="400000"/>
            </a:ln>
            <a:effectLst>
              <a:outerShdw blurRad="190500" dist="177800" dir="5400000" rotWithShape="0">
                <a:srgbClr val="000000">
                  <a:alpha val="30364"/>
                </a:srgbClr>
              </a:outerShdw>
            </a:effectLst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541" name="Shape 6541"/>
            <p:cNvSpPr/>
            <p:nvPr/>
          </p:nvSpPr>
          <p:spPr>
            <a:xfrm>
              <a:off x="2150640" y="0"/>
              <a:ext cx="8048429" cy="2047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lnTo>
                    <a:pt x="18298" y="0"/>
                  </a:lnTo>
                  <a:lnTo>
                    <a:pt x="18298" y="1200"/>
                  </a:lnTo>
                  <a:lnTo>
                    <a:pt x="0" y="1200"/>
                  </a:lnTo>
                  <a:lnTo>
                    <a:pt x="0" y="20400"/>
                  </a:lnTo>
                  <a:lnTo>
                    <a:pt x="18298" y="20400"/>
                  </a:lnTo>
                  <a:lnTo>
                    <a:pt x="18298" y="21600"/>
                  </a:lnTo>
                  <a:cubicBezTo>
                    <a:pt x="18298" y="21600"/>
                    <a:pt x="21600" y="10800"/>
                    <a:pt x="21600" y="10800"/>
                  </a:cubicBezTo>
                  <a:close/>
                </a:path>
              </a:pathLst>
            </a:custGeom>
            <a:gradFill flip="none" rotWithShape="1">
              <a:gsLst>
                <a:gs pos="26910">
                  <a:srgbClr val="F5F7FA"/>
                </a:gs>
                <a:gs pos="100000">
                  <a:srgbClr val="D2D4D7"/>
                </a:gs>
              </a:gsLst>
              <a:path path="shape">
                <a:fillToRect l="21633" t="10201" r="78366" b="89798"/>
              </a:path>
            </a:gradFill>
            <a:ln w="12700" cap="flat">
              <a:noFill/>
              <a:miter lim="400000"/>
            </a:ln>
            <a:effectLst>
              <a:outerShdw blurRad="190500" dist="190500" dir="5400000" rotWithShape="0">
                <a:srgbClr val="000000">
                  <a:alpha val="52693"/>
                </a:srgbClr>
              </a:outerShdw>
            </a:effectLst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6547" name="Group 6547"/>
          <p:cNvGrpSpPr/>
          <p:nvPr/>
        </p:nvGrpSpPr>
        <p:grpSpPr>
          <a:xfrm>
            <a:off x="1104204" y="2301598"/>
            <a:ext cx="3834449" cy="816735"/>
            <a:chOff x="0" y="0"/>
            <a:chExt cx="10225196" cy="2177958"/>
          </a:xfrm>
        </p:grpSpPr>
        <p:sp>
          <p:nvSpPr>
            <p:cNvPr id="6543" name="Shape 6543"/>
            <p:cNvSpPr/>
            <p:nvPr/>
          </p:nvSpPr>
          <p:spPr>
            <a:xfrm>
              <a:off x="0" y="112346"/>
              <a:ext cx="2166933" cy="19504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97" y="1447"/>
                  </a:moveTo>
                  <a:lnTo>
                    <a:pt x="21597" y="1433"/>
                  </a:lnTo>
                  <a:lnTo>
                    <a:pt x="21595" y="1433"/>
                  </a:lnTo>
                  <a:lnTo>
                    <a:pt x="21595" y="1419"/>
                  </a:lnTo>
                  <a:lnTo>
                    <a:pt x="21592" y="1419"/>
                  </a:lnTo>
                  <a:lnTo>
                    <a:pt x="21592" y="1404"/>
                  </a:lnTo>
                  <a:lnTo>
                    <a:pt x="21590" y="1404"/>
                  </a:lnTo>
                  <a:lnTo>
                    <a:pt x="21590" y="1390"/>
                  </a:lnTo>
                  <a:lnTo>
                    <a:pt x="21587" y="1390"/>
                  </a:lnTo>
                  <a:lnTo>
                    <a:pt x="21587" y="1376"/>
                  </a:lnTo>
                  <a:lnTo>
                    <a:pt x="21585" y="1376"/>
                  </a:lnTo>
                  <a:lnTo>
                    <a:pt x="21585" y="1361"/>
                  </a:lnTo>
                  <a:lnTo>
                    <a:pt x="21582" y="1361"/>
                  </a:lnTo>
                  <a:lnTo>
                    <a:pt x="21582" y="1347"/>
                  </a:lnTo>
                  <a:lnTo>
                    <a:pt x="21579" y="1347"/>
                  </a:lnTo>
                  <a:lnTo>
                    <a:pt x="21579" y="1333"/>
                  </a:lnTo>
                  <a:lnTo>
                    <a:pt x="21577" y="1333"/>
                  </a:lnTo>
                  <a:lnTo>
                    <a:pt x="21577" y="1318"/>
                  </a:lnTo>
                  <a:lnTo>
                    <a:pt x="21574" y="1318"/>
                  </a:lnTo>
                  <a:lnTo>
                    <a:pt x="21574" y="1304"/>
                  </a:lnTo>
                  <a:lnTo>
                    <a:pt x="21572" y="1304"/>
                  </a:lnTo>
                  <a:lnTo>
                    <a:pt x="21572" y="1290"/>
                  </a:lnTo>
                  <a:lnTo>
                    <a:pt x="21569" y="1290"/>
                  </a:lnTo>
                  <a:lnTo>
                    <a:pt x="21569" y="1275"/>
                  </a:lnTo>
                  <a:lnTo>
                    <a:pt x="21566" y="1275"/>
                  </a:lnTo>
                  <a:lnTo>
                    <a:pt x="21566" y="1261"/>
                  </a:lnTo>
                  <a:lnTo>
                    <a:pt x="21564" y="1261"/>
                  </a:lnTo>
                  <a:lnTo>
                    <a:pt x="21564" y="1247"/>
                  </a:lnTo>
                  <a:lnTo>
                    <a:pt x="21561" y="1247"/>
                  </a:lnTo>
                  <a:lnTo>
                    <a:pt x="21561" y="1233"/>
                  </a:lnTo>
                  <a:lnTo>
                    <a:pt x="21559" y="1233"/>
                  </a:lnTo>
                  <a:lnTo>
                    <a:pt x="21559" y="1218"/>
                  </a:lnTo>
                  <a:lnTo>
                    <a:pt x="21556" y="1218"/>
                  </a:lnTo>
                  <a:lnTo>
                    <a:pt x="21556" y="1204"/>
                  </a:lnTo>
                  <a:lnTo>
                    <a:pt x="21554" y="1204"/>
                  </a:lnTo>
                  <a:lnTo>
                    <a:pt x="21554" y="1189"/>
                  </a:lnTo>
                  <a:lnTo>
                    <a:pt x="21551" y="1189"/>
                  </a:lnTo>
                  <a:lnTo>
                    <a:pt x="21551" y="1175"/>
                  </a:lnTo>
                  <a:lnTo>
                    <a:pt x="21548" y="1175"/>
                  </a:lnTo>
                  <a:lnTo>
                    <a:pt x="21548" y="1161"/>
                  </a:lnTo>
                  <a:lnTo>
                    <a:pt x="21546" y="1161"/>
                  </a:lnTo>
                  <a:lnTo>
                    <a:pt x="21546" y="1146"/>
                  </a:lnTo>
                  <a:lnTo>
                    <a:pt x="21543" y="1146"/>
                  </a:lnTo>
                  <a:lnTo>
                    <a:pt x="21543" y="1132"/>
                  </a:lnTo>
                  <a:lnTo>
                    <a:pt x="21541" y="1132"/>
                  </a:lnTo>
                  <a:lnTo>
                    <a:pt x="21541" y="1118"/>
                  </a:lnTo>
                  <a:lnTo>
                    <a:pt x="21538" y="1118"/>
                  </a:lnTo>
                  <a:lnTo>
                    <a:pt x="21538" y="1103"/>
                  </a:lnTo>
                  <a:lnTo>
                    <a:pt x="21535" y="1103"/>
                  </a:lnTo>
                  <a:lnTo>
                    <a:pt x="21535" y="1089"/>
                  </a:lnTo>
                  <a:lnTo>
                    <a:pt x="21533" y="1089"/>
                  </a:lnTo>
                  <a:lnTo>
                    <a:pt x="21533" y="1075"/>
                  </a:lnTo>
                  <a:lnTo>
                    <a:pt x="21530" y="1075"/>
                  </a:lnTo>
                  <a:lnTo>
                    <a:pt x="21530" y="1061"/>
                  </a:lnTo>
                  <a:lnTo>
                    <a:pt x="21528" y="1061"/>
                  </a:lnTo>
                  <a:lnTo>
                    <a:pt x="21528" y="1046"/>
                  </a:lnTo>
                  <a:lnTo>
                    <a:pt x="21525" y="1046"/>
                  </a:lnTo>
                  <a:lnTo>
                    <a:pt x="21525" y="1032"/>
                  </a:lnTo>
                  <a:lnTo>
                    <a:pt x="21523" y="1032"/>
                  </a:lnTo>
                  <a:lnTo>
                    <a:pt x="21523" y="1017"/>
                  </a:lnTo>
                  <a:lnTo>
                    <a:pt x="21520" y="1017"/>
                  </a:lnTo>
                  <a:lnTo>
                    <a:pt x="21520" y="1003"/>
                  </a:lnTo>
                  <a:lnTo>
                    <a:pt x="21517" y="1003"/>
                  </a:lnTo>
                  <a:lnTo>
                    <a:pt x="21517" y="989"/>
                  </a:lnTo>
                  <a:lnTo>
                    <a:pt x="21515" y="989"/>
                  </a:lnTo>
                  <a:lnTo>
                    <a:pt x="21515" y="974"/>
                  </a:lnTo>
                  <a:lnTo>
                    <a:pt x="21512" y="974"/>
                  </a:lnTo>
                  <a:lnTo>
                    <a:pt x="21512" y="960"/>
                  </a:lnTo>
                  <a:lnTo>
                    <a:pt x="21510" y="960"/>
                  </a:lnTo>
                  <a:lnTo>
                    <a:pt x="21510" y="946"/>
                  </a:lnTo>
                  <a:lnTo>
                    <a:pt x="21507" y="946"/>
                  </a:lnTo>
                  <a:lnTo>
                    <a:pt x="21507" y="932"/>
                  </a:lnTo>
                  <a:lnTo>
                    <a:pt x="21505" y="932"/>
                  </a:lnTo>
                  <a:lnTo>
                    <a:pt x="21505" y="917"/>
                  </a:lnTo>
                  <a:lnTo>
                    <a:pt x="21502" y="917"/>
                  </a:lnTo>
                  <a:lnTo>
                    <a:pt x="21502" y="903"/>
                  </a:lnTo>
                  <a:lnTo>
                    <a:pt x="21499" y="903"/>
                  </a:lnTo>
                  <a:lnTo>
                    <a:pt x="21499" y="889"/>
                  </a:lnTo>
                  <a:lnTo>
                    <a:pt x="21497" y="889"/>
                  </a:lnTo>
                  <a:lnTo>
                    <a:pt x="21497" y="874"/>
                  </a:lnTo>
                  <a:lnTo>
                    <a:pt x="21494" y="874"/>
                  </a:lnTo>
                  <a:lnTo>
                    <a:pt x="21494" y="860"/>
                  </a:lnTo>
                  <a:lnTo>
                    <a:pt x="21492" y="860"/>
                  </a:lnTo>
                  <a:lnTo>
                    <a:pt x="21492" y="845"/>
                  </a:lnTo>
                  <a:lnTo>
                    <a:pt x="21489" y="845"/>
                  </a:lnTo>
                  <a:lnTo>
                    <a:pt x="21489" y="831"/>
                  </a:lnTo>
                  <a:lnTo>
                    <a:pt x="21486" y="831"/>
                  </a:lnTo>
                  <a:lnTo>
                    <a:pt x="21486" y="817"/>
                  </a:lnTo>
                  <a:lnTo>
                    <a:pt x="21484" y="817"/>
                  </a:lnTo>
                  <a:lnTo>
                    <a:pt x="21484" y="802"/>
                  </a:lnTo>
                  <a:lnTo>
                    <a:pt x="21481" y="802"/>
                  </a:lnTo>
                  <a:lnTo>
                    <a:pt x="21481" y="788"/>
                  </a:lnTo>
                  <a:lnTo>
                    <a:pt x="21479" y="788"/>
                  </a:lnTo>
                  <a:lnTo>
                    <a:pt x="21479" y="774"/>
                  </a:lnTo>
                  <a:lnTo>
                    <a:pt x="21476" y="774"/>
                  </a:lnTo>
                  <a:lnTo>
                    <a:pt x="21476" y="760"/>
                  </a:lnTo>
                  <a:lnTo>
                    <a:pt x="21474" y="760"/>
                  </a:lnTo>
                  <a:lnTo>
                    <a:pt x="21474" y="745"/>
                  </a:lnTo>
                  <a:lnTo>
                    <a:pt x="21471" y="745"/>
                  </a:lnTo>
                  <a:lnTo>
                    <a:pt x="21471" y="731"/>
                  </a:lnTo>
                  <a:lnTo>
                    <a:pt x="21468" y="731"/>
                  </a:lnTo>
                  <a:lnTo>
                    <a:pt x="21468" y="716"/>
                  </a:lnTo>
                  <a:lnTo>
                    <a:pt x="21466" y="716"/>
                  </a:lnTo>
                  <a:lnTo>
                    <a:pt x="21466" y="702"/>
                  </a:lnTo>
                  <a:lnTo>
                    <a:pt x="21463" y="702"/>
                  </a:lnTo>
                  <a:lnTo>
                    <a:pt x="21463" y="688"/>
                  </a:lnTo>
                  <a:lnTo>
                    <a:pt x="21461" y="688"/>
                  </a:lnTo>
                  <a:lnTo>
                    <a:pt x="21461" y="674"/>
                  </a:lnTo>
                  <a:lnTo>
                    <a:pt x="21458" y="674"/>
                  </a:lnTo>
                  <a:lnTo>
                    <a:pt x="21458" y="659"/>
                  </a:lnTo>
                  <a:lnTo>
                    <a:pt x="21456" y="659"/>
                  </a:lnTo>
                  <a:lnTo>
                    <a:pt x="21456" y="645"/>
                  </a:lnTo>
                  <a:lnTo>
                    <a:pt x="21453" y="645"/>
                  </a:lnTo>
                  <a:lnTo>
                    <a:pt x="21453" y="631"/>
                  </a:lnTo>
                  <a:lnTo>
                    <a:pt x="21450" y="631"/>
                  </a:lnTo>
                  <a:lnTo>
                    <a:pt x="21450" y="616"/>
                  </a:lnTo>
                  <a:lnTo>
                    <a:pt x="21448" y="616"/>
                  </a:lnTo>
                  <a:lnTo>
                    <a:pt x="21448" y="602"/>
                  </a:lnTo>
                  <a:lnTo>
                    <a:pt x="21445" y="602"/>
                  </a:lnTo>
                  <a:lnTo>
                    <a:pt x="21445" y="588"/>
                  </a:lnTo>
                  <a:lnTo>
                    <a:pt x="21443" y="588"/>
                  </a:lnTo>
                  <a:lnTo>
                    <a:pt x="21443" y="573"/>
                  </a:lnTo>
                  <a:lnTo>
                    <a:pt x="21440" y="573"/>
                  </a:lnTo>
                  <a:lnTo>
                    <a:pt x="21440" y="559"/>
                  </a:lnTo>
                  <a:lnTo>
                    <a:pt x="21437" y="559"/>
                  </a:lnTo>
                  <a:lnTo>
                    <a:pt x="21437" y="544"/>
                  </a:lnTo>
                  <a:lnTo>
                    <a:pt x="21435" y="544"/>
                  </a:lnTo>
                  <a:lnTo>
                    <a:pt x="21435" y="530"/>
                  </a:lnTo>
                  <a:lnTo>
                    <a:pt x="21432" y="530"/>
                  </a:lnTo>
                  <a:lnTo>
                    <a:pt x="21432" y="516"/>
                  </a:lnTo>
                  <a:lnTo>
                    <a:pt x="21430" y="516"/>
                  </a:lnTo>
                  <a:lnTo>
                    <a:pt x="21430" y="502"/>
                  </a:lnTo>
                  <a:lnTo>
                    <a:pt x="21427" y="502"/>
                  </a:lnTo>
                  <a:lnTo>
                    <a:pt x="21427" y="487"/>
                  </a:lnTo>
                  <a:lnTo>
                    <a:pt x="21425" y="487"/>
                  </a:lnTo>
                  <a:lnTo>
                    <a:pt x="21425" y="473"/>
                  </a:lnTo>
                  <a:lnTo>
                    <a:pt x="21422" y="473"/>
                  </a:lnTo>
                  <a:lnTo>
                    <a:pt x="21422" y="459"/>
                  </a:lnTo>
                  <a:lnTo>
                    <a:pt x="21419" y="459"/>
                  </a:lnTo>
                  <a:lnTo>
                    <a:pt x="21419" y="444"/>
                  </a:lnTo>
                  <a:lnTo>
                    <a:pt x="21417" y="444"/>
                  </a:lnTo>
                  <a:lnTo>
                    <a:pt x="21417" y="430"/>
                  </a:lnTo>
                  <a:lnTo>
                    <a:pt x="21414" y="430"/>
                  </a:lnTo>
                  <a:lnTo>
                    <a:pt x="21414" y="416"/>
                  </a:lnTo>
                  <a:lnTo>
                    <a:pt x="21412" y="416"/>
                  </a:lnTo>
                  <a:lnTo>
                    <a:pt x="21412" y="401"/>
                  </a:lnTo>
                  <a:lnTo>
                    <a:pt x="21409" y="401"/>
                  </a:lnTo>
                  <a:lnTo>
                    <a:pt x="21409" y="387"/>
                  </a:lnTo>
                  <a:lnTo>
                    <a:pt x="21407" y="387"/>
                  </a:lnTo>
                  <a:lnTo>
                    <a:pt x="21407" y="373"/>
                  </a:lnTo>
                  <a:lnTo>
                    <a:pt x="21404" y="373"/>
                  </a:lnTo>
                  <a:lnTo>
                    <a:pt x="21404" y="358"/>
                  </a:lnTo>
                  <a:lnTo>
                    <a:pt x="21401" y="358"/>
                  </a:lnTo>
                  <a:lnTo>
                    <a:pt x="21401" y="344"/>
                  </a:lnTo>
                  <a:lnTo>
                    <a:pt x="21399" y="344"/>
                  </a:lnTo>
                  <a:lnTo>
                    <a:pt x="21399" y="330"/>
                  </a:lnTo>
                  <a:lnTo>
                    <a:pt x="21396" y="330"/>
                  </a:lnTo>
                  <a:lnTo>
                    <a:pt x="21396" y="315"/>
                  </a:lnTo>
                  <a:lnTo>
                    <a:pt x="21394" y="315"/>
                  </a:lnTo>
                  <a:lnTo>
                    <a:pt x="21394" y="301"/>
                  </a:lnTo>
                  <a:lnTo>
                    <a:pt x="21391" y="301"/>
                  </a:lnTo>
                  <a:lnTo>
                    <a:pt x="21391" y="287"/>
                  </a:lnTo>
                  <a:lnTo>
                    <a:pt x="21388" y="287"/>
                  </a:lnTo>
                  <a:lnTo>
                    <a:pt x="21388" y="272"/>
                  </a:lnTo>
                  <a:lnTo>
                    <a:pt x="21386" y="272"/>
                  </a:lnTo>
                  <a:lnTo>
                    <a:pt x="21386" y="258"/>
                  </a:lnTo>
                  <a:lnTo>
                    <a:pt x="21383" y="258"/>
                  </a:lnTo>
                  <a:lnTo>
                    <a:pt x="21383" y="244"/>
                  </a:lnTo>
                  <a:lnTo>
                    <a:pt x="21381" y="244"/>
                  </a:lnTo>
                  <a:lnTo>
                    <a:pt x="21381" y="229"/>
                  </a:lnTo>
                  <a:lnTo>
                    <a:pt x="21378" y="229"/>
                  </a:lnTo>
                  <a:lnTo>
                    <a:pt x="21378" y="215"/>
                  </a:lnTo>
                  <a:lnTo>
                    <a:pt x="21376" y="215"/>
                  </a:lnTo>
                  <a:lnTo>
                    <a:pt x="21376" y="201"/>
                  </a:lnTo>
                  <a:lnTo>
                    <a:pt x="21373" y="201"/>
                  </a:lnTo>
                  <a:lnTo>
                    <a:pt x="21373" y="186"/>
                  </a:lnTo>
                  <a:lnTo>
                    <a:pt x="21370" y="186"/>
                  </a:lnTo>
                  <a:lnTo>
                    <a:pt x="21370" y="172"/>
                  </a:lnTo>
                  <a:lnTo>
                    <a:pt x="21368" y="172"/>
                  </a:lnTo>
                  <a:lnTo>
                    <a:pt x="21368" y="158"/>
                  </a:lnTo>
                  <a:lnTo>
                    <a:pt x="21365" y="158"/>
                  </a:lnTo>
                  <a:lnTo>
                    <a:pt x="21365" y="143"/>
                  </a:lnTo>
                  <a:lnTo>
                    <a:pt x="21363" y="143"/>
                  </a:lnTo>
                  <a:lnTo>
                    <a:pt x="21363" y="129"/>
                  </a:lnTo>
                  <a:lnTo>
                    <a:pt x="21360" y="129"/>
                  </a:lnTo>
                  <a:lnTo>
                    <a:pt x="21360" y="115"/>
                  </a:lnTo>
                  <a:lnTo>
                    <a:pt x="21358" y="115"/>
                  </a:lnTo>
                  <a:lnTo>
                    <a:pt x="21358" y="100"/>
                  </a:lnTo>
                  <a:lnTo>
                    <a:pt x="21355" y="100"/>
                  </a:lnTo>
                  <a:lnTo>
                    <a:pt x="21355" y="86"/>
                  </a:lnTo>
                  <a:lnTo>
                    <a:pt x="21352" y="86"/>
                  </a:lnTo>
                  <a:lnTo>
                    <a:pt x="21352" y="72"/>
                  </a:lnTo>
                  <a:lnTo>
                    <a:pt x="21350" y="72"/>
                  </a:lnTo>
                  <a:lnTo>
                    <a:pt x="21350" y="57"/>
                  </a:lnTo>
                  <a:lnTo>
                    <a:pt x="21347" y="57"/>
                  </a:lnTo>
                  <a:lnTo>
                    <a:pt x="21347" y="43"/>
                  </a:lnTo>
                  <a:lnTo>
                    <a:pt x="21345" y="43"/>
                  </a:lnTo>
                  <a:lnTo>
                    <a:pt x="21345" y="29"/>
                  </a:lnTo>
                  <a:lnTo>
                    <a:pt x="21342" y="29"/>
                  </a:lnTo>
                  <a:lnTo>
                    <a:pt x="21342" y="14"/>
                  </a:lnTo>
                  <a:lnTo>
                    <a:pt x="21339" y="14"/>
                  </a:lnTo>
                  <a:lnTo>
                    <a:pt x="21339" y="0"/>
                  </a:lnTo>
                  <a:lnTo>
                    <a:pt x="1814" y="0"/>
                  </a:lnTo>
                  <a:cubicBezTo>
                    <a:pt x="816" y="0"/>
                    <a:pt x="0" y="907"/>
                    <a:pt x="0" y="2015"/>
                  </a:cubicBezTo>
                  <a:lnTo>
                    <a:pt x="0" y="18137"/>
                  </a:lnTo>
                  <a:cubicBezTo>
                    <a:pt x="0" y="18278"/>
                    <a:pt x="13" y="18416"/>
                    <a:pt x="38" y="18548"/>
                  </a:cubicBezTo>
                  <a:cubicBezTo>
                    <a:pt x="39" y="18553"/>
                    <a:pt x="40" y="18558"/>
                    <a:pt x="41" y="18563"/>
                  </a:cubicBezTo>
                  <a:cubicBezTo>
                    <a:pt x="42" y="18568"/>
                    <a:pt x="43" y="18572"/>
                    <a:pt x="44" y="18577"/>
                  </a:cubicBezTo>
                  <a:cubicBezTo>
                    <a:pt x="45" y="18582"/>
                    <a:pt x="45" y="18587"/>
                    <a:pt x="46" y="18592"/>
                  </a:cubicBezTo>
                  <a:cubicBezTo>
                    <a:pt x="47" y="18596"/>
                    <a:pt x="48" y="18601"/>
                    <a:pt x="49" y="18606"/>
                  </a:cubicBezTo>
                  <a:cubicBezTo>
                    <a:pt x="50" y="18610"/>
                    <a:pt x="50" y="18615"/>
                    <a:pt x="51" y="18620"/>
                  </a:cubicBezTo>
                  <a:cubicBezTo>
                    <a:pt x="52" y="18625"/>
                    <a:pt x="53" y="18630"/>
                    <a:pt x="54" y="18634"/>
                  </a:cubicBezTo>
                  <a:cubicBezTo>
                    <a:pt x="55" y="18639"/>
                    <a:pt x="56" y="18644"/>
                    <a:pt x="57" y="18649"/>
                  </a:cubicBezTo>
                  <a:cubicBezTo>
                    <a:pt x="57" y="18654"/>
                    <a:pt x="58" y="18659"/>
                    <a:pt x="59" y="18664"/>
                  </a:cubicBezTo>
                  <a:cubicBezTo>
                    <a:pt x="60" y="18668"/>
                    <a:pt x="61" y="18672"/>
                    <a:pt x="62" y="18676"/>
                  </a:cubicBezTo>
                  <a:cubicBezTo>
                    <a:pt x="62" y="18682"/>
                    <a:pt x="63" y="18687"/>
                    <a:pt x="64" y="18693"/>
                  </a:cubicBezTo>
                  <a:cubicBezTo>
                    <a:pt x="65" y="18697"/>
                    <a:pt x="66" y="18701"/>
                    <a:pt x="67" y="18705"/>
                  </a:cubicBezTo>
                  <a:cubicBezTo>
                    <a:pt x="68" y="18710"/>
                    <a:pt x="69" y="18715"/>
                    <a:pt x="69" y="18720"/>
                  </a:cubicBezTo>
                  <a:cubicBezTo>
                    <a:pt x="70" y="18725"/>
                    <a:pt x="71" y="18730"/>
                    <a:pt x="72" y="18735"/>
                  </a:cubicBezTo>
                  <a:cubicBezTo>
                    <a:pt x="73" y="18739"/>
                    <a:pt x="74" y="18744"/>
                    <a:pt x="75" y="18749"/>
                  </a:cubicBezTo>
                  <a:cubicBezTo>
                    <a:pt x="75" y="18754"/>
                    <a:pt x="76" y="18759"/>
                    <a:pt x="77" y="18764"/>
                  </a:cubicBezTo>
                  <a:cubicBezTo>
                    <a:pt x="78" y="18769"/>
                    <a:pt x="79" y="18773"/>
                    <a:pt x="80" y="18777"/>
                  </a:cubicBezTo>
                  <a:cubicBezTo>
                    <a:pt x="81" y="18782"/>
                    <a:pt x="81" y="18787"/>
                    <a:pt x="82" y="18792"/>
                  </a:cubicBezTo>
                  <a:cubicBezTo>
                    <a:pt x="83" y="18797"/>
                    <a:pt x="84" y="18802"/>
                    <a:pt x="85" y="18807"/>
                  </a:cubicBezTo>
                  <a:cubicBezTo>
                    <a:pt x="86" y="18811"/>
                    <a:pt x="87" y="18816"/>
                    <a:pt x="87" y="18820"/>
                  </a:cubicBezTo>
                  <a:cubicBezTo>
                    <a:pt x="88" y="18825"/>
                    <a:pt x="89" y="18831"/>
                    <a:pt x="90" y="18836"/>
                  </a:cubicBezTo>
                  <a:cubicBezTo>
                    <a:pt x="91" y="18840"/>
                    <a:pt x="92" y="18844"/>
                    <a:pt x="93" y="18849"/>
                  </a:cubicBezTo>
                  <a:cubicBezTo>
                    <a:pt x="93" y="18854"/>
                    <a:pt x="94" y="18859"/>
                    <a:pt x="95" y="18864"/>
                  </a:cubicBezTo>
                  <a:cubicBezTo>
                    <a:pt x="96" y="18868"/>
                    <a:pt x="97" y="18873"/>
                    <a:pt x="98" y="18878"/>
                  </a:cubicBezTo>
                  <a:cubicBezTo>
                    <a:pt x="99" y="18883"/>
                    <a:pt x="99" y="18888"/>
                    <a:pt x="100" y="18892"/>
                  </a:cubicBezTo>
                  <a:cubicBezTo>
                    <a:pt x="101" y="18897"/>
                    <a:pt x="102" y="18902"/>
                    <a:pt x="103" y="18907"/>
                  </a:cubicBezTo>
                  <a:cubicBezTo>
                    <a:pt x="104" y="18912"/>
                    <a:pt x="105" y="18917"/>
                    <a:pt x="106" y="18921"/>
                  </a:cubicBezTo>
                  <a:cubicBezTo>
                    <a:pt x="106" y="18926"/>
                    <a:pt x="107" y="18931"/>
                    <a:pt x="108" y="18935"/>
                  </a:cubicBezTo>
                  <a:cubicBezTo>
                    <a:pt x="109" y="18940"/>
                    <a:pt x="110" y="18945"/>
                    <a:pt x="111" y="18950"/>
                  </a:cubicBezTo>
                  <a:cubicBezTo>
                    <a:pt x="112" y="18954"/>
                    <a:pt x="112" y="18959"/>
                    <a:pt x="113" y="18963"/>
                  </a:cubicBezTo>
                  <a:cubicBezTo>
                    <a:pt x="114" y="18969"/>
                    <a:pt x="115" y="18974"/>
                    <a:pt x="116" y="18979"/>
                  </a:cubicBezTo>
                  <a:cubicBezTo>
                    <a:pt x="117" y="18983"/>
                    <a:pt x="117" y="18988"/>
                    <a:pt x="118" y="18992"/>
                  </a:cubicBezTo>
                  <a:cubicBezTo>
                    <a:pt x="119" y="18997"/>
                    <a:pt x="120" y="19002"/>
                    <a:pt x="121" y="19008"/>
                  </a:cubicBezTo>
                  <a:cubicBezTo>
                    <a:pt x="122" y="19012"/>
                    <a:pt x="123" y="19016"/>
                    <a:pt x="124" y="19021"/>
                  </a:cubicBezTo>
                  <a:cubicBezTo>
                    <a:pt x="124" y="19026"/>
                    <a:pt x="125" y="19031"/>
                    <a:pt x="126" y="19036"/>
                  </a:cubicBezTo>
                  <a:cubicBezTo>
                    <a:pt x="127" y="19041"/>
                    <a:pt x="128" y="19045"/>
                    <a:pt x="129" y="19050"/>
                  </a:cubicBezTo>
                  <a:cubicBezTo>
                    <a:pt x="130" y="19055"/>
                    <a:pt x="130" y="19060"/>
                    <a:pt x="131" y="19065"/>
                  </a:cubicBezTo>
                  <a:cubicBezTo>
                    <a:pt x="132" y="19069"/>
                    <a:pt x="133" y="19074"/>
                    <a:pt x="134" y="19079"/>
                  </a:cubicBezTo>
                  <a:cubicBezTo>
                    <a:pt x="135" y="19083"/>
                    <a:pt x="136" y="19088"/>
                    <a:pt x="137" y="19093"/>
                  </a:cubicBezTo>
                  <a:cubicBezTo>
                    <a:pt x="137" y="19097"/>
                    <a:pt x="138" y="19102"/>
                    <a:pt x="139" y="19106"/>
                  </a:cubicBezTo>
                  <a:cubicBezTo>
                    <a:pt x="140" y="19112"/>
                    <a:pt x="141" y="19117"/>
                    <a:pt x="142" y="19123"/>
                  </a:cubicBezTo>
                  <a:cubicBezTo>
                    <a:pt x="143" y="19127"/>
                    <a:pt x="143" y="19131"/>
                    <a:pt x="144" y="19135"/>
                  </a:cubicBezTo>
                  <a:cubicBezTo>
                    <a:pt x="145" y="19141"/>
                    <a:pt x="146" y="19146"/>
                    <a:pt x="147" y="19151"/>
                  </a:cubicBezTo>
                  <a:cubicBezTo>
                    <a:pt x="148" y="19155"/>
                    <a:pt x="149" y="19160"/>
                    <a:pt x="149" y="19165"/>
                  </a:cubicBezTo>
                  <a:cubicBezTo>
                    <a:pt x="150" y="19170"/>
                    <a:pt x="151" y="19174"/>
                    <a:pt x="152" y="19179"/>
                  </a:cubicBezTo>
                  <a:cubicBezTo>
                    <a:pt x="153" y="19184"/>
                    <a:pt x="154" y="19188"/>
                    <a:pt x="155" y="19193"/>
                  </a:cubicBezTo>
                  <a:cubicBezTo>
                    <a:pt x="155" y="19198"/>
                    <a:pt x="156" y="19203"/>
                    <a:pt x="157" y="19208"/>
                  </a:cubicBezTo>
                  <a:cubicBezTo>
                    <a:pt x="158" y="19212"/>
                    <a:pt x="159" y="19217"/>
                    <a:pt x="160" y="19221"/>
                  </a:cubicBezTo>
                  <a:cubicBezTo>
                    <a:pt x="161" y="19227"/>
                    <a:pt x="161" y="19232"/>
                    <a:pt x="162" y="19237"/>
                  </a:cubicBezTo>
                  <a:cubicBezTo>
                    <a:pt x="163" y="19242"/>
                    <a:pt x="164" y="19246"/>
                    <a:pt x="165" y="19250"/>
                  </a:cubicBezTo>
                  <a:cubicBezTo>
                    <a:pt x="166" y="19255"/>
                    <a:pt x="167" y="19260"/>
                    <a:pt x="167" y="19265"/>
                  </a:cubicBezTo>
                  <a:cubicBezTo>
                    <a:pt x="168" y="19270"/>
                    <a:pt x="169" y="19275"/>
                    <a:pt x="170" y="19279"/>
                  </a:cubicBezTo>
                  <a:cubicBezTo>
                    <a:pt x="171" y="19284"/>
                    <a:pt x="172" y="19289"/>
                    <a:pt x="173" y="19293"/>
                  </a:cubicBezTo>
                  <a:cubicBezTo>
                    <a:pt x="173" y="19298"/>
                    <a:pt x="174" y="19303"/>
                    <a:pt x="175" y="19308"/>
                  </a:cubicBezTo>
                  <a:cubicBezTo>
                    <a:pt x="176" y="19313"/>
                    <a:pt x="177" y="19318"/>
                    <a:pt x="178" y="19322"/>
                  </a:cubicBezTo>
                  <a:cubicBezTo>
                    <a:pt x="179" y="19327"/>
                    <a:pt x="179" y="19332"/>
                    <a:pt x="180" y="19337"/>
                  </a:cubicBezTo>
                  <a:cubicBezTo>
                    <a:pt x="181" y="19341"/>
                    <a:pt x="182" y="19346"/>
                    <a:pt x="183" y="19351"/>
                  </a:cubicBezTo>
                  <a:cubicBezTo>
                    <a:pt x="184" y="19356"/>
                    <a:pt x="185" y="19360"/>
                    <a:pt x="185" y="19365"/>
                  </a:cubicBezTo>
                  <a:cubicBezTo>
                    <a:pt x="186" y="19370"/>
                    <a:pt x="187" y="19375"/>
                    <a:pt x="188" y="19380"/>
                  </a:cubicBezTo>
                  <a:cubicBezTo>
                    <a:pt x="189" y="19385"/>
                    <a:pt x="190" y="19390"/>
                    <a:pt x="191" y="19394"/>
                  </a:cubicBezTo>
                  <a:cubicBezTo>
                    <a:pt x="192" y="19399"/>
                    <a:pt x="192" y="19403"/>
                    <a:pt x="193" y="19408"/>
                  </a:cubicBezTo>
                  <a:cubicBezTo>
                    <a:pt x="194" y="19413"/>
                    <a:pt x="195" y="19418"/>
                    <a:pt x="196" y="19423"/>
                  </a:cubicBezTo>
                  <a:cubicBezTo>
                    <a:pt x="197" y="19428"/>
                    <a:pt x="197" y="19432"/>
                    <a:pt x="198" y="19436"/>
                  </a:cubicBezTo>
                  <a:cubicBezTo>
                    <a:pt x="199" y="19441"/>
                    <a:pt x="200" y="19447"/>
                    <a:pt x="201" y="19452"/>
                  </a:cubicBezTo>
                  <a:cubicBezTo>
                    <a:pt x="202" y="19456"/>
                    <a:pt x="203" y="19460"/>
                    <a:pt x="203" y="19465"/>
                  </a:cubicBezTo>
                  <a:cubicBezTo>
                    <a:pt x="204" y="19470"/>
                    <a:pt x="205" y="19475"/>
                    <a:pt x="206" y="19480"/>
                  </a:cubicBezTo>
                  <a:cubicBezTo>
                    <a:pt x="207" y="19485"/>
                    <a:pt x="208" y="19490"/>
                    <a:pt x="209" y="19494"/>
                  </a:cubicBezTo>
                  <a:cubicBezTo>
                    <a:pt x="210" y="19499"/>
                    <a:pt x="210" y="19504"/>
                    <a:pt x="211" y="19508"/>
                  </a:cubicBezTo>
                  <a:cubicBezTo>
                    <a:pt x="212" y="19513"/>
                    <a:pt x="213" y="19518"/>
                    <a:pt x="214" y="19523"/>
                  </a:cubicBezTo>
                  <a:cubicBezTo>
                    <a:pt x="215" y="19528"/>
                    <a:pt x="216" y="19533"/>
                    <a:pt x="217" y="19538"/>
                  </a:cubicBezTo>
                  <a:cubicBezTo>
                    <a:pt x="217" y="19542"/>
                    <a:pt x="218" y="19547"/>
                    <a:pt x="219" y="19551"/>
                  </a:cubicBezTo>
                  <a:cubicBezTo>
                    <a:pt x="220" y="19556"/>
                    <a:pt x="221" y="19561"/>
                    <a:pt x="222" y="19566"/>
                  </a:cubicBezTo>
                  <a:cubicBezTo>
                    <a:pt x="223" y="19571"/>
                    <a:pt x="223" y="19575"/>
                    <a:pt x="224" y="19580"/>
                  </a:cubicBezTo>
                  <a:cubicBezTo>
                    <a:pt x="225" y="19585"/>
                    <a:pt x="226" y="19590"/>
                    <a:pt x="227" y="19595"/>
                  </a:cubicBezTo>
                  <a:cubicBezTo>
                    <a:pt x="228" y="19600"/>
                    <a:pt x="229" y="19604"/>
                    <a:pt x="229" y="19609"/>
                  </a:cubicBezTo>
                  <a:cubicBezTo>
                    <a:pt x="230" y="19614"/>
                    <a:pt x="231" y="19618"/>
                    <a:pt x="232" y="19622"/>
                  </a:cubicBezTo>
                  <a:cubicBezTo>
                    <a:pt x="233" y="19628"/>
                    <a:pt x="234" y="19633"/>
                    <a:pt x="235" y="19638"/>
                  </a:cubicBezTo>
                  <a:cubicBezTo>
                    <a:pt x="235" y="19643"/>
                    <a:pt x="236" y="19647"/>
                    <a:pt x="237" y="19651"/>
                  </a:cubicBezTo>
                  <a:cubicBezTo>
                    <a:pt x="238" y="19656"/>
                    <a:pt x="239" y="19661"/>
                    <a:pt x="240" y="19666"/>
                  </a:cubicBezTo>
                  <a:cubicBezTo>
                    <a:pt x="241" y="19671"/>
                    <a:pt x="241" y="19676"/>
                    <a:pt x="242" y="19682"/>
                  </a:cubicBezTo>
                  <a:cubicBezTo>
                    <a:pt x="243" y="19686"/>
                    <a:pt x="244" y="19690"/>
                    <a:pt x="245" y="19694"/>
                  </a:cubicBezTo>
                  <a:cubicBezTo>
                    <a:pt x="246" y="19699"/>
                    <a:pt x="247" y="19705"/>
                    <a:pt x="248" y="19710"/>
                  </a:cubicBezTo>
                  <a:cubicBezTo>
                    <a:pt x="248" y="19714"/>
                    <a:pt x="249" y="19719"/>
                    <a:pt x="250" y="19723"/>
                  </a:cubicBezTo>
                  <a:cubicBezTo>
                    <a:pt x="251" y="19728"/>
                    <a:pt x="252" y="19733"/>
                    <a:pt x="253" y="19738"/>
                  </a:cubicBezTo>
                  <a:cubicBezTo>
                    <a:pt x="253" y="19743"/>
                    <a:pt x="254" y="19747"/>
                    <a:pt x="255" y="19752"/>
                  </a:cubicBezTo>
                  <a:cubicBezTo>
                    <a:pt x="256" y="19757"/>
                    <a:pt x="257" y="19761"/>
                    <a:pt x="258" y="19766"/>
                  </a:cubicBezTo>
                  <a:cubicBezTo>
                    <a:pt x="259" y="19771"/>
                    <a:pt x="260" y="19776"/>
                    <a:pt x="260" y="19782"/>
                  </a:cubicBezTo>
                  <a:cubicBezTo>
                    <a:pt x="261" y="19786"/>
                    <a:pt x="262" y="19791"/>
                    <a:pt x="263" y="19795"/>
                  </a:cubicBezTo>
                  <a:cubicBezTo>
                    <a:pt x="264" y="19800"/>
                    <a:pt x="265" y="19805"/>
                    <a:pt x="266" y="19810"/>
                  </a:cubicBezTo>
                  <a:cubicBezTo>
                    <a:pt x="266" y="19814"/>
                    <a:pt x="267" y="19819"/>
                    <a:pt x="268" y="19824"/>
                  </a:cubicBezTo>
                  <a:cubicBezTo>
                    <a:pt x="269" y="19828"/>
                    <a:pt x="270" y="19833"/>
                    <a:pt x="270" y="19837"/>
                  </a:cubicBezTo>
                  <a:cubicBezTo>
                    <a:pt x="271" y="19843"/>
                    <a:pt x="272" y="19848"/>
                    <a:pt x="273" y="19853"/>
                  </a:cubicBezTo>
                  <a:cubicBezTo>
                    <a:pt x="274" y="19858"/>
                    <a:pt x="275" y="19862"/>
                    <a:pt x="276" y="19867"/>
                  </a:cubicBezTo>
                  <a:cubicBezTo>
                    <a:pt x="277" y="19872"/>
                    <a:pt x="277" y="19876"/>
                    <a:pt x="278" y="19881"/>
                  </a:cubicBezTo>
                  <a:cubicBezTo>
                    <a:pt x="279" y="19886"/>
                    <a:pt x="280" y="19891"/>
                    <a:pt x="281" y="19896"/>
                  </a:cubicBezTo>
                  <a:cubicBezTo>
                    <a:pt x="282" y="19900"/>
                    <a:pt x="283" y="19904"/>
                    <a:pt x="283" y="19909"/>
                  </a:cubicBezTo>
                  <a:cubicBezTo>
                    <a:pt x="284" y="19914"/>
                    <a:pt x="285" y="19920"/>
                    <a:pt x="286" y="19925"/>
                  </a:cubicBezTo>
                  <a:cubicBezTo>
                    <a:pt x="287" y="19929"/>
                    <a:pt x="288" y="19934"/>
                    <a:pt x="289" y="19938"/>
                  </a:cubicBezTo>
                  <a:cubicBezTo>
                    <a:pt x="289" y="19943"/>
                    <a:pt x="290" y="19948"/>
                    <a:pt x="291" y="19952"/>
                  </a:cubicBezTo>
                  <a:cubicBezTo>
                    <a:pt x="292" y="19958"/>
                    <a:pt x="293" y="19963"/>
                    <a:pt x="294" y="19968"/>
                  </a:cubicBezTo>
                  <a:cubicBezTo>
                    <a:pt x="295" y="19972"/>
                    <a:pt x="296" y="19977"/>
                    <a:pt x="296" y="19981"/>
                  </a:cubicBezTo>
                  <a:cubicBezTo>
                    <a:pt x="464" y="20902"/>
                    <a:pt x="1199" y="21600"/>
                    <a:pt x="2074" y="21600"/>
                  </a:cubicBezTo>
                  <a:lnTo>
                    <a:pt x="21600" y="21600"/>
                  </a:lnTo>
                  <a:lnTo>
                    <a:pt x="21600" y="1447"/>
                  </a:lnTo>
                  <a:cubicBezTo>
                    <a:pt x="21600" y="1447"/>
                    <a:pt x="21597" y="1447"/>
                    <a:pt x="21597" y="1447"/>
                  </a:cubicBezTo>
                  <a:close/>
                </a:path>
              </a:pathLst>
            </a:custGeom>
            <a:solidFill>
              <a:srgbClr val="009C97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544" name="Shape 6544"/>
            <p:cNvSpPr/>
            <p:nvPr/>
          </p:nvSpPr>
          <p:spPr>
            <a:xfrm>
              <a:off x="2150640" y="0"/>
              <a:ext cx="8074557" cy="2177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48"/>
                  </a:moveTo>
                  <a:lnTo>
                    <a:pt x="21598" y="11441"/>
                  </a:lnTo>
                  <a:lnTo>
                    <a:pt x="21599" y="11435"/>
                  </a:lnTo>
                  <a:lnTo>
                    <a:pt x="21597" y="11428"/>
                  </a:lnTo>
                  <a:lnTo>
                    <a:pt x="21599" y="11422"/>
                  </a:lnTo>
                  <a:lnTo>
                    <a:pt x="21596" y="11415"/>
                  </a:lnTo>
                  <a:lnTo>
                    <a:pt x="21598" y="11410"/>
                  </a:lnTo>
                  <a:lnTo>
                    <a:pt x="21596" y="11402"/>
                  </a:lnTo>
                  <a:lnTo>
                    <a:pt x="21597" y="11397"/>
                  </a:lnTo>
                  <a:lnTo>
                    <a:pt x="21595" y="11389"/>
                  </a:lnTo>
                  <a:lnTo>
                    <a:pt x="21597" y="11384"/>
                  </a:lnTo>
                  <a:lnTo>
                    <a:pt x="21594" y="11376"/>
                  </a:lnTo>
                  <a:lnTo>
                    <a:pt x="21596" y="11371"/>
                  </a:lnTo>
                  <a:lnTo>
                    <a:pt x="21593" y="11364"/>
                  </a:lnTo>
                  <a:lnTo>
                    <a:pt x="21595" y="11358"/>
                  </a:lnTo>
                  <a:lnTo>
                    <a:pt x="21593" y="11351"/>
                  </a:lnTo>
                  <a:lnTo>
                    <a:pt x="21594" y="11345"/>
                  </a:lnTo>
                  <a:lnTo>
                    <a:pt x="21592" y="11338"/>
                  </a:lnTo>
                  <a:lnTo>
                    <a:pt x="21594" y="11333"/>
                  </a:lnTo>
                  <a:lnTo>
                    <a:pt x="21591" y="11325"/>
                  </a:lnTo>
                  <a:lnTo>
                    <a:pt x="21593" y="11320"/>
                  </a:lnTo>
                  <a:lnTo>
                    <a:pt x="21591" y="11312"/>
                  </a:lnTo>
                  <a:lnTo>
                    <a:pt x="21592" y="11307"/>
                  </a:lnTo>
                  <a:lnTo>
                    <a:pt x="21590" y="11300"/>
                  </a:lnTo>
                  <a:lnTo>
                    <a:pt x="21592" y="11294"/>
                  </a:lnTo>
                  <a:lnTo>
                    <a:pt x="21589" y="11287"/>
                  </a:lnTo>
                  <a:lnTo>
                    <a:pt x="21591" y="11281"/>
                  </a:lnTo>
                  <a:lnTo>
                    <a:pt x="21589" y="11274"/>
                  </a:lnTo>
                  <a:lnTo>
                    <a:pt x="21590" y="11268"/>
                  </a:lnTo>
                  <a:lnTo>
                    <a:pt x="21588" y="11261"/>
                  </a:lnTo>
                  <a:lnTo>
                    <a:pt x="21590" y="11256"/>
                  </a:lnTo>
                  <a:lnTo>
                    <a:pt x="21587" y="11248"/>
                  </a:lnTo>
                  <a:lnTo>
                    <a:pt x="21589" y="11243"/>
                  </a:lnTo>
                  <a:lnTo>
                    <a:pt x="21586" y="11235"/>
                  </a:lnTo>
                  <a:lnTo>
                    <a:pt x="21588" y="11230"/>
                  </a:lnTo>
                  <a:lnTo>
                    <a:pt x="21586" y="11222"/>
                  </a:lnTo>
                  <a:lnTo>
                    <a:pt x="21588" y="11217"/>
                  </a:lnTo>
                  <a:lnTo>
                    <a:pt x="21585" y="11210"/>
                  </a:lnTo>
                  <a:lnTo>
                    <a:pt x="21587" y="11204"/>
                  </a:lnTo>
                  <a:lnTo>
                    <a:pt x="21584" y="11197"/>
                  </a:lnTo>
                  <a:lnTo>
                    <a:pt x="21586" y="11191"/>
                  </a:lnTo>
                  <a:lnTo>
                    <a:pt x="21584" y="11184"/>
                  </a:lnTo>
                  <a:lnTo>
                    <a:pt x="21585" y="11179"/>
                  </a:lnTo>
                  <a:lnTo>
                    <a:pt x="21583" y="11171"/>
                  </a:lnTo>
                  <a:lnTo>
                    <a:pt x="21585" y="11166"/>
                  </a:lnTo>
                  <a:lnTo>
                    <a:pt x="21582" y="11158"/>
                  </a:lnTo>
                  <a:lnTo>
                    <a:pt x="21584" y="11153"/>
                  </a:lnTo>
                  <a:lnTo>
                    <a:pt x="21582" y="11145"/>
                  </a:lnTo>
                  <a:lnTo>
                    <a:pt x="21583" y="11140"/>
                  </a:lnTo>
                  <a:lnTo>
                    <a:pt x="21581" y="11133"/>
                  </a:lnTo>
                  <a:lnTo>
                    <a:pt x="21583" y="11127"/>
                  </a:lnTo>
                  <a:lnTo>
                    <a:pt x="21580" y="11120"/>
                  </a:lnTo>
                  <a:lnTo>
                    <a:pt x="21582" y="11114"/>
                  </a:lnTo>
                  <a:lnTo>
                    <a:pt x="21580" y="11107"/>
                  </a:lnTo>
                  <a:lnTo>
                    <a:pt x="21581" y="11102"/>
                  </a:lnTo>
                  <a:lnTo>
                    <a:pt x="21579" y="11094"/>
                  </a:lnTo>
                  <a:lnTo>
                    <a:pt x="21581" y="11089"/>
                  </a:lnTo>
                  <a:lnTo>
                    <a:pt x="21578" y="11081"/>
                  </a:lnTo>
                  <a:lnTo>
                    <a:pt x="21580" y="11076"/>
                  </a:lnTo>
                  <a:lnTo>
                    <a:pt x="21578" y="11069"/>
                  </a:lnTo>
                  <a:lnTo>
                    <a:pt x="21579" y="11063"/>
                  </a:lnTo>
                  <a:lnTo>
                    <a:pt x="21577" y="11056"/>
                  </a:lnTo>
                  <a:lnTo>
                    <a:pt x="21579" y="11050"/>
                  </a:lnTo>
                  <a:lnTo>
                    <a:pt x="21576" y="11043"/>
                  </a:lnTo>
                  <a:lnTo>
                    <a:pt x="21578" y="11037"/>
                  </a:lnTo>
                  <a:lnTo>
                    <a:pt x="21575" y="11030"/>
                  </a:lnTo>
                  <a:lnTo>
                    <a:pt x="21577" y="11025"/>
                  </a:lnTo>
                  <a:lnTo>
                    <a:pt x="21575" y="11017"/>
                  </a:lnTo>
                  <a:lnTo>
                    <a:pt x="21576" y="11012"/>
                  </a:lnTo>
                  <a:lnTo>
                    <a:pt x="21574" y="11004"/>
                  </a:lnTo>
                  <a:lnTo>
                    <a:pt x="21576" y="10999"/>
                  </a:lnTo>
                  <a:lnTo>
                    <a:pt x="21573" y="10991"/>
                  </a:lnTo>
                  <a:lnTo>
                    <a:pt x="21575" y="10986"/>
                  </a:lnTo>
                  <a:lnTo>
                    <a:pt x="21573" y="10979"/>
                  </a:lnTo>
                  <a:lnTo>
                    <a:pt x="21574" y="10973"/>
                  </a:lnTo>
                  <a:lnTo>
                    <a:pt x="21572" y="10966"/>
                  </a:lnTo>
                  <a:lnTo>
                    <a:pt x="21574" y="10960"/>
                  </a:lnTo>
                  <a:lnTo>
                    <a:pt x="21571" y="10953"/>
                  </a:lnTo>
                  <a:lnTo>
                    <a:pt x="21573" y="10948"/>
                  </a:lnTo>
                  <a:lnTo>
                    <a:pt x="21571" y="10940"/>
                  </a:lnTo>
                  <a:lnTo>
                    <a:pt x="21572" y="10935"/>
                  </a:lnTo>
                  <a:lnTo>
                    <a:pt x="21570" y="10927"/>
                  </a:lnTo>
                  <a:lnTo>
                    <a:pt x="21572" y="10922"/>
                  </a:lnTo>
                  <a:lnTo>
                    <a:pt x="21569" y="10914"/>
                  </a:lnTo>
                  <a:lnTo>
                    <a:pt x="21571" y="10909"/>
                  </a:lnTo>
                  <a:lnTo>
                    <a:pt x="21568" y="10902"/>
                  </a:lnTo>
                  <a:lnTo>
                    <a:pt x="21570" y="10896"/>
                  </a:lnTo>
                  <a:lnTo>
                    <a:pt x="21568" y="10889"/>
                  </a:lnTo>
                  <a:lnTo>
                    <a:pt x="21570" y="10883"/>
                  </a:lnTo>
                  <a:lnTo>
                    <a:pt x="21567" y="10876"/>
                  </a:lnTo>
                  <a:lnTo>
                    <a:pt x="21569" y="10871"/>
                  </a:lnTo>
                  <a:lnTo>
                    <a:pt x="21566" y="10863"/>
                  </a:lnTo>
                  <a:lnTo>
                    <a:pt x="21568" y="10858"/>
                  </a:lnTo>
                  <a:lnTo>
                    <a:pt x="21566" y="10850"/>
                  </a:lnTo>
                  <a:lnTo>
                    <a:pt x="21567" y="10845"/>
                  </a:lnTo>
                  <a:lnTo>
                    <a:pt x="21565" y="10837"/>
                  </a:lnTo>
                  <a:lnTo>
                    <a:pt x="21567" y="10832"/>
                  </a:lnTo>
                  <a:lnTo>
                    <a:pt x="21564" y="10825"/>
                  </a:lnTo>
                  <a:lnTo>
                    <a:pt x="21566" y="10819"/>
                  </a:lnTo>
                  <a:lnTo>
                    <a:pt x="21564" y="10812"/>
                  </a:lnTo>
                  <a:lnTo>
                    <a:pt x="21565" y="10806"/>
                  </a:lnTo>
                  <a:lnTo>
                    <a:pt x="21563" y="10799"/>
                  </a:lnTo>
                  <a:lnTo>
                    <a:pt x="21565" y="10794"/>
                  </a:lnTo>
                  <a:lnTo>
                    <a:pt x="21562" y="10786"/>
                  </a:lnTo>
                  <a:lnTo>
                    <a:pt x="21564" y="10781"/>
                  </a:lnTo>
                  <a:lnTo>
                    <a:pt x="21562" y="10773"/>
                  </a:lnTo>
                  <a:lnTo>
                    <a:pt x="21563" y="10768"/>
                  </a:lnTo>
                  <a:lnTo>
                    <a:pt x="21561" y="10760"/>
                  </a:lnTo>
                  <a:lnTo>
                    <a:pt x="21563" y="10755"/>
                  </a:lnTo>
                  <a:lnTo>
                    <a:pt x="21560" y="10748"/>
                  </a:lnTo>
                  <a:lnTo>
                    <a:pt x="21562" y="10742"/>
                  </a:lnTo>
                  <a:lnTo>
                    <a:pt x="21559" y="10735"/>
                  </a:lnTo>
                  <a:lnTo>
                    <a:pt x="21561" y="10730"/>
                  </a:lnTo>
                  <a:lnTo>
                    <a:pt x="21559" y="10722"/>
                  </a:lnTo>
                  <a:lnTo>
                    <a:pt x="21561" y="10717"/>
                  </a:lnTo>
                  <a:lnTo>
                    <a:pt x="21558" y="10709"/>
                  </a:lnTo>
                  <a:lnTo>
                    <a:pt x="21560" y="10704"/>
                  </a:lnTo>
                  <a:lnTo>
                    <a:pt x="21557" y="10696"/>
                  </a:lnTo>
                  <a:lnTo>
                    <a:pt x="21559" y="10691"/>
                  </a:lnTo>
                  <a:lnTo>
                    <a:pt x="21557" y="10683"/>
                  </a:lnTo>
                  <a:lnTo>
                    <a:pt x="21558" y="10678"/>
                  </a:lnTo>
                  <a:lnTo>
                    <a:pt x="21556" y="10671"/>
                  </a:lnTo>
                  <a:lnTo>
                    <a:pt x="21558" y="10665"/>
                  </a:lnTo>
                  <a:lnTo>
                    <a:pt x="21555" y="10658"/>
                  </a:lnTo>
                  <a:lnTo>
                    <a:pt x="21557" y="10652"/>
                  </a:lnTo>
                  <a:lnTo>
                    <a:pt x="21555" y="10645"/>
                  </a:lnTo>
                  <a:lnTo>
                    <a:pt x="21556" y="10640"/>
                  </a:lnTo>
                  <a:lnTo>
                    <a:pt x="21554" y="10632"/>
                  </a:lnTo>
                  <a:lnTo>
                    <a:pt x="21556" y="10627"/>
                  </a:lnTo>
                  <a:lnTo>
                    <a:pt x="21553" y="10619"/>
                  </a:lnTo>
                  <a:lnTo>
                    <a:pt x="21555" y="10614"/>
                  </a:lnTo>
                  <a:lnTo>
                    <a:pt x="21553" y="10606"/>
                  </a:lnTo>
                  <a:lnTo>
                    <a:pt x="21554" y="10601"/>
                  </a:lnTo>
                  <a:lnTo>
                    <a:pt x="21552" y="10594"/>
                  </a:lnTo>
                  <a:lnTo>
                    <a:pt x="21554" y="10588"/>
                  </a:lnTo>
                  <a:lnTo>
                    <a:pt x="21551" y="10581"/>
                  </a:lnTo>
                  <a:lnTo>
                    <a:pt x="21553" y="10575"/>
                  </a:lnTo>
                  <a:lnTo>
                    <a:pt x="21551" y="10568"/>
                  </a:lnTo>
                  <a:lnTo>
                    <a:pt x="21552" y="10563"/>
                  </a:lnTo>
                  <a:lnTo>
                    <a:pt x="21550" y="10555"/>
                  </a:lnTo>
                  <a:lnTo>
                    <a:pt x="21552" y="10550"/>
                  </a:lnTo>
                  <a:lnTo>
                    <a:pt x="21549" y="10542"/>
                  </a:lnTo>
                  <a:lnTo>
                    <a:pt x="21551" y="10537"/>
                  </a:lnTo>
                  <a:lnTo>
                    <a:pt x="21548" y="10529"/>
                  </a:lnTo>
                  <a:lnTo>
                    <a:pt x="21550" y="10524"/>
                  </a:lnTo>
                  <a:lnTo>
                    <a:pt x="21548" y="10517"/>
                  </a:lnTo>
                  <a:lnTo>
                    <a:pt x="21550" y="10511"/>
                  </a:lnTo>
                  <a:lnTo>
                    <a:pt x="21547" y="10504"/>
                  </a:lnTo>
                  <a:lnTo>
                    <a:pt x="21549" y="10499"/>
                  </a:lnTo>
                  <a:lnTo>
                    <a:pt x="21546" y="10491"/>
                  </a:lnTo>
                  <a:lnTo>
                    <a:pt x="21548" y="10486"/>
                  </a:lnTo>
                  <a:lnTo>
                    <a:pt x="21546" y="10478"/>
                  </a:lnTo>
                  <a:lnTo>
                    <a:pt x="21547" y="10473"/>
                  </a:lnTo>
                  <a:lnTo>
                    <a:pt x="21545" y="10465"/>
                  </a:lnTo>
                  <a:lnTo>
                    <a:pt x="21547" y="10460"/>
                  </a:lnTo>
                  <a:lnTo>
                    <a:pt x="21544" y="10453"/>
                  </a:lnTo>
                  <a:lnTo>
                    <a:pt x="21546" y="10447"/>
                  </a:lnTo>
                  <a:lnTo>
                    <a:pt x="21544" y="10440"/>
                  </a:lnTo>
                  <a:lnTo>
                    <a:pt x="21545" y="10434"/>
                  </a:lnTo>
                  <a:lnTo>
                    <a:pt x="21543" y="10427"/>
                  </a:lnTo>
                  <a:lnTo>
                    <a:pt x="21545" y="10421"/>
                  </a:lnTo>
                  <a:lnTo>
                    <a:pt x="21542" y="10414"/>
                  </a:lnTo>
                  <a:lnTo>
                    <a:pt x="21544" y="10409"/>
                  </a:lnTo>
                  <a:lnTo>
                    <a:pt x="21542" y="10401"/>
                  </a:lnTo>
                  <a:lnTo>
                    <a:pt x="21543" y="10396"/>
                  </a:lnTo>
                  <a:lnTo>
                    <a:pt x="21541" y="10388"/>
                  </a:lnTo>
                  <a:lnTo>
                    <a:pt x="21543" y="10383"/>
                  </a:lnTo>
                  <a:lnTo>
                    <a:pt x="21540" y="10375"/>
                  </a:lnTo>
                  <a:lnTo>
                    <a:pt x="21542" y="10370"/>
                  </a:lnTo>
                  <a:lnTo>
                    <a:pt x="21539" y="10363"/>
                  </a:lnTo>
                  <a:lnTo>
                    <a:pt x="21541" y="10357"/>
                  </a:lnTo>
                  <a:lnTo>
                    <a:pt x="21539" y="10350"/>
                  </a:lnTo>
                  <a:lnTo>
                    <a:pt x="21541" y="10344"/>
                  </a:lnTo>
                  <a:lnTo>
                    <a:pt x="21538" y="10337"/>
                  </a:lnTo>
                  <a:lnTo>
                    <a:pt x="21540" y="10332"/>
                  </a:lnTo>
                  <a:lnTo>
                    <a:pt x="21537" y="10324"/>
                  </a:lnTo>
                  <a:lnTo>
                    <a:pt x="21539" y="10319"/>
                  </a:lnTo>
                  <a:lnTo>
                    <a:pt x="21537" y="10311"/>
                  </a:lnTo>
                  <a:lnTo>
                    <a:pt x="21538" y="10306"/>
                  </a:lnTo>
                  <a:lnTo>
                    <a:pt x="21536" y="10298"/>
                  </a:lnTo>
                  <a:lnTo>
                    <a:pt x="21538" y="10293"/>
                  </a:lnTo>
                  <a:lnTo>
                    <a:pt x="21535" y="10286"/>
                  </a:lnTo>
                  <a:lnTo>
                    <a:pt x="21537" y="10280"/>
                  </a:lnTo>
                  <a:lnTo>
                    <a:pt x="21535" y="10273"/>
                  </a:lnTo>
                  <a:lnTo>
                    <a:pt x="21536" y="10267"/>
                  </a:lnTo>
                  <a:lnTo>
                    <a:pt x="21534" y="10260"/>
                  </a:lnTo>
                  <a:lnTo>
                    <a:pt x="21536" y="10255"/>
                  </a:lnTo>
                  <a:lnTo>
                    <a:pt x="21533" y="10247"/>
                  </a:lnTo>
                  <a:lnTo>
                    <a:pt x="21535" y="10242"/>
                  </a:lnTo>
                  <a:lnTo>
                    <a:pt x="21532" y="10234"/>
                  </a:lnTo>
                  <a:lnTo>
                    <a:pt x="21534" y="10229"/>
                  </a:lnTo>
                  <a:lnTo>
                    <a:pt x="21532" y="10221"/>
                  </a:lnTo>
                  <a:lnTo>
                    <a:pt x="21534" y="10216"/>
                  </a:lnTo>
                  <a:lnTo>
                    <a:pt x="21531" y="10209"/>
                  </a:lnTo>
                  <a:lnTo>
                    <a:pt x="21533" y="10203"/>
                  </a:lnTo>
                  <a:lnTo>
                    <a:pt x="21530" y="10196"/>
                  </a:lnTo>
                  <a:lnTo>
                    <a:pt x="21532" y="10190"/>
                  </a:lnTo>
                  <a:lnTo>
                    <a:pt x="21530" y="10183"/>
                  </a:lnTo>
                  <a:lnTo>
                    <a:pt x="21531" y="10178"/>
                  </a:lnTo>
                  <a:lnTo>
                    <a:pt x="21529" y="10170"/>
                  </a:lnTo>
                  <a:lnTo>
                    <a:pt x="21531" y="10165"/>
                  </a:lnTo>
                  <a:lnTo>
                    <a:pt x="21528" y="10157"/>
                  </a:lnTo>
                  <a:lnTo>
                    <a:pt x="21530" y="10152"/>
                  </a:lnTo>
                  <a:lnTo>
                    <a:pt x="18238" y="0"/>
                  </a:lnTo>
                  <a:lnTo>
                    <a:pt x="18238" y="1128"/>
                  </a:lnTo>
                  <a:lnTo>
                    <a:pt x="0" y="1128"/>
                  </a:lnTo>
                  <a:lnTo>
                    <a:pt x="0" y="19176"/>
                  </a:lnTo>
                  <a:lnTo>
                    <a:pt x="1" y="19176"/>
                  </a:lnTo>
                  <a:lnTo>
                    <a:pt x="1" y="19189"/>
                  </a:lnTo>
                  <a:lnTo>
                    <a:pt x="1" y="19189"/>
                  </a:lnTo>
                  <a:lnTo>
                    <a:pt x="1" y="19202"/>
                  </a:lnTo>
                  <a:lnTo>
                    <a:pt x="2" y="19202"/>
                  </a:lnTo>
                  <a:lnTo>
                    <a:pt x="2" y="19214"/>
                  </a:lnTo>
                  <a:lnTo>
                    <a:pt x="3" y="19214"/>
                  </a:lnTo>
                  <a:lnTo>
                    <a:pt x="3" y="19227"/>
                  </a:lnTo>
                  <a:lnTo>
                    <a:pt x="3" y="19227"/>
                  </a:lnTo>
                  <a:lnTo>
                    <a:pt x="3" y="19240"/>
                  </a:lnTo>
                  <a:lnTo>
                    <a:pt x="4" y="19240"/>
                  </a:lnTo>
                  <a:lnTo>
                    <a:pt x="4" y="19253"/>
                  </a:lnTo>
                  <a:lnTo>
                    <a:pt x="5" y="19253"/>
                  </a:lnTo>
                  <a:lnTo>
                    <a:pt x="5" y="19266"/>
                  </a:lnTo>
                  <a:lnTo>
                    <a:pt x="6" y="19266"/>
                  </a:lnTo>
                  <a:lnTo>
                    <a:pt x="6" y="19279"/>
                  </a:lnTo>
                  <a:lnTo>
                    <a:pt x="6" y="19279"/>
                  </a:lnTo>
                  <a:lnTo>
                    <a:pt x="6" y="19291"/>
                  </a:lnTo>
                  <a:lnTo>
                    <a:pt x="7" y="19291"/>
                  </a:lnTo>
                  <a:lnTo>
                    <a:pt x="7" y="19304"/>
                  </a:lnTo>
                  <a:lnTo>
                    <a:pt x="8" y="19304"/>
                  </a:lnTo>
                  <a:lnTo>
                    <a:pt x="8" y="19317"/>
                  </a:lnTo>
                  <a:lnTo>
                    <a:pt x="8" y="19317"/>
                  </a:lnTo>
                  <a:lnTo>
                    <a:pt x="8" y="19330"/>
                  </a:lnTo>
                  <a:lnTo>
                    <a:pt x="9" y="19330"/>
                  </a:lnTo>
                  <a:lnTo>
                    <a:pt x="9" y="19343"/>
                  </a:lnTo>
                  <a:lnTo>
                    <a:pt x="10" y="19343"/>
                  </a:lnTo>
                  <a:lnTo>
                    <a:pt x="10" y="19356"/>
                  </a:lnTo>
                  <a:lnTo>
                    <a:pt x="10" y="19356"/>
                  </a:lnTo>
                  <a:lnTo>
                    <a:pt x="10" y="19368"/>
                  </a:lnTo>
                  <a:lnTo>
                    <a:pt x="11" y="19368"/>
                  </a:lnTo>
                  <a:lnTo>
                    <a:pt x="11" y="19381"/>
                  </a:lnTo>
                  <a:lnTo>
                    <a:pt x="12" y="19381"/>
                  </a:lnTo>
                  <a:lnTo>
                    <a:pt x="12" y="19394"/>
                  </a:lnTo>
                  <a:lnTo>
                    <a:pt x="12" y="19394"/>
                  </a:lnTo>
                  <a:lnTo>
                    <a:pt x="12" y="19407"/>
                  </a:lnTo>
                  <a:lnTo>
                    <a:pt x="13" y="19407"/>
                  </a:lnTo>
                  <a:lnTo>
                    <a:pt x="13" y="19420"/>
                  </a:lnTo>
                  <a:lnTo>
                    <a:pt x="14" y="19420"/>
                  </a:lnTo>
                  <a:lnTo>
                    <a:pt x="14" y="19433"/>
                  </a:lnTo>
                  <a:lnTo>
                    <a:pt x="15" y="19433"/>
                  </a:lnTo>
                  <a:lnTo>
                    <a:pt x="15" y="19445"/>
                  </a:lnTo>
                  <a:lnTo>
                    <a:pt x="15" y="19445"/>
                  </a:lnTo>
                  <a:lnTo>
                    <a:pt x="15" y="19458"/>
                  </a:lnTo>
                  <a:lnTo>
                    <a:pt x="16" y="19458"/>
                  </a:lnTo>
                  <a:lnTo>
                    <a:pt x="16" y="19471"/>
                  </a:lnTo>
                  <a:lnTo>
                    <a:pt x="17" y="19471"/>
                  </a:lnTo>
                  <a:lnTo>
                    <a:pt x="17" y="19484"/>
                  </a:lnTo>
                  <a:lnTo>
                    <a:pt x="17" y="19484"/>
                  </a:lnTo>
                  <a:lnTo>
                    <a:pt x="17" y="19497"/>
                  </a:lnTo>
                  <a:lnTo>
                    <a:pt x="18" y="19497"/>
                  </a:lnTo>
                  <a:lnTo>
                    <a:pt x="18" y="19510"/>
                  </a:lnTo>
                  <a:lnTo>
                    <a:pt x="19" y="19510"/>
                  </a:lnTo>
                  <a:lnTo>
                    <a:pt x="19" y="19522"/>
                  </a:lnTo>
                  <a:lnTo>
                    <a:pt x="19" y="19522"/>
                  </a:lnTo>
                  <a:lnTo>
                    <a:pt x="19" y="19535"/>
                  </a:lnTo>
                  <a:lnTo>
                    <a:pt x="20" y="19535"/>
                  </a:lnTo>
                  <a:lnTo>
                    <a:pt x="20" y="19548"/>
                  </a:lnTo>
                  <a:lnTo>
                    <a:pt x="21" y="19548"/>
                  </a:lnTo>
                  <a:lnTo>
                    <a:pt x="21" y="19561"/>
                  </a:lnTo>
                  <a:lnTo>
                    <a:pt x="21" y="19561"/>
                  </a:lnTo>
                  <a:lnTo>
                    <a:pt x="21" y="19574"/>
                  </a:lnTo>
                  <a:lnTo>
                    <a:pt x="22" y="19574"/>
                  </a:lnTo>
                  <a:lnTo>
                    <a:pt x="22" y="19587"/>
                  </a:lnTo>
                  <a:lnTo>
                    <a:pt x="23" y="19587"/>
                  </a:lnTo>
                  <a:lnTo>
                    <a:pt x="23" y="19599"/>
                  </a:lnTo>
                  <a:lnTo>
                    <a:pt x="24" y="19599"/>
                  </a:lnTo>
                  <a:lnTo>
                    <a:pt x="24" y="19612"/>
                  </a:lnTo>
                  <a:lnTo>
                    <a:pt x="24" y="19612"/>
                  </a:lnTo>
                  <a:lnTo>
                    <a:pt x="24" y="19625"/>
                  </a:lnTo>
                  <a:lnTo>
                    <a:pt x="25" y="19625"/>
                  </a:lnTo>
                  <a:lnTo>
                    <a:pt x="25" y="19638"/>
                  </a:lnTo>
                  <a:lnTo>
                    <a:pt x="26" y="19638"/>
                  </a:lnTo>
                  <a:lnTo>
                    <a:pt x="26" y="19651"/>
                  </a:lnTo>
                  <a:lnTo>
                    <a:pt x="26" y="19651"/>
                  </a:lnTo>
                  <a:lnTo>
                    <a:pt x="26" y="19664"/>
                  </a:lnTo>
                  <a:lnTo>
                    <a:pt x="27" y="19664"/>
                  </a:lnTo>
                  <a:lnTo>
                    <a:pt x="27" y="19676"/>
                  </a:lnTo>
                  <a:lnTo>
                    <a:pt x="28" y="19676"/>
                  </a:lnTo>
                  <a:lnTo>
                    <a:pt x="28" y="19689"/>
                  </a:lnTo>
                  <a:lnTo>
                    <a:pt x="28" y="19689"/>
                  </a:lnTo>
                  <a:lnTo>
                    <a:pt x="28" y="19702"/>
                  </a:lnTo>
                  <a:lnTo>
                    <a:pt x="29" y="19702"/>
                  </a:lnTo>
                  <a:lnTo>
                    <a:pt x="29" y="19715"/>
                  </a:lnTo>
                  <a:lnTo>
                    <a:pt x="30" y="19715"/>
                  </a:lnTo>
                  <a:lnTo>
                    <a:pt x="30" y="19728"/>
                  </a:lnTo>
                  <a:lnTo>
                    <a:pt x="30" y="19728"/>
                  </a:lnTo>
                  <a:lnTo>
                    <a:pt x="30" y="19741"/>
                  </a:lnTo>
                  <a:lnTo>
                    <a:pt x="31" y="19741"/>
                  </a:lnTo>
                  <a:lnTo>
                    <a:pt x="31" y="19754"/>
                  </a:lnTo>
                  <a:lnTo>
                    <a:pt x="32" y="19754"/>
                  </a:lnTo>
                  <a:lnTo>
                    <a:pt x="32" y="19766"/>
                  </a:lnTo>
                  <a:lnTo>
                    <a:pt x="33" y="19766"/>
                  </a:lnTo>
                  <a:lnTo>
                    <a:pt x="33" y="19779"/>
                  </a:lnTo>
                  <a:lnTo>
                    <a:pt x="33" y="19779"/>
                  </a:lnTo>
                  <a:lnTo>
                    <a:pt x="33" y="19792"/>
                  </a:lnTo>
                  <a:lnTo>
                    <a:pt x="34" y="19792"/>
                  </a:lnTo>
                  <a:lnTo>
                    <a:pt x="34" y="19805"/>
                  </a:lnTo>
                  <a:lnTo>
                    <a:pt x="35" y="19805"/>
                  </a:lnTo>
                  <a:lnTo>
                    <a:pt x="35" y="19818"/>
                  </a:lnTo>
                  <a:lnTo>
                    <a:pt x="35" y="19818"/>
                  </a:lnTo>
                  <a:lnTo>
                    <a:pt x="35" y="19830"/>
                  </a:lnTo>
                  <a:lnTo>
                    <a:pt x="36" y="19830"/>
                  </a:lnTo>
                  <a:lnTo>
                    <a:pt x="36" y="19843"/>
                  </a:lnTo>
                  <a:lnTo>
                    <a:pt x="37" y="19843"/>
                  </a:lnTo>
                  <a:lnTo>
                    <a:pt x="37" y="19856"/>
                  </a:lnTo>
                  <a:lnTo>
                    <a:pt x="37" y="19856"/>
                  </a:lnTo>
                  <a:lnTo>
                    <a:pt x="37" y="19869"/>
                  </a:lnTo>
                  <a:lnTo>
                    <a:pt x="38" y="19869"/>
                  </a:lnTo>
                  <a:lnTo>
                    <a:pt x="38" y="19882"/>
                  </a:lnTo>
                  <a:lnTo>
                    <a:pt x="39" y="19882"/>
                  </a:lnTo>
                  <a:lnTo>
                    <a:pt x="39" y="19895"/>
                  </a:lnTo>
                  <a:lnTo>
                    <a:pt x="39" y="19895"/>
                  </a:lnTo>
                  <a:lnTo>
                    <a:pt x="39" y="19907"/>
                  </a:lnTo>
                  <a:lnTo>
                    <a:pt x="40" y="19907"/>
                  </a:lnTo>
                  <a:lnTo>
                    <a:pt x="40" y="19920"/>
                  </a:lnTo>
                  <a:lnTo>
                    <a:pt x="41" y="19920"/>
                  </a:lnTo>
                  <a:lnTo>
                    <a:pt x="41" y="19933"/>
                  </a:lnTo>
                  <a:lnTo>
                    <a:pt x="42" y="19933"/>
                  </a:lnTo>
                  <a:lnTo>
                    <a:pt x="42" y="19946"/>
                  </a:lnTo>
                  <a:lnTo>
                    <a:pt x="42" y="19946"/>
                  </a:lnTo>
                  <a:lnTo>
                    <a:pt x="42" y="19959"/>
                  </a:lnTo>
                  <a:lnTo>
                    <a:pt x="43" y="19959"/>
                  </a:lnTo>
                  <a:lnTo>
                    <a:pt x="43" y="19972"/>
                  </a:lnTo>
                  <a:lnTo>
                    <a:pt x="44" y="19972"/>
                  </a:lnTo>
                  <a:lnTo>
                    <a:pt x="44" y="19984"/>
                  </a:lnTo>
                  <a:lnTo>
                    <a:pt x="44" y="19984"/>
                  </a:lnTo>
                  <a:lnTo>
                    <a:pt x="44" y="19997"/>
                  </a:lnTo>
                  <a:lnTo>
                    <a:pt x="45" y="19997"/>
                  </a:lnTo>
                  <a:lnTo>
                    <a:pt x="45" y="20010"/>
                  </a:lnTo>
                  <a:lnTo>
                    <a:pt x="46" y="20010"/>
                  </a:lnTo>
                  <a:lnTo>
                    <a:pt x="46" y="20023"/>
                  </a:lnTo>
                  <a:lnTo>
                    <a:pt x="46" y="20023"/>
                  </a:lnTo>
                  <a:lnTo>
                    <a:pt x="46" y="20036"/>
                  </a:lnTo>
                  <a:lnTo>
                    <a:pt x="47" y="20036"/>
                  </a:lnTo>
                  <a:lnTo>
                    <a:pt x="47" y="20049"/>
                  </a:lnTo>
                  <a:lnTo>
                    <a:pt x="48" y="20049"/>
                  </a:lnTo>
                  <a:lnTo>
                    <a:pt x="48" y="20061"/>
                  </a:lnTo>
                  <a:lnTo>
                    <a:pt x="48" y="20061"/>
                  </a:lnTo>
                  <a:lnTo>
                    <a:pt x="48" y="20074"/>
                  </a:lnTo>
                  <a:lnTo>
                    <a:pt x="49" y="20074"/>
                  </a:lnTo>
                  <a:lnTo>
                    <a:pt x="49" y="20087"/>
                  </a:lnTo>
                  <a:lnTo>
                    <a:pt x="50" y="20087"/>
                  </a:lnTo>
                  <a:lnTo>
                    <a:pt x="50" y="20100"/>
                  </a:lnTo>
                  <a:lnTo>
                    <a:pt x="51" y="20100"/>
                  </a:lnTo>
                  <a:lnTo>
                    <a:pt x="51" y="20113"/>
                  </a:lnTo>
                  <a:lnTo>
                    <a:pt x="51" y="20113"/>
                  </a:lnTo>
                  <a:lnTo>
                    <a:pt x="51" y="20126"/>
                  </a:lnTo>
                  <a:lnTo>
                    <a:pt x="52" y="20126"/>
                  </a:lnTo>
                  <a:lnTo>
                    <a:pt x="52" y="20138"/>
                  </a:lnTo>
                  <a:lnTo>
                    <a:pt x="53" y="20138"/>
                  </a:lnTo>
                  <a:lnTo>
                    <a:pt x="53" y="20151"/>
                  </a:lnTo>
                  <a:lnTo>
                    <a:pt x="53" y="20151"/>
                  </a:lnTo>
                  <a:lnTo>
                    <a:pt x="53" y="20164"/>
                  </a:lnTo>
                  <a:lnTo>
                    <a:pt x="54" y="20164"/>
                  </a:lnTo>
                  <a:lnTo>
                    <a:pt x="54" y="20177"/>
                  </a:lnTo>
                  <a:lnTo>
                    <a:pt x="55" y="20177"/>
                  </a:lnTo>
                  <a:lnTo>
                    <a:pt x="55" y="20190"/>
                  </a:lnTo>
                  <a:lnTo>
                    <a:pt x="55" y="20190"/>
                  </a:lnTo>
                  <a:lnTo>
                    <a:pt x="55" y="20203"/>
                  </a:lnTo>
                  <a:lnTo>
                    <a:pt x="56" y="20203"/>
                  </a:lnTo>
                  <a:lnTo>
                    <a:pt x="56" y="20215"/>
                  </a:lnTo>
                  <a:lnTo>
                    <a:pt x="57" y="20215"/>
                  </a:lnTo>
                  <a:lnTo>
                    <a:pt x="57" y="20228"/>
                  </a:lnTo>
                  <a:lnTo>
                    <a:pt x="57" y="20228"/>
                  </a:lnTo>
                  <a:lnTo>
                    <a:pt x="57" y="20241"/>
                  </a:lnTo>
                  <a:lnTo>
                    <a:pt x="58" y="20241"/>
                  </a:lnTo>
                  <a:lnTo>
                    <a:pt x="58" y="20254"/>
                  </a:lnTo>
                  <a:lnTo>
                    <a:pt x="59" y="20254"/>
                  </a:lnTo>
                  <a:lnTo>
                    <a:pt x="59" y="20267"/>
                  </a:lnTo>
                  <a:lnTo>
                    <a:pt x="60" y="20267"/>
                  </a:lnTo>
                  <a:lnTo>
                    <a:pt x="60" y="20280"/>
                  </a:lnTo>
                  <a:lnTo>
                    <a:pt x="60" y="20280"/>
                  </a:lnTo>
                  <a:lnTo>
                    <a:pt x="60" y="20292"/>
                  </a:lnTo>
                  <a:lnTo>
                    <a:pt x="61" y="20292"/>
                  </a:lnTo>
                  <a:lnTo>
                    <a:pt x="61" y="20305"/>
                  </a:lnTo>
                  <a:lnTo>
                    <a:pt x="62" y="20305"/>
                  </a:lnTo>
                  <a:lnTo>
                    <a:pt x="62" y="20318"/>
                  </a:lnTo>
                  <a:lnTo>
                    <a:pt x="62" y="20318"/>
                  </a:lnTo>
                  <a:lnTo>
                    <a:pt x="62" y="20331"/>
                  </a:lnTo>
                  <a:lnTo>
                    <a:pt x="63" y="20331"/>
                  </a:lnTo>
                  <a:lnTo>
                    <a:pt x="63" y="20344"/>
                  </a:lnTo>
                  <a:lnTo>
                    <a:pt x="64" y="20344"/>
                  </a:lnTo>
                  <a:lnTo>
                    <a:pt x="64" y="20357"/>
                  </a:lnTo>
                  <a:lnTo>
                    <a:pt x="64" y="20357"/>
                  </a:lnTo>
                  <a:lnTo>
                    <a:pt x="64" y="20370"/>
                  </a:lnTo>
                  <a:lnTo>
                    <a:pt x="65" y="20370"/>
                  </a:lnTo>
                  <a:lnTo>
                    <a:pt x="65" y="20382"/>
                  </a:lnTo>
                  <a:lnTo>
                    <a:pt x="66" y="20382"/>
                  </a:lnTo>
                  <a:lnTo>
                    <a:pt x="66" y="20395"/>
                  </a:lnTo>
                  <a:lnTo>
                    <a:pt x="66" y="20395"/>
                  </a:lnTo>
                  <a:lnTo>
                    <a:pt x="66" y="20408"/>
                  </a:lnTo>
                  <a:lnTo>
                    <a:pt x="67" y="20408"/>
                  </a:lnTo>
                  <a:lnTo>
                    <a:pt x="67" y="20421"/>
                  </a:lnTo>
                  <a:lnTo>
                    <a:pt x="68" y="20421"/>
                  </a:lnTo>
                  <a:lnTo>
                    <a:pt x="68" y="20434"/>
                  </a:lnTo>
                  <a:lnTo>
                    <a:pt x="69" y="20434"/>
                  </a:lnTo>
                  <a:lnTo>
                    <a:pt x="69" y="20446"/>
                  </a:lnTo>
                  <a:lnTo>
                    <a:pt x="69" y="20446"/>
                  </a:lnTo>
                  <a:lnTo>
                    <a:pt x="69" y="20459"/>
                  </a:lnTo>
                  <a:lnTo>
                    <a:pt x="70" y="20459"/>
                  </a:lnTo>
                  <a:lnTo>
                    <a:pt x="70" y="20472"/>
                  </a:lnTo>
                  <a:lnTo>
                    <a:pt x="18248" y="20472"/>
                  </a:lnTo>
                  <a:lnTo>
                    <a:pt x="18248" y="20483"/>
                  </a:lnTo>
                  <a:lnTo>
                    <a:pt x="18249" y="20481"/>
                  </a:lnTo>
                  <a:lnTo>
                    <a:pt x="18249" y="20496"/>
                  </a:lnTo>
                  <a:lnTo>
                    <a:pt x="18249" y="20494"/>
                  </a:lnTo>
                  <a:lnTo>
                    <a:pt x="18249" y="20509"/>
                  </a:lnTo>
                  <a:lnTo>
                    <a:pt x="18250" y="20507"/>
                  </a:lnTo>
                  <a:lnTo>
                    <a:pt x="18250" y="20522"/>
                  </a:lnTo>
                  <a:lnTo>
                    <a:pt x="18251" y="20520"/>
                  </a:lnTo>
                  <a:lnTo>
                    <a:pt x="18251" y="20535"/>
                  </a:lnTo>
                  <a:lnTo>
                    <a:pt x="18252" y="20533"/>
                  </a:lnTo>
                  <a:lnTo>
                    <a:pt x="18252" y="20548"/>
                  </a:lnTo>
                  <a:lnTo>
                    <a:pt x="18252" y="20545"/>
                  </a:lnTo>
                  <a:lnTo>
                    <a:pt x="18252" y="20560"/>
                  </a:lnTo>
                  <a:lnTo>
                    <a:pt x="18253" y="20558"/>
                  </a:lnTo>
                  <a:lnTo>
                    <a:pt x="18253" y="20573"/>
                  </a:lnTo>
                  <a:lnTo>
                    <a:pt x="18254" y="20571"/>
                  </a:lnTo>
                  <a:lnTo>
                    <a:pt x="18254" y="20586"/>
                  </a:lnTo>
                  <a:lnTo>
                    <a:pt x="18254" y="20584"/>
                  </a:lnTo>
                  <a:lnTo>
                    <a:pt x="18254" y="20599"/>
                  </a:lnTo>
                  <a:lnTo>
                    <a:pt x="18255" y="20597"/>
                  </a:lnTo>
                  <a:lnTo>
                    <a:pt x="18255" y="20612"/>
                  </a:lnTo>
                  <a:lnTo>
                    <a:pt x="18256" y="20610"/>
                  </a:lnTo>
                  <a:lnTo>
                    <a:pt x="18256" y="20625"/>
                  </a:lnTo>
                  <a:lnTo>
                    <a:pt x="18256" y="20622"/>
                  </a:lnTo>
                  <a:lnTo>
                    <a:pt x="18256" y="20638"/>
                  </a:lnTo>
                  <a:lnTo>
                    <a:pt x="18257" y="20635"/>
                  </a:lnTo>
                  <a:lnTo>
                    <a:pt x="18257" y="20650"/>
                  </a:lnTo>
                  <a:lnTo>
                    <a:pt x="18258" y="20648"/>
                  </a:lnTo>
                  <a:lnTo>
                    <a:pt x="18258" y="20663"/>
                  </a:lnTo>
                  <a:lnTo>
                    <a:pt x="18259" y="20661"/>
                  </a:lnTo>
                  <a:lnTo>
                    <a:pt x="18259" y="20676"/>
                  </a:lnTo>
                  <a:lnTo>
                    <a:pt x="18259" y="20674"/>
                  </a:lnTo>
                  <a:lnTo>
                    <a:pt x="18259" y="20689"/>
                  </a:lnTo>
                  <a:lnTo>
                    <a:pt x="18260" y="20687"/>
                  </a:lnTo>
                  <a:lnTo>
                    <a:pt x="18260" y="20702"/>
                  </a:lnTo>
                  <a:lnTo>
                    <a:pt x="18261" y="20700"/>
                  </a:lnTo>
                  <a:lnTo>
                    <a:pt x="18261" y="20714"/>
                  </a:lnTo>
                  <a:lnTo>
                    <a:pt x="18261" y="20712"/>
                  </a:lnTo>
                  <a:lnTo>
                    <a:pt x="18261" y="20727"/>
                  </a:lnTo>
                  <a:lnTo>
                    <a:pt x="18262" y="20725"/>
                  </a:lnTo>
                  <a:lnTo>
                    <a:pt x="18262" y="20740"/>
                  </a:lnTo>
                  <a:lnTo>
                    <a:pt x="18263" y="20738"/>
                  </a:lnTo>
                  <a:lnTo>
                    <a:pt x="18263" y="20753"/>
                  </a:lnTo>
                  <a:lnTo>
                    <a:pt x="18263" y="20751"/>
                  </a:lnTo>
                  <a:lnTo>
                    <a:pt x="18263" y="20766"/>
                  </a:lnTo>
                  <a:lnTo>
                    <a:pt x="18264" y="20764"/>
                  </a:lnTo>
                  <a:lnTo>
                    <a:pt x="18264" y="20779"/>
                  </a:lnTo>
                  <a:lnTo>
                    <a:pt x="18265" y="20776"/>
                  </a:lnTo>
                  <a:lnTo>
                    <a:pt x="18265" y="20792"/>
                  </a:lnTo>
                  <a:lnTo>
                    <a:pt x="18265" y="20790"/>
                  </a:lnTo>
                  <a:lnTo>
                    <a:pt x="18265" y="20804"/>
                  </a:lnTo>
                  <a:lnTo>
                    <a:pt x="18266" y="20802"/>
                  </a:lnTo>
                  <a:lnTo>
                    <a:pt x="18266" y="20817"/>
                  </a:lnTo>
                  <a:lnTo>
                    <a:pt x="18267" y="20815"/>
                  </a:lnTo>
                  <a:lnTo>
                    <a:pt x="18267" y="20830"/>
                  </a:lnTo>
                  <a:lnTo>
                    <a:pt x="18268" y="20828"/>
                  </a:lnTo>
                  <a:lnTo>
                    <a:pt x="18268" y="20843"/>
                  </a:lnTo>
                  <a:lnTo>
                    <a:pt x="18268" y="20841"/>
                  </a:lnTo>
                  <a:lnTo>
                    <a:pt x="18268" y="20856"/>
                  </a:lnTo>
                  <a:lnTo>
                    <a:pt x="18269" y="20853"/>
                  </a:lnTo>
                  <a:lnTo>
                    <a:pt x="18269" y="20868"/>
                  </a:lnTo>
                  <a:lnTo>
                    <a:pt x="18270" y="20866"/>
                  </a:lnTo>
                  <a:lnTo>
                    <a:pt x="18270" y="20881"/>
                  </a:lnTo>
                  <a:lnTo>
                    <a:pt x="18270" y="20879"/>
                  </a:lnTo>
                  <a:lnTo>
                    <a:pt x="18270" y="20894"/>
                  </a:lnTo>
                  <a:lnTo>
                    <a:pt x="18271" y="20892"/>
                  </a:lnTo>
                  <a:lnTo>
                    <a:pt x="18271" y="20907"/>
                  </a:lnTo>
                  <a:lnTo>
                    <a:pt x="18272" y="20905"/>
                  </a:lnTo>
                  <a:lnTo>
                    <a:pt x="18272" y="20920"/>
                  </a:lnTo>
                  <a:lnTo>
                    <a:pt x="18272" y="20918"/>
                  </a:lnTo>
                  <a:lnTo>
                    <a:pt x="18272" y="20933"/>
                  </a:lnTo>
                  <a:lnTo>
                    <a:pt x="18273" y="20931"/>
                  </a:lnTo>
                  <a:lnTo>
                    <a:pt x="18273" y="20945"/>
                  </a:lnTo>
                  <a:lnTo>
                    <a:pt x="18274" y="20943"/>
                  </a:lnTo>
                  <a:lnTo>
                    <a:pt x="18274" y="20958"/>
                  </a:lnTo>
                  <a:lnTo>
                    <a:pt x="18274" y="20956"/>
                  </a:lnTo>
                  <a:lnTo>
                    <a:pt x="18274" y="20971"/>
                  </a:lnTo>
                  <a:lnTo>
                    <a:pt x="18275" y="20969"/>
                  </a:lnTo>
                  <a:lnTo>
                    <a:pt x="18275" y="20984"/>
                  </a:lnTo>
                  <a:lnTo>
                    <a:pt x="18276" y="20982"/>
                  </a:lnTo>
                  <a:lnTo>
                    <a:pt x="18276" y="20997"/>
                  </a:lnTo>
                  <a:lnTo>
                    <a:pt x="18276" y="20995"/>
                  </a:lnTo>
                  <a:lnTo>
                    <a:pt x="18276" y="21010"/>
                  </a:lnTo>
                  <a:lnTo>
                    <a:pt x="18277" y="21007"/>
                  </a:lnTo>
                  <a:lnTo>
                    <a:pt x="18277" y="21023"/>
                  </a:lnTo>
                  <a:lnTo>
                    <a:pt x="18278" y="21020"/>
                  </a:lnTo>
                  <a:lnTo>
                    <a:pt x="18278" y="21035"/>
                  </a:lnTo>
                  <a:lnTo>
                    <a:pt x="18279" y="21033"/>
                  </a:lnTo>
                  <a:lnTo>
                    <a:pt x="18279" y="21048"/>
                  </a:lnTo>
                  <a:lnTo>
                    <a:pt x="18279" y="21046"/>
                  </a:lnTo>
                  <a:lnTo>
                    <a:pt x="18279" y="21061"/>
                  </a:lnTo>
                  <a:lnTo>
                    <a:pt x="18280" y="21059"/>
                  </a:lnTo>
                  <a:lnTo>
                    <a:pt x="18280" y="21074"/>
                  </a:lnTo>
                  <a:lnTo>
                    <a:pt x="18281" y="21072"/>
                  </a:lnTo>
                  <a:lnTo>
                    <a:pt x="18281" y="21087"/>
                  </a:lnTo>
                  <a:lnTo>
                    <a:pt x="18281" y="21084"/>
                  </a:lnTo>
                  <a:lnTo>
                    <a:pt x="18281" y="21099"/>
                  </a:lnTo>
                  <a:lnTo>
                    <a:pt x="18282" y="21097"/>
                  </a:lnTo>
                  <a:lnTo>
                    <a:pt x="18282" y="21112"/>
                  </a:lnTo>
                  <a:lnTo>
                    <a:pt x="18283" y="21110"/>
                  </a:lnTo>
                  <a:lnTo>
                    <a:pt x="18283" y="21125"/>
                  </a:lnTo>
                  <a:lnTo>
                    <a:pt x="18283" y="21123"/>
                  </a:lnTo>
                  <a:lnTo>
                    <a:pt x="18283" y="21138"/>
                  </a:lnTo>
                  <a:lnTo>
                    <a:pt x="18284" y="21136"/>
                  </a:lnTo>
                  <a:lnTo>
                    <a:pt x="18284" y="21151"/>
                  </a:lnTo>
                  <a:lnTo>
                    <a:pt x="18285" y="21149"/>
                  </a:lnTo>
                  <a:lnTo>
                    <a:pt x="18285" y="21164"/>
                  </a:lnTo>
                  <a:lnTo>
                    <a:pt x="18286" y="21161"/>
                  </a:lnTo>
                  <a:lnTo>
                    <a:pt x="18286" y="21176"/>
                  </a:lnTo>
                  <a:lnTo>
                    <a:pt x="18286" y="21174"/>
                  </a:lnTo>
                  <a:lnTo>
                    <a:pt x="18286" y="21189"/>
                  </a:lnTo>
                  <a:lnTo>
                    <a:pt x="18287" y="21187"/>
                  </a:lnTo>
                  <a:lnTo>
                    <a:pt x="18287" y="21202"/>
                  </a:lnTo>
                  <a:lnTo>
                    <a:pt x="18288" y="21200"/>
                  </a:lnTo>
                  <a:lnTo>
                    <a:pt x="18288" y="21215"/>
                  </a:lnTo>
                  <a:lnTo>
                    <a:pt x="18288" y="21213"/>
                  </a:lnTo>
                  <a:lnTo>
                    <a:pt x="18288" y="21228"/>
                  </a:lnTo>
                  <a:lnTo>
                    <a:pt x="18289" y="21226"/>
                  </a:lnTo>
                  <a:lnTo>
                    <a:pt x="18289" y="21241"/>
                  </a:lnTo>
                  <a:lnTo>
                    <a:pt x="18290" y="21239"/>
                  </a:lnTo>
                  <a:lnTo>
                    <a:pt x="18290" y="21254"/>
                  </a:lnTo>
                  <a:lnTo>
                    <a:pt x="18290" y="21251"/>
                  </a:lnTo>
                  <a:lnTo>
                    <a:pt x="18290" y="21266"/>
                  </a:lnTo>
                  <a:lnTo>
                    <a:pt x="18291" y="21264"/>
                  </a:lnTo>
                  <a:lnTo>
                    <a:pt x="18291" y="21279"/>
                  </a:lnTo>
                  <a:lnTo>
                    <a:pt x="18292" y="21277"/>
                  </a:lnTo>
                  <a:lnTo>
                    <a:pt x="18292" y="21292"/>
                  </a:lnTo>
                  <a:lnTo>
                    <a:pt x="18292" y="21290"/>
                  </a:lnTo>
                  <a:lnTo>
                    <a:pt x="18292" y="21305"/>
                  </a:lnTo>
                  <a:lnTo>
                    <a:pt x="18293" y="21303"/>
                  </a:lnTo>
                  <a:lnTo>
                    <a:pt x="18293" y="21318"/>
                  </a:lnTo>
                  <a:lnTo>
                    <a:pt x="18294" y="21316"/>
                  </a:lnTo>
                  <a:lnTo>
                    <a:pt x="18294" y="21330"/>
                  </a:lnTo>
                  <a:lnTo>
                    <a:pt x="18295" y="21328"/>
                  </a:lnTo>
                  <a:lnTo>
                    <a:pt x="18295" y="21343"/>
                  </a:lnTo>
                  <a:lnTo>
                    <a:pt x="18295" y="21341"/>
                  </a:lnTo>
                  <a:lnTo>
                    <a:pt x="18295" y="21356"/>
                  </a:lnTo>
                  <a:lnTo>
                    <a:pt x="18296" y="21354"/>
                  </a:lnTo>
                  <a:lnTo>
                    <a:pt x="18296" y="21369"/>
                  </a:lnTo>
                  <a:lnTo>
                    <a:pt x="18297" y="21367"/>
                  </a:lnTo>
                  <a:lnTo>
                    <a:pt x="18297" y="21382"/>
                  </a:lnTo>
                  <a:lnTo>
                    <a:pt x="18297" y="21380"/>
                  </a:lnTo>
                  <a:lnTo>
                    <a:pt x="18297" y="21395"/>
                  </a:lnTo>
                  <a:lnTo>
                    <a:pt x="18298" y="21392"/>
                  </a:lnTo>
                  <a:lnTo>
                    <a:pt x="18298" y="21407"/>
                  </a:lnTo>
                  <a:lnTo>
                    <a:pt x="18299" y="21405"/>
                  </a:lnTo>
                  <a:lnTo>
                    <a:pt x="18299" y="21420"/>
                  </a:lnTo>
                  <a:lnTo>
                    <a:pt x="18299" y="21418"/>
                  </a:lnTo>
                  <a:lnTo>
                    <a:pt x="18299" y="21433"/>
                  </a:lnTo>
                  <a:lnTo>
                    <a:pt x="18300" y="21431"/>
                  </a:lnTo>
                  <a:lnTo>
                    <a:pt x="18300" y="21446"/>
                  </a:lnTo>
                  <a:lnTo>
                    <a:pt x="18301" y="21444"/>
                  </a:lnTo>
                  <a:lnTo>
                    <a:pt x="18301" y="21459"/>
                  </a:lnTo>
                  <a:lnTo>
                    <a:pt x="18301" y="21457"/>
                  </a:lnTo>
                  <a:lnTo>
                    <a:pt x="18301" y="21472"/>
                  </a:lnTo>
                  <a:lnTo>
                    <a:pt x="18302" y="21470"/>
                  </a:lnTo>
                  <a:lnTo>
                    <a:pt x="18302" y="21485"/>
                  </a:lnTo>
                  <a:lnTo>
                    <a:pt x="18303" y="21482"/>
                  </a:lnTo>
                  <a:lnTo>
                    <a:pt x="18303" y="21497"/>
                  </a:lnTo>
                  <a:lnTo>
                    <a:pt x="18303" y="21495"/>
                  </a:lnTo>
                  <a:lnTo>
                    <a:pt x="18303" y="21510"/>
                  </a:lnTo>
                  <a:lnTo>
                    <a:pt x="18304" y="21508"/>
                  </a:lnTo>
                  <a:lnTo>
                    <a:pt x="18304" y="21523"/>
                  </a:lnTo>
                  <a:lnTo>
                    <a:pt x="18305" y="21521"/>
                  </a:lnTo>
                  <a:lnTo>
                    <a:pt x="18305" y="21536"/>
                  </a:lnTo>
                  <a:lnTo>
                    <a:pt x="18306" y="21534"/>
                  </a:lnTo>
                  <a:lnTo>
                    <a:pt x="18306" y="21549"/>
                  </a:lnTo>
                  <a:lnTo>
                    <a:pt x="18306" y="21547"/>
                  </a:lnTo>
                  <a:lnTo>
                    <a:pt x="18306" y="21561"/>
                  </a:lnTo>
                  <a:lnTo>
                    <a:pt x="18307" y="21559"/>
                  </a:lnTo>
                  <a:lnTo>
                    <a:pt x="18307" y="21574"/>
                  </a:lnTo>
                  <a:lnTo>
                    <a:pt x="18308" y="21572"/>
                  </a:lnTo>
                  <a:lnTo>
                    <a:pt x="18308" y="21587"/>
                  </a:lnTo>
                  <a:lnTo>
                    <a:pt x="18308" y="21585"/>
                  </a:lnTo>
                  <a:lnTo>
                    <a:pt x="18308" y="21600"/>
                  </a:lnTo>
                  <a:cubicBezTo>
                    <a:pt x="18308" y="21600"/>
                    <a:pt x="21600" y="11448"/>
                    <a:pt x="21600" y="11448"/>
                  </a:cubicBezTo>
                  <a:close/>
                </a:path>
              </a:pathLst>
            </a:custGeom>
            <a:solidFill>
              <a:srgbClr val="00BAA7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545" name="Shape 6545"/>
            <p:cNvSpPr/>
            <p:nvPr/>
          </p:nvSpPr>
          <p:spPr>
            <a:xfrm>
              <a:off x="0" y="112346"/>
              <a:ext cx="2140797" cy="1819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836" y="21600"/>
                  </a:lnTo>
                  <a:cubicBezTo>
                    <a:pt x="826" y="21600"/>
                    <a:pt x="0" y="20628"/>
                    <a:pt x="0" y="19440"/>
                  </a:cubicBezTo>
                  <a:lnTo>
                    <a:pt x="0" y="2160"/>
                  </a:lnTo>
                  <a:cubicBezTo>
                    <a:pt x="0" y="972"/>
                    <a:pt x="826" y="0"/>
                    <a:pt x="1836" y="0"/>
                  </a:cubicBezTo>
                  <a:lnTo>
                    <a:pt x="21600" y="0"/>
                  </a:lnTo>
                </a:path>
              </a:pathLst>
            </a:custGeom>
            <a:gradFill flip="none" rotWithShape="1">
              <a:gsLst>
                <a:gs pos="0">
                  <a:srgbClr val="3CCAB7"/>
                </a:gs>
                <a:gs pos="60559">
                  <a:srgbClr val="1EBEAB"/>
                </a:gs>
                <a:gs pos="100000">
                  <a:srgbClr val="00B29E"/>
                </a:gs>
              </a:gsLst>
              <a:path path="shape">
                <a:fillToRect l="21389" t="16871" r="78610" b="83128"/>
              </a:path>
            </a:gradFill>
            <a:ln w="12700" cap="flat">
              <a:noFill/>
              <a:miter lim="400000"/>
            </a:ln>
            <a:effectLst>
              <a:outerShdw blurRad="190500" dist="177800" dir="5400000" rotWithShape="0">
                <a:srgbClr val="000000">
                  <a:alpha val="30364"/>
                </a:srgbClr>
              </a:outerShdw>
            </a:effectLst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546" name="Shape 6546"/>
            <p:cNvSpPr/>
            <p:nvPr/>
          </p:nvSpPr>
          <p:spPr>
            <a:xfrm>
              <a:off x="2150640" y="0"/>
              <a:ext cx="8048429" cy="2047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lnTo>
                    <a:pt x="18298" y="0"/>
                  </a:lnTo>
                  <a:lnTo>
                    <a:pt x="18298" y="1200"/>
                  </a:lnTo>
                  <a:lnTo>
                    <a:pt x="0" y="1200"/>
                  </a:lnTo>
                  <a:lnTo>
                    <a:pt x="0" y="20400"/>
                  </a:lnTo>
                  <a:lnTo>
                    <a:pt x="18298" y="20400"/>
                  </a:lnTo>
                  <a:lnTo>
                    <a:pt x="18298" y="21600"/>
                  </a:lnTo>
                  <a:cubicBezTo>
                    <a:pt x="18298" y="21600"/>
                    <a:pt x="21600" y="10800"/>
                    <a:pt x="21600" y="10800"/>
                  </a:cubicBezTo>
                  <a:close/>
                </a:path>
              </a:pathLst>
            </a:custGeom>
            <a:gradFill flip="none" rotWithShape="1">
              <a:gsLst>
                <a:gs pos="26910">
                  <a:srgbClr val="F0F2F5"/>
                </a:gs>
                <a:gs pos="100000">
                  <a:srgbClr val="D2D4D7"/>
                </a:gs>
              </a:gsLst>
              <a:path path="shape">
                <a:fillToRect l="33986" t="18224" r="66013" b="81775"/>
              </a:path>
            </a:gradFill>
            <a:ln w="12700" cap="flat">
              <a:noFill/>
              <a:miter lim="400000"/>
            </a:ln>
            <a:effectLst>
              <a:outerShdw blurRad="190500" dist="190500" dir="5400000" rotWithShape="0">
                <a:srgbClr val="000000">
                  <a:alpha val="52693"/>
                </a:srgbClr>
              </a:outerShdw>
            </a:effectLst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6552" name="Group 6552"/>
          <p:cNvGrpSpPr/>
          <p:nvPr/>
        </p:nvGrpSpPr>
        <p:grpSpPr>
          <a:xfrm>
            <a:off x="803275" y="1663628"/>
            <a:ext cx="3834449" cy="816735"/>
            <a:chOff x="0" y="0"/>
            <a:chExt cx="10225196" cy="2177958"/>
          </a:xfrm>
        </p:grpSpPr>
        <p:sp>
          <p:nvSpPr>
            <p:cNvPr id="6548" name="Shape 6548"/>
            <p:cNvSpPr/>
            <p:nvPr/>
          </p:nvSpPr>
          <p:spPr>
            <a:xfrm>
              <a:off x="0" y="112346"/>
              <a:ext cx="2166933" cy="19504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97" y="1447"/>
                  </a:moveTo>
                  <a:lnTo>
                    <a:pt x="21597" y="1433"/>
                  </a:lnTo>
                  <a:lnTo>
                    <a:pt x="21595" y="1433"/>
                  </a:lnTo>
                  <a:lnTo>
                    <a:pt x="21595" y="1419"/>
                  </a:lnTo>
                  <a:lnTo>
                    <a:pt x="21592" y="1419"/>
                  </a:lnTo>
                  <a:lnTo>
                    <a:pt x="21592" y="1404"/>
                  </a:lnTo>
                  <a:lnTo>
                    <a:pt x="21590" y="1404"/>
                  </a:lnTo>
                  <a:lnTo>
                    <a:pt x="21590" y="1390"/>
                  </a:lnTo>
                  <a:lnTo>
                    <a:pt x="21587" y="1390"/>
                  </a:lnTo>
                  <a:lnTo>
                    <a:pt x="21587" y="1376"/>
                  </a:lnTo>
                  <a:lnTo>
                    <a:pt x="21585" y="1376"/>
                  </a:lnTo>
                  <a:lnTo>
                    <a:pt x="21585" y="1361"/>
                  </a:lnTo>
                  <a:lnTo>
                    <a:pt x="21582" y="1361"/>
                  </a:lnTo>
                  <a:lnTo>
                    <a:pt x="21582" y="1347"/>
                  </a:lnTo>
                  <a:lnTo>
                    <a:pt x="21579" y="1347"/>
                  </a:lnTo>
                  <a:lnTo>
                    <a:pt x="21579" y="1333"/>
                  </a:lnTo>
                  <a:lnTo>
                    <a:pt x="21577" y="1333"/>
                  </a:lnTo>
                  <a:lnTo>
                    <a:pt x="21577" y="1318"/>
                  </a:lnTo>
                  <a:lnTo>
                    <a:pt x="21574" y="1318"/>
                  </a:lnTo>
                  <a:lnTo>
                    <a:pt x="21574" y="1304"/>
                  </a:lnTo>
                  <a:lnTo>
                    <a:pt x="21572" y="1304"/>
                  </a:lnTo>
                  <a:lnTo>
                    <a:pt x="21572" y="1290"/>
                  </a:lnTo>
                  <a:lnTo>
                    <a:pt x="21569" y="1290"/>
                  </a:lnTo>
                  <a:lnTo>
                    <a:pt x="21569" y="1275"/>
                  </a:lnTo>
                  <a:lnTo>
                    <a:pt x="21566" y="1275"/>
                  </a:lnTo>
                  <a:lnTo>
                    <a:pt x="21566" y="1261"/>
                  </a:lnTo>
                  <a:lnTo>
                    <a:pt x="21564" y="1261"/>
                  </a:lnTo>
                  <a:lnTo>
                    <a:pt x="21564" y="1247"/>
                  </a:lnTo>
                  <a:lnTo>
                    <a:pt x="21561" y="1247"/>
                  </a:lnTo>
                  <a:lnTo>
                    <a:pt x="21561" y="1233"/>
                  </a:lnTo>
                  <a:lnTo>
                    <a:pt x="21559" y="1233"/>
                  </a:lnTo>
                  <a:lnTo>
                    <a:pt x="21559" y="1218"/>
                  </a:lnTo>
                  <a:lnTo>
                    <a:pt x="21556" y="1218"/>
                  </a:lnTo>
                  <a:lnTo>
                    <a:pt x="21556" y="1204"/>
                  </a:lnTo>
                  <a:lnTo>
                    <a:pt x="21554" y="1204"/>
                  </a:lnTo>
                  <a:lnTo>
                    <a:pt x="21554" y="1189"/>
                  </a:lnTo>
                  <a:lnTo>
                    <a:pt x="21551" y="1189"/>
                  </a:lnTo>
                  <a:lnTo>
                    <a:pt x="21551" y="1175"/>
                  </a:lnTo>
                  <a:lnTo>
                    <a:pt x="21548" y="1175"/>
                  </a:lnTo>
                  <a:lnTo>
                    <a:pt x="21548" y="1161"/>
                  </a:lnTo>
                  <a:lnTo>
                    <a:pt x="21546" y="1161"/>
                  </a:lnTo>
                  <a:lnTo>
                    <a:pt x="21546" y="1146"/>
                  </a:lnTo>
                  <a:lnTo>
                    <a:pt x="21543" y="1146"/>
                  </a:lnTo>
                  <a:lnTo>
                    <a:pt x="21543" y="1132"/>
                  </a:lnTo>
                  <a:lnTo>
                    <a:pt x="21541" y="1132"/>
                  </a:lnTo>
                  <a:lnTo>
                    <a:pt x="21541" y="1118"/>
                  </a:lnTo>
                  <a:lnTo>
                    <a:pt x="21538" y="1118"/>
                  </a:lnTo>
                  <a:lnTo>
                    <a:pt x="21538" y="1103"/>
                  </a:lnTo>
                  <a:lnTo>
                    <a:pt x="21535" y="1103"/>
                  </a:lnTo>
                  <a:lnTo>
                    <a:pt x="21535" y="1089"/>
                  </a:lnTo>
                  <a:lnTo>
                    <a:pt x="21533" y="1089"/>
                  </a:lnTo>
                  <a:lnTo>
                    <a:pt x="21533" y="1075"/>
                  </a:lnTo>
                  <a:lnTo>
                    <a:pt x="21530" y="1075"/>
                  </a:lnTo>
                  <a:lnTo>
                    <a:pt x="21530" y="1061"/>
                  </a:lnTo>
                  <a:lnTo>
                    <a:pt x="21528" y="1061"/>
                  </a:lnTo>
                  <a:lnTo>
                    <a:pt x="21528" y="1046"/>
                  </a:lnTo>
                  <a:lnTo>
                    <a:pt x="21525" y="1046"/>
                  </a:lnTo>
                  <a:lnTo>
                    <a:pt x="21525" y="1032"/>
                  </a:lnTo>
                  <a:lnTo>
                    <a:pt x="21523" y="1032"/>
                  </a:lnTo>
                  <a:lnTo>
                    <a:pt x="21523" y="1017"/>
                  </a:lnTo>
                  <a:lnTo>
                    <a:pt x="21520" y="1017"/>
                  </a:lnTo>
                  <a:lnTo>
                    <a:pt x="21520" y="1003"/>
                  </a:lnTo>
                  <a:lnTo>
                    <a:pt x="21517" y="1003"/>
                  </a:lnTo>
                  <a:lnTo>
                    <a:pt x="21517" y="989"/>
                  </a:lnTo>
                  <a:lnTo>
                    <a:pt x="21515" y="989"/>
                  </a:lnTo>
                  <a:lnTo>
                    <a:pt x="21515" y="974"/>
                  </a:lnTo>
                  <a:lnTo>
                    <a:pt x="21512" y="974"/>
                  </a:lnTo>
                  <a:lnTo>
                    <a:pt x="21512" y="960"/>
                  </a:lnTo>
                  <a:lnTo>
                    <a:pt x="21510" y="960"/>
                  </a:lnTo>
                  <a:lnTo>
                    <a:pt x="21510" y="946"/>
                  </a:lnTo>
                  <a:lnTo>
                    <a:pt x="21507" y="946"/>
                  </a:lnTo>
                  <a:lnTo>
                    <a:pt x="21507" y="932"/>
                  </a:lnTo>
                  <a:lnTo>
                    <a:pt x="21505" y="932"/>
                  </a:lnTo>
                  <a:lnTo>
                    <a:pt x="21505" y="917"/>
                  </a:lnTo>
                  <a:lnTo>
                    <a:pt x="21502" y="917"/>
                  </a:lnTo>
                  <a:lnTo>
                    <a:pt x="21502" y="903"/>
                  </a:lnTo>
                  <a:lnTo>
                    <a:pt x="21499" y="903"/>
                  </a:lnTo>
                  <a:lnTo>
                    <a:pt x="21499" y="889"/>
                  </a:lnTo>
                  <a:lnTo>
                    <a:pt x="21497" y="889"/>
                  </a:lnTo>
                  <a:lnTo>
                    <a:pt x="21497" y="874"/>
                  </a:lnTo>
                  <a:lnTo>
                    <a:pt x="21494" y="874"/>
                  </a:lnTo>
                  <a:lnTo>
                    <a:pt x="21494" y="860"/>
                  </a:lnTo>
                  <a:lnTo>
                    <a:pt x="21492" y="860"/>
                  </a:lnTo>
                  <a:lnTo>
                    <a:pt x="21492" y="845"/>
                  </a:lnTo>
                  <a:lnTo>
                    <a:pt x="21489" y="845"/>
                  </a:lnTo>
                  <a:lnTo>
                    <a:pt x="21489" y="831"/>
                  </a:lnTo>
                  <a:lnTo>
                    <a:pt x="21486" y="831"/>
                  </a:lnTo>
                  <a:lnTo>
                    <a:pt x="21486" y="817"/>
                  </a:lnTo>
                  <a:lnTo>
                    <a:pt x="21484" y="817"/>
                  </a:lnTo>
                  <a:lnTo>
                    <a:pt x="21484" y="802"/>
                  </a:lnTo>
                  <a:lnTo>
                    <a:pt x="21481" y="802"/>
                  </a:lnTo>
                  <a:lnTo>
                    <a:pt x="21481" y="788"/>
                  </a:lnTo>
                  <a:lnTo>
                    <a:pt x="21479" y="788"/>
                  </a:lnTo>
                  <a:lnTo>
                    <a:pt x="21479" y="774"/>
                  </a:lnTo>
                  <a:lnTo>
                    <a:pt x="21476" y="774"/>
                  </a:lnTo>
                  <a:lnTo>
                    <a:pt x="21476" y="760"/>
                  </a:lnTo>
                  <a:lnTo>
                    <a:pt x="21474" y="760"/>
                  </a:lnTo>
                  <a:lnTo>
                    <a:pt x="21474" y="745"/>
                  </a:lnTo>
                  <a:lnTo>
                    <a:pt x="21471" y="745"/>
                  </a:lnTo>
                  <a:lnTo>
                    <a:pt x="21471" y="731"/>
                  </a:lnTo>
                  <a:lnTo>
                    <a:pt x="21468" y="731"/>
                  </a:lnTo>
                  <a:lnTo>
                    <a:pt x="21468" y="716"/>
                  </a:lnTo>
                  <a:lnTo>
                    <a:pt x="21466" y="716"/>
                  </a:lnTo>
                  <a:lnTo>
                    <a:pt x="21466" y="702"/>
                  </a:lnTo>
                  <a:lnTo>
                    <a:pt x="21463" y="702"/>
                  </a:lnTo>
                  <a:lnTo>
                    <a:pt x="21463" y="688"/>
                  </a:lnTo>
                  <a:lnTo>
                    <a:pt x="21461" y="688"/>
                  </a:lnTo>
                  <a:lnTo>
                    <a:pt x="21461" y="674"/>
                  </a:lnTo>
                  <a:lnTo>
                    <a:pt x="21458" y="674"/>
                  </a:lnTo>
                  <a:lnTo>
                    <a:pt x="21458" y="659"/>
                  </a:lnTo>
                  <a:lnTo>
                    <a:pt x="21456" y="659"/>
                  </a:lnTo>
                  <a:lnTo>
                    <a:pt x="21456" y="645"/>
                  </a:lnTo>
                  <a:lnTo>
                    <a:pt x="21453" y="645"/>
                  </a:lnTo>
                  <a:lnTo>
                    <a:pt x="21453" y="631"/>
                  </a:lnTo>
                  <a:lnTo>
                    <a:pt x="21450" y="631"/>
                  </a:lnTo>
                  <a:lnTo>
                    <a:pt x="21450" y="616"/>
                  </a:lnTo>
                  <a:lnTo>
                    <a:pt x="21448" y="616"/>
                  </a:lnTo>
                  <a:lnTo>
                    <a:pt x="21448" y="602"/>
                  </a:lnTo>
                  <a:lnTo>
                    <a:pt x="21445" y="602"/>
                  </a:lnTo>
                  <a:lnTo>
                    <a:pt x="21445" y="588"/>
                  </a:lnTo>
                  <a:lnTo>
                    <a:pt x="21443" y="588"/>
                  </a:lnTo>
                  <a:lnTo>
                    <a:pt x="21443" y="573"/>
                  </a:lnTo>
                  <a:lnTo>
                    <a:pt x="21440" y="573"/>
                  </a:lnTo>
                  <a:lnTo>
                    <a:pt x="21440" y="559"/>
                  </a:lnTo>
                  <a:lnTo>
                    <a:pt x="21437" y="559"/>
                  </a:lnTo>
                  <a:lnTo>
                    <a:pt x="21437" y="544"/>
                  </a:lnTo>
                  <a:lnTo>
                    <a:pt x="21435" y="544"/>
                  </a:lnTo>
                  <a:lnTo>
                    <a:pt x="21435" y="530"/>
                  </a:lnTo>
                  <a:lnTo>
                    <a:pt x="21432" y="530"/>
                  </a:lnTo>
                  <a:lnTo>
                    <a:pt x="21432" y="516"/>
                  </a:lnTo>
                  <a:lnTo>
                    <a:pt x="21430" y="516"/>
                  </a:lnTo>
                  <a:lnTo>
                    <a:pt x="21430" y="502"/>
                  </a:lnTo>
                  <a:lnTo>
                    <a:pt x="21427" y="502"/>
                  </a:lnTo>
                  <a:lnTo>
                    <a:pt x="21427" y="487"/>
                  </a:lnTo>
                  <a:lnTo>
                    <a:pt x="21425" y="487"/>
                  </a:lnTo>
                  <a:lnTo>
                    <a:pt x="21425" y="473"/>
                  </a:lnTo>
                  <a:lnTo>
                    <a:pt x="21422" y="473"/>
                  </a:lnTo>
                  <a:lnTo>
                    <a:pt x="21422" y="459"/>
                  </a:lnTo>
                  <a:lnTo>
                    <a:pt x="21419" y="459"/>
                  </a:lnTo>
                  <a:lnTo>
                    <a:pt x="21419" y="444"/>
                  </a:lnTo>
                  <a:lnTo>
                    <a:pt x="21417" y="444"/>
                  </a:lnTo>
                  <a:lnTo>
                    <a:pt x="21417" y="430"/>
                  </a:lnTo>
                  <a:lnTo>
                    <a:pt x="21414" y="430"/>
                  </a:lnTo>
                  <a:lnTo>
                    <a:pt x="21414" y="416"/>
                  </a:lnTo>
                  <a:lnTo>
                    <a:pt x="21412" y="416"/>
                  </a:lnTo>
                  <a:lnTo>
                    <a:pt x="21412" y="401"/>
                  </a:lnTo>
                  <a:lnTo>
                    <a:pt x="21409" y="401"/>
                  </a:lnTo>
                  <a:lnTo>
                    <a:pt x="21409" y="387"/>
                  </a:lnTo>
                  <a:lnTo>
                    <a:pt x="21407" y="387"/>
                  </a:lnTo>
                  <a:lnTo>
                    <a:pt x="21407" y="373"/>
                  </a:lnTo>
                  <a:lnTo>
                    <a:pt x="21404" y="373"/>
                  </a:lnTo>
                  <a:lnTo>
                    <a:pt x="21404" y="358"/>
                  </a:lnTo>
                  <a:lnTo>
                    <a:pt x="21401" y="358"/>
                  </a:lnTo>
                  <a:lnTo>
                    <a:pt x="21401" y="344"/>
                  </a:lnTo>
                  <a:lnTo>
                    <a:pt x="21399" y="344"/>
                  </a:lnTo>
                  <a:lnTo>
                    <a:pt x="21399" y="330"/>
                  </a:lnTo>
                  <a:lnTo>
                    <a:pt x="21396" y="330"/>
                  </a:lnTo>
                  <a:lnTo>
                    <a:pt x="21396" y="315"/>
                  </a:lnTo>
                  <a:lnTo>
                    <a:pt x="21394" y="315"/>
                  </a:lnTo>
                  <a:lnTo>
                    <a:pt x="21394" y="301"/>
                  </a:lnTo>
                  <a:lnTo>
                    <a:pt x="21391" y="301"/>
                  </a:lnTo>
                  <a:lnTo>
                    <a:pt x="21391" y="287"/>
                  </a:lnTo>
                  <a:lnTo>
                    <a:pt x="21388" y="287"/>
                  </a:lnTo>
                  <a:lnTo>
                    <a:pt x="21388" y="272"/>
                  </a:lnTo>
                  <a:lnTo>
                    <a:pt x="21386" y="272"/>
                  </a:lnTo>
                  <a:lnTo>
                    <a:pt x="21386" y="258"/>
                  </a:lnTo>
                  <a:lnTo>
                    <a:pt x="21383" y="258"/>
                  </a:lnTo>
                  <a:lnTo>
                    <a:pt x="21383" y="244"/>
                  </a:lnTo>
                  <a:lnTo>
                    <a:pt x="21381" y="244"/>
                  </a:lnTo>
                  <a:lnTo>
                    <a:pt x="21381" y="229"/>
                  </a:lnTo>
                  <a:lnTo>
                    <a:pt x="21378" y="229"/>
                  </a:lnTo>
                  <a:lnTo>
                    <a:pt x="21378" y="215"/>
                  </a:lnTo>
                  <a:lnTo>
                    <a:pt x="21376" y="215"/>
                  </a:lnTo>
                  <a:lnTo>
                    <a:pt x="21376" y="201"/>
                  </a:lnTo>
                  <a:lnTo>
                    <a:pt x="21373" y="201"/>
                  </a:lnTo>
                  <a:lnTo>
                    <a:pt x="21373" y="186"/>
                  </a:lnTo>
                  <a:lnTo>
                    <a:pt x="21370" y="186"/>
                  </a:lnTo>
                  <a:lnTo>
                    <a:pt x="21370" y="172"/>
                  </a:lnTo>
                  <a:lnTo>
                    <a:pt x="21368" y="172"/>
                  </a:lnTo>
                  <a:lnTo>
                    <a:pt x="21368" y="158"/>
                  </a:lnTo>
                  <a:lnTo>
                    <a:pt x="21365" y="158"/>
                  </a:lnTo>
                  <a:lnTo>
                    <a:pt x="21365" y="143"/>
                  </a:lnTo>
                  <a:lnTo>
                    <a:pt x="21363" y="143"/>
                  </a:lnTo>
                  <a:lnTo>
                    <a:pt x="21363" y="129"/>
                  </a:lnTo>
                  <a:lnTo>
                    <a:pt x="21360" y="129"/>
                  </a:lnTo>
                  <a:lnTo>
                    <a:pt x="21360" y="115"/>
                  </a:lnTo>
                  <a:lnTo>
                    <a:pt x="21358" y="115"/>
                  </a:lnTo>
                  <a:lnTo>
                    <a:pt x="21358" y="100"/>
                  </a:lnTo>
                  <a:lnTo>
                    <a:pt x="21355" y="100"/>
                  </a:lnTo>
                  <a:lnTo>
                    <a:pt x="21355" y="86"/>
                  </a:lnTo>
                  <a:lnTo>
                    <a:pt x="21352" y="86"/>
                  </a:lnTo>
                  <a:lnTo>
                    <a:pt x="21352" y="72"/>
                  </a:lnTo>
                  <a:lnTo>
                    <a:pt x="21350" y="72"/>
                  </a:lnTo>
                  <a:lnTo>
                    <a:pt x="21350" y="57"/>
                  </a:lnTo>
                  <a:lnTo>
                    <a:pt x="21347" y="57"/>
                  </a:lnTo>
                  <a:lnTo>
                    <a:pt x="21347" y="43"/>
                  </a:lnTo>
                  <a:lnTo>
                    <a:pt x="21345" y="43"/>
                  </a:lnTo>
                  <a:lnTo>
                    <a:pt x="21345" y="29"/>
                  </a:lnTo>
                  <a:lnTo>
                    <a:pt x="21342" y="29"/>
                  </a:lnTo>
                  <a:lnTo>
                    <a:pt x="21342" y="14"/>
                  </a:lnTo>
                  <a:lnTo>
                    <a:pt x="21339" y="14"/>
                  </a:lnTo>
                  <a:lnTo>
                    <a:pt x="21339" y="0"/>
                  </a:lnTo>
                  <a:lnTo>
                    <a:pt x="1814" y="0"/>
                  </a:lnTo>
                  <a:cubicBezTo>
                    <a:pt x="816" y="0"/>
                    <a:pt x="0" y="907"/>
                    <a:pt x="0" y="2015"/>
                  </a:cubicBezTo>
                  <a:lnTo>
                    <a:pt x="0" y="18137"/>
                  </a:lnTo>
                  <a:cubicBezTo>
                    <a:pt x="0" y="18278"/>
                    <a:pt x="13" y="18416"/>
                    <a:pt x="38" y="18548"/>
                  </a:cubicBezTo>
                  <a:cubicBezTo>
                    <a:pt x="39" y="18553"/>
                    <a:pt x="40" y="18558"/>
                    <a:pt x="41" y="18563"/>
                  </a:cubicBezTo>
                  <a:cubicBezTo>
                    <a:pt x="42" y="18568"/>
                    <a:pt x="43" y="18572"/>
                    <a:pt x="44" y="18577"/>
                  </a:cubicBezTo>
                  <a:cubicBezTo>
                    <a:pt x="45" y="18582"/>
                    <a:pt x="45" y="18587"/>
                    <a:pt x="46" y="18592"/>
                  </a:cubicBezTo>
                  <a:cubicBezTo>
                    <a:pt x="47" y="18596"/>
                    <a:pt x="48" y="18601"/>
                    <a:pt x="49" y="18606"/>
                  </a:cubicBezTo>
                  <a:cubicBezTo>
                    <a:pt x="50" y="18610"/>
                    <a:pt x="50" y="18615"/>
                    <a:pt x="51" y="18620"/>
                  </a:cubicBezTo>
                  <a:cubicBezTo>
                    <a:pt x="52" y="18625"/>
                    <a:pt x="53" y="18630"/>
                    <a:pt x="54" y="18634"/>
                  </a:cubicBezTo>
                  <a:cubicBezTo>
                    <a:pt x="55" y="18639"/>
                    <a:pt x="56" y="18644"/>
                    <a:pt x="57" y="18649"/>
                  </a:cubicBezTo>
                  <a:cubicBezTo>
                    <a:pt x="57" y="18654"/>
                    <a:pt x="58" y="18659"/>
                    <a:pt x="59" y="18664"/>
                  </a:cubicBezTo>
                  <a:cubicBezTo>
                    <a:pt x="60" y="18668"/>
                    <a:pt x="61" y="18672"/>
                    <a:pt x="62" y="18676"/>
                  </a:cubicBezTo>
                  <a:cubicBezTo>
                    <a:pt x="62" y="18682"/>
                    <a:pt x="63" y="18687"/>
                    <a:pt x="64" y="18693"/>
                  </a:cubicBezTo>
                  <a:cubicBezTo>
                    <a:pt x="65" y="18697"/>
                    <a:pt x="66" y="18701"/>
                    <a:pt x="67" y="18705"/>
                  </a:cubicBezTo>
                  <a:cubicBezTo>
                    <a:pt x="68" y="18710"/>
                    <a:pt x="69" y="18715"/>
                    <a:pt x="69" y="18720"/>
                  </a:cubicBezTo>
                  <a:cubicBezTo>
                    <a:pt x="70" y="18725"/>
                    <a:pt x="71" y="18730"/>
                    <a:pt x="72" y="18735"/>
                  </a:cubicBezTo>
                  <a:cubicBezTo>
                    <a:pt x="73" y="18739"/>
                    <a:pt x="74" y="18744"/>
                    <a:pt x="75" y="18749"/>
                  </a:cubicBezTo>
                  <a:cubicBezTo>
                    <a:pt x="75" y="18754"/>
                    <a:pt x="76" y="18759"/>
                    <a:pt x="77" y="18764"/>
                  </a:cubicBezTo>
                  <a:cubicBezTo>
                    <a:pt x="78" y="18769"/>
                    <a:pt x="79" y="18773"/>
                    <a:pt x="80" y="18777"/>
                  </a:cubicBezTo>
                  <a:cubicBezTo>
                    <a:pt x="81" y="18782"/>
                    <a:pt x="81" y="18787"/>
                    <a:pt x="82" y="18792"/>
                  </a:cubicBezTo>
                  <a:cubicBezTo>
                    <a:pt x="83" y="18797"/>
                    <a:pt x="84" y="18802"/>
                    <a:pt x="85" y="18807"/>
                  </a:cubicBezTo>
                  <a:cubicBezTo>
                    <a:pt x="86" y="18811"/>
                    <a:pt x="87" y="18816"/>
                    <a:pt x="87" y="18820"/>
                  </a:cubicBezTo>
                  <a:cubicBezTo>
                    <a:pt x="88" y="18825"/>
                    <a:pt x="89" y="18831"/>
                    <a:pt x="90" y="18836"/>
                  </a:cubicBezTo>
                  <a:cubicBezTo>
                    <a:pt x="91" y="18840"/>
                    <a:pt x="92" y="18844"/>
                    <a:pt x="93" y="18849"/>
                  </a:cubicBezTo>
                  <a:cubicBezTo>
                    <a:pt x="93" y="18854"/>
                    <a:pt x="94" y="18859"/>
                    <a:pt x="95" y="18864"/>
                  </a:cubicBezTo>
                  <a:cubicBezTo>
                    <a:pt x="96" y="18868"/>
                    <a:pt x="97" y="18873"/>
                    <a:pt x="98" y="18878"/>
                  </a:cubicBezTo>
                  <a:cubicBezTo>
                    <a:pt x="99" y="18883"/>
                    <a:pt x="99" y="18888"/>
                    <a:pt x="100" y="18892"/>
                  </a:cubicBezTo>
                  <a:cubicBezTo>
                    <a:pt x="101" y="18897"/>
                    <a:pt x="102" y="18902"/>
                    <a:pt x="103" y="18907"/>
                  </a:cubicBezTo>
                  <a:cubicBezTo>
                    <a:pt x="104" y="18912"/>
                    <a:pt x="105" y="18917"/>
                    <a:pt x="106" y="18921"/>
                  </a:cubicBezTo>
                  <a:cubicBezTo>
                    <a:pt x="106" y="18926"/>
                    <a:pt x="107" y="18931"/>
                    <a:pt x="108" y="18935"/>
                  </a:cubicBezTo>
                  <a:cubicBezTo>
                    <a:pt x="109" y="18940"/>
                    <a:pt x="110" y="18945"/>
                    <a:pt x="111" y="18950"/>
                  </a:cubicBezTo>
                  <a:cubicBezTo>
                    <a:pt x="112" y="18954"/>
                    <a:pt x="112" y="18959"/>
                    <a:pt x="113" y="18963"/>
                  </a:cubicBezTo>
                  <a:cubicBezTo>
                    <a:pt x="114" y="18969"/>
                    <a:pt x="115" y="18974"/>
                    <a:pt x="116" y="18979"/>
                  </a:cubicBezTo>
                  <a:cubicBezTo>
                    <a:pt x="117" y="18983"/>
                    <a:pt x="117" y="18988"/>
                    <a:pt x="118" y="18992"/>
                  </a:cubicBezTo>
                  <a:cubicBezTo>
                    <a:pt x="119" y="18997"/>
                    <a:pt x="120" y="19002"/>
                    <a:pt x="121" y="19008"/>
                  </a:cubicBezTo>
                  <a:cubicBezTo>
                    <a:pt x="122" y="19012"/>
                    <a:pt x="123" y="19016"/>
                    <a:pt x="124" y="19021"/>
                  </a:cubicBezTo>
                  <a:cubicBezTo>
                    <a:pt x="124" y="19026"/>
                    <a:pt x="125" y="19031"/>
                    <a:pt x="126" y="19036"/>
                  </a:cubicBezTo>
                  <a:cubicBezTo>
                    <a:pt x="127" y="19041"/>
                    <a:pt x="128" y="19045"/>
                    <a:pt x="129" y="19050"/>
                  </a:cubicBezTo>
                  <a:cubicBezTo>
                    <a:pt x="130" y="19055"/>
                    <a:pt x="130" y="19060"/>
                    <a:pt x="131" y="19065"/>
                  </a:cubicBezTo>
                  <a:cubicBezTo>
                    <a:pt x="132" y="19069"/>
                    <a:pt x="133" y="19074"/>
                    <a:pt x="134" y="19079"/>
                  </a:cubicBezTo>
                  <a:cubicBezTo>
                    <a:pt x="135" y="19083"/>
                    <a:pt x="136" y="19088"/>
                    <a:pt x="137" y="19093"/>
                  </a:cubicBezTo>
                  <a:cubicBezTo>
                    <a:pt x="137" y="19097"/>
                    <a:pt x="138" y="19102"/>
                    <a:pt x="139" y="19106"/>
                  </a:cubicBezTo>
                  <a:cubicBezTo>
                    <a:pt x="140" y="19112"/>
                    <a:pt x="141" y="19117"/>
                    <a:pt x="142" y="19123"/>
                  </a:cubicBezTo>
                  <a:cubicBezTo>
                    <a:pt x="143" y="19127"/>
                    <a:pt x="143" y="19131"/>
                    <a:pt x="144" y="19135"/>
                  </a:cubicBezTo>
                  <a:cubicBezTo>
                    <a:pt x="145" y="19141"/>
                    <a:pt x="146" y="19146"/>
                    <a:pt x="147" y="19151"/>
                  </a:cubicBezTo>
                  <a:cubicBezTo>
                    <a:pt x="148" y="19155"/>
                    <a:pt x="149" y="19160"/>
                    <a:pt x="149" y="19165"/>
                  </a:cubicBezTo>
                  <a:cubicBezTo>
                    <a:pt x="150" y="19170"/>
                    <a:pt x="151" y="19174"/>
                    <a:pt x="152" y="19179"/>
                  </a:cubicBezTo>
                  <a:cubicBezTo>
                    <a:pt x="153" y="19184"/>
                    <a:pt x="154" y="19188"/>
                    <a:pt x="155" y="19193"/>
                  </a:cubicBezTo>
                  <a:cubicBezTo>
                    <a:pt x="155" y="19198"/>
                    <a:pt x="156" y="19203"/>
                    <a:pt x="157" y="19208"/>
                  </a:cubicBezTo>
                  <a:cubicBezTo>
                    <a:pt x="158" y="19212"/>
                    <a:pt x="159" y="19217"/>
                    <a:pt x="160" y="19221"/>
                  </a:cubicBezTo>
                  <a:cubicBezTo>
                    <a:pt x="161" y="19227"/>
                    <a:pt x="161" y="19232"/>
                    <a:pt x="162" y="19237"/>
                  </a:cubicBezTo>
                  <a:cubicBezTo>
                    <a:pt x="163" y="19242"/>
                    <a:pt x="164" y="19246"/>
                    <a:pt x="165" y="19250"/>
                  </a:cubicBezTo>
                  <a:cubicBezTo>
                    <a:pt x="166" y="19255"/>
                    <a:pt x="167" y="19260"/>
                    <a:pt x="167" y="19265"/>
                  </a:cubicBezTo>
                  <a:cubicBezTo>
                    <a:pt x="168" y="19270"/>
                    <a:pt x="169" y="19275"/>
                    <a:pt x="170" y="19279"/>
                  </a:cubicBezTo>
                  <a:cubicBezTo>
                    <a:pt x="171" y="19284"/>
                    <a:pt x="172" y="19289"/>
                    <a:pt x="173" y="19293"/>
                  </a:cubicBezTo>
                  <a:cubicBezTo>
                    <a:pt x="173" y="19298"/>
                    <a:pt x="174" y="19303"/>
                    <a:pt x="175" y="19308"/>
                  </a:cubicBezTo>
                  <a:cubicBezTo>
                    <a:pt x="176" y="19313"/>
                    <a:pt x="177" y="19318"/>
                    <a:pt x="178" y="19322"/>
                  </a:cubicBezTo>
                  <a:cubicBezTo>
                    <a:pt x="179" y="19327"/>
                    <a:pt x="179" y="19332"/>
                    <a:pt x="180" y="19337"/>
                  </a:cubicBezTo>
                  <a:cubicBezTo>
                    <a:pt x="181" y="19341"/>
                    <a:pt x="182" y="19346"/>
                    <a:pt x="183" y="19351"/>
                  </a:cubicBezTo>
                  <a:cubicBezTo>
                    <a:pt x="184" y="19356"/>
                    <a:pt x="185" y="19360"/>
                    <a:pt x="185" y="19365"/>
                  </a:cubicBezTo>
                  <a:cubicBezTo>
                    <a:pt x="186" y="19370"/>
                    <a:pt x="187" y="19375"/>
                    <a:pt x="188" y="19380"/>
                  </a:cubicBezTo>
                  <a:cubicBezTo>
                    <a:pt x="189" y="19385"/>
                    <a:pt x="190" y="19390"/>
                    <a:pt x="191" y="19394"/>
                  </a:cubicBezTo>
                  <a:cubicBezTo>
                    <a:pt x="192" y="19399"/>
                    <a:pt x="192" y="19403"/>
                    <a:pt x="193" y="19408"/>
                  </a:cubicBezTo>
                  <a:cubicBezTo>
                    <a:pt x="194" y="19413"/>
                    <a:pt x="195" y="19418"/>
                    <a:pt x="196" y="19423"/>
                  </a:cubicBezTo>
                  <a:cubicBezTo>
                    <a:pt x="197" y="19428"/>
                    <a:pt x="197" y="19432"/>
                    <a:pt x="198" y="19436"/>
                  </a:cubicBezTo>
                  <a:cubicBezTo>
                    <a:pt x="199" y="19441"/>
                    <a:pt x="200" y="19447"/>
                    <a:pt x="201" y="19452"/>
                  </a:cubicBezTo>
                  <a:cubicBezTo>
                    <a:pt x="202" y="19456"/>
                    <a:pt x="203" y="19460"/>
                    <a:pt x="203" y="19465"/>
                  </a:cubicBezTo>
                  <a:cubicBezTo>
                    <a:pt x="204" y="19470"/>
                    <a:pt x="205" y="19475"/>
                    <a:pt x="206" y="19480"/>
                  </a:cubicBezTo>
                  <a:cubicBezTo>
                    <a:pt x="207" y="19485"/>
                    <a:pt x="208" y="19490"/>
                    <a:pt x="209" y="19494"/>
                  </a:cubicBezTo>
                  <a:cubicBezTo>
                    <a:pt x="210" y="19499"/>
                    <a:pt x="210" y="19504"/>
                    <a:pt x="211" y="19508"/>
                  </a:cubicBezTo>
                  <a:cubicBezTo>
                    <a:pt x="212" y="19513"/>
                    <a:pt x="213" y="19518"/>
                    <a:pt x="214" y="19523"/>
                  </a:cubicBezTo>
                  <a:cubicBezTo>
                    <a:pt x="215" y="19528"/>
                    <a:pt x="216" y="19533"/>
                    <a:pt x="217" y="19538"/>
                  </a:cubicBezTo>
                  <a:cubicBezTo>
                    <a:pt x="217" y="19542"/>
                    <a:pt x="218" y="19547"/>
                    <a:pt x="219" y="19551"/>
                  </a:cubicBezTo>
                  <a:cubicBezTo>
                    <a:pt x="220" y="19556"/>
                    <a:pt x="221" y="19561"/>
                    <a:pt x="222" y="19566"/>
                  </a:cubicBezTo>
                  <a:cubicBezTo>
                    <a:pt x="223" y="19571"/>
                    <a:pt x="223" y="19575"/>
                    <a:pt x="224" y="19580"/>
                  </a:cubicBezTo>
                  <a:cubicBezTo>
                    <a:pt x="225" y="19585"/>
                    <a:pt x="226" y="19590"/>
                    <a:pt x="227" y="19595"/>
                  </a:cubicBezTo>
                  <a:cubicBezTo>
                    <a:pt x="228" y="19600"/>
                    <a:pt x="229" y="19604"/>
                    <a:pt x="229" y="19609"/>
                  </a:cubicBezTo>
                  <a:cubicBezTo>
                    <a:pt x="230" y="19614"/>
                    <a:pt x="231" y="19618"/>
                    <a:pt x="232" y="19622"/>
                  </a:cubicBezTo>
                  <a:cubicBezTo>
                    <a:pt x="233" y="19628"/>
                    <a:pt x="234" y="19633"/>
                    <a:pt x="235" y="19638"/>
                  </a:cubicBezTo>
                  <a:cubicBezTo>
                    <a:pt x="235" y="19643"/>
                    <a:pt x="236" y="19647"/>
                    <a:pt x="237" y="19651"/>
                  </a:cubicBezTo>
                  <a:cubicBezTo>
                    <a:pt x="238" y="19656"/>
                    <a:pt x="239" y="19661"/>
                    <a:pt x="240" y="19666"/>
                  </a:cubicBezTo>
                  <a:cubicBezTo>
                    <a:pt x="241" y="19671"/>
                    <a:pt x="241" y="19676"/>
                    <a:pt x="242" y="19682"/>
                  </a:cubicBezTo>
                  <a:cubicBezTo>
                    <a:pt x="243" y="19686"/>
                    <a:pt x="244" y="19690"/>
                    <a:pt x="245" y="19694"/>
                  </a:cubicBezTo>
                  <a:cubicBezTo>
                    <a:pt x="246" y="19699"/>
                    <a:pt x="247" y="19705"/>
                    <a:pt x="248" y="19710"/>
                  </a:cubicBezTo>
                  <a:cubicBezTo>
                    <a:pt x="248" y="19714"/>
                    <a:pt x="249" y="19719"/>
                    <a:pt x="250" y="19723"/>
                  </a:cubicBezTo>
                  <a:cubicBezTo>
                    <a:pt x="251" y="19728"/>
                    <a:pt x="252" y="19733"/>
                    <a:pt x="253" y="19738"/>
                  </a:cubicBezTo>
                  <a:cubicBezTo>
                    <a:pt x="253" y="19743"/>
                    <a:pt x="254" y="19747"/>
                    <a:pt x="255" y="19752"/>
                  </a:cubicBezTo>
                  <a:cubicBezTo>
                    <a:pt x="256" y="19757"/>
                    <a:pt x="257" y="19761"/>
                    <a:pt x="258" y="19766"/>
                  </a:cubicBezTo>
                  <a:cubicBezTo>
                    <a:pt x="259" y="19771"/>
                    <a:pt x="260" y="19776"/>
                    <a:pt x="260" y="19782"/>
                  </a:cubicBezTo>
                  <a:cubicBezTo>
                    <a:pt x="261" y="19786"/>
                    <a:pt x="262" y="19791"/>
                    <a:pt x="263" y="19795"/>
                  </a:cubicBezTo>
                  <a:cubicBezTo>
                    <a:pt x="264" y="19800"/>
                    <a:pt x="265" y="19805"/>
                    <a:pt x="266" y="19810"/>
                  </a:cubicBezTo>
                  <a:cubicBezTo>
                    <a:pt x="266" y="19814"/>
                    <a:pt x="267" y="19819"/>
                    <a:pt x="268" y="19824"/>
                  </a:cubicBezTo>
                  <a:cubicBezTo>
                    <a:pt x="269" y="19828"/>
                    <a:pt x="270" y="19833"/>
                    <a:pt x="270" y="19837"/>
                  </a:cubicBezTo>
                  <a:cubicBezTo>
                    <a:pt x="271" y="19843"/>
                    <a:pt x="272" y="19848"/>
                    <a:pt x="273" y="19853"/>
                  </a:cubicBezTo>
                  <a:cubicBezTo>
                    <a:pt x="274" y="19858"/>
                    <a:pt x="275" y="19862"/>
                    <a:pt x="276" y="19867"/>
                  </a:cubicBezTo>
                  <a:cubicBezTo>
                    <a:pt x="277" y="19872"/>
                    <a:pt x="277" y="19876"/>
                    <a:pt x="278" y="19881"/>
                  </a:cubicBezTo>
                  <a:cubicBezTo>
                    <a:pt x="279" y="19886"/>
                    <a:pt x="280" y="19891"/>
                    <a:pt x="281" y="19896"/>
                  </a:cubicBezTo>
                  <a:cubicBezTo>
                    <a:pt x="282" y="19900"/>
                    <a:pt x="283" y="19904"/>
                    <a:pt x="283" y="19909"/>
                  </a:cubicBezTo>
                  <a:cubicBezTo>
                    <a:pt x="284" y="19914"/>
                    <a:pt x="285" y="19920"/>
                    <a:pt x="286" y="19925"/>
                  </a:cubicBezTo>
                  <a:cubicBezTo>
                    <a:pt x="287" y="19929"/>
                    <a:pt x="288" y="19934"/>
                    <a:pt x="289" y="19938"/>
                  </a:cubicBezTo>
                  <a:cubicBezTo>
                    <a:pt x="289" y="19943"/>
                    <a:pt x="290" y="19948"/>
                    <a:pt x="291" y="19952"/>
                  </a:cubicBezTo>
                  <a:cubicBezTo>
                    <a:pt x="292" y="19958"/>
                    <a:pt x="293" y="19963"/>
                    <a:pt x="294" y="19968"/>
                  </a:cubicBezTo>
                  <a:cubicBezTo>
                    <a:pt x="295" y="19972"/>
                    <a:pt x="296" y="19977"/>
                    <a:pt x="296" y="19981"/>
                  </a:cubicBezTo>
                  <a:cubicBezTo>
                    <a:pt x="464" y="20902"/>
                    <a:pt x="1199" y="21600"/>
                    <a:pt x="2074" y="21600"/>
                  </a:cubicBezTo>
                  <a:lnTo>
                    <a:pt x="21600" y="21600"/>
                  </a:lnTo>
                  <a:lnTo>
                    <a:pt x="21600" y="1447"/>
                  </a:lnTo>
                  <a:cubicBezTo>
                    <a:pt x="21600" y="1447"/>
                    <a:pt x="21597" y="1447"/>
                    <a:pt x="21597" y="1447"/>
                  </a:cubicBezTo>
                  <a:close/>
                </a:path>
              </a:pathLst>
            </a:custGeom>
            <a:solidFill>
              <a:srgbClr val="00A0EB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549" name="Shape 6549"/>
            <p:cNvSpPr/>
            <p:nvPr/>
          </p:nvSpPr>
          <p:spPr>
            <a:xfrm>
              <a:off x="2150640" y="0"/>
              <a:ext cx="8074557" cy="2177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48"/>
                  </a:moveTo>
                  <a:lnTo>
                    <a:pt x="21598" y="11441"/>
                  </a:lnTo>
                  <a:lnTo>
                    <a:pt x="21599" y="11435"/>
                  </a:lnTo>
                  <a:lnTo>
                    <a:pt x="21597" y="11428"/>
                  </a:lnTo>
                  <a:lnTo>
                    <a:pt x="21599" y="11422"/>
                  </a:lnTo>
                  <a:lnTo>
                    <a:pt x="21596" y="11415"/>
                  </a:lnTo>
                  <a:lnTo>
                    <a:pt x="21598" y="11410"/>
                  </a:lnTo>
                  <a:lnTo>
                    <a:pt x="21596" y="11402"/>
                  </a:lnTo>
                  <a:lnTo>
                    <a:pt x="21597" y="11397"/>
                  </a:lnTo>
                  <a:lnTo>
                    <a:pt x="21595" y="11389"/>
                  </a:lnTo>
                  <a:lnTo>
                    <a:pt x="21597" y="11384"/>
                  </a:lnTo>
                  <a:lnTo>
                    <a:pt x="21594" y="11376"/>
                  </a:lnTo>
                  <a:lnTo>
                    <a:pt x="21596" y="11371"/>
                  </a:lnTo>
                  <a:lnTo>
                    <a:pt x="21593" y="11364"/>
                  </a:lnTo>
                  <a:lnTo>
                    <a:pt x="21595" y="11358"/>
                  </a:lnTo>
                  <a:lnTo>
                    <a:pt x="21593" y="11351"/>
                  </a:lnTo>
                  <a:lnTo>
                    <a:pt x="21594" y="11345"/>
                  </a:lnTo>
                  <a:lnTo>
                    <a:pt x="21592" y="11338"/>
                  </a:lnTo>
                  <a:lnTo>
                    <a:pt x="21594" y="11333"/>
                  </a:lnTo>
                  <a:lnTo>
                    <a:pt x="21591" y="11325"/>
                  </a:lnTo>
                  <a:lnTo>
                    <a:pt x="21593" y="11320"/>
                  </a:lnTo>
                  <a:lnTo>
                    <a:pt x="21591" y="11312"/>
                  </a:lnTo>
                  <a:lnTo>
                    <a:pt x="21592" y="11307"/>
                  </a:lnTo>
                  <a:lnTo>
                    <a:pt x="21590" y="11300"/>
                  </a:lnTo>
                  <a:lnTo>
                    <a:pt x="21592" y="11294"/>
                  </a:lnTo>
                  <a:lnTo>
                    <a:pt x="21589" y="11287"/>
                  </a:lnTo>
                  <a:lnTo>
                    <a:pt x="21591" y="11281"/>
                  </a:lnTo>
                  <a:lnTo>
                    <a:pt x="21589" y="11274"/>
                  </a:lnTo>
                  <a:lnTo>
                    <a:pt x="21590" y="11268"/>
                  </a:lnTo>
                  <a:lnTo>
                    <a:pt x="21588" y="11261"/>
                  </a:lnTo>
                  <a:lnTo>
                    <a:pt x="21590" y="11256"/>
                  </a:lnTo>
                  <a:lnTo>
                    <a:pt x="21587" y="11248"/>
                  </a:lnTo>
                  <a:lnTo>
                    <a:pt x="21589" y="11243"/>
                  </a:lnTo>
                  <a:lnTo>
                    <a:pt x="21586" y="11235"/>
                  </a:lnTo>
                  <a:lnTo>
                    <a:pt x="21588" y="11230"/>
                  </a:lnTo>
                  <a:lnTo>
                    <a:pt x="21586" y="11222"/>
                  </a:lnTo>
                  <a:lnTo>
                    <a:pt x="21588" y="11217"/>
                  </a:lnTo>
                  <a:lnTo>
                    <a:pt x="21585" y="11210"/>
                  </a:lnTo>
                  <a:lnTo>
                    <a:pt x="21587" y="11204"/>
                  </a:lnTo>
                  <a:lnTo>
                    <a:pt x="21584" y="11197"/>
                  </a:lnTo>
                  <a:lnTo>
                    <a:pt x="21586" y="11191"/>
                  </a:lnTo>
                  <a:lnTo>
                    <a:pt x="21584" y="11184"/>
                  </a:lnTo>
                  <a:lnTo>
                    <a:pt x="21585" y="11179"/>
                  </a:lnTo>
                  <a:lnTo>
                    <a:pt x="21583" y="11171"/>
                  </a:lnTo>
                  <a:lnTo>
                    <a:pt x="21585" y="11166"/>
                  </a:lnTo>
                  <a:lnTo>
                    <a:pt x="21582" y="11158"/>
                  </a:lnTo>
                  <a:lnTo>
                    <a:pt x="21584" y="11153"/>
                  </a:lnTo>
                  <a:lnTo>
                    <a:pt x="21582" y="11145"/>
                  </a:lnTo>
                  <a:lnTo>
                    <a:pt x="21583" y="11140"/>
                  </a:lnTo>
                  <a:lnTo>
                    <a:pt x="21581" y="11133"/>
                  </a:lnTo>
                  <a:lnTo>
                    <a:pt x="21583" y="11127"/>
                  </a:lnTo>
                  <a:lnTo>
                    <a:pt x="21580" y="11120"/>
                  </a:lnTo>
                  <a:lnTo>
                    <a:pt x="21582" y="11114"/>
                  </a:lnTo>
                  <a:lnTo>
                    <a:pt x="21580" y="11107"/>
                  </a:lnTo>
                  <a:lnTo>
                    <a:pt x="21581" y="11102"/>
                  </a:lnTo>
                  <a:lnTo>
                    <a:pt x="21579" y="11094"/>
                  </a:lnTo>
                  <a:lnTo>
                    <a:pt x="21581" y="11089"/>
                  </a:lnTo>
                  <a:lnTo>
                    <a:pt x="21578" y="11081"/>
                  </a:lnTo>
                  <a:lnTo>
                    <a:pt x="21580" y="11076"/>
                  </a:lnTo>
                  <a:lnTo>
                    <a:pt x="21578" y="11069"/>
                  </a:lnTo>
                  <a:lnTo>
                    <a:pt x="21579" y="11063"/>
                  </a:lnTo>
                  <a:lnTo>
                    <a:pt x="21577" y="11056"/>
                  </a:lnTo>
                  <a:lnTo>
                    <a:pt x="21579" y="11050"/>
                  </a:lnTo>
                  <a:lnTo>
                    <a:pt x="21576" y="11043"/>
                  </a:lnTo>
                  <a:lnTo>
                    <a:pt x="21578" y="11037"/>
                  </a:lnTo>
                  <a:lnTo>
                    <a:pt x="21575" y="11030"/>
                  </a:lnTo>
                  <a:lnTo>
                    <a:pt x="21577" y="11025"/>
                  </a:lnTo>
                  <a:lnTo>
                    <a:pt x="21575" y="11017"/>
                  </a:lnTo>
                  <a:lnTo>
                    <a:pt x="21576" y="11012"/>
                  </a:lnTo>
                  <a:lnTo>
                    <a:pt x="21574" y="11004"/>
                  </a:lnTo>
                  <a:lnTo>
                    <a:pt x="21576" y="10999"/>
                  </a:lnTo>
                  <a:lnTo>
                    <a:pt x="21573" y="10991"/>
                  </a:lnTo>
                  <a:lnTo>
                    <a:pt x="21575" y="10986"/>
                  </a:lnTo>
                  <a:lnTo>
                    <a:pt x="21573" y="10979"/>
                  </a:lnTo>
                  <a:lnTo>
                    <a:pt x="21574" y="10973"/>
                  </a:lnTo>
                  <a:lnTo>
                    <a:pt x="21572" y="10966"/>
                  </a:lnTo>
                  <a:lnTo>
                    <a:pt x="21574" y="10960"/>
                  </a:lnTo>
                  <a:lnTo>
                    <a:pt x="21571" y="10953"/>
                  </a:lnTo>
                  <a:lnTo>
                    <a:pt x="21573" y="10948"/>
                  </a:lnTo>
                  <a:lnTo>
                    <a:pt x="21571" y="10940"/>
                  </a:lnTo>
                  <a:lnTo>
                    <a:pt x="21572" y="10935"/>
                  </a:lnTo>
                  <a:lnTo>
                    <a:pt x="21570" y="10927"/>
                  </a:lnTo>
                  <a:lnTo>
                    <a:pt x="21572" y="10922"/>
                  </a:lnTo>
                  <a:lnTo>
                    <a:pt x="21569" y="10914"/>
                  </a:lnTo>
                  <a:lnTo>
                    <a:pt x="21571" y="10909"/>
                  </a:lnTo>
                  <a:lnTo>
                    <a:pt x="21568" y="10902"/>
                  </a:lnTo>
                  <a:lnTo>
                    <a:pt x="21570" y="10896"/>
                  </a:lnTo>
                  <a:lnTo>
                    <a:pt x="21568" y="10889"/>
                  </a:lnTo>
                  <a:lnTo>
                    <a:pt x="21570" y="10883"/>
                  </a:lnTo>
                  <a:lnTo>
                    <a:pt x="21567" y="10876"/>
                  </a:lnTo>
                  <a:lnTo>
                    <a:pt x="21569" y="10871"/>
                  </a:lnTo>
                  <a:lnTo>
                    <a:pt x="21566" y="10863"/>
                  </a:lnTo>
                  <a:lnTo>
                    <a:pt x="21568" y="10858"/>
                  </a:lnTo>
                  <a:lnTo>
                    <a:pt x="21566" y="10850"/>
                  </a:lnTo>
                  <a:lnTo>
                    <a:pt x="21567" y="10845"/>
                  </a:lnTo>
                  <a:lnTo>
                    <a:pt x="21565" y="10837"/>
                  </a:lnTo>
                  <a:lnTo>
                    <a:pt x="21567" y="10832"/>
                  </a:lnTo>
                  <a:lnTo>
                    <a:pt x="21564" y="10825"/>
                  </a:lnTo>
                  <a:lnTo>
                    <a:pt x="21566" y="10819"/>
                  </a:lnTo>
                  <a:lnTo>
                    <a:pt x="21564" y="10812"/>
                  </a:lnTo>
                  <a:lnTo>
                    <a:pt x="21565" y="10806"/>
                  </a:lnTo>
                  <a:lnTo>
                    <a:pt x="21563" y="10799"/>
                  </a:lnTo>
                  <a:lnTo>
                    <a:pt x="21565" y="10794"/>
                  </a:lnTo>
                  <a:lnTo>
                    <a:pt x="21562" y="10786"/>
                  </a:lnTo>
                  <a:lnTo>
                    <a:pt x="21564" y="10781"/>
                  </a:lnTo>
                  <a:lnTo>
                    <a:pt x="21562" y="10773"/>
                  </a:lnTo>
                  <a:lnTo>
                    <a:pt x="21563" y="10768"/>
                  </a:lnTo>
                  <a:lnTo>
                    <a:pt x="21561" y="10760"/>
                  </a:lnTo>
                  <a:lnTo>
                    <a:pt x="21563" y="10755"/>
                  </a:lnTo>
                  <a:lnTo>
                    <a:pt x="21560" y="10748"/>
                  </a:lnTo>
                  <a:lnTo>
                    <a:pt x="21562" y="10742"/>
                  </a:lnTo>
                  <a:lnTo>
                    <a:pt x="21559" y="10735"/>
                  </a:lnTo>
                  <a:lnTo>
                    <a:pt x="21561" y="10730"/>
                  </a:lnTo>
                  <a:lnTo>
                    <a:pt x="21559" y="10722"/>
                  </a:lnTo>
                  <a:lnTo>
                    <a:pt x="21561" y="10717"/>
                  </a:lnTo>
                  <a:lnTo>
                    <a:pt x="21558" y="10709"/>
                  </a:lnTo>
                  <a:lnTo>
                    <a:pt x="21560" y="10704"/>
                  </a:lnTo>
                  <a:lnTo>
                    <a:pt x="21557" y="10696"/>
                  </a:lnTo>
                  <a:lnTo>
                    <a:pt x="21559" y="10691"/>
                  </a:lnTo>
                  <a:lnTo>
                    <a:pt x="21557" y="10683"/>
                  </a:lnTo>
                  <a:lnTo>
                    <a:pt x="21558" y="10678"/>
                  </a:lnTo>
                  <a:lnTo>
                    <a:pt x="21556" y="10671"/>
                  </a:lnTo>
                  <a:lnTo>
                    <a:pt x="21558" y="10665"/>
                  </a:lnTo>
                  <a:lnTo>
                    <a:pt x="21555" y="10658"/>
                  </a:lnTo>
                  <a:lnTo>
                    <a:pt x="21557" y="10652"/>
                  </a:lnTo>
                  <a:lnTo>
                    <a:pt x="21555" y="10645"/>
                  </a:lnTo>
                  <a:lnTo>
                    <a:pt x="21556" y="10640"/>
                  </a:lnTo>
                  <a:lnTo>
                    <a:pt x="21554" y="10632"/>
                  </a:lnTo>
                  <a:lnTo>
                    <a:pt x="21556" y="10627"/>
                  </a:lnTo>
                  <a:lnTo>
                    <a:pt x="21553" y="10619"/>
                  </a:lnTo>
                  <a:lnTo>
                    <a:pt x="21555" y="10614"/>
                  </a:lnTo>
                  <a:lnTo>
                    <a:pt x="21553" y="10606"/>
                  </a:lnTo>
                  <a:lnTo>
                    <a:pt x="21554" y="10601"/>
                  </a:lnTo>
                  <a:lnTo>
                    <a:pt x="21552" y="10594"/>
                  </a:lnTo>
                  <a:lnTo>
                    <a:pt x="21554" y="10588"/>
                  </a:lnTo>
                  <a:lnTo>
                    <a:pt x="21551" y="10581"/>
                  </a:lnTo>
                  <a:lnTo>
                    <a:pt x="21553" y="10575"/>
                  </a:lnTo>
                  <a:lnTo>
                    <a:pt x="21551" y="10568"/>
                  </a:lnTo>
                  <a:lnTo>
                    <a:pt x="21552" y="10563"/>
                  </a:lnTo>
                  <a:lnTo>
                    <a:pt x="21550" y="10555"/>
                  </a:lnTo>
                  <a:lnTo>
                    <a:pt x="21552" y="10550"/>
                  </a:lnTo>
                  <a:lnTo>
                    <a:pt x="21549" y="10542"/>
                  </a:lnTo>
                  <a:lnTo>
                    <a:pt x="21551" y="10537"/>
                  </a:lnTo>
                  <a:lnTo>
                    <a:pt x="21548" y="10529"/>
                  </a:lnTo>
                  <a:lnTo>
                    <a:pt x="21550" y="10524"/>
                  </a:lnTo>
                  <a:lnTo>
                    <a:pt x="21548" y="10517"/>
                  </a:lnTo>
                  <a:lnTo>
                    <a:pt x="21550" y="10511"/>
                  </a:lnTo>
                  <a:lnTo>
                    <a:pt x="21547" y="10504"/>
                  </a:lnTo>
                  <a:lnTo>
                    <a:pt x="21549" y="10499"/>
                  </a:lnTo>
                  <a:lnTo>
                    <a:pt x="21546" y="10491"/>
                  </a:lnTo>
                  <a:lnTo>
                    <a:pt x="21548" y="10486"/>
                  </a:lnTo>
                  <a:lnTo>
                    <a:pt x="21546" y="10478"/>
                  </a:lnTo>
                  <a:lnTo>
                    <a:pt x="21547" y="10473"/>
                  </a:lnTo>
                  <a:lnTo>
                    <a:pt x="21545" y="10465"/>
                  </a:lnTo>
                  <a:lnTo>
                    <a:pt x="21547" y="10460"/>
                  </a:lnTo>
                  <a:lnTo>
                    <a:pt x="21544" y="10453"/>
                  </a:lnTo>
                  <a:lnTo>
                    <a:pt x="21546" y="10447"/>
                  </a:lnTo>
                  <a:lnTo>
                    <a:pt x="21544" y="10440"/>
                  </a:lnTo>
                  <a:lnTo>
                    <a:pt x="21545" y="10434"/>
                  </a:lnTo>
                  <a:lnTo>
                    <a:pt x="21543" y="10427"/>
                  </a:lnTo>
                  <a:lnTo>
                    <a:pt x="21545" y="10421"/>
                  </a:lnTo>
                  <a:lnTo>
                    <a:pt x="21542" y="10414"/>
                  </a:lnTo>
                  <a:lnTo>
                    <a:pt x="21544" y="10409"/>
                  </a:lnTo>
                  <a:lnTo>
                    <a:pt x="21542" y="10401"/>
                  </a:lnTo>
                  <a:lnTo>
                    <a:pt x="21543" y="10396"/>
                  </a:lnTo>
                  <a:lnTo>
                    <a:pt x="21541" y="10388"/>
                  </a:lnTo>
                  <a:lnTo>
                    <a:pt x="21543" y="10383"/>
                  </a:lnTo>
                  <a:lnTo>
                    <a:pt x="21540" y="10375"/>
                  </a:lnTo>
                  <a:lnTo>
                    <a:pt x="21542" y="10370"/>
                  </a:lnTo>
                  <a:lnTo>
                    <a:pt x="21539" y="10363"/>
                  </a:lnTo>
                  <a:lnTo>
                    <a:pt x="21541" y="10357"/>
                  </a:lnTo>
                  <a:lnTo>
                    <a:pt x="21539" y="10350"/>
                  </a:lnTo>
                  <a:lnTo>
                    <a:pt x="21541" y="10344"/>
                  </a:lnTo>
                  <a:lnTo>
                    <a:pt x="21538" y="10337"/>
                  </a:lnTo>
                  <a:lnTo>
                    <a:pt x="21540" y="10332"/>
                  </a:lnTo>
                  <a:lnTo>
                    <a:pt x="21537" y="10324"/>
                  </a:lnTo>
                  <a:lnTo>
                    <a:pt x="21539" y="10319"/>
                  </a:lnTo>
                  <a:lnTo>
                    <a:pt x="21537" y="10311"/>
                  </a:lnTo>
                  <a:lnTo>
                    <a:pt x="21538" y="10306"/>
                  </a:lnTo>
                  <a:lnTo>
                    <a:pt x="21536" y="10298"/>
                  </a:lnTo>
                  <a:lnTo>
                    <a:pt x="21538" y="10293"/>
                  </a:lnTo>
                  <a:lnTo>
                    <a:pt x="21535" y="10286"/>
                  </a:lnTo>
                  <a:lnTo>
                    <a:pt x="21537" y="10280"/>
                  </a:lnTo>
                  <a:lnTo>
                    <a:pt x="21535" y="10273"/>
                  </a:lnTo>
                  <a:lnTo>
                    <a:pt x="21536" y="10267"/>
                  </a:lnTo>
                  <a:lnTo>
                    <a:pt x="21534" y="10260"/>
                  </a:lnTo>
                  <a:lnTo>
                    <a:pt x="21536" y="10255"/>
                  </a:lnTo>
                  <a:lnTo>
                    <a:pt x="21533" y="10247"/>
                  </a:lnTo>
                  <a:lnTo>
                    <a:pt x="21535" y="10242"/>
                  </a:lnTo>
                  <a:lnTo>
                    <a:pt x="21532" y="10234"/>
                  </a:lnTo>
                  <a:lnTo>
                    <a:pt x="21534" y="10229"/>
                  </a:lnTo>
                  <a:lnTo>
                    <a:pt x="21532" y="10221"/>
                  </a:lnTo>
                  <a:lnTo>
                    <a:pt x="21534" y="10216"/>
                  </a:lnTo>
                  <a:lnTo>
                    <a:pt x="21531" y="10209"/>
                  </a:lnTo>
                  <a:lnTo>
                    <a:pt x="21533" y="10203"/>
                  </a:lnTo>
                  <a:lnTo>
                    <a:pt x="21530" y="10196"/>
                  </a:lnTo>
                  <a:lnTo>
                    <a:pt x="21532" y="10190"/>
                  </a:lnTo>
                  <a:lnTo>
                    <a:pt x="21530" y="10183"/>
                  </a:lnTo>
                  <a:lnTo>
                    <a:pt x="21531" y="10178"/>
                  </a:lnTo>
                  <a:lnTo>
                    <a:pt x="21529" y="10170"/>
                  </a:lnTo>
                  <a:lnTo>
                    <a:pt x="21531" y="10165"/>
                  </a:lnTo>
                  <a:lnTo>
                    <a:pt x="21528" y="10157"/>
                  </a:lnTo>
                  <a:lnTo>
                    <a:pt x="21530" y="10152"/>
                  </a:lnTo>
                  <a:lnTo>
                    <a:pt x="18238" y="0"/>
                  </a:lnTo>
                  <a:lnTo>
                    <a:pt x="18238" y="1128"/>
                  </a:lnTo>
                  <a:lnTo>
                    <a:pt x="0" y="1128"/>
                  </a:lnTo>
                  <a:lnTo>
                    <a:pt x="0" y="19176"/>
                  </a:lnTo>
                  <a:lnTo>
                    <a:pt x="1" y="19176"/>
                  </a:lnTo>
                  <a:lnTo>
                    <a:pt x="1" y="19189"/>
                  </a:lnTo>
                  <a:lnTo>
                    <a:pt x="1" y="19189"/>
                  </a:lnTo>
                  <a:lnTo>
                    <a:pt x="1" y="19202"/>
                  </a:lnTo>
                  <a:lnTo>
                    <a:pt x="2" y="19202"/>
                  </a:lnTo>
                  <a:lnTo>
                    <a:pt x="2" y="19214"/>
                  </a:lnTo>
                  <a:lnTo>
                    <a:pt x="3" y="19214"/>
                  </a:lnTo>
                  <a:lnTo>
                    <a:pt x="3" y="19227"/>
                  </a:lnTo>
                  <a:lnTo>
                    <a:pt x="3" y="19227"/>
                  </a:lnTo>
                  <a:lnTo>
                    <a:pt x="3" y="19240"/>
                  </a:lnTo>
                  <a:lnTo>
                    <a:pt x="4" y="19240"/>
                  </a:lnTo>
                  <a:lnTo>
                    <a:pt x="4" y="19253"/>
                  </a:lnTo>
                  <a:lnTo>
                    <a:pt x="5" y="19253"/>
                  </a:lnTo>
                  <a:lnTo>
                    <a:pt x="5" y="19266"/>
                  </a:lnTo>
                  <a:lnTo>
                    <a:pt x="6" y="19266"/>
                  </a:lnTo>
                  <a:lnTo>
                    <a:pt x="6" y="19279"/>
                  </a:lnTo>
                  <a:lnTo>
                    <a:pt x="6" y="19279"/>
                  </a:lnTo>
                  <a:lnTo>
                    <a:pt x="6" y="19291"/>
                  </a:lnTo>
                  <a:lnTo>
                    <a:pt x="7" y="19291"/>
                  </a:lnTo>
                  <a:lnTo>
                    <a:pt x="7" y="19304"/>
                  </a:lnTo>
                  <a:lnTo>
                    <a:pt x="8" y="19304"/>
                  </a:lnTo>
                  <a:lnTo>
                    <a:pt x="8" y="19317"/>
                  </a:lnTo>
                  <a:lnTo>
                    <a:pt x="8" y="19317"/>
                  </a:lnTo>
                  <a:lnTo>
                    <a:pt x="8" y="19330"/>
                  </a:lnTo>
                  <a:lnTo>
                    <a:pt x="9" y="19330"/>
                  </a:lnTo>
                  <a:lnTo>
                    <a:pt x="9" y="19343"/>
                  </a:lnTo>
                  <a:lnTo>
                    <a:pt x="10" y="19343"/>
                  </a:lnTo>
                  <a:lnTo>
                    <a:pt x="10" y="19356"/>
                  </a:lnTo>
                  <a:lnTo>
                    <a:pt x="10" y="19356"/>
                  </a:lnTo>
                  <a:lnTo>
                    <a:pt x="10" y="19368"/>
                  </a:lnTo>
                  <a:lnTo>
                    <a:pt x="11" y="19368"/>
                  </a:lnTo>
                  <a:lnTo>
                    <a:pt x="11" y="19381"/>
                  </a:lnTo>
                  <a:lnTo>
                    <a:pt x="12" y="19381"/>
                  </a:lnTo>
                  <a:lnTo>
                    <a:pt x="12" y="19394"/>
                  </a:lnTo>
                  <a:lnTo>
                    <a:pt x="12" y="19394"/>
                  </a:lnTo>
                  <a:lnTo>
                    <a:pt x="12" y="19407"/>
                  </a:lnTo>
                  <a:lnTo>
                    <a:pt x="13" y="19407"/>
                  </a:lnTo>
                  <a:lnTo>
                    <a:pt x="13" y="19420"/>
                  </a:lnTo>
                  <a:lnTo>
                    <a:pt x="14" y="19420"/>
                  </a:lnTo>
                  <a:lnTo>
                    <a:pt x="14" y="19433"/>
                  </a:lnTo>
                  <a:lnTo>
                    <a:pt x="15" y="19433"/>
                  </a:lnTo>
                  <a:lnTo>
                    <a:pt x="15" y="19445"/>
                  </a:lnTo>
                  <a:lnTo>
                    <a:pt x="15" y="19445"/>
                  </a:lnTo>
                  <a:lnTo>
                    <a:pt x="15" y="19458"/>
                  </a:lnTo>
                  <a:lnTo>
                    <a:pt x="16" y="19458"/>
                  </a:lnTo>
                  <a:lnTo>
                    <a:pt x="16" y="19471"/>
                  </a:lnTo>
                  <a:lnTo>
                    <a:pt x="17" y="19471"/>
                  </a:lnTo>
                  <a:lnTo>
                    <a:pt x="17" y="19484"/>
                  </a:lnTo>
                  <a:lnTo>
                    <a:pt x="17" y="19484"/>
                  </a:lnTo>
                  <a:lnTo>
                    <a:pt x="17" y="19497"/>
                  </a:lnTo>
                  <a:lnTo>
                    <a:pt x="18" y="19497"/>
                  </a:lnTo>
                  <a:lnTo>
                    <a:pt x="18" y="19510"/>
                  </a:lnTo>
                  <a:lnTo>
                    <a:pt x="19" y="19510"/>
                  </a:lnTo>
                  <a:lnTo>
                    <a:pt x="19" y="19522"/>
                  </a:lnTo>
                  <a:lnTo>
                    <a:pt x="19" y="19522"/>
                  </a:lnTo>
                  <a:lnTo>
                    <a:pt x="19" y="19535"/>
                  </a:lnTo>
                  <a:lnTo>
                    <a:pt x="20" y="19535"/>
                  </a:lnTo>
                  <a:lnTo>
                    <a:pt x="20" y="19548"/>
                  </a:lnTo>
                  <a:lnTo>
                    <a:pt x="21" y="19548"/>
                  </a:lnTo>
                  <a:lnTo>
                    <a:pt x="21" y="19561"/>
                  </a:lnTo>
                  <a:lnTo>
                    <a:pt x="21" y="19561"/>
                  </a:lnTo>
                  <a:lnTo>
                    <a:pt x="21" y="19574"/>
                  </a:lnTo>
                  <a:lnTo>
                    <a:pt x="22" y="19574"/>
                  </a:lnTo>
                  <a:lnTo>
                    <a:pt x="22" y="19587"/>
                  </a:lnTo>
                  <a:lnTo>
                    <a:pt x="23" y="19587"/>
                  </a:lnTo>
                  <a:lnTo>
                    <a:pt x="23" y="19599"/>
                  </a:lnTo>
                  <a:lnTo>
                    <a:pt x="24" y="19599"/>
                  </a:lnTo>
                  <a:lnTo>
                    <a:pt x="24" y="19612"/>
                  </a:lnTo>
                  <a:lnTo>
                    <a:pt x="24" y="19612"/>
                  </a:lnTo>
                  <a:lnTo>
                    <a:pt x="24" y="19625"/>
                  </a:lnTo>
                  <a:lnTo>
                    <a:pt x="25" y="19625"/>
                  </a:lnTo>
                  <a:lnTo>
                    <a:pt x="25" y="19638"/>
                  </a:lnTo>
                  <a:lnTo>
                    <a:pt x="26" y="19638"/>
                  </a:lnTo>
                  <a:lnTo>
                    <a:pt x="26" y="19651"/>
                  </a:lnTo>
                  <a:lnTo>
                    <a:pt x="26" y="19651"/>
                  </a:lnTo>
                  <a:lnTo>
                    <a:pt x="26" y="19664"/>
                  </a:lnTo>
                  <a:lnTo>
                    <a:pt x="27" y="19664"/>
                  </a:lnTo>
                  <a:lnTo>
                    <a:pt x="27" y="19676"/>
                  </a:lnTo>
                  <a:lnTo>
                    <a:pt x="28" y="19676"/>
                  </a:lnTo>
                  <a:lnTo>
                    <a:pt x="28" y="19689"/>
                  </a:lnTo>
                  <a:lnTo>
                    <a:pt x="28" y="19689"/>
                  </a:lnTo>
                  <a:lnTo>
                    <a:pt x="28" y="19702"/>
                  </a:lnTo>
                  <a:lnTo>
                    <a:pt x="29" y="19702"/>
                  </a:lnTo>
                  <a:lnTo>
                    <a:pt x="29" y="19715"/>
                  </a:lnTo>
                  <a:lnTo>
                    <a:pt x="30" y="19715"/>
                  </a:lnTo>
                  <a:lnTo>
                    <a:pt x="30" y="19728"/>
                  </a:lnTo>
                  <a:lnTo>
                    <a:pt x="30" y="19728"/>
                  </a:lnTo>
                  <a:lnTo>
                    <a:pt x="30" y="19741"/>
                  </a:lnTo>
                  <a:lnTo>
                    <a:pt x="31" y="19741"/>
                  </a:lnTo>
                  <a:lnTo>
                    <a:pt x="31" y="19754"/>
                  </a:lnTo>
                  <a:lnTo>
                    <a:pt x="32" y="19754"/>
                  </a:lnTo>
                  <a:lnTo>
                    <a:pt x="32" y="19766"/>
                  </a:lnTo>
                  <a:lnTo>
                    <a:pt x="33" y="19766"/>
                  </a:lnTo>
                  <a:lnTo>
                    <a:pt x="33" y="19779"/>
                  </a:lnTo>
                  <a:lnTo>
                    <a:pt x="33" y="19779"/>
                  </a:lnTo>
                  <a:lnTo>
                    <a:pt x="33" y="19792"/>
                  </a:lnTo>
                  <a:lnTo>
                    <a:pt x="34" y="19792"/>
                  </a:lnTo>
                  <a:lnTo>
                    <a:pt x="34" y="19805"/>
                  </a:lnTo>
                  <a:lnTo>
                    <a:pt x="35" y="19805"/>
                  </a:lnTo>
                  <a:lnTo>
                    <a:pt x="35" y="19818"/>
                  </a:lnTo>
                  <a:lnTo>
                    <a:pt x="35" y="19818"/>
                  </a:lnTo>
                  <a:lnTo>
                    <a:pt x="35" y="19830"/>
                  </a:lnTo>
                  <a:lnTo>
                    <a:pt x="36" y="19830"/>
                  </a:lnTo>
                  <a:lnTo>
                    <a:pt x="36" y="19843"/>
                  </a:lnTo>
                  <a:lnTo>
                    <a:pt x="37" y="19843"/>
                  </a:lnTo>
                  <a:lnTo>
                    <a:pt x="37" y="19856"/>
                  </a:lnTo>
                  <a:lnTo>
                    <a:pt x="37" y="19856"/>
                  </a:lnTo>
                  <a:lnTo>
                    <a:pt x="37" y="19869"/>
                  </a:lnTo>
                  <a:lnTo>
                    <a:pt x="38" y="19869"/>
                  </a:lnTo>
                  <a:lnTo>
                    <a:pt x="38" y="19882"/>
                  </a:lnTo>
                  <a:lnTo>
                    <a:pt x="39" y="19882"/>
                  </a:lnTo>
                  <a:lnTo>
                    <a:pt x="39" y="19895"/>
                  </a:lnTo>
                  <a:lnTo>
                    <a:pt x="39" y="19895"/>
                  </a:lnTo>
                  <a:lnTo>
                    <a:pt x="39" y="19907"/>
                  </a:lnTo>
                  <a:lnTo>
                    <a:pt x="40" y="19907"/>
                  </a:lnTo>
                  <a:lnTo>
                    <a:pt x="40" y="19920"/>
                  </a:lnTo>
                  <a:lnTo>
                    <a:pt x="41" y="19920"/>
                  </a:lnTo>
                  <a:lnTo>
                    <a:pt x="41" y="19933"/>
                  </a:lnTo>
                  <a:lnTo>
                    <a:pt x="42" y="19933"/>
                  </a:lnTo>
                  <a:lnTo>
                    <a:pt x="42" y="19946"/>
                  </a:lnTo>
                  <a:lnTo>
                    <a:pt x="42" y="19946"/>
                  </a:lnTo>
                  <a:lnTo>
                    <a:pt x="42" y="19959"/>
                  </a:lnTo>
                  <a:lnTo>
                    <a:pt x="43" y="19959"/>
                  </a:lnTo>
                  <a:lnTo>
                    <a:pt x="43" y="19972"/>
                  </a:lnTo>
                  <a:lnTo>
                    <a:pt x="44" y="19972"/>
                  </a:lnTo>
                  <a:lnTo>
                    <a:pt x="44" y="19984"/>
                  </a:lnTo>
                  <a:lnTo>
                    <a:pt x="44" y="19984"/>
                  </a:lnTo>
                  <a:lnTo>
                    <a:pt x="44" y="19997"/>
                  </a:lnTo>
                  <a:lnTo>
                    <a:pt x="45" y="19997"/>
                  </a:lnTo>
                  <a:lnTo>
                    <a:pt x="45" y="20010"/>
                  </a:lnTo>
                  <a:lnTo>
                    <a:pt x="46" y="20010"/>
                  </a:lnTo>
                  <a:lnTo>
                    <a:pt x="46" y="20023"/>
                  </a:lnTo>
                  <a:lnTo>
                    <a:pt x="46" y="20023"/>
                  </a:lnTo>
                  <a:lnTo>
                    <a:pt x="46" y="20036"/>
                  </a:lnTo>
                  <a:lnTo>
                    <a:pt x="47" y="20036"/>
                  </a:lnTo>
                  <a:lnTo>
                    <a:pt x="47" y="20049"/>
                  </a:lnTo>
                  <a:lnTo>
                    <a:pt x="48" y="20049"/>
                  </a:lnTo>
                  <a:lnTo>
                    <a:pt x="48" y="20061"/>
                  </a:lnTo>
                  <a:lnTo>
                    <a:pt x="48" y="20061"/>
                  </a:lnTo>
                  <a:lnTo>
                    <a:pt x="48" y="20074"/>
                  </a:lnTo>
                  <a:lnTo>
                    <a:pt x="49" y="20074"/>
                  </a:lnTo>
                  <a:lnTo>
                    <a:pt x="49" y="20087"/>
                  </a:lnTo>
                  <a:lnTo>
                    <a:pt x="50" y="20087"/>
                  </a:lnTo>
                  <a:lnTo>
                    <a:pt x="50" y="20100"/>
                  </a:lnTo>
                  <a:lnTo>
                    <a:pt x="51" y="20100"/>
                  </a:lnTo>
                  <a:lnTo>
                    <a:pt x="51" y="20113"/>
                  </a:lnTo>
                  <a:lnTo>
                    <a:pt x="51" y="20113"/>
                  </a:lnTo>
                  <a:lnTo>
                    <a:pt x="51" y="20126"/>
                  </a:lnTo>
                  <a:lnTo>
                    <a:pt x="52" y="20126"/>
                  </a:lnTo>
                  <a:lnTo>
                    <a:pt x="52" y="20138"/>
                  </a:lnTo>
                  <a:lnTo>
                    <a:pt x="53" y="20138"/>
                  </a:lnTo>
                  <a:lnTo>
                    <a:pt x="53" y="20151"/>
                  </a:lnTo>
                  <a:lnTo>
                    <a:pt x="53" y="20151"/>
                  </a:lnTo>
                  <a:lnTo>
                    <a:pt x="53" y="20164"/>
                  </a:lnTo>
                  <a:lnTo>
                    <a:pt x="54" y="20164"/>
                  </a:lnTo>
                  <a:lnTo>
                    <a:pt x="54" y="20177"/>
                  </a:lnTo>
                  <a:lnTo>
                    <a:pt x="55" y="20177"/>
                  </a:lnTo>
                  <a:lnTo>
                    <a:pt x="55" y="20190"/>
                  </a:lnTo>
                  <a:lnTo>
                    <a:pt x="55" y="20190"/>
                  </a:lnTo>
                  <a:lnTo>
                    <a:pt x="55" y="20203"/>
                  </a:lnTo>
                  <a:lnTo>
                    <a:pt x="56" y="20203"/>
                  </a:lnTo>
                  <a:lnTo>
                    <a:pt x="56" y="20215"/>
                  </a:lnTo>
                  <a:lnTo>
                    <a:pt x="57" y="20215"/>
                  </a:lnTo>
                  <a:lnTo>
                    <a:pt x="57" y="20228"/>
                  </a:lnTo>
                  <a:lnTo>
                    <a:pt x="57" y="20228"/>
                  </a:lnTo>
                  <a:lnTo>
                    <a:pt x="57" y="20241"/>
                  </a:lnTo>
                  <a:lnTo>
                    <a:pt x="58" y="20241"/>
                  </a:lnTo>
                  <a:lnTo>
                    <a:pt x="58" y="20254"/>
                  </a:lnTo>
                  <a:lnTo>
                    <a:pt x="59" y="20254"/>
                  </a:lnTo>
                  <a:lnTo>
                    <a:pt x="59" y="20267"/>
                  </a:lnTo>
                  <a:lnTo>
                    <a:pt x="60" y="20267"/>
                  </a:lnTo>
                  <a:lnTo>
                    <a:pt x="60" y="20280"/>
                  </a:lnTo>
                  <a:lnTo>
                    <a:pt x="60" y="20280"/>
                  </a:lnTo>
                  <a:lnTo>
                    <a:pt x="60" y="20292"/>
                  </a:lnTo>
                  <a:lnTo>
                    <a:pt x="61" y="20292"/>
                  </a:lnTo>
                  <a:lnTo>
                    <a:pt x="61" y="20305"/>
                  </a:lnTo>
                  <a:lnTo>
                    <a:pt x="62" y="20305"/>
                  </a:lnTo>
                  <a:lnTo>
                    <a:pt x="62" y="20318"/>
                  </a:lnTo>
                  <a:lnTo>
                    <a:pt x="62" y="20318"/>
                  </a:lnTo>
                  <a:lnTo>
                    <a:pt x="62" y="20331"/>
                  </a:lnTo>
                  <a:lnTo>
                    <a:pt x="63" y="20331"/>
                  </a:lnTo>
                  <a:lnTo>
                    <a:pt x="63" y="20344"/>
                  </a:lnTo>
                  <a:lnTo>
                    <a:pt x="64" y="20344"/>
                  </a:lnTo>
                  <a:lnTo>
                    <a:pt x="64" y="20357"/>
                  </a:lnTo>
                  <a:lnTo>
                    <a:pt x="64" y="20357"/>
                  </a:lnTo>
                  <a:lnTo>
                    <a:pt x="64" y="20370"/>
                  </a:lnTo>
                  <a:lnTo>
                    <a:pt x="65" y="20370"/>
                  </a:lnTo>
                  <a:lnTo>
                    <a:pt x="65" y="20382"/>
                  </a:lnTo>
                  <a:lnTo>
                    <a:pt x="66" y="20382"/>
                  </a:lnTo>
                  <a:lnTo>
                    <a:pt x="66" y="20395"/>
                  </a:lnTo>
                  <a:lnTo>
                    <a:pt x="66" y="20395"/>
                  </a:lnTo>
                  <a:lnTo>
                    <a:pt x="66" y="20408"/>
                  </a:lnTo>
                  <a:lnTo>
                    <a:pt x="67" y="20408"/>
                  </a:lnTo>
                  <a:lnTo>
                    <a:pt x="67" y="20421"/>
                  </a:lnTo>
                  <a:lnTo>
                    <a:pt x="68" y="20421"/>
                  </a:lnTo>
                  <a:lnTo>
                    <a:pt x="68" y="20434"/>
                  </a:lnTo>
                  <a:lnTo>
                    <a:pt x="69" y="20434"/>
                  </a:lnTo>
                  <a:lnTo>
                    <a:pt x="69" y="20446"/>
                  </a:lnTo>
                  <a:lnTo>
                    <a:pt x="69" y="20446"/>
                  </a:lnTo>
                  <a:lnTo>
                    <a:pt x="69" y="20459"/>
                  </a:lnTo>
                  <a:lnTo>
                    <a:pt x="70" y="20459"/>
                  </a:lnTo>
                  <a:lnTo>
                    <a:pt x="70" y="20472"/>
                  </a:lnTo>
                  <a:lnTo>
                    <a:pt x="18248" y="20472"/>
                  </a:lnTo>
                  <a:lnTo>
                    <a:pt x="18248" y="20483"/>
                  </a:lnTo>
                  <a:lnTo>
                    <a:pt x="18249" y="20481"/>
                  </a:lnTo>
                  <a:lnTo>
                    <a:pt x="18249" y="20496"/>
                  </a:lnTo>
                  <a:lnTo>
                    <a:pt x="18249" y="20494"/>
                  </a:lnTo>
                  <a:lnTo>
                    <a:pt x="18249" y="20509"/>
                  </a:lnTo>
                  <a:lnTo>
                    <a:pt x="18250" y="20507"/>
                  </a:lnTo>
                  <a:lnTo>
                    <a:pt x="18250" y="20522"/>
                  </a:lnTo>
                  <a:lnTo>
                    <a:pt x="18251" y="20520"/>
                  </a:lnTo>
                  <a:lnTo>
                    <a:pt x="18251" y="20535"/>
                  </a:lnTo>
                  <a:lnTo>
                    <a:pt x="18252" y="20533"/>
                  </a:lnTo>
                  <a:lnTo>
                    <a:pt x="18252" y="20548"/>
                  </a:lnTo>
                  <a:lnTo>
                    <a:pt x="18252" y="20545"/>
                  </a:lnTo>
                  <a:lnTo>
                    <a:pt x="18252" y="20560"/>
                  </a:lnTo>
                  <a:lnTo>
                    <a:pt x="18253" y="20558"/>
                  </a:lnTo>
                  <a:lnTo>
                    <a:pt x="18253" y="20573"/>
                  </a:lnTo>
                  <a:lnTo>
                    <a:pt x="18254" y="20571"/>
                  </a:lnTo>
                  <a:lnTo>
                    <a:pt x="18254" y="20586"/>
                  </a:lnTo>
                  <a:lnTo>
                    <a:pt x="18254" y="20584"/>
                  </a:lnTo>
                  <a:lnTo>
                    <a:pt x="18254" y="20599"/>
                  </a:lnTo>
                  <a:lnTo>
                    <a:pt x="18255" y="20597"/>
                  </a:lnTo>
                  <a:lnTo>
                    <a:pt x="18255" y="20612"/>
                  </a:lnTo>
                  <a:lnTo>
                    <a:pt x="18256" y="20610"/>
                  </a:lnTo>
                  <a:lnTo>
                    <a:pt x="18256" y="20625"/>
                  </a:lnTo>
                  <a:lnTo>
                    <a:pt x="18256" y="20622"/>
                  </a:lnTo>
                  <a:lnTo>
                    <a:pt x="18256" y="20638"/>
                  </a:lnTo>
                  <a:lnTo>
                    <a:pt x="18257" y="20635"/>
                  </a:lnTo>
                  <a:lnTo>
                    <a:pt x="18257" y="20650"/>
                  </a:lnTo>
                  <a:lnTo>
                    <a:pt x="18258" y="20648"/>
                  </a:lnTo>
                  <a:lnTo>
                    <a:pt x="18258" y="20663"/>
                  </a:lnTo>
                  <a:lnTo>
                    <a:pt x="18259" y="20661"/>
                  </a:lnTo>
                  <a:lnTo>
                    <a:pt x="18259" y="20676"/>
                  </a:lnTo>
                  <a:lnTo>
                    <a:pt x="18259" y="20674"/>
                  </a:lnTo>
                  <a:lnTo>
                    <a:pt x="18259" y="20689"/>
                  </a:lnTo>
                  <a:lnTo>
                    <a:pt x="18260" y="20687"/>
                  </a:lnTo>
                  <a:lnTo>
                    <a:pt x="18260" y="20702"/>
                  </a:lnTo>
                  <a:lnTo>
                    <a:pt x="18261" y="20700"/>
                  </a:lnTo>
                  <a:lnTo>
                    <a:pt x="18261" y="20714"/>
                  </a:lnTo>
                  <a:lnTo>
                    <a:pt x="18261" y="20712"/>
                  </a:lnTo>
                  <a:lnTo>
                    <a:pt x="18261" y="20727"/>
                  </a:lnTo>
                  <a:lnTo>
                    <a:pt x="18262" y="20725"/>
                  </a:lnTo>
                  <a:lnTo>
                    <a:pt x="18262" y="20740"/>
                  </a:lnTo>
                  <a:lnTo>
                    <a:pt x="18263" y="20738"/>
                  </a:lnTo>
                  <a:lnTo>
                    <a:pt x="18263" y="20753"/>
                  </a:lnTo>
                  <a:lnTo>
                    <a:pt x="18263" y="20751"/>
                  </a:lnTo>
                  <a:lnTo>
                    <a:pt x="18263" y="20766"/>
                  </a:lnTo>
                  <a:lnTo>
                    <a:pt x="18264" y="20764"/>
                  </a:lnTo>
                  <a:lnTo>
                    <a:pt x="18264" y="20779"/>
                  </a:lnTo>
                  <a:lnTo>
                    <a:pt x="18265" y="20776"/>
                  </a:lnTo>
                  <a:lnTo>
                    <a:pt x="18265" y="20792"/>
                  </a:lnTo>
                  <a:lnTo>
                    <a:pt x="18265" y="20790"/>
                  </a:lnTo>
                  <a:lnTo>
                    <a:pt x="18265" y="20804"/>
                  </a:lnTo>
                  <a:lnTo>
                    <a:pt x="18266" y="20802"/>
                  </a:lnTo>
                  <a:lnTo>
                    <a:pt x="18266" y="20817"/>
                  </a:lnTo>
                  <a:lnTo>
                    <a:pt x="18267" y="20815"/>
                  </a:lnTo>
                  <a:lnTo>
                    <a:pt x="18267" y="20830"/>
                  </a:lnTo>
                  <a:lnTo>
                    <a:pt x="18268" y="20828"/>
                  </a:lnTo>
                  <a:lnTo>
                    <a:pt x="18268" y="20843"/>
                  </a:lnTo>
                  <a:lnTo>
                    <a:pt x="18268" y="20841"/>
                  </a:lnTo>
                  <a:lnTo>
                    <a:pt x="18268" y="20856"/>
                  </a:lnTo>
                  <a:lnTo>
                    <a:pt x="18269" y="20853"/>
                  </a:lnTo>
                  <a:lnTo>
                    <a:pt x="18269" y="20868"/>
                  </a:lnTo>
                  <a:lnTo>
                    <a:pt x="18270" y="20866"/>
                  </a:lnTo>
                  <a:lnTo>
                    <a:pt x="18270" y="20881"/>
                  </a:lnTo>
                  <a:lnTo>
                    <a:pt x="18270" y="20879"/>
                  </a:lnTo>
                  <a:lnTo>
                    <a:pt x="18270" y="20894"/>
                  </a:lnTo>
                  <a:lnTo>
                    <a:pt x="18271" y="20892"/>
                  </a:lnTo>
                  <a:lnTo>
                    <a:pt x="18271" y="20907"/>
                  </a:lnTo>
                  <a:lnTo>
                    <a:pt x="18272" y="20905"/>
                  </a:lnTo>
                  <a:lnTo>
                    <a:pt x="18272" y="20920"/>
                  </a:lnTo>
                  <a:lnTo>
                    <a:pt x="18272" y="20918"/>
                  </a:lnTo>
                  <a:lnTo>
                    <a:pt x="18272" y="20933"/>
                  </a:lnTo>
                  <a:lnTo>
                    <a:pt x="18273" y="20931"/>
                  </a:lnTo>
                  <a:lnTo>
                    <a:pt x="18273" y="20945"/>
                  </a:lnTo>
                  <a:lnTo>
                    <a:pt x="18274" y="20943"/>
                  </a:lnTo>
                  <a:lnTo>
                    <a:pt x="18274" y="20958"/>
                  </a:lnTo>
                  <a:lnTo>
                    <a:pt x="18274" y="20956"/>
                  </a:lnTo>
                  <a:lnTo>
                    <a:pt x="18274" y="20971"/>
                  </a:lnTo>
                  <a:lnTo>
                    <a:pt x="18275" y="20969"/>
                  </a:lnTo>
                  <a:lnTo>
                    <a:pt x="18275" y="20984"/>
                  </a:lnTo>
                  <a:lnTo>
                    <a:pt x="18276" y="20982"/>
                  </a:lnTo>
                  <a:lnTo>
                    <a:pt x="18276" y="20997"/>
                  </a:lnTo>
                  <a:lnTo>
                    <a:pt x="18276" y="20995"/>
                  </a:lnTo>
                  <a:lnTo>
                    <a:pt x="18276" y="21010"/>
                  </a:lnTo>
                  <a:lnTo>
                    <a:pt x="18277" y="21007"/>
                  </a:lnTo>
                  <a:lnTo>
                    <a:pt x="18277" y="21023"/>
                  </a:lnTo>
                  <a:lnTo>
                    <a:pt x="18278" y="21020"/>
                  </a:lnTo>
                  <a:lnTo>
                    <a:pt x="18278" y="21035"/>
                  </a:lnTo>
                  <a:lnTo>
                    <a:pt x="18279" y="21033"/>
                  </a:lnTo>
                  <a:lnTo>
                    <a:pt x="18279" y="21048"/>
                  </a:lnTo>
                  <a:lnTo>
                    <a:pt x="18279" y="21046"/>
                  </a:lnTo>
                  <a:lnTo>
                    <a:pt x="18279" y="21061"/>
                  </a:lnTo>
                  <a:lnTo>
                    <a:pt x="18280" y="21059"/>
                  </a:lnTo>
                  <a:lnTo>
                    <a:pt x="18280" y="21074"/>
                  </a:lnTo>
                  <a:lnTo>
                    <a:pt x="18281" y="21072"/>
                  </a:lnTo>
                  <a:lnTo>
                    <a:pt x="18281" y="21087"/>
                  </a:lnTo>
                  <a:lnTo>
                    <a:pt x="18281" y="21084"/>
                  </a:lnTo>
                  <a:lnTo>
                    <a:pt x="18281" y="21099"/>
                  </a:lnTo>
                  <a:lnTo>
                    <a:pt x="18282" y="21097"/>
                  </a:lnTo>
                  <a:lnTo>
                    <a:pt x="18282" y="21112"/>
                  </a:lnTo>
                  <a:lnTo>
                    <a:pt x="18283" y="21110"/>
                  </a:lnTo>
                  <a:lnTo>
                    <a:pt x="18283" y="21125"/>
                  </a:lnTo>
                  <a:lnTo>
                    <a:pt x="18283" y="21123"/>
                  </a:lnTo>
                  <a:lnTo>
                    <a:pt x="18283" y="21138"/>
                  </a:lnTo>
                  <a:lnTo>
                    <a:pt x="18284" y="21136"/>
                  </a:lnTo>
                  <a:lnTo>
                    <a:pt x="18284" y="21151"/>
                  </a:lnTo>
                  <a:lnTo>
                    <a:pt x="18285" y="21149"/>
                  </a:lnTo>
                  <a:lnTo>
                    <a:pt x="18285" y="21164"/>
                  </a:lnTo>
                  <a:lnTo>
                    <a:pt x="18286" y="21161"/>
                  </a:lnTo>
                  <a:lnTo>
                    <a:pt x="18286" y="21176"/>
                  </a:lnTo>
                  <a:lnTo>
                    <a:pt x="18286" y="21174"/>
                  </a:lnTo>
                  <a:lnTo>
                    <a:pt x="18286" y="21189"/>
                  </a:lnTo>
                  <a:lnTo>
                    <a:pt x="18287" y="21187"/>
                  </a:lnTo>
                  <a:lnTo>
                    <a:pt x="18287" y="21202"/>
                  </a:lnTo>
                  <a:lnTo>
                    <a:pt x="18288" y="21200"/>
                  </a:lnTo>
                  <a:lnTo>
                    <a:pt x="18288" y="21215"/>
                  </a:lnTo>
                  <a:lnTo>
                    <a:pt x="18288" y="21213"/>
                  </a:lnTo>
                  <a:lnTo>
                    <a:pt x="18288" y="21228"/>
                  </a:lnTo>
                  <a:lnTo>
                    <a:pt x="18289" y="21226"/>
                  </a:lnTo>
                  <a:lnTo>
                    <a:pt x="18289" y="21241"/>
                  </a:lnTo>
                  <a:lnTo>
                    <a:pt x="18290" y="21239"/>
                  </a:lnTo>
                  <a:lnTo>
                    <a:pt x="18290" y="21254"/>
                  </a:lnTo>
                  <a:lnTo>
                    <a:pt x="18290" y="21251"/>
                  </a:lnTo>
                  <a:lnTo>
                    <a:pt x="18290" y="21266"/>
                  </a:lnTo>
                  <a:lnTo>
                    <a:pt x="18291" y="21264"/>
                  </a:lnTo>
                  <a:lnTo>
                    <a:pt x="18291" y="21279"/>
                  </a:lnTo>
                  <a:lnTo>
                    <a:pt x="18292" y="21277"/>
                  </a:lnTo>
                  <a:lnTo>
                    <a:pt x="18292" y="21292"/>
                  </a:lnTo>
                  <a:lnTo>
                    <a:pt x="18292" y="21290"/>
                  </a:lnTo>
                  <a:lnTo>
                    <a:pt x="18292" y="21305"/>
                  </a:lnTo>
                  <a:lnTo>
                    <a:pt x="18293" y="21303"/>
                  </a:lnTo>
                  <a:lnTo>
                    <a:pt x="18293" y="21318"/>
                  </a:lnTo>
                  <a:lnTo>
                    <a:pt x="18294" y="21316"/>
                  </a:lnTo>
                  <a:lnTo>
                    <a:pt x="18294" y="21330"/>
                  </a:lnTo>
                  <a:lnTo>
                    <a:pt x="18295" y="21328"/>
                  </a:lnTo>
                  <a:lnTo>
                    <a:pt x="18295" y="21343"/>
                  </a:lnTo>
                  <a:lnTo>
                    <a:pt x="18295" y="21341"/>
                  </a:lnTo>
                  <a:lnTo>
                    <a:pt x="18295" y="21356"/>
                  </a:lnTo>
                  <a:lnTo>
                    <a:pt x="18296" y="21354"/>
                  </a:lnTo>
                  <a:lnTo>
                    <a:pt x="18296" y="21369"/>
                  </a:lnTo>
                  <a:lnTo>
                    <a:pt x="18297" y="21367"/>
                  </a:lnTo>
                  <a:lnTo>
                    <a:pt x="18297" y="21382"/>
                  </a:lnTo>
                  <a:lnTo>
                    <a:pt x="18297" y="21380"/>
                  </a:lnTo>
                  <a:lnTo>
                    <a:pt x="18297" y="21395"/>
                  </a:lnTo>
                  <a:lnTo>
                    <a:pt x="18298" y="21392"/>
                  </a:lnTo>
                  <a:lnTo>
                    <a:pt x="18298" y="21407"/>
                  </a:lnTo>
                  <a:lnTo>
                    <a:pt x="18299" y="21405"/>
                  </a:lnTo>
                  <a:lnTo>
                    <a:pt x="18299" y="21420"/>
                  </a:lnTo>
                  <a:lnTo>
                    <a:pt x="18299" y="21418"/>
                  </a:lnTo>
                  <a:lnTo>
                    <a:pt x="18299" y="21433"/>
                  </a:lnTo>
                  <a:lnTo>
                    <a:pt x="18300" y="21431"/>
                  </a:lnTo>
                  <a:lnTo>
                    <a:pt x="18300" y="21446"/>
                  </a:lnTo>
                  <a:lnTo>
                    <a:pt x="18301" y="21444"/>
                  </a:lnTo>
                  <a:lnTo>
                    <a:pt x="18301" y="21459"/>
                  </a:lnTo>
                  <a:lnTo>
                    <a:pt x="18301" y="21457"/>
                  </a:lnTo>
                  <a:lnTo>
                    <a:pt x="18301" y="21472"/>
                  </a:lnTo>
                  <a:lnTo>
                    <a:pt x="18302" y="21470"/>
                  </a:lnTo>
                  <a:lnTo>
                    <a:pt x="18302" y="21485"/>
                  </a:lnTo>
                  <a:lnTo>
                    <a:pt x="18303" y="21482"/>
                  </a:lnTo>
                  <a:lnTo>
                    <a:pt x="18303" y="21497"/>
                  </a:lnTo>
                  <a:lnTo>
                    <a:pt x="18303" y="21495"/>
                  </a:lnTo>
                  <a:lnTo>
                    <a:pt x="18303" y="21510"/>
                  </a:lnTo>
                  <a:lnTo>
                    <a:pt x="18304" y="21508"/>
                  </a:lnTo>
                  <a:lnTo>
                    <a:pt x="18304" y="21523"/>
                  </a:lnTo>
                  <a:lnTo>
                    <a:pt x="18305" y="21521"/>
                  </a:lnTo>
                  <a:lnTo>
                    <a:pt x="18305" y="21536"/>
                  </a:lnTo>
                  <a:lnTo>
                    <a:pt x="18306" y="21534"/>
                  </a:lnTo>
                  <a:lnTo>
                    <a:pt x="18306" y="21549"/>
                  </a:lnTo>
                  <a:lnTo>
                    <a:pt x="18306" y="21547"/>
                  </a:lnTo>
                  <a:lnTo>
                    <a:pt x="18306" y="21561"/>
                  </a:lnTo>
                  <a:lnTo>
                    <a:pt x="18307" y="21559"/>
                  </a:lnTo>
                  <a:lnTo>
                    <a:pt x="18307" y="21574"/>
                  </a:lnTo>
                  <a:lnTo>
                    <a:pt x="18308" y="21572"/>
                  </a:lnTo>
                  <a:lnTo>
                    <a:pt x="18308" y="21587"/>
                  </a:lnTo>
                  <a:lnTo>
                    <a:pt x="18308" y="21585"/>
                  </a:lnTo>
                  <a:lnTo>
                    <a:pt x="18308" y="21600"/>
                  </a:lnTo>
                  <a:cubicBezTo>
                    <a:pt x="18308" y="21600"/>
                    <a:pt x="21600" y="11448"/>
                    <a:pt x="21600" y="11448"/>
                  </a:cubicBezTo>
                  <a:close/>
                </a:path>
              </a:pathLst>
            </a:custGeom>
            <a:solidFill>
              <a:srgbClr val="00B9F7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550" name="Shape 6550"/>
            <p:cNvSpPr/>
            <p:nvPr/>
          </p:nvSpPr>
          <p:spPr>
            <a:xfrm>
              <a:off x="0" y="112346"/>
              <a:ext cx="2140797" cy="1819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836" y="21600"/>
                  </a:lnTo>
                  <a:cubicBezTo>
                    <a:pt x="826" y="21600"/>
                    <a:pt x="0" y="20628"/>
                    <a:pt x="0" y="19440"/>
                  </a:cubicBezTo>
                  <a:lnTo>
                    <a:pt x="0" y="2160"/>
                  </a:lnTo>
                  <a:cubicBezTo>
                    <a:pt x="0" y="972"/>
                    <a:pt x="826" y="0"/>
                    <a:pt x="1836" y="0"/>
                  </a:cubicBezTo>
                  <a:lnTo>
                    <a:pt x="21600" y="0"/>
                  </a:lnTo>
                </a:path>
              </a:pathLst>
            </a:custGeom>
            <a:gradFill flip="none" rotWithShape="1">
              <a:gsLst>
                <a:gs pos="0">
                  <a:srgbClr val="2AC9F7"/>
                </a:gs>
                <a:gs pos="60559">
                  <a:srgbClr val="15B9F2"/>
                </a:gs>
                <a:gs pos="100000">
                  <a:srgbClr val="00A9EC"/>
                </a:gs>
              </a:gsLst>
              <a:path path="shape">
                <a:fillToRect l="17941" t="36" r="82058" b="99963"/>
              </a:path>
            </a:gradFill>
            <a:ln w="12700" cap="flat">
              <a:noFill/>
              <a:miter lim="400000"/>
            </a:ln>
            <a:effectLst>
              <a:outerShdw blurRad="190500" dist="177800" dir="5400000" rotWithShape="0">
                <a:srgbClr val="000000">
                  <a:alpha val="30364"/>
                </a:srgbClr>
              </a:outerShdw>
            </a:effectLst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551" name="Shape 6551"/>
            <p:cNvSpPr/>
            <p:nvPr/>
          </p:nvSpPr>
          <p:spPr>
            <a:xfrm>
              <a:off x="2150640" y="0"/>
              <a:ext cx="8048429" cy="2047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lnTo>
                    <a:pt x="18298" y="0"/>
                  </a:lnTo>
                  <a:lnTo>
                    <a:pt x="18298" y="1200"/>
                  </a:lnTo>
                  <a:lnTo>
                    <a:pt x="0" y="1200"/>
                  </a:lnTo>
                  <a:lnTo>
                    <a:pt x="0" y="20400"/>
                  </a:lnTo>
                  <a:lnTo>
                    <a:pt x="18298" y="20400"/>
                  </a:lnTo>
                  <a:lnTo>
                    <a:pt x="18298" y="21600"/>
                  </a:lnTo>
                  <a:cubicBezTo>
                    <a:pt x="18298" y="21600"/>
                    <a:pt x="21600" y="10800"/>
                    <a:pt x="21600" y="10800"/>
                  </a:cubicBezTo>
                  <a:close/>
                </a:path>
              </a:pathLst>
            </a:custGeom>
            <a:gradFill flip="none" rotWithShape="1">
              <a:gsLst>
                <a:gs pos="26910">
                  <a:srgbClr val="F5F7FA"/>
                </a:gs>
                <a:gs pos="100000">
                  <a:srgbClr val="E1E3E6"/>
                </a:gs>
              </a:gsLst>
              <a:path path="shape">
                <a:fillToRect l="28663" t="2990" r="71336" b="97009"/>
              </a:path>
            </a:gradFill>
            <a:ln w="12700" cap="flat">
              <a:noFill/>
              <a:miter lim="400000"/>
            </a:ln>
            <a:effectLst>
              <a:outerShdw blurRad="190500" dist="190500" dir="5400000" rotWithShape="0">
                <a:srgbClr val="000000">
                  <a:alpha val="52693"/>
                </a:srgbClr>
              </a:outerShdw>
            </a:effectLst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6557" name="Group 6557"/>
          <p:cNvGrpSpPr/>
          <p:nvPr/>
        </p:nvGrpSpPr>
        <p:grpSpPr>
          <a:xfrm>
            <a:off x="1902140" y="3827201"/>
            <a:ext cx="438023" cy="323913"/>
            <a:chOff x="0" y="0"/>
            <a:chExt cx="1168060" cy="863767"/>
          </a:xfrm>
        </p:grpSpPr>
        <p:sp>
          <p:nvSpPr>
            <p:cNvPr id="6553" name="Shape 6553"/>
            <p:cNvSpPr/>
            <p:nvPr/>
          </p:nvSpPr>
          <p:spPr>
            <a:xfrm>
              <a:off x="0" y="0"/>
              <a:ext cx="501384" cy="8637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862" y="9225"/>
                  </a:moveTo>
                  <a:cubicBezTo>
                    <a:pt x="8099" y="8517"/>
                    <a:pt x="6923" y="8174"/>
                    <a:pt x="6923" y="7124"/>
                  </a:cubicBezTo>
                  <a:lnTo>
                    <a:pt x="6923" y="7077"/>
                  </a:lnTo>
                  <a:cubicBezTo>
                    <a:pt x="6923" y="6302"/>
                    <a:pt x="8142" y="5685"/>
                    <a:pt x="10461" y="5685"/>
                  </a:cubicBezTo>
                  <a:cubicBezTo>
                    <a:pt x="12352" y="5685"/>
                    <a:pt x="14240" y="6075"/>
                    <a:pt x="16248" y="6758"/>
                  </a:cubicBezTo>
                  <a:cubicBezTo>
                    <a:pt x="16718" y="6919"/>
                    <a:pt x="17190" y="7011"/>
                    <a:pt x="17782" y="7011"/>
                  </a:cubicBezTo>
                  <a:cubicBezTo>
                    <a:pt x="19355" y="7011"/>
                    <a:pt x="20616" y="6301"/>
                    <a:pt x="20616" y="5388"/>
                  </a:cubicBezTo>
                  <a:cubicBezTo>
                    <a:pt x="20616" y="4703"/>
                    <a:pt x="19943" y="4222"/>
                    <a:pt x="19272" y="3995"/>
                  </a:cubicBezTo>
                  <a:cubicBezTo>
                    <a:pt x="17541" y="3355"/>
                    <a:pt x="15578" y="2930"/>
                    <a:pt x="13416" y="2724"/>
                  </a:cubicBezTo>
                  <a:lnTo>
                    <a:pt x="13416" y="1524"/>
                  </a:lnTo>
                  <a:cubicBezTo>
                    <a:pt x="13416" y="682"/>
                    <a:pt x="12245" y="0"/>
                    <a:pt x="10795" y="0"/>
                  </a:cubicBezTo>
                  <a:cubicBezTo>
                    <a:pt x="9346" y="0"/>
                    <a:pt x="8175" y="682"/>
                    <a:pt x="8175" y="1524"/>
                  </a:cubicBezTo>
                  <a:lnTo>
                    <a:pt x="8175" y="2714"/>
                  </a:lnTo>
                  <a:cubicBezTo>
                    <a:pt x="3834" y="3179"/>
                    <a:pt x="903" y="4925"/>
                    <a:pt x="903" y="7396"/>
                  </a:cubicBezTo>
                  <a:lnTo>
                    <a:pt x="903" y="7442"/>
                  </a:lnTo>
                  <a:cubicBezTo>
                    <a:pt x="903" y="10618"/>
                    <a:pt x="4487" y="11509"/>
                    <a:pt x="10031" y="12330"/>
                  </a:cubicBezTo>
                  <a:cubicBezTo>
                    <a:pt x="14634" y="13017"/>
                    <a:pt x="15578" y="13473"/>
                    <a:pt x="15578" y="14362"/>
                  </a:cubicBezTo>
                  <a:lnTo>
                    <a:pt x="15578" y="14409"/>
                  </a:lnTo>
                  <a:cubicBezTo>
                    <a:pt x="15578" y="15344"/>
                    <a:pt x="14081" y="15916"/>
                    <a:pt x="11606" y="15916"/>
                  </a:cubicBezTo>
                  <a:cubicBezTo>
                    <a:pt x="8927" y="15916"/>
                    <a:pt x="6648" y="15366"/>
                    <a:pt x="4559" y="14476"/>
                  </a:cubicBezTo>
                  <a:cubicBezTo>
                    <a:pt x="4167" y="14317"/>
                    <a:pt x="3617" y="14158"/>
                    <a:pt x="2833" y="14158"/>
                  </a:cubicBezTo>
                  <a:cubicBezTo>
                    <a:pt x="1258" y="14158"/>
                    <a:pt x="0" y="14864"/>
                    <a:pt x="0" y="15779"/>
                  </a:cubicBezTo>
                  <a:cubicBezTo>
                    <a:pt x="0" y="16326"/>
                    <a:pt x="471" y="16829"/>
                    <a:pt x="1142" y="17103"/>
                  </a:cubicBezTo>
                  <a:cubicBezTo>
                    <a:pt x="3273" y="17989"/>
                    <a:pt x="5691" y="18551"/>
                    <a:pt x="8176" y="18821"/>
                  </a:cubicBezTo>
                  <a:lnTo>
                    <a:pt x="8176" y="20079"/>
                  </a:lnTo>
                  <a:cubicBezTo>
                    <a:pt x="8176" y="20918"/>
                    <a:pt x="9347" y="21600"/>
                    <a:pt x="10796" y="21600"/>
                  </a:cubicBezTo>
                  <a:cubicBezTo>
                    <a:pt x="12246" y="21600"/>
                    <a:pt x="13417" y="20918"/>
                    <a:pt x="13417" y="20079"/>
                  </a:cubicBezTo>
                  <a:lnTo>
                    <a:pt x="13417" y="18947"/>
                  </a:lnTo>
                  <a:cubicBezTo>
                    <a:pt x="18305" y="18594"/>
                    <a:pt x="21600" y="16881"/>
                    <a:pt x="21600" y="14066"/>
                  </a:cubicBezTo>
                  <a:lnTo>
                    <a:pt x="21600" y="14018"/>
                  </a:lnTo>
                  <a:cubicBezTo>
                    <a:pt x="21600" y="11234"/>
                    <a:pt x="18446" y="10068"/>
                    <a:pt x="12862" y="922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554" name="Shape 6554"/>
            <p:cNvSpPr/>
            <p:nvPr/>
          </p:nvSpPr>
          <p:spPr>
            <a:xfrm>
              <a:off x="554139" y="158326"/>
              <a:ext cx="613922" cy="158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88" y="21600"/>
                  </a:moveTo>
                  <a:lnTo>
                    <a:pt x="18811" y="21600"/>
                  </a:lnTo>
                  <a:cubicBezTo>
                    <a:pt x="20351" y="21600"/>
                    <a:pt x="21600" y="16771"/>
                    <a:pt x="21600" y="10803"/>
                  </a:cubicBezTo>
                  <a:cubicBezTo>
                    <a:pt x="21600" y="4841"/>
                    <a:pt x="20351" y="0"/>
                    <a:pt x="18812" y="0"/>
                  </a:cubicBezTo>
                  <a:lnTo>
                    <a:pt x="2788" y="0"/>
                  </a:lnTo>
                  <a:cubicBezTo>
                    <a:pt x="1247" y="0"/>
                    <a:pt x="0" y="4835"/>
                    <a:pt x="0" y="10803"/>
                  </a:cubicBezTo>
                  <a:cubicBezTo>
                    <a:pt x="0" y="16768"/>
                    <a:pt x="1247" y="21600"/>
                    <a:pt x="2788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555" name="Shape 6555"/>
            <p:cNvSpPr/>
            <p:nvPr/>
          </p:nvSpPr>
          <p:spPr>
            <a:xfrm>
              <a:off x="554139" y="554140"/>
              <a:ext cx="613922" cy="1583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12" y="0"/>
                  </a:moveTo>
                  <a:lnTo>
                    <a:pt x="2788" y="0"/>
                  </a:lnTo>
                  <a:cubicBezTo>
                    <a:pt x="1247" y="0"/>
                    <a:pt x="0" y="4831"/>
                    <a:pt x="0" y="10798"/>
                  </a:cubicBezTo>
                  <a:cubicBezTo>
                    <a:pt x="0" y="16766"/>
                    <a:pt x="1247" y="21600"/>
                    <a:pt x="2788" y="21600"/>
                  </a:cubicBezTo>
                  <a:lnTo>
                    <a:pt x="18811" y="21600"/>
                  </a:lnTo>
                  <a:cubicBezTo>
                    <a:pt x="20351" y="21597"/>
                    <a:pt x="21600" y="16766"/>
                    <a:pt x="21600" y="10798"/>
                  </a:cubicBezTo>
                  <a:cubicBezTo>
                    <a:pt x="21600" y="4831"/>
                    <a:pt x="20351" y="0"/>
                    <a:pt x="1881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556" name="Shape 6556"/>
            <p:cNvSpPr/>
            <p:nvPr/>
          </p:nvSpPr>
          <p:spPr>
            <a:xfrm>
              <a:off x="554139" y="350578"/>
              <a:ext cx="613922" cy="158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12" y="0"/>
                  </a:moveTo>
                  <a:lnTo>
                    <a:pt x="2788" y="0"/>
                  </a:lnTo>
                  <a:cubicBezTo>
                    <a:pt x="1247" y="0"/>
                    <a:pt x="0" y="4833"/>
                    <a:pt x="0" y="10798"/>
                  </a:cubicBezTo>
                  <a:cubicBezTo>
                    <a:pt x="0" y="16764"/>
                    <a:pt x="1247" y="21600"/>
                    <a:pt x="2788" y="21600"/>
                  </a:cubicBezTo>
                  <a:lnTo>
                    <a:pt x="18811" y="21600"/>
                  </a:lnTo>
                  <a:cubicBezTo>
                    <a:pt x="20351" y="21600"/>
                    <a:pt x="21600" y="16764"/>
                    <a:pt x="21600" y="10798"/>
                  </a:cubicBezTo>
                  <a:cubicBezTo>
                    <a:pt x="21600" y="4833"/>
                    <a:pt x="20351" y="0"/>
                    <a:pt x="1881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6560" name="Group 6560"/>
          <p:cNvGrpSpPr/>
          <p:nvPr/>
        </p:nvGrpSpPr>
        <p:grpSpPr>
          <a:xfrm>
            <a:off x="1323862" y="2548009"/>
            <a:ext cx="323913" cy="323913"/>
            <a:chOff x="0" y="0"/>
            <a:chExt cx="863767" cy="863767"/>
          </a:xfrm>
        </p:grpSpPr>
        <p:sp>
          <p:nvSpPr>
            <p:cNvPr id="6558" name="Shape 6558"/>
            <p:cNvSpPr/>
            <p:nvPr/>
          </p:nvSpPr>
          <p:spPr>
            <a:xfrm>
              <a:off x="0" y="0"/>
              <a:ext cx="863768" cy="8637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0" y="20250"/>
                  </a:moveTo>
                  <a:lnTo>
                    <a:pt x="135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0250"/>
                  </a:lnTo>
                  <a:cubicBezTo>
                    <a:pt x="21600" y="20250"/>
                    <a:pt x="1350" y="20250"/>
                    <a:pt x="1350" y="2025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559" name="Shape 6559"/>
            <p:cNvSpPr/>
            <p:nvPr/>
          </p:nvSpPr>
          <p:spPr>
            <a:xfrm>
              <a:off x="117260" y="35178"/>
              <a:ext cx="737187" cy="648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79" y="14401"/>
                  </a:moveTo>
                  <a:lnTo>
                    <a:pt x="11187" y="18165"/>
                  </a:lnTo>
                  <a:lnTo>
                    <a:pt x="14125" y="9812"/>
                  </a:lnTo>
                  <a:lnTo>
                    <a:pt x="17414" y="15424"/>
                  </a:lnTo>
                  <a:lnTo>
                    <a:pt x="21600" y="1139"/>
                  </a:lnTo>
                  <a:lnTo>
                    <a:pt x="18600" y="0"/>
                  </a:lnTo>
                  <a:lnTo>
                    <a:pt x="16459" y="7306"/>
                  </a:lnTo>
                  <a:lnTo>
                    <a:pt x="13420" y="2123"/>
                  </a:lnTo>
                  <a:lnTo>
                    <a:pt x="10032" y="11763"/>
                  </a:lnTo>
                  <a:lnTo>
                    <a:pt x="7012" y="8329"/>
                  </a:lnTo>
                  <a:lnTo>
                    <a:pt x="3849" y="15524"/>
                  </a:lnTo>
                  <a:lnTo>
                    <a:pt x="2237" y="13691"/>
                  </a:lnTo>
                  <a:lnTo>
                    <a:pt x="0" y="16235"/>
                  </a:lnTo>
                  <a:lnTo>
                    <a:pt x="4715" y="21600"/>
                  </a:lnTo>
                  <a:cubicBezTo>
                    <a:pt x="4715" y="21600"/>
                    <a:pt x="7879" y="14401"/>
                    <a:pt x="7879" y="1440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6561" name="Shape 6561"/>
          <p:cNvSpPr/>
          <p:nvPr/>
        </p:nvSpPr>
        <p:spPr>
          <a:xfrm>
            <a:off x="1030880" y="1844598"/>
            <a:ext cx="351236" cy="393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9" y="18866"/>
                </a:moveTo>
                <a:lnTo>
                  <a:pt x="7263" y="18866"/>
                </a:lnTo>
                <a:cubicBezTo>
                  <a:pt x="6638" y="18866"/>
                  <a:pt x="6214" y="18488"/>
                  <a:pt x="6214" y="18019"/>
                </a:cubicBezTo>
                <a:cubicBezTo>
                  <a:pt x="6214" y="17640"/>
                  <a:pt x="6468" y="17292"/>
                  <a:pt x="6926" y="17155"/>
                </a:cubicBezTo>
                <a:lnTo>
                  <a:pt x="7603" y="16958"/>
                </a:lnTo>
                <a:lnTo>
                  <a:pt x="7603" y="14823"/>
                </a:lnTo>
                <a:lnTo>
                  <a:pt x="7298" y="14823"/>
                </a:lnTo>
                <a:cubicBezTo>
                  <a:pt x="6706" y="14823"/>
                  <a:pt x="6214" y="14399"/>
                  <a:pt x="6214" y="13869"/>
                </a:cubicBezTo>
                <a:cubicBezTo>
                  <a:pt x="6214" y="13339"/>
                  <a:pt x="6706" y="12898"/>
                  <a:pt x="7298" y="12898"/>
                </a:cubicBezTo>
                <a:lnTo>
                  <a:pt x="7603" y="12898"/>
                </a:lnTo>
                <a:lnTo>
                  <a:pt x="7603" y="11672"/>
                </a:lnTo>
                <a:cubicBezTo>
                  <a:pt x="7603" y="10580"/>
                  <a:pt x="7959" y="9673"/>
                  <a:pt x="8620" y="9083"/>
                </a:cubicBezTo>
                <a:cubicBezTo>
                  <a:pt x="9317" y="8462"/>
                  <a:pt x="10317" y="8114"/>
                  <a:pt x="11624" y="8114"/>
                </a:cubicBezTo>
                <a:cubicBezTo>
                  <a:pt x="13130" y="8114"/>
                  <a:pt x="14132" y="8584"/>
                  <a:pt x="14877" y="9263"/>
                </a:cubicBezTo>
                <a:cubicBezTo>
                  <a:pt x="15117" y="9476"/>
                  <a:pt x="15284" y="9718"/>
                  <a:pt x="15284" y="10097"/>
                </a:cubicBezTo>
                <a:cubicBezTo>
                  <a:pt x="15284" y="10734"/>
                  <a:pt x="14709" y="11234"/>
                  <a:pt x="13995" y="11234"/>
                </a:cubicBezTo>
                <a:cubicBezTo>
                  <a:pt x="13538" y="11234"/>
                  <a:pt x="13232" y="11036"/>
                  <a:pt x="13064" y="10885"/>
                </a:cubicBezTo>
                <a:cubicBezTo>
                  <a:pt x="12624" y="10475"/>
                  <a:pt x="12216" y="10279"/>
                  <a:pt x="11656" y="10279"/>
                </a:cubicBezTo>
                <a:cubicBezTo>
                  <a:pt x="11249" y="10279"/>
                  <a:pt x="10944" y="10385"/>
                  <a:pt x="10690" y="10611"/>
                </a:cubicBezTo>
                <a:cubicBezTo>
                  <a:pt x="10418" y="10854"/>
                  <a:pt x="10249" y="11249"/>
                  <a:pt x="10249" y="11732"/>
                </a:cubicBezTo>
                <a:lnTo>
                  <a:pt x="10249" y="12898"/>
                </a:lnTo>
                <a:lnTo>
                  <a:pt x="13130" y="12898"/>
                </a:lnTo>
                <a:cubicBezTo>
                  <a:pt x="13726" y="12898"/>
                  <a:pt x="14217" y="13338"/>
                  <a:pt x="14217" y="13869"/>
                </a:cubicBezTo>
                <a:cubicBezTo>
                  <a:pt x="14217" y="14399"/>
                  <a:pt x="13726" y="14823"/>
                  <a:pt x="13130" y="14823"/>
                </a:cubicBezTo>
                <a:lnTo>
                  <a:pt x="10250" y="14823"/>
                </a:lnTo>
                <a:lnTo>
                  <a:pt x="10250" y="16852"/>
                </a:lnTo>
                <a:lnTo>
                  <a:pt x="14369" y="16852"/>
                </a:lnTo>
                <a:cubicBezTo>
                  <a:pt x="14998" y="16852"/>
                  <a:pt x="15506" y="17307"/>
                  <a:pt x="15506" y="17867"/>
                </a:cubicBezTo>
                <a:cubicBezTo>
                  <a:pt x="15506" y="18428"/>
                  <a:pt x="14998" y="18866"/>
                  <a:pt x="14369" y="18866"/>
                </a:cubicBezTo>
                <a:close/>
                <a:moveTo>
                  <a:pt x="16191" y="6467"/>
                </a:moveTo>
                <a:cubicBezTo>
                  <a:pt x="17584" y="5229"/>
                  <a:pt x="18447" y="3517"/>
                  <a:pt x="18447" y="1628"/>
                </a:cubicBezTo>
                <a:cubicBezTo>
                  <a:pt x="18447" y="728"/>
                  <a:pt x="17632" y="0"/>
                  <a:pt x="16625" y="0"/>
                </a:cubicBezTo>
                <a:lnTo>
                  <a:pt x="4975" y="0"/>
                </a:lnTo>
                <a:cubicBezTo>
                  <a:pt x="3969" y="0"/>
                  <a:pt x="3153" y="728"/>
                  <a:pt x="3153" y="1628"/>
                </a:cubicBezTo>
                <a:cubicBezTo>
                  <a:pt x="3153" y="3517"/>
                  <a:pt x="4017" y="5229"/>
                  <a:pt x="5409" y="6467"/>
                </a:cubicBezTo>
                <a:cubicBezTo>
                  <a:pt x="2182" y="8138"/>
                  <a:pt x="0" y="11249"/>
                  <a:pt x="0" y="14814"/>
                </a:cubicBezTo>
                <a:cubicBezTo>
                  <a:pt x="0" y="21600"/>
                  <a:pt x="7846" y="21600"/>
                  <a:pt x="10799" y="21600"/>
                </a:cubicBezTo>
                <a:cubicBezTo>
                  <a:pt x="13754" y="21600"/>
                  <a:pt x="21600" y="21600"/>
                  <a:pt x="21600" y="14813"/>
                </a:cubicBezTo>
                <a:cubicBezTo>
                  <a:pt x="21600" y="11249"/>
                  <a:pt x="19419" y="8138"/>
                  <a:pt x="16191" y="64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4288" tIns="14288" rIns="14288" bIns="14288" anchor="ctr"/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562" name="Shape 6562"/>
          <p:cNvSpPr/>
          <p:nvPr/>
        </p:nvSpPr>
        <p:spPr>
          <a:xfrm>
            <a:off x="1583186" y="3151953"/>
            <a:ext cx="366779" cy="393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53" extrusionOk="0">
                <a:moveTo>
                  <a:pt x="11739" y="15391"/>
                </a:moveTo>
                <a:lnTo>
                  <a:pt x="11739" y="16038"/>
                </a:lnTo>
                <a:cubicBezTo>
                  <a:pt x="11739" y="16520"/>
                  <a:pt x="11319" y="16910"/>
                  <a:pt x="10800" y="16910"/>
                </a:cubicBezTo>
                <a:cubicBezTo>
                  <a:pt x="10281" y="16910"/>
                  <a:pt x="9860" y="16520"/>
                  <a:pt x="9860" y="16038"/>
                </a:cubicBezTo>
                <a:lnTo>
                  <a:pt x="9860" y="15319"/>
                </a:lnTo>
                <a:cubicBezTo>
                  <a:pt x="8968" y="15163"/>
                  <a:pt x="8100" y="14843"/>
                  <a:pt x="7336" y="14335"/>
                </a:cubicBezTo>
                <a:cubicBezTo>
                  <a:pt x="7096" y="14179"/>
                  <a:pt x="6927" y="13890"/>
                  <a:pt x="6927" y="13577"/>
                </a:cubicBezTo>
                <a:cubicBezTo>
                  <a:pt x="6927" y="13054"/>
                  <a:pt x="7378" y="12649"/>
                  <a:pt x="7943" y="12649"/>
                </a:cubicBezTo>
                <a:cubicBezTo>
                  <a:pt x="8224" y="12649"/>
                  <a:pt x="8421" y="12740"/>
                  <a:pt x="8562" y="12832"/>
                </a:cubicBezTo>
                <a:cubicBezTo>
                  <a:pt x="9311" y="13342"/>
                  <a:pt x="10129" y="13656"/>
                  <a:pt x="11089" y="13656"/>
                </a:cubicBezTo>
                <a:cubicBezTo>
                  <a:pt x="11977" y="13656"/>
                  <a:pt x="12514" y="13328"/>
                  <a:pt x="12514" y="12792"/>
                </a:cubicBezTo>
                <a:lnTo>
                  <a:pt x="12514" y="12766"/>
                </a:lnTo>
                <a:cubicBezTo>
                  <a:pt x="12514" y="12256"/>
                  <a:pt x="12175" y="11996"/>
                  <a:pt x="10524" y="11603"/>
                </a:cubicBezTo>
                <a:cubicBezTo>
                  <a:pt x="8534" y="11132"/>
                  <a:pt x="7250" y="10623"/>
                  <a:pt x="7250" y="8803"/>
                </a:cubicBezTo>
                <a:lnTo>
                  <a:pt x="7250" y="8777"/>
                </a:lnTo>
                <a:cubicBezTo>
                  <a:pt x="7250" y="7362"/>
                  <a:pt x="8301" y="6362"/>
                  <a:pt x="9859" y="6096"/>
                </a:cubicBezTo>
                <a:lnTo>
                  <a:pt x="9859" y="5413"/>
                </a:lnTo>
                <a:cubicBezTo>
                  <a:pt x="9859" y="4932"/>
                  <a:pt x="10280" y="4543"/>
                  <a:pt x="10799" y="4543"/>
                </a:cubicBezTo>
                <a:cubicBezTo>
                  <a:pt x="11318" y="4543"/>
                  <a:pt x="11738" y="4932"/>
                  <a:pt x="11738" y="5413"/>
                </a:cubicBezTo>
                <a:lnTo>
                  <a:pt x="11738" y="6102"/>
                </a:lnTo>
                <a:cubicBezTo>
                  <a:pt x="12514" y="6220"/>
                  <a:pt x="13217" y="6463"/>
                  <a:pt x="13839" y="6831"/>
                </a:cubicBezTo>
                <a:cubicBezTo>
                  <a:pt x="14080" y="6960"/>
                  <a:pt x="14320" y="7235"/>
                  <a:pt x="14320" y="7627"/>
                </a:cubicBezTo>
                <a:cubicBezTo>
                  <a:pt x="14320" y="8149"/>
                  <a:pt x="13869" y="8556"/>
                  <a:pt x="13304" y="8556"/>
                </a:cubicBezTo>
                <a:cubicBezTo>
                  <a:pt x="13091" y="8556"/>
                  <a:pt x="12923" y="8504"/>
                  <a:pt x="12754" y="8411"/>
                </a:cubicBezTo>
                <a:cubicBezTo>
                  <a:pt x="12033" y="8020"/>
                  <a:pt x="11356" y="7797"/>
                  <a:pt x="10678" y="7797"/>
                </a:cubicBezTo>
                <a:cubicBezTo>
                  <a:pt x="9845" y="7797"/>
                  <a:pt x="9408" y="8149"/>
                  <a:pt x="9408" y="8593"/>
                </a:cubicBezTo>
                <a:lnTo>
                  <a:pt x="9408" y="8621"/>
                </a:lnTo>
                <a:cubicBezTo>
                  <a:pt x="9408" y="9222"/>
                  <a:pt x="9831" y="9418"/>
                  <a:pt x="11539" y="9823"/>
                </a:cubicBezTo>
                <a:cubicBezTo>
                  <a:pt x="13543" y="10307"/>
                  <a:pt x="14672" y="10975"/>
                  <a:pt x="14672" y="12568"/>
                </a:cubicBezTo>
                <a:lnTo>
                  <a:pt x="14672" y="12597"/>
                </a:lnTo>
                <a:lnTo>
                  <a:pt x="14674" y="12597"/>
                </a:lnTo>
                <a:cubicBezTo>
                  <a:pt x="14674" y="14208"/>
                  <a:pt x="13493" y="15189"/>
                  <a:pt x="11739" y="15391"/>
                </a:cubicBezTo>
                <a:close/>
                <a:moveTo>
                  <a:pt x="21584" y="5374"/>
                </a:moveTo>
                <a:lnTo>
                  <a:pt x="21575" y="5149"/>
                </a:lnTo>
                <a:cubicBezTo>
                  <a:pt x="21563" y="4768"/>
                  <a:pt x="21385" y="4409"/>
                  <a:pt x="21082" y="4151"/>
                </a:cubicBezTo>
                <a:cubicBezTo>
                  <a:pt x="20779" y="3893"/>
                  <a:pt x="20383" y="3760"/>
                  <a:pt x="19966" y="3780"/>
                </a:cubicBezTo>
                <a:cubicBezTo>
                  <a:pt x="19807" y="3788"/>
                  <a:pt x="19646" y="3795"/>
                  <a:pt x="19485" y="3795"/>
                </a:cubicBezTo>
                <a:cubicBezTo>
                  <a:pt x="16737" y="3795"/>
                  <a:pt x="14053" y="2604"/>
                  <a:pt x="11930" y="442"/>
                </a:cubicBezTo>
                <a:cubicBezTo>
                  <a:pt x="11351" y="-147"/>
                  <a:pt x="10250" y="-147"/>
                  <a:pt x="9671" y="442"/>
                </a:cubicBezTo>
                <a:cubicBezTo>
                  <a:pt x="7547" y="2604"/>
                  <a:pt x="4864" y="3795"/>
                  <a:pt x="2116" y="3795"/>
                </a:cubicBezTo>
                <a:cubicBezTo>
                  <a:pt x="1953" y="3795"/>
                  <a:pt x="1791" y="3788"/>
                  <a:pt x="1630" y="3780"/>
                </a:cubicBezTo>
                <a:cubicBezTo>
                  <a:pt x="1223" y="3761"/>
                  <a:pt x="819" y="3895"/>
                  <a:pt x="517" y="4152"/>
                </a:cubicBezTo>
                <a:cubicBezTo>
                  <a:pt x="215" y="4409"/>
                  <a:pt x="38" y="4769"/>
                  <a:pt x="25" y="5149"/>
                </a:cubicBezTo>
                <a:lnTo>
                  <a:pt x="16" y="5374"/>
                </a:lnTo>
                <a:cubicBezTo>
                  <a:pt x="7" y="5566"/>
                  <a:pt x="0" y="5759"/>
                  <a:pt x="0" y="5953"/>
                </a:cubicBezTo>
                <a:cubicBezTo>
                  <a:pt x="0" y="13293"/>
                  <a:pt x="3522" y="18612"/>
                  <a:pt x="10184" y="21333"/>
                </a:cubicBezTo>
                <a:cubicBezTo>
                  <a:pt x="10380" y="21413"/>
                  <a:pt x="10590" y="21453"/>
                  <a:pt x="10800" y="21453"/>
                </a:cubicBezTo>
                <a:cubicBezTo>
                  <a:pt x="11009" y="21453"/>
                  <a:pt x="11220" y="21413"/>
                  <a:pt x="11416" y="21333"/>
                </a:cubicBezTo>
                <a:cubicBezTo>
                  <a:pt x="18078" y="18612"/>
                  <a:pt x="21600" y="13293"/>
                  <a:pt x="21600" y="5953"/>
                </a:cubicBezTo>
                <a:cubicBezTo>
                  <a:pt x="21600" y="5759"/>
                  <a:pt x="21592" y="5566"/>
                  <a:pt x="21584" y="537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14288" tIns="14288" rIns="14288" bIns="14288" anchor="ctr"/>
          <a:lstStyle/>
          <a:p>
            <a:pPr defTabSz="17145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563" name="Shape 6563"/>
          <p:cNvSpPr/>
          <p:nvPr/>
        </p:nvSpPr>
        <p:spPr>
          <a:xfrm>
            <a:off x="1868244" y="1906922"/>
            <a:ext cx="2133965" cy="3198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 fontScale="92500"/>
          </a:bodyPr>
          <a:lstStyle>
            <a:lvl1pPr algn="l">
              <a:lnSpc>
                <a:spcPct val="120000"/>
              </a:lnSpc>
              <a:spcBef>
                <a:spcPts val="2000"/>
              </a:spcBef>
              <a:defRPr sz="2000">
                <a:solidFill>
                  <a:srgbClr val="21282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00"/>
              <a:t>Lorem Ipsum has been the industry's standard dummy text ever since when an unknown printer.</a:t>
            </a:r>
          </a:p>
        </p:txBody>
      </p:sp>
      <p:sp>
        <p:nvSpPr>
          <p:cNvPr id="6564" name="Shape 6564"/>
          <p:cNvSpPr/>
          <p:nvPr/>
        </p:nvSpPr>
        <p:spPr>
          <a:xfrm>
            <a:off x="2106369" y="2576889"/>
            <a:ext cx="2133965" cy="3198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algn="l">
              <a:lnSpc>
                <a:spcPct val="120000"/>
              </a:lnSpc>
              <a:spcBef>
                <a:spcPts val="2000"/>
              </a:spcBef>
              <a:defRPr sz="2000">
                <a:solidFill>
                  <a:srgbClr val="21282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00"/>
              <a:t>Lorem Ipsum has been the industry's standard dummy text ever since when.</a:t>
            </a:r>
          </a:p>
        </p:txBody>
      </p:sp>
      <p:sp>
        <p:nvSpPr>
          <p:cNvPr id="6565" name="Shape 6565"/>
          <p:cNvSpPr/>
          <p:nvPr/>
        </p:nvSpPr>
        <p:spPr>
          <a:xfrm>
            <a:off x="2392120" y="3246856"/>
            <a:ext cx="2090663" cy="3198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 fontScale="92500"/>
          </a:bodyPr>
          <a:lstStyle>
            <a:lvl1pPr algn="l">
              <a:lnSpc>
                <a:spcPct val="120000"/>
              </a:lnSpc>
              <a:spcBef>
                <a:spcPts val="2000"/>
              </a:spcBef>
              <a:defRPr sz="2000">
                <a:solidFill>
                  <a:srgbClr val="21282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00"/>
              <a:t>Lorem Ipsum has been the industry's standard dummy text ever since when an unknown.</a:t>
            </a:r>
          </a:p>
        </p:txBody>
      </p:sp>
      <p:sp>
        <p:nvSpPr>
          <p:cNvPr id="6566" name="Shape 6566"/>
          <p:cNvSpPr/>
          <p:nvPr/>
        </p:nvSpPr>
        <p:spPr>
          <a:xfrm>
            <a:off x="2725495" y="3869198"/>
            <a:ext cx="2133964" cy="3198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 fontScale="92500"/>
          </a:bodyPr>
          <a:lstStyle>
            <a:lvl1pPr algn="l">
              <a:lnSpc>
                <a:spcPct val="120000"/>
              </a:lnSpc>
              <a:spcBef>
                <a:spcPts val="2000"/>
              </a:spcBef>
              <a:defRPr sz="2000">
                <a:solidFill>
                  <a:srgbClr val="21282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00"/>
              <a:t>Lorem Ipsum has been the industry's standard dummy text ever since when an unknown printer.</a:t>
            </a:r>
          </a:p>
        </p:txBody>
      </p:sp>
      <p:grpSp>
        <p:nvGrpSpPr>
          <p:cNvPr id="6569" name="Group 6569"/>
          <p:cNvGrpSpPr/>
          <p:nvPr/>
        </p:nvGrpSpPr>
        <p:grpSpPr>
          <a:xfrm>
            <a:off x="6162071" y="1871501"/>
            <a:ext cx="2069238" cy="443486"/>
            <a:chOff x="0" y="0"/>
            <a:chExt cx="5517968" cy="1182627"/>
          </a:xfrm>
        </p:grpSpPr>
        <p:sp>
          <p:nvSpPr>
            <p:cNvPr id="6567" name="Shape 6567"/>
            <p:cNvSpPr/>
            <p:nvPr/>
          </p:nvSpPr>
          <p:spPr>
            <a:xfrm>
              <a:off x="0" y="0"/>
              <a:ext cx="2066065" cy="1182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b">
              <a:normAutofit/>
            </a:bodyPr>
            <a:lstStyle/>
            <a:p>
              <a:pPr algn="l">
                <a:lnSpc>
                  <a:spcPct val="90000"/>
                </a:lnSpc>
                <a:spcBef>
                  <a:spcPts val="188"/>
                </a:spcBef>
                <a:defRPr sz="1800"/>
              </a:pPr>
              <a:r>
                <a:rPr sz="2800" dirty="0">
                  <a:solidFill>
                    <a:srgbClr val="00B9F7"/>
                  </a:solidFill>
                  <a:latin typeface="Arimo"/>
                  <a:ea typeface="Arimo"/>
                  <a:cs typeface="Arimo"/>
                  <a:sym typeface="Arimo"/>
                </a:rPr>
                <a:t>41</a:t>
              </a:r>
              <a:r>
                <a:rPr sz="1500" dirty="0">
                  <a:solidFill>
                    <a:srgbClr val="00B9F7"/>
                  </a:solidFill>
                  <a:latin typeface="Arimo"/>
                  <a:ea typeface="Arimo"/>
                  <a:cs typeface="Arimo"/>
                  <a:sym typeface="Arimo"/>
                </a:rPr>
                <a:t>%</a:t>
              </a:r>
            </a:p>
          </p:txBody>
        </p:sp>
        <p:sp>
          <p:nvSpPr>
            <p:cNvPr id="6568" name="Shape 6568"/>
            <p:cNvSpPr/>
            <p:nvPr/>
          </p:nvSpPr>
          <p:spPr>
            <a:xfrm>
              <a:off x="2248499" y="190207"/>
              <a:ext cx="3269470" cy="8022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 fontScale="92500"/>
            </a:bodyPr>
            <a:lstStyle>
              <a:lvl1pPr algn="l">
                <a:lnSpc>
                  <a:spcPct val="120000"/>
                </a:lnSpc>
                <a:spcBef>
                  <a:spcPts val="2000"/>
                </a:spcBef>
                <a:defRPr sz="2000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800"/>
                <a:t>Lorem Ipsum has been the industry's standard dummy.</a:t>
              </a:r>
            </a:p>
          </p:txBody>
        </p:sp>
      </p:grpSp>
      <p:grpSp>
        <p:nvGrpSpPr>
          <p:cNvPr id="6573" name="Group 6573"/>
          <p:cNvGrpSpPr/>
          <p:nvPr/>
        </p:nvGrpSpPr>
        <p:grpSpPr>
          <a:xfrm>
            <a:off x="5826624" y="2404877"/>
            <a:ext cx="2419469" cy="533377"/>
            <a:chOff x="0" y="0"/>
            <a:chExt cx="6451916" cy="1422336"/>
          </a:xfrm>
        </p:grpSpPr>
        <p:sp>
          <p:nvSpPr>
            <p:cNvPr id="6570" name="Shape 6570"/>
            <p:cNvSpPr/>
            <p:nvPr/>
          </p:nvSpPr>
          <p:spPr>
            <a:xfrm>
              <a:off x="894523" y="239709"/>
              <a:ext cx="2066066" cy="11826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b">
              <a:normAutofit/>
            </a:bodyPr>
            <a:lstStyle/>
            <a:p>
              <a:pPr algn="l">
                <a:lnSpc>
                  <a:spcPct val="90000"/>
                </a:lnSpc>
                <a:spcBef>
                  <a:spcPts val="188"/>
                </a:spcBef>
                <a:defRPr sz="1800"/>
              </a:pPr>
              <a:r>
                <a:rPr sz="2800">
                  <a:solidFill>
                    <a:srgbClr val="00BAA7"/>
                  </a:solidFill>
                  <a:latin typeface="Arimo"/>
                  <a:ea typeface="Arimo"/>
                  <a:cs typeface="Arimo"/>
                  <a:sym typeface="Arimo"/>
                </a:rPr>
                <a:t>89</a:t>
              </a:r>
              <a:r>
                <a:rPr sz="1500">
                  <a:solidFill>
                    <a:srgbClr val="00BAA7"/>
                  </a:solidFill>
                  <a:latin typeface="Arimo"/>
                  <a:ea typeface="Arimo"/>
                  <a:cs typeface="Arimo"/>
                  <a:sym typeface="Arimo"/>
                </a:rPr>
                <a:t>%</a:t>
              </a:r>
            </a:p>
          </p:txBody>
        </p:sp>
        <p:sp>
          <p:nvSpPr>
            <p:cNvPr id="6571" name="Shape 6571"/>
            <p:cNvSpPr/>
            <p:nvPr/>
          </p:nvSpPr>
          <p:spPr>
            <a:xfrm>
              <a:off x="3143023" y="429916"/>
              <a:ext cx="3269469" cy="8022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/>
            </a:bodyPr>
            <a:lstStyle>
              <a:lvl1pPr algn="l">
                <a:lnSpc>
                  <a:spcPct val="120000"/>
                </a:lnSpc>
                <a:spcBef>
                  <a:spcPts val="2000"/>
                </a:spcBef>
                <a:defRPr sz="2000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800"/>
                <a:t>Lorem Ipsum has been the industry's standard.</a:t>
              </a:r>
            </a:p>
          </p:txBody>
        </p:sp>
        <p:sp>
          <p:nvSpPr>
            <p:cNvPr id="6572" name="Shape 6572"/>
            <p:cNvSpPr/>
            <p:nvPr/>
          </p:nvSpPr>
          <p:spPr>
            <a:xfrm>
              <a:off x="0" y="0"/>
              <a:ext cx="6451917" cy="1"/>
            </a:xfrm>
            <a:prstGeom prst="line">
              <a:avLst/>
            </a:prstGeom>
            <a:noFill/>
            <a:ln w="19050" cap="rnd">
              <a:solidFill>
                <a:srgbClr val="C1C6CA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17145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grpSp>
        <p:nvGrpSpPr>
          <p:cNvPr id="6577" name="Group 6577"/>
          <p:cNvGrpSpPr/>
          <p:nvPr/>
        </p:nvGrpSpPr>
        <p:grpSpPr>
          <a:xfrm>
            <a:off x="5826624" y="3061043"/>
            <a:ext cx="2419469" cy="569494"/>
            <a:chOff x="0" y="0"/>
            <a:chExt cx="6451916" cy="1518648"/>
          </a:xfrm>
        </p:grpSpPr>
        <p:sp>
          <p:nvSpPr>
            <p:cNvPr id="6574" name="Shape 6574"/>
            <p:cNvSpPr/>
            <p:nvPr/>
          </p:nvSpPr>
          <p:spPr>
            <a:xfrm>
              <a:off x="894523" y="336021"/>
              <a:ext cx="2066066" cy="11826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b">
              <a:normAutofit/>
            </a:bodyPr>
            <a:lstStyle/>
            <a:p>
              <a:pPr algn="l">
                <a:lnSpc>
                  <a:spcPct val="90000"/>
                </a:lnSpc>
                <a:spcBef>
                  <a:spcPts val="188"/>
                </a:spcBef>
                <a:defRPr sz="1800"/>
              </a:pPr>
              <a:r>
                <a:rPr sz="2800">
                  <a:solidFill>
                    <a:srgbClr val="89C600"/>
                  </a:solidFill>
                  <a:latin typeface="Arimo"/>
                  <a:ea typeface="Arimo"/>
                  <a:cs typeface="Arimo"/>
                  <a:sym typeface="Arimo"/>
                </a:rPr>
                <a:t>38</a:t>
              </a:r>
              <a:r>
                <a:rPr sz="1500">
                  <a:solidFill>
                    <a:srgbClr val="89C600"/>
                  </a:solidFill>
                  <a:latin typeface="Arimo"/>
                  <a:ea typeface="Arimo"/>
                  <a:cs typeface="Arimo"/>
                  <a:sym typeface="Arimo"/>
                </a:rPr>
                <a:t>%</a:t>
              </a:r>
            </a:p>
          </p:txBody>
        </p:sp>
        <p:sp>
          <p:nvSpPr>
            <p:cNvPr id="6575" name="Shape 6575"/>
            <p:cNvSpPr/>
            <p:nvPr/>
          </p:nvSpPr>
          <p:spPr>
            <a:xfrm>
              <a:off x="3143023" y="526229"/>
              <a:ext cx="3269469" cy="8022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 fontScale="92500"/>
            </a:bodyPr>
            <a:lstStyle>
              <a:lvl1pPr algn="l">
                <a:lnSpc>
                  <a:spcPct val="120000"/>
                </a:lnSpc>
                <a:spcBef>
                  <a:spcPts val="2000"/>
                </a:spcBef>
                <a:defRPr sz="2000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800"/>
                <a:t>Lorem Ipsum has been the industry's standard dummy.</a:t>
              </a:r>
            </a:p>
          </p:txBody>
        </p:sp>
        <p:sp>
          <p:nvSpPr>
            <p:cNvPr id="6576" name="Shape 6576"/>
            <p:cNvSpPr/>
            <p:nvPr/>
          </p:nvSpPr>
          <p:spPr>
            <a:xfrm>
              <a:off x="0" y="0"/>
              <a:ext cx="6451917" cy="1"/>
            </a:xfrm>
            <a:prstGeom prst="line">
              <a:avLst/>
            </a:prstGeom>
            <a:noFill/>
            <a:ln w="19050" cap="rnd">
              <a:solidFill>
                <a:srgbClr val="C1C6CA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17145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grpSp>
        <p:nvGrpSpPr>
          <p:cNvPr id="6581" name="Group 6581"/>
          <p:cNvGrpSpPr/>
          <p:nvPr/>
        </p:nvGrpSpPr>
        <p:grpSpPr>
          <a:xfrm>
            <a:off x="5826624" y="3756545"/>
            <a:ext cx="2419469" cy="497259"/>
            <a:chOff x="0" y="0"/>
            <a:chExt cx="6451916" cy="1326024"/>
          </a:xfrm>
        </p:grpSpPr>
        <p:sp>
          <p:nvSpPr>
            <p:cNvPr id="6578" name="Shape 6578"/>
            <p:cNvSpPr/>
            <p:nvPr/>
          </p:nvSpPr>
          <p:spPr>
            <a:xfrm>
              <a:off x="894523" y="143396"/>
              <a:ext cx="2066066" cy="11826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b">
              <a:normAutofit/>
            </a:bodyPr>
            <a:lstStyle/>
            <a:p>
              <a:pPr algn="l">
                <a:lnSpc>
                  <a:spcPct val="90000"/>
                </a:lnSpc>
                <a:spcBef>
                  <a:spcPts val="188"/>
                </a:spcBef>
                <a:defRPr sz="1800"/>
              </a:pPr>
              <a:r>
                <a:rPr sz="2800">
                  <a:solidFill>
                    <a:srgbClr val="FFC000"/>
                  </a:solidFill>
                  <a:latin typeface="Arimo"/>
                  <a:ea typeface="Arimo"/>
                  <a:cs typeface="Arimo"/>
                  <a:sym typeface="Arimo"/>
                </a:rPr>
                <a:t>60</a:t>
              </a:r>
              <a:r>
                <a:rPr sz="1500">
                  <a:solidFill>
                    <a:srgbClr val="FFC000"/>
                  </a:solidFill>
                  <a:latin typeface="Arimo"/>
                  <a:ea typeface="Arimo"/>
                  <a:cs typeface="Arimo"/>
                  <a:sym typeface="Arimo"/>
                </a:rPr>
                <a:t>%</a:t>
              </a:r>
            </a:p>
          </p:txBody>
        </p:sp>
        <p:sp>
          <p:nvSpPr>
            <p:cNvPr id="6579" name="Shape 6579"/>
            <p:cNvSpPr/>
            <p:nvPr/>
          </p:nvSpPr>
          <p:spPr>
            <a:xfrm>
              <a:off x="3143023" y="333604"/>
              <a:ext cx="3269469" cy="8022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/>
            </a:bodyPr>
            <a:lstStyle>
              <a:lvl1pPr algn="l">
                <a:lnSpc>
                  <a:spcPct val="120000"/>
                </a:lnSpc>
                <a:spcBef>
                  <a:spcPts val="2000"/>
                </a:spcBef>
                <a:defRPr sz="2000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800"/>
                <a:t>Lorem Ipsum has been the industry's standard.</a:t>
              </a:r>
            </a:p>
          </p:txBody>
        </p:sp>
        <p:sp>
          <p:nvSpPr>
            <p:cNvPr id="6580" name="Shape 6580"/>
            <p:cNvSpPr/>
            <p:nvPr/>
          </p:nvSpPr>
          <p:spPr>
            <a:xfrm>
              <a:off x="0" y="0"/>
              <a:ext cx="6451917" cy="1"/>
            </a:xfrm>
            <a:prstGeom prst="line">
              <a:avLst/>
            </a:prstGeom>
            <a:noFill/>
            <a:ln w="19050" cap="rnd">
              <a:solidFill>
                <a:srgbClr val="C1C6CA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17145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grpSp>
        <p:nvGrpSpPr>
          <p:cNvPr id="6587" name="Group 6587"/>
          <p:cNvGrpSpPr/>
          <p:nvPr/>
        </p:nvGrpSpPr>
        <p:grpSpPr>
          <a:xfrm>
            <a:off x="5825267" y="3906256"/>
            <a:ext cx="230574" cy="241847"/>
            <a:chOff x="0" y="0"/>
            <a:chExt cx="614863" cy="644923"/>
          </a:xfrm>
        </p:grpSpPr>
        <p:grpSp>
          <p:nvGrpSpPr>
            <p:cNvPr id="6585" name="Group 6585"/>
            <p:cNvGrpSpPr/>
            <p:nvPr/>
          </p:nvGrpSpPr>
          <p:grpSpPr>
            <a:xfrm>
              <a:off x="-1" y="-1"/>
              <a:ext cx="614865" cy="644925"/>
              <a:chOff x="0" y="0"/>
              <a:chExt cx="614863" cy="644923"/>
            </a:xfrm>
          </p:grpSpPr>
          <p:sp>
            <p:nvSpPr>
              <p:cNvPr id="6582" name="Shape 6582"/>
              <p:cNvSpPr/>
              <p:nvPr/>
            </p:nvSpPr>
            <p:spPr>
              <a:xfrm>
                <a:off x="0" y="0"/>
                <a:ext cx="614864" cy="6449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7" y="15546"/>
                    </a:moveTo>
                    <a:cubicBezTo>
                      <a:pt x="1733" y="15695"/>
                      <a:pt x="1802" y="15841"/>
                      <a:pt x="1875" y="15986"/>
                    </a:cubicBezTo>
                    <a:cubicBezTo>
                      <a:pt x="3548" y="19307"/>
                      <a:pt x="7108" y="21600"/>
                      <a:pt x="11229" y="21600"/>
                    </a:cubicBezTo>
                    <a:cubicBezTo>
                      <a:pt x="16957" y="21600"/>
                      <a:pt x="21600" y="17171"/>
                      <a:pt x="21600" y="11709"/>
                    </a:cubicBezTo>
                    <a:cubicBezTo>
                      <a:pt x="21600" y="10341"/>
                      <a:pt x="21309" y="9038"/>
                      <a:pt x="20783" y="7853"/>
                    </a:cubicBezTo>
                    <a:lnTo>
                      <a:pt x="19725" y="5614"/>
                    </a:lnTo>
                    <a:cubicBezTo>
                      <a:pt x="18052" y="2293"/>
                      <a:pt x="14492" y="0"/>
                      <a:pt x="10371" y="0"/>
                    </a:cubicBezTo>
                    <a:cubicBezTo>
                      <a:pt x="4643" y="0"/>
                      <a:pt x="0" y="4429"/>
                      <a:pt x="0" y="9891"/>
                    </a:cubicBezTo>
                    <a:cubicBezTo>
                      <a:pt x="0" y="11261"/>
                      <a:pt x="292" y="12566"/>
                      <a:pt x="820" y="13752"/>
                    </a:cubicBezTo>
                    <a:cubicBezTo>
                      <a:pt x="820" y="13752"/>
                      <a:pt x="1667" y="15546"/>
                      <a:pt x="1667" y="15546"/>
                    </a:cubicBezTo>
                    <a:close/>
                  </a:path>
                </a:pathLst>
              </a:custGeom>
              <a:solidFill>
                <a:srgbClr val="F49B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6583" name="Shape 6583"/>
              <p:cNvSpPr/>
              <p:nvPr/>
            </p:nvSpPr>
            <p:spPr>
              <a:xfrm>
                <a:off x="23082" y="180879"/>
                <a:ext cx="571604" cy="4143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53" y="2123"/>
                    </a:moveTo>
                    <a:lnTo>
                      <a:pt x="20560" y="0"/>
                    </a:lnTo>
                    <a:cubicBezTo>
                      <a:pt x="21121" y="1837"/>
                      <a:pt x="21431" y="3854"/>
                      <a:pt x="21431" y="5972"/>
                    </a:cubicBezTo>
                    <a:cubicBezTo>
                      <a:pt x="21431" y="14474"/>
                      <a:pt x="16436" y="21366"/>
                      <a:pt x="10275" y="21366"/>
                    </a:cubicBezTo>
                    <a:cubicBezTo>
                      <a:pt x="5658" y="21366"/>
                      <a:pt x="1696" y="17496"/>
                      <a:pt x="0" y="11978"/>
                    </a:cubicBezTo>
                    <a:cubicBezTo>
                      <a:pt x="0" y="11979"/>
                      <a:pt x="0" y="11979"/>
                      <a:pt x="0" y="11980"/>
                    </a:cubicBezTo>
                    <a:lnTo>
                      <a:pt x="905" y="14750"/>
                    </a:lnTo>
                    <a:cubicBezTo>
                      <a:pt x="2942" y="18884"/>
                      <a:pt x="6379" y="21600"/>
                      <a:pt x="10275" y="21600"/>
                    </a:cubicBezTo>
                    <a:cubicBezTo>
                      <a:pt x="16530" y="21600"/>
                      <a:pt x="21600" y="14603"/>
                      <a:pt x="21600" y="5972"/>
                    </a:cubicBezTo>
                    <a:cubicBezTo>
                      <a:pt x="21600" y="4644"/>
                      <a:pt x="21479" y="3354"/>
                      <a:pt x="21253" y="2123"/>
                    </a:cubicBezTo>
                    <a:close/>
                  </a:path>
                </a:pathLst>
              </a:custGeom>
              <a:solidFill>
                <a:srgbClr val="FFFB7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6584" name="Shape 6584"/>
              <p:cNvSpPr/>
              <p:nvPr/>
            </p:nvSpPr>
            <p:spPr>
              <a:xfrm>
                <a:off x="0" y="0"/>
                <a:ext cx="590446" cy="5906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586" name="Shape 6586"/>
            <p:cNvSpPr/>
            <p:nvPr/>
          </p:nvSpPr>
          <p:spPr>
            <a:xfrm>
              <a:off x="48645" y="27719"/>
              <a:ext cx="538047" cy="490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b">
              <a:normAutofit/>
            </a:bodyPr>
            <a:lstStyle>
              <a:lvl1pPr>
                <a:lnSpc>
                  <a:spcPct val="70000"/>
                </a:lnSpc>
                <a:spcBef>
                  <a:spcPts val="500"/>
                </a:spcBef>
                <a:defRPr sz="2500" b="1" spc="0">
                  <a:solidFill>
                    <a:srgbClr val="FFFFF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 b="0" spc="0">
                  <a:solidFill>
                    <a:srgbClr val="000000"/>
                  </a:solidFill>
                </a:defRPr>
              </a:pPr>
              <a:r>
                <a:rPr sz="90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6593" name="Group 6593"/>
          <p:cNvGrpSpPr/>
          <p:nvPr/>
        </p:nvGrpSpPr>
        <p:grpSpPr>
          <a:xfrm>
            <a:off x="5825267" y="3287870"/>
            <a:ext cx="230574" cy="241847"/>
            <a:chOff x="0" y="0"/>
            <a:chExt cx="614863" cy="644923"/>
          </a:xfrm>
        </p:grpSpPr>
        <p:grpSp>
          <p:nvGrpSpPr>
            <p:cNvPr id="6591" name="Group 6591"/>
            <p:cNvGrpSpPr/>
            <p:nvPr/>
          </p:nvGrpSpPr>
          <p:grpSpPr>
            <a:xfrm>
              <a:off x="-1" y="-1"/>
              <a:ext cx="614865" cy="644925"/>
              <a:chOff x="0" y="0"/>
              <a:chExt cx="614863" cy="644923"/>
            </a:xfrm>
          </p:grpSpPr>
          <p:sp>
            <p:nvSpPr>
              <p:cNvPr id="6588" name="Shape 6588"/>
              <p:cNvSpPr/>
              <p:nvPr/>
            </p:nvSpPr>
            <p:spPr>
              <a:xfrm>
                <a:off x="0" y="0"/>
                <a:ext cx="614864" cy="6449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7" y="15546"/>
                    </a:moveTo>
                    <a:cubicBezTo>
                      <a:pt x="1733" y="15695"/>
                      <a:pt x="1802" y="15841"/>
                      <a:pt x="1875" y="15986"/>
                    </a:cubicBezTo>
                    <a:cubicBezTo>
                      <a:pt x="3548" y="19307"/>
                      <a:pt x="7108" y="21600"/>
                      <a:pt x="11229" y="21600"/>
                    </a:cubicBezTo>
                    <a:cubicBezTo>
                      <a:pt x="16957" y="21600"/>
                      <a:pt x="21600" y="17171"/>
                      <a:pt x="21600" y="11709"/>
                    </a:cubicBezTo>
                    <a:cubicBezTo>
                      <a:pt x="21600" y="10341"/>
                      <a:pt x="21309" y="9038"/>
                      <a:pt x="20783" y="7853"/>
                    </a:cubicBezTo>
                    <a:lnTo>
                      <a:pt x="19725" y="5614"/>
                    </a:lnTo>
                    <a:cubicBezTo>
                      <a:pt x="18052" y="2293"/>
                      <a:pt x="14492" y="0"/>
                      <a:pt x="10371" y="0"/>
                    </a:cubicBezTo>
                    <a:cubicBezTo>
                      <a:pt x="4643" y="0"/>
                      <a:pt x="0" y="4429"/>
                      <a:pt x="0" y="9891"/>
                    </a:cubicBezTo>
                    <a:cubicBezTo>
                      <a:pt x="0" y="11261"/>
                      <a:pt x="292" y="12566"/>
                      <a:pt x="820" y="13752"/>
                    </a:cubicBezTo>
                    <a:cubicBezTo>
                      <a:pt x="820" y="13752"/>
                      <a:pt x="1667" y="15546"/>
                      <a:pt x="1667" y="15546"/>
                    </a:cubicBezTo>
                    <a:close/>
                  </a:path>
                </a:pathLst>
              </a:custGeom>
              <a:solidFill>
                <a:srgbClr val="7C9F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6589" name="Shape 6589"/>
              <p:cNvSpPr/>
              <p:nvPr/>
            </p:nvSpPr>
            <p:spPr>
              <a:xfrm>
                <a:off x="23082" y="180879"/>
                <a:ext cx="571604" cy="4143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53" y="2123"/>
                    </a:moveTo>
                    <a:lnTo>
                      <a:pt x="20560" y="0"/>
                    </a:lnTo>
                    <a:cubicBezTo>
                      <a:pt x="21121" y="1837"/>
                      <a:pt x="21431" y="3854"/>
                      <a:pt x="21431" y="5972"/>
                    </a:cubicBezTo>
                    <a:cubicBezTo>
                      <a:pt x="21431" y="14474"/>
                      <a:pt x="16436" y="21366"/>
                      <a:pt x="10275" y="21366"/>
                    </a:cubicBezTo>
                    <a:cubicBezTo>
                      <a:pt x="5658" y="21366"/>
                      <a:pt x="1696" y="17496"/>
                      <a:pt x="0" y="11978"/>
                    </a:cubicBezTo>
                    <a:cubicBezTo>
                      <a:pt x="0" y="11979"/>
                      <a:pt x="0" y="11979"/>
                      <a:pt x="0" y="11980"/>
                    </a:cubicBezTo>
                    <a:lnTo>
                      <a:pt x="905" y="14750"/>
                    </a:lnTo>
                    <a:cubicBezTo>
                      <a:pt x="2942" y="18884"/>
                      <a:pt x="6379" y="21600"/>
                      <a:pt x="10275" y="21600"/>
                    </a:cubicBezTo>
                    <a:cubicBezTo>
                      <a:pt x="16530" y="21600"/>
                      <a:pt x="21600" y="14603"/>
                      <a:pt x="21600" y="5972"/>
                    </a:cubicBezTo>
                    <a:cubicBezTo>
                      <a:pt x="21600" y="4644"/>
                      <a:pt x="21479" y="3354"/>
                      <a:pt x="21253" y="2123"/>
                    </a:cubicBezTo>
                    <a:close/>
                  </a:path>
                </a:pathLst>
              </a:custGeom>
              <a:solidFill>
                <a:srgbClr val="C5F39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6590" name="Shape 6590"/>
              <p:cNvSpPr/>
              <p:nvPr/>
            </p:nvSpPr>
            <p:spPr>
              <a:xfrm>
                <a:off x="0" y="0"/>
                <a:ext cx="590446" cy="5906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89C6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592" name="Shape 6592"/>
            <p:cNvSpPr/>
            <p:nvPr/>
          </p:nvSpPr>
          <p:spPr>
            <a:xfrm>
              <a:off x="46237" y="34757"/>
              <a:ext cx="538048" cy="490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b">
              <a:normAutofit/>
            </a:bodyPr>
            <a:lstStyle>
              <a:lvl1pPr>
                <a:lnSpc>
                  <a:spcPct val="70000"/>
                </a:lnSpc>
                <a:spcBef>
                  <a:spcPts val="500"/>
                </a:spcBef>
                <a:defRPr sz="2500" b="1" spc="0">
                  <a:solidFill>
                    <a:srgbClr val="FFFFF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 b="0" spc="0">
                  <a:solidFill>
                    <a:srgbClr val="000000"/>
                  </a:solidFill>
                </a:defRPr>
              </a:pPr>
              <a:r>
                <a:rPr sz="90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6599" name="Group 6599"/>
          <p:cNvGrpSpPr/>
          <p:nvPr/>
        </p:nvGrpSpPr>
        <p:grpSpPr>
          <a:xfrm>
            <a:off x="5828548" y="2611743"/>
            <a:ext cx="230574" cy="241847"/>
            <a:chOff x="0" y="0"/>
            <a:chExt cx="614863" cy="644923"/>
          </a:xfrm>
        </p:grpSpPr>
        <p:grpSp>
          <p:nvGrpSpPr>
            <p:cNvPr id="6597" name="Group 6597"/>
            <p:cNvGrpSpPr/>
            <p:nvPr/>
          </p:nvGrpSpPr>
          <p:grpSpPr>
            <a:xfrm>
              <a:off x="-1" y="-1"/>
              <a:ext cx="614865" cy="644925"/>
              <a:chOff x="0" y="0"/>
              <a:chExt cx="614863" cy="644923"/>
            </a:xfrm>
          </p:grpSpPr>
          <p:sp>
            <p:nvSpPr>
              <p:cNvPr id="6594" name="Shape 6594"/>
              <p:cNvSpPr/>
              <p:nvPr/>
            </p:nvSpPr>
            <p:spPr>
              <a:xfrm>
                <a:off x="0" y="0"/>
                <a:ext cx="614864" cy="6449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7" y="15546"/>
                    </a:moveTo>
                    <a:cubicBezTo>
                      <a:pt x="1733" y="15695"/>
                      <a:pt x="1802" y="15841"/>
                      <a:pt x="1875" y="15986"/>
                    </a:cubicBezTo>
                    <a:cubicBezTo>
                      <a:pt x="3548" y="19307"/>
                      <a:pt x="7108" y="21600"/>
                      <a:pt x="11229" y="21600"/>
                    </a:cubicBezTo>
                    <a:cubicBezTo>
                      <a:pt x="16957" y="21600"/>
                      <a:pt x="21600" y="17171"/>
                      <a:pt x="21600" y="11709"/>
                    </a:cubicBezTo>
                    <a:cubicBezTo>
                      <a:pt x="21600" y="10341"/>
                      <a:pt x="21309" y="9038"/>
                      <a:pt x="20783" y="7853"/>
                    </a:cubicBezTo>
                    <a:lnTo>
                      <a:pt x="19725" y="5614"/>
                    </a:lnTo>
                    <a:cubicBezTo>
                      <a:pt x="18052" y="2293"/>
                      <a:pt x="14492" y="0"/>
                      <a:pt x="10371" y="0"/>
                    </a:cubicBezTo>
                    <a:cubicBezTo>
                      <a:pt x="4643" y="0"/>
                      <a:pt x="0" y="4429"/>
                      <a:pt x="0" y="9891"/>
                    </a:cubicBezTo>
                    <a:cubicBezTo>
                      <a:pt x="0" y="11261"/>
                      <a:pt x="292" y="12566"/>
                      <a:pt x="820" y="13752"/>
                    </a:cubicBezTo>
                    <a:cubicBezTo>
                      <a:pt x="820" y="13752"/>
                      <a:pt x="1667" y="15546"/>
                      <a:pt x="1667" y="15546"/>
                    </a:cubicBezTo>
                    <a:close/>
                  </a:path>
                </a:pathLst>
              </a:custGeom>
              <a:solidFill>
                <a:srgbClr val="00988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6595" name="Shape 6595"/>
              <p:cNvSpPr/>
              <p:nvPr/>
            </p:nvSpPr>
            <p:spPr>
              <a:xfrm>
                <a:off x="23082" y="180879"/>
                <a:ext cx="571604" cy="4143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53" y="2123"/>
                    </a:moveTo>
                    <a:lnTo>
                      <a:pt x="20560" y="0"/>
                    </a:lnTo>
                    <a:cubicBezTo>
                      <a:pt x="21121" y="1837"/>
                      <a:pt x="21431" y="3854"/>
                      <a:pt x="21431" y="5972"/>
                    </a:cubicBezTo>
                    <a:cubicBezTo>
                      <a:pt x="21431" y="14474"/>
                      <a:pt x="16436" y="21366"/>
                      <a:pt x="10275" y="21366"/>
                    </a:cubicBezTo>
                    <a:cubicBezTo>
                      <a:pt x="5658" y="21366"/>
                      <a:pt x="1696" y="17496"/>
                      <a:pt x="0" y="11978"/>
                    </a:cubicBezTo>
                    <a:cubicBezTo>
                      <a:pt x="0" y="11979"/>
                      <a:pt x="0" y="11979"/>
                      <a:pt x="0" y="11980"/>
                    </a:cubicBezTo>
                    <a:lnTo>
                      <a:pt x="905" y="14750"/>
                    </a:lnTo>
                    <a:cubicBezTo>
                      <a:pt x="2942" y="18884"/>
                      <a:pt x="6379" y="21600"/>
                      <a:pt x="10275" y="21600"/>
                    </a:cubicBezTo>
                    <a:cubicBezTo>
                      <a:pt x="16530" y="21600"/>
                      <a:pt x="21600" y="14603"/>
                      <a:pt x="21600" y="5972"/>
                    </a:cubicBezTo>
                    <a:cubicBezTo>
                      <a:pt x="21600" y="4644"/>
                      <a:pt x="21479" y="3354"/>
                      <a:pt x="21253" y="2123"/>
                    </a:cubicBezTo>
                    <a:close/>
                  </a:path>
                </a:pathLst>
              </a:custGeom>
              <a:solidFill>
                <a:srgbClr val="8EEAD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6596" name="Shape 6596"/>
              <p:cNvSpPr/>
              <p:nvPr/>
            </p:nvSpPr>
            <p:spPr>
              <a:xfrm>
                <a:off x="0" y="0"/>
                <a:ext cx="590446" cy="5906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00BAA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598" name="Shape 6598"/>
            <p:cNvSpPr/>
            <p:nvPr/>
          </p:nvSpPr>
          <p:spPr>
            <a:xfrm>
              <a:off x="48645" y="14979"/>
              <a:ext cx="538047" cy="490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b">
              <a:normAutofit/>
            </a:bodyPr>
            <a:lstStyle>
              <a:lvl1pPr>
                <a:lnSpc>
                  <a:spcPct val="70000"/>
                </a:lnSpc>
                <a:spcBef>
                  <a:spcPts val="500"/>
                </a:spcBef>
                <a:defRPr sz="2500" b="1" spc="0">
                  <a:solidFill>
                    <a:srgbClr val="FFFFF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 b="0" spc="0">
                  <a:solidFill>
                    <a:srgbClr val="000000"/>
                  </a:solidFill>
                </a:defRPr>
              </a:pPr>
              <a:r>
                <a:rPr sz="90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6605" name="Group 6605"/>
          <p:cNvGrpSpPr/>
          <p:nvPr/>
        </p:nvGrpSpPr>
        <p:grpSpPr>
          <a:xfrm>
            <a:off x="5825267" y="1992178"/>
            <a:ext cx="230574" cy="241847"/>
            <a:chOff x="0" y="0"/>
            <a:chExt cx="614863" cy="644923"/>
          </a:xfrm>
        </p:grpSpPr>
        <p:grpSp>
          <p:nvGrpSpPr>
            <p:cNvPr id="6603" name="Group 6603"/>
            <p:cNvGrpSpPr/>
            <p:nvPr/>
          </p:nvGrpSpPr>
          <p:grpSpPr>
            <a:xfrm>
              <a:off x="-1" y="-1"/>
              <a:ext cx="614865" cy="644925"/>
              <a:chOff x="0" y="0"/>
              <a:chExt cx="614863" cy="644923"/>
            </a:xfrm>
          </p:grpSpPr>
          <p:sp>
            <p:nvSpPr>
              <p:cNvPr id="6600" name="Shape 6600"/>
              <p:cNvSpPr/>
              <p:nvPr/>
            </p:nvSpPr>
            <p:spPr>
              <a:xfrm>
                <a:off x="0" y="0"/>
                <a:ext cx="614864" cy="6449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7" y="15546"/>
                    </a:moveTo>
                    <a:cubicBezTo>
                      <a:pt x="1733" y="15695"/>
                      <a:pt x="1802" y="15841"/>
                      <a:pt x="1875" y="15986"/>
                    </a:cubicBezTo>
                    <a:cubicBezTo>
                      <a:pt x="3548" y="19307"/>
                      <a:pt x="7108" y="21600"/>
                      <a:pt x="11229" y="21600"/>
                    </a:cubicBezTo>
                    <a:cubicBezTo>
                      <a:pt x="16957" y="21600"/>
                      <a:pt x="21600" y="17171"/>
                      <a:pt x="21600" y="11709"/>
                    </a:cubicBezTo>
                    <a:cubicBezTo>
                      <a:pt x="21600" y="10341"/>
                      <a:pt x="21309" y="9038"/>
                      <a:pt x="20783" y="7853"/>
                    </a:cubicBezTo>
                    <a:lnTo>
                      <a:pt x="19725" y="5614"/>
                    </a:lnTo>
                    <a:cubicBezTo>
                      <a:pt x="18052" y="2293"/>
                      <a:pt x="14492" y="0"/>
                      <a:pt x="10371" y="0"/>
                    </a:cubicBezTo>
                    <a:cubicBezTo>
                      <a:pt x="4643" y="0"/>
                      <a:pt x="0" y="4429"/>
                      <a:pt x="0" y="9891"/>
                    </a:cubicBezTo>
                    <a:cubicBezTo>
                      <a:pt x="0" y="11261"/>
                      <a:pt x="292" y="12566"/>
                      <a:pt x="820" y="13752"/>
                    </a:cubicBezTo>
                    <a:cubicBezTo>
                      <a:pt x="820" y="13752"/>
                      <a:pt x="1667" y="15546"/>
                      <a:pt x="1667" y="15546"/>
                    </a:cubicBezTo>
                    <a:close/>
                  </a:path>
                </a:pathLst>
              </a:custGeom>
              <a:solidFill>
                <a:srgbClr val="0099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6601" name="Shape 6601"/>
              <p:cNvSpPr/>
              <p:nvPr/>
            </p:nvSpPr>
            <p:spPr>
              <a:xfrm>
                <a:off x="23082" y="180879"/>
                <a:ext cx="571604" cy="4143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53" y="2123"/>
                    </a:moveTo>
                    <a:lnTo>
                      <a:pt x="20560" y="0"/>
                    </a:lnTo>
                    <a:cubicBezTo>
                      <a:pt x="21121" y="1837"/>
                      <a:pt x="21431" y="3854"/>
                      <a:pt x="21431" y="5972"/>
                    </a:cubicBezTo>
                    <a:cubicBezTo>
                      <a:pt x="21431" y="14474"/>
                      <a:pt x="16436" y="21366"/>
                      <a:pt x="10275" y="21366"/>
                    </a:cubicBezTo>
                    <a:cubicBezTo>
                      <a:pt x="5658" y="21366"/>
                      <a:pt x="1696" y="17496"/>
                      <a:pt x="0" y="11978"/>
                    </a:cubicBezTo>
                    <a:cubicBezTo>
                      <a:pt x="0" y="11979"/>
                      <a:pt x="0" y="11979"/>
                      <a:pt x="0" y="11980"/>
                    </a:cubicBezTo>
                    <a:lnTo>
                      <a:pt x="905" y="14750"/>
                    </a:lnTo>
                    <a:cubicBezTo>
                      <a:pt x="2942" y="18884"/>
                      <a:pt x="6379" y="21600"/>
                      <a:pt x="10275" y="21600"/>
                    </a:cubicBezTo>
                    <a:cubicBezTo>
                      <a:pt x="16530" y="21600"/>
                      <a:pt x="21600" y="14603"/>
                      <a:pt x="21600" y="5972"/>
                    </a:cubicBezTo>
                    <a:cubicBezTo>
                      <a:pt x="21600" y="4644"/>
                      <a:pt x="21479" y="3354"/>
                      <a:pt x="21253" y="2123"/>
                    </a:cubicBezTo>
                    <a:close/>
                  </a:path>
                </a:pathLst>
              </a:custGeom>
              <a:solidFill>
                <a:srgbClr val="79E3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6602" name="Shape 6602"/>
              <p:cNvSpPr/>
              <p:nvPr/>
            </p:nvSpPr>
            <p:spPr>
              <a:xfrm>
                <a:off x="0" y="0"/>
                <a:ext cx="590446" cy="5906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00B9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604" name="Shape 6604"/>
            <p:cNvSpPr/>
            <p:nvPr/>
          </p:nvSpPr>
          <p:spPr>
            <a:xfrm>
              <a:off x="38408" y="15795"/>
              <a:ext cx="538048" cy="4900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b">
              <a:normAutofit/>
            </a:bodyPr>
            <a:lstStyle>
              <a:lvl1pPr>
                <a:lnSpc>
                  <a:spcPct val="70000"/>
                </a:lnSpc>
                <a:spcBef>
                  <a:spcPts val="500"/>
                </a:spcBef>
                <a:defRPr sz="2500" b="1" spc="0">
                  <a:solidFill>
                    <a:srgbClr val="FFFFF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 b="0" spc="0">
                  <a:solidFill>
                    <a:srgbClr val="000000"/>
                  </a:solidFill>
                </a:defRPr>
              </a:pPr>
              <a:r>
                <a:rPr sz="90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6606" name="Shape 6606"/>
          <p:cNvSpPr/>
          <p:nvPr/>
        </p:nvSpPr>
        <p:spPr>
          <a:xfrm>
            <a:off x="1371228" y="565609"/>
            <a:ext cx="6401544" cy="42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>
              <a:lnSpc>
                <a:spcPct val="90000"/>
              </a:lnSpc>
              <a:spcBef>
                <a:spcPts val="500"/>
              </a:spcBef>
              <a:defRPr sz="6000" b="1" spc="0">
                <a:solidFill>
                  <a:srgbClr val="8F9499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23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Financial Facts</a:t>
            </a:r>
          </a:p>
        </p:txBody>
      </p:sp>
      <p:sp>
        <p:nvSpPr>
          <p:cNvPr id="6607" name="Shape 6607"/>
          <p:cNvSpPr/>
          <p:nvPr/>
        </p:nvSpPr>
        <p:spPr>
          <a:xfrm>
            <a:off x="1434505" y="970645"/>
            <a:ext cx="6274991" cy="188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>
              <a:lnSpc>
                <a:spcPct val="130000"/>
              </a:lnSpc>
              <a:spcBef>
                <a:spcPts val="500"/>
              </a:spcBef>
              <a:defRPr sz="22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00">
                <a:solidFill>
                  <a:schemeClr val="tx2">
                    <a:lumMod val="60000"/>
                    <a:lumOff val="40000"/>
                  </a:schemeClr>
                </a:solidFill>
              </a:rPr>
              <a:t>Lorem Ipsum is simply dummy text of the printing and typesetting industry  has been the industry's standard dummy.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9600" y="226012"/>
            <a:ext cx="1598332" cy="2718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825500" rtl="0" latinLnBrk="1" hangingPunct="0"/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kumimoji="0" lang="zh-CN" altLang="en-US" sz="105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Light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6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6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6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9" presetClass="entr" presetSubtype="8" fill="hold" grpId="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right)">
                                      <p:cBhvr>
                                        <p:cTn id="17" dur="800"/>
                                        <p:tgtEl>
                                          <p:spTgt spid="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6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5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6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6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" presetClass="entr" presetSubtype="8" fill="hold" grpId="8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(null)(right)">
                                      <p:cBhvr>
                                        <p:cTn id="44" dur="1000"/>
                                        <p:tgtEl>
                                          <p:spTgt spid="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6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00" fill="hold"/>
                                        <p:tgtEl>
                                          <p:spTgt spid="6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00" fill="hold"/>
                                        <p:tgtEl>
                                          <p:spTgt spid="6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1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6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00" fill="hold"/>
                                        <p:tgtEl>
                                          <p:spTgt spid="6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00" fill="hold"/>
                                        <p:tgtEl>
                                          <p:spTgt spid="6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6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600" fill="hold"/>
                                        <p:tgtEl>
                                          <p:spTgt spid="6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00" fill="hold"/>
                                        <p:tgtEl>
                                          <p:spTgt spid="6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8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4" fill="hold"/>
                                        <p:tgtEl>
                                          <p:spTgt spid="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right)">
                                      <p:cBhvr>
                                        <p:cTn id="65" dur="600"/>
                                        <p:tgtEl>
                                          <p:spTgt spid="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1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32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2" fill="hold"/>
                                        <p:tgtEl>
                                          <p:spTgt spid="6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6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6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7" presetClass="entr" presetSubtype="8" fill="hold" grpId="15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6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grpId="1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4" fill="hold"/>
                                        <p:tgtEl>
                                          <p:spTgt spid="6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6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6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32" fill="hold" grpId="1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0" fill="hold"/>
                                        <p:tgtEl>
                                          <p:spTgt spid="6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6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6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3" presetClass="entr" presetSubtype="16" fill="hold" grpId="18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4" fill="hold"/>
                                        <p:tgtEl>
                                          <p:spTgt spid="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6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6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2" fill="hold" grpId="1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0" fill="hold"/>
                                        <p:tgtEl>
                                          <p:spTgt spid="6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900" fill="hold"/>
                                        <p:tgtEl>
                                          <p:spTgt spid="6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900" fill="hold"/>
                                        <p:tgtEl>
                                          <p:spTgt spid="6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2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4" fill="hold"/>
                                        <p:tgtEl>
                                          <p:spTgt spid="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900" fill="hold"/>
                                        <p:tgtEl>
                                          <p:spTgt spid="6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900" fill="hold"/>
                                        <p:tgtEl>
                                          <p:spTgt spid="6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37" grpId="16" animBg="1" advAuto="0"/>
      <p:bldP spid="6542" grpId="11" animBg="1" advAuto="0"/>
      <p:bldP spid="6547" grpId="6" animBg="1" advAuto="0"/>
      <p:bldP spid="6552" grpId="1" animBg="1" advAuto="0"/>
      <p:bldP spid="6557" grpId="17" animBg="1" advAuto="0"/>
      <p:bldP spid="6560" grpId="7" animBg="1" advAuto="0"/>
      <p:bldP spid="6561" grpId="2" animBg="1" advAuto="0"/>
      <p:bldP spid="6562" grpId="12" animBg="1" advAuto="0"/>
      <p:bldP spid="6563" grpId="3" animBg="1" advAuto="0"/>
      <p:bldP spid="6564" grpId="8" animBg="1" advAuto="0"/>
      <p:bldP spid="6565" grpId="13" animBg="1" advAuto="0"/>
      <p:bldP spid="6566" grpId="18" animBg="1" advAuto="0"/>
      <p:bldP spid="6569" grpId="5" animBg="1" advAuto="0"/>
      <p:bldP spid="6573" grpId="10" animBg="1" advAuto="0"/>
      <p:bldP spid="6577" grpId="15" animBg="1" advAuto="0"/>
      <p:bldP spid="6581" grpId="20" animBg="1" advAuto="0"/>
      <p:bldP spid="6587" grpId="19" advAuto="0"/>
      <p:bldP spid="6593" grpId="14" advAuto="0"/>
      <p:bldP spid="6599" grpId="9" advAuto="0"/>
      <p:bldP spid="6605" grpId="4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defTabSz="685800" rtl="0">
              <a:defRPr/>
            </a:pPr>
            <a:r>
              <a:rPr lang="en-US" altLang="zh-CN" sz="21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kern="12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l" defTabSz="685800" rtl="0">
              <a:defRPr/>
            </a:pP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l" defTabSz="685800" rtl="0">
              <a:lnSpc>
                <a:spcPts val="1800"/>
              </a:lnSpc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685800" rtl="0">
              <a:lnSpc>
                <a:spcPts val="1800"/>
              </a:lnSpc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685800" rtl="0">
              <a:lnSpc>
                <a:spcPts val="1800"/>
              </a:lnSpc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685800" rtl="0">
              <a:lnSpc>
                <a:spcPts val="1800"/>
              </a:lnSpc>
            </a:pP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685800" rtl="0">
              <a:lnSpc>
                <a:spcPts val="1800"/>
              </a:lnSpc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710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te">
  <a:themeElements>
    <a:clrScheme name="Power Biz Combaind Colour">
      <a:dk1>
        <a:srgbClr val="0A0F14"/>
      </a:dk1>
      <a:lt1>
        <a:srgbClr val="FFFFFF"/>
      </a:lt1>
      <a:dk2>
        <a:srgbClr val="3C4146"/>
      </a:dk2>
      <a:lt2>
        <a:srgbClr val="DCDEE0"/>
      </a:lt2>
      <a:accent1>
        <a:srgbClr val="00AAF5"/>
      </a:accent1>
      <a:accent2>
        <a:srgbClr val="00AF96"/>
      </a:accent2>
      <a:accent3>
        <a:srgbClr val="78BE00"/>
      </a:accent3>
      <a:accent4>
        <a:srgbClr val="FFAF10"/>
      </a:accent4>
      <a:accent5>
        <a:srgbClr val="E61919"/>
      </a:accent5>
      <a:accent6>
        <a:srgbClr val="64287D"/>
      </a:accent6>
      <a:hlink>
        <a:srgbClr val="0000FF"/>
      </a:hlink>
      <a:folHlink>
        <a:srgbClr val="FF00FF"/>
      </a:folHlink>
    </a:clrScheme>
    <a:fontScheme name="Custom 1">
      <a:majorFont>
        <a:latin typeface="Arimo"/>
        <a:ea typeface="Helvetica Light"/>
        <a:cs typeface="Helvetica Light"/>
      </a:majorFont>
      <a:minorFont>
        <a:latin typeface="Arimo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1314</TotalTime>
  <Words>213</Words>
  <Application>Microsoft Office PowerPoint</Application>
  <PresentationFormat>全屏显示(16:9)</PresentationFormat>
  <Paragraphs>29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Gill Sans</vt:lpstr>
      <vt:lpstr>Helvetica Neue</vt:lpstr>
      <vt:lpstr>Meiryo</vt:lpstr>
      <vt:lpstr>宋体</vt:lpstr>
      <vt:lpstr>微软雅黑</vt:lpstr>
      <vt:lpstr>Arial</vt:lpstr>
      <vt:lpstr>Arimo</vt:lpstr>
      <vt:lpstr>Calibri</vt:lpstr>
      <vt:lpstr>Calibri Light</vt:lpstr>
      <vt:lpstr>Helvetica</vt:lpstr>
      <vt:lpstr>Helvetica Light</vt:lpstr>
      <vt:lpstr>White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271</cp:revision>
  <dcterms:modified xsi:type="dcterms:W3CDTF">2022-02-28T11:48:48Z</dcterms:modified>
</cp:coreProperties>
</file>