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00" r:id="rId3"/>
    <p:sldId id="301" r:id="rId4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65"/>
    <a:srgbClr val="54453F"/>
    <a:srgbClr val="009356"/>
    <a:srgbClr val="DBA500"/>
    <a:srgbClr val="4E85B7"/>
    <a:srgbClr val="2A3640"/>
    <a:srgbClr val="B8C3D1"/>
    <a:srgbClr val="32BC83"/>
    <a:srgbClr val="5A656E"/>
    <a:srgbClr val="F483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1E7C3-3734-463D-9925-F14B2BCCF296}" type="datetimeFigureOut">
              <a:rPr lang="vi-VN" smtClean="0"/>
              <a:t>01/12/2018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E3DD7-42B2-406C-B649-AEDE22B4E14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151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50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5755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0953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782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937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63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163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860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678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612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70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310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87179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80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188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00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18189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8695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13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24" y="515380"/>
            <a:ext cx="10569132" cy="735541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3194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pos="438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50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3616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1936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chemeClr val="bg1">
                <a:lumMod val="95000"/>
              </a:schemeClr>
            </a:gs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975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24" y="621527"/>
            <a:ext cx="10569132" cy="735541"/>
          </a:xfrm>
        </p:spPr>
        <p:txBody>
          <a:bodyPr>
            <a:normAutofit/>
          </a:bodyPr>
          <a:lstStyle/>
          <a:p>
            <a:r>
              <a:rPr lang="vi-VN" dirty="0"/>
              <a:t>Infographic Layout S</a:t>
            </a:r>
            <a:r>
              <a:rPr lang="vi-VN" dirty="0" smtClean="0"/>
              <a:t>ample</a:t>
            </a:r>
            <a:endParaRPr lang="vi-VN" dirty="0"/>
          </a:p>
        </p:txBody>
      </p:sp>
      <p:sp>
        <p:nvSpPr>
          <p:cNvPr id="22" name="TextBox 21"/>
          <p:cNvSpPr txBox="1"/>
          <p:nvPr/>
        </p:nvSpPr>
        <p:spPr>
          <a:xfrm>
            <a:off x="1184770" y="2202826"/>
            <a:ext cx="18030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 smtClean="0">
                <a:solidFill>
                  <a:schemeClr val="accent3"/>
                </a:solidFill>
                <a:latin typeface="+mj-lt"/>
              </a:rPr>
              <a:t>39</a:t>
            </a:r>
            <a:r>
              <a:rPr lang="vi-VN" sz="2000" dirty="0" smtClean="0">
                <a:solidFill>
                  <a:schemeClr val="accent3"/>
                </a:solidFill>
                <a:latin typeface="+mj-lt"/>
              </a:rPr>
              <a:t>%</a:t>
            </a:r>
            <a:endParaRPr lang="en-US" sz="2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94689" y="4348007"/>
            <a:ext cx="18030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68</a:t>
            </a:r>
            <a:r>
              <a:rPr lang="vi-VN" sz="20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%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01880" y="1640109"/>
            <a:ext cx="1803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dirty="0" smtClean="0">
                <a:solidFill>
                  <a:schemeClr val="accent1"/>
                </a:solidFill>
                <a:latin typeface="+mj-lt"/>
              </a:rPr>
              <a:t>79</a:t>
            </a:r>
            <a:r>
              <a:rPr lang="vi-VN" sz="2400" dirty="0" smtClean="0">
                <a:solidFill>
                  <a:schemeClr val="accent1"/>
                </a:solidFill>
                <a:latin typeface="+mj-lt"/>
              </a:rPr>
              <a:t>%</a:t>
            </a:r>
            <a:endParaRPr 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669042" y="2022452"/>
            <a:ext cx="1803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dirty="0">
                <a:solidFill>
                  <a:schemeClr val="accent4"/>
                </a:solidFill>
                <a:latin typeface="+mj-lt"/>
              </a:rPr>
              <a:t>8</a:t>
            </a:r>
            <a:r>
              <a:rPr lang="vi-VN" sz="6000" dirty="0" smtClean="0">
                <a:solidFill>
                  <a:schemeClr val="accent4"/>
                </a:solidFill>
                <a:latin typeface="+mj-lt"/>
              </a:rPr>
              <a:t>6</a:t>
            </a:r>
            <a:r>
              <a:rPr lang="vi-VN" sz="3200" dirty="0" smtClean="0">
                <a:solidFill>
                  <a:schemeClr val="accent4"/>
                </a:solidFill>
                <a:latin typeface="+mj-lt"/>
              </a:rPr>
              <a:t>%</a:t>
            </a:r>
            <a:endParaRPr lang="en-US" sz="3200" dirty="0">
              <a:solidFill>
                <a:schemeClr val="accent4"/>
              </a:solidFill>
              <a:latin typeface="+mj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61449" y="5172856"/>
            <a:ext cx="5337861" cy="1094734"/>
            <a:chOff x="761449" y="4910200"/>
            <a:chExt cx="5337861" cy="1094734"/>
          </a:xfrm>
        </p:grpSpPr>
        <p:sp>
          <p:nvSpPr>
            <p:cNvPr id="27" name="Rectangle 26"/>
            <p:cNvSpPr/>
            <p:nvPr/>
          </p:nvSpPr>
          <p:spPr>
            <a:xfrm>
              <a:off x="761449" y="5266270"/>
              <a:ext cx="533786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Quisque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ultrices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venenatis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ultrices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Duis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lectus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sapien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Etiam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sodales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gravida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endParaRPr lang="en-US" sz="14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53917" y="4910200"/>
              <a:ext cx="34730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Lorem ipsum dolor sit amet</a:t>
              </a:r>
              <a:endParaRPr lang="en-US">
                <a:latin typeface="+mj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93611" y="1974035"/>
            <a:ext cx="1875882" cy="1875882"/>
            <a:chOff x="1993611" y="1974035"/>
            <a:chExt cx="1875882" cy="1875882"/>
          </a:xfrm>
        </p:grpSpPr>
        <p:grpSp>
          <p:nvGrpSpPr>
            <p:cNvPr id="14" name="Group 13"/>
            <p:cNvGrpSpPr/>
            <p:nvPr/>
          </p:nvGrpSpPr>
          <p:grpSpPr>
            <a:xfrm>
              <a:off x="1993611" y="1974035"/>
              <a:ext cx="1875882" cy="1875882"/>
              <a:chOff x="2070568" y="1974299"/>
              <a:chExt cx="1875882" cy="1875882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2070568" y="1974299"/>
                <a:ext cx="1875882" cy="1875882"/>
              </a:xfrm>
              <a:custGeom>
                <a:avLst/>
                <a:gdLst>
                  <a:gd name="connsiteX0" fmla="*/ 1621800 w 2167466"/>
                  <a:gd name="connsiteY0" fmla="*/ 548964 h 2167466"/>
                  <a:gd name="connsiteX1" fmla="*/ 1941574 w 2167466"/>
                  <a:gd name="connsiteY1" fmla="*/ 452590 h 2167466"/>
                  <a:gd name="connsiteX2" fmla="*/ 2059240 w 2167466"/>
                  <a:gd name="connsiteY2" fmla="*/ 656392 h 2167466"/>
                  <a:gd name="connsiteX3" fmla="*/ 1815890 w 2167466"/>
                  <a:gd name="connsiteY3" fmla="*/ 885138 h 2167466"/>
                  <a:gd name="connsiteX4" fmla="*/ 1815890 w 2167466"/>
                  <a:gd name="connsiteY4" fmla="*/ 1282328 h 2167466"/>
                  <a:gd name="connsiteX5" fmla="*/ 2059240 w 2167466"/>
                  <a:gd name="connsiteY5" fmla="*/ 1511074 h 2167466"/>
                  <a:gd name="connsiteX6" fmla="*/ 1941574 w 2167466"/>
                  <a:gd name="connsiteY6" fmla="*/ 1714876 h 2167466"/>
                  <a:gd name="connsiteX7" fmla="*/ 1621800 w 2167466"/>
                  <a:gd name="connsiteY7" fmla="*/ 1618502 h 2167466"/>
                  <a:gd name="connsiteX8" fmla="*/ 1277823 w 2167466"/>
                  <a:gd name="connsiteY8" fmla="*/ 1817097 h 2167466"/>
                  <a:gd name="connsiteX9" fmla="*/ 1201398 w 2167466"/>
                  <a:gd name="connsiteY9" fmla="*/ 2142217 h 2167466"/>
                  <a:gd name="connsiteX10" fmla="*/ 966068 w 2167466"/>
                  <a:gd name="connsiteY10" fmla="*/ 2142217 h 2167466"/>
                  <a:gd name="connsiteX11" fmla="*/ 889643 w 2167466"/>
                  <a:gd name="connsiteY11" fmla="*/ 1817097 h 2167466"/>
                  <a:gd name="connsiteX12" fmla="*/ 545666 w 2167466"/>
                  <a:gd name="connsiteY12" fmla="*/ 1618502 h 2167466"/>
                  <a:gd name="connsiteX13" fmla="*/ 225892 w 2167466"/>
                  <a:gd name="connsiteY13" fmla="*/ 1714876 h 2167466"/>
                  <a:gd name="connsiteX14" fmla="*/ 108226 w 2167466"/>
                  <a:gd name="connsiteY14" fmla="*/ 1511074 h 2167466"/>
                  <a:gd name="connsiteX15" fmla="*/ 351576 w 2167466"/>
                  <a:gd name="connsiteY15" fmla="*/ 1282328 h 2167466"/>
                  <a:gd name="connsiteX16" fmla="*/ 351576 w 2167466"/>
                  <a:gd name="connsiteY16" fmla="*/ 885138 h 2167466"/>
                  <a:gd name="connsiteX17" fmla="*/ 108226 w 2167466"/>
                  <a:gd name="connsiteY17" fmla="*/ 656392 h 2167466"/>
                  <a:gd name="connsiteX18" fmla="*/ 225892 w 2167466"/>
                  <a:gd name="connsiteY18" fmla="*/ 452590 h 2167466"/>
                  <a:gd name="connsiteX19" fmla="*/ 545666 w 2167466"/>
                  <a:gd name="connsiteY19" fmla="*/ 548964 h 2167466"/>
                  <a:gd name="connsiteX20" fmla="*/ 889643 w 2167466"/>
                  <a:gd name="connsiteY20" fmla="*/ 350369 h 2167466"/>
                  <a:gd name="connsiteX21" fmla="*/ 966068 w 2167466"/>
                  <a:gd name="connsiteY21" fmla="*/ 25249 h 2167466"/>
                  <a:gd name="connsiteX22" fmla="*/ 1201398 w 2167466"/>
                  <a:gd name="connsiteY22" fmla="*/ 25249 h 2167466"/>
                  <a:gd name="connsiteX23" fmla="*/ 1277823 w 2167466"/>
                  <a:gd name="connsiteY23" fmla="*/ 350369 h 2167466"/>
                  <a:gd name="connsiteX24" fmla="*/ 1621800 w 2167466"/>
                  <a:gd name="connsiteY24" fmla="*/ 548964 h 21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67466" h="2167466">
                    <a:moveTo>
                      <a:pt x="1621800" y="548964"/>
                    </a:moveTo>
                    <a:lnTo>
                      <a:pt x="1941574" y="452590"/>
                    </a:lnTo>
                    <a:lnTo>
                      <a:pt x="2059240" y="656392"/>
                    </a:lnTo>
                    <a:lnTo>
                      <a:pt x="1815890" y="885138"/>
                    </a:lnTo>
                    <a:cubicBezTo>
                      <a:pt x="1851165" y="1015185"/>
                      <a:pt x="1851165" y="1152281"/>
                      <a:pt x="1815890" y="1282328"/>
                    </a:cubicBezTo>
                    <a:lnTo>
                      <a:pt x="2059240" y="1511074"/>
                    </a:lnTo>
                    <a:lnTo>
                      <a:pt x="1941574" y="1714876"/>
                    </a:lnTo>
                    <a:lnTo>
                      <a:pt x="1621800" y="1618502"/>
                    </a:lnTo>
                    <a:cubicBezTo>
                      <a:pt x="1526813" y="1714075"/>
                      <a:pt x="1408085" y="1782623"/>
                      <a:pt x="1277823" y="1817097"/>
                    </a:cubicBezTo>
                    <a:lnTo>
                      <a:pt x="1201398" y="2142217"/>
                    </a:lnTo>
                    <a:lnTo>
                      <a:pt x="966068" y="2142217"/>
                    </a:lnTo>
                    <a:lnTo>
                      <a:pt x="889643" y="1817097"/>
                    </a:lnTo>
                    <a:cubicBezTo>
                      <a:pt x="759381" y="1782622"/>
                      <a:pt x="640653" y="1714074"/>
                      <a:pt x="545666" y="1618502"/>
                    </a:cubicBezTo>
                    <a:lnTo>
                      <a:pt x="225892" y="1714876"/>
                    </a:lnTo>
                    <a:lnTo>
                      <a:pt x="108226" y="1511074"/>
                    </a:lnTo>
                    <a:lnTo>
                      <a:pt x="351576" y="1282328"/>
                    </a:lnTo>
                    <a:cubicBezTo>
                      <a:pt x="316301" y="1152281"/>
                      <a:pt x="316301" y="1015185"/>
                      <a:pt x="351576" y="885138"/>
                    </a:cubicBezTo>
                    <a:lnTo>
                      <a:pt x="108226" y="656392"/>
                    </a:lnTo>
                    <a:lnTo>
                      <a:pt x="225892" y="452590"/>
                    </a:lnTo>
                    <a:lnTo>
                      <a:pt x="545666" y="548964"/>
                    </a:lnTo>
                    <a:cubicBezTo>
                      <a:pt x="640653" y="453391"/>
                      <a:pt x="759381" y="384843"/>
                      <a:pt x="889643" y="350369"/>
                    </a:cubicBezTo>
                    <a:lnTo>
                      <a:pt x="966068" y="25249"/>
                    </a:lnTo>
                    <a:lnTo>
                      <a:pt x="1201398" y="25249"/>
                    </a:lnTo>
                    <a:lnTo>
                      <a:pt x="1277823" y="350369"/>
                    </a:lnTo>
                    <a:cubicBezTo>
                      <a:pt x="1408085" y="384844"/>
                      <a:pt x="1526813" y="453392"/>
                      <a:pt x="1621800" y="548964"/>
                    </a:cubicBezTo>
                    <a:close/>
                  </a:path>
                </a:pathLst>
              </a:custGeom>
              <a:solidFill>
                <a:schemeClr val="accent3"/>
              </a:solidFill>
              <a:ln/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spcFirstLastPara="0" vert="horz" wrap="square" lIns="588846" tIns="592144" rIns="588846" bIns="592144" numCol="1" spcCol="1270" anchor="ctr" anchorCtr="0">
                <a:noAutofit/>
              </a:bodyPr>
              <a:lstStyle/>
              <a:p>
                <a:pPr lvl="0" algn="ctr" defTabSz="1511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400" kern="120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496141" y="2399991"/>
                <a:ext cx="1011196" cy="10111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30" name="AutoShape 4"/>
            <p:cNvSpPr>
              <a:spLocks/>
            </p:cNvSpPr>
            <p:nvPr/>
          </p:nvSpPr>
          <p:spPr bwMode="auto">
            <a:xfrm>
              <a:off x="2666961" y="2637974"/>
              <a:ext cx="531257" cy="533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83343" y="2530283"/>
            <a:ext cx="2600961" cy="2600961"/>
            <a:chOff x="3083343" y="2530283"/>
            <a:chExt cx="2600961" cy="2600961"/>
          </a:xfrm>
        </p:grpSpPr>
        <p:grpSp>
          <p:nvGrpSpPr>
            <p:cNvPr id="10" name="Group 9"/>
            <p:cNvGrpSpPr/>
            <p:nvPr/>
          </p:nvGrpSpPr>
          <p:grpSpPr>
            <a:xfrm>
              <a:off x="3083343" y="2530283"/>
              <a:ext cx="2600961" cy="2600961"/>
              <a:chOff x="3063583" y="2639853"/>
              <a:chExt cx="2600961" cy="2600961"/>
            </a:xfrm>
          </p:grpSpPr>
          <p:sp>
            <p:nvSpPr>
              <p:cNvPr id="12" name="Freeform 11"/>
              <p:cNvSpPr/>
              <p:nvPr/>
            </p:nvSpPr>
            <p:spPr>
              <a:xfrm>
                <a:off x="3063583" y="2639853"/>
                <a:ext cx="2600961" cy="2600961"/>
              </a:xfrm>
              <a:custGeom>
                <a:avLst/>
                <a:gdLst>
                  <a:gd name="connsiteX0" fmla="*/ 1589033 w 2123675"/>
                  <a:gd name="connsiteY0" fmla="*/ 537873 h 2123675"/>
                  <a:gd name="connsiteX1" fmla="*/ 1902347 w 2123675"/>
                  <a:gd name="connsiteY1" fmla="*/ 443446 h 2123675"/>
                  <a:gd name="connsiteX2" fmla="*/ 2017635 w 2123675"/>
                  <a:gd name="connsiteY2" fmla="*/ 643130 h 2123675"/>
                  <a:gd name="connsiteX3" fmla="*/ 1779202 w 2123675"/>
                  <a:gd name="connsiteY3" fmla="*/ 867255 h 2123675"/>
                  <a:gd name="connsiteX4" fmla="*/ 1779202 w 2123675"/>
                  <a:gd name="connsiteY4" fmla="*/ 1256420 h 2123675"/>
                  <a:gd name="connsiteX5" fmla="*/ 2017635 w 2123675"/>
                  <a:gd name="connsiteY5" fmla="*/ 1480545 h 2123675"/>
                  <a:gd name="connsiteX6" fmla="*/ 1902347 w 2123675"/>
                  <a:gd name="connsiteY6" fmla="*/ 1680229 h 2123675"/>
                  <a:gd name="connsiteX7" fmla="*/ 1589033 w 2123675"/>
                  <a:gd name="connsiteY7" fmla="*/ 1585802 h 2123675"/>
                  <a:gd name="connsiteX8" fmla="*/ 1252006 w 2123675"/>
                  <a:gd name="connsiteY8" fmla="*/ 1780385 h 2123675"/>
                  <a:gd name="connsiteX9" fmla="*/ 1177125 w 2123675"/>
                  <a:gd name="connsiteY9" fmla="*/ 2098936 h 2123675"/>
                  <a:gd name="connsiteX10" fmla="*/ 946550 w 2123675"/>
                  <a:gd name="connsiteY10" fmla="*/ 2098936 h 2123675"/>
                  <a:gd name="connsiteX11" fmla="*/ 871669 w 2123675"/>
                  <a:gd name="connsiteY11" fmla="*/ 1780385 h 2123675"/>
                  <a:gd name="connsiteX12" fmla="*/ 534642 w 2123675"/>
                  <a:gd name="connsiteY12" fmla="*/ 1585802 h 2123675"/>
                  <a:gd name="connsiteX13" fmla="*/ 221328 w 2123675"/>
                  <a:gd name="connsiteY13" fmla="*/ 1680229 h 2123675"/>
                  <a:gd name="connsiteX14" fmla="*/ 106040 w 2123675"/>
                  <a:gd name="connsiteY14" fmla="*/ 1480545 h 2123675"/>
                  <a:gd name="connsiteX15" fmla="*/ 344473 w 2123675"/>
                  <a:gd name="connsiteY15" fmla="*/ 1256420 h 2123675"/>
                  <a:gd name="connsiteX16" fmla="*/ 344473 w 2123675"/>
                  <a:gd name="connsiteY16" fmla="*/ 867255 h 2123675"/>
                  <a:gd name="connsiteX17" fmla="*/ 106040 w 2123675"/>
                  <a:gd name="connsiteY17" fmla="*/ 643130 h 2123675"/>
                  <a:gd name="connsiteX18" fmla="*/ 221328 w 2123675"/>
                  <a:gd name="connsiteY18" fmla="*/ 443446 h 2123675"/>
                  <a:gd name="connsiteX19" fmla="*/ 534642 w 2123675"/>
                  <a:gd name="connsiteY19" fmla="*/ 537873 h 2123675"/>
                  <a:gd name="connsiteX20" fmla="*/ 871669 w 2123675"/>
                  <a:gd name="connsiteY20" fmla="*/ 343290 h 2123675"/>
                  <a:gd name="connsiteX21" fmla="*/ 946550 w 2123675"/>
                  <a:gd name="connsiteY21" fmla="*/ 24739 h 2123675"/>
                  <a:gd name="connsiteX22" fmla="*/ 1177125 w 2123675"/>
                  <a:gd name="connsiteY22" fmla="*/ 24739 h 2123675"/>
                  <a:gd name="connsiteX23" fmla="*/ 1252006 w 2123675"/>
                  <a:gd name="connsiteY23" fmla="*/ 343290 h 2123675"/>
                  <a:gd name="connsiteX24" fmla="*/ 1589033 w 2123675"/>
                  <a:gd name="connsiteY24" fmla="*/ 537873 h 212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123675" h="2123675">
                    <a:moveTo>
                      <a:pt x="1366897" y="537190"/>
                    </a:moveTo>
                    <a:lnTo>
                      <a:pt x="1594045" y="396507"/>
                    </a:lnTo>
                    <a:lnTo>
                      <a:pt x="1727168" y="529630"/>
                    </a:lnTo>
                    <a:lnTo>
                      <a:pt x="1586485" y="756778"/>
                    </a:lnTo>
                    <a:cubicBezTo>
                      <a:pt x="1640670" y="849967"/>
                      <a:pt x="1669056" y="955907"/>
                      <a:pt x="1668725" y="1063703"/>
                    </a:cubicBezTo>
                    <a:lnTo>
                      <a:pt x="1904134" y="1190078"/>
                    </a:lnTo>
                    <a:lnTo>
                      <a:pt x="1855408" y="1371927"/>
                    </a:lnTo>
                    <a:lnTo>
                      <a:pt x="1588350" y="1363666"/>
                    </a:lnTo>
                    <a:cubicBezTo>
                      <a:pt x="1534739" y="1457186"/>
                      <a:pt x="1457186" y="1534739"/>
                      <a:pt x="1363666" y="1588351"/>
                    </a:cubicBezTo>
                    <a:lnTo>
                      <a:pt x="1371926" y="1855408"/>
                    </a:lnTo>
                    <a:lnTo>
                      <a:pt x="1190078" y="1904134"/>
                    </a:lnTo>
                    <a:lnTo>
                      <a:pt x="1063703" y="1668725"/>
                    </a:lnTo>
                    <a:cubicBezTo>
                      <a:pt x="955907" y="1669057"/>
                      <a:pt x="849967" y="1640670"/>
                      <a:pt x="756778" y="1586485"/>
                    </a:cubicBezTo>
                    <a:lnTo>
                      <a:pt x="529630" y="1727168"/>
                    </a:lnTo>
                    <a:lnTo>
                      <a:pt x="396507" y="1594045"/>
                    </a:lnTo>
                    <a:lnTo>
                      <a:pt x="537190" y="1366897"/>
                    </a:lnTo>
                    <a:cubicBezTo>
                      <a:pt x="483005" y="1273708"/>
                      <a:pt x="454619" y="1167768"/>
                      <a:pt x="454950" y="1059972"/>
                    </a:cubicBezTo>
                    <a:lnTo>
                      <a:pt x="219541" y="933597"/>
                    </a:lnTo>
                    <a:lnTo>
                      <a:pt x="268267" y="751748"/>
                    </a:lnTo>
                    <a:lnTo>
                      <a:pt x="535325" y="760009"/>
                    </a:lnTo>
                    <a:cubicBezTo>
                      <a:pt x="588936" y="666489"/>
                      <a:pt x="666489" y="588936"/>
                      <a:pt x="760009" y="535324"/>
                    </a:cubicBezTo>
                    <a:lnTo>
                      <a:pt x="751749" y="268267"/>
                    </a:lnTo>
                    <a:lnTo>
                      <a:pt x="933597" y="219541"/>
                    </a:lnTo>
                    <a:lnTo>
                      <a:pt x="1059972" y="454950"/>
                    </a:lnTo>
                    <a:cubicBezTo>
                      <a:pt x="1167768" y="454618"/>
                      <a:pt x="1273708" y="483005"/>
                      <a:pt x="1366897" y="537190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spcFirstLastPara="0" vert="horz" wrap="square" lIns="752687" tIns="752687" rIns="752688" bIns="752688" numCol="1" spcCol="1270" anchor="ctr" anchorCtr="0">
                <a:noAutofit/>
              </a:bodyPr>
              <a:lstStyle/>
              <a:p>
                <a:pPr lvl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3800" kern="120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778334" y="3359767"/>
                <a:ext cx="1161131" cy="11611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4075494" y="3501798"/>
              <a:ext cx="621691" cy="622754"/>
              <a:chOff x="9145588" y="4435475"/>
              <a:chExt cx="464344" cy="465138"/>
            </a:xfrm>
            <a:solidFill>
              <a:schemeClr val="accent2"/>
            </a:solidFill>
          </p:grpSpPr>
          <p:sp>
            <p:nvSpPr>
              <p:cNvPr id="3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4983036" y="1521686"/>
            <a:ext cx="2802369" cy="2802369"/>
            <a:chOff x="4983036" y="1521686"/>
            <a:chExt cx="2802369" cy="2802369"/>
          </a:xfrm>
        </p:grpSpPr>
        <p:grpSp>
          <p:nvGrpSpPr>
            <p:cNvPr id="18" name="Group 17"/>
            <p:cNvGrpSpPr/>
            <p:nvPr/>
          </p:nvGrpSpPr>
          <p:grpSpPr>
            <a:xfrm>
              <a:off x="4983036" y="1521686"/>
              <a:ext cx="2802369" cy="2802369"/>
              <a:chOff x="4479709" y="900463"/>
              <a:chExt cx="2802369" cy="2802369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4479709" y="900463"/>
                <a:ext cx="2802369" cy="2802369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670286" tIns="769233" rIns="670286" bIns="821355" numCol="1" spcCol="1270" anchor="ctr" anchorCtr="0">
                <a:noAutofit/>
              </a:bodyPr>
              <a:lstStyle/>
              <a:p>
                <a:pPr lvl="0" algn="ctr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600" kern="120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053123" y="2224354"/>
                <a:ext cx="21998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chemeClr val="bg1"/>
                  </a:buClr>
                  <a:buSzPct val="150000"/>
                  <a:buFont typeface="Courier New" panose="02070309020205020404" pitchFamily="49" charset="0"/>
                  <a:buChar char="o"/>
                </a:pPr>
                <a:r>
                  <a:rPr lang="en-US" sz="1200" dirty="0">
                    <a:solidFill>
                      <a:schemeClr val="bg1"/>
                    </a:solidFill>
                  </a:rPr>
                  <a:t>Bacon </a:t>
                </a:r>
                <a:r>
                  <a:rPr lang="en-US" sz="120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200" dirty="0">
                    <a:solidFill>
                      <a:schemeClr val="bg1"/>
                    </a:solidFill>
                  </a:rPr>
                  <a:t> dolor </a:t>
                </a:r>
              </a:p>
              <a:p>
                <a:pPr marL="285750" indent="-285750">
                  <a:buClr>
                    <a:schemeClr val="bg1"/>
                  </a:buClr>
                  <a:buSzPct val="150000"/>
                  <a:buFont typeface="Courier New" panose="02070309020205020404" pitchFamily="49" charset="0"/>
                  <a:buChar char="o"/>
                </a:pPr>
                <a:r>
                  <a:rPr lang="en-US" sz="1200" dirty="0" smtClean="0">
                    <a:solidFill>
                      <a:schemeClr val="bg1"/>
                    </a:solidFill>
                  </a:rPr>
                  <a:t>sit </a:t>
                </a:r>
                <a:r>
                  <a:rPr lang="en-US" sz="1200" dirty="0" err="1">
                    <a:solidFill>
                      <a:schemeClr val="bg1"/>
                    </a:solidFill>
                  </a:rPr>
                  <a:t>amet</a:t>
                </a:r>
                <a:r>
                  <a:rPr lang="en-US" sz="1200" dirty="0">
                    <a:solidFill>
                      <a:schemeClr val="bg1"/>
                    </a:solidFill>
                  </a:rPr>
                  <a:t> tail kielbasa </a:t>
                </a:r>
              </a:p>
              <a:p>
                <a:pPr marL="285750" indent="-285750">
                  <a:buClr>
                    <a:schemeClr val="bg1"/>
                  </a:buClr>
                  <a:buSzPct val="150000"/>
                  <a:buFont typeface="Courier New" panose="02070309020205020404" pitchFamily="49" charset="0"/>
                  <a:buChar char="o"/>
                </a:pPr>
                <a:r>
                  <a:rPr lang="en-US" sz="1200" dirty="0" err="1" smtClean="0">
                    <a:solidFill>
                      <a:schemeClr val="bg1"/>
                    </a:solidFill>
                  </a:rPr>
                  <a:t>fugiat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 exercitation</a:t>
                </a:r>
                <a:endParaRPr lang="vi-VN" sz="1200" dirty="0" smtClean="0">
                  <a:solidFill>
                    <a:schemeClr val="bg1"/>
                  </a:solidFill>
                </a:endParaRPr>
              </a:p>
              <a:p>
                <a:pPr marL="285750" indent="-285750">
                  <a:buClr>
                    <a:schemeClr val="bg1"/>
                  </a:buClr>
                  <a:buSzPct val="150000"/>
                  <a:buFont typeface="Courier New" panose="02070309020205020404" pitchFamily="49" charset="0"/>
                  <a:buChar char="o"/>
                </a:pPr>
                <a:r>
                  <a:rPr lang="en-US" sz="1200" dirty="0" smtClean="0">
                    <a:solidFill>
                      <a:schemeClr val="bg1"/>
                    </a:solidFill>
                  </a:rPr>
                  <a:t>spare </a:t>
                </a:r>
                <a:r>
                  <a:rPr lang="en-US" sz="1200" dirty="0">
                    <a:solidFill>
                      <a:schemeClr val="bg1"/>
                    </a:solidFill>
                  </a:rPr>
                  <a:t>ribs </a:t>
                </a:r>
                <a:r>
                  <a:rPr lang="en-US" sz="1200" dirty="0" err="1">
                    <a:solidFill>
                      <a:schemeClr val="bg1"/>
                    </a:solidFill>
                  </a:rPr>
                  <a:t>ea</a:t>
                </a:r>
                <a:r>
                  <a:rPr lang="en-US" sz="1200" dirty="0">
                    <a:solidFill>
                      <a:schemeClr val="bg1"/>
                    </a:solidFill>
                  </a:rPr>
                  <a:t> </a:t>
                </a:r>
                <a:r>
                  <a:rPr lang="en-US" sz="1200" dirty="0" smtClean="0">
                    <a:solidFill>
                      <a:schemeClr val="bg1"/>
                    </a:solidFill>
                  </a:rPr>
                  <a:t>fatback</a:t>
                </a:r>
              </a:p>
            </p:txBody>
          </p:sp>
        </p:grpSp>
        <p:sp>
          <p:nvSpPr>
            <p:cNvPr id="44" name="AutoShape 117"/>
            <p:cNvSpPr>
              <a:spLocks/>
            </p:cNvSpPr>
            <p:nvPr/>
          </p:nvSpPr>
          <p:spPr bwMode="auto">
            <a:xfrm>
              <a:off x="5941720" y="2143737"/>
              <a:ext cx="877674" cy="65863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77609" y="2662647"/>
            <a:ext cx="3097423" cy="3097423"/>
            <a:chOff x="7377609" y="2662647"/>
            <a:chExt cx="3097423" cy="3097423"/>
          </a:xfrm>
        </p:grpSpPr>
        <p:grpSp>
          <p:nvGrpSpPr>
            <p:cNvPr id="5" name="Group 4"/>
            <p:cNvGrpSpPr/>
            <p:nvPr/>
          </p:nvGrpSpPr>
          <p:grpSpPr>
            <a:xfrm>
              <a:off x="7377609" y="2662647"/>
              <a:ext cx="3097423" cy="3097423"/>
              <a:chOff x="6771217" y="2301647"/>
              <a:chExt cx="3097423" cy="3097423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771217" y="2301647"/>
                <a:ext cx="3097423" cy="3097423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spcFirstLastPara="0" vert="horz" wrap="square" lIns="670286" tIns="769233" rIns="670286" bIns="821355" numCol="1" spcCol="1270" anchor="ctr" anchorCtr="0">
                <a:noAutofit/>
              </a:bodyPr>
              <a:lstStyle/>
              <a:p>
                <a:pPr lvl="0" algn="ctr" defTabSz="2489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600" kern="1200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7261837" y="3971531"/>
                <a:ext cx="208076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</a:rPr>
                  <a:t>Lorem ipsum dolor sit </a:t>
                </a:r>
                <a:r>
                  <a:rPr lang="en-US" sz="1200" smtClean="0">
                    <a:solidFill>
                      <a:schemeClr val="bg1"/>
                    </a:solidFill>
                  </a:rPr>
                  <a:t>amet </a:t>
                </a:r>
                <a:r>
                  <a:rPr lang="en-US" sz="1200">
                    <a:solidFill>
                      <a:schemeClr val="bg1"/>
                    </a:solidFill>
                  </a:rPr>
                  <a:t>consectetur adipiscing elit. Quisque ultrices venenatis ultrices. Duis et </a:t>
                </a:r>
                <a:r>
                  <a:rPr lang="en-US" sz="1200" smtClean="0">
                    <a:solidFill>
                      <a:schemeClr val="bg1"/>
                    </a:solidFill>
                  </a:rPr>
                  <a:t>lectus</a:t>
                </a:r>
                <a:endParaRPr lang="en-US" sz="12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5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4177" y="3210613"/>
              <a:ext cx="1102158" cy="110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70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C65"/>
      </a:accent1>
      <a:accent2>
        <a:srgbClr val="FFC000"/>
      </a:accent2>
      <a:accent3>
        <a:srgbClr val="5B9BD5"/>
      </a:accent3>
      <a:accent4>
        <a:srgbClr val="F1654C"/>
      </a:accent4>
      <a:accent5>
        <a:srgbClr val="323F4B"/>
      </a:accent5>
      <a:accent6>
        <a:srgbClr val="FF0000"/>
      </a:accent6>
      <a:hlink>
        <a:srgbClr val="FFC000"/>
      </a:hlink>
      <a:folHlink>
        <a:srgbClr val="954F72"/>
      </a:folHlink>
    </a:clrScheme>
    <a:fontScheme name="Custom 1">
      <a:majorFont>
        <a:latin typeface="Roboto Medium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</TotalTime>
  <Words>143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Courier New</vt:lpstr>
      <vt:lpstr>Roboto Medium</vt:lpstr>
      <vt:lpstr>Office Theme</vt:lpstr>
      <vt:lpstr>1_Office Theme</vt:lpstr>
      <vt:lpstr>Infographic Layout Sample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Layout Sample</dc:title>
  <dc:creator>优品PPT</dc:creator>
  <dc:description>http://www.ypppt.com/</dc:description>
  <cp:lastModifiedBy>Administrator</cp:lastModifiedBy>
  <cp:revision>477</cp:revision>
  <dcterms:created xsi:type="dcterms:W3CDTF">2014-10-07T09:31:08Z</dcterms:created>
  <dcterms:modified xsi:type="dcterms:W3CDTF">2018-12-01T12:09:26Z</dcterms:modified>
</cp:coreProperties>
</file>