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9" r:id="rId5"/>
  </p:sldMasterIdLst>
  <p:notesMasterIdLst>
    <p:notesMasterId r:id="rId8"/>
  </p:notesMasterIdLst>
  <p:sldIdLst>
    <p:sldId id="280" r:id="rId6"/>
    <p:sldId id="281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C7BB"/>
    <a:srgbClr val="E9917E"/>
    <a:srgbClr val="404040"/>
    <a:srgbClr val="C30211"/>
    <a:srgbClr val="E93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102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7DC06F-3BB4-4819-A37E-C328AF70C3E4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34D85-009C-44E1-BB2B-141541C97A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95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6312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357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765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197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85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21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0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061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176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26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25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98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42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18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0" r:id="rId1"/>
    <p:sldLayoutId id="2147493461" r:id="rId2"/>
    <p:sldLayoutId id="2147493462" r:id="rId3"/>
    <p:sldLayoutId id="2147493463" r:id="rId4"/>
    <p:sldLayoutId id="2147493464" r:id="rId5"/>
    <p:sldLayoutId id="2147493465" r:id="rId6"/>
    <p:sldLayoutId id="2147493466" r:id="rId7"/>
    <p:sldLayoutId id="2147493467" r:id="rId8"/>
    <p:sldLayoutId id="2147493468" r:id="rId9"/>
    <p:sldLayoutId id="2147493469" r:id="rId10"/>
    <p:sldLayoutId id="21474934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711450"/>
            <a:ext cx="2286000" cy="2432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6000" y="2711450"/>
            <a:ext cx="2286000" cy="2432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000" y="2711450"/>
            <a:ext cx="2286000" cy="24320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000" y="2711450"/>
            <a:ext cx="2286000" cy="24320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2279650" cy="2012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0"/>
            <a:ext cx="2292350" cy="20129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616" y="0"/>
            <a:ext cx="2287384" cy="20129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8000" y="0"/>
            <a:ext cx="2286000" cy="20129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0"/>
          <p:cNvSpPr txBox="1"/>
          <p:nvPr/>
        </p:nvSpPr>
        <p:spPr>
          <a:xfrm>
            <a:off x="583503" y="1267042"/>
            <a:ext cx="103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STRENGTH </a:t>
            </a:r>
          </a:p>
        </p:txBody>
      </p:sp>
      <p:sp>
        <p:nvSpPr>
          <p:cNvPr id="13" name="TextBox 30"/>
          <p:cNvSpPr txBox="1"/>
          <p:nvPr/>
        </p:nvSpPr>
        <p:spPr>
          <a:xfrm>
            <a:off x="2877507" y="1261454"/>
            <a:ext cx="1096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WEAKNESS 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5038526" y="1260468"/>
            <a:ext cx="1351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OPPORTUNITY </a:t>
            </a:r>
          </a:p>
        </p:txBody>
      </p:sp>
      <p:sp>
        <p:nvSpPr>
          <p:cNvPr id="17" name="TextBox 30"/>
          <p:cNvSpPr txBox="1"/>
          <p:nvPr/>
        </p:nvSpPr>
        <p:spPr>
          <a:xfrm>
            <a:off x="7607059" y="1267041"/>
            <a:ext cx="78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THREAT</a:t>
            </a:r>
            <a:endParaRPr lang="en-US" altLang="zh-CN" sz="1400" b="1" dirty="0">
              <a:solidFill>
                <a:srgbClr val="F5F5F5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96950" y="262078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996950" y="201295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3371850" y="262078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371850" y="201295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668936" y="262078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5668936" y="201295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7902575" y="261789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7902575" y="201006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"/>
          <p:cNvSpPr txBox="1"/>
          <p:nvPr/>
        </p:nvSpPr>
        <p:spPr bwMode="auto">
          <a:xfrm>
            <a:off x="291871" y="3284649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5" name="TextBox 43"/>
          <p:cNvSpPr txBox="1"/>
          <p:nvPr/>
        </p:nvSpPr>
        <p:spPr bwMode="auto">
          <a:xfrm>
            <a:off x="2666770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6" name="TextBox 56"/>
          <p:cNvSpPr txBox="1"/>
          <p:nvPr/>
        </p:nvSpPr>
        <p:spPr bwMode="auto">
          <a:xfrm>
            <a:off x="4963857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7" name="TextBox 57"/>
          <p:cNvSpPr txBox="1"/>
          <p:nvPr/>
        </p:nvSpPr>
        <p:spPr bwMode="auto">
          <a:xfrm>
            <a:off x="7200671" y="3311298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15541" y="196564"/>
            <a:ext cx="624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S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44586" y="196564"/>
            <a:ext cx="946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W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59810" y="196564"/>
            <a:ext cx="8954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O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27326" y="196564"/>
            <a:ext cx="5400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770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5620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infopath/2007/PartnerControls"/>
    <ds:schemaRef ds:uri="http://schemas.microsoft.com/sharepoint/v3/fields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</TotalTime>
  <Words>341</Words>
  <Application>Microsoft Office PowerPoint</Application>
  <PresentationFormat>全屏显示(16:9)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Verdana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127</cp:revision>
  <dcterms:created xsi:type="dcterms:W3CDTF">2010-04-12T23:12:02Z</dcterms:created>
  <dcterms:modified xsi:type="dcterms:W3CDTF">2016-01-28T06:09:08Z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