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71" r:id="rId3"/>
    <p:sldId id="276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63" userDrawn="1">
          <p15:clr>
            <a:srgbClr val="A4A3A4"/>
          </p15:clr>
        </p15:guide>
        <p15:guide id="3" orient="horz" pos="3135" userDrawn="1">
          <p15:clr>
            <a:srgbClr val="A4A3A4"/>
          </p15:clr>
        </p15:guide>
        <p15:guide id="4" orient="horz" pos="1094" userDrawn="1">
          <p15:clr>
            <a:srgbClr val="A4A3A4"/>
          </p15:clr>
        </p15:guide>
        <p15:guide id="5" orient="horz" pos="2727" userDrawn="1">
          <p15:clr>
            <a:srgbClr val="A4A3A4"/>
          </p15:clr>
        </p15:guide>
        <p15:guide id="6" orient="horz" pos="1706" userDrawn="1">
          <p15:clr>
            <a:srgbClr val="A4A3A4"/>
          </p15:clr>
        </p15:guide>
        <p15:guide id="7" orient="horz" pos="368" userDrawn="1">
          <p15:clr>
            <a:srgbClr val="A4A3A4"/>
          </p15:clr>
        </p15:guide>
        <p15:guide id="8" orient="horz" pos="3906" userDrawn="1">
          <p15:clr>
            <a:srgbClr val="A4A3A4"/>
          </p15:clr>
        </p15:guide>
        <p15:guide id="9" pos="370" userDrawn="1">
          <p15:clr>
            <a:srgbClr val="A4A3A4"/>
          </p15:clr>
        </p15:guide>
        <p15:guide id="10" pos="7310" userDrawn="1">
          <p15:clr>
            <a:srgbClr val="A4A3A4"/>
          </p15:clr>
        </p15:guide>
        <p15:guide id="11" orient="horz" pos="2908" userDrawn="1">
          <p15:clr>
            <a:srgbClr val="A4A3A4"/>
          </p15:clr>
        </p15:guide>
        <p15:guide id="12" orient="horz" pos="229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5355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151" autoAdjust="0"/>
  </p:normalViewPr>
  <p:slideViewPr>
    <p:cSldViewPr snapToGrid="0" showGuides="1">
      <p:cViewPr varScale="1">
        <p:scale>
          <a:sx n="87" d="100"/>
          <a:sy n="87" d="100"/>
        </p:scale>
        <p:origin x="258" y="78"/>
      </p:cViewPr>
      <p:guideLst>
        <p:guide orient="horz" pos="2183"/>
        <p:guide pos="3863"/>
        <p:guide orient="horz" pos="3135"/>
        <p:guide orient="horz" pos="1094"/>
        <p:guide orient="horz" pos="2727"/>
        <p:guide orient="horz" pos="1706"/>
        <p:guide orient="horz" pos="368"/>
        <p:guide orient="horz" pos="3906"/>
        <p:guide pos="370"/>
        <p:guide pos="7310"/>
        <p:guide orient="horz" pos="2908"/>
        <p:guide orient="horz" pos="22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F86B5F-ED0D-437B-9A79-F075D74DEADF}" type="datetimeFigureOut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7CA5E9-242A-4AE6-B3B0-7066F408D4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8588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55366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6D9E-E757-4830-9317-DBD7492A505E}" type="datetimeFigureOut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BF86-97AE-4B04-9B06-3C0BD16A18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1448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6D9E-E757-4830-9317-DBD7492A505E}" type="datetimeFigureOut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BF86-97AE-4B04-9B06-3C0BD16A18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639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6D9E-E757-4830-9317-DBD7492A505E}" type="datetimeFigureOut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BF86-97AE-4B04-9B06-3C0BD16A18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7557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30061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92167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66472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79645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16511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9303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32838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56266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6D9E-E757-4830-9317-DBD7492A505E}" type="datetimeFigureOut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BF86-97AE-4B04-9B06-3C0BD16A18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86981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8926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4753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4717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6D9E-E757-4830-9317-DBD7492A505E}" type="datetimeFigureOut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BF86-97AE-4B04-9B06-3C0BD16A18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2590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6D9E-E757-4830-9317-DBD7492A505E}" type="datetimeFigureOut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BF86-97AE-4B04-9B06-3C0BD16A18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4139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6D9E-E757-4830-9317-DBD7492A505E}" type="datetimeFigureOut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BF86-97AE-4B04-9B06-3C0BD16A18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536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6D9E-E757-4830-9317-DBD7492A505E}" type="datetimeFigureOut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BF86-97AE-4B04-9B06-3C0BD16A18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529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6D9E-E757-4830-9317-DBD7492A505E}" type="datetimeFigureOut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BF86-97AE-4B04-9B06-3C0BD16A18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192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6D9E-E757-4830-9317-DBD7492A505E}" type="datetimeFigureOut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BF86-97AE-4B04-9B06-3C0BD16A18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153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6D9E-E757-4830-9317-DBD7492A505E}" type="datetimeFigureOut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BF86-97AE-4B04-9B06-3C0BD16A18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952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E6D9E-E757-4830-9317-DBD7492A505E}" type="datetimeFigureOut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89BF86-97AE-4B04-9B06-3C0BD16A18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078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515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09600" cy="620713"/>
          </a:xfrm>
          <a:prstGeom prst="rect">
            <a:avLst/>
          </a:prstGeom>
          <a:solidFill>
            <a:srgbClr val="DB53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51786" y="30480"/>
            <a:ext cx="44840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59595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</a:t>
            </a:r>
            <a:r>
              <a:rPr lang="zh-CN" altLang="en-US" sz="2800" b="1" dirty="0" smtClean="0">
                <a:solidFill>
                  <a:srgbClr val="59595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此处添加幻灯片标题</a:t>
            </a:r>
            <a:endParaRPr lang="zh-CN" altLang="en-US" sz="2800" b="1" dirty="0">
              <a:solidFill>
                <a:srgbClr val="59595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2115680"/>
              </p:ext>
            </p:extLst>
          </p:nvPr>
        </p:nvGraphicFramePr>
        <p:xfrm>
          <a:off x="1275079" y="1773238"/>
          <a:ext cx="9641842" cy="30426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7406"/>
                <a:gridCol w="1377406"/>
                <a:gridCol w="1377406"/>
                <a:gridCol w="1377406"/>
                <a:gridCol w="1377406"/>
                <a:gridCol w="1377406"/>
                <a:gridCol w="1377406"/>
              </a:tblGrid>
              <a:tr h="507101"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项目一</a:t>
                      </a:r>
                      <a:endParaRPr lang="zh-CN" altLang="en-US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项目二</a:t>
                      </a:r>
                      <a:endParaRPr lang="zh-CN" altLang="en-US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项目三</a:t>
                      </a:r>
                      <a:endParaRPr lang="zh-CN" altLang="en-US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项目四</a:t>
                      </a:r>
                      <a:endParaRPr lang="zh-CN" altLang="en-US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项目五</a:t>
                      </a:r>
                      <a:endParaRPr lang="zh-CN" altLang="en-US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项目六</a:t>
                      </a:r>
                      <a:endParaRPr lang="zh-CN" altLang="en-US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>
                    <a:solidFill>
                      <a:srgbClr val="595959"/>
                    </a:solidFill>
                  </a:tcPr>
                </a:tc>
              </a:tr>
              <a:tr h="507101"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数据一</a:t>
                      </a:r>
                      <a:endParaRPr lang="zh-CN" altLang="en-US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>
                    <a:solidFill>
                      <a:srgbClr val="DB535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10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 anchorCtr="1">
                    <a:solidFill>
                      <a:srgbClr val="DB535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 anchorCtr="1">
                    <a:solidFill>
                      <a:srgbClr val="DB535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12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 anchorCtr="1">
                    <a:solidFill>
                      <a:srgbClr val="DB535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13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 anchorCtr="1">
                    <a:solidFill>
                      <a:srgbClr val="DB535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14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 anchorCtr="1">
                    <a:solidFill>
                      <a:srgbClr val="DB535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15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 anchorCtr="1">
                    <a:solidFill>
                      <a:srgbClr val="DB5355"/>
                    </a:solidFill>
                  </a:tcPr>
                </a:tc>
              </a:tr>
              <a:tr h="507101"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rgbClr val="DB5355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数据二</a:t>
                      </a:r>
                      <a:endParaRPr lang="zh-CN" altLang="en-US" dirty="0">
                        <a:solidFill>
                          <a:srgbClr val="DB5355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rgbClr val="DB5355"/>
                          </a:solidFill>
                        </a:rPr>
                        <a:t>16</a:t>
                      </a:r>
                      <a:endParaRPr lang="zh-CN" altLang="en-US" dirty="0">
                        <a:solidFill>
                          <a:srgbClr val="DB5355"/>
                        </a:solidFill>
                      </a:endParaRPr>
                    </a:p>
                  </a:txBody>
                  <a:tcPr anchor="ctr" anchorCtr="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rgbClr val="DB5355"/>
                          </a:solidFill>
                        </a:rPr>
                        <a:t>17</a:t>
                      </a:r>
                      <a:endParaRPr lang="zh-CN" altLang="en-US" dirty="0">
                        <a:solidFill>
                          <a:srgbClr val="DB5355"/>
                        </a:solidFill>
                      </a:endParaRPr>
                    </a:p>
                  </a:txBody>
                  <a:tcPr anchor="ctr" anchorCtr="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rgbClr val="DB5355"/>
                          </a:solidFill>
                        </a:rPr>
                        <a:t>18</a:t>
                      </a:r>
                      <a:endParaRPr lang="zh-CN" altLang="en-US" dirty="0">
                        <a:solidFill>
                          <a:srgbClr val="DB5355"/>
                        </a:solidFill>
                      </a:endParaRPr>
                    </a:p>
                  </a:txBody>
                  <a:tcPr anchor="ctr" anchorCtr="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rgbClr val="DB5355"/>
                          </a:solidFill>
                        </a:rPr>
                        <a:t>19</a:t>
                      </a:r>
                      <a:endParaRPr lang="zh-CN" altLang="en-US" dirty="0">
                        <a:solidFill>
                          <a:srgbClr val="DB5355"/>
                        </a:solidFill>
                      </a:endParaRPr>
                    </a:p>
                  </a:txBody>
                  <a:tcPr anchor="ctr" anchorCtr="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rgbClr val="DB5355"/>
                          </a:solidFill>
                        </a:rPr>
                        <a:t>20</a:t>
                      </a:r>
                      <a:endParaRPr lang="zh-CN" altLang="en-US" dirty="0">
                        <a:solidFill>
                          <a:srgbClr val="DB5355"/>
                        </a:solidFill>
                      </a:endParaRPr>
                    </a:p>
                  </a:txBody>
                  <a:tcPr anchor="ctr" anchorCtr="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rgbClr val="DB5355"/>
                          </a:solidFill>
                        </a:rPr>
                        <a:t>21</a:t>
                      </a:r>
                      <a:endParaRPr lang="zh-CN" altLang="en-US" dirty="0">
                        <a:solidFill>
                          <a:srgbClr val="DB5355"/>
                        </a:solidFill>
                      </a:endParaRPr>
                    </a:p>
                  </a:txBody>
                  <a:tcPr anchor="ctr" anchorCtr="1">
                    <a:solidFill>
                      <a:schemeClr val="bg1"/>
                    </a:solidFill>
                  </a:tcPr>
                </a:tc>
              </a:tr>
              <a:tr h="507101"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数据三</a:t>
                      </a:r>
                      <a:endParaRPr lang="zh-CN" altLang="en-US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>
                    <a:solidFill>
                      <a:srgbClr val="DB535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22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 anchorCtr="1">
                    <a:solidFill>
                      <a:srgbClr val="DB535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23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 anchorCtr="1">
                    <a:solidFill>
                      <a:srgbClr val="DB535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24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 anchorCtr="1">
                    <a:solidFill>
                      <a:srgbClr val="DB535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25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 anchorCtr="1">
                    <a:solidFill>
                      <a:srgbClr val="DB535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26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 anchorCtr="1">
                    <a:solidFill>
                      <a:srgbClr val="DB535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27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 anchorCtr="1">
                    <a:solidFill>
                      <a:srgbClr val="DB5355"/>
                    </a:solidFill>
                  </a:tcPr>
                </a:tc>
              </a:tr>
              <a:tr h="507101"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rgbClr val="C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数据四</a:t>
                      </a:r>
                      <a:endParaRPr lang="zh-CN" altLang="en-US" dirty="0">
                        <a:solidFill>
                          <a:srgbClr val="C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rgbClr val="C00000"/>
                          </a:solidFill>
                        </a:rPr>
                        <a:t>28</a:t>
                      </a:r>
                      <a:endParaRPr lang="zh-CN" altLang="en-US" dirty="0">
                        <a:solidFill>
                          <a:srgbClr val="C00000"/>
                        </a:solidFill>
                      </a:endParaRPr>
                    </a:p>
                  </a:txBody>
                  <a:tcPr anchor="ctr" anchorCtr="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rgbClr val="C00000"/>
                          </a:solidFill>
                        </a:rPr>
                        <a:t>28</a:t>
                      </a:r>
                      <a:endParaRPr lang="zh-CN" altLang="en-US" dirty="0">
                        <a:solidFill>
                          <a:srgbClr val="C00000"/>
                        </a:solidFill>
                      </a:endParaRPr>
                    </a:p>
                  </a:txBody>
                  <a:tcPr anchor="ctr" anchorCtr="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rgbClr val="C00000"/>
                          </a:solidFill>
                        </a:rPr>
                        <a:t>30</a:t>
                      </a:r>
                      <a:endParaRPr lang="zh-CN" altLang="en-US" dirty="0">
                        <a:solidFill>
                          <a:srgbClr val="C00000"/>
                        </a:solidFill>
                      </a:endParaRPr>
                    </a:p>
                  </a:txBody>
                  <a:tcPr anchor="ctr" anchorCtr="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rgbClr val="C00000"/>
                          </a:solidFill>
                        </a:rPr>
                        <a:t>31</a:t>
                      </a:r>
                      <a:endParaRPr lang="zh-CN" altLang="en-US" dirty="0">
                        <a:solidFill>
                          <a:srgbClr val="C00000"/>
                        </a:solidFill>
                      </a:endParaRPr>
                    </a:p>
                  </a:txBody>
                  <a:tcPr anchor="ctr" anchorCtr="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rgbClr val="C00000"/>
                          </a:solidFill>
                        </a:rPr>
                        <a:t>32</a:t>
                      </a:r>
                      <a:endParaRPr lang="zh-CN" altLang="en-US" dirty="0">
                        <a:solidFill>
                          <a:srgbClr val="C00000"/>
                        </a:solidFill>
                      </a:endParaRPr>
                    </a:p>
                  </a:txBody>
                  <a:tcPr anchor="ctr" anchorCtr="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rgbClr val="C00000"/>
                          </a:solidFill>
                        </a:rPr>
                        <a:t>33</a:t>
                      </a:r>
                      <a:endParaRPr lang="zh-CN" altLang="en-US" dirty="0">
                        <a:solidFill>
                          <a:srgbClr val="C00000"/>
                        </a:solidFill>
                      </a:endParaRPr>
                    </a:p>
                  </a:txBody>
                  <a:tcPr anchor="ctr" anchorCtr="1">
                    <a:solidFill>
                      <a:schemeClr val="bg1"/>
                    </a:solidFill>
                  </a:tcPr>
                </a:tc>
              </a:tr>
              <a:tr h="507101"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数据五</a:t>
                      </a:r>
                      <a:endParaRPr lang="zh-CN" altLang="en-US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>
                    <a:solidFill>
                      <a:srgbClr val="DB535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34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 anchorCtr="1">
                    <a:solidFill>
                      <a:srgbClr val="DB535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35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 anchorCtr="1">
                    <a:solidFill>
                      <a:srgbClr val="DB535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36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 anchorCtr="1">
                    <a:solidFill>
                      <a:srgbClr val="DB535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37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 anchorCtr="1">
                    <a:solidFill>
                      <a:srgbClr val="DB535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38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 anchorCtr="1">
                    <a:solidFill>
                      <a:srgbClr val="DB535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39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 anchorCtr="1">
                    <a:solidFill>
                      <a:srgbClr val="DB5355"/>
                    </a:solidFill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1166564" y="5013325"/>
            <a:ext cx="124192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rgbClr val="DB5355"/>
                </a:solidFill>
                <a:latin typeface="Broadway" panose="04040905080B02020502" pitchFamily="82" charset="0"/>
              </a:rPr>
              <a:t>01</a:t>
            </a:r>
            <a:endParaRPr lang="zh-CN" altLang="en-US" sz="6600" dirty="0">
              <a:solidFill>
                <a:srgbClr val="DB5355"/>
              </a:solidFill>
              <a:latin typeface="Broadway" panose="04040905080B02020502" pitchFamily="82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02815" y="5189614"/>
            <a:ext cx="4030345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请在此处添加内容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</a:t>
            </a:r>
            <a:r>
              <a:rPr lang="zh-CN" altLang="en-US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</a:t>
            </a:r>
            <a:r>
              <a:rPr lang="zh-CN" altLang="en-US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</a:t>
            </a:r>
            <a:r>
              <a:rPr lang="zh-CN" altLang="en-US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74080" y="5012690"/>
            <a:ext cx="16459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rgbClr val="DB5355"/>
                </a:solidFill>
                <a:latin typeface="Broadway" panose="04040905080B02020502" pitchFamily="82" charset="0"/>
              </a:rPr>
              <a:t>02</a:t>
            </a:r>
            <a:endParaRPr lang="zh-CN" altLang="en-US" sz="6600" dirty="0">
              <a:solidFill>
                <a:srgbClr val="DB5355"/>
              </a:solidFill>
              <a:latin typeface="Broadway" panose="04040905080B02020502" pitchFamily="82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117011" y="5189614"/>
            <a:ext cx="4030345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请在此处添加内容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</a:t>
            </a:r>
            <a:r>
              <a:rPr lang="zh-CN" altLang="en-US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</a:t>
            </a:r>
            <a:r>
              <a:rPr lang="zh-CN" altLang="en-US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</a:t>
            </a:r>
            <a:r>
              <a:rPr lang="zh-CN" altLang="en-US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96975" y="1204748"/>
            <a:ext cx="4358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请在此处输入表格小标题</a:t>
            </a:r>
            <a:endParaRPr lang="zh-CN" altLang="en-US" sz="20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47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38864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224</Words>
  <Application>Microsoft Office PowerPoint</Application>
  <PresentationFormat>宽屏</PresentationFormat>
  <Paragraphs>54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Broadway</vt:lpstr>
      <vt:lpstr>Meiryo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阴克强</dc:creator>
  <cp:lastModifiedBy>Administrator</cp:lastModifiedBy>
  <cp:revision>33</cp:revision>
  <dcterms:created xsi:type="dcterms:W3CDTF">2015-08-26T08:47:57Z</dcterms:created>
  <dcterms:modified xsi:type="dcterms:W3CDTF">2015-09-22T16:29:26Z</dcterms:modified>
</cp:coreProperties>
</file>