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7" r:id="rId2"/>
  </p:sldMasterIdLst>
  <p:notesMasterIdLst>
    <p:notesMasterId r:id="rId5"/>
  </p:notesMasterIdLst>
  <p:sldIdLst>
    <p:sldId id="267" r:id="rId3"/>
    <p:sldId id="268" r:id="rId4"/>
  </p:sldIdLst>
  <p:sldSz cx="12192000" cy="6858000"/>
  <p:notesSz cx="6858000" cy="9144000"/>
  <p:custDataLst>
    <p:tags r:id="rId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1" clrIdx="0">
    <p:extLst>
      <p:ext uri="{19B8F6BF-5375-455C-9EA6-DF929625EA0E}">
        <p15:presenceInfo xmlns:p15="http://schemas.microsoft.com/office/powerpoint/2012/main" userId="Administrator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9BBB59"/>
    <a:srgbClr val="2B9AED"/>
    <a:srgbClr val="198CFF"/>
    <a:srgbClr val="C0392B"/>
    <a:srgbClr val="113753"/>
    <a:srgbClr val="071621"/>
    <a:srgbClr val="2980B9"/>
    <a:srgbClr val="1AB2FD"/>
    <a:srgbClr val="F39C1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02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54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8" Type="http://schemas.microsoft.com/office/2015/10/relationships/revisionInfo" Target="revisionInfo.xml"/><Relationship Id="rId3" Type="http://schemas.openxmlformats.org/officeDocument/2006/relationships/slide" Target="slides/slide1.xml"/><Relationship Id="rId7" Type="http://schemas.openxmlformats.org/officeDocument/2006/relationships/commentAuthors" Target="commentAuthor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A55ABC0-1996-4F80-9158-DC6ADECBB410}" type="datetimeFigureOut">
              <a:rPr lang="zh-CN" altLang="en-US" smtClean="0"/>
              <a:t>2021/5/6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ADECD8-244A-4910-B187-CBC0FD45BE1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618964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smtClean="0"/>
              <a:t>https://www.ypppt.com/</a:t>
            </a:r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ADECD8-244A-4910-B187-CBC0FD45BE18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761398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1795471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E0F5B-6BF1-49F2-AE62-80A0200A198B}" type="datetimeFigureOut">
              <a:rPr lang="zh-CN" altLang="en-US" smtClean="0"/>
              <a:t>2021/5/6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E3C945-1FDC-4A53-9735-EF326414CF9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41059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1210">
        <p:random/>
      </p:transition>
    </mc:Choice>
    <mc:Fallback xmlns="">
      <p:transition spd="slow" advTm="1210">
        <p:random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35474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74887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701074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6291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61675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75790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46477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21064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41874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49131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271500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CE0F5B-6BF1-49F2-AE62-80A0200A198B}" type="datetimeFigureOut">
              <a:rPr lang="zh-CN" altLang="en-US" smtClean="0"/>
              <a:t>2021/5/6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E3C945-1FDC-4A53-9735-EF326414CF9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125977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mc:AlternateContent xmlns:mc="http://schemas.openxmlformats.org/markup-compatibility/2006" xmlns:p14="http://schemas.microsoft.com/office/powerpoint/2010/main">
    <mc:Choice Requires="p14">
      <p:transition spd="slow" p14:dur="1500" advTm="1210">
        <p:random/>
      </p:transition>
    </mc:Choice>
    <mc:Fallback xmlns="">
      <p:transition spd="slow" advTm="1210">
        <p:random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27653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3"/>
          <p:cNvSpPr>
            <a:spLocks/>
          </p:cNvSpPr>
          <p:nvPr/>
        </p:nvSpPr>
        <p:spPr bwMode="auto">
          <a:xfrm>
            <a:off x="9220201" y="3083982"/>
            <a:ext cx="1123950" cy="1739901"/>
          </a:xfrm>
          <a:custGeom>
            <a:avLst/>
            <a:gdLst>
              <a:gd name="T0" fmla="*/ 162 w 708"/>
              <a:gd name="T1" fmla="*/ 1096 h 1096"/>
              <a:gd name="T2" fmla="*/ 0 w 708"/>
              <a:gd name="T3" fmla="*/ 933 h 1096"/>
              <a:gd name="T4" fmla="*/ 383 w 708"/>
              <a:gd name="T5" fmla="*/ 548 h 1096"/>
              <a:gd name="T6" fmla="*/ 0 w 708"/>
              <a:gd name="T7" fmla="*/ 164 h 1096"/>
              <a:gd name="T8" fmla="*/ 162 w 708"/>
              <a:gd name="T9" fmla="*/ 0 h 1096"/>
              <a:gd name="T10" fmla="*/ 708 w 708"/>
              <a:gd name="T11" fmla="*/ 548 h 1096"/>
              <a:gd name="T12" fmla="*/ 162 w 708"/>
              <a:gd name="T13" fmla="*/ 1096 h 10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08" h="1096">
                <a:moveTo>
                  <a:pt x="162" y="1096"/>
                </a:moveTo>
                <a:lnTo>
                  <a:pt x="0" y="933"/>
                </a:lnTo>
                <a:lnTo>
                  <a:pt x="383" y="548"/>
                </a:lnTo>
                <a:lnTo>
                  <a:pt x="0" y="164"/>
                </a:lnTo>
                <a:lnTo>
                  <a:pt x="162" y="0"/>
                </a:lnTo>
                <a:lnTo>
                  <a:pt x="708" y="548"/>
                </a:lnTo>
                <a:lnTo>
                  <a:pt x="162" y="1096"/>
                </a:lnTo>
                <a:close/>
              </a:path>
            </a:pathLst>
          </a:custGeom>
          <a:solidFill>
            <a:srgbClr val="C0392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3" name="Freeform 4"/>
          <p:cNvSpPr>
            <a:spLocks/>
          </p:cNvSpPr>
          <p:nvPr/>
        </p:nvSpPr>
        <p:spPr bwMode="auto">
          <a:xfrm>
            <a:off x="7431088" y="3083982"/>
            <a:ext cx="1123950" cy="1739901"/>
          </a:xfrm>
          <a:custGeom>
            <a:avLst/>
            <a:gdLst>
              <a:gd name="T0" fmla="*/ 162 w 708"/>
              <a:gd name="T1" fmla="*/ 1096 h 1096"/>
              <a:gd name="T2" fmla="*/ 0 w 708"/>
              <a:gd name="T3" fmla="*/ 933 h 1096"/>
              <a:gd name="T4" fmla="*/ 383 w 708"/>
              <a:gd name="T5" fmla="*/ 548 h 1096"/>
              <a:gd name="T6" fmla="*/ 0 w 708"/>
              <a:gd name="T7" fmla="*/ 164 h 1096"/>
              <a:gd name="T8" fmla="*/ 162 w 708"/>
              <a:gd name="T9" fmla="*/ 0 h 1096"/>
              <a:gd name="T10" fmla="*/ 708 w 708"/>
              <a:gd name="T11" fmla="*/ 548 h 1096"/>
              <a:gd name="T12" fmla="*/ 162 w 708"/>
              <a:gd name="T13" fmla="*/ 1096 h 10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08" h="1096">
                <a:moveTo>
                  <a:pt x="162" y="1096"/>
                </a:moveTo>
                <a:lnTo>
                  <a:pt x="0" y="933"/>
                </a:lnTo>
                <a:lnTo>
                  <a:pt x="383" y="548"/>
                </a:lnTo>
                <a:lnTo>
                  <a:pt x="0" y="164"/>
                </a:lnTo>
                <a:lnTo>
                  <a:pt x="162" y="0"/>
                </a:lnTo>
                <a:lnTo>
                  <a:pt x="708" y="548"/>
                </a:lnTo>
                <a:lnTo>
                  <a:pt x="162" y="1096"/>
                </a:lnTo>
                <a:close/>
              </a:path>
            </a:pathLst>
          </a:custGeom>
          <a:solidFill>
            <a:srgbClr val="F39C1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2114551" y="3083982"/>
            <a:ext cx="1123950" cy="1739901"/>
          </a:xfrm>
          <a:custGeom>
            <a:avLst/>
            <a:gdLst>
              <a:gd name="T0" fmla="*/ 162 w 708"/>
              <a:gd name="T1" fmla="*/ 1096 h 1096"/>
              <a:gd name="T2" fmla="*/ 0 w 708"/>
              <a:gd name="T3" fmla="*/ 933 h 1096"/>
              <a:gd name="T4" fmla="*/ 383 w 708"/>
              <a:gd name="T5" fmla="*/ 548 h 1096"/>
              <a:gd name="T6" fmla="*/ 0 w 708"/>
              <a:gd name="T7" fmla="*/ 164 h 1096"/>
              <a:gd name="T8" fmla="*/ 162 w 708"/>
              <a:gd name="T9" fmla="*/ 0 h 1096"/>
              <a:gd name="T10" fmla="*/ 708 w 708"/>
              <a:gd name="T11" fmla="*/ 548 h 1096"/>
              <a:gd name="T12" fmla="*/ 162 w 708"/>
              <a:gd name="T13" fmla="*/ 1096 h 10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08" h="1096">
                <a:moveTo>
                  <a:pt x="162" y="1096"/>
                </a:moveTo>
                <a:lnTo>
                  <a:pt x="0" y="933"/>
                </a:lnTo>
                <a:lnTo>
                  <a:pt x="383" y="548"/>
                </a:lnTo>
                <a:lnTo>
                  <a:pt x="0" y="164"/>
                </a:lnTo>
                <a:lnTo>
                  <a:pt x="162" y="0"/>
                </a:lnTo>
                <a:lnTo>
                  <a:pt x="708" y="548"/>
                </a:lnTo>
                <a:lnTo>
                  <a:pt x="162" y="1096"/>
                </a:lnTo>
                <a:close/>
              </a:path>
            </a:pathLst>
          </a:custGeom>
          <a:solidFill>
            <a:srgbClr val="2980B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cxnSp>
        <p:nvCxnSpPr>
          <p:cNvPr id="5" name="Straight Connector 6"/>
          <p:cNvCxnSpPr/>
          <p:nvPr/>
        </p:nvCxnSpPr>
        <p:spPr>
          <a:xfrm>
            <a:off x="1804987" y="2788027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2980B9"/>
            </a:solidFill>
            <a:prstDash val="solid"/>
            <a:miter lim="800000"/>
          </a:ln>
          <a:effectLst/>
        </p:spPr>
      </p:cxnSp>
      <p:cxnSp>
        <p:nvCxnSpPr>
          <p:cNvPr id="6" name="Straight Connector 7"/>
          <p:cNvCxnSpPr/>
          <p:nvPr/>
        </p:nvCxnSpPr>
        <p:spPr>
          <a:xfrm flipH="1">
            <a:off x="1814513" y="4065059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2980B9"/>
            </a:solidFill>
            <a:prstDash val="solid"/>
            <a:miter lim="800000"/>
          </a:ln>
          <a:effectLst/>
        </p:spPr>
      </p:cxnSp>
      <p:cxnSp>
        <p:nvCxnSpPr>
          <p:cNvPr id="7" name="Straight Connector 8"/>
          <p:cNvCxnSpPr/>
          <p:nvPr/>
        </p:nvCxnSpPr>
        <p:spPr>
          <a:xfrm>
            <a:off x="3563939" y="2786778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41B176"/>
            </a:solidFill>
            <a:prstDash val="solid"/>
            <a:miter lim="800000"/>
          </a:ln>
          <a:effectLst/>
        </p:spPr>
      </p:cxnSp>
      <p:cxnSp>
        <p:nvCxnSpPr>
          <p:cNvPr id="8" name="Straight Connector 9"/>
          <p:cNvCxnSpPr/>
          <p:nvPr/>
        </p:nvCxnSpPr>
        <p:spPr>
          <a:xfrm flipH="1">
            <a:off x="3573465" y="4063810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41B176"/>
            </a:solidFill>
            <a:prstDash val="solid"/>
            <a:miter lim="800000"/>
          </a:ln>
          <a:effectLst/>
        </p:spPr>
      </p:cxnSp>
      <p:cxnSp>
        <p:nvCxnSpPr>
          <p:cNvPr id="9" name="Straight Connector 10"/>
          <p:cNvCxnSpPr/>
          <p:nvPr/>
        </p:nvCxnSpPr>
        <p:spPr>
          <a:xfrm>
            <a:off x="5332417" y="2788027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9BBB59"/>
            </a:solidFill>
            <a:prstDash val="solid"/>
            <a:miter lim="800000"/>
          </a:ln>
          <a:effectLst/>
        </p:spPr>
      </p:cxnSp>
      <p:cxnSp>
        <p:nvCxnSpPr>
          <p:cNvPr id="10" name="Straight Connector 11"/>
          <p:cNvCxnSpPr/>
          <p:nvPr/>
        </p:nvCxnSpPr>
        <p:spPr>
          <a:xfrm flipH="1">
            <a:off x="5341943" y="4065059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9BBB59"/>
            </a:solidFill>
            <a:prstDash val="solid"/>
            <a:miter lim="800000"/>
          </a:ln>
          <a:effectLst/>
        </p:spPr>
      </p:cxnSp>
      <p:cxnSp>
        <p:nvCxnSpPr>
          <p:cNvPr id="11" name="Straight Connector 12"/>
          <p:cNvCxnSpPr/>
          <p:nvPr/>
        </p:nvCxnSpPr>
        <p:spPr>
          <a:xfrm>
            <a:off x="7126294" y="2786778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F39C12"/>
            </a:solidFill>
            <a:prstDash val="solid"/>
            <a:miter lim="800000"/>
          </a:ln>
          <a:effectLst/>
        </p:spPr>
      </p:cxnSp>
      <p:cxnSp>
        <p:nvCxnSpPr>
          <p:cNvPr id="12" name="Straight Connector 13"/>
          <p:cNvCxnSpPr/>
          <p:nvPr/>
        </p:nvCxnSpPr>
        <p:spPr>
          <a:xfrm flipH="1">
            <a:off x="7135820" y="4063810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F39C12"/>
            </a:solidFill>
            <a:prstDash val="solid"/>
            <a:miter lim="800000"/>
          </a:ln>
          <a:effectLst/>
        </p:spPr>
      </p:cxnSp>
      <p:cxnSp>
        <p:nvCxnSpPr>
          <p:cNvPr id="13" name="Straight Connector 14"/>
          <p:cNvCxnSpPr/>
          <p:nvPr/>
        </p:nvCxnSpPr>
        <p:spPr>
          <a:xfrm>
            <a:off x="8848731" y="2786778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C0392B"/>
            </a:solidFill>
            <a:prstDash val="solid"/>
            <a:miter lim="800000"/>
          </a:ln>
          <a:effectLst/>
        </p:spPr>
      </p:cxnSp>
      <p:cxnSp>
        <p:nvCxnSpPr>
          <p:cNvPr id="14" name="Straight Connector 15"/>
          <p:cNvCxnSpPr/>
          <p:nvPr/>
        </p:nvCxnSpPr>
        <p:spPr>
          <a:xfrm flipH="1">
            <a:off x="8858257" y="4063810"/>
            <a:ext cx="1057275" cy="1057275"/>
          </a:xfrm>
          <a:prstGeom prst="line">
            <a:avLst/>
          </a:prstGeom>
          <a:noFill/>
          <a:ln w="50800" cap="flat" cmpd="sng" algn="ctr">
            <a:solidFill>
              <a:srgbClr val="C0392B"/>
            </a:solidFill>
            <a:prstDash val="solid"/>
            <a:miter lim="800000"/>
          </a:ln>
          <a:effectLst/>
        </p:spPr>
      </p:cxnSp>
      <p:sp>
        <p:nvSpPr>
          <p:cNvPr id="15" name="Oval 16"/>
          <p:cNvSpPr/>
          <p:nvPr/>
        </p:nvSpPr>
        <p:spPr>
          <a:xfrm>
            <a:off x="1289449" y="4988874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2980B9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6" name="Oval 17"/>
          <p:cNvSpPr/>
          <p:nvPr/>
        </p:nvSpPr>
        <p:spPr>
          <a:xfrm>
            <a:off x="1289449" y="2369610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2980B9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7" name="Freeform 18"/>
          <p:cNvSpPr>
            <a:spLocks/>
          </p:cNvSpPr>
          <p:nvPr/>
        </p:nvSpPr>
        <p:spPr bwMode="auto">
          <a:xfrm>
            <a:off x="3875088" y="3083982"/>
            <a:ext cx="1123950" cy="1739901"/>
          </a:xfrm>
          <a:custGeom>
            <a:avLst/>
            <a:gdLst>
              <a:gd name="T0" fmla="*/ 162 w 708"/>
              <a:gd name="T1" fmla="*/ 1096 h 1096"/>
              <a:gd name="T2" fmla="*/ 0 w 708"/>
              <a:gd name="T3" fmla="*/ 933 h 1096"/>
              <a:gd name="T4" fmla="*/ 383 w 708"/>
              <a:gd name="T5" fmla="*/ 548 h 1096"/>
              <a:gd name="T6" fmla="*/ 0 w 708"/>
              <a:gd name="T7" fmla="*/ 164 h 1096"/>
              <a:gd name="T8" fmla="*/ 162 w 708"/>
              <a:gd name="T9" fmla="*/ 0 h 1096"/>
              <a:gd name="T10" fmla="*/ 708 w 708"/>
              <a:gd name="T11" fmla="*/ 548 h 1096"/>
              <a:gd name="T12" fmla="*/ 162 w 708"/>
              <a:gd name="T13" fmla="*/ 1096 h 10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08" h="1096">
                <a:moveTo>
                  <a:pt x="162" y="1096"/>
                </a:moveTo>
                <a:lnTo>
                  <a:pt x="0" y="933"/>
                </a:lnTo>
                <a:lnTo>
                  <a:pt x="383" y="548"/>
                </a:lnTo>
                <a:lnTo>
                  <a:pt x="0" y="164"/>
                </a:lnTo>
                <a:lnTo>
                  <a:pt x="162" y="0"/>
                </a:lnTo>
                <a:lnTo>
                  <a:pt x="708" y="548"/>
                </a:lnTo>
                <a:lnTo>
                  <a:pt x="162" y="1096"/>
                </a:lnTo>
                <a:close/>
              </a:path>
            </a:pathLst>
          </a:custGeom>
          <a:solidFill>
            <a:srgbClr val="41B17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18" name="Freeform 19"/>
          <p:cNvSpPr>
            <a:spLocks/>
          </p:cNvSpPr>
          <p:nvPr/>
        </p:nvSpPr>
        <p:spPr bwMode="auto">
          <a:xfrm>
            <a:off x="5635626" y="3083982"/>
            <a:ext cx="1123950" cy="1739901"/>
          </a:xfrm>
          <a:custGeom>
            <a:avLst/>
            <a:gdLst>
              <a:gd name="T0" fmla="*/ 162 w 708"/>
              <a:gd name="T1" fmla="*/ 1096 h 1096"/>
              <a:gd name="T2" fmla="*/ 0 w 708"/>
              <a:gd name="T3" fmla="*/ 933 h 1096"/>
              <a:gd name="T4" fmla="*/ 383 w 708"/>
              <a:gd name="T5" fmla="*/ 548 h 1096"/>
              <a:gd name="T6" fmla="*/ 0 w 708"/>
              <a:gd name="T7" fmla="*/ 164 h 1096"/>
              <a:gd name="T8" fmla="*/ 162 w 708"/>
              <a:gd name="T9" fmla="*/ 0 h 1096"/>
              <a:gd name="T10" fmla="*/ 708 w 708"/>
              <a:gd name="T11" fmla="*/ 548 h 1096"/>
              <a:gd name="T12" fmla="*/ 162 w 708"/>
              <a:gd name="T13" fmla="*/ 1096 h 10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08" h="1096">
                <a:moveTo>
                  <a:pt x="162" y="1096"/>
                </a:moveTo>
                <a:lnTo>
                  <a:pt x="0" y="933"/>
                </a:lnTo>
                <a:lnTo>
                  <a:pt x="383" y="548"/>
                </a:lnTo>
                <a:lnTo>
                  <a:pt x="0" y="164"/>
                </a:lnTo>
                <a:lnTo>
                  <a:pt x="162" y="0"/>
                </a:lnTo>
                <a:lnTo>
                  <a:pt x="708" y="548"/>
                </a:lnTo>
                <a:lnTo>
                  <a:pt x="162" y="1096"/>
                </a:lnTo>
                <a:close/>
              </a:path>
            </a:pathLst>
          </a:custGeom>
          <a:solidFill>
            <a:srgbClr val="9BBB5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19" name="Oval 20"/>
          <p:cNvSpPr/>
          <p:nvPr/>
        </p:nvSpPr>
        <p:spPr>
          <a:xfrm>
            <a:off x="3075991" y="4988874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41B176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20" name="Oval 21"/>
          <p:cNvSpPr/>
          <p:nvPr/>
        </p:nvSpPr>
        <p:spPr>
          <a:xfrm>
            <a:off x="3075991" y="2369610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41B176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21" name="Oval 22"/>
          <p:cNvSpPr/>
          <p:nvPr/>
        </p:nvSpPr>
        <p:spPr>
          <a:xfrm>
            <a:off x="4809328" y="4988874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9BBB59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22" name="Oval 23"/>
          <p:cNvSpPr/>
          <p:nvPr/>
        </p:nvSpPr>
        <p:spPr>
          <a:xfrm>
            <a:off x="4809328" y="2369610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9BBB59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23" name="Oval 24"/>
          <p:cNvSpPr/>
          <p:nvPr/>
        </p:nvSpPr>
        <p:spPr>
          <a:xfrm>
            <a:off x="6638936" y="4988874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F39C12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24" name="Oval 25"/>
          <p:cNvSpPr/>
          <p:nvPr/>
        </p:nvSpPr>
        <p:spPr>
          <a:xfrm>
            <a:off x="6638936" y="2369610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F39C12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25" name="Oval 26"/>
          <p:cNvSpPr/>
          <p:nvPr/>
        </p:nvSpPr>
        <p:spPr>
          <a:xfrm>
            <a:off x="8362160" y="4988874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C0392B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26" name="Oval 27"/>
          <p:cNvSpPr/>
          <p:nvPr/>
        </p:nvSpPr>
        <p:spPr>
          <a:xfrm>
            <a:off x="8362160" y="2369610"/>
            <a:ext cx="550859" cy="550859"/>
          </a:xfrm>
          <a:prstGeom prst="ellipse">
            <a:avLst/>
          </a:prstGeom>
          <a:noFill/>
          <a:ln w="50800" cap="flat" cmpd="sng" algn="ctr">
            <a:solidFill>
              <a:srgbClr val="C0392B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27" name="TextBox 28"/>
          <p:cNvSpPr txBox="1"/>
          <p:nvPr/>
        </p:nvSpPr>
        <p:spPr>
          <a:xfrm>
            <a:off x="370934" y="2507576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1</a:t>
            </a:r>
          </a:p>
        </p:txBody>
      </p:sp>
      <p:sp>
        <p:nvSpPr>
          <p:cNvPr id="28" name="TextBox 29"/>
          <p:cNvSpPr txBox="1"/>
          <p:nvPr/>
        </p:nvSpPr>
        <p:spPr>
          <a:xfrm>
            <a:off x="370934" y="5149660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2</a:t>
            </a:r>
          </a:p>
        </p:txBody>
      </p:sp>
      <p:sp>
        <p:nvSpPr>
          <p:cNvPr id="29" name="TextBox 30"/>
          <p:cNvSpPr txBox="1"/>
          <p:nvPr/>
        </p:nvSpPr>
        <p:spPr>
          <a:xfrm>
            <a:off x="2151025" y="2507576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1</a:t>
            </a:r>
          </a:p>
        </p:txBody>
      </p:sp>
      <p:sp>
        <p:nvSpPr>
          <p:cNvPr id="30" name="TextBox 31"/>
          <p:cNvSpPr txBox="1"/>
          <p:nvPr/>
        </p:nvSpPr>
        <p:spPr>
          <a:xfrm>
            <a:off x="2151025" y="5149660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2</a:t>
            </a:r>
          </a:p>
        </p:txBody>
      </p:sp>
      <p:sp>
        <p:nvSpPr>
          <p:cNvPr id="31" name="TextBox 32"/>
          <p:cNvSpPr txBox="1"/>
          <p:nvPr/>
        </p:nvSpPr>
        <p:spPr>
          <a:xfrm>
            <a:off x="3901681" y="2507576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1</a:t>
            </a:r>
          </a:p>
        </p:txBody>
      </p:sp>
      <p:sp>
        <p:nvSpPr>
          <p:cNvPr id="32" name="TextBox 33"/>
          <p:cNvSpPr txBox="1"/>
          <p:nvPr/>
        </p:nvSpPr>
        <p:spPr>
          <a:xfrm>
            <a:off x="3901681" y="5149660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2</a:t>
            </a:r>
          </a:p>
        </p:txBody>
      </p:sp>
      <p:sp>
        <p:nvSpPr>
          <p:cNvPr id="33" name="TextBox 34"/>
          <p:cNvSpPr txBox="1"/>
          <p:nvPr/>
        </p:nvSpPr>
        <p:spPr>
          <a:xfrm>
            <a:off x="5716697" y="2507576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1</a:t>
            </a:r>
          </a:p>
        </p:txBody>
      </p:sp>
      <p:sp>
        <p:nvSpPr>
          <p:cNvPr id="34" name="TextBox 35"/>
          <p:cNvSpPr txBox="1"/>
          <p:nvPr/>
        </p:nvSpPr>
        <p:spPr>
          <a:xfrm>
            <a:off x="5716697" y="5149660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2</a:t>
            </a:r>
          </a:p>
        </p:txBody>
      </p:sp>
      <p:sp>
        <p:nvSpPr>
          <p:cNvPr id="35" name="TextBox 36"/>
          <p:cNvSpPr txBox="1"/>
          <p:nvPr/>
        </p:nvSpPr>
        <p:spPr>
          <a:xfrm>
            <a:off x="7436842" y="2507576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1</a:t>
            </a:r>
          </a:p>
        </p:txBody>
      </p:sp>
      <p:sp>
        <p:nvSpPr>
          <p:cNvPr id="36" name="TextBox 37"/>
          <p:cNvSpPr txBox="1"/>
          <p:nvPr/>
        </p:nvSpPr>
        <p:spPr>
          <a:xfrm>
            <a:off x="7436842" y="5149660"/>
            <a:ext cx="9124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b="1" dirty="0">
                <a:solidFill>
                  <a:srgbClr val="3F3F3F"/>
                </a:solidFill>
                <a:latin typeface="Lato"/>
              </a:rPr>
              <a:t>Content 2</a:t>
            </a:r>
          </a:p>
        </p:txBody>
      </p:sp>
      <p:sp>
        <p:nvSpPr>
          <p:cNvPr id="37" name="TextBox 38"/>
          <p:cNvSpPr txBox="1"/>
          <p:nvPr/>
        </p:nvSpPr>
        <p:spPr>
          <a:xfrm>
            <a:off x="1782350" y="3764420"/>
            <a:ext cx="8050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600" b="1" dirty="0">
                <a:solidFill>
                  <a:srgbClr val="3F3F3F"/>
                </a:solidFill>
                <a:latin typeface="Lato"/>
              </a:rPr>
              <a:t>Step 1</a:t>
            </a:r>
          </a:p>
        </p:txBody>
      </p:sp>
      <p:sp>
        <p:nvSpPr>
          <p:cNvPr id="38" name="TextBox 39"/>
          <p:cNvSpPr txBox="1"/>
          <p:nvPr/>
        </p:nvSpPr>
        <p:spPr>
          <a:xfrm>
            <a:off x="3493701" y="3764420"/>
            <a:ext cx="8050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600" b="1" dirty="0">
                <a:solidFill>
                  <a:srgbClr val="3F3F3F"/>
                </a:solidFill>
                <a:latin typeface="Lato"/>
              </a:rPr>
              <a:t>Step 2</a:t>
            </a:r>
          </a:p>
        </p:txBody>
      </p:sp>
      <p:sp>
        <p:nvSpPr>
          <p:cNvPr id="39" name="TextBox 40"/>
          <p:cNvSpPr txBox="1"/>
          <p:nvPr/>
        </p:nvSpPr>
        <p:spPr>
          <a:xfrm>
            <a:off x="5293342" y="3764420"/>
            <a:ext cx="8050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600" b="1" dirty="0">
                <a:solidFill>
                  <a:srgbClr val="3F3F3F"/>
                </a:solidFill>
                <a:latin typeface="Lato"/>
              </a:rPr>
              <a:t>Step 3</a:t>
            </a:r>
          </a:p>
        </p:txBody>
      </p:sp>
      <p:sp>
        <p:nvSpPr>
          <p:cNvPr id="40" name="TextBox 41"/>
          <p:cNvSpPr txBox="1"/>
          <p:nvPr/>
        </p:nvSpPr>
        <p:spPr>
          <a:xfrm>
            <a:off x="7068193" y="3764420"/>
            <a:ext cx="8050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600" b="1" dirty="0">
                <a:solidFill>
                  <a:srgbClr val="3F3F3F"/>
                </a:solidFill>
                <a:latin typeface="Lato"/>
              </a:rPr>
              <a:t>Step 4</a:t>
            </a:r>
          </a:p>
        </p:txBody>
      </p:sp>
      <p:sp>
        <p:nvSpPr>
          <p:cNvPr id="41" name="TextBox 42"/>
          <p:cNvSpPr txBox="1"/>
          <p:nvPr/>
        </p:nvSpPr>
        <p:spPr>
          <a:xfrm>
            <a:off x="8811577" y="3764420"/>
            <a:ext cx="8050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600" b="1" dirty="0">
                <a:solidFill>
                  <a:srgbClr val="3F3F3F"/>
                </a:solidFill>
                <a:latin typeface="Lato"/>
              </a:rPr>
              <a:t>Step 5</a:t>
            </a:r>
          </a:p>
        </p:txBody>
      </p:sp>
      <p:sp>
        <p:nvSpPr>
          <p:cNvPr id="42" name="TextBox 53"/>
          <p:cNvSpPr txBox="1"/>
          <p:nvPr/>
        </p:nvSpPr>
        <p:spPr>
          <a:xfrm>
            <a:off x="10364806" y="3715564"/>
            <a:ext cx="11336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2400" b="1" dirty="0">
                <a:solidFill>
                  <a:srgbClr val="3F3F3F"/>
                </a:solidFill>
                <a:latin typeface="Lato"/>
              </a:rPr>
              <a:t>Result</a:t>
            </a:r>
          </a:p>
        </p:txBody>
      </p:sp>
      <p:cxnSp>
        <p:nvCxnSpPr>
          <p:cNvPr id="43" name="Straight Connector 57"/>
          <p:cNvCxnSpPr/>
          <p:nvPr/>
        </p:nvCxnSpPr>
        <p:spPr>
          <a:xfrm>
            <a:off x="660400" y="3950565"/>
            <a:ext cx="1154113" cy="0"/>
          </a:xfrm>
          <a:prstGeom prst="line">
            <a:avLst/>
          </a:prstGeom>
          <a:noFill/>
          <a:ln w="19050" cap="flat" cmpd="sng" algn="ctr">
            <a:solidFill>
              <a:srgbClr val="3F3F3F">
                <a:lumMod val="60000"/>
                <a:lumOff val="40000"/>
              </a:srgbClr>
            </a:solidFill>
            <a:prstDash val="solid"/>
            <a:miter lim="800000"/>
            <a:headEnd type="oval"/>
            <a:tailEnd type="oval"/>
          </a:ln>
          <a:effectLst/>
        </p:spPr>
      </p:cxnSp>
      <p:cxnSp>
        <p:nvCxnSpPr>
          <p:cNvPr id="44" name="Straight Connector 58"/>
          <p:cNvCxnSpPr/>
          <p:nvPr/>
        </p:nvCxnSpPr>
        <p:spPr>
          <a:xfrm>
            <a:off x="3333363" y="3950565"/>
            <a:ext cx="182880" cy="0"/>
          </a:xfrm>
          <a:prstGeom prst="line">
            <a:avLst/>
          </a:prstGeom>
          <a:noFill/>
          <a:ln w="19050" cap="flat" cmpd="sng" algn="ctr">
            <a:solidFill>
              <a:srgbClr val="3F3F3F">
                <a:lumMod val="60000"/>
                <a:lumOff val="40000"/>
              </a:srgbClr>
            </a:solidFill>
            <a:prstDash val="solid"/>
            <a:miter lim="800000"/>
            <a:headEnd type="oval"/>
            <a:tailEnd type="oval"/>
          </a:ln>
          <a:effectLst/>
        </p:spPr>
      </p:cxnSp>
      <p:cxnSp>
        <p:nvCxnSpPr>
          <p:cNvPr id="45" name="Straight Connector 62"/>
          <p:cNvCxnSpPr/>
          <p:nvPr/>
        </p:nvCxnSpPr>
        <p:spPr>
          <a:xfrm>
            <a:off x="5110462" y="3950565"/>
            <a:ext cx="182880" cy="0"/>
          </a:xfrm>
          <a:prstGeom prst="line">
            <a:avLst/>
          </a:prstGeom>
          <a:noFill/>
          <a:ln w="19050" cap="flat" cmpd="sng" algn="ctr">
            <a:solidFill>
              <a:srgbClr val="3F3F3F">
                <a:lumMod val="60000"/>
                <a:lumOff val="40000"/>
              </a:srgbClr>
            </a:solidFill>
            <a:prstDash val="solid"/>
            <a:miter lim="800000"/>
            <a:headEnd type="oval"/>
            <a:tailEnd type="oval"/>
          </a:ln>
          <a:effectLst/>
        </p:spPr>
      </p:cxnSp>
      <p:cxnSp>
        <p:nvCxnSpPr>
          <p:cNvPr id="46" name="Straight Connector 63"/>
          <p:cNvCxnSpPr/>
          <p:nvPr/>
        </p:nvCxnSpPr>
        <p:spPr>
          <a:xfrm>
            <a:off x="6875788" y="3950565"/>
            <a:ext cx="182880" cy="0"/>
          </a:xfrm>
          <a:prstGeom prst="line">
            <a:avLst/>
          </a:prstGeom>
          <a:noFill/>
          <a:ln w="19050" cap="flat" cmpd="sng" algn="ctr">
            <a:solidFill>
              <a:srgbClr val="3F3F3F">
                <a:lumMod val="60000"/>
                <a:lumOff val="40000"/>
              </a:srgbClr>
            </a:solidFill>
            <a:prstDash val="solid"/>
            <a:miter lim="800000"/>
            <a:headEnd type="oval"/>
            <a:tailEnd type="oval"/>
          </a:ln>
          <a:effectLst/>
        </p:spPr>
      </p:cxnSp>
      <p:cxnSp>
        <p:nvCxnSpPr>
          <p:cNvPr id="47" name="Straight Connector 64"/>
          <p:cNvCxnSpPr/>
          <p:nvPr/>
        </p:nvCxnSpPr>
        <p:spPr>
          <a:xfrm>
            <a:off x="8652887" y="3950565"/>
            <a:ext cx="182880" cy="0"/>
          </a:xfrm>
          <a:prstGeom prst="line">
            <a:avLst/>
          </a:prstGeom>
          <a:noFill/>
          <a:ln w="19050" cap="flat" cmpd="sng" algn="ctr">
            <a:solidFill>
              <a:srgbClr val="3F3F3F">
                <a:lumMod val="60000"/>
                <a:lumOff val="40000"/>
              </a:srgbClr>
            </a:solidFill>
            <a:prstDash val="solid"/>
            <a:miter lim="800000"/>
            <a:headEnd type="oval"/>
            <a:tailEnd type="oval"/>
          </a:ln>
          <a:effectLst/>
        </p:spPr>
      </p:cxnSp>
      <p:sp>
        <p:nvSpPr>
          <p:cNvPr id="48" name="Freeform 67"/>
          <p:cNvSpPr>
            <a:spLocks noEditPoints="1"/>
          </p:cNvSpPr>
          <p:nvPr/>
        </p:nvSpPr>
        <p:spPr bwMode="auto">
          <a:xfrm>
            <a:off x="6810738" y="2485332"/>
            <a:ext cx="207254" cy="319414"/>
          </a:xfrm>
          <a:custGeom>
            <a:avLst/>
            <a:gdLst>
              <a:gd name="T0" fmla="*/ 108 w 108"/>
              <a:gd name="T1" fmla="*/ 53 h 166"/>
              <a:gd name="T2" fmla="*/ 94 w 108"/>
              <a:gd name="T3" fmla="*/ 90 h 166"/>
              <a:gd name="T4" fmla="*/ 77 w 108"/>
              <a:gd name="T5" fmla="*/ 123 h 166"/>
              <a:gd name="T6" fmla="*/ 32 w 108"/>
              <a:gd name="T7" fmla="*/ 123 h 166"/>
              <a:gd name="T8" fmla="*/ 15 w 108"/>
              <a:gd name="T9" fmla="*/ 90 h 166"/>
              <a:gd name="T10" fmla="*/ 0 w 108"/>
              <a:gd name="T11" fmla="*/ 53 h 166"/>
              <a:gd name="T12" fmla="*/ 54 w 108"/>
              <a:gd name="T13" fmla="*/ 0 h 166"/>
              <a:gd name="T14" fmla="*/ 54 w 108"/>
              <a:gd name="T15" fmla="*/ 0 h 166"/>
              <a:gd name="T16" fmla="*/ 54 w 108"/>
              <a:gd name="T17" fmla="*/ 0 h 166"/>
              <a:gd name="T18" fmla="*/ 108 w 108"/>
              <a:gd name="T19" fmla="*/ 53 h 166"/>
              <a:gd name="T20" fmla="*/ 75 w 108"/>
              <a:gd name="T21" fmla="*/ 127 h 166"/>
              <a:gd name="T22" fmla="*/ 34 w 108"/>
              <a:gd name="T23" fmla="*/ 127 h 166"/>
              <a:gd name="T24" fmla="*/ 30 w 108"/>
              <a:gd name="T25" fmla="*/ 131 h 166"/>
              <a:gd name="T26" fmla="*/ 30 w 108"/>
              <a:gd name="T27" fmla="*/ 132 h 166"/>
              <a:gd name="T28" fmla="*/ 34 w 108"/>
              <a:gd name="T29" fmla="*/ 136 h 166"/>
              <a:gd name="T30" fmla="*/ 75 w 108"/>
              <a:gd name="T31" fmla="*/ 136 h 166"/>
              <a:gd name="T32" fmla="*/ 79 w 108"/>
              <a:gd name="T33" fmla="*/ 132 h 166"/>
              <a:gd name="T34" fmla="*/ 79 w 108"/>
              <a:gd name="T35" fmla="*/ 131 h 166"/>
              <a:gd name="T36" fmla="*/ 75 w 108"/>
              <a:gd name="T37" fmla="*/ 127 h 166"/>
              <a:gd name="T38" fmla="*/ 75 w 108"/>
              <a:gd name="T39" fmla="*/ 139 h 166"/>
              <a:gd name="T40" fmla="*/ 34 w 108"/>
              <a:gd name="T41" fmla="*/ 139 h 166"/>
              <a:gd name="T42" fmla="*/ 30 w 108"/>
              <a:gd name="T43" fmla="*/ 143 h 166"/>
              <a:gd name="T44" fmla="*/ 30 w 108"/>
              <a:gd name="T45" fmla="*/ 143 h 166"/>
              <a:gd name="T46" fmla="*/ 34 w 108"/>
              <a:gd name="T47" fmla="*/ 147 h 166"/>
              <a:gd name="T48" fmla="*/ 75 w 108"/>
              <a:gd name="T49" fmla="*/ 147 h 166"/>
              <a:gd name="T50" fmla="*/ 79 w 108"/>
              <a:gd name="T51" fmla="*/ 143 h 166"/>
              <a:gd name="T52" fmla="*/ 79 w 108"/>
              <a:gd name="T53" fmla="*/ 143 h 166"/>
              <a:gd name="T54" fmla="*/ 75 w 108"/>
              <a:gd name="T55" fmla="*/ 139 h 166"/>
              <a:gd name="T56" fmla="*/ 75 w 108"/>
              <a:gd name="T57" fmla="*/ 150 h 166"/>
              <a:gd name="T58" fmla="*/ 34 w 108"/>
              <a:gd name="T59" fmla="*/ 150 h 166"/>
              <a:gd name="T60" fmla="*/ 30 w 108"/>
              <a:gd name="T61" fmla="*/ 154 h 166"/>
              <a:gd name="T62" fmla="*/ 30 w 108"/>
              <a:gd name="T63" fmla="*/ 156 h 166"/>
              <a:gd name="T64" fmla="*/ 34 w 108"/>
              <a:gd name="T65" fmla="*/ 160 h 166"/>
              <a:gd name="T66" fmla="*/ 38 w 108"/>
              <a:gd name="T67" fmla="*/ 160 h 166"/>
              <a:gd name="T68" fmla="*/ 38 w 108"/>
              <a:gd name="T69" fmla="*/ 162 h 166"/>
              <a:gd name="T70" fmla="*/ 42 w 108"/>
              <a:gd name="T71" fmla="*/ 166 h 166"/>
              <a:gd name="T72" fmla="*/ 66 w 108"/>
              <a:gd name="T73" fmla="*/ 166 h 166"/>
              <a:gd name="T74" fmla="*/ 70 w 108"/>
              <a:gd name="T75" fmla="*/ 162 h 166"/>
              <a:gd name="T76" fmla="*/ 70 w 108"/>
              <a:gd name="T77" fmla="*/ 160 h 166"/>
              <a:gd name="T78" fmla="*/ 75 w 108"/>
              <a:gd name="T79" fmla="*/ 160 h 166"/>
              <a:gd name="T80" fmla="*/ 79 w 108"/>
              <a:gd name="T81" fmla="*/ 156 h 166"/>
              <a:gd name="T82" fmla="*/ 79 w 108"/>
              <a:gd name="T83" fmla="*/ 154 h 166"/>
              <a:gd name="T84" fmla="*/ 75 w 108"/>
              <a:gd name="T85" fmla="*/ 150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08" h="166">
                <a:moveTo>
                  <a:pt x="108" y="53"/>
                </a:moveTo>
                <a:cubicBezTo>
                  <a:pt x="108" y="68"/>
                  <a:pt x="103" y="81"/>
                  <a:pt x="94" y="90"/>
                </a:cubicBezTo>
                <a:cubicBezTo>
                  <a:pt x="76" y="111"/>
                  <a:pt x="86" y="123"/>
                  <a:pt x="77" y="123"/>
                </a:cubicBezTo>
                <a:cubicBezTo>
                  <a:pt x="32" y="123"/>
                  <a:pt x="32" y="123"/>
                  <a:pt x="32" y="123"/>
                </a:cubicBezTo>
                <a:cubicBezTo>
                  <a:pt x="22" y="123"/>
                  <a:pt x="33" y="111"/>
                  <a:pt x="15" y="90"/>
                </a:cubicBezTo>
                <a:cubicBezTo>
                  <a:pt x="6" y="81"/>
                  <a:pt x="0" y="68"/>
                  <a:pt x="0" y="53"/>
                </a:cubicBezTo>
                <a:cubicBezTo>
                  <a:pt x="0" y="24"/>
                  <a:pt x="25" y="0"/>
                  <a:pt x="54" y="0"/>
                </a:cubicBezTo>
                <a:cubicBezTo>
                  <a:pt x="54" y="0"/>
                  <a:pt x="54" y="0"/>
                  <a:pt x="54" y="0"/>
                </a:cubicBezTo>
                <a:cubicBezTo>
                  <a:pt x="54" y="0"/>
                  <a:pt x="54" y="0"/>
                  <a:pt x="54" y="0"/>
                </a:cubicBezTo>
                <a:cubicBezTo>
                  <a:pt x="84" y="0"/>
                  <a:pt x="108" y="24"/>
                  <a:pt x="108" y="53"/>
                </a:cubicBezTo>
                <a:moveTo>
                  <a:pt x="75" y="127"/>
                </a:moveTo>
                <a:cubicBezTo>
                  <a:pt x="34" y="127"/>
                  <a:pt x="34" y="127"/>
                  <a:pt x="34" y="127"/>
                </a:cubicBezTo>
                <a:cubicBezTo>
                  <a:pt x="32" y="127"/>
                  <a:pt x="30" y="129"/>
                  <a:pt x="30" y="131"/>
                </a:cubicBezTo>
                <a:cubicBezTo>
                  <a:pt x="30" y="132"/>
                  <a:pt x="30" y="132"/>
                  <a:pt x="30" y="132"/>
                </a:cubicBezTo>
                <a:cubicBezTo>
                  <a:pt x="30" y="134"/>
                  <a:pt x="32" y="136"/>
                  <a:pt x="34" y="136"/>
                </a:cubicBezTo>
                <a:cubicBezTo>
                  <a:pt x="75" y="136"/>
                  <a:pt x="75" y="136"/>
                  <a:pt x="75" y="136"/>
                </a:cubicBezTo>
                <a:cubicBezTo>
                  <a:pt x="77" y="136"/>
                  <a:pt x="79" y="134"/>
                  <a:pt x="79" y="132"/>
                </a:cubicBezTo>
                <a:cubicBezTo>
                  <a:pt x="79" y="131"/>
                  <a:pt x="79" y="131"/>
                  <a:pt x="79" y="131"/>
                </a:cubicBezTo>
                <a:cubicBezTo>
                  <a:pt x="79" y="129"/>
                  <a:pt x="77" y="127"/>
                  <a:pt x="75" y="127"/>
                </a:cubicBezTo>
                <a:moveTo>
                  <a:pt x="75" y="139"/>
                </a:moveTo>
                <a:cubicBezTo>
                  <a:pt x="34" y="139"/>
                  <a:pt x="34" y="139"/>
                  <a:pt x="34" y="139"/>
                </a:cubicBezTo>
                <a:cubicBezTo>
                  <a:pt x="32" y="139"/>
                  <a:pt x="30" y="141"/>
                  <a:pt x="30" y="143"/>
                </a:cubicBezTo>
                <a:cubicBezTo>
                  <a:pt x="30" y="143"/>
                  <a:pt x="30" y="143"/>
                  <a:pt x="30" y="143"/>
                </a:cubicBezTo>
                <a:cubicBezTo>
                  <a:pt x="30" y="145"/>
                  <a:pt x="32" y="147"/>
                  <a:pt x="34" y="147"/>
                </a:cubicBezTo>
                <a:cubicBezTo>
                  <a:pt x="75" y="147"/>
                  <a:pt x="75" y="147"/>
                  <a:pt x="75" y="147"/>
                </a:cubicBezTo>
                <a:cubicBezTo>
                  <a:pt x="77" y="147"/>
                  <a:pt x="79" y="145"/>
                  <a:pt x="79" y="143"/>
                </a:cubicBezTo>
                <a:cubicBezTo>
                  <a:pt x="79" y="143"/>
                  <a:pt x="79" y="143"/>
                  <a:pt x="79" y="143"/>
                </a:cubicBezTo>
                <a:cubicBezTo>
                  <a:pt x="79" y="141"/>
                  <a:pt x="77" y="139"/>
                  <a:pt x="75" y="139"/>
                </a:cubicBezTo>
                <a:moveTo>
                  <a:pt x="75" y="150"/>
                </a:moveTo>
                <a:cubicBezTo>
                  <a:pt x="34" y="150"/>
                  <a:pt x="34" y="150"/>
                  <a:pt x="34" y="150"/>
                </a:cubicBezTo>
                <a:cubicBezTo>
                  <a:pt x="32" y="150"/>
                  <a:pt x="30" y="152"/>
                  <a:pt x="30" y="154"/>
                </a:cubicBezTo>
                <a:cubicBezTo>
                  <a:pt x="30" y="156"/>
                  <a:pt x="30" y="156"/>
                  <a:pt x="30" y="156"/>
                </a:cubicBezTo>
                <a:cubicBezTo>
                  <a:pt x="30" y="159"/>
                  <a:pt x="32" y="160"/>
                  <a:pt x="34" y="160"/>
                </a:cubicBezTo>
                <a:cubicBezTo>
                  <a:pt x="38" y="160"/>
                  <a:pt x="38" y="160"/>
                  <a:pt x="38" y="160"/>
                </a:cubicBezTo>
                <a:cubicBezTo>
                  <a:pt x="38" y="162"/>
                  <a:pt x="38" y="162"/>
                  <a:pt x="38" y="162"/>
                </a:cubicBezTo>
                <a:cubicBezTo>
                  <a:pt x="38" y="164"/>
                  <a:pt x="40" y="166"/>
                  <a:pt x="42" y="166"/>
                </a:cubicBezTo>
                <a:cubicBezTo>
                  <a:pt x="66" y="166"/>
                  <a:pt x="66" y="166"/>
                  <a:pt x="66" y="166"/>
                </a:cubicBezTo>
                <a:cubicBezTo>
                  <a:pt x="69" y="166"/>
                  <a:pt x="70" y="164"/>
                  <a:pt x="70" y="162"/>
                </a:cubicBezTo>
                <a:cubicBezTo>
                  <a:pt x="70" y="160"/>
                  <a:pt x="70" y="160"/>
                  <a:pt x="70" y="160"/>
                </a:cubicBezTo>
                <a:cubicBezTo>
                  <a:pt x="75" y="160"/>
                  <a:pt x="75" y="160"/>
                  <a:pt x="75" y="160"/>
                </a:cubicBezTo>
                <a:cubicBezTo>
                  <a:pt x="77" y="160"/>
                  <a:pt x="79" y="159"/>
                  <a:pt x="79" y="156"/>
                </a:cubicBezTo>
                <a:cubicBezTo>
                  <a:pt x="79" y="154"/>
                  <a:pt x="79" y="154"/>
                  <a:pt x="79" y="154"/>
                </a:cubicBezTo>
                <a:cubicBezTo>
                  <a:pt x="79" y="152"/>
                  <a:pt x="77" y="150"/>
                  <a:pt x="75" y="150"/>
                </a:cubicBezTo>
              </a:path>
            </a:pathLst>
          </a:custGeom>
          <a:solidFill>
            <a:srgbClr val="F39C1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49" name="Freeform 68"/>
          <p:cNvSpPr>
            <a:spLocks noEditPoints="1"/>
          </p:cNvSpPr>
          <p:nvPr/>
        </p:nvSpPr>
        <p:spPr bwMode="auto">
          <a:xfrm>
            <a:off x="6810332" y="5104596"/>
            <a:ext cx="208066" cy="319414"/>
          </a:xfrm>
          <a:custGeom>
            <a:avLst/>
            <a:gdLst>
              <a:gd name="T0" fmla="*/ 78 w 108"/>
              <a:gd name="T1" fmla="*/ 143 h 166"/>
              <a:gd name="T2" fmla="*/ 33 w 108"/>
              <a:gd name="T3" fmla="*/ 147 h 166"/>
              <a:gd name="T4" fmla="*/ 29 w 108"/>
              <a:gd name="T5" fmla="*/ 143 h 166"/>
              <a:gd name="T6" fmla="*/ 74 w 108"/>
              <a:gd name="T7" fmla="*/ 139 h 166"/>
              <a:gd name="T8" fmla="*/ 74 w 108"/>
              <a:gd name="T9" fmla="*/ 150 h 166"/>
              <a:gd name="T10" fmla="*/ 29 w 108"/>
              <a:gd name="T11" fmla="*/ 154 h 166"/>
              <a:gd name="T12" fmla="*/ 33 w 108"/>
              <a:gd name="T13" fmla="*/ 160 h 166"/>
              <a:gd name="T14" fmla="*/ 38 w 108"/>
              <a:gd name="T15" fmla="*/ 162 h 166"/>
              <a:gd name="T16" fmla="*/ 66 w 108"/>
              <a:gd name="T17" fmla="*/ 166 h 166"/>
              <a:gd name="T18" fmla="*/ 70 w 108"/>
              <a:gd name="T19" fmla="*/ 160 h 166"/>
              <a:gd name="T20" fmla="*/ 78 w 108"/>
              <a:gd name="T21" fmla="*/ 156 h 166"/>
              <a:gd name="T22" fmla="*/ 74 w 108"/>
              <a:gd name="T23" fmla="*/ 150 h 166"/>
              <a:gd name="T24" fmla="*/ 33 w 108"/>
              <a:gd name="T25" fmla="*/ 127 h 166"/>
              <a:gd name="T26" fmla="*/ 29 w 108"/>
              <a:gd name="T27" fmla="*/ 132 h 166"/>
              <a:gd name="T28" fmla="*/ 74 w 108"/>
              <a:gd name="T29" fmla="*/ 136 h 166"/>
              <a:gd name="T30" fmla="*/ 78 w 108"/>
              <a:gd name="T31" fmla="*/ 131 h 166"/>
              <a:gd name="T32" fmla="*/ 108 w 108"/>
              <a:gd name="T33" fmla="*/ 53 h 166"/>
              <a:gd name="T34" fmla="*/ 76 w 108"/>
              <a:gd name="T35" fmla="*/ 123 h 166"/>
              <a:gd name="T36" fmla="*/ 15 w 108"/>
              <a:gd name="T37" fmla="*/ 90 h 166"/>
              <a:gd name="T38" fmla="*/ 54 w 108"/>
              <a:gd name="T39" fmla="*/ 0 h 166"/>
              <a:gd name="T40" fmla="*/ 54 w 108"/>
              <a:gd name="T41" fmla="*/ 0 h 166"/>
              <a:gd name="T42" fmla="*/ 61 w 108"/>
              <a:gd name="T43" fmla="*/ 115 h 166"/>
              <a:gd name="T44" fmla="*/ 67 w 108"/>
              <a:gd name="T45" fmla="*/ 73 h 166"/>
              <a:gd name="T46" fmla="*/ 63 w 108"/>
              <a:gd name="T47" fmla="*/ 77 h 166"/>
              <a:gd name="T48" fmla="*/ 54 w 108"/>
              <a:gd name="T49" fmla="*/ 69 h 166"/>
              <a:gd name="T50" fmla="*/ 45 w 108"/>
              <a:gd name="T51" fmla="*/ 76 h 166"/>
              <a:gd name="T52" fmla="*/ 39 w 108"/>
              <a:gd name="T53" fmla="*/ 73 h 166"/>
              <a:gd name="T54" fmla="*/ 61 w 108"/>
              <a:gd name="T55" fmla="*/ 115 h 166"/>
              <a:gd name="T56" fmla="*/ 54 w 108"/>
              <a:gd name="T57" fmla="*/ 8 h 166"/>
              <a:gd name="T58" fmla="*/ 54 w 108"/>
              <a:gd name="T59" fmla="*/ 8 h 166"/>
              <a:gd name="T60" fmla="*/ 20 w 108"/>
              <a:gd name="T61" fmla="*/ 85 h 166"/>
              <a:gd name="T62" fmla="*/ 21 w 108"/>
              <a:gd name="T63" fmla="*/ 85 h 166"/>
              <a:gd name="T64" fmla="*/ 34 w 108"/>
              <a:gd name="T65" fmla="*/ 115 h 166"/>
              <a:gd name="T66" fmla="*/ 35 w 108"/>
              <a:gd name="T67" fmla="*/ 73 h 166"/>
              <a:gd name="T68" fmla="*/ 31 w 108"/>
              <a:gd name="T69" fmla="*/ 72 h 166"/>
              <a:gd name="T70" fmla="*/ 35 w 108"/>
              <a:gd name="T71" fmla="*/ 71 h 166"/>
              <a:gd name="T72" fmla="*/ 36 w 108"/>
              <a:gd name="T73" fmla="*/ 67 h 166"/>
              <a:gd name="T74" fmla="*/ 39 w 108"/>
              <a:gd name="T75" fmla="*/ 71 h 166"/>
              <a:gd name="T76" fmla="*/ 42 w 108"/>
              <a:gd name="T77" fmla="*/ 71 h 166"/>
              <a:gd name="T78" fmla="*/ 53 w 108"/>
              <a:gd name="T79" fmla="*/ 67 h 166"/>
              <a:gd name="T80" fmla="*/ 63 w 108"/>
              <a:gd name="T81" fmla="*/ 74 h 166"/>
              <a:gd name="T82" fmla="*/ 67 w 108"/>
              <a:gd name="T83" fmla="*/ 71 h 166"/>
              <a:gd name="T84" fmla="*/ 69 w 108"/>
              <a:gd name="T85" fmla="*/ 69 h 166"/>
              <a:gd name="T86" fmla="*/ 73 w 108"/>
              <a:gd name="T87" fmla="*/ 69 h 166"/>
              <a:gd name="T88" fmla="*/ 75 w 108"/>
              <a:gd name="T89" fmla="*/ 71 h 166"/>
              <a:gd name="T90" fmla="*/ 75 w 108"/>
              <a:gd name="T91" fmla="*/ 73 h 166"/>
              <a:gd name="T92" fmla="*/ 65 w 108"/>
              <a:gd name="T93" fmla="*/ 115 h 166"/>
              <a:gd name="T94" fmla="*/ 73 w 108"/>
              <a:gd name="T95" fmla="*/ 115 h 166"/>
              <a:gd name="T96" fmla="*/ 87 w 108"/>
              <a:gd name="T97" fmla="*/ 85 h 166"/>
              <a:gd name="T98" fmla="*/ 100 w 108"/>
              <a:gd name="T99" fmla="*/ 53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08" h="166">
                <a:moveTo>
                  <a:pt x="78" y="143"/>
                </a:moveTo>
                <a:cubicBezTo>
                  <a:pt x="78" y="143"/>
                  <a:pt x="78" y="143"/>
                  <a:pt x="78" y="143"/>
                </a:cubicBezTo>
                <a:cubicBezTo>
                  <a:pt x="78" y="145"/>
                  <a:pt x="76" y="147"/>
                  <a:pt x="74" y="147"/>
                </a:cubicBezTo>
                <a:cubicBezTo>
                  <a:pt x="33" y="147"/>
                  <a:pt x="33" y="147"/>
                  <a:pt x="33" y="147"/>
                </a:cubicBezTo>
                <a:cubicBezTo>
                  <a:pt x="31" y="147"/>
                  <a:pt x="29" y="145"/>
                  <a:pt x="29" y="143"/>
                </a:cubicBezTo>
                <a:cubicBezTo>
                  <a:pt x="29" y="143"/>
                  <a:pt x="29" y="143"/>
                  <a:pt x="29" y="143"/>
                </a:cubicBezTo>
                <a:cubicBezTo>
                  <a:pt x="29" y="141"/>
                  <a:pt x="31" y="139"/>
                  <a:pt x="33" y="139"/>
                </a:cubicBezTo>
                <a:cubicBezTo>
                  <a:pt x="74" y="139"/>
                  <a:pt x="74" y="139"/>
                  <a:pt x="74" y="139"/>
                </a:cubicBezTo>
                <a:cubicBezTo>
                  <a:pt x="76" y="139"/>
                  <a:pt x="78" y="141"/>
                  <a:pt x="78" y="143"/>
                </a:cubicBezTo>
                <a:moveTo>
                  <a:pt x="74" y="150"/>
                </a:moveTo>
                <a:cubicBezTo>
                  <a:pt x="33" y="150"/>
                  <a:pt x="33" y="150"/>
                  <a:pt x="33" y="150"/>
                </a:cubicBezTo>
                <a:cubicBezTo>
                  <a:pt x="31" y="150"/>
                  <a:pt x="29" y="152"/>
                  <a:pt x="29" y="154"/>
                </a:cubicBezTo>
                <a:cubicBezTo>
                  <a:pt x="29" y="156"/>
                  <a:pt x="29" y="156"/>
                  <a:pt x="29" y="156"/>
                </a:cubicBezTo>
                <a:cubicBezTo>
                  <a:pt x="29" y="159"/>
                  <a:pt x="31" y="160"/>
                  <a:pt x="33" y="160"/>
                </a:cubicBezTo>
                <a:cubicBezTo>
                  <a:pt x="38" y="160"/>
                  <a:pt x="38" y="160"/>
                  <a:pt x="38" y="160"/>
                </a:cubicBezTo>
                <a:cubicBezTo>
                  <a:pt x="38" y="162"/>
                  <a:pt x="38" y="162"/>
                  <a:pt x="38" y="162"/>
                </a:cubicBezTo>
                <a:cubicBezTo>
                  <a:pt x="38" y="164"/>
                  <a:pt x="39" y="166"/>
                  <a:pt x="42" y="166"/>
                </a:cubicBezTo>
                <a:cubicBezTo>
                  <a:pt x="66" y="166"/>
                  <a:pt x="66" y="166"/>
                  <a:pt x="66" y="166"/>
                </a:cubicBezTo>
                <a:cubicBezTo>
                  <a:pt x="68" y="166"/>
                  <a:pt x="70" y="164"/>
                  <a:pt x="70" y="162"/>
                </a:cubicBezTo>
                <a:cubicBezTo>
                  <a:pt x="70" y="160"/>
                  <a:pt x="70" y="160"/>
                  <a:pt x="70" y="160"/>
                </a:cubicBezTo>
                <a:cubicBezTo>
                  <a:pt x="74" y="160"/>
                  <a:pt x="74" y="160"/>
                  <a:pt x="74" y="160"/>
                </a:cubicBezTo>
                <a:cubicBezTo>
                  <a:pt x="76" y="160"/>
                  <a:pt x="78" y="159"/>
                  <a:pt x="78" y="156"/>
                </a:cubicBezTo>
                <a:cubicBezTo>
                  <a:pt x="78" y="154"/>
                  <a:pt x="78" y="154"/>
                  <a:pt x="78" y="154"/>
                </a:cubicBezTo>
                <a:cubicBezTo>
                  <a:pt x="78" y="152"/>
                  <a:pt x="76" y="150"/>
                  <a:pt x="74" y="150"/>
                </a:cubicBezTo>
                <a:moveTo>
                  <a:pt x="74" y="127"/>
                </a:moveTo>
                <a:cubicBezTo>
                  <a:pt x="33" y="127"/>
                  <a:pt x="33" y="127"/>
                  <a:pt x="33" y="127"/>
                </a:cubicBezTo>
                <a:cubicBezTo>
                  <a:pt x="31" y="127"/>
                  <a:pt x="29" y="129"/>
                  <a:pt x="29" y="131"/>
                </a:cubicBezTo>
                <a:cubicBezTo>
                  <a:pt x="29" y="132"/>
                  <a:pt x="29" y="132"/>
                  <a:pt x="29" y="132"/>
                </a:cubicBezTo>
                <a:cubicBezTo>
                  <a:pt x="29" y="134"/>
                  <a:pt x="31" y="136"/>
                  <a:pt x="33" y="136"/>
                </a:cubicBezTo>
                <a:cubicBezTo>
                  <a:pt x="74" y="136"/>
                  <a:pt x="74" y="136"/>
                  <a:pt x="74" y="136"/>
                </a:cubicBezTo>
                <a:cubicBezTo>
                  <a:pt x="76" y="136"/>
                  <a:pt x="78" y="134"/>
                  <a:pt x="78" y="132"/>
                </a:cubicBezTo>
                <a:cubicBezTo>
                  <a:pt x="78" y="131"/>
                  <a:pt x="78" y="131"/>
                  <a:pt x="78" y="131"/>
                </a:cubicBezTo>
                <a:cubicBezTo>
                  <a:pt x="78" y="129"/>
                  <a:pt x="76" y="127"/>
                  <a:pt x="74" y="127"/>
                </a:cubicBezTo>
                <a:moveTo>
                  <a:pt x="108" y="53"/>
                </a:moveTo>
                <a:cubicBezTo>
                  <a:pt x="108" y="68"/>
                  <a:pt x="102" y="81"/>
                  <a:pt x="93" y="90"/>
                </a:cubicBezTo>
                <a:cubicBezTo>
                  <a:pt x="75" y="111"/>
                  <a:pt x="86" y="123"/>
                  <a:pt x="76" y="123"/>
                </a:cubicBezTo>
                <a:cubicBezTo>
                  <a:pt x="32" y="123"/>
                  <a:pt x="32" y="123"/>
                  <a:pt x="32" y="123"/>
                </a:cubicBezTo>
                <a:cubicBezTo>
                  <a:pt x="22" y="123"/>
                  <a:pt x="32" y="111"/>
                  <a:pt x="15" y="90"/>
                </a:cubicBezTo>
                <a:cubicBezTo>
                  <a:pt x="6" y="81"/>
                  <a:pt x="0" y="68"/>
                  <a:pt x="0" y="53"/>
                </a:cubicBezTo>
                <a:cubicBezTo>
                  <a:pt x="0" y="24"/>
                  <a:pt x="24" y="0"/>
                  <a:pt x="54" y="0"/>
                </a:cubicBezTo>
                <a:cubicBezTo>
                  <a:pt x="54" y="0"/>
                  <a:pt x="54" y="0"/>
                  <a:pt x="54" y="0"/>
                </a:cubicBezTo>
                <a:cubicBezTo>
                  <a:pt x="54" y="0"/>
                  <a:pt x="54" y="0"/>
                  <a:pt x="54" y="0"/>
                </a:cubicBezTo>
                <a:cubicBezTo>
                  <a:pt x="84" y="0"/>
                  <a:pt x="108" y="24"/>
                  <a:pt x="108" y="53"/>
                </a:cubicBezTo>
                <a:moveTo>
                  <a:pt x="61" y="115"/>
                </a:moveTo>
                <a:cubicBezTo>
                  <a:pt x="68" y="73"/>
                  <a:pt x="68" y="73"/>
                  <a:pt x="68" y="73"/>
                </a:cubicBezTo>
                <a:cubicBezTo>
                  <a:pt x="67" y="73"/>
                  <a:pt x="67" y="73"/>
                  <a:pt x="67" y="73"/>
                </a:cubicBezTo>
                <a:cubicBezTo>
                  <a:pt x="63" y="76"/>
                  <a:pt x="63" y="76"/>
                  <a:pt x="63" y="76"/>
                </a:cubicBezTo>
                <a:cubicBezTo>
                  <a:pt x="63" y="76"/>
                  <a:pt x="63" y="77"/>
                  <a:pt x="63" y="77"/>
                </a:cubicBezTo>
                <a:cubicBezTo>
                  <a:pt x="62" y="77"/>
                  <a:pt x="62" y="76"/>
                  <a:pt x="62" y="76"/>
                </a:cubicBezTo>
                <a:cubicBezTo>
                  <a:pt x="54" y="69"/>
                  <a:pt x="54" y="69"/>
                  <a:pt x="54" y="69"/>
                </a:cubicBezTo>
                <a:cubicBezTo>
                  <a:pt x="46" y="76"/>
                  <a:pt x="46" y="76"/>
                  <a:pt x="46" y="76"/>
                </a:cubicBezTo>
                <a:cubicBezTo>
                  <a:pt x="46" y="77"/>
                  <a:pt x="45" y="77"/>
                  <a:pt x="45" y="76"/>
                </a:cubicBezTo>
                <a:cubicBezTo>
                  <a:pt x="41" y="73"/>
                  <a:pt x="41" y="73"/>
                  <a:pt x="41" y="73"/>
                </a:cubicBezTo>
                <a:cubicBezTo>
                  <a:pt x="39" y="73"/>
                  <a:pt x="39" y="73"/>
                  <a:pt x="39" y="73"/>
                </a:cubicBezTo>
                <a:cubicBezTo>
                  <a:pt x="47" y="115"/>
                  <a:pt x="47" y="115"/>
                  <a:pt x="47" y="115"/>
                </a:cubicBezTo>
                <a:lnTo>
                  <a:pt x="61" y="115"/>
                </a:lnTo>
                <a:close/>
                <a:moveTo>
                  <a:pt x="100" y="53"/>
                </a:moveTo>
                <a:cubicBezTo>
                  <a:pt x="100" y="28"/>
                  <a:pt x="79" y="8"/>
                  <a:pt x="54" y="8"/>
                </a:cubicBezTo>
                <a:cubicBezTo>
                  <a:pt x="54" y="0"/>
                  <a:pt x="54" y="0"/>
                  <a:pt x="54" y="0"/>
                </a:cubicBezTo>
                <a:cubicBezTo>
                  <a:pt x="54" y="8"/>
                  <a:pt x="54" y="8"/>
                  <a:pt x="54" y="8"/>
                </a:cubicBezTo>
                <a:cubicBezTo>
                  <a:pt x="29" y="8"/>
                  <a:pt x="8" y="28"/>
                  <a:pt x="8" y="53"/>
                </a:cubicBezTo>
                <a:cubicBezTo>
                  <a:pt x="8" y="65"/>
                  <a:pt x="12" y="76"/>
                  <a:pt x="20" y="85"/>
                </a:cubicBezTo>
                <a:cubicBezTo>
                  <a:pt x="21" y="85"/>
                  <a:pt x="21" y="85"/>
                  <a:pt x="21" y="85"/>
                </a:cubicBezTo>
                <a:cubicBezTo>
                  <a:pt x="21" y="85"/>
                  <a:pt x="21" y="85"/>
                  <a:pt x="21" y="85"/>
                </a:cubicBezTo>
                <a:cubicBezTo>
                  <a:pt x="32" y="98"/>
                  <a:pt x="34" y="109"/>
                  <a:pt x="34" y="115"/>
                </a:cubicBezTo>
                <a:cubicBezTo>
                  <a:pt x="34" y="115"/>
                  <a:pt x="34" y="115"/>
                  <a:pt x="34" y="115"/>
                </a:cubicBezTo>
                <a:cubicBezTo>
                  <a:pt x="43" y="115"/>
                  <a:pt x="43" y="115"/>
                  <a:pt x="43" y="115"/>
                </a:cubicBezTo>
                <a:cubicBezTo>
                  <a:pt x="35" y="73"/>
                  <a:pt x="35" y="73"/>
                  <a:pt x="35" y="73"/>
                </a:cubicBezTo>
                <a:cubicBezTo>
                  <a:pt x="32" y="73"/>
                  <a:pt x="32" y="73"/>
                  <a:pt x="32" y="73"/>
                </a:cubicBezTo>
                <a:cubicBezTo>
                  <a:pt x="32" y="73"/>
                  <a:pt x="31" y="72"/>
                  <a:pt x="31" y="72"/>
                </a:cubicBezTo>
                <a:cubicBezTo>
                  <a:pt x="31" y="71"/>
                  <a:pt x="32" y="71"/>
                  <a:pt x="32" y="71"/>
                </a:cubicBezTo>
                <a:cubicBezTo>
                  <a:pt x="35" y="71"/>
                  <a:pt x="35" y="71"/>
                  <a:pt x="35" y="71"/>
                </a:cubicBezTo>
                <a:cubicBezTo>
                  <a:pt x="35" y="69"/>
                  <a:pt x="35" y="69"/>
                  <a:pt x="35" y="69"/>
                </a:cubicBezTo>
                <a:cubicBezTo>
                  <a:pt x="35" y="68"/>
                  <a:pt x="35" y="67"/>
                  <a:pt x="36" y="67"/>
                </a:cubicBezTo>
                <a:cubicBezTo>
                  <a:pt x="37" y="67"/>
                  <a:pt x="39" y="68"/>
                  <a:pt x="39" y="69"/>
                </a:cubicBezTo>
                <a:cubicBezTo>
                  <a:pt x="39" y="71"/>
                  <a:pt x="39" y="71"/>
                  <a:pt x="39" y="71"/>
                </a:cubicBezTo>
                <a:cubicBezTo>
                  <a:pt x="41" y="71"/>
                  <a:pt x="41" y="71"/>
                  <a:pt x="41" y="71"/>
                </a:cubicBezTo>
                <a:cubicBezTo>
                  <a:pt x="42" y="71"/>
                  <a:pt x="42" y="71"/>
                  <a:pt x="42" y="71"/>
                </a:cubicBezTo>
                <a:cubicBezTo>
                  <a:pt x="46" y="74"/>
                  <a:pt x="46" y="74"/>
                  <a:pt x="46" y="74"/>
                </a:cubicBezTo>
                <a:cubicBezTo>
                  <a:pt x="53" y="67"/>
                  <a:pt x="53" y="67"/>
                  <a:pt x="53" y="67"/>
                </a:cubicBezTo>
                <a:cubicBezTo>
                  <a:pt x="54" y="66"/>
                  <a:pt x="54" y="66"/>
                  <a:pt x="55" y="67"/>
                </a:cubicBezTo>
                <a:cubicBezTo>
                  <a:pt x="63" y="74"/>
                  <a:pt x="63" y="74"/>
                  <a:pt x="63" y="74"/>
                </a:cubicBezTo>
                <a:cubicBezTo>
                  <a:pt x="66" y="71"/>
                  <a:pt x="66" y="71"/>
                  <a:pt x="66" y="71"/>
                </a:cubicBezTo>
                <a:cubicBezTo>
                  <a:pt x="66" y="71"/>
                  <a:pt x="67" y="71"/>
                  <a:pt x="67" y="71"/>
                </a:cubicBezTo>
                <a:cubicBezTo>
                  <a:pt x="69" y="71"/>
                  <a:pt x="69" y="71"/>
                  <a:pt x="69" y="71"/>
                </a:cubicBezTo>
                <a:cubicBezTo>
                  <a:pt x="69" y="69"/>
                  <a:pt x="69" y="69"/>
                  <a:pt x="69" y="69"/>
                </a:cubicBezTo>
                <a:cubicBezTo>
                  <a:pt x="69" y="68"/>
                  <a:pt x="70" y="67"/>
                  <a:pt x="71" y="67"/>
                </a:cubicBezTo>
                <a:cubicBezTo>
                  <a:pt x="72" y="67"/>
                  <a:pt x="73" y="68"/>
                  <a:pt x="73" y="69"/>
                </a:cubicBezTo>
                <a:cubicBezTo>
                  <a:pt x="73" y="71"/>
                  <a:pt x="73" y="71"/>
                  <a:pt x="73" y="71"/>
                </a:cubicBezTo>
                <a:cubicBezTo>
                  <a:pt x="75" y="71"/>
                  <a:pt x="75" y="71"/>
                  <a:pt x="75" y="71"/>
                </a:cubicBezTo>
                <a:cubicBezTo>
                  <a:pt x="76" y="71"/>
                  <a:pt x="76" y="71"/>
                  <a:pt x="76" y="72"/>
                </a:cubicBezTo>
                <a:cubicBezTo>
                  <a:pt x="76" y="72"/>
                  <a:pt x="76" y="73"/>
                  <a:pt x="75" y="73"/>
                </a:cubicBezTo>
                <a:cubicBezTo>
                  <a:pt x="72" y="73"/>
                  <a:pt x="72" y="73"/>
                  <a:pt x="72" y="73"/>
                </a:cubicBezTo>
                <a:cubicBezTo>
                  <a:pt x="65" y="115"/>
                  <a:pt x="65" y="115"/>
                  <a:pt x="65" y="115"/>
                </a:cubicBezTo>
                <a:cubicBezTo>
                  <a:pt x="73" y="115"/>
                  <a:pt x="73" y="115"/>
                  <a:pt x="73" y="115"/>
                </a:cubicBezTo>
                <a:cubicBezTo>
                  <a:pt x="73" y="115"/>
                  <a:pt x="73" y="115"/>
                  <a:pt x="73" y="115"/>
                </a:cubicBezTo>
                <a:cubicBezTo>
                  <a:pt x="74" y="109"/>
                  <a:pt x="76" y="98"/>
                  <a:pt x="87" y="85"/>
                </a:cubicBezTo>
                <a:cubicBezTo>
                  <a:pt x="87" y="85"/>
                  <a:pt x="87" y="85"/>
                  <a:pt x="87" y="85"/>
                </a:cubicBezTo>
                <a:cubicBezTo>
                  <a:pt x="87" y="85"/>
                  <a:pt x="87" y="85"/>
                  <a:pt x="87" y="85"/>
                </a:cubicBezTo>
                <a:cubicBezTo>
                  <a:pt x="95" y="76"/>
                  <a:pt x="100" y="65"/>
                  <a:pt x="100" y="53"/>
                </a:cubicBezTo>
              </a:path>
            </a:pathLst>
          </a:custGeom>
          <a:solidFill>
            <a:srgbClr val="F39C1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50" name="Freeform 69"/>
          <p:cNvSpPr>
            <a:spLocks noEditPoints="1"/>
          </p:cNvSpPr>
          <p:nvPr/>
        </p:nvSpPr>
        <p:spPr bwMode="auto">
          <a:xfrm>
            <a:off x="4919724" y="2498998"/>
            <a:ext cx="330067" cy="292083"/>
          </a:xfrm>
          <a:custGeom>
            <a:avLst/>
            <a:gdLst>
              <a:gd name="T0" fmla="*/ 154 w 213"/>
              <a:gd name="T1" fmla="*/ 52 h 188"/>
              <a:gd name="T2" fmla="*/ 115 w 213"/>
              <a:gd name="T3" fmla="*/ 91 h 188"/>
              <a:gd name="T4" fmla="*/ 98 w 213"/>
              <a:gd name="T5" fmla="*/ 91 h 188"/>
              <a:gd name="T6" fmla="*/ 59 w 213"/>
              <a:gd name="T7" fmla="*/ 52 h 188"/>
              <a:gd name="T8" fmla="*/ 59 w 213"/>
              <a:gd name="T9" fmla="*/ 11 h 188"/>
              <a:gd name="T10" fmla="*/ 100 w 213"/>
              <a:gd name="T11" fmla="*/ 11 h 188"/>
              <a:gd name="T12" fmla="*/ 106 w 213"/>
              <a:gd name="T13" fmla="*/ 17 h 188"/>
              <a:gd name="T14" fmla="*/ 113 w 213"/>
              <a:gd name="T15" fmla="*/ 11 h 188"/>
              <a:gd name="T16" fmla="*/ 154 w 213"/>
              <a:gd name="T17" fmla="*/ 11 h 188"/>
              <a:gd name="T18" fmla="*/ 154 w 213"/>
              <a:gd name="T19" fmla="*/ 52 h 188"/>
              <a:gd name="T20" fmla="*/ 73 w 213"/>
              <a:gd name="T21" fmla="*/ 101 h 188"/>
              <a:gd name="T22" fmla="*/ 54 w 213"/>
              <a:gd name="T23" fmla="*/ 84 h 188"/>
              <a:gd name="T24" fmla="*/ 37 w 213"/>
              <a:gd name="T25" fmla="*/ 71 h 188"/>
              <a:gd name="T26" fmla="*/ 32 w 213"/>
              <a:gd name="T27" fmla="*/ 90 h 188"/>
              <a:gd name="T28" fmla="*/ 46 w 213"/>
              <a:gd name="T29" fmla="*/ 106 h 188"/>
              <a:gd name="T30" fmla="*/ 50 w 213"/>
              <a:gd name="T31" fmla="*/ 117 h 188"/>
              <a:gd name="T32" fmla="*/ 42 w 213"/>
              <a:gd name="T33" fmla="*/ 108 h 188"/>
              <a:gd name="T34" fmla="*/ 29 w 213"/>
              <a:gd name="T35" fmla="*/ 93 h 188"/>
              <a:gd name="T36" fmla="*/ 27 w 213"/>
              <a:gd name="T37" fmla="*/ 68 h 188"/>
              <a:gd name="T38" fmla="*/ 32 w 213"/>
              <a:gd name="T39" fmla="*/ 37 h 188"/>
              <a:gd name="T40" fmla="*/ 19 w 213"/>
              <a:gd name="T41" fmla="*/ 25 h 188"/>
              <a:gd name="T42" fmla="*/ 5 w 213"/>
              <a:gd name="T43" fmla="*/ 60 h 188"/>
              <a:gd name="T44" fmla="*/ 0 w 213"/>
              <a:gd name="T45" fmla="*/ 101 h 188"/>
              <a:gd name="T46" fmla="*/ 12 w 213"/>
              <a:gd name="T47" fmla="*/ 124 h 188"/>
              <a:gd name="T48" fmla="*/ 38 w 213"/>
              <a:gd name="T49" fmla="*/ 167 h 188"/>
              <a:gd name="T50" fmla="*/ 38 w 213"/>
              <a:gd name="T51" fmla="*/ 188 h 188"/>
              <a:gd name="T52" fmla="*/ 89 w 213"/>
              <a:gd name="T53" fmla="*/ 188 h 188"/>
              <a:gd name="T54" fmla="*/ 89 w 213"/>
              <a:gd name="T55" fmla="*/ 170 h 188"/>
              <a:gd name="T56" fmla="*/ 90 w 213"/>
              <a:gd name="T57" fmla="*/ 157 h 188"/>
              <a:gd name="T58" fmla="*/ 87 w 213"/>
              <a:gd name="T59" fmla="*/ 133 h 188"/>
              <a:gd name="T60" fmla="*/ 73 w 213"/>
              <a:gd name="T61" fmla="*/ 101 h 188"/>
              <a:gd name="T62" fmla="*/ 208 w 213"/>
              <a:gd name="T63" fmla="*/ 60 h 188"/>
              <a:gd name="T64" fmla="*/ 194 w 213"/>
              <a:gd name="T65" fmla="*/ 25 h 188"/>
              <a:gd name="T66" fmla="*/ 181 w 213"/>
              <a:gd name="T67" fmla="*/ 37 h 188"/>
              <a:gd name="T68" fmla="*/ 186 w 213"/>
              <a:gd name="T69" fmla="*/ 68 h 188"/>
              <a:gd name="T70" fmla="*/ 184 w 213"/>
              <a:gd name="T71" fmla="*/ 93 h 188"/>
              <a:gd name="T72" fmla="*/ 171 w 213"/>
              <a:gd name="T73" fmla="*/ 108 h 188"/>
              <a:gd name="T74" fmla="*/ 163 w 213"/>
              <a:gd name="T75" fmla="*/ 117 h 188"/>
              <a:gd name="T76" fmla="*/ 167 w 213"/>
              <a:gd name="T77" fmla="*/ 106 h 188"/>
              <a:gd name="T78" fmla="*/ 181 w 213"/>
              <a:gd name="T79" fmla="*/ 90 h 188"/>
              <a:gd name="T80" fmla="*/ 175 w 213"/>
              <a:gd name="T81" fmla="*/ 71 h 188"/>
              <a:gd name="T82" fmla="*/ 159 w 213"/>
              <a:gd name="T83" fmla="*/ 84 h 188"/>
              <a:gd name="T84" fmla="*/ 140 w 213"/>
              <a:gd name="T85" fmla="*/ 101 h 188"/>
              <a:gd name="T86" fmla="*/ 125 w 213"/>
              <a:gd name="T87" fmla="*/ 133 h 188"/>
              <a:gd name="T88" fmla="*/ 122 w 213"/>
              <a:gd name="T89" fmla="*/ 157 h 188"/>
              <a:gd name="T90" fmla="*/ 124 w 213"/>
              <a:gd name="T91" fmla="*/ 170 h 188"/>
              <a:gd name="T92" fmla="*/ 124 w 213"/>
              <a:gd name="T93" fmla="*/ 188 h 188"/>
              <a:gd name="T94" fmla="*/ 175 w 213"/>
              <a:gd name="T95" fmla="*/ 188 h 188"/>
              <a:gd name="T96" fmla="*/ 175 w 213"/>
              <a:gd name="T97" fmla="*/ 167 h 188"/>
              <a:gd name="T98" fmla="*/ 201 w 213"/>
              <a:gd name="T99" fmla="*/ 124 h 188"/>
              <a:gd name="T100" fmla="*/ 213 w 213"/>
              <a:gd name="T101" fmla="*/ 101 h 188"/>
              <a:gd name="T102" fmla="*/ 208 w 213"/>
              <a:gd name="T103" fmla="*/ 60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13" h="188">
                <a:moveTo>
                  <a:pt x="154" y="52"/>
                </a:moveTo>
                <a:cubicBezTo>
                  <a:pt x="115" y="91"/>
                  <a:pt x="115" y="91"/>
                  <a:pt x="115" y="91"/>
                </a:cubicBezTo>
                <a:cubicBezTo>
                  <a:pt x="110" y="95"/>
                  <a:pt x="103" y="95"/>
                  <a:pt x="98" y="91"/>
                </a:cubicBezTo>
                <a:cubicBezTo>
                  <a:pt x="59" y="52"/>
                  <a:pt x="59" y="52"/>
                  <a:pt x="59" y="52"/>
                </a:cubicBezTo>
                <a:cubicBezTo>
                  <a:pt x="48" y="40"/>
                  <a:pt x="48" y="22"/>
                  <a:pt x="59" y="11"/>
                </a:cubicBezTo>
                <a:cubicBezTo>
                  <a:pt x="71" y="0"/>
                  <a:pt x="89" y="0"/>
                  <a:pt x="100" y="11"/>
                </a:cubicBezTo>
                <a:cubicBezTo>
                  <a:pt x="106" y="17"/>
                  <a:pt x="106" y="17"/>
                  <a:pt x="106" y="17"/>
                </a:cubicBezTo>
                <a:cubicBezTo>
                  <a:pt x="113" y="11"/>
                  <a:pt x="113" y="11"/>
                  <a:pt x="113" y="11"/>
                </a:cubicBezTo>
                <a:cubicBezTo>
                  <a:pt x="124" y="0"/>
                  <a:pt x="142" y="0"/>
                  <a:pt x="154" y="11"/>
                </a:cubicBezTo>
                <a:cubicBezTo>
                  <a:pt x="165" y="22"/>
                  <a:pt x="165" y="40"/>
                  <a:pt x="154" y="52"/>
                </a:cubicBezTo>
                <a:moveTo>
                  <a:pt x="73" y="101"/>
                </a:moveTo>
                <a:cubicBezTo>
                  <a:pt x="69" y="95"/>
                  <a:pt x="56" y="86"/>
                  <a:pt x="54" y="84"/>
                </a:cubicBezTo>
                <a:cubicBezTo>
                  <a:pt x="51" y="82"/>
                  <a:pt x="40" y="70"/>
                  <a:pt x="37" y="71"/>
                </a:cubicBezTo>
                <a:cubicBezTo>
                  <a:pt x="35" y="72"/>
                  <a:pt x="29" y="79"/>
                  <a:pt x="32" y="90"/>
                </a:cubicBezTo>
                <a:cubicBezTo>
                  <a:pt x="33" y="94"/>
                  <a:pt x="39" y="99"/>
                  <a:pt x="46" y="106"/>
                </a:cubicBezTo>
                <a:cubicBezTo>
                  <a:pt x="51" y="111"/>
                  <a:pt x="50" y="117"/>
                  <a:pt x="50" y="117"/>
                </a:cubicBezTo>
                <a:cubicBezTo>
                  <a:pt x="50" y="117"/>
                  <a:pt x="47" y="113"/>
                  <a:pt x="42" y="108"/>
                </a:cubicBezTo>
                <a:cubicBezTo>
                  <a:pt x="37" y="104"/>
                  <a:pt x="30" y="96"/>
                  <a:pt x="29" y="93"/>
                </a:cubicBezTo>
                <a:cubicBezTo>
                  <a:pt x="27" y="88"/>
                  <a:pt x="26" y="80"/>
                  <a:pt x="27" y="68"/>
                </a:cubicBezTo>
                <a:cubicBezTo>
                  <a:pt x="29" y="55"/>
                  <a:pt x="33" y="49"/>
                  <a:pt x="32" y="37"/>
                </a:cubicBezTo>
                <a:cubicBezTo>
                  <a:pt x="31" y="27"/>
                  <a:pt x="20" y="20"/>
                  <a:pt x="19" y="25"/>
                </a:cubicBezTo>
                <a:cubicBezTo>
                  <a:pt x="17" y="29"/>
                  <a:pt x="6" y="54"/>
                  <a:pt x="5" y="60"/>
                </a:cubicBezTo>
                <a:cubicBezTo>
                  <a:pt x="3" y="65"/>
                  <a:pt x="1" y="94"/>
                  <a:pt x="0" y="101"/>
                </a:cubicBezTo>
                <a:cubicBezTo>
                  <a:pt x="0" y="107"/>
                  <a:pt x="5" y="115"/>
                  <a:pt x="12" y="124"/>
                </a:cubicBezTo>
                <a:cubicBezTo>
                  <a:pt x="19" y="134"/>
                  <a:pt x="37" y="159"/>
                  <a:pt x="38" y="167"/>
                </a:cubicBezTo>
                <a:cubicBezTo>
                  <a:pt x="38" y="188"/>
                  <a:pt x="38" y="188"/>
                  <a:pt x="38" y="188"/>
                </a:cubicBezTo>
                <a:cubicBezTo>
                  <a:pt x="89" y="188"/>
                  <a:pt x="89" y="188"/>
                  <a:pt x="89" y="188"/>
                </a:cubicBezTo>
                <a:cubicBezTo>
                  <a:pt x="89" y="170"/>
                  <a:pt x="89" y="170"/>
                  <a:pt x="89" y="170"/>
                </a:cubicBezTo>
                <a:cubicBezTo>
                  <a:pt x="89" y="165"/>
                  <a:pt x="90" y="162"/>
                  <a:pt x="90" y="157"/>
                </a:cubicBezTo>
                <a:cubicBezTo>
                  <a:pt x="90" y="151"/>
                  <a:pt x="87" y="151"/>
                  <a:pt x="87" y="133"/>
                </a:cubicBezTo>
                <a:cubicBezTo>
                  <a:pt x="87" y="123"/>
                  <a:pt x="78" y="108"/>
                  <a:pt x="73" y="101"/>
                </a:cubicBezTo>
                <a:moveTo>
                  <a:pt x="208" y="60"/>
                </a:moveTo>
                <a:cubicBezTo>
                  <a:pt x="207" y="54"/>
                  <a:pt x="196" y="29"/>
                  <a:pt x="194" y="25"/>
                </a:cubicBezTo>
                <a:cubicBezTo>
                  <a:pt x="193" y="20"/>
                  <a:pt x="182" y="27"/>
                  <a:pt x="181" y="37"/>
                </a:cubicBezTo>
                <a:cubicBezTo>
                  <a:pt x="180" y="49"/>
                  <a:pt x="184" y="55"/>
                  <a:pt x="186" y="68"/>
                </a:cubicBezTo>
                <a:cubicBezTo>
                  <a:pt x="187" y="80"/>
                  <a:pt x="186" y="88"/>
                  <a:pt x="184" y="93"/>
                </a:cubicBezTo>
                <a:cubicBezTo>
                  <a:pt x="183" y="96"/>
                  <a:pt x="176" y="104"/>
                  <a:pt x="171" y="108"/>
                </a:cubicBezTo>
                <a:cubicBezTo>
                  <a:pt x="166" y="113"/>
                  <a:pt x="163" y="117"/>
                  <a:pt x="163" y="117"/>
                </a:cubicBezTo>
                <a:cubicBezTo>
                  <a:pt x="163" y="117"/>
                  <a:pt x="162" y="111"/>
                  <a:pt x="167" y="106"/>
                </a:cubicBezTo>
                <a:cubicBezTo>
                  <a:pt x="174" y="99"/>
                  <a:pt x="179" y="94"/>
                  <a:pt x="181" y="90"/>
                </a:cubicBezTo>
                <a:cubicBezTo>
                  <a:pt x="183" y="79"/>
                  <a:pt x="178" y="72"/>
                  <a:pt x="175" y="71"/>
                </a:cubicBezTo>
                <a:cubicBezTo>
                  <a:pt x="173" y="70"/>
                  <a:pt x="162" y="82"/>
                  <a:pt x="159" y="84"/>
                </a:cubicBezTo>
                <a:cubicBezTo>
                  <a:pt x="156" y="86"/>
                  <a:pt x="144" y="95"/>
                  <a:pt x="140" y="101"/>
                </a:cubicBezTo>
                <a:cubicBezTo>
                  <a:pt x="135" y="108"/>
                  <a:pt x="125" y="123"/>
                  <a:pt x="125" y="133"/>
                </a:cubicBezTo>
                <a:cubicBezTo>
                  <a:pt x="125" y="151"/>
                  <a:pt x="122" y="151"/>
                  <a:pt x="122" y="157"/>
                </a:cubicBezTo>
                <a:cubicBezTo>
                  <a:pt x="122" y="162"/>
                  <a:pt x="124" y="165"/>
                  <a:pt x="124" y="170"/>
                </a:cubicBezTo>
                <a:cubicBezTo>
                  <a:pt x="124" y="188"/>
                  <a:pt x="124" y="188"/>
                  <a:pt x="124" y="188"/>
                </a:cubicBezTo>
                <a:cubicBezTo>
                  <a:pt x="175" y="188"/>
                  <a:pt x="175" y="188"/>
                  <a:pt x="175" y="188"/>
                </a:cubicBezTo>
                <a:cubicBezTo>
                  <a:pt x="175" y="167"/>
                  <a:pt x="175" y="167"/>
                  <a:pt x="175" y="167"/>
                </a:cubicBezTo>
                <a:cubicBezTo>
                  <a:pt x="176" y="159"/>
                  <a:pt x="193" y="134"/>
                  <a:pt x="201" y="124"/>
                </a:cubicBezTo>
                <a:cubicBezTo>
                  <a:pt x="208" y="115"/>
                  <a:pt x="213" y="107"/>
                  <a:pt x="213" y="101"/>
                </a:cubicBezTo>
                <a:cubicBezTo>
                  <a:pt x="212" y="94"/>
                  <a:pt x="210" y="65"/>
                  <a:pt x="208" y="60"/>
                </a:cubicBezTo>
              </a:path>
            </a:pathLst>
          </a:custGeom>
          <a:solidFill>
            <a:srgbClr val="9BBB5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51" name="Freeform 70"/>
          <p:cNvSpPr>
            <a:spLocks noEditPoints="1"/>
          </p:cNvSpPr>
          <p:nvPr/>
        </p:nvSpPr>
        <p:spPr bwMode="auto">
          <a:xfrm>
            <a:off x="4919069" y="5109748"/>
            <a:ext cx="331377" cy="309110"/>
          </a:xfrm>
          <a:custGeom>
            <a:avLst/>
            <a:gdLst>
              <a:gd name="T0" fmla="*/ 88 w 214"/>
              <a:gd name="T1" fmla="*/ 144 h 199"/>
              <a:gd name="T2" fmla="*/ 91 w 214"/>
              <a:gd name="T3" fmla="*/ 168 h 199"/>
              <a:gd name="T4" fmla="*/ 89 w 214"/>
              <a:gd name="T5" fmla="*/ 181 h 199"/>
              <a:gd name="T6" fmla="*/ 89 w 214"/>
              <a:gd name="T7" fmla="*/ 199 h 199"/>
              <a:gd name="T8" fmla="*/ 39 w 214"/>
              <a:gd name="T9" fmla="*/ 199 h 199"/>
              <a:gd name="T10" fmla="*/ 39 w 214"/>
              <a:gd name="T11" fmla="*/ 178 h 199"/>
              <a:gd name="T12" fmla="*/ 13 w 214"/>
              <a:gd name="T13" fmla="*/ 136 h 199"/>
              <a:gd name="T14" fmla="*/ 1 w 214"/>
              <a:gd name="T15" fmla="*/ 112 h 199"/>
              <a:gd name="T16" fmla="*/ 5 w 214"/>
              <a:gd name="T17" fmla="*/ 71 h 199"/>
              <a:gd name="T18" fmla="*/ 19 w 214"/>
              <a:gd name="T19" fmla="*/ 36 h 199"/>
              <a:gd name="T20" fmla="*/ 32 w 214"/>
              <a:gd name="T21" fmla="*/ 48 h 199"/>
              <a:gd name="T22" fmla="*/ 28 w 214"/>
              <a:gd name="T23" fmla="*/ 79 h 199"/>
              <a:gd name="T24" fmla="*/ 29 w 214"/>
              <a:gd name="T25" fmla="*/ 104 h 199"/>
              <a:gd name="T26" fmla="*/ 42 w 214"/>
              <a:gd name="T27" fmla="*/ 119 h 199"/>
              <a:gd name="T28" fmla="*/ 51 w 214"/>
              <a:gd name="T29" fmla="*/ 128 h 199"/>
              <a:gd name="T30" fmla="*/ 46 w 214"/>
              <a:gd name="T31" fmla="*/ 117 h 199"/>
              <a:gd name="T32" fmla="*/ 33 w 214"/>
              <a:gd name="T33" fmla="*/ 101 h 199"/>
              <a:gd name="T34" fmla="*/ 38 w 214"/>
              <a:gd name="T35" fmla="*/ 82 h 199"/>
              <a:gd name="T36" fmla="*/ 54 w 214"/>
              <a:gd name="T37" fmla="*/ 95 h 199"/>
              <a:gd name="T38" fmla="*/ 74 w 214"/>
              <a:gd name="T39" fmla="*/ 113 h 199"/>
              <a:gd name="T40" fmla="*/ 88 w 214"/>
              <a:gd name="T41" fmla="*/ 144 h 199"/>
              <a:gd name="T42" fmla="*/ 209 w 214"/>
              <a:gd name="T43" fmla="*/ 71 h 199"/>
              <a:gd name="T44" fmla="*/ 195 w 214"/>
              <a:gd name="T45" fmla="*/ 36 h 199"/>
              <a:gd name="T46" fmla="*/ 182 w 214"/>
              <a:gd name="T47" fmla="*/ 48 h 199"/>
              <a:gd name="T48" fmla="*/ 186 w 214"/>
              <a:gd name="T49" fmla="*/ 79 h 199"/>
              <a:gd name="T50" fmla="*/ 184 w 214"/>
              <a:gd name="T51" fmla="*/ 104 h 199"/>
              <a:gd name="T52" fmla="*/ 172 w 214"/>
              <a:gd name="T53" fmla="*/ 119 h 199"/>
              <a:gd name="T54" fmla="*/ 163 w 214"/>
              <a:gd name="T55" fmla="*/ 128 h 199"/>
              <a:gd name="T56" fmla="*/ 168 w 214"/>
              <a:gd name="T57" fmla="*/ 117 h 199"/>
              <a:gd name="T58" fmla="*/ 181 w 214"/>
              <a:gd name="T59" fmla="*/ 101 h 199"/>
              <a:gd name="T60" fmla="*/ 176 w 214"/>
              <a:gd name="T61" fmla="*/ 82 h 199"/>
              <a:gd name="T62" fmla="*/ 160 w 214"/>
              <a:gd name="T63" fmla="*/ 95 h 199"/>
              <a:gd name="T64" fmla="*/ 140 w 214"/>
              <a:gd name="T65" fmla="*/ 113 h 199"/>
              <a:gd name="T66" fmla="*/ 126 w 214"/>
              <a:gd name="T67" fmla="*/ 144 h 199"/>
              <a:gd name="T68" fmla="*/ 123 w 214"/>
              <a:gd name="T69" fmla="*/ 168 h 199"/>
              <a:gd name="T70" fmla="*/ 125 w 214"/>
              <a:gd name="T71" fmla="*/ 181 h 199"/>
              <a:gd name="T72" fmla="*/ 125 w 214"/>
              <a:gd name="T73" fmla="*/ 199 h 199"/>
              <a:gd name="T74" fmla="*/ 175 w 214"/>
              <a:gd name="T75" fmla="*/ 199 h 199"/>
              <a:gd name="T76" fmla="*/ 175 w 214"/>
              <a:gd name="T77" fmla="*/ 178 h 199"/>
              <a:gd name="T78" fmla="*/ 201 w 214"/>
              <a:gd name="T79" fmla="*/ 136 h 199"/>
              <a:gd name="T80" fmla="*/ 213 w 214"/>
              <a:gd name="T81" fmla="*/ 112 h 199"/>
              <a:gd name="T82" fmla="*/ 209 w 214"/>
              <a:gd name="T83" fmla="*/ 71 h 199"/>
              <a:gd name="T84" fmla="*/ 137 w 214"/>
              <a:gd name="T85" fmla="*/ 84 h 199"/>
              <a:gd name="T86" fmla="*/ 134 w 214"/>
              <a:gd name="T87" fmla="*/ 66 h 199"/>
              <a:gd name="T88" fmla="*/ 138 w 214"/>
              <a:gd name="T89" fmla="*/ 52 h 199"/>
              <a:gd name="T90" fmla="*/ 151 w 214"/>
              <a:gd name="T91" fmla="*/ 39 h 199"/>
              <a:gd name="T92" fmla="*/ 149 w 214"/>
              <a:gd name="T93" fmla="*/ 32 h 199"/>
              <a:gd name="T94" fmla="*/ 131 w 214"/>
              <a:gd name="T95" fmla="*/ 30 h 199"/>
              <a:gd name="T96" fmla="*/ 119 w 214"/>
              <a:gd name="T97" fmla="*/ 21 h 199"/>
              <a:gd name="T98" fmla="*/ 111 w 214"/>
              <a:gd name="T99" fmla="*/ 4 h 199"/>
              <a:gd name="T100" fmla="*/ 103 w 214"/>
              <a:gd name="T101" fmla="*/ 4 h 199"/>
              <a:gd name="T102" fmla="*/ 95 w 214"/>
              <a:gd name="T103" fmla="*/ 21 h 199"/>
              <a:gd name="T104" fmla="*/ 83 w 214"/>
              <a:gd name="T105" fmla="*/ 30 h 199"/>
              <a:gd name="T106" fmla="*/ 65 w 214"/>
              <a:gd name="T107" fmla="*/ 32 h 199"/>
              <a:gd name="T108" fmla="*/ 63 w 214"/>
              <a:gd name="T109" fmla="*/ 39 h 199"/>
              <a:gd name="T110" fmla="*/ 76 w 214"/>
              <a:gd name="T111" fmla="*/ 52 h 199"/>
              <a:gd name="T112" fmla="*/ 80 w 214"/>
              <a:gd name="T113" fmla="*/ 66 h 199"/>
              <a:gd name="T114" fmla="*/ 77 w 214"/>
              <a:gd name="T115" fmla="*/ 84 h 199"/>
              <a:gd name="T116" fmla="*/ 83 w 214"/>
              <a:gd name="T117" fmla="*/ 89 h 199"/>
              <a:gd name="T118" fmla="*/ 99 w 214"/>
              <a:gd name="T119" fmla="*/ 80 h 199"/>
              <a:gd name="T120" fmla="*/ 114 w 214"/>
              <a:gd name="T121" fmla="*/ 80 h 199"/>
              <a:gd name="T122" fmla="*/ 131 w 214"/>
              <a:gd name="T123" fmla="*/ 89 h 199"/>
              <a:gd name="T124" fmla="*/ 137 w 214"/>
              <a:gd name="T125" fmla="*/ 84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14" h="199">
                <a:moveTo>
                  <a:pt x="88" y="144"/>
                </a:moveTo>
                <a:cubicBezTo>
                  <a:pt x="88" y="163"/>
                  <a:pt x="91" y="162"/>
                  <a:pt x="91" y="168"/>
                </a:cubicBezTo>
                <a:cubicBezTo>
                  <a:pt x="91" y="173"/>
                  <a:pt x="89" y="176"/>
                  <a:pt x="89" y="181"/>
                </a:cubicBezTo>
                <a:cubicBezTo>
                  <a:pt x="89" y="199"/>
                  <a:pt x="89" y="199"/>
                  <a:pt x="89" y="199"/>
                </a:cubicBezTo>
                <a:cubicBezTo>
                  <a:pt x="39" y="199"/>
                  <a:pt x="39" y="199"/>
                  <a:pt x="39" y="199"/>
                </a:cubicBezTo>
                <a:cubicBezTo>
                  <a:pt x="39" y="178"/>
                  <a:pt x="39" y="178"/>
                  <a:pt x="39" y="178"/>
                </a:cubicBezTo>
                <a:cubicBezTo>
                  <a:pt x="37" y="170"/>
                  <a:pt x="20" y="145"/>
                  <a:pt x="13" y="136"/>
                </a:cubicBezTo>
                <a:cubicBezTo>
                  <a:pt x="5" y="126"/>
                  <a:pt x="0" y="118"/>
                  <a:pt x="1" y="112"/>
                </a:cubicBezTo>
                <a:cubicBezTo>
                  <a:pt x="1" y="106"/>
                  <a:pt x="4" y="76"/>
                  <a:pt x="5" y="71"/>
                </a:cubicBezTo>
                <a:cubicBezTo>
                  <a:pt x="7" y="65"/>
                  <a:pt x="17" y="41"/>
                  <a:pt x="19" y="36"/>
                </a:cubicBezTo>
                <a:cubicBezTo>
                  <a:pt x="21" y="31"/>
                  <a:pt x="31" y="38"/>
                  <a:pt x="32" y="48"/>
                </a:cubicBezTo>
                <a:cubicBezTo>
                  <a:pt x="33" y="60"/>
                  <a:pt x="29" y="66"/>
                  <a:pt x="28" y="79"/>
                </a:cubicBezTo>
                <a:cubicBezTo>
                  <a:pt x="26" y="91"/>
                  <a:pt x="27" y="99"/>
                  <a:pt x="29" y="104"/>
                </a:cubicBezTo>
                <a:cubicBezTo>
                  <a:pt x="31" y="107"/>
                  <a:pt x="38" y="115"/>
                  <a:pt x="42" y="119"/>
                </a:cubicBezTo>
                <a:cubicBezTo>
                  <a:pt x="47" y="124"/>
                  <a:pt x="51" y="128"/>
                  <a:pt x="51" y="128"/>
                </a:cubicBezTo>
                <a:cubicBezTo>
                  <a:pt x="51" y="128"/>
                  <a:pt x="51" y="122"/>
                  <a:pt x="46" y="117"/>
                </a:cubicBezTo>
                <a:cubicBezTo>
                  <a:pt x="39" y="110"/>
                  <a:pt x="34" y="106"/>
                  <a:pt x="33" y="101"/>
                </a:cubicBezTo>
                <a:cubicBezTo>
                  <a:pt x="30" y="90"/>
                  <a:pt x="35" y="83"/>
                  <a:pt x="38" y="82"/>
                </a:cubicBezTo>
                <a:cubicBezTo>
                  <a:pt x="40" y="81"/>
                  <a:pt x="51" y="93"/>
                  <a:pt x="54" y="95"/>
                </a:cubicBezTo>
                <a:cubicBezTo>
                  <a:pt x="57" y="98"/>
                  <a:pt x="69" y="106"/>
                  <a:pt x="74" y="113"/>
                </a:cubicBezTo>
                <a:cubicBezTo>
                  <a:pt x="78" y="119"/>
                  <a:pt x="88" y="134"/>
                  <a:pt x="88" y="144"/>
                </a:cubicBezTo>
                <a:moveTo>
                  <a:pt x="209" y="71"/>
                </a:moveTo>
                <a:cubicBezTo>
                  <a:pt x="207" y="65"/>
                  <a:pt x="197" y="41"/>
                  <a:pt x="195" y="36"/>
                </a:cubicBezTo>
                <a:cubicBezTo>
                  <a:pt x="193" y="31"/>
                  <a:pt x="182" y="38"/>
                  <a:pt x="182" y="48"/>
                </a:cubicBezTo>
                <a:cubicBezTo>
                  <a:pt x="181" y="60"/>
                  <a:pt x="185" y="66"/>
                  <a:pt x="186" y="79"/>
                </a:cubicBezTo>
                <a:cubicBezTo>
                  <a:pt x="188" y="91"/>
                  <a:pt x="187" y="99"/>
                  <a:pt x="184" y="104"/>
                </a:cubicBezTo>
                <a:cubicBezTo>
                  <a:pt x="183" y="107"/>
                  <a:pt x="176" y="115"/>
                  <a:pt x="172" y="119"/>
                </a:cubicBezTo>
                <a:cubicBezTo>
                  <a:pt x="167" y="124"/>
                  <a:pt x="163" y="128"/>
                  <a:pt x="163" y="128"/>
                </a:cubicBezTo>
                <a:cubicBezTo>
                  <a:pt x="163" y="128"/>
                  <a:pt x="163" y="122"/>
                  <a:pt x="168" y="117"/>
                </a:cubicBezTo>
                <a:cubicBezTo>
                  <a:pt x="175" y="110"/>
                  <a:pt x="180" y="106"/>
                  <a:pt x="181" y="101"/>
                </a:cubicBezTo>
                <a:cubicBezTo>
                  <a:pt x="184" y="90"/>
                  <a:pt x="179" y="83"/>
                  <a:pt x="176" y="82"/>
                </a:cubicBezTo>
                <a:cubicBezTo>
                  <a:pt x="173" y="81"/>
                  <a:pt x="163" y="93"/>
                  <a:pt x="160" y="95"/>
                </a:cubicBezTo>
                <a:cubicBezTo>
                  <a:pt x="157" y="98"/>
                  <a:pt x="145" y="106"/>
                  <a:pt x="140" y="113"/>
                </a:cubicBezTo>
                <a:cubicBezTo>
                  <a:pt x="136" y="119"/>
                  <a:pt x="126" y="134"/>
                  <a:pt x="126" y="144"/>
                </a:cubicBezTo>
                <a:cubicBezTo>
                  <a:pt x="126" y="163"/>
                  <a:pt x="123" y="162"/>
                  <a:pt x="123" y="168"/>
                </a:cubicBezTo>
                <a:cubicBezTo>
                  <a:pt x="123" y="173"/>
                  <a:pt x="125" y="176"/>
                  <a:pt x="125" y="181"/>
                </a:cubicBezTo>
                <a:cubicBezTo>
                  <a:pt x="125" y="199"/>
                  <a:pt x="125" y="199"/>
                  <a:pt x="125" y="199"/>
                </a:cubicBezTo>
                <a:cubicBezTo>
                  <a:pt x="175" y="199"/>
                  <a:pt x="175" y="199"/>
                  <a:pt x="175" y="199"/>
                </a:cubicBezTo>
                <a:cubicBezTo>
                  <a:pt x="175" y="178"/>
                  <a:pt x="175" y="178"/>
                  <a:pt x="175" y="178"/>
                </a:cubicBezTo>
                <a:cubicBezTo>
                  <a:pt x="177" y="170"/>
                  <a:pt x="194" y="145"/>
                  <a:pt x="201" y="136"/>
                </a:cubicBezTo>
                <a:cubicBezTo>
                  <a:pt x="209" y="126"/>
                  <a:pt x="214" y="118"/>
                  <a:pt x="213" y="112"/>
                </a:cubicBezTo>
                <a:cubicBezTo>
                  <a:pt x="213" y="106"/>
                  <a:pt x="210" y="76"/>
                  <a:pt x="209" y="71"/>
                </a:cubicBezTo>
                <a:moveTo>
                  <a:pt x="137" y="84"/>
                </a:moveTo>
                <a:cubicBezTo>
                  <a:pt x="134" y="66"/>
                  <a:pt x="134" y="66"/>
                  <a:pt x="134" y="66"/>
                </a:cubicBezTo>
                <a:cubicBezTo>
                  <a:pt x="133" y="62"/>
                  <a:pt x="135" y="55"/>
                  <a:pt x="138" y="52"/>
                </a:cubicBezTo>
                <a:cubicBezTo>
                  <a:pt x="151" y="39"/>
                  <a:pt x="151" y="39"/>
                  <a:pt x="151" y="39"/>
                </a:cubicBezTo>
                <a:cubicBezTo>
                  <a:pt x="155" y="36"/>
                  <a:pt x="154" y="33"/>
                  <a:pt x="149" y="32"/>
                </a:cubicBezTo>
                <a:cubicBezTo>
                  <a:pt x="131" y="30"/>
                  <a:pt x="131" y="30"/>
                  <a:pt x="131" y="30"/>
                </a:cubicBezTo>
                <a:cubicBezTo>
                  <a:pt x="126" y="29"/>
                  <a:pt x="121" y="25"/>
                  <a:pt x="119" y="21"/>
                </a:cubicBezTo>
                <a:cubicBezTo>
                  <a:pt x="111" y="4"/>
                  <a:pt x="111" y="4"/>
                  <a:pt x="111" y="4"/>
                </a:cubicBezTo>
                <a:cubicBezTo>
                  <a:pt x="109" y="0"/>
                  <a:pt x="105" y="0"/>
                  <a:pt x="103" y="4"/>
                </a:cubicBezTo>
                <a:cubicBezTo>
                  <a:pt x="95" y="21"/>
                  <a:pt x="95" y="21"/>
                  <a:pt x="95" y="21"/>
                </a:cubicBezTo>
                <a:cubicBezTo>
                  <a:pt x="93" y="25"/>
                  <a:pt x="88" y="29"/>
                  <a:pt x="83" y="30"/>
                </a:cubicBezTo>
                <a:cubicBezTo>
                  <a:pt x="65" y="32"/>
                  <a:pt x="65" y="32"/>
                  <a:pt x="65" y="32"/>
                </a:cubicBezTo>
                <a:cubicBezTo>
                  <a:pt x="60" y="33"/>
                  <a:pt x="59" y="36"/>
                  <a:pt x="63" y="39"/>
                </a:cubicBezTo>
                <a:cubicBezTo>
                  <a:pt x="76" y="52"/>
                  <a:pt x="76" y="52"/>
                  <a:pt x="76" y="52"/>
                </a:cubicBezTo>
                <a:cubicBezTo>
                  <a:pt x="79" y="55"/>
                  <a:pt x="81" y="62"/>
                  <a:pt x="80" y="66"/>
                </a:cubicBezTo>
                <a:cubicBezTo>
                  <a:pt x="77" y="84"/>
                  <a:pt x="77" y="84"/>
                  <a:pt x="77" y="84"/>
                </a:cubicBezTo>
                <a:cubicBezTo>
                  <a:pt x="76" y="89"/>
                  <a:pt x="79" y="91"/>
                  <a:pt x="83" y="89"/>
                </a:cubicBezTo>
                <a:cubicBezTo>
                  <a:pt x="99" y="80"/>
                  <a:pt x="99" y="80"/>
                  <a:pt x="99" y="80"/>
                </a:cubicBezTo>
                <a:cubicBezTo>
                  <a:pt x="104" y="78"/>
                  <a:pt x="110" y="78"/>
                  <a:pt x="114" y="80"/>
                </a:cubicBezTo>
                <a:cubicBezTo>
                  <a:pt x="131" y="89"/>
                  <a:pt x="131" y="89"/>
                  <a:pt x="131" y="89"/>
                </a:cubicBezTo>
                <a:cubicBezTo>
                  <a:pt x="135" y="91"/>
                  <a:pt x="138" y="89"/>
                  <a:pt x="137" y="84"/>
                </a:cubicBezTo>
              </a:path>
            </a:pathLst>
          </a:custGeom>
          <a:solidFill>
            <a:srgbClr val="9BBB5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52" name="Freeform 71"/>
          <p:cNvSpPr>
            <a:spLocks noEditPoints="1"/>
          </p:cNvSpPr>
          <p:nvPr/>
        </p:nvSpPr>
        <p:spPr bwMode="auto">
          <a:xfrm>
            <a:off x="3197613" y="5137341"/>
            <a:ext cx="307614" cy="253924"/>
          </a:xfrm>
          <a:custGeom>
            <a:avLst/>
            <a:gdLst>
              <a:gd name="T0" fmla="*/ 70 w 206"/>
              <a:gd name="T1" fmla="*/ 42 h 170"/>
              <a:gd name="T2" fmla="*/ 70 w 206"/>
              <a:gd name="T3" fmla="*/ 9 h 170"/>
              <a:gd name="T4" fmla="*/ 103 w 206"/>
              <a:gd name="T5" fmla="*/ 9 h 170"/>
              <a:gd name="T6" fmla="*/ 108 w 206"/>
              <a:gd name="T7" fmla="*/ 14 h 170"/>
              <a:gd name="T8" fmla="*/ 114 w 206"/>
              <a:gd name="T9" fmla="*/ 9 h 170"/>
              <a:gd name="T10" fmla="*/ 147 w 206"/>
              <a:gd name="T11" fmla="*/ 9 h 170"/>
              <a:gd name="T12" fmla="*/ 147 w 206"/>
              <a:gd name="T13" fmla="*/ 42 h 170"/>
              <a:gd name="T14" fmla="*/ 115 w 206"/>
              <a:gd name="T15" fmla="*/ 74 h 170"/>
              <a:gd name="T16" fmla="*/ 102 w 206"/>
              <a:gd name="T17" fmla="*/ 74 h 170"/>
              <a:gd name="T18" fmla="*/ 70 w 206"/>
              <a:gd name="T19" fmla="*/ 42 h 170"/>
              <a:gd name="T20" fmla="*/ 0 w 206"/>
              <a:gd name="T21" fmla="*/ 99 h 170"/>
              <a:gd name="T22" fmla="*/ 43 w 206"/>
              <a:gd name="T23" fmla="*/ 99 h 170"/>
              <a:gd name="T24" fmla="*/ 43 w 206"/>
              <a:gd name="T25" fmla="*/ 170 h 170"/>
              <a:gd name="T26" fmla="*/ 0 w 206"/>
              <a:gd name="T27" fmla="*/ 170 h 170"/>
              <a:gd name="T28" fmla="*/ 0 w 206"/>
              <a:gd name="T29" fmla="*/ 99 h 170"/>
              <a:gd name="T30" fmla="*/ 8 w 206"/>
              <a:gd name="T31" fmla="*/ 155 h 170"/>
              <a:gd name="T32" fmla="*/ 14 w 206"/>
              <a:gd name="T33" fmla="*/ 161 h 170"/>
              <a:gd name="T34" fmla="*/ 20 w 206"/>
              <a:gd name="T35" fmla="*/ 155 h 170"/>
              <a:gd name="T36" fmla="*/ 14 w 206"/>
              <a:gd name="T37" fmla="*/ 149 h 170"/>
              <a:gd name="T38" fmla="*/ 8 w 206"/>
              <a:gd name="T39" fmla="*/ 155 h 170"/>
              <a:gd name="T40" fmla="*/ 189 w 206"/>
              <a:gd name="T41" fmla="*/ 99 h 170"/>
              <a:gd name="T42" fmla="*/ 153 w 206"/>
              <a:gd name="T43" fmla="*/ 119 h 170"/>
              <a:gd name="T44" fmla="*/ 160 w 206"/>
              <a:gd name="T45" fmla="*/ 125 h 170"/>
              <a:gd name="T46" fmla="*/ 156 w 206"/>
              <a:gd name="T47" fmla="*/ 133 h 170"/>
              <a:gd name="T48" fmla="*/ 129 w 206"/>
              <a:gd name="T49" fmla="*/ 139 h 170"/>
              <a:gd name="T50" fmla="*/ 102 w 206"/>
              <a:gd name="T51" fmla="*/ 124 h 170"/>
              <a:gd name="T52" fmla="*/ 127 w 206"/>
              <a:gd name="T53" fmla="*/ 136 h 170"/>
              <a:gd name="T54" fmla="*/ 150 w 206"/>
              <a:gd name="T55" fmla="*/ 126 h 170"/>
              <a:gd name="T56" fmla="*/ 120 w 206"/>
              <a:gd name="T57" fmla="*/ 106 h 170"/>
              <a:gd name="T58" fmla="*/ 92 w 206"/>
              <a:gd name="T59" fmla="*/ 96 h 170"/>
              <a:gd name="T60" fmla="*/ 55 w 206"/>
              <a:gd name="T61" fmla="*/ 103 h 170"/>
              <a:gd name="T62" fmla="*/ 48 w 206"/>
              <a:gd name="T63" fmla="*/ 103 h 170"/>
              <a:gd name="T64" fmla="*/ 48 w 206"/>
              <a:gd name="T65" fmla="*/ 151 h 170"/>
              <a:gd name="T66" fmla="*/ 62 w 206"/>
              <a:gd name="T67" fmla="*/ 151 h 170"/>
              <a:gd name="T68" fmla="*/ 83 w 206"/>
              <a:gd name="T69" fmla="*/ 153 h 170"/>
              <a:gd name="T70" fmla="*/ 119 w 206"/>
              <a:gd name="T71" fmla="*/ 164 h 170"/>
              <a:gd name="T72" fmla="*/ 145 w 206"/>
              <a:gd name="T73" fmla="*/ 156 h 170"/>
              <a:gd name="T74" fmla="*/ 173 w 206"/>
              <a:gd name="T75" fmla="*/ 136 h 170"/>
              <a:gd name="T76" fmla="*/ 202 w 206"/>
              <a:gd name="T77" fmla="*/ 111 h 170"/>
              <a:gd name="T78" fmla="*/ 189 w 206"/>
              <a:gd name="T79" fmla="*/ 99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06" h="170">
                <a:moveTo>
                  <a:pt x="70" y="42"/>
                </a:moveTo>
                <a:cubicBezTo>
                  <a:pt x="61" y="33"/>
                  <a:pt x="61" y="18"/>
                  <a:pt x="70" y="9"/>
                </a:cubicBezTo>
                <a:cubicBezTo>
                  <a:pt x="79" y="0"/>
                  <a:pt x="94" y="0"/>
                  <a:pt x="103" y="9"/>
                </a:cubicBezTo>
                <a:cubicBezTo>
                  <a:pt x="108" y="14"/>
                  <a:pt x="108" y="14"/>
                  <a:pt x="108" y="14"/>
                </a:cubicBezTo>
                <a:cubicBezTo>
                  <a:pt x="114" y="9"/>
                  <a:pt x="114" y="9"/>
                  <a:pt x="114" y="9"/>
                </a:cubicBezTo>
                <a:cubicBezTo>
                  <a:pt x="123" y="0"/>
                  <a:pt x="138" y="0"/>
                  <a:pt x="147" y="9"/>
                </a:cubicBezTo>
                <a:cubicBezTo>
                  <a:pt x="156" y="18"/>
                  <a:pt x="156" y="33"/>
                  <a:pt x="147" y="42"/>
                </a:cubicBezTo>
                <a:cubicBezTo>
                  <a:pt x="115" y="74"/>
                  <a:pt x="115" y="74"/>
                  <a:pt x="115" y="74"/>
                </a:cubicBezTo>
                <a:cubicBezTo>
                  <a:pt x="111" y="78"/>
                  <a:pt x="105" y="78"/>
                  <a:pt x="102" y="74"/>
                </a:cubicBezTo>
                <a:lnTo>
                  <a:pt x="70" y="42"/>
                </a:lnTo>
                <a:close/>
                <a:moveTo>
                  <a:pt x="0" y="99"/>
                </a:moveTo>
                <a:cubicBezTo>
                  <a:pt x="43" y="99"/>
                  <a:pt x="43" y="99"/>
                  <a:pt x="43" y="99"/>
                </a:cubicBezTo>
                <a:cubicBezTo>
                  <a:pt x="43" y="170"/>
                  <a:pt x="43" y="170"/>
                  <a:pt x="43" y="170"/>
                </a:cubicBezTo>
                <a:cubicBezTo>
                  <a:pt x="0" y="170"/>
                  <a:pt x="0" y="170"/>
                  <a:pt x="0" y="170"/>
                </a:cubicBezTo>
                <a:lnTo>
                  <a:pt x="0" y="99"/>
                </a:lnTo>
                <a:close/>
                <a:moveTo>
                  <a:pt x="8" y="155"/>
                </a:moveTo>
                <a:cubicBezTo>
                  <a:pt x="8" y="158"/>
                  <a:pt x="11" y="161"/>
                  <a:pt x="14" y="161"/>
                </a:cubicBezTo>
                <a:cubicBezTo>
                  <a:pt x="17" y="161"/>
                  <a:pt x="20" y="158"/>
                  <a:pt x="20" y="155"/>
                </a:cubicBezTo>
                <a:cubicBezTo>
                  <a:pt x="20" y="151"/>
                  <a:pt x="17" y="149"/>
                  <a:pt x="14" y="149"/>
                </a:cubicBezTo>
                <a:cubicBezTo>
                  <a:pt x="11" y="149"/>
                  <a:pt x="8" y="151"/>
                  <a:pt x="8" y="155"/>
                </a:cubicBezTo>
                <a:moveTo>
                  <a:pt x="189" y="99"/>
                </a:moveTo>
                <a:cubicBezTo>
                  <a:pt x="179" y="98"/>
                  <a:pt x="153" y="119"/>
                  <a:pt x="153" y="119"/>
                </a:cubicBezTo>
                <a:cubicBezTo>
                  <a:pt x="153" y="119"/>
                  <a:pt x="157" y="123"/>
                  <a:pt x="160" y="125"/>
                </a:cubicBezTo>
                <a:cubicBezTo>
                  <a:pt x="162" y="126"/>
                  <a:pt x="159" y="130"/>
                  <a:pt x="156" y="133"/>
                </a:cubicBezTo>
                <a:cubicBezTo>
                  <a:pt x="152" y="135"/>
                  <a:pt x="139" y="142"/>
                  <a:pt x="129" y="139"/>
                </a:cubicBezTo>
                <a:cubicBezTo>
                  <a:pt x="119" y="136"/>
                  <a:pt x="102" y="124"/>
                  <a:pt x="102" y="124"/>
                </a:cubicBezTo>
                <a:cubicBezTo>
                  <a:pt x="102" y="124"/>
                  <a:pt x="118" y="133"/>
                  <a:pt x="127" y="136"/>
                </a:cubicBezTo>
                <a:cubicBezTo>
                  <a:pt x="136" y="139"/>
                  <a:pt x="154" y="129"/>
                  <a:pt x="150" y="126"/>
                </a:cubicBezTo>
                <a:cubicBezTo>
                  <a:pt x="146" y="123"/>
                  <a:pt x="132" y="116"/>
                  <a:pt x="120" y="106"/>
                </a:cubicBezTo>
                <a:cubicBezTo>
                  <a:pt x="115" y="101"/>
                  <a:pt x="102" y="96"/>
                  <a:pt x="92" y="96"/>
                </a:cubicBezTo>
                <a:cubicBezTo>
                  <a:pt x="82" y="96"/>
                  <a:pt x="63" y="103"/>
                  <a:pt x="55" y="103"/>
                </a:cubicBezTo>
                <a:cubicBezTo>
                  <a:pt x="48" y="103"/>
                  <a:pt x="48" y="103"/>
                  <a:pt x="48" y="103"/>
                </a:cubicBezTo>
                <a:cubicBezTo>
                  <a:pt x="48" y="151"/>
                  <a:pt x="48" y="151"/>
                  <a:pt x="48" y="151"/>
                </a:cubicBezTo>
                <a:cubicBezTo>
                  <a:pt x="62" y="151"/>
                  <a:pt x="62" y="151"/>
                  <a:pt x="62" y="151"/>
                </a:cubicBezTo>
                <a:cubicBezTo>
                  <a:pt x="69" y="151"/>
                  <a:pt x="79" y="151"/>
                  <a:pt x="83" y="153"/>
                </a:cubicBezTo>
                <a:cubicBezTo>
                  <a:pt x="86" y="155"/>
                  <a:pt x="112" y="164"/>
                  <a:pt x="119" y="164"/>
                </a:cubicBezTo>
                <a:cubicBezTo>
                  <a:pt x="126" y="164"/>
                  <a:pt x="137" y="161"/>
                  <a:pt x="145" y="156"/>
                </a:cubicBezTo>
                <a:cubicBezTo>
                  <a:pt x="153" y="150"/>
                  <a:pt x="167" y="141"/>
                  <a:pt x="173" y="136"/>
                </a:cubicBezTo>
                <a:cubicBezTo>
                  <a:pt x="179" y="131"/>
                  <a:pt x="199" y="115"/>
                  <a:pt x="202" y="111"/>
                </a:cubicBezTo>
                <a:cubicBezTo>
                  <a:pt x="206" y="108"/>
                  <a:pt x="199" y="100"/>
                  <a:pt x="189" y="99"/>
                </a:cubicBezTo>
              </a:path>
            </a:pathLst>
          </a:custGeom>
          <a:solidFill>
            <a:srgbClr val="41B17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53" name="Freeform 72"/>
          <p:cNvSpPr>
            <a:spLocks noEditPoints="1"/>
          </p:cNvSpPr>
          <p:nvPr/>
        </p:nvSpPr>
        <p:spPr bwMode="auto">
          <a:xfrm>
            <a:off x="3197613" y="2508287"/>
            <a:ext cx="307614" cy="273505"/>
          </a:xfrm>
          <a:custGeom>
            <a:avLst/>
            <a:gdLst>
              <a:gd name="T0" fmla="*/ 143 w 206"/>
              <a:gd name="T1" fmla="*/ 93 h 183"/>
              <a:gd name="T2" fmla="*/ 115 w 206"/>
              <a:gd name="T3" fmla="*/ 90 h 183"/>
              <a:gd name="T4" fmla="*/ 117 w 206"/>
              <a:gd name="T5" fmla="*/ 88 h 183"/>
              <a:gd name="T6" fmla="*/ 145 w 206"/>
              <a:gd name="T7" fmla="*/ 90 h 183"/>
              <a:gd name="T8" fmla="*/ 138 w 206"/>
              <a:gd name="T9" fmla="*/ 105 h 183"/>
              <a:gd name="T10" fmla="*/ 140 w 206"/>
              <a:gd name="T11" fmla="*/ 101 h 183"/>
              <a:gd name="T12" fmla="*/ 145 w 206"/>
              <a:gd name="T13" fmla="*/ 99 h 183"/>
              <a:gd name="T14" fmla="*/ 143 w 206"/>
              <a:gd name="T15" fmla="*/ 95 h 183"/>
              <a:gd name="T16" fmla="*/ 115 w 206"/>
              <a:gd name="T17" fmla="*/ 97 h 183"/>
              <a:gd name="T18" fmla="*/ 117 w 206"/>
              <a:gd name="T19" fmla="*/ 101 h 183"/>
              <a:gd name="T20" fmla="*/ 120 w 206"/>
              <a:gd name="T21" fmla="*/ 102 h 183"/>
              <a:gd name="T22" fmla="*/ 116 w 206"/>
              <a:gd name="T23" fmla="*/ 78 h 183"/>
              <a:gd name="T24" fmla="*/ 155 w 206"/>
              <a:gd name="T25" fmla="*/ 57 h 183"/>
              <a:gd name="T26" fmla="*/ 130 w 206"/>
              <a:gd name="T27" fmla="*/ 0 h 183"/>
              <a:gd name="T28" fmla="*/ 105 w 206"/>
              <a:gd name="T29" fmla="*/ 57 h 183"/>
              <a:gd name="T30" fmla="*/ 145 w 206"/>
              <a:gd name="T31" fmla="*/ 83 h 183"/>
              <a:gd name="T32" fmla="*/ 117 w 206"/>
              <a:gd name="T33" fmla="*/ 80 h 183"/>
              <a:gd name="T34" fmla="*/ 115 w 206"/>
              <a:gd name="T35" fmla="*/ 83 h 183"/>
              <a:gd name="T36" fmla="*/ 143 w 206"/>
              <a:gd name="T37" fmla="*/ 86 h 183"/>
              <a:gd name="T38" fmla="*/ 0 w 206"/>
              <a:gd name="T39" fmla="*/ 111 h 183"/>
              <a:gd name="T40" fmla="*/ 43 w 206"/>
              <a:gd name="T41" fmla="*/ 183 h 183"/>
              <a:gd name="T42" fmla="*/ 0 w 206"/>
              <a:gd name="T43" fmla="*/ 111 h 183"/>
              <a:gd name="T44" fmla="*/ 15 w 206"/>
              <a:gd name="T45" fmla="*/ 173 h 183"/>
              <a:gd name="T46" fmla="*/ 15 w 206"/>
              <a:gd name="T47" fmla="*/ 161 h 183"/>
              <a:gd name="T48" fmla="*/ 190 w 206"/>
              <a:gd name="T49" fmla="*/ 111 h 183"/>
              <a:gd name="T50" fmla="*/ 160 w 206"/>
              <a:gd name="T51" fmla="*/ 137 h 183"/>
              <a:gd name="T52" fmla="*/ 130 w 206"/>
              <a:gd name="T53" fmla="*/ 151 h 183"/>
              <a:gd name="T54" fmla="*/ 128 w 206"/>
              <a:gd name="T55" fmla="*/ 148 h 183"/>
              <a:gd name="T56" fmla="*/ 121 w 206"/>
              <a:gd name="T57" fmla="*/ 118 h 183"/>
              <a:gd name="T58" fmla="*/ 56 w 206"/>
              <a:gd name="T59" fmla="*/ 116 h 183"/>
              <a:gd name="T60" fmla="*/ 48 w 206"/>
              <a:gd name="T61" fmla="*/ 164 h 183"/>
              <a:gd name="T62" fmla="*/ 83 w 206"/>
              <a:gd name="T63" fmla="*/ 165 h 183"/>
              <a:gd name="T64" fmla="*/ 146 w 206"/>
              <a:gd name="T65" fmla="*/ 168 h 183"/>
              <a:gd name="T66" fmla="*/ 203 w 206"/>
              <a:gd name="T67" fmla="*/ 124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06" h="183">
                <a:moveTo>
                  <a:pt x="145" y="90"/>
                </a:moveTo>
                <a:cubicBezTo>
                  <a:pt x="145" y="92"/>
                  <a:pt x="144" y="93"/>
                  <a:pt x="143" y="93"/>
                </a:cubicBezTo>
                <a:cubicBezTo>
                  <a:pt x="117" y="93"/>
                  <a:pt x="117" y="93"/>
                  <a:pt x="117" y="93"/>
                </a:cubicBezTo>
                <a:cubicBezTo>
                  <a:pt x="116" y="93"/>
                  <a:pt x="115" y="92"/>
                  <a:pt x="115" y="90"/>
                </a:cubicBezTo>
                <a:cubicBezTo>
                  <a:pt x="115" y="90"/>
                  <a:pt x="115" y="90"/>
                  <a:pt x="115" y="90"/>
                </a:cubicBezTo>
                <a:cubicBezTo>
                  <a:pt x="115" y="89"/>
                  <a:pt x="116" y="88"/>
                  <a:pt x="117" y="88"/>
                </a:cubicBezTo>
                <a:cubicBezTo>
                  <a:pt x="143" y="88"/>
                  <a:pt x="143" y="88"/>
                  <a:pt x="143" y="88"/>
                </a:cubicBezTo>
                <a:cubicBezTo>
                  <a:pt x="144" y="88"/>
                  <a:pt x="145" y="89"/>
                  <a:pt x="145" y="90"/>
                </a:cubicBezTo>
                <a:close/>
                <a:moveTo>
                  <a:pt x="122" y="105"/>
                </a:moveTo>
                <a:cubicBezTo>
                  <a:pt x="138" y="105"/>
                  <a:pt x="138" y="105"/>
                  <a:pt x="138" y="105"/>
                </a:cubicBezTo>
                <a:cubicBezTo>
                  <a:pt x="139" y="105"/>
                  <a:pt x="140" y="104"/>
                  <a:pt x="140" y="102"/>
                </a:cubicBezTo>
                <a:cubicBezTo>
                  <a:pt x="140" y="101"/>
                  <a:pt x="140" y="101"/>
                  <a:pt x="140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44" y="101"/>
                  <a:pt x="145" y="100"/>
                  <a:pt x="145" y="99"/>
                </a:cubicBezTo>
                <a:cubicBezTo>
                  <a:pt x="145" y="97"/>
                  <a:pt x="145" y="97"/>
                  <a:pt x="145" y="97"/>
                </a:cubicBezTo>
                <a:cubicBezTo>
                  <a:pt x="145" y="96"/>
                  <a:pt x="144" y="95"/>
                  <a:pt x="143" y="95"/>
                </a:cubicBezTo>
                <a:cubicBezTo>
                  <a:pt x="117" y="95"/>
                  <a:pt x="117" y="95"/>
                  <a:pt x="117" y="95"/>
                </a:cubicBezTo>
                <a:cubicBezTo>
                  <a:pt x="116" y="95"/>
                  <a:pt x="115" y="96"/>
                  <a:pt x="115" y="97"/>
                </a:cubicBezTo>
                <a:cubicBezTo>
                  <a:pt x="115" y="99"/>
                  <a:pt x="115" y="99"/>
                  <a:pt x="115" y="99"/>
                </a:cubicBezTo>
                <a:cubicBezTo>
                  <a:pt x="115" y="100"/>
                  <a:pt x="116" y="101"/>
                  <a:pt x="117" y="101"/>
                </a:cubicBezTo>
                <a:cubicBezTo>
                  <a:pt x="120" y="101"/>
                  <a:pt x="120" y="101"/>
                  <a:pt x="120" y="101"/>
                </a:cubicBezTo>
                <a:cubicBezTo>
                  <a:pt x="120" y="102"/>
                  <a:pt x="120" y="102"/>
                  <a:pt x="120" y="102"/>
                </a:cubicBezTo>
                <a:cubicBezTo>
                  <a:pt x="120" y="104"/>
                  <a:pt x="121" y="105"/>
                  <a:pt x="122" y="105"/>
                </a:cubicBezTo>
                <a:close/>
                <a:moveTo>
                  <a:pt x="116" y="78"/>
                </a:moveTo>
                <a:cubicBezTo>
                  <a:pt x="144" y="78"/>
                  <a:pt x="144" y="78"/>
                  <a:pt x="144" y="78"/>
                </a:cubicBezTo>
                <a:cubicBezTo>
                  <a:pt x="150" y="78"/>
                  <a:pt x="143" y="70"/>
                  <a:pt x="155" y="57"/>
                </a:cubicBezTo>
                <a:cubicBezTo>
                  <a:pt x="160" y="51"/>
                  <a:pt x="164" y="43"/>
                  <a:pt x="164" y="34"/>
                </a:cubicBezTo>
                <a:cubicBezTo>
                  <a:pt x="164" y="15"/>
                  <a:pt x="149" y="0"/>
                  <a:pt x="130" y="0"/>
                </a:cubicBezTo>
                <a:cubicBezTo>
                  <a:pt x="111" y="0"/>
                  <a:pt x="96" y="15"/>
                  <a:pt x="96" y="34"/>
                </a:cubicBezTo>
                <a:cubicBezTo>
                  <a:pt x="96" y="43"/>
                  <a:pt x="99" y="51"/>
                  <a:pt x="105" y="57"/>
                </a:cubicBezTo>
                <a:cubicBezTo>
                  <a:pt x="116" y="70"/>
                  <a:pt x="110" y="78"/>
                  <a:pt x="116" y="78"/>
                </a:cubicBezTo>
                <a:close/>
                <a:moveTo>
                  <a:pt x="145" y="83"/>
                </a:moveTo>
                <a:cubicBezTo>
                  <a:pt x="145" y="81"/>
                  <a:pt x="144" y="80"/>
                  <a:pt x="143" y="80"/>
                </a:cubicBezTo>
                <a:cubicBezTo>
                  <a:pt x="117" y="80"/>
                  <a:pt x="117" y="80"/>
                  <a:pt x="117" y="80"/>
                </a:cubicBezTo>
                <a:cubicBezTo>
                  <a:pt x="116" y="80"/>
                  <a:pt x="115" y="81"/>
                  <a:pt x="115" y="83"/>
                </a:cubicBezTo>
                <a:cubicBezTo>
                  <a:pt x="115" y="83"/>
                  <a:pt x="115" y="83"/>
                  <a:pt x="115" y="83"/>
                </a:cubicBezTo>
                <a:cubicBezTo>
                  <a:pt x="115" y="84"/>
                  <a:pt x="116" y="86"/>
                  <a:pt x="117" y="86"/>
                </a:cubicBezTo>
                <a:cubicBezTo>
                  <a:pt x="143" y="86"/>
                  <a:pt x="143" y="86"/>
                  <a:pt x="143" y="86"/>
                </a:cubicBezTo>
                <a:cubicBezTo>
                  <a:pt x="144" y="86"/>
                  <a:pt x="145" y="84"/>
                  <a:pt x="145" y="83"/>
                </a:cubicBezTo>
                <a:close/>
                <a:moveTo>
                  <a:pt x="0" y="111"/>
                </a:moveTo>
                <a:cubicBezTo>
                  <a:pt x="43" y="111"/>
                  <a:pt x="43" y="111"/>
                  <a:pt x="43" y="111"/>
                </a:cubicBezTo>
                <a:cubicBezTo>
                  <a:pt x="43" y="183"/>
                  <a:pt x="43" y="183"/>
                  <a:pt x="43" y="183"/>
                </a:cubicBezTo>
                <a:cubicBezTo>
                  <a:pt x="0" y="183"/>
                  <a:pt x="0" y="183"/>
                  <a:pt x="0" y="183"/>
                </a:cubicBezTo>
                <a:lnTo>
                  <a:pt x="0" y="111"/>
                </a:lnTo>
                <a:close/>
                <a:moveTo>
                  <a:pt x="8" y="167"/>
                </a:moveTo>
                <a:cubicBezTo>
                  <a:pt x="8" y="171"/>
                  <a:pt x="11" y="173"/>
                  <a:pt x="15" y="173"/>
                </a:cubicBezTo>
                <a:cubicBezTo>
                  <a:pt x="18" y="173"/>
                  <a:pt x="21" y="171"/>
                  <a:pt x="21" y="167"/>
                </a:cubicBezTo>
                <a:cubicBezTo>
                  <a:pt x="21" y="164"/>
                  <a:pt x="18" y="161"/>
                  <a:pt x="15" y="161"/>
                </a:cubicBezTo>
                <a:cubicBezTo>
                  <a:pt x="11" y="161"/>
                  <a:pt x="8" y="164"/>
                  <a:pt x="8" y="167"/>
                </a:cubicBezTo>
                <a:close/>
                <a:moveTo>
                  <a:pt x="190" y="111"/>
                </a:moveTo>
                <a:cubicBezTo>
                  <a:pt x="180" y="110"/>
                  <a:pt x="153" y="132"/>
                  <a:pt x="153" y="132"/>
                </a:cubicBezTo>
                <a:cubicBezTo>
                  <a:pt x="153" y="132"/>
                  <a:pt x="158" y="136"/>
                  <a:pt x="160" y="137"/>
                </a:cubicBezTo>
                <a:cubicBezTo>
                  <a:pt x="162" y="139"/>
                  <a:pt x="159" y="142"/>
                  <a:pt x="156" y="145"/>
                </a:cubicBezTo>
                <a:cubicBezTo>
                  <a:pt x="153" y="148"/>
                  <a:pt x="140" y="155"/>
                  <a:pt x="130" y="151"/>
                </a:cubicBezTo>
                <a:cubicBezTo>
                  <a:pt x="119" y="148"/>
                  <a:pt x="102" y="136"/>
                  <a:pt x="102" y="136"/>
                </a:cubicBezTo>
                <a:cubicBezTo>
                  <a:pt x="102" y="136"/>
                  <a:pt x="119" y="145"/>
                  <a:pt x="128" y="148"/>
                </a:cubicBezTo>
                <a:cubicBezTo>
                  <a:pt x="137" y="151"/>
                  <a:pt x="155" y="141"/>
                  <a:pt x="151" y="138"/>
                </a:cubicBezTo>
                <a:cubicBezTo>
                  <a:pt x="147" y="135"/>
                  <a:pt x="132" y="129"/>
                  <a:pt x="121" y="118"/>
                </a:cubicBezTo>
                <a:cubicBezTo>
                  <a:pt x="116" y="114"/>
                  <a:pt x="102" y="108"/>
                  <a:pt x="93" y="108"/>
                </a:cubicBezTo>
                <a:cubicBezTo>
                  <a:pt x="83" y="108"/>
                  <a:pt x="63" y="116"/>
                  <a:pt x="56" y="116"/>
                </a:cubicBezTo>
                <a:cubicBezTo>
                  <a:pt x="48" y="116"/>
                  <a:pt x="48" y="116"/>
                  <a:pt x="48" y="116"/>
                </a:cubicBezTo>
                <a:cubicBezTo>
                  <a:pt x="48" y="164"/>
                  <a:pt x="48" y="164"/>
                  <a:pt x="48" y="164"/>
                </a:cubicBezTo>
                <a:cubicBezTo>
                  <a:pt x="63" y="164"/>
                  <a:pt x="63" y="164"/>
                  <a:pt x="63" y="164"/>
                </a:cubicBezTo>
                <a:cubicBezTo>
                  <a:pt x="69" y="164"/>
                  <a:pt x="79" y="164"/>
                  <a:pt x="83" y="165"/>
                </a:cubicBezTo>
                <a:cubicBezTo>
                  <a:pt x="87" y="167"/>
                  <a:pt x="112" y="177"/>
                  <a:pt x="119" y="177"/>
                </a:cubicBezTo>
                <a:cubicBezTo>
                  <a:pt x="127" y="177"/>
                  <a:pt x="138" y="174"/>
                  <a:pt x="146" y="168"/>
                </a:cubicBezTo>
                <a:cubicBezTo>
                  <a:pt x="154" y="163"/>
                  <a:pt x="168" y="153"/>
                  <a:pt x="174" y="148"/>
                </a:cubicBezTo>
                <a:cubicBezTo>
                  <a:pt x="179" y="144"/>
                  <a:pt x="199" y="127"/>
                  <a:pt x="203" y="124"/>
                </a:cubicBezTo>
                <a:cubicBezTo>
                  <a:pt x="206" y="120"/>
                  <a:pt x="200" y="112"/>
                  <a:pt x="190" y="111"/>
                </a:cubicBezTo>
                <a:close/>
              </a:path>
            </a:pathLst>
          </a:custGeom>
          <a:solidFill>
            <a:srgbClr val="41B17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54" name="Freeform 73"/>
          <p:cNvSpPr>
            <a:spLocks noEditPoints="1"/>
          </p:cNvSpPr>
          <p:nvPr/>
        </p:nvSpPr>
        <p:spPr bwMode="auto">
          <a:xfrm>
            <a:off x="1463690" y="5079401"/>
            <a:ext cx="202377" cy="369805"/>
          </a:xfrm>
          <a:custGeom>
            <a:avLst/>
            <a:gdLst>
              <a:gd name="T0" fmla="*/ 52 w 105"/>
              <a:gd name="T1" fmla="*/ 62 h 192"/>
              <a:gd name="T2" fmla="*/ 30 w 105"/>
              <a:gd name="T3" fmla="*/ 68 h 192"/>
              <a:gd name="T4" fmla="*/ 0 w 105"/>
              <a:gd name="T5" fmla="*/ 74 h 192"/>
              <a:gd name="T6" fmla="*/ 5 w 105"/>
              <a:gd name="T7" fmla="*/ 120 h 192"/>
              <a:gd name="T8" fmla="*/ 18 w 105"/>
              <a:gd name="T9" fmla="*/ 141 h 192"/>
              <a:gd name="T10" fmla="*/ 18 w 105"/>
              <a:gd name="T11" fmla="*/ 188 h 192"/>
              <a:gd name="T12" fmla="*/ 52 w 105"/>
              <a:gd name="T13" fmla="*/ 192 h 192"/>
              <a:gd name="T14" fmla="*/ 86 w 105"/>
              <a:gd name="T15" fmla="*/ 188 h 192"/>
              <a:gd name="T16" fmla="*/ 86 w 105"/>
              <a:gd name="T17" fmla="*/ 141 h 192"/>
              <a:gd name="T18" fmla="*/ 99 w 105"/>
              <a:gd name="T19" fmla="*/ 120 h 192"/>
              <a:gd name="T20" fmla="*/ 105 w 105"/>
              <a:gd name="T21" fmla="*/ 74 h 192"/>
              <a:gd name="T22" fmla="*/ 74 w 105"/>
              <a:gd name="T23" fmla="*/ 68 h 192"/>
              <a:gd name="T24" fmla="*/ 52 w 105"/>
              <a:gd name="T25" fmla="*/ 62 h 192"/>
              <a:gd name="T26" fmla="*/ 59 w 105"/>
              <a:gd name="T27" fmla="*/ 81 h 192"/>
              <a:gd name="T28" fmla="*/ 55 w 105"/>
              <a:gd name="T29" fmla="*/ 86 h 192"/>
              <a:gd name="T30" fmla="*/ 63 w 105"/>
              <a:gd name="T31" fmla="*/ 126 h 192"/>
              <a:gd name="T32" fmla="*/ 52 w 105"/>
              <a:gd name="T33" fmla="*/ 138 h 192"/>
              <a:gd name="T34" fmla="*/ 42 w 105"/>
              <a:gd name="T35" fmla="*/ 126 h 192"/>
              <a:gd name="T36" fmla="*/ 49 w 105"/>
              <a:gd name="T37" fmla="*/ 86 h 192"/>
              <a:gd name="T38" fmla="*/ 46 w 105"/>
              <a:gd name="T39" fmla="*/ 81 h 192"/>
              <a:gd name="T40" fmla="*/ 46 w 105"/>
              <a:gd name="T41" fmla="*/ 79 h 192"/>
              <a:gd name="T42" fmla="*/ 38 w 105"/>
              <a:gd name="T43" fmla="*/ 75 h 192"/>
              <a:gd name="T44" fmla="*/ 41 w 105"/>
              <a:gd name="T45" fmla="*/ 72 h 192"/>
              <a:gd name="T46" fmla="*/ 50 w 105"/>
              <a:gd name="T47" fmla="*/ 74 h 192"/>
              <a:gd name="T48" fmla="*/ 55 w 105"/>
              <a:gd name="T49" fmla="*/ 74 h 192"/>
              <a:gd name="T50" fmla="*/ 64 w 105"/>
              <a:gd name="T51" fmla="*/ 72 h 192"/>
              <a:gd name="T52" fmla="*/ 67 w 105"/>
              <a:gd name="T53" fmla="*/ 75 h 192"/>
              <a:gd name="T54" fmla="*/ 59 w 105"/>
              <a:gd name="T55" fmla="*/ 79 h 192"/>
              <a:gd name="T56" fmla="*/ 59 w 105"/>
              <a:gd name="T57" fmla="*/ 81 h 192"/>
              <a:gd name="T58" fmla="*/ 23 w 105"/>
              <a:gd name="T59" fmla="*/ 29 h 192"/>
              <a:gd name="T60" fmla="*/ 52 w 105"/>
              <a:gd name="T61" fmla="*/ 0 h 192"/>
              <a:gd name="T62" fmla="*/ 81 w 105"/>
              <a:gd name="T63" fmla="*/ 29 h 192"/>
              <a:gd name="T64" fmla="*/ 52 w 105"/>
              <a:gd name="T65" fmla="*/ 59 h 192"/>
              <a:gd name="T66" fmla="*/ 23 w 105"/>
              <a:gd name="T67" fmla="*/ 29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05" h="192">
                <a:moveTo>
                  <a:pt x="52" y="62"/>
                </a:moveTo>
                <a:cubicBezTo>
                  <a:pt x="42" y="62"/>
                  <a:pt x="33" y="66"/>
                  <a:pt x="30" y="68"/>
                </a:cubicBezTo>
                <a:cubicBezTo>
                  <a:pt x="10" y="70"/>
                  <a:pt x="0" y="74"/>
                  <a:pt x="0" y="74"/>
                </a:cubicBezTo>
                <a:cubicBezTo>
                  <a:pt x="0" y="74"/>
                  <a:pt x="2" y="111"/>
                  <a:pt x="5" y="120"/>
                </a:cubicBezTo>
                <a:cubicBezTo>
                  <a:pt x="8" y="128"/>
                  <a:pt x="18" y="132"/>
                  <a:pt x="18" y="141"/>
                </a:cubicBezTo>
                <a:cubicBezTo>
                  <a:pt x="18" y="188"/>
                  <a:pt x="18" y="188"/>
                  <a:pt x="18" y="188"/>
                </a:cubicBezTo>
                <a:cubicBezTo>
                  <a:pt x="18" y="188"/>
                  <a:pt x="35" y="192"/>
                  <a:pt x="52" y="192"/>
                </a:cubicBezTo>
                <a:cubicBezTo>
                  <a:pt x="69" y="192"/>
                  <a:pt x="86" y="188"/>
                  <a:pt x="86" y="188"/>
                </a:cubicBezTo>
                <a:cubicBezTo>
                  <a:pt x="86" y="141"/>
                  <a:pt x="86" y="141"/>
                  <a:pt x="86" y="141"/>
                </a:cubicBezTo>
                <a:cubicBezTo>
                  <a:pt x="86" y="132"/>
                  <a:pt x="97" y="128"/>
                  <a:pt x="99" y="120"/>
                </a:cubicBezTo>
                <a:cubicBezTo>
                  <a:pt x="102" y="111"/>
                  <a:pt x="105" y="74"/>
                  <a:pt x="105" y="74"/>
                </a:cubicBezTo>
                <a:cubicBezTo>
                  <a:pt x="105" y="74"/>
                  <a:pt x="95" y="70"/>
                  <a:pt x="74" y="68"/>
                </a:cubicBezTo>
                <a:cubicBezTo>
                  <a:pt x="71" y="66"/>
                  <a:pt x="63" y="62"/>
                  <a:pt x="52" y="62"/>
                </a:cubicBezTo>
                <a:moveTo>
                  <a:pt x="59" y="81"/>
                </a:moveTo>
                <a:cubicBezTo>
                  <a:pt x="55" y="86"/>
                  <a:pt x="55" y="86"/>
                  <a:pt x="55" y="86"/>
                </a:cubicBezTo>
                <a:cubicBezTo>
                  <a:pt x="63" y="126"/>
                  <a:pt x="63" y="126"/>
                  <a:pt x="63" y="126"/>
                </a:cubicBezTo>
                <a:cubicBezTo>
                  <a:pt x="52" y="138"/>
                  <a:pt x="52" y="138"/>
                  <a:pt x="52" y="138"/>
                </a:cubicBezTo>
                <a:cubicBezTo>
                  <a:pt x="42" y="126"/>
                  <a:pt x="42" y="126"/>
                  <a:pt x="42" y="126"/>
                </a:cubicBezTo>
                <a:cubicBezTo>
                  <a:pt x="49" y="86"/>
                  <a:pt x="49" y="86"/>
                  <a:pt x="49" y="86"/>
                </a:cubicBezTo>
                <a:cubicBezTo>
                  <a:pt x="46" y="81"/>
                  <a:pt x="46" y="81"/>
                  <a:pt x="46" y="81"/>
                </a:cubicBezTo>
                <a:cubicBezTo>
                  <a:pt x="46" y="79"/>
                  <a:pt x="46" y="79"/>
                  <a:pt x="46" y="79"/>
                </a:cubicBezTo>
                <a:cubicBezTo>
                  <a:pt x="43" y="78"/>
                  <a:pt x="40" y="77"/>
                  <a:pt x="38" y="75"/>
                </a:cubicBezTo>
                <a:cubicBezTo>
                  <a:pt x="41" y="72"/>
                  <a:pt x="41" y="72"/>
                  <a:pt x="41" y="72"/>
                </a:cubicBezTo>
                <a:cubicBezTo>
                  <a:pt x="44" y="73"/>
                  <a:pt x="47" y="73"/>
                  <a:pt x="50" y="74"/>
                </a:cubicBezTo>
                <a:cubicBezTo>
                  <a:pt x="55" y="74"/>
                  <a:pt x="55" y="74"/>
                  <a:pt x="55" y="74"/>
                </a:cubicBezTo>
                <a:cubicBezTo>
                  <a:pt x="58" y="73"/>
                  <a:pt x="61" y="73"/>
                  <a:pt x="64" y="72"/>
                </a:cubicBezTo>
                <a:cubicBezTo>
                  <a:pt x="67" y="75"/>
                  <a:pt x="67" y="75"/>
                  <a:pt x="67" y="75"/>
                </a:cubicBezTo>
                <a:cubicBezTo>
                  <a:pt x="65" y="77"/>
                  <a:pt x="62" y="78"/>
                  <a:pt x="59" y="79"/>
                </a:cubicBezTo>
                <a:lnTo>
                  <a:pt x="59" y="81"/>
                </a:lnTo>
                <a:close/>
                <a:moveTo>
                  <a:pt x="23" y="29"/>
                </a:moveTo>
                <a:cubicBezTo>
                  <a:pt x="23" y="13"/>
                  <a:pt x="36" y="0"/>
                  <a:pt x="52" y="0"/>
                </a:cubicBezTo>
                <a:cubicBezTo>
                  <a:pt x="68" y="0"/>
                  <a:pt x="81" y="13"/>
                  <a:pt x="81" y="29"/>
                </a:cubicBezTo>
                <a:cubicBezTo>
                  <a:pt x="81" y="46"/>
                  <a:pt x="68" y="59"/>
                  <a:pt x="52" y="59"/>
                </a:cubicBezTo>
                <a:cubicBezTo>
                  <a:pt x="36" y="59"/>
                  <a:pt x="23" y="46"/>
                  <a:pt x="23" y="29"/>
                </a:cubicBezTo>
              </a:path>
            </a:pathLst>
          </a:custGeom>
          <a:solidFill>
            <a:srgbClr val="2980B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55" name="Freeform 74"/>
          <p:cNvSpPr>
            <a:spLocks noEditPoints="1"/>
          </p:cNvSpPr>
          <p:nvPr/>
        </p:nvSpPr>
        <p:spPr bwMode="auto">
          <a:xfrm>
            <a:off x="1474662" y="2459324"/>
            <a:ext cx="180433" cy="371431"/>
          </a:xfrm>
          <a:custGeom>
            <a:avLst/>
            <a:gdLst>
              <a:gd name="T0" fmla="*/ 19 w 94"/>
              <a:gd name="T1" fmla="*/ 28 h 193"/>
              <a:gd name="T2" fmla="*/ 47 w 94"/>
              <a:gd name="T3" fmla="*/ 0 h 193"/>
              <a:gd name="T4" fmla="*/ 75 w 94"/>
              <a:gd name="T5" fmla="*/ 28 h 193"/>
              <a:gd name="T6" fmla="*/ 47 w 94"/>
              <a:gd name="T7" fmla="*/ 56 h 193"/>
              <a:gd name="T8" fmla="*/ 19 w 94"/>
              <a:gd name="T9" fmla="*/ 28 h 193"/>
              <a:gd name="T10" fmla="*/ 76 w 94"/>
              <a:gd name="T11" fmla="*/ 132 h 193"/>
              <a:gd name="T12" fmla="*/ 81 w 94"/>
              <a:gd name="T13" fmla="*/ 111 h 193"/>
              <a:gd name="T14" fmla="*/ 87 w 94"/>
              <a:gd name="T15" fmla="*/ 70 h 193"/>
              <a:gd name="T16" fmla="*/ 75 w 94"/>
              <a:gd name="T17" fmla="*/ 66 h 193"/>
              <a:gd name="T18" fmla="*/ 75 w 94"/>
              <a:gd name="T19" fmla="*/ 79 h 193"/>
              <a:gd name="T20" fmla="*/ 68 w 94"/>
              <a:gd name="T21" fmla="*/ 79 h 193"/>
              <a:gd name="T22" fmla="*/ 70 w 94"/>
              <a:gd name="T23" fmla="*/ 86 h 193"/>
              <a:gd name="T24" fmla="*/ 47 w 94"/>
              <a:gd name="T25" fmla="*/ 99 h 193"/>
              <a:gd name="T26" fmla="*/ 24 w 94"/>
              <a:gd name="T27" fmla="*/ 86 h 193"/>
              <a:gd name="T28" fmla="*/ 26 w 94"/>
              <a:gd name="T29" fmla="*/ 79 h 193"/>
              <a:gd name="T30" fmla="*/ 19 w 94"/>
              <a:gd name="T31" fmla="*/ 79 h 193"/>
              <a:gd name="T32" fmla="*/ 19 w 94"/>
              <a:gd name="T33" fmla="*/ 66 h 193"/>
              <a:gd name="T34" fmla="*/ 7 w 94"/>
              <a:gd name="T35" fmla="*/ 70 h 193"/>
              <a:gd name="T36" fmla="*/ 13 w 94"/>
              <a:gd name="T37" fmla="*/ 111 h 193"/>
              <a:gd name="T38" fmla="*/ 18 w 94"/>
              <a:gd name="T39" fmla="*/ 132 h 193"/>
              <a:gd name="T40" fmla="*/ 0 w 94"/>
              <a:gd name="T41" fmla="*/ 188 h 193"/>
              <a:gd name="T42" fmla="*/ 47 w 94"/>
              <a:gd name="T43" fmla="*/ 193 h 193"/>
              <a:gd name="T44" fmla="*/ 94 w 94"/>
              <a:gd name="T45" fmla="*/ 188 h 193"/>
              <a:gd name="T46" fmla="*/ 76 w 94"/>
              <a:gd name="T47" fmla="*/ 132 h 193"/>
              <a:gd name="T48" fmla="*/ 29 w 94"/>
              <a:gd name="T49" fmla="*/ 63 h 193"/>
              <a:gd name="T50" fmla="*/ 32 w 94"/>
              <a:gd name="T51" fmla="*/ 79 h 193"/>
              <a:gd name="T52" fmla="*/ 47 w 94"/>
              <a:gd name="T53" fmla="*/ 78 h 193"/>
              <a:gd name="T54" fmla="*/ 62 w 94"/>
              <a:gd name="T55" fmla="*/ 79 h 193"/>
              <a:gd name="T56" fmla="*/ 65 w 94"/>
              <a:gd name="T57" fmla="*/ 63 h 193"/>
              <a:gd name="T58" fmla="*/ 47 w 94"/>
              <a:gd name="T59" fmla="*/ 60 h 193"/>
              <a:gd name="T60" fmla="*/ 29 w 94"/>
              <a:gd name="T61" fmla="*/ 63 h 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94" h="193">
                <a:moveTo>
                  <a:pt x="19" y="28"/>
                </a:moveTo>
                <a:cubicBezTo>
                  <a:pt x="19" y="13"/>
                  <a:pt x="32" y="0"/>
                  <a:pt x="47" y="0"/>
                </a:cubicBezTo>
                <a:cubicBezTo>
                  <a:pt x="62" y="0"/>
                  <a:pt x="75" y="13"/>
                  <a:pt x="75" y="28"/>
                </a:cubicBezTo>
                <a:cubicBezTo>
                  <a:pt x="75" y="43"/>
                  <a:pt x="62" y="56"/>
                  <a:pt x="47" y="56"/>
                </a:cubicBezTo>
                <a:cubicBezTo>
                  <a:pt x="32" y="56"/>
                  <a:pt x="19" y="43"/>
                  <a:pt x="19" y="28"/>
                </a:cubicBezTo>
                <a:close/>
                <a:moveTo>
                  <a:pt x="76" y="132"/>
                </a:moveTo>
                <a:cubicBezTo>
                  <a:pt x="76" y="124"/>
                  <a:pt x="79" y="119"/>
                  <a:pt x="81" y="111"/>
                </a:cubicBezTo>
                <a:cubicBezTo>
                  <a:pt x="84" y="103"/>
                  <a:pt x="87" y="70"/>
                  <a:pt x="87" y="70"/>
                </a:cubicBezTo>
                <a:cubicBezTo>
                  <a:pt x="87" y="70"/>
                  <a:pt x="84" y="67"/>
                  <a:pt x="75" y="66"/>
                </a:cubicBezTo>
                <a:cubicBezTo>
                  <a:pt x="75" y="79"/>
                  <a:pt x="75" y="79"/>
                  <a:pt x="75" y="79"/>
                </a:cubicBezTo>
                <a:cubicBezTo>
                  <a:pt x="68" y="79"/>
                  <a:pt x="68" y="79"/>
                  <a:pt x="68" y="79"/>
                </a:cubicBezTo>
                <a:cubicBezTo>
                  <a:pt x="70" y="86"/>
                  <a:pt x="70" y="86"/>
                  <a:pt x="70" y="86"/>
                </a:cubicBezTo>
                <a:cubicBezTo>
                  <a:pt x="47" y="99"/>
                  <a:pt x="47" y="99"/>
                  <a:pt x="47" y="99"/>
                </a:cubicBezTo>
                <a:cubicBezTo>
                  <a:pt x="24" y="86"/>
                  <a:pt x="24" y="86"/>
                  <a:pt x="24" y="86"/>
                </a:cubicBezTo>
                <a:cubicBezTo>
                  <a:pt x="26" y="79"/>
                  <a:pt x="26" y="79"/>
                  <a:pt x="26" y="79"/>
                </a:cubicBezTo>
                <a:cubicBezTo>
                  <a:pt x="19" y="79"/>
                  <a:pt x="19" y="79"/>
                  <a:pt x="19" y="79"/>
                </a:cubicBezTo>
                <a:cubicBezTo>
                  <a:pt x="19" y="66"/>
                  <a:pt x="19" y="66"/>
                  <a:pt x="19" y="66"/>
                </a:cubicBezTo>
                <a:cubicBezTo>
                  <a:pt x="9" y="67"/>
                  <a:pt x="7" y="70"/>
                  <a:pt x="7" y="70"/>
                </a:cubicBezTo>
                <a:cubicBezTo>
                  <a:pt x="7" y="70"/>
                  <a:pt x="10" y="103"/>
                  <a:pt x="13" y="111"/>
                </a:cubicBezTo>
                <a:cubicBezTo>
                  <a:pt x="15" y="119"/>
                  <a:pt x="18" y="124"/>
                  <a:pt x="18" y="132"/>
                </a:cubicBezTo>
                <a:cubicBezTo>
                  <a:pt x="18" y="140"/>
                  <a:pt x="0" y="188"/>
                  <a:pt x="0" y="188"/>
                </a:cubicBezTo>
                <a:cubicBezTo>
                  <a:pt x="0" y="188"/>
                  <a:pt x="5" y="193"/>
                  <a:pt x="47" y="193"/>
                </a:cubicBezTo>
                <a:cubicBezTo>
                  <a:pt x="88" y="193"/>
                  <a:pt x="94" y="188"/>
                  <a:pt x="94" y="188"/>
                </a:cubicBezTo>
                <a:cubicBezTo>
                  <a:pt x="94" y="188"/>
                  <a:pt x="76" y="140"/>
                  <a:pt x="76" y="132"/>
                </a:cubicBezTo>
                <a:close/>
                <a:moveTo>
                  <a:pt x="29" y="63"/>
                </a:moveTo>
                <a:cubicBezTo>
                  <a:pt x="29" y="67"/>
                  <a:pt x="30" y="73"/>
                  <a:pt x="32" y="79"/>
                </a:cubicBezTo>
                <a:cubicBezTo>
                  <a:pt x="36" y="78"/>
                  <a:pt x="42" y="78"/>
                  <a:pt x="47" y="78"/>
                </a:cubicBezTo>
                <a:cubicBezTo>
                  <a:pt x="52" y="78"/>
                  <a:pt x="57" y="78"/>
                  <a:pt x="62" y="79"/>
                </a:cubicBezTo>
                <a:cubicBezTo>
                  <a:pt x="64" y="73"/>
                  <a:pt x="64" y="67"/>
                  <a:pt x="65" y="63"/>
                </a:cubicBezTo>
                <a:cubicBezTo>
                  <a:pt x="61" y="62"/>
                  <a:pt x="54" y="60"/>
                  <a:pt x="47" y="60"/>
                </a:cubicBezTo>
                <a:cubicBezTo>
                  <a:pt x="40" y="60"/>
                  <a:pt x="33" y="62"/>
                  <a:pt x="29" y="63"/>
                </a:cubicBezTo>
                <a:close/>
              </a:path>
            </a:pathLst>
          </a:custGeom>
          <a:solidFill>
            <a:srgbClr val="2980B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56" name="Freeform 75"/>
          <p:cNvSpPr>
            <a:spLocks noEditPoints="1"/>
          </p:cNvSpPr>
          <p:nvPr/>
        </p:nvSpPr>
        <p:spPr bwMode="auto">
          <a:xfrm>
            <a:off x="8534414" y="5121085"/>
            <a:ext cx="214051" cy="281425"/>
          </a:xfrm>
          <a:custGeom>
            <a:avLst/>
            <a:gdLst>
              <a:gd name="T0" fmla="*/ 121 w 129"/>
              <a:gd name="T1" fmla="*/ 56 h 169"/>
              <a:gd name="T2" fmla="*/ 65 w 129"/>
              <a:gd name="T3" fmla="*/ 0 h 169"/>
              <a:gd name="T4" fmla="*/ 9 w 129"/>
              <a:gd name="T5" fmla="*/ 56 h 169"/>
              <a:gd name="T6" fmla="*/ 24 w 129"/>
              <a:gd name="T7" fmla="*/ 56 h 169"/>
              <a:gd name="T8" fmla="*/ 65 w 129"/>
              <a:gd name="T9" fmla="*/ 16 h 169"/>
              <a:gd name="T10" fmla="*/ 105 w 129"/>
              <a:gd name="T11" fmla="*/ 56 h 169"/>
              <a:gd name="T12" fmla="*/ 105 w 129"/>
              <a:gd name="T13" fmla="*/ 84 h 169"/>
              <a:gd name="T14" fmla="*/ 0 w 129"/>
              <a:gd name="T15" fmla="*/ 84 h 169"/>
              <a:gd name="T16" fmla="*/ 0 w 129"/>
              <a:gd name="T17" fmla="*/ 169 h 169"/>
              <a:gd name="T18" fmla="*/ 129 w 129"/>
              <a:gd name="T19" fmla="*/ 169 h 169"/>
              <a:gd name="T20" fmla="*/ 129 w 129"/>
              <a:gd name="T21" fmla="*/ 84 h 169"/>
              <a:gd name="T22" fmla="*/ 121 w 129"/>
              <a:gd name="T23" fmla="*/ 84 h 169"/>
              <a:gd name="T24" fmla="*/ 121 w 129"/>
              <a:gd name="T25" fmla="*/ 56 h 169"/>
              <a:gd name="T26" fmla="*/ 72 w 129"/>
              <a:gd name="T27" fmla="*/ 142 h 169"/>
              <a:gd name="T28" fmla="*/ 57 w 129"/>
              <a:gd name="T29" fmla="*/ 142 h 169"/>
              <a:gd name="T30" fmla="*/ 57 w 129"/>
              <a:gd name="T31" fmla="*/ 121 h 169"/>
              <a:gd name="T32" fmla="*/ 72 w 129"/>
              <a:gd name="T33" fmla="*/ 121 h 169"/>
              <a:gd name="T34" fmla="*/ 72 w 129"/>
              <a:gd name="T35" fmla="*/ 142 h 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29" h="169">
                <a:moveTo>
                  <a:pt x="121" y="56"/>
                </a:moveTo>
                <a:cubicBezTo>
                  <a:pt x="121" y="25"/>
                  <a:pt x="96" y="0"/>
                  <a:pt x="65" y="0"/>
                </a:cubicBezTo>
                <a:cubicBezTo>
                  <a:pt x="34" y="0"/>
                  <a:pt x="9" y="25"/>
                  <a:pt x="9" y="56"/>
                </a:cubicBezTo>
                <a:cubicBezTo>
                  <a:pt x="24" y="56"/>
                  <a:pt x="24" y="56"/>
                  <a:pt x="24" y="56"/>
                </a:cubicBezTo>
                <a:cubicBezTo>
                  <a:pt x="24" y="34"/>
                  <a:pt x="43" y="16"/>
                  <a:pt x="65" y="16"/>
                </a:cubicBezTo>
                <a:cubicBezTo>
                  <a:pt x="87" y="16"/>
                  <a:pt x="105" y="34"/>
                  <a:pt x="105" y="56"/>
                </a:cubicBezTo>
                <a:cubicBezTo>
                  <a:pt x="105" y="84"/>
                  <a:pt x="105" y="84"/>
                  <a:pt x="105" y="84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169"/>
                  <a:pt x="0" y="169"/>
                  <a:pt x="0" y="169"/>
                </a:cubicBezTo>
                <a:cubicBezTo>
                  <a:pt x="129" y="169"/>
                  <a:pt x="129" y="169"/>
                  <a:pt x="129" y="169"/>
                </a:cubicBezTo>
                <a:cubicBezTo>
                  <a:pt x="129" y="84"/>
                  <a:pt x="129" y="84"/>
                  <a:pt x="129" y="84"/>
                </a:cubicBezTo>
                <a:cubicBezTo>
                  <a:pt x="121" y="84"/>
                  <a:pt x="121" y="84"/>
                  <a:pt x="121" y="84"/>
                </a:cubicBezTo>
                <a:lnTo>
                  <a:pt x="121" y="56"/>
                </a:lnTo>
                <a:close/>
                <a:moveTo>
                  <a:pt x="72" y="142"/>
                </a:moveTo>
                <a:cubicBezTo>
                  <a:pt x="57" y="142"/>
                  <a:pt x="57" y="142"/>
                  <a:pt x="57" y="142"/>
                </a:cubicBezTo>
                <a:cubicBezTo>
                  <a:pt x="57" y="121"/>
                  <a:pt x="57" y="121"/>
                  <a:pt x="57" y="121"/>
                </a:cubicBezTo>
                <a:cubicBezTo>
                  <a:pt x="72" y="121"/>
                  <a:pt x="72" y="121"/>
                  <a:pt x="72" y="121"/>
                </a:cubicBezTo>
                <a:lnTo>
                  <a:pt x="72" y="142"/>
                </a:lnTo>
                <a:close/>
              </a:path>
            </a:pathLst>
          </a:custGeom>
          <a:solidFill>
            <a:srgbClr val="C0392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sp>
        <p:nvSpPr>
          <p:cNvPr id="57" name="Freeform 76"/>
          <p:cNvSpPr>
            <a:spLocks noEditPoints="1"/>
          </p:cNvSpPr>
          <p:nvPr/>
        </p:nvSpPr>
        <p:spPr bwMode="auto">
          <a:xfrm>
            <a:off x="8543738" y="2494857"/>
            <a:ext cx="214051" cy="281425"/>
          </a:xfrm>
          <a:custGeom>
            <a:avLst/>
            <a:gdLst>
              <a:gd name="T0" fmla="*/ 120 w 129"/>
              <a:gd name="T1" fmla="*/ 56 h 169"/>
              <a:gd name="T2" fmla="*/ 116 w 129"/>
              <a:gd name="T3" fmla="*/ 34 h 169"/>
              <a:gd name="T4" fmla="*/ 64 w 129"/>
              <a:gd name="T5" fmla="*/ 0 h 169"/>
              <a:gd name="T6" fmla="*/ 64 w 129"/>
              <a:gd name="T7" fmla="*/ 0 h 169"/>
              <a:gd name="T8" fmla="*/ 13 w 129"/>
              <a:gd name="T9" fmla="*/ 34 h 169"/>
              <a:gd name="T10" fmla="*/ 8 w 129"/>
              <a:gd name="T11" fmla="*/ 56 h 169"/>
              <a:gd name="T12" fmla="*/ 8 w 129"/>
              <a:gd name="T13" fmla="*/ 84 h 169"/>
              <a:gd name="T14" fmla="*/ 0 w 129"/>
              <a:gd name="T15" fmla="*/ 84 h 169"/>
              <a:gd name="T16" fmla="*/ 0 w 129"/>
              <a:gd name="T17" fmla="*/ 169 h 169"/>
              <a:gd name="T18" fmla="*/ 129 w 129"/>
              <a:gd name="T19" fmla="*/ 169 h 169"/>
              <a:gd name="T20" fmla="*/ 129 w 129"/>
              <a:gd name="T21" fmla="*/ 84 h 169"/>
              <a:gd name="T22" fmla="*/ 120 w 129"/>
              <a:gd name="T23" fmla="*/ 84 h 169"/>
              <a:gd name="T24" fmla="*/ 120 w 129"/>
              <a:gd name="T25" fmla="*/ 56 h 169"/>
              <a:gd name="T26" fmla="*/ 72 w 129"/>
              <a:gd name="T27" fmla="*/ 142 h 169"/>
              <a:gd name="T28" fmla="*/ 57 w 129"/>
              <a:gd name="T29" fmla="*/ 142 h 169"/>
              <a:gd name="T30" fmla="*/ 57 w 129"/>
              <a:gd name="T31" fmla="*/ 121 h 169"/>
              <a:gd name="T32" fmla="*/ 72 w 129"/>
              <a:gd name="T33" fmla="*/ 121 h 169"/>
              <a:gd name="T34" fmla="*/ 72 w 129"/>
              <a:gd name="T35" fmla="*/ 142 h 169"/>
              <a:gd name="T36" fmla="*/ 105 w 129"/>
              <a:gd name="T37" fmla="*/ 84 h 169"/>
              <a:gd name="T38" fmla="*/ 24 w 129"/>
              <a:gd name="T39" fmla="*/ 84 h 169"/>
              <a:gd name="T40" fmla="*/ 24 w 129"/>
              <a:gd name="T41" fmla="*/ 56 h 169"/>
              <a:gd name="T42" fmla="*/ 64 w 129"/>
              <a:gd name="T43" fmla="*/ 16 h 169"/>
              <a:gd name="T44" fmla="*/ 105 w 129"/>
              <a:gd name="T45" fmla="*/ 56 h 169"/>
              <a:gd name="T46" fmla="*/ 105 w 129"/>
              <a:gd name="T47" fmla="*/ 84 h 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29" h="169">
                <a:moveTo>
                  <a:pt x="120" y="56"/>
                </a:moveTo>
                <a:cubicBezTo>
                  <a:pt x="120" y="49"/>
                  <a:pt x="119" y="41"/>
                  <a:pt x="116" y="34"/>
                </a:cubicBezTo>
                <a:cubicBezTo>
                  <a:pt x="107" y="14"/>
                  <a:pt x="87" y="0"/>
                  <a:pt x="64" y="0"/>
                </a:cubicBezTo>
                <a:cubicBezTo>
                  <a:pt x="64" y="0"/>
                  <a:pt x="64" y="0"/>
                  <a:pt x="64" y="0"/>
                </a:cubicBezTo>
                <a:cubicBezTo>
                  <a:pt x="41" y="0"/>
                  <a:pt x="21" y="14"/>
                  <a:pt x="13" y="34"/>
                </a:cubicBezTo>
                <a:cubicBezTo>
                  <a:pt x="10" y="41"/>
                  <a:pt x="8" y="49"/>
                  <a:pt x="8" y="56"/>
                </a:cubicBezTo>
                <a:cubicBezTo>
                  <a:pt x="8" y="84"/>
                  <a:pt x="8" y="84"/>
                  <a:pt x="8" y="84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169"/>
                  <a:pt x="0" y="169"/>
                  <a:pt x="0" y="169"/>
                </a:cubicBezTo>
                <a:cubicBezTo>
                  <a:pt x="129" y="169"/>
                  <a:pt x="129" y="169"/>
                  <a:pt x="129" y="169"/>
                </a:cubicBezTo>
                <a:cubicBezTo>
                  <a:pt x="129" y="84"/>
                  <a:pt x="129" y="84"/>
                  <a:pt x="129" y="84"/>
                </a:cubicBezTo>
                <a:cubicBezTo>
                  <a:pt x="120" y="84"/>
                  <a:pt x="120" y="84"/>
                  <a:pt x="120" y="84"/>
                </a:cubicBezTo>
                <a:lnTo>
                  <a:pt x="120" y="56"/>
                </a:lnTo>
                <a:close/>
                <a:moveTo>
                  <a:pt x="72" y="142"/>
                </a:moveTo>
                <a:cubicBezTo>
                  <a:pt x="57" y="142"/>
                  <a:pt x="57" y="142"/>
                  <a:pt x="57" y="142"/>
                </a:cubicBezTo>
                <a:cubicBezTo>
                  <a:pt x="57" y="121"/>
                  <a:pt x="57" y="121"/>
                  <a:pt x="57" y="121"/>
                </a:cubicBezTo>
                <a:cubicBezTo>
                  <a:pt x="72" y="121"/>
                  <a:pt x="72" y="121"/>
                  <a:pt x="72" y="121"/>
                </a:cubicBezTo>
                <a:lnTo>
                  <a:pt x="72" y="142"/>
                </a:lnTo>
                <a:close/>
                <a:moveTo>
                  <a:pt x="105" y="84"/>
                </a:moveTo>
                <a:cubicBezTo>
                  <a:pt x="24" y="84"/>
                  <a:pt x="24" y="84"/>
                  <a:pt x="24" y="84"/>
                </a:cubicBezTo>
                <a:cubicBezTo>
                  <a:pt x="24" y="56"/>
                  <a:pt x="24" y="56"/>
                  <a:pt x="24" y="56"/>
                </a:cubicBezTo>
                <a:cubicBezTo>
                  <a:pt x="24" y="34"/>
                  <a:pt x="42" y="16"/>
                  <a:pt x="64" y="16"/>
                </a:cubicBezTo>
                <a:cubicBezTo>
                  <a:pt x="86" y="16"/>
                  <a:pt x="105" y="34"/>
                  <a:pt x="105" y="56"/>
                </a:cubicBezTo>
                <a:lnTo>
                  <a:pt x="105" y="84"/>
                </a:lnTo>
                <a:close/>
              </a:path>
            </a:pathLst>
          </a:custGeom>
          <a:solidFill>
            <a:srgbClr val="C0392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F3F3F"/>
              </a:solidFill>
              <a:effectLst/>
              <a:uLnTx/>
              <a:uFillTx/>
              <a:latin typeface="Lato Light"/>
            </a:endParaRPr>
          </a:p>
        </p:txBody>
      </p:sp>
      <p:grpSp>
        <p:nvGrpSpPr>
          <p:cNvPr id="58" name="组合 57"/>
          <p:cNvGrpSpPr/>
          <p:nvPr/>
        </p:nvGrpSpPr>
        <p:grpSpPr>
          <a:xfrm>
            <a:off x="3631607" y="632583"/>
            <a:ext cx="7240326" cy="1173118"/>
            <a:chOff x="3448030" y="305126"/>
            <a:chExt cx="7240326" cy="1173118"/>
          </a:xfrm>
        </p:grpSpPr>
        <p:sp>
          <p:nvSpPr>
            <p:cNvPr id="59" name="文本框 58"/>
            <p:cNvSpPr txBox="1"/>
            <p:nvPr/>
          </p:nvSpPr>
          <p:spPr>
            <a:xfrm>
              <a:off x="4385108" y="305126"/>
              <a:ext cx="3057247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3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鱼</a:t>
              </a:r>
              <a:r>
                <a:rPr lang="zh-CN" altLang="en-US" sz="3200" dirty="0" smtClean="0">
                  <a:solidFill>
                    <a:schemeClr val="tx1">
                      <a:lumMod val="75000"/>
                      <a:lumOff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骨分析图素材</a:t>
              </a:r>
              <a:endParaRPr lang="zh-CN" altLang="en-US" sz="32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60" name="文本框 59"/>
            <p:cNvSpPr txBox="1"/>
            <p:nvPr/>
          </p:nvSpPr>
          <p:spPr>
            <a:xfrm>
              <a:off x="3448030" y="955024"/>
              <a:ext cx="7240326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CN" altLang="en-US" sz="1400" dirty="0" smtClean="0">
                  <a:solidFill>
                    <a:schemeClr val="tx1">
                      <a:lumMod val="75000"/>
                      <a:lumOff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点击此处添加</a:t>
              </a:r>
              <a:r>
                <a:rPr lang="zh-CN" altLang="en-US" sz="14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文字，点击此处添加文字</a:t>
              </a:r>
              <a:r>
                <a:rPr lang="zh-CN" altLang="en-US" sz="1400" dirty="0" smtClean="0">
                  <a:solidFill>
                    <a:schemeClr val="tx1">
                      <a:lumMod val="75000"/>
                      <a:lumOff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，点击</a:t>
              </a:r>
              <a:r>
                <a:rPr lang="zh-CN" altLang="en-US" sz="14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此处添加</a:t>
              </a:r>
              <a:r>
                <a:rPr lang="zh-CN" altLang="en-US" sz="1400" dirty="0" smtClean="0">
                  <a:solidFill>
                    <a:schemeClr val="tx1">
                      <a:lumMod val="75000"/>
                      <a:lumOff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文字</a:t>
              </a:r>
              <a:endParaRPr lang="zh-CN" altLang="en-US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endParaRPr lang="zh-CN" altLang="en-US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61" name="文本框 60"/>
          <p:cNvSpPr txBox="1"/>
          <p:nvPr/>
        </p:nvSpPr>
        <p:spPr>
          <a:xfrm>
            <a:off x="497149" y="275208"/>
            <a:ext cx="274135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>
                <a:solidFill>
                  <a:srgbClr val="FFFFFF"/>
                </a:solidFill>
              </a:rPr>
              <a:t>https://www.ypppt.com/</a:t>
            </a:r>
            <a:endParaRPr lang="zh-CN" altLang="en-US" dirty="0">
              <a:solidFill>
                <a:srgbClr val="FFFFFF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4310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1210">
        <p:random/>
      </p:transition>
    </mc:Choice>
    <mc:Fallback xmlns="">
      <p:transition spd="slow" advTm="1210">
        <p:random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afterEffect" p14:presetBounceEnd="6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0000">
                                          <p:cBhvr additive="base">
                                            <p:cTn id="7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0000">
                                          <p:cBhvr additive="base">
                                            <p:cTn id="8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9" fill="hold">
                                <p:stCondLst>
                                  <p:cond delay="500"/>
                                </p:stCondLst>
                                <p:childTnLst>
                                  <p:par>
                                    <p:cTn id="10" presetID="2" presetClass="entr" presetSubtype="8" fill="hold" grpId="0" nodeType="afterEffect" p14:presetBounceEnd="6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0000">
                                          <p:cBhvr additive="base">
                                            <p:cTn id="12" dur="5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0000">
                                          <p:cBhvr additive="base">
                                            <p:cTn id="13" dur="5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4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5" presetID="2" presetClass="entr" presetSubtype="8" fill="hold" grpId="0" nodeType="afterEffect" p14:presetBounceEnd="6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0000">
                                          <p:cBhvr additive="base">
                                            <p:cTn id="1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0000">
                                          <p:cBhvr additive="base">
                                            <p:cTn id="1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9" fill="hold">
                                <p:stCondLst>
                                  <p:cond delay="1500"/>
                                </p:stCondLst>
                                <p:childTnLst>
                                  <p:par>
                                    <p:cTn id="20" presetID="2" presetClass="entr" presetSubtype="8" fill="hold" grpId="0" nodeType="afterEffect" p14:presetBounceEnd="6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0000">
                                          <p:cBhvr additive="base">
                                            <p:cTn id="22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0000">
                                          <p:cBhvr additive="base">
                                            <p:cTn id="23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4" fill="hold">
                                <p:stCondLst>
                                  <p:cond delay="2000"/>
                                </p:stCondLst>
                                <p:childTnLst>
                                  <p:par>
                                    <p:cTn id="25" presetID="2" presetClass="entr" presetSubtype="8" fill="hold" grpId="0" nodeType="afterEffect" p14:presetBounceEnd="6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0000">
                                          <p:cBhvr additive="base">
                                            <p:cTn id="27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0000">
                                          <p:cBhvr additive="base">
                                            <p:cTn id="28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9" fill="hold">
                                <p:stCondLst>
                                  <p:cond delay="2500"/>
                                </p:stCondLst>
                                <p:childTnLst>
                                  <p:par>
                                    <p:cTn id="30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3" fill="hold">
                                <p:stCondLst>
                                  <p:cond delay="3000"/>
                                </p:stCondLst>
                                <p:childTnLst>
                                  <p:par>
                                    <p:cTn id="34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7" fill="hold">
                                <p:stCondLst>
                                  <p:cond delay="3500"/>
                                </p:stCondLst>
                                <p:childTnLst>
                                  <p:par>
                                    <p:cTn id="38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0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41" fill="hold">
                                <p:stCondLst>
                                  <p:cond delay="4000"/>
                                </p:stCondLst>
                                <p:childTnLst>
                                  <p:par>
                                    <p:cTn id="42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4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45" fill="hold">
                                <p:stCondLst>
                                  <p:cond delay="4500"/>
                                </p:stCondLst>
                                <p:childTnLst>
                                  <p:par>
                                    <p:cTn id="46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49" fill="hold">
                                <p:stCondLst>
                                  <p:cond delay="5000"/>
                                </p:stCondLst>
                                <p:childTnLst>
                                  <p:par>
                                    <p:cTn id="50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53" fill="hold">
                                <p:stCondLst>
                                  <p:cond delay="5500"/>
                                </p:stCondLst>
                                <p:childTnLst>
                                  <p:par>
                                    <p:cTn id="54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6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57" fill="hold">
                                <p:stCondLst>
                                  <p:cond delay="6000"/>
                                </p:stCondLst>
                                <p:childTnLst>
                                  <p:par>
                                    <p:cTn id="58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0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61" fill="hold">
                                <p:stCondLst>
                                  <p:cond delay="6500"/>
                                </p:stCondLst>
                                <p:childTnLst>
                                  <p:par>
                                    <p:cTn id="62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65" fill="hold">
                                <p:stCondLst>
                                  <p:cond delay="7000"/>
                                </p:stCondLst>
                                <p:childTnLst>
                                  <p:par>
                                    <p:cTn id="66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69" fill="hold">
                                <p:stCondLst>
                                  <p:cond delay="7500"/>
                                </p:stCondLst>
                                <p:childTnLst>
                                  <p:par>
                                    <p:cTn id="70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75" fill="hold">
                                <p:stCondLst>
                                  <p:cond delay="8000"/>
                                </p:stCondLst>
                                <p:childTnLst>
                                  <p:par>
                                    <p:cTn id="76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78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1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82" fill="hold">
                                <p:stCondLst>
                                  <p:cond delay="8500"/>
                                </p:stCondLst>
                                <p:childTnLst>
                                  <p:par>
                                    <p:cTn id="83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7" dur="5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8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2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93" fill="hold">
                                <p:stCondLst>
                                  <p:cond delay="9000"/>
                                </p:stCondLst>
                                <p:childTnLst>
                                  <p:par>
                                    <p:cTn id="94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8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04" fill="hold">
                                <p:stCondLst>
                                  <p:cond delay="9500"/>
                                </p:stCondLst>
                                <p:childTnLst>
                                  <p:par>
                                    <p:cTn id="105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0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11" fill="hold">
                                <p:stCondLst>
                                  <p:cond delay="10000"/>
                                </p:stCondLst>
                                <p:childTnLst>
                                  <p:par>
                                    <p:cTn id="112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4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5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18" fill="hold">
                                <p:stCondLst>
                                  <p:cond delay="10500"/>
                                </p:stCondLst>
                                <p:childTnLst>
                                  <p:par>
                                    <p:cTn id="119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4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6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8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29" fill="hold">
                                <p:stCondLst>
                                  <p:cond delay="11000"/>
                                </p:stCondLst>
                                <p:childTnLst>
                                  <p:par>
                                    <p:cTn id="130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4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5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7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9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40" fill="hold">
                                <p:stCondLst>
                                  <p:cond delay="11500"/>
                                </p:stCondLst>
                                <p:childTnLst>
                                  <p:par>
                                    <p:cTn id="141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4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47" fill="hold">
                                <p:stCondLst>
                                  <p:cond delay="12000"/>
                                </p:stCondLst>
                                <p:childTnLst>
                                  <p:par>
                                    <p:cTn id="148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5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54" fill="hold">
                                <p:stCondLst>
                                  <p:cond delay="12500"/>
                                </p:stCondLst>
                                <p:childTnLst>
                                  <p:par>
                                    <p:cTn id="155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7" dur="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8" dur="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9" dur="5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0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2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3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4" dur="5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65" fill="hold">
                                <p:stCondLst>
                                  <p:cond delay="13000"/>
                                </p:stCondLst>
                                <p:childTnLst>
                                  <p:par>
                                    <p:cTn id="166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76" fill="hold">
                                <p:stCondLst>
                                  <p:cond delay="13500"/>
                                </p:stCondLst>
                                <p:childTnLst>
                                  <p:par>
                                    <p:cTn id="177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79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0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83" fill="hold">
                                <p:stCondLst>
                                  <p:cond delay="14000"/>
                                </p:stCondLst>
                                <p:childTnLst>
                                  <p:par>
                                    <p:cTn id="184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8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7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9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90" fill="hold">
                                <p:stCondLst>
                                  <p:cond delay="14500"/>
                                </p:stCondLst>
                                <p:childTnLst>
                                  <p:par>
                                    <p:cTn id="191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3" dur="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8" dur="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9" dur="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0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01" fill="hold">
                                <p:stCondLst>
                                  <p:cond delay="15000"/>
                                </p:stCondLst>
                                <p:childTnLst>
                                  <p:par>
                                    <p:cTn id="202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4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07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9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1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12" fill="hold">
                                <p:stCondLst>
                                  <p:cond delay="15500"/>
                                </p:stCondLst>
                                <p:childTnLst>
                                  <p:par>
                                    <p:cTn id="213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5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6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19" fill="hold">
                                <p:stCondLst>
                                  <p:cond delay="16000"/>
                                </p:stCondLst>
                                <p:childTnLst>
                                  <p:par>
                                    <p:cTn id="220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22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3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25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26" fill="hold">
                                <p:stCondLst>
                                  <p:cond delay="16500"/>
                                </p:stCondLst>
                                <p:childTnLst>
                                  <p:par>
                                    <p:cTn id="227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2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4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6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37" fill="hold">
                                <p:stCondLst>
                                  <p:cond delay="17000"/>
                                </p:stCondLst>
                                <p:childTnLst>
                                  <p:par>
                                    <p:cTn id="238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40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1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42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3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45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6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47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48" fill="hold">
                                <p:stCondLst>
                                  <p:cond delay="17500"/>
                                </p:stCondLst>
                                <p:childTnLst>
                                  <p:par>
                                    <p:cTn id="249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1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52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4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15" grpId="0" animBg="1"/>
          <p:bldP spid="16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/>
          <p:bldP spid="28" grpId="0"/>
          <p:bldP spid="29" grpId="0"/>
          <p:bldP spid="30" grpId="0"/>
          <p:bldP spid="31" grpId="0"/>
          <p:bldP spid="32" grpId="0"/>
          <p:bldP spid="33" grpId="0"/>
          <p:bldP spid="34" grpId="0"/>
          <p:bldP spid="35" grpId="0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 animBg="1"/>
          <p:bldP spid="56" grpId="0" animBg="1"/>
          <p:bldP spid="57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9" fill="hold">
                                <p:stCondLst>
                                  <p:cond delay="500"/>
                                </p:stCondLst>
                                <p:childTnLst>
                                  <p:par>
                                    <p:cTn id="10" presetID="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" dur="5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4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5" presetID="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9" fill="hold">
                                <p:stCondLst>
                                  <p:cond delay="1500"/>
                                </p:stCondLst>
                                <p:childTnLst>
                                  <p:par>
                                    <p:cTn id="20" presetID="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4" fill="hold">
                                <p:stCondLst>
                                  <p:cond delay="2000"/>
                                </p:stCondLst>
                                <p:childTnLst>
                                  <p:par>
                                    <p:cTn id="25" presetID="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9" fill="hold">
                                <p:stCondLst>
                                  <p:cond delay="2500"/>
                                </p:stCondLst>
                                <p:childTnLst>
                                  <p:par>
                                    <p:cTn id="30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3" fill="hold">
                                <p:stCondLst>
                                  <p:cond delay="3000"/>
                                </p:stCondLst>
                                <p:childTnLst>
                                  <p:par>
                                    <p:cTn id="34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7" fill="hold">
                                <p:stCondLst>
                                  <p:cond delay="3500"/>
                                </p:stCondLst>
                                <p:childTnLst>
                                  <p:par>
                                    <p:cTn id="38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0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41" fill="hold">
                                <p:stCondLst>
                                  <p:cond delay="4000"/>
                                </p:stCondLst>
                                <p:childTnLst>
                                  <p:par>
                                    <p:cTn id="42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4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45" fill="hold">
                                <p:stCondLst>
                                  <p:cond delay="4500"/>
                                </p:stCondLst>
                                <p:childTnLst>
                                  <p:par>
                                    <p:cTn id="46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49" fill="hold">
                                <p:stCondLst>
                                  <p:cond delay="5000"/>
                                </p:stCondLst>
                                <p:childTnLst>
                                  <p:par>
                                    <p:cTn id="50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53" fill="hold">
                                <p:stCondLst>
                                  <p:cond delay="5500"/>
                                </p:stCondLst>
                                <p:childTnLst>
                                  <p:par>
                                    <p:cTn id="54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6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57" fill="hold">
                                <p:stCondLst>
                                  <p:cond delay="6000"/>
                                </p:stCondLst>
                                <p:childTnLst>
                                  <p:par>
                                    <p:cTn id="58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0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61" fill="hold">
                                <p:stCondLst>
                                  <p:cond delay="6500"/>
                                </p:stCondLst>
                                <p:childTnLst>
                                  <p:par>
                                    <p:cTn id="62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65" fill="hold">
                                <p:stCondLst>
                                  <p:cond delay="7000"/>
                                </p:stCondLst>
                                <p:childTnLst>
                                  <p:par>
                                    <p:cTn id="66" presetID="2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69" fill="hold">
                                <p:stCondLst>
                                  <p:cond delay="7500"/>
                                </p:stCondLst>
                                <p:childTnLst>
                                  <p:par>
                                    <p:cTn id="70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75" fill="hold">
                                <p:stCondLst>
                                  <p:cond delay="8000"/>
                                </p:stCondLst>
                                <p:childTnLst>
                                  <p:par>
                                    <p:cTn id="76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78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1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82" fill="hold">
                                <p:stCondLst>
                                  <p:cond delay="8500"/>
                                </p:stCondLst>
                                <p:childTnLst>
                                  <p:par>
                                    <p:cTn id="83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7" dur="5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8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2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93" fill="hold">
                                <p:stCondLst>
                                  <p:cond delay="9000"/>
                                </p:stCondLst>
                                <p:childTnLst>
                                  <p:par>
                                    <p:cTn id="94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8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04" fill="hold">
                                <p:stCondLst>
                                  <p:cond delay="9500"/>
                                </p:stCondLst>
                                <p:childTnLst>
                                  <p:par>
                                    <p:cTn id="105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0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11" fill="hold">
                                <p:stCondLst>
                                  <p:cond delay="10000"/>
                                </p:stCondLst>
                                <p:childTnLst>
                                  <p:par>
                                    <p:cTn id="112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4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5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18" fill="hold">
                                <p:stCondLst>
                                  <p:cond delay="10500"/>
                                </p:stCondLst>
                                <p:childTnLst>
                                  <p:par>
                                    <p:cTn id="119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4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6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8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29" fill="hold">
                                <p:stCondLst>
                                  <p:cond delay="11000"/>
                                </p:stCondLst>
                                <p:childTnLst>
                                  <p:par>
                                    <p:cTn id="130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4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5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7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9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40" fill="hold">
                                <p:stCondLst>
                                  <p:cond delay="11500"/>
                                </p:stCondLst>
                                <p:childTnLst>
                                  <p:par>
                                    <p:cTn id="141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4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47" fill="hold">
                                <p:stCondLst>
                                  <p:cond delay="12000"/>
                                </p:stCondLst>
                                <p:childTnLst>
                                  <p:par>
                                    <p:cTn id="148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5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54" fill="hold">
                                <p:stCondLst>
                                  <p:cond delay="12500"/>
                                </p:stCondLst>
                                <p:childTnLst>
                                  <p:par>
                                    <p:cTn id="155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7" dur="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8" dur="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9" dur="5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0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2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3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4" dur="5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65" fill="hold">
                                <p:stCondLst>
                                  <p:cond delay="13000"/>
                                </p:stCondLst>
                                <p:childTnLst>
                                  <p:par>
                                    <p:cTn id="166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76" fill="hold">
                                <p:stCondLst>
                                  <p:cond delay="13500"/>
                                </p:stCondLst>
                                <p:childTnLst>
                                  <p:par>
                                    <p:cTn id="177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79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0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83" fill="hold">
                                <p:stCondLst>
                                  <p:cond delay="14000"/>
                                </p:stCondLst>
                                <p:childTnLst>
                                  <p:par>
                                    <p:cTn id="184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8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7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9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90" fill="hold">
                                <p:stCondLst>
                                  <p:cond delay="14500"/>
                                </p:stCondLst>
                                <p:childTnLst>
                                  <p:par>
                                    <p:cTn id="191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3" dur="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8" dur="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9" dur="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0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01" fill="hold">
                                <p:stCondLst>
                                  <p:cond delay="15000"/>
                                </p:stCondLst>
                                <p:childTnLst>
                                  <p:par>
                                    <p:cTn id="202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4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07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9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1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12" fill="hold">
                                <p:stCondLst>
                                  <p:cond delay="15500"/>
                                </p:stCondLst>
                                <p:childTnLst>
                                  <p:par>
                                    <p:cTn id="213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5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6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19" fill="hold">
                                <p:stCondLst>
                                  <p:cond delay="16000"/>
                                </p:stCondLst>
                                <p:childTnLst>
                                  <p:par>
                                    <p:cTn id="220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22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3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25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26" fill="hold">
                                <p:stCondLst>
                                  <p:cond delay="16500"/>
                                </p:stCondLst>
                                <p:childTnLst>
                                  <p:par>
                                    <p:cTn id="227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2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4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6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37" fill="hold">
                                <p:stCondLst>
                                  <p:cond delay="17000"/>
                                </p:stCondLst>
                                <p:childTnLst>
                                  <p:par>
                                    <p:cTn id="238" presetID="53" presetClass="entr" presetSubtype="16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40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1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42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3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45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6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47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48" fill="hold">
                                <p:stCondLst>
                                  <p:cond delay="17500"/>
                                </p:stCondLst>
                                <p:childTnLst>
                                  <p:par>
                                    <p:cTn id="249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1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52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4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15" grpId="0" animBg="1"/>
          <p:bldP spid="16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/>
          <p:bldP spid="28" grpId="0"/>
          <p:bldP spid="29" grpId="0"/>
          <p:bldP spid="30" grpId="0"/>
          <p:bldP spid="31" grpId="0"/>
          <p:bldP spid="32" grpId="0"/>
          <p:bldP spid="33" grpId="0"/>
          <p:bldP spid="34" grpId="0"/>
          <p:bldP spid="35" grpId="0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 animBg="1"/>
          <p:bldP spid="56" grpId="0" animBg="1"/>
          <p:bldP spid="57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837172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ULTRA_SCORM_COURSE_ID" val="B5316BD4-6C9E-43D5-BF29-88D689F1EDB6"/>
  <p:tag name="ISPRING_SCORM_ENDPOINT" val="&lt;endpoint&gt;&lt;enable&gt;0&lt;/enable&gt;&lt;lrs&gt;http://&lt;/lrs&gt;&lt;auth&gt;0&lt;/auth&gt;&lt;login&gt;&lt;/login&gt;&lt;password&gt;&lt;/password&gt;&lt;key&gt;&lt;/key&gt;&lt;name&gt;&lt;/name&gt;&lt;email&gt;&lt;/email&gt;&lt;/endpoint&gt;&#10;"/>
  <p:tag name="ISPRING_SCORM_RATE_SLIDES" val="1"/>
  <p:tag name="ISPRINGONLINEFOLDERID" val="0"/>
  <p:tag name="ISPRINGONLINEFOLDERPATH" val="Content List"/>
  <p:tag name="ISPRINGCLOUDFOLDERID" val="0"/>
  <p:tag name="ISPRINGCLOUDFOLDERPATH" val="Content List"/>
  <p:tag name="ISPRING_PLAYERS_CUSTOMIZATION" val="UEsDBBQAAgAIAFp1bkkVDq0oZAQAAAcRAAAdAAAAdW5pdmVyc2FsL2NvbW1vbl9tZXNzYWdlcy5sbmetWG1v2zYQ/l6g/4EQUGADtrQd0KIYEge0xNhEZMmV6DjZCwRGYmwilJjpxW32ab9mP2y/ZEfKTuK+QFISwDZMyvfc8e6eu6MPjz/nCm1EWUldHDlvD944SBSpzmSxOnIW7OTnDw6qal5kXOlCHDmFdtDx6OWLQ8WLVcNXAr6/fIHQYS6qCpbVyKzu10hmR858nLjhbI6Di8QPJ2EyphNn5Or8hhe3yNcr/Uf5wy/vP3x+++79j4evt5J9gOIZ9v19KGSR3r3pARSwKPQTQCN+EpBz5ozM5zC5cMF8GhBntP0yTHoekTNnZD475RZRRAKWxD71SELjJAiZ9YVPGPGc0YVu0JpvBKo12kjxCdVrAZGsZSlQpWRmH6QaNopGdCnzwhmmQRKRmEXUZTQMnFGsy/L2JwvLm3qtS1BXoUxW/FKJzOqEnLHPb0pRgWpeQ04heNVrCb/UOZfFQafqCC9pMElYGPpxQgJvt+OMSJEhr+RGzUCUCMckAoCSV6J8hGxis8yKI6zUMIQpnUx9eDNjwlSu1gre9VA75gRiMBdFlxTkCIkgu+J4GUaecRqoQhzd8Kr6pMtsLz8eBqoLmAZuCCnosgfgzGDsgCHGEipHWYq07gKbkTjGE5KMw3NIZOBdOEQiPAW6nQ6RuCAxUITEXTIBPqMTbBLeUGyX/zt+pdyks7pFPE1BzrhvI3VTwY5xKbDAMq06GKYmJh8XEDaK/e/QuEUF79rVSm4E2FFmouxUBJXFJZ7Joo8L+ltygqlPvATSyguXCbMlz2jM+S0qdI14tuFFKtClSHkDuX4LzzKZ2Wcmzlb/X438G/F6W1VebQtS4JHzV0Pt2ath3zCrqcCmuhb5Td2l2jhsa/5jrDA5/V0T+hz9cfpjlwQ4ouHzRKaSeaPaqvvk+NxZNjRGnUY80VP9o/XclsRtbR1TKFhjqftLEOimpn9AA1T9pWhwAormbYmGGk6LqwE6g3ALEGj0WIwzcNWeCWfgwgHySzKOKYPZaCkuK1l3jh2WjW2Avh3aFOY8JWpxT8ZLcaVhwlGCb9rpA7qQjXRnQB8MN3utglHmg8kBAK7a5AFIJXOwP+uBuZiRnQfaAr93kqVuVGbJq+S1LfLg2yYXX49NV6XO7a7i1S552yZz/BQr2sNFrdL5gPZ/x7/e8XlAv8dHKSY4cqeJiwOXmEHfcFX1FAIKGFf4LE58PDbiwIWc1+kamumVboqsJ1A7q3vkBAPY9syx4GW6/u+ff3tifGFJu4u2u78OAgFimypI7sB+D3Qtqj+7QBge78vZRR+p7d1mJ9fzqsMoZOGz3CF421pyncPWQbdeSPJt0DBj2J3OgAexTXvdlDC6DUGY4egUapmdwp3RjJfXUAiZ1moQinW1ScB6mPb762VTK1mIIbJPayXmwIzOE+x59q4N5FMyvW57ZgY3inR76VZw6e4L5k5xAHX2CzyRyXogoG1NuyoERG/X9zTffN2p7laV/cvi8PWDfzD+B1BLAwQUAAIACABadW5Jv6YZjj0EAAA0EwAAJwAAAHVuaXZlcnNhbC9mbGFzaF9wdWJsaXNoaW5nX3NldHRpbmdzLnhtbNVYX3MaNxB/51NorpPHgJ3areMBPNg+xkwwULjUyRMj7hZOtU66SjoIeeqn6QfrJ+kKGXzYji3ckmmHYeBWu7/9L62ufvYl42QOSjMpGsFh9SAgIGKZMDFrBB+j9tuTgGhDRUK5FNAIhAzIWbNSz4sJZzodgTHIqgnCCH2am0aQGpOf1mqLxaLKdK7squSFQXxdjWVWyxVoEAZULed0iT9mmYMO7hA8APCbSXEn1qxUCKk7pGuZFBwIS9BywaxTlLc51WlQc2wTGt/OlCxEciG5VETNJo3gh5OW/ax5HNQly0DYmOgmEi3ZnNIkYdYKykfsK5AU2CxFcw8PjgKyYIlJG8G7IwuD7LXHMCtw5zu1MBcSgyDMHX4GhibUUPfoFCqYgsJsgG4aVQCCbtFKnAa+mA3BkZKloBmLI1whNlSN4DIaD8N2OAx7F+H447DrTPWWiDpRN/SSGQzDUdiLwuH4vNPfUeI1WsLrVqe7o8xNeD7qRLtq6rWudxUZXPV7fjJXnwfhsNvpfRhH/X436gzupVapLyW5XtuulzrWlSzUVlWs22yQSiMfFIcGg23OqZpBJNsMq3hKuYaA/JbD7JeCcmaWtrJxN7gFyFs6h9gMbdk2AluKwT2cA0TTUFmpJ443PfH+aMv7mlNf8uxpQ+vUGBqn2D9mXf5lypprKsVW5dtnMpE82bgE2QSSHs2gtCuMbploI+dhQKaYCI7OthSjPCDMoPPxRlgXE22YWe0+7TInQSzcJoFcjx4FI06pQhd1mX4Xd9v6cTMUCblUdIFbm4uHI3+LfQDCh+0KY89t/EH5sIeK6h04SYtzH+bhuhJ9mK+pugVFIim5F/9gXSukI6bSy/aMMi+7b2CimQEf1nPmpfpGFjwhS1kQzm6BGEnQ+iLDfymQ8klApkpmKyoeVoZozrCu5gwWkJz5KPqMKrICJfFkzDkYp+H3gn0lE5hKhbhA51hsSGfa4Vd3As6p1vegdG3jm1G3cxmOO73L8NMb6yBN5hTPpt3Asa0hy81e8OmSCGnWchiOmBZYyzYpCUtWaz6+VV+fBs2ygrs0/9vJKEHvMSX70bJLYl60wFttSuerRrTNtYLGFmSYEoeJCzEeCkwU4AsYU0Gk4EtCY9zytG3rOZOFRoprYAetX2+hkydMrJ5meIChRpWA8oI8OHz349HxTz+fvD+t1v7648+3zwrdjSUDTq06N5dcPDsDeks+mDdfkPvmBOktt6ulz0yT3pJPzJTesg8nS2/BR/PlC5LPTJmb+ezxAFOv2cHq6TlrNRD+F8csDNKvPk3SCz9FXv0Zjrzg+j5c/Q+e05SdGAalacHLBDxhZm7HxDOGswwnm+S77Rf7qepXVOY/ugG4st5PZfqG+Tt34//GZfe0uQxv3X43N8rttyx2JWOCZRgIe6RuXs00j48O8D795FKlgmjbb7qalb8BUEsDBBQAAgAIAFp1bknYxnWJuAIAAE8KAAAhAAAAdW5pdmVyc2FsL2ZsYXNoX3NraW5fc2V0dGluZ3MueG1slVZtb9owEP6+X4HYd9K90kkpEqVMqtSt1Vr1u5MciYVjR7ZDx7+fz7EbGwhkWJXw3fOcz+fnjqZqS/niw2SS5oIJ+QxaU14qtHjbhBY306zVWvBZLrgGrmdcyJqw6eLjT/tJE4u8xBI7kGM5G5JDf8zcfsZQ3Bnf5riGCLmoG8L3D6IUs4zk21KKlhcXU6v2DUhG+dYgr37MV+vBAxhV+l5DHeW0vsY1jtJIUAowpe9rXBdZjGTA/ElX9jOS0x91/vYHtB1VVFva8hOuIVpDSoiLfL3ENYznJnr8KnNc5wka/moD/fIZ1yCUkT3IOPjdV1yDDNG0zf9opJGixILGnPOP+M5hghSm/TCrK1wXCXghPOjiK7jy2LveBSD3Nez7FNtVCvaEdT0YCPjoGYOFli2kid91PlWJt8dWm/6AxYYwZQChqQc9maSfSKt8mNjW4/7AG+VFAHKGHvEqWFvDqss3AMb2Hr9a3dpREeb3bgsSlLBzxiDD3tgjf5uyHiEDY498ZrSAR872R/BDT8fxT3xL3GOer77xAidm6+vld96LJz1g46rgaGfwmFoUsFCYzgutAV8tTaytSyk5yinlZEdLoqngvxCX7e1lVJocOJzSTusq1VQzOCU3m6MZ0uF72f1lNXa/Cf3duv1EmxF+MyVak7yqzW+Smk4cz/SICTNNTjNwSBo4yHu+ESM5NZFbkC9CsLGncKEhxNprD4FF11hD8DQJSpAmp2ucuiCnis/bOgO5Nm9GwYsmtnW4ipYVM3/6lcIbFDFhwNkxdWXCcULfNRkYnACAyLzyiu02nadumaYMduD7PjDYCw/dLFVGoUNiW+oH2OhQbs4ySo9uTPRCCXGx4wTh1eQl4oETOmLJu8Cx5jXJlL1Z1PV+APeRo5HsJxlKLxxidu+UFAU2/uMKGiP+I/kPUEsDBBQAAgAIAFp1bkn9pNYkEAQAAEUSAAAmAAAAdW5pdmVyc2FsL2h0bWxfcHVibGlzaGluZ19zZXR0aW5ncy54bWzNWFFzGjcQfvev0Fwnj+Hs1GkdD+DB5jxmgoHCpU6eGHG3cKp10kXSQchTf01/WH9JVwgw2A4WHjvTYTz4Vrvf7mp3pe+onn3LOZmC0kyKWnBUOQwIiESmTExqwaf48u1JQLShIqVcCqgFQgbkrH5QLcoRZzobgDGoqgnCCH1amFqQGVOchuFsNqswXSi7KnlpEF9XEpmHhQINwoAKC07n+GXmBehgieABgH+5FEuz+sEBIVWHdC3TkgNhKUYumE2K8iuT8yB0WiOa3E6ULEV6IblURE1GteCXk4b9rHQcUpPlIOyW6DoKrdic0jRlNgjKB+w7kAzYJMNojw6PAzJjqclqwbtjC4Pq4UOYBbhLnVqYC4l7IMwSPwdDU2qoe3QOFYxBYTFA140qAUG3ZBuaBr6ZtcCJ0rmgOUtiXCF2p2pBMx72o8uoH3UuouGnftuF6m0Rt+J25GXT60eDqBNH/eF5q7unxXO8RNeNVntPm5vofNCK9/XUaVzva9K76nb8bK6+9KJ+u9X5OIy73Xbc6t1ZLUq/UeRquN0vVewrWaqtrlhNWS+TRt5rDg0Gp5xTNYFYXjLs4jHlGgLyVwGTP0rKmZnbzsbD4BagaOgCEtO3bVsLbCsGd3AOEENDZxsz8X49Ex+Ot7IPnfuNzB4PtEqNoUmG82NW7b8pWWmNpdjqfPtMRpKn65TGuNMcs2koRnlAmMHskvWqsXtgLhnHGljbo8pYmAfpJRlVGLTelC930g5zUo9ESpqKzvCschk68Y/UeyB81K5wN7ndUVA+6pGieg9N0uDcR7m/6i0f5WuqbkGRWErupd9bVZ+0xFh6xZ5T5hX3DYw0M+Cjes68XN/IkqdkLkvC2S0QIwlGX+b4XwZk82wnYyXzhZRTbYjmLAUyZTCD9MzH0Rd0kZdoiVddwcE4D19L9p2MYCwV4gKdYrOhnGmHX9kLuKBa34HSVYxvBu1WMxq2Os3o8xubIE2nFG+b/cBxUCEvzKvg0zkR0qzscDsSWmIv26KkLF2s+eRWeX4ZNMtL7sr80sXYgH7FkryOl30K82QE3m4zOl0Moh2uBTSOIMOSOExcSPBQZ6IEX8CECiIFnxOa4JGn7VhPmSw1StwAO2j9/AidPWFi8TRBnooeVQrKC/Lw6N2vx+9/+/3kw2kl/Pfvf97uNFoSjR6n1p1jGhc7WZ235T0G+YTdDzmht92+ke7gh96Wj7BEb9v7XNHb8AFjfMJyB29cM66HBKYaWrrzOHNaULyfQ5ww7T992r4TfY69Ji4aeMF1fbS6Hz35keUAvY373ysEvDMm7gzEW4OzHLlK+tNOgNfp02f02m6W7jrxhXrNd+NeemL+v0m4p/VL5dZb5PrNbPvXigOUb//0Uz/4D1BLAwQUAAIACABadW5JWa6DGqEBAAAsBgAAHwAAAHVuaXZlcnNhbC9odG1sX3NraW5fc2V0dGluZ3MuanONlE1vwjAMhu/8iiq7Toh9wnZDg0lIHCaN27RDKKZUpHGUhA6G+O+rw1fTpoP40rx9+jp25WxbUbFYzKLXaOue3f7D3zsNSLN6Bbe+Lhr0jHRmRDqDSZqBSCWwCpIfPz3JuzMRMmbSmU43n2RrSn4M6c2cC1PGVcBCBzQT0PKA9hPQ1qHEv15lh6r2FZXaPF1Zi7Ido7QgbVuizrhj2M27W+UCKzDmoC+gcx6DZ9p1q4k8Oz51KcpcjJnicjPGBNtTHi8TjSs5a8q/2CjQxQ9f7oHOS/dt6NmJ1NiRhayaeNijaCaVBmPgkPd5SBGEBZ+CKPl23PoH9YzrBVXoPDWpPdL9O4oyrXgCtS71+hQ+JguvWje7FHXOwtruiYd7Co8QfAO6ZjV4pPBAVCt1xQ9UGhPqSA2t9/yECuSzVCaH1B2KIEeHJdum7p0LdccfMG+EsDJCi8BEZk0XxxVTb4ODaypZx6GZFyExlBcDmgp9nJ9E7zS2eo3Q/iti3FoeL7LidihuRuo4mOIZ9EjOkYSM6yXoCaIo6vm+dHL/ct61dn9QSwMEFAACAAgAWnVuST08L9HBAAAA5QEAABoAAAB1bml2ZXJzYWwvaTE4bl9wcmVzZXRzLnhtbJ2RsQrCMBCG9z5FuN3EbqUkdRPcHHSWmqYaaS8ll1of35SKdJGAQyD/8X0/JCd3r75jT+PJOlSQ8y0wg9o1Fm8Kzqf9pgBGocam7hwaBeiA7apM2rzAozdkArFYgaTgHsJQCjFNE7c0+NhArhtDLCauXS/i6R2K2RTDosLilvYv+zODKssYk9fRduGAVbzHtCCMvFYwOxeN3GLrQPwCGpMATKrBUAJofQJ4DAnAjytAiu+b56RHCvGjYpBitZ4qewNQSwMEFAACAAgAWnVuSQzStqxuAAAAbgAAABwAAAB1bml2ZXJzYWwvbG9jYWxfc2V0dGluZ3MueG1ss7GvyM1RKEstKs7Mz7NVMtQzUFJIzUvOT8nMS7dVCg1x07VQUiguScxLSczJz0u1VcrLV1Kwt+OyyclPTswJTi0pASosVijISaxMLQpJzQUySlL9EnOBKp+2rnjZvEJBV+HJ/nXPpuxU0rfjAgBQSwMEFAACAAgARJRXRyO0Tvv7AgAAsAgAABQAAAB1bml2ZXJzYWwvcGxheWVyLnhtbK1V30/bMBB+LtL+h8jv2C0dA6oExJDQHsaE1LHtrTKJm3hN4sx2COWv39nO76VsSHtolZzv++58993Fv3rOUu+JScVFHqAFniOP5aGIeB4H6OHr7fE5urp8d+QXKd0z6fEoQGXODYCmyIuYCiUvNIDvqU4C1DNgYEZeIbmQXO+B+xS420gnS/TuaAYuuQpQonWxIqSqKswVIPJYibQ0JAqHIiOFZIrlmkni0kBeg13pv6Phl4mc6H3BVA9Z6LcHrklajmfFByTVEgsZk5P5fEF+3H1ehwnL6DHPlaZ5yJAHlZzZUj7ScHcnojJlythmvktyzbQ2SVjbzNcrvjjPPSXDADmHTcaUojFTOM1jRByWTID9bUpVUvOoAa3hVTte81q/jXnfNG62c6RzLsrHlKsEjvqQzjoJ9Mkwqp/Z61oFPTQKujVMyJPsV8kli+zrt1aM8wVyAVvF2TyxqkI4gKdbGmoh9zcAAxXVHcRt07BrGraglgO30dcdBWpuu2VUl5I1pZr5Tzxi4guVkhpZXGpZMp+MjDWWDME+cVeum9Q1xE90lp7+Q2+M36g1P9VrnbGA/9GYT0DU1oTnEXu+5eCjWQY11QyKbWxYFyk2MbucVPmY9XQ9MLkc66bARTxNZcxgDCOqKens5BCUSarAJSzlCNs7OAhOeJyk8NOTDOPTgzQZlbtJht7BQXAqwt0EtDW3ZSTjOo7E1CrIJxPrxA9LpUXGX6w8B3tGr6wOXxu55ui64O3B2fyPURzEaAZziyZWl3nq7avm8N7MqVadz6ZwloFaYR6YLgvn1cxCWYx8IralZapv+jk1+7AHHeU8NR3TXN9B76Ja8xfmVTwyX7rF0tQkYUYzAfpwvuwxQD9huwzCW9OhiFuRN3XAmNg3928r2mz5unWu64c67EMNnzirHMbN1EdQRyxFmUejHuKi+4ioFHbatWTUS9kWbrQ4AZGKIkDv4aG+88XpRXfls8VFg7V53bvALpc3rPQ64U5BpNZ1exG/3g3w+BtQSwMEFAACAAgAWnVuSTXb2a1oAQAA8wIAACkAAAB1bml2ZXJzYWwvc2tpbl9jdXN0b21pemF0aW9uX3NldHRpbmdzLnhtbI1S22obMRB9z1eI/IAljW4LW4OuxZCHQhPyvPWqYYmjLSuFhKKPrzatcdy6tJqnmXPmDDM6fX6ckn3OZX6avg9lmtPnWMqUHvL2CqF+Px/m5dMScyx5c6rcT2mcX3bp67zWWjWXIY3DMtoVzVuMwttDSmrlVMuYYRRJ5qlXyHluG9aB68A2zFFi+81vEj91l7iPqVxW7Tdn6J8Nu5TjUnZpjK9bOGe/h843+LgM49R4eSvYGvU4tTq2BmKES+4r1QAgkOWOOFyl7KQmyGPGMVSjKFBAhHPSiUok5dCy0ImmwnwnEJOMUVepp60baW0ctVVCR4hu07zqbA3BSIwRIQSYq1xAMBg1NjQNDWo9IDgwIKo2mihAwQYTWPXOC8uRol5gXJkxgPHpuKft3p/rVP3vdY7n/IfgxS+4iK7e2lwwV79/XpZGvo1P3w5DiejLkONu/HAd7m5urn958s2/R8Zq1LbxX339A1BLAwQUAAIACABbdW5JEqq4V0YWAAAKLgAAFwAAAHVuaXZlcnNhbC91bml2ZXJzYWwucG5n7Vr7X9Jn36ds022ma92bmiiWTds0DVweUmFOp3XncuugYR5mgGSaiuYBBem2dVp4KEskTWu7557NU6ipKGJNAwyUlVNTRCpOS1RSAkQEni+2ve49r2ev5/kH/IHXl+t6X4f353O9r+vzub5w6csDERvf3vI2CATauG9v2EEQaAMaBLK4bfUmUHNHkx0JPNZlH4z4DNQ8DH4BFDZgQ74IAYFoZe+sJL0BlN/K3IvMBoHeO23+rJtOhuSDQDvr9oWFHM5PmBPGX27CPGMvGG4Q1jFBURa231W89NxW9vHeHR+HBVq9Y/1T+SvOjn//l8UVF9uHnu9ab7LeFgzdcHt2B+SxTJQxs0iaE6QONVKRik6tM8KPUHV3Xq7+pFAooo9P+h2of9ZviwjCmwzaqOlCZe8hJUNlA/ABUXYt/zN2/w1uEOEfaBju7i5zXQxFAzs/4qK6bwnxxG4AKp5mPv76wFlen8mglFqbW4ATYnkbIUfWA19/33eZvjDfo/RyN5cy81OgftGbzW38nUNkvtdM7yl08rrEA+Jl1ZIFCBRHKuad4qzTuVezIcC4y4F7y/GvHkVkLM628ffcYhSz1umURdqeMryiqbNSlWBpRyd6M5eev1hp6dVMZi3TdjubGAfqipZfSNvJot1zQUjlbWXnLHdFj8mdMIBbS4+p/YFZ6tIs34LlCXPGBy1sg14+Cnls0IpIWSKi9mbsEH9ii6VEpJ/WHuhH/hJaBFf/duhHcUKRTipd6fylIgqOv3NWOtVBHFOzHDNqhguFZyMT2mglh+m1CxTiXPJEqFIPRs/T5bUjRMfxli3oUlofYKve/2j5hPNvknvzgHODg5/UsbOZ0eUTb14YqAorx081tWeETbCZiodBlw41pOxscqkYl/uekCxfdFYtEZ0CM8n2bTdyHYoB12Y2gHdywmyWWPcP/cIT5omIezIktzJ4lBQ6vH7I8lJU0MJAhNgV+5wMVGTkrYwGUbKfal7229YNV8wlT/k/AYtZrRRhJ4p+JMRt3AdOYVN9ECvPbKPYH97BxHnZUuGVQ+3QjCJZZAV0p3aCMeX/jjt3O6ikLVuWooKhEPxYfm6iT5FvizuFpOMmFrXXppkgpiU2Oz1RNgRD9T6yijaTH/NlkMeHguAtPy2s8BVoBqu1jOrdoqIxV8D6WraHqoz9kapUPZC/s2msYsGDmpFGqmxbjFaUEkkXeAoOs7E2AvDZhaxrZZ6f26Rn7fK1Kd68W2axFDCGnvQ/swVC5YQcrBySQhPrh7ZieBQutOMmNyDTUZUcPJHbXEbkaMLz6TxmCb7s9vvoxfiP6Bnnw77FHYuo4dw/XS/tcI/cHocuKEperqrk6qgppOWRugMt8qzKOr7/YDutllZC5rbPRtWX4NnL2fg6NZnopOLJcqRZ6akaP657K1pArcTLzuoiuQxxLja2w68eEurBQTuqUj9BqAj8JUYRzIuiKrDnSuHDrahYL/enZIOTYshwTcrqZqtptQsFPNSdWL5Xg0tFDr9lrhHVGCjgd/P1TldzyCJLWslBs+m5v7pUnK0Cz4YZPw62+ZUdEmdDOA/NqJd/usMSIXZJ4YQcllWzpQXHo7zKckpTqCRwPoaIYnKyBDmYCe68AHq3mBddzPZv+/BRUqnrWx9Qay2mtlrSXKPROvC7ZWwC5xW5jsItYNvJk51Q07RaXDDFxwRXULU5mIRxQkBt4Ty9bNt+VhnxoTRg/QOrEFVXaOqbVEY62+EjHVVexMpADVi5X8H4pMcNp57gURRIbAJClb215QEZori4UHj8bm18a6LApQLnyrK+hEBqmX2h4b8NrgjkwPFxDwqWuu4PeHnDtAVu05X1tP36i4CXTpY48Rkvy8+zv3bIInp2CueDSDIqRZgA8erJEKjBBz04vK+OpzruD3/F6UIeD693l2y/ge51vYYmyAaRbgJp1steYThap1t8wublXVGnDSkmpzWeEHrNAipeJd0qlhGDzieX7+PYt4yu8AzUBbGuTl7w/EF+iWT3NS7VNyEQdfOKAsknJCPRE5v8sFSs2QKeJqcGJ9Cn8vx4I1nBI9kBAiducmKr0oFCFIY7g0BnQvdM5nEk95JXMHss8VSsjQM9qNIBwe5aoKj2ghy4YWMBrFOdgRDCKduprC/phv34evktBUzvKws+L4ByyD5oGT6rbvuAhFdJayZzxTfV8qxtQxd9QysH2y9voF5uxqYmjGs6lG/DkCZNICrrPC936vbus7yumvGQbWHN2BWrD1QT26/oA1VlOpY0qdFvMdZBq5pRU+T76lvG2riaHCekVrPAV9aRBdq8vRrUbKrGQ4U2yaWAxGxenAhxs/RzQBgf1pzt1d07Af+U+y8+4Y6vsRs+BrXpyLp1Dc/uaC3FZfrWzwEMIuqxTBwRfCYhWcRSo7qczkbaDLTxukzvJWW5Ra7//JfP60uUxQ6q5FpenQ4WVS/FNis3o1lUXwqSP0YolHNpHpyw59x8GyzivR9YDPZjGxieKcfDP0OxylwqUlSprpS2tHktsJlRsWnjgWMV+tNFBmAQuTGhCUs5Uj7RXBjHhycbkNr8SHYuG15qGDoF0fuMQYsQ5nDTH1IcaXOVdf9XT8uAgB1caSQEYnkxIAsda1PEateBdln2B3y5ZYT1r9Gj6ZHcxYnpqlo1XxVuI2EVwExP5MCOoX1iw8kWkbtoVwW9wa4YAumfxayLHwLbtywFOi/Ye89evNmflRsjqIK0bYoN/53OKeiQCXp655BFsxksvuKhOqyKJlR1ZFuVsElFQ7LdlQrXcPRK/kbJYr5Rftc3YWSiL9LxPqZqvNrlqsL1xE31sqAZSxlV7MltChxedoIpM8aCZYMrqj3mpZlzCTnffxJcnq1f/LuYuBmdHmrDQUwEGYHG43Uu2Y5ZnxoHZQuWIFCXcYMDUHkGFmJOOG5Flq8DHjs2o83x9uHfQT0LDz1aaszwr64c8+PaWzDzA2MONqBPqS7A/KAv3dagNWgNWoPWoDVoDVqD1qA1aA1ag9agNWgNWoPWoDVoDVqD1qA16O+gXPHNvOkA8xvnWxH/7zvp/+t19eFyvH6uM6oWL6NWsJ0LZyW3Lzjv0S1S+giCwSKMqbVuQjQ6Z+4XeqOMEsP+Oe/bWdLKLBbR8ys0x/wLpW60W/mPCRPK99w7llQ/EUElSU3UT2ZhM2ImRLPaGQ3Q9d5WhnFZ0Tm3752YK6iZqY7RU7WY2sAmu1nXshfwTtN3XmB0bcHMT1Kb6flWUYMg+0gUwvDqp9H2Jkvn/KeSu+MJ+idL8jqSUfIoAhKsHtgcRUjbw1Ytcr1Jp0UI/Wyb3xfVEArPL6paCnVU9arHjvl94SjWEuPygiNsaCUqWeHSswt8xs2Y3aYfnr5r2huv8fTXrwPdg0q2nwlltPTEG36PQMROzyNlyJ2FThJa8KtLznY2sLyTcw+LWtL5RyT3NM0983uCOfFfiLqVTD3c1wvqLs5+CdFOZfNf8OcI4Ih5/TdVU3KtiGSK+MrtESroA5yyVztPTkF6IdrSZI4ji4y9Ek47Dp+Qi1GDAwZ8h294d+5W8LMDRuRSG+kT7BhGqF/JaoeAQOBQo4uG41rmKaqOd28QwI/tzL4pgcIlEIQ3GB0dmPPjUWEt9+G6NBuyyseyqwGfHFCV6OQpJ1/UufgrJrHEuPh5bUC6ZLY8rCpuOvzyQGdQNL3moq9z26bTLAIeTvapf89f1oacZ+rnMb855AZHePWUTJ3H6Rp1WdVsle5oSD0uWQjH3p+wBYFKt2I/apmuiPd7zUMooSUINdx30V4phHaU6MxVi2XdrQI7LOeVBDoBz33LTkffiKEHDSfs+8QhZHsSirdZrCt/QgsWfDjOL0jLW50qblj1iqELr6KynSah/DcdWktGO7AaC0Bd3LzLjdNl8RENAsTqXETNbWZUeDn9O1wm44Yv18FK5fC2xyWQ2NO6NEP9pMSlrWQznVGyBSqDsPbEqOrsggBbmrtLiPLADFPzcXVB0Hlg5AZMadLduYmTVNTRU46gM/2D7JhmlZaV1jR/FqhU7IDExwqNl99DN58Ag1vqhzosB9rA32C77UfuFsymY8qRTYgNVENTRzDAyLrhFD+aO7ulaLGizlMuYp8UAIs1nGN8T3B9lLgLaBAv7dMkCC3ttnLiHvn7J3zhuAi9Fq/azpL0BEaLnH7BSVER2Ruq+0LdxGz21eNGGypSBoHoLi0YvBz8xnbXqJ1g2D8s6BkNkQ261wXhpddjDhiBrRi357PGv5BoPN8wUPXaoPxn5+wqlfeb20YNZg43e1893s/VJyV2enLSLhB/jH8wo4kbhYe40TDjJPeasysLmJ/7NZ9SxRxDzS6oc3XQB67d2/MluH27HB+lbbixAn52PMFNQQ2N2MZh8Hy/5Q0XlsYlO+ITEtCJ6UfKdcN5zOzF8T6jmtSiMdn0LY+2VKpqsasOVs1OUqwbFmiTmrS7vNyuWcAlZoINgRrTDXxPrNCubRQ2jqy1iNGJvniD6vHw/pz/r0KMHncliXA4RcFQ4/zpLaort+zXJUfu3+AwkhX90B5B+kl5cTeKqaM5LmwXq1SNT66wibvhgIoas8NqiRpp447TRxrGURK7JyKTUWvqfRx1wLtluFz3wLsIt2enmL98IWOVW3zrzdn950dfxYtRq+W5l3ySUfVJdJNMOG5exjjhEeNlxcqzUx7Yy2Uv8InwKG7hMyXJpIcUZvjzfbiFMlrpqMM4MqZeKs+dxEdrHwA24lu96SWqLloZ3YleK7ii8KDW6r0pcj20dZrML9TjqU3cKbv+I2YNrytNVxeQNwXBJHbPTtZyIqiyZw/sEuNY3wIKFejyBr0lG65AeSMs9UI2ZpUgVNJRslWfGX1mD3+V3xfMQLR6OjWx5/ymDxcTTo+Xax/Im9yVNB8io07IrANjfyx7gtvUoEd1xMqCUFXf7y3dKMOpcP25nFdgR3SVCOE+jLbXspH9SPY2fdesdtAKdu9RU0LZT1Oovd8cHfKZ3dLR5x8jqB1Spd/cnSavJjWvyq0iaeUNFDNj0VaG+Z63SmS6oYXZTRDlbHII337xmyr8lBVMVSgcqMAl66w+cpCp00oQr4awdegJa3xZAL+nZZQIA1RZC5VoSnA9xbwqJqxycG5YL9/0745nKVN9WGEe5YqcNQMPuOxiARbOqP2HCwa9p9uK+3cIUBzvsZXW+PcNq07CYjeilmfkD08KAB0JRvYd0mUfE7cC29csMm7ggOnna0mOFiykB53xNmyhWrQiO71y8R8Ow9++LW68EsAkL7URlfQ/6eDtO3WwEDeWwV8mmr6Aa3Sp+B8czq/0t96A8yDPBjOjhxJPFXbEJvun2o/EIGKiBbVNlchBxHeUEiht0hcEonQW8HO+clis9U1yCT8xCHkOI9q8+dbbtJvYRuxu3qbjNUd8pg+Vfo1r9LkTw61xD01P1ezs9CblC99Hd/T7/ky2up4EFyfnNrpsbtBLPIt5DsYVOaJu5aklwp/4GQ/mNRLNBUE6C4JLk440Yalw5r9TrRt0x1c18qwxKTLREIdc5Zeoc2rf0tf6H0o95xfOtbvak6uubr29DVvFV77BXvrm3ARBw7UK0FExPjXanHVYpNAd8KZ8sNzg3BnYmR1TTs3Appm6AkmHPxqRp5x1UUEESaKUGFp3sMelnfjWomfvJPrrxjqZOYtCZZHWzRa+9HRQDtfSR/DfOPiLzJ6b834Uz0K4OUSPoP43SYiO7WO6l8a/MZHzwdBrOYXaBrevyknmgw4/bR++y57UBcYd1zMD+vFfJdVAr2rLxeJ/CkyXft8WrR007zoYWQAdLuWrrcVMh3G5NFrW8jlnF4k0vGteFGpJDfIDmiE3UEv6DHMZ7okrz+2ivt9f+189QcYl8Y8q9LRnW6zdy8SGcfHSD92Kw7804QowRc317FVV9SP7c5m6PyQmdzBloqu+jyySLecaV49abuE8XV6p7PHa1o+Efu2IPs6wmzZ679eHndNFVhNFhcrW7qjkBsxwRdJUqc6aYm33FkyMYHEY2RcnjQuLR0Pc+CWjxKwPQpJdsfcIUo9EZHjVdV41Jlqx3piqLqgxud/WQaqvM8ZYd36e6l/l4CFueRdV9WOJQvwHKX2Vsm1FfFUhhjSOrjScsgBl7i4L1jxZ7B1nwmret4gOSSZM7egHZL+YsEsxuYX7wN/HrZ+J/RGghnhNbVqu6zX5cniduL2Zg4YK/basAC5Z0Gs4Ow8tjqwFRCgOKuZJpJREuGHHY3CcZoHKJ8gkcoRJNwgxLUXM70IYXkRFIW6w0nVvdBb0xg3MqO2zm0TvYxa3OD7aiuAvr29djbq5g94zNOF/Tlzi0FfJztGq5o6NoHujDINGQDEenNpr5e9BlhjyZIN6Jp6wPpRVph2iM7iMuPUP7BHHH2Ca5svMgQXd16GNgHdfWxDPVkZCOpM8VBL4oHQOksEuyIqEskr02p9xJznZW/mXRg0455Dkq96KoTwWj/bh4lOjprMv+DpX8AI4D/yimEZ1i7ftEt3QtG2D37HeBC8gSyCvwMCPXENnchJQ/UvWv9svFhxrwh41y1XmqZPeSBxrSHGI/sOIyxxim1O0qmnViN7lmQauNnFcOMOsaqqkzycUvPhBSqSVHfsAnX5udI5KNKrqEIaGJfCxg086LF86+PErRirggPdIafB56wbQ/aHoFsrlo73OFw4vL1CfxId+N+Qfv+C5Gt/Br9dfPxneCG2Uxb8O9DIq9q+BPlj92yFzoAeWC0jlej5qH5gBwTtUxJlDdbHD7LmM9126JmbUWZsArXtiv9t+ehiS9LBcEXA9U3TII8Z8jAW8zo80NA8W+uhQn/nouKBaTTwvxMc06L8GPND90PTz6YmyjzcW88LKdejYN6zSO14ver71X4my77zuLavOSHihR89/8kf3AoN6nKK9/7kVrGI0onIxfqPAYolcLV+48kOg4ONPM9tGFdJtW0x7MY7AYLOWwAiVyneRvZCe0uhOEtB/T4E5uQHuBxuo+4z6mVHKsnEZSD5+fxpM6RxR/cDUKVvkZwnz4D+dycF6xLQMhk7KVdXmjBJ1gtHX49SYrgeOjZxsjnYCyOlL+mad++GknUaDkkQqeEnf6CXXAXeZwkUxxJSPv8Ofm7MlLfWzn1v46R9TmO0EwFhalJTX3fZnmooadHePVg41XyZgH87k8mH8kxOKbWULM7mJY+fO8m7GGjVNRxMNMzFRzoSX9zH5yEEGMvmu11OT1KeSvRTxsYLBkfvNAaayM2cR3cKTevChRLnPudKFCD5wewpc2Jd7JXC+xG/a3+BFzSCIHbkgn78eXcBdqg6s63+SQ4bpnQ8lju+4LjhNRhQk+HMGaMbWQmuKLhW3fj8zyg0yyuGfIusA+ROXvyqN3IwCetrP/1ssJca9qlquKNJ7Pz8YIqt4TpfXBuKB21GUKXAWycJMnly9Iaqs/vbCKcwTxR8wA09fPj6ezjAZ9dxLf/41ucQWsZIZsMncu3//ZTpuse4+cnUQNuXNimefcNBLwMrdrVlt0LC/0KE/IsSt3xJCyFycLlTutDP/kfnp88exj+OMJP8AHaJ+IJ/R6RX6jnmEfZ8fCGv+7Ovi/wZQSwMEFAACAAgAW3VuSVhO711MAAAAawAAABsAAAB1bml2ZXJzYWwvdW5pdmVyc2FsLnBuZy54bWyzsa/IzVEoSy0qzszPs1Uy1DNQsrfj5bIpKEoty0wtV6gAigEFIUBJodJWycQIwS3PTCnJAKkwMEAIZqRmpmeU2CpZGJnCBfWBZgIAUEsBAgAAFAACAAgAWnVuSRUOrShkBAAABxEAAB0AAAAAAAAAAQAAAAAAAAAAAHVuaXZlcnNhbC9jb21tb25fbWVzc2FnZXMubG5nUEsBAgAAFAACAAgAWnVuSb+mGY49BAAANBMAACcAAAAAAAAAAQAAAAAAnwQAAHVuaXZlcnNhbC9mbGFzaF9wdWJsaXNoaW5nX3NldHRpbmdzLnhtbFBLAQIAABQAAgAIAFp1bknYxnWJuAIAAE8KAAAhAAAAAAAAAAEAAAAAACEJAAB1bml2ZXJzYWwvZmxhc2hfc2tpbl9zZXR0aW5ncy54bWxQSwECAAAUAAIACABadW5J/aTWJBAEAABFEgAAJgAAAAAAAAABAAAAAAAYDAAAdW5pdmVyc2FsL2h0bWxfcHVibGlzaGluZ19zZXR0aW5ncy54bWxQSwECAAAUAAIACABadW5JWa6DGqEBAAAsBgAAHwAAAAAAAAABAAAAAABsEAAAdW5pdmVyc2FsL2h0bWxfc2tpbl9zZXR0aW5ncy5qc1BLAQIAABQAAgAIAFp1bkk9PC/RwQAAAOUBAAAaAAAAAAAAAAEAAAAAAEoSAAB1bml2ZXJzYWwvaTE4bl9wcmVzZXRzLnhtbFBLAQIAABQAAgAIAFp1bkkM0rasbgAAAG4AAAAcAAAAAAAAAAEAAAAAAEMTAAB1bml2ZXJzYWwvbG9jYWxfc2V0dGluZ3MueG1sUEsBAgAAFAACAAgARJRXRyO0Tvv7AgAAsAgAABQAAAAAAAAAAQAAAAAA6xMAAHVuaXZlcnNhbC9wbGF5ZXIueG1sUEsBAgAAFAACAAgAWnVuSTXb2a1oAQAA8wIAACkAAAAAAAAAAQAAAAAAGBcAAHVuaXZlcnNhbC9za2luX2N1c3RvbWl6YXRpb25fc2V0dGluZ3MueG1sUEsBAgAAFAACAAgAW3VuSRKquFdGFgAACi4AABcAAAAAAAAAAAAAAAAAxxgAAHVuaXZlcnNhbC91bml2ZXJzYWwucG5nUEsBAgAAFAACAAgAW3VuSVhO711MAAAAawAAABsAAAAAAAAAAQAAAAAAQi8AAHVuaXZlcnNhbC91bml2ZXJzYWwucG5nLnhtbFBLBQYAAAAACwALAEkDAADHLwAAAAA="/>
  <p:tag name="ISPRING_UUID" val="{7DCF111D-5125-44A4-A2B4-52ACB7E1895E}"/>
  <p:tag name="ISPRING_RESOURCE_FOLDER" val="C:\Users\Administrator\Desktop\品管圈PPT专用图表\"/>
  <p:tag name="ISPRING_PRESENTATION_PATH" val="C:\Users\Administrator\Desktop\品管圈PPT专用图表.pptx"/>
  <p:tag name="ISPRING_PROJECT_FOLDER_UPDATED" val="1"/>
  <p:tag name="ISPRING_SCREEN_RECS_UPDATED" val="C:\Users\Administrator\Desktop\品管圈PPT专用图表"/>
  <p:tag name="ISPRING_PRESENTATION_TITLE" val="www.33ppt.com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GENSWF_ADVANCE_TIME" val="0.00"/>
  <p:tag name="ISPRING_SLIDE_INDENT_LEVEL" val="0"/>
  <p:tag name="ISPRING_CUSTOM_TIMING_USED" val="0"/>
  <p:tag name="ISPRING_PLAYER_PLAYLIST_ID" val="fc44c98e9fb55df0de39baf58361d1373052d439"/>
</p:tagLst>
</file>

<file path=ppt/theme/theme1.xml><?xml version="1.0" encoding="utf-8"?>
<a:theme xmlns:a="http://schemas.openxmlformats.org/drawingml/2006/main" name="www.33ppt.com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89</TotalTime>
  <Words>137</Words>
  <Application>Microsoft Office PowerPoint</Application>
  <PresentationFormat>宽屏</PresentationFormat>
  <Paragraphs>30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Meiryo</vt:lpstr>
      <vt:lpstr>等线</vt:lpstr>
      <vt:lpstr>等线 Light</vt:lpstr>
      <vt:lpstr>宋体</vt:lpstr>
      <vt:lpstr>微软雅黑</vt:lpstr>
      <vt:lpstr>Arial</vt:lpstr>
      <vt:lpstr>Calibri</vt:lpstr>
      <vt:lpstr>Calibri Light</vt:lpstr>
      <vt:lpstr>Lato</vt:lpstr>
      <vt:lpstr>Lato Light</vt:lpstr>
      <vt:lpstr>www.33ppt.com​​</vt:lpstr>
      <vt:lpstr>Office Theme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cp:lastModifiedBy>kan</cp:lastModifiedBy>
  <cp:revision>6</cp:revision>
  <dcterms:created xsi:type="dcterms:W3CDTF">2017-03-30T01:43:06Z</dcterms:created>
  <dcterms:modified xsi:type="dcterms:W3CDTF">2021-05-06T01:41:27Z</dcterms:modified>
  <cp:category/>
</cp:coreProperties>
</file>

<file path=docProps/thumbnail.jpeg>
</file>