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3" r:id="rId2"/>
  </p:sldMasterIdLst>
  <p:notesMasterIdLst>
    <p:notesMasterId r:id="rId5"/>
  </p:notesMasterIdLst>
  <p:handoutMasterIdLst>
    <p:handoutMasterId r:id="rId6"/>
  </p:handoutMasterIdLst>
  <p:sldIdLst>
    <p:sldId id="294" r:id="rId3"/>
    <p:sldId id="295" r:id="rId4"/>
  </p:sldIdLst>
  <p:sldSz cx="24387175" cy="13716000"/>
  <p:notesSz cx="6858000" cy="9144000"/>
  <p:defaultTextStyle>
    <a:defPPr>
      <a:defRPr lang="en-US"/>
    </a:defPPr>
    <a:lvl1pPr marL="0" algn="l" defTabSz="1087444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1pPr>
    <a:lvl2pPr marL="1087444" algn="l" defTabSz="1087444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2pPr>
    <a:lvl3pPr marL="2174887" algn="l" defTabSz="1087444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3pPr>
    <a:lvl4pPr marL="3262338" algn="l" defTabSz="1087444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4pPr>
    <a:lvl5pPr marL="4349779" algn="l" defTabSz="1087444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5pPr>
    <a:lvl6pPr marL="5437225" algn="l" defTabSz="1087444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6pPr>
    <a:lvl7pPr marL="6524671" algn="l" defTabSz="1087444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7pPr>
    <a:lvl8pPr marL="7612115" algn="l" defTabSz="1087444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8pPr>
    <a:lvl9pPr marL="8699558" algn="l" defTabSz="1087444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14308">
          <p15:clr>
            <a:srgbClr val="A4A3A4"/>
          </p15:clr>
        </p15:guide>
        <p15:guide id="3" pos="105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FFFF"/>
    <a:srgbClr val="6929A2"/>
    <a:srgbClr val="F88B00"/>
    <a:srgbClr val="F8D00B"/>
    <a:srgbClr val="22C299"/>
    <a:srgbClr val="4D7096"/>
    <a:srgbClr val="212F3F"/>
    <a:srgbClr val="216BA9"/>
    <a:srgbClr val="8AB147"/>
    <a:srgbClr val="1A91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9" autoAdjust="0"/>
    <p:restoredTop sz="96314" autoAdjust="0"/>
  </p:normalViewPr>
  <p:slideViewPr>
    <p:cSldViewPr snapToGrid="0" snapToObjects="1">
      <p:cViewPr varScale="1">
        <p:scale>
          <a:sx n="55" d="100"/>
          <a:sy n="55" d="100"/>
        </p:scale>
        <p:origin x="660" y="90"/>
      </p:cViewPr>
      <p:guideLst>
        <p:guide orient="horz"/>
        <p:guide pos="14308"/>
        <p:guide pos="105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Open Sans Ligh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57C50-CCBC-2A42-B4C4-22B7CB18877D}" type="datetimeFigureOut">
              <a:rPr lang="en-US" smtClean="0">
                <a:latin typeface="Open Sans Light"/>
              </a:rPr>
              <a:t>3/21/2022</a:t>
            </a:fld>
            <a:endParaRPr lang="en-US" dirty="0">
              <a:latin typeface="Open Sans Ligh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Open Sans Ligh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73154-D89E-B24F-ACC1-E214AA320E62}" type="slidenum">
              <a:rPr lang="en-US" smtClean="0">
                <a:latin typeface="Open Sans Light"/>
              </a:rPr>
              <a:t>‹#›</a:t>
            </a:fld>
            <a:endParaRPr lang="en-US" dirty="0"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6193213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Open Sans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Open Sans Light"/>
              </a:defRPr>
            </a:lvl1pPr>
          </a:lstStyle>
          <a:p>
            <a:fld id="{4777BE1B-B234-614A-B080-4D121D4DF535}" type="datetimeFigureOut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Open Sans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Open Sans Light"/>
              </a:defRPr>
            </a:lvl1pPr>
          </a:lstStyle>
          <a:p>
            <a:fld id="{C94E8D62-D41F-6042-BCDF-79D228EFA1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5445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6697" rtl="0" eaLnBrk="1" latinLnBrk="0" hangingPunct="1">
      <a:defRPr sz="1200" kern="1200">
        <a:solidFill>
          <a:schemeClr val="tx1"/>
        </a:solidFill>
        <a:latin typeface="Open Sans Light"/>
        <a:ea typeface="+mn-ea"/>
        <a:cs typeface="+mn-cs"/>
      </a:defRPr>
    </a:lvl1pPr>
    <a:lvl2pPr marL="456697" algn="l" defTabSz="456697" rtl="0" eaLnBrk="1" latinLnBrk="0" hangingPunct="1">
      <a:defRPr sz="1200" kern="1200">
        <a:solidFill>
          <a:schemeClr val="tx1"/>
        </a:solidFill>
        <a:latin typeface="Open Sans Light"/>
        <a:ea typeface="+mn-ea"/>
        <a:cs typeface="+mn-cs"/>
      </a:defRPr>
    </a:lvl2pPr>
    <a:lvl3pPr marL="913395" algn="l" defTabSz="456697" rtl="0" eaLnBrk="1" latinLnBrk="0" hangingPunct="1">
      <a:defRPr sz="1200" kern="1200">
        <a:solidFill>
          <a:schemeClr val="tx1"/>
        </a:solidFill>
        <a:latin typeface="Open Sans Light"/>
        <a:ea typeface="+mn-ea"/>
        <a:cs typeface="+mn-cs"/>
      </a:defRPr>
    </a:lvl3pPr>
    <a:lvl4pPr marL="1370094" algn="l" defTabSz="456697" rtl="0" eaLnBrk="1" latinLnBrk="0" hangingPunct="1">
      <a:defRPr sz="1200" kern="1200">
        <a:solidFill>
          <a:schemeClr val="tx1"/>
        </a:solidFill>
        <a:latin typeface="Open Sans Light"/>
        <a:ea typeface="+mn-ea"/>
        <a:cs typeface="+mn-cs"/>
      </a:defRPr>
    </a:lvl4pPr>
    <a:lvl5pPr marL="1826797" algn="l" defTabSz="456697" rtl="0" eaLnBrk="1" latinLnBrk="0" hangingPunct="1">
      <a:defRPr sz="1200" kern="1200">
        <a:solidFill>
          <a:schemeClr val="tx1"/>
        </a:solidFill>
        <a:latin typeface="Open Sans Light"/>
        <a:ea typeface="+mn-ea"/>
        <a:cs typeface="+mn-cs"/>
      </a:defRPr>
    </a:lvl5pPr>
    <a:lvl6pPr marL="2283492" algn="l" defTabSz="45669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0191" algn="l" defTabSz="45669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6889" algn="l" defTabSz="45669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3588" algn="l" defTabSz="45669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E8D62-D41F-6042-BCDF-79D228EFA10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134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4527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9038" y="4818119"/>
            <a:ext cx="20729099" cy="1825542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2400">
                <a:solidFill>
                  <a:schemeClr val="tx2"/>
                </a:solidFill>
              </a:defRPr>
            </a:lvl1pPr>
            <a:lvl2pPr marL="1087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48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2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49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3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741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162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501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083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944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468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488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535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720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733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878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913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359" y="549278"/>
            <a:ext cx="21948458" cy="2286000"/>
          </a:xfrm>
          <a:prstGeom prst="rect">
            <a:avLst/>
          </a:prstGeom>
        </p:spPr>
        <p:txBody>
          <a:bodyPr vert="horz" lIns="217490" tIns="108745" rIns="217490" bIns="108745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359" y="3200413"/>
            <a:ext cx="21948458" cy="9051926"/>
          </a:xfrm>
          <a:prstGeom prst="rect">
            <a:avLst/>
          </a:prstGeom>
        </p:spPr>
        <p:txBody>
          <a:bodyPr vert="horz" lIns="217490" tIns="108745" rIns="217490" bIns="108745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09784" y="510459"/>
            <a:ext cx="824808" cy="462198"/>
          </a:xfrm>
          <a:prstGeom prst="rect">
            <a:avLst/>
          </a:prstGeom>
          <a:solidFill>
            <a:schemeClr val="bg2"/>
          </a:solidFill>
        </p:spPr>
        <p:txBody>
          <a:bodyPr vert="horz" lIns="0" tIns="182680" rIns="0" bIns="182680" rtlCol="0" anchor="ctr">
            <a:spAutoFit/>
          </a:bodyPr>
          <a:lstStyle>
            <a:lvl1pPr algn="ctr">
              <a:defRPr sz="2000">
                <a:ln>
                  <a:noFill/>
                </a:ln>
                <a:solidFill>
                  <a:schemeClr val="bg1"/>
                </a:solidFill>
                <a:latin typeface="Open Sans"/>
                <a:cs typeface="Open Sans"/>
              </a:defRPr>
            </a:lvl1pPr>
          </a:lstStyle>
          <a:p>
            <a:fld id="{C9468CE9-3F3D-1446-A027-4B4CDD3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151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1087444" rtl="0" eaLnBrk="1" latinLnBrk="0" hangingPunct="1">
        <a:spcBef>
          <a:spcPct val="0"/>
        </a:spcBef>
        <a:buNone/>
        <a:defRPr sz="6000" kern="1200">
          <a:solidFill>
            <a:schemeClr val="bg2"/>
          </a:solidFill>
          <a:latin typeface="Open Sans"/>
          <a:ea typeface="+mj-ea"/>
          <a:cs typeface="Open Sans"/>
        </a:defRPr>
      </a:lvl1pPr>
    </p:titleStyle>
    <p:bodyStyle>
      <a:lvl1pPr marL="0" indent="0" algn="ctr" defTabSz="1087444" rtl="0" eaLnBrk="1" latinLnBrk="0" hangingPunct="1">
        <a:lnSpc>
          <a:spcPct val="130000"/>
        </a:lnSpc>
        <a:spcBef>
          <a:spcPct val="20000"/>
        </a:spcBef>
        <a:buFont typeface="Arial"/>
        <a:buNone/>
        <a:defRPr sz="2400" kern="1200">
          <a:solidFill>
            <a:schemeClr val="tx2"/>
          </a:solidFill>
          <a:latin typeface="Open Sans Light"/>
          <a:ea typeface="+mn-ea"/>
          <a:cs typeface="Open Sans Light"/>
        </a:defRPr>
      </a:lvl1pPr>
      <a:lvl2pPr marL="1087444" indent="0" algn="ctr" defTabSz="1087444" rtl="0" eaLnBrk="1" latinLnBrk="0" hangingPunct="1">
        <a:lnSpc>
          <a:spcPct val="130000"/>
        </a:lnSpc>
        <a:spcBef>
          <a:spcPct val="20000"/>
        </a:spcBef>
        <a:buFont typeface="Arial"/>
        <a:buNone/>
        <a:defRPr sz="3100" kern="1200">
          <a:solidFill>
            <a:schemeClr val="tx2"/>
          </a:solidFill>
          <a:latin typeface="Open Sans"/>
          <a:ea typeface="+mn-ea"/>
          <a:cs typeface="Open Sans"/>
        </a:defRPr>
      </a:lvl2pPr>
      <a:lvl3pPr marL="2174887" indent="0" algn="ctr" defTabSz="1087444" rtl="0" eaLnBrk="1" latinLnBrk="0" hangingPunct="1">
        <a:lnSpc>
          <a:spcPct val="130000"/>
        </a:lnSpc>
        <a:spcBef>
          <a:spcPct val="20000"/>
        </a:spcBef>
        <a:buFont typeface="Arial"/>
        <a:buNone/>
        <a:defRPr sz="3100" kern="1200">
          <a:solidFill>
            <a:schemeClr val="tx2"/>
          </a:solidFill>
          <a:latin typeface="Open Sans"/>
          <a:ea typeface="+mn-ea"/>
          <a:cs typeface="Open Sans"/>
        </a:defRPr>
      </a:lvl3pPr>
      <a:lvl4pPr marL="3262338" indent="0" algn="ctr" defTabSz="1087444" rtl="0" eaLnBrk="1" latinLnBrk="0" hangingPunct="1">
        <a:lnSpc>
          <a:spcPct val="130000"/>
        </a:lnSpc>
        <a:spcBef>
          <a:spcPct val="20000"/>
        </a:spcBef>
        <a:buFont typeface="Arial"/>
        <a:buNone/>
        <a:defRPr sz="3100" kern="1200">
          <a:solidFill>
            <a:schemeClr val="tx2"/>
          </a:solidFill>
          <a:latin typeface="Open Sans"/>
          <a:ea typeface="+mn-ea"/>
          <a:cs typeface="Open Sans"/>
        </a:defRPr>
      </a:lvl4pPr>
      <a:lvl5pPr marL="4349779" indent="0" algn="ctr" defTabSz="1087444" rtl="0" eaLnBrk="1" latinLnBrk="0" hangingPunct="1">
        <a:lnSpc>
          <a:spcPct val="130000"/>
        </a:lnSpc>
        <a:spcBef>
          <a:spcPct val="20000"/>
        </a:spcBef>
        <a:buFont typeface="Arial"/>
        <a:buNone/>
        <a:defRPr sz="3100" kern="1200">
          <a:solidFill>
            <a:schemeClr val="tx2"/>
          </a:solidFill>
          <a:latin typeface="Open Sans"/>
          <a:ea typeface="+mn-ea"/>
          <a:cs typeface="Open Sans"/>
        </a:defRPr>
      </a:lvl5pPr>
      <a:lvl6pPr marL="5980947" indent="-543724" algn="l" defTabSz="1087444" rtl="0" eaLnBrk="1" latinLnBrk="0" hangingPunct="1">
        <a:spcBef>
          <a:spcPct val="20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68393" indent="-543724" algn="l" defTabSz="1087444" rtl="0" eaLnBrk="1" latinLnBrk="0" hangingPunct="1">
        <a:spcBef>
          <a:spcPct val="20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55841" indent="-543724" algn="l" defTabSz="1087444" rtl="0" eaLnBrk="1" latinLnBrk="0" hangingPunct="1">
        <a:spcBef>
          <a:spcPct val="20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43285" indent="-543724" algn="l" defTabSz="1087444" rtl="0" eaLnBrk="1" latinLnBrk="0" hangingPunct="1">
        <a:spcBef>
          <a:spcPct val="20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7444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7444" algn="l" defTabSz="1087444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4887" algn="l" defTabSz="1087444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2338" algn="l" defTabSz="1087444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49779" algn="l" defTabSz="1087444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37225" algn="l" defTabSz="1087444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24671" algn="l" defTabSz="1087444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2115" algn="l" defTabSz="1087444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99558" algn="l" defTabSz="1087444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828800"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828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549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9038" y="567771"/>
            <a:ext cx="20729099" cy="1133518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Table Text Sample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416770" y="2448386"/>
            <a:ext cx="1553645" cy="128014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9" tIns="45672" rIns="91339" bIns="45672"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Open Sans Light"/>
            </a:endParaRPr>
          </a:p>
        </p:txBody>
      </p:sp>
      <p:sp>
        <p:nvSpPr>
          <p:cNvPr id="29" name="Subtitle 2"/>
          <p:cNvSpPr txBox="1">
            <a:spLocks/>
          </p:cNvSpPr>
          <p:nvPr/>
        </p:nvSpPr>
        <p:spPr>
          <a:xfrm>
            <a:off x="6363721" y="1478874"/>
            <a:ext cx="11659739" cy="839116"/>
          </a:xfrm>
          <a:prstGeom prst="rect">
            <a:avLst/>
          </a:prstGeom>
        </p:spPr>
        <p:txBody>
          <a:bodyPr vert="horz" lIns="217490" tIns="108745" rIns="217490" bIns="108745" rtlCol="0">
            <a:norm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100" dirty="0"/>
              <a:t>Your subtitle goes here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097054"/>
              </p:ext>
            </p:extLst>
          </p:nvPr>
        </p:nvGraphicFramePr>
        <p:xfrm>
          <a:off x="1671639" y="3365662"/>
          <a:ext cx="20886505" cy="89216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77301"/>
                <a:gridCol w="4177301"/>
                <a:gridCol w="4177301"/>
                <a:gridCol w="4177301"/>
                <a:gridCol w="4177301"/>
              </a:tblGrid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bg1"/>
                          </a:solidFill>
                          <a:latin typeface="Open Sans"/>
                          <a:cs typeface="Open Sans"/>
                        </a:rPr>
                        <a:t>Basic Plan</a:t>
                      </a:r>
                      <a:endParaRPr lang="en-US" sz="3200" b="1" dirty="0">
                        <a:solidFill>
                          <a:schemeClr val="bg1"/>
                        </a:solidFill>
                        <a:latin typeface="Open Sans"/>
                        <a:cs typeface="Open Sans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bg1"/>
                          </a:solidFill>
                          <a:latin typeface="Open Sans"/>
                          <a:cs typeface="Open Sans"/>
                        </a:rPr>
                        <a:t>Professional</a:t>
                      </a:r>
                      <a:endParaRPr lang="en-US" sz="3200" b="1" dirty="0">
                        <a:solidFill>
                          <a:schemeClr val="bg1"/>
                        </a:solidFill>
                        <a:latin typeface="Open Sans"/>
                        <a:cs typeface="Open Sans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bg1"/>
                          </a:solidFill>
                          <a:latin typeface="Open Sans"/>
                          <a:cs typeface="Open Sans"/>
                        </a:rPr>
                        <a:t>Popular</a:t>
                      </a:r>
                      <a:endParaRPr lang="en-US" sz="3200" b="1" dirty="0">
                        <a:solidFill>
                          <a:schemeClr val="bg1"/>
                        </a:solidFill>
                        <a:latin typeface="Open Sans"/>
                        <a:cs typeface="Open Sans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err="1" smtClean="0">
                          <a:solidFill>
                            <a:schemeClr val="bg1"/>
                          </a:solidFill>
                          <a:latin typeface="Open Sans"/>
                          <a:cs typeface="Open Sans"/>
                        </a:rPr>
                        <a:t>Xtreme</a:t>
                      </a:r>
                      <a:endParaRPr lang="en-US" sz="3200" b="1" dirty="0">
                        <a:solidFill>
                          <a:schemeClr val="bg1"/>
                        </a:solidFill>
                        <a:latin typeface="Open Sans"/>
                        <a:cs typeface="Open Sans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bg1"/>
                          </a:solidFill>
                          <a:latin typeface="Open Sans"/>
                          <a:cs typeface="Open Sans"/>
                        </a:rPr>
                        <a:t>Ultimate</a:t>
                      </a:r>
                      <a:endParaRPr lang="en-US" sz="3200" b="1" dirty="0">
                        <a:solidFill>
                          <a:schemeClr val="bg1"/>
                        </a:solidFill>
                        <a:latin typeface="Open Sans"/>
                        <a:cs typeface="Open Sans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First Service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First Service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First Service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First Service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First Service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-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Second Service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Second Service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Second Service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Second Service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-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-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Third Service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Third Service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Third Service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-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-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-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Fourth Service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Fourth Service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-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-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-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-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Fifth Service</a:t>
                      </a:r>
                      <a:endParaRPr lang="en-US" sz="280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4000" b="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$49</a:t>
                      </a:r>
                      <a:endParaRPr lang="en-US" sz="4000" b="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$99</a:t>
                      </a:r>
                      <a:endParaRPr lang="en-US" sz="4000" b="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$149</a:t>
                      </a:r>
                      <a:endParaRPr lang="en-US" sz="4000" b="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$199</a:t>
                      </a:r>
                      <a:endParaRPr lang="en-US" sz="4000" b="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0" dirty="0" smtClean="0">
                          <a:solidFill>
                            <a:schemeClr val="tx2"/>
                          </a:solidFill>
                          <a:latin typeface="Open Sans Light"/>
                          <a:cs typeface="Open Sans Light"/>
                        </a:rPr>
                        <a:t>$249</a:t>
                      </a:r>
                      <a:endParaRPr lang="en-US" sz="4000" b="0" dirty="0">
                        <a:solidFill>
                          <a:schemeClr val="tx2"/>
                        </a:solidFill>
                        <a:latin typeface="Open Sans Light"/>
                        <a:cs typeface="Open Sans Light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9184815" y="2317990"/>
            <a:ext cx="3903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FFFF"/>
                </a:solidFill>
              </a:rPr>
              <a:t>https://www.ypppt.com/</a:t>
            </a:r>
            <a:endParaRPr lang="zh-CN" altLang="en-US" sz="2800" dirty="0">
              <a:solidFill>
                <a:srgbClr val="FFFFFF"/>
              </a:solidFill>
            </a:endParaRPr>
          </a:p>
        </p:txBody>
      </p:sp>
      <p:grpSp>
        <p:nvGrpSpPr>
          <p:cNvPr id="8" name="Group 11"/>
          <p:cNvGrpSpPr/>
          <p:nvPr/>
        </p:nvGrpSpPr>
        <p:grpSpPr>
          <a:xfrm>
            <a:off x="-28864" y="13604787"/>
            <a:ext cx="24538664" cy="181430"/>
            <a:chOff x="606161" y="2106824"/>
            <a:chExt cx="6205940" cy="1241188"/>
          </a:xfrm>
        </p:grpSpPr>
        <p:sp>
          <p:nvSpPr>
            <p:cNvPr id="9" name="Rectangle 6"/>
            <p:cNvSpPr/>
            <p:nvPr userDrawn="1"/>
          </p:nvSpPr>
          <p:spPr>
            <a:xfrm>
              <a:off x="606161" y="2106824"/>
              <a:ext cx="1241188" cy="12411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atin typeface="Open Sans Light"/>
              </a:endParaRPr>
            </a:p>
          </p:txBody>
        </p:sp>
        <p:sp>
          <p:nvSpPr>
            <p:cNvPr id="10" name="Rectangle 7"/>
            <p:cNvSpPr/>
            <p:nvPr userDrawn="1"/>
          </p:nvSpPr>
          <p:spPr>
            <a:xfrm>
              <a:off x="1847349" y="2106824"/>
              <a:ext cx="1241188" cy="12411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atin typeface="Open Sans Light"/>
              </a:endParaRPr>
            </a:p>
          </p:txBody>
        </p:sp>
        <p:sp>
          <p:nvSpPr>
            <p:cNvPr id="12" name="Rectangle 8"/>
            <p:cNvSpPr/>
            <p:nvPr userDrawn="1"/>
          </p:nvSpPr>
          <p:spPr>
            <a:xfrm>
              <a:off x="3088537" y="2106824"/>
              <a:ext cx="1241188" cy="124118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atin typeface="Open Sans Light"/>
              </a:endParaRPr>
            </a:p>
          </p:txBody>
        </p:sp>
        <p:sp>
          <p:nvSpPr>
            <p:cNvPr id="13" name="Rectangle 9"/>
            <p:cNvSpPr/>
            <p:nvPr userDrawn="1"/>
          </p:nvSpPr>
          <p:spPr>
            <a:xfrm>
              <a:off x="4329725" y="2106824"/>
              <a:ext cx="1241188" cy="124118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atin typeface="Open Sans Light"/>
              </a:endParaRPr>
            </a:p>
          </p:txBody>
        </p:sp>
        <p:sp>
          <p:nvSpPr>
            <p:cNvPr id="14" name="Rectangle 10"/>
            <p:cNvSpPr/>
            <p:nvPr userDrawn="1"/>
          </p:nvSpPr>
          <p:spPr>
            <a:xfrm>
              <a:off x="5570913" y="2106824"/>
              <a:ext cx="1241188" cy="124118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atin typeface="Open Sans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9820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2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90" y="5899731"/>
            <a:ext cx="24383998" cy="131445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0" rIns="360000" bIns="0" anchor="ctr"/>
          <a:lstStyle/>
          <a:p>
            <a:pPr algn="ctr" defTabSz="1828800">
              <a:defRPr/>
            </a:pPr>
            <a:r>
              <a:rPr lang="en-US" altLang="zh-CN" sz="5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56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88" y="4364185"/>
            <a:ext cx="24383998" cy="15505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1828800">
              <a:defRPr/>
            </a:pPr>
            <a:r>
              <a:rPr lang="zh-CN" altLang="en-US" sz="56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56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6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56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56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56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6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5165248" y="7842045"/>
            <a:ext cx="13812818" cy="338554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1828800">
              <a:lnSpc>
                <a:spcPts val="4800"/>
              </a:lnSpc>
            </a:pP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24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800">
              <a:lnSpc>
                <a:spcPts val="4800"/>
              </a:lnSpc>
            </a:pP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24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800">
              <a:lnSpc>
                <a:spcPts val="4800"/>
              </a:lnSpc>
            </a:pP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24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800">
              <a:lnSpc>
                <a:spcPts val="4800"/>
              </a:lnSpc>
            </a:pP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24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800">
              <a:lnSpc>
                <a:spcPts val="4800"/>
              </a:lnSpc>
            </a:pP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24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258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">
  <a:themeElements>
    <a:clrScheme name="Benchmark v1">
      <a:dk1>
        <a:sysClr val="windowText" lastClr="000000"/>
      </a:dk1>
      <a:lt1>
        <a:sysClr val="window" lastClr="FFFFFF"/>
      </a:lt1>
      <a:dk2>
        <a:srgbClr val="797979"/>
      </a:dk2>
      <a:lt2>
        <a:srgbClr val="4D6F96"/>
      </a:lt2>
      <a:accent1>
        <a:srgbClr val="8AB147"/>
      </a:accent1>
      <a:accent2>
        <a:srgbClr val="216BA9"/>
      </a:accent2>
      <a:accent3>
        <a:srgbClr val="212F3F"/>
      </a:accent3>
      <a:accent4>
        <a:srgbClr val="4D6F96"/>
      </a:accent4>
      <a:accent5>
        <a:srgbClr val="22C199"/>
      </a:accent5>
      <a:accent6>
        <a:srgbClr val="B1B1B1"/>
      </a:accent6>
      <a:hlink>
        <a:srgbClr val="216BA9"/>
      </a:hlink>
      <a:folHlink>
        <a:srgbClr val="22C1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  <a:effectLst/>
      </a:spPr>
      <a:bodyPr rtlCol="0" anchor="ctr"/>
      <a:lstStyle>
        <a:defPPr algn="ctr">
          <a:defRPr dirty="0">
            <a:latin typeface="Open Sans Light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1261</TotalTime>
  <Words>146</Words>
  <Application>Microsoft Office PowerPoint</Application>
  <PresentationFormat>自定义</PresentationFormat>
  <Paragraphs>48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Meiryo</vt:lpstr>
      <vt:lpstr>宋体</vt:lpstr>
      <vt:lpstr>微软雅黑</vt:lpstr>
      <vt:lpstr>Arial</vt:lpstr>
      <vt:lpstr>Calibri</vt:lpstr>
      <vt:lpstr>Calibri Light</vt:lpstr>
      <vt:lpstr>Open Sans</vt:lpstr>
      <vt:lpstr>Open Sans Light</vt:lpstr>
      <vt:lpstr>Master</vt:lpstr>
      <vt:lpstr>Office Theme</vt:lpstr>
      <vt:lpstr>Table Text Sample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602</cp:revision>
  <dcterms:created xsi:type="dcterms:W3CDTF">2014-12-02T17:36:54Z</dcterms:created>
  <dcterms:modified xsi:type="dcterms:W3CDTF">2022-03-21T11:43:53Z</dcterms:modified>
</cp:coreProperties>
</file>