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7" r:id="rId2"/>
  </p:sldMasterIdLst>
  <p:notesMasterIdLst>
    <p:notesMasterId r:id="rId20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7" d="100"/>
          <a:sy n="87" d="100"/>
        </p:scale>
        <p:origin x="258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65C715-A13E-4EAE-88AB-70AC7F8FCBE4}" type="datetimeFigureOut">
              <a:rPr lang="zh-CN" altLang="en-US" smtClean="0"/>
              <a:t>2015/12/17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E18D32-6DA9-4591-95EA-E8FC392938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52567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17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325915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88581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46361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267258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568285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033547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406908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604631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562751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02988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573372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901094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780741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81421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378842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05679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22304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96712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3" Type="http://schemas.openxmlformats.org/officeDocument/2006/relationships/slideLayout" Target="../slideLayouts/slideLayout9.xml"/><Relationship Id="rId7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0.xml"/><Relationship Id="rId9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781400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3" r:id="rId3"/>
    <p:sldLayoutId id="2147483676" r:id="rId4"/>
    <p:sldLayoutId id="2147483659" r:id="rId5"/>
    <p:sldLayoutId id="2147483665" r:id="rId6"/>
  </p:sldLayoutIdLst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55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椭圆 31"/>
          <p:cNvSpPr>
            <a:spLocks noChangeArrowheads="1"/>
          </p:cNvSpPr>
          <p:nvPr/>
        </p:nvSpPr>
        <p:spPr bwMode="auto">
          <a:xfrm>
            <a:off x="3094044" y="6138342"/>
            <a:ext cx="7434834" cy="294459"/>
          </a:xfrm>
          <a:prstGeom prst="ellipse">
            <a:avLst/>
          </a:prstGeom>
          <a:gradFill flip="none" rotWithShape="1">
            <a:gsLst>
              <a:gs pos="18000">
                <a:schemeClr val="bg1">
                  <a:lumMod val="50000"/>
                  <a:alpha val="55000"/>
                </a:schemeClr>
              </a:gs>
              <a:gs pos="90000">
                <a:srgbClr val="FFFFFF">
                  <a:lumMod val="31000"/>
                  <a:lumOff val="69000"/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glow rad="647700">
              <a:srgbClr val="F79524">
                <a:alpha val="0"/>
              </a:srgbClr>
            </a:glow>
            <a:outerShdw dist="107763" dir="2700000" algn="ctr" rotWithShape="0">
              <a:srgbClr val="535455"/>
            </a:outerShdw>
            <a:softEdge rad="0"/>
          </a:effectLst>
          <a:extLst/>
        </p:spPr>
        <p:txBody>
          <a:bodyPr wrap="none" lIns="92075" tIns="46038" rIns="92075" bIns="46038" anchor="ctr"/>
          <a:lstStyle/>
          <a:p>
            <a:pPr algn="ctr">
              <a:defRPr/>
            </a:pPr>
            <a:endParaRPr lang="zh-CN" altLang="zh-CN" kern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5911973" y="2247831"/>
            <a:ext cx="4173293" cy="4086402"/>
            <a:chOff x="2495550" y="1424699"/>
            <a:chExt cx="4623614" cy="4527346"/>
          </a:xfrm>
        </p:grpSpPr>
        <p:grpSp>
          <p:nvGrpSpPr>
            <p:cNvPr id="13" name="组合 12"/>
            <p:cNvGrpSpPr/>
            <p:nvPr/>
          </p:nvGrpSpPr>
          <p:grpSpPr>
            <a:xfrm>
              <a:off x="2524144" y="1437399"/>
              <a:ext cx="4595020" cy="4514646"/>
              <a:chOff x="2495550" y="1284492"/>
              <a:chExt cx="4595020" cy="4514646"/>
            </a:xfrm>
            <a:solidFill>
              <a:schemeClr val="bg1">
                <a:lumMod val="75000"/>
              </a:schemeClr>
            </a:solidFill>
            <a:effectLst>
              <a:outerShdw blurRad="50800" dist="38100" algn="l" rotWithShape="0">
                <a:prstClr val="black">
                  <a:alpha val="15000"/>
                </a:prstClr>
              </a:outerShdw>
            </a:effectLst>
          </p:grpSpPr>
          <p:sp>
            <p:nvSpPr>
              <p:cNvPr id="15" name="Oval 6"/>
              <p:cNvSpPr>
                <a:spLocks noChangeArrowheads="1"/>
              </p:cNvSpPr>
              <p:nvPr/>
            </p:nvSpPr>
            <p:spPr bwMode="auto">
              <a:xfrm>
                <a:off x="5002546" y="2905660"/>
                <a:ext cx="1472391" cy="1474100"/>
              </a:xfrm>
              <a:prstGeom prst="ellipse">
                <a:avLst/>
              </a:prstGeom>
              <a:grpFill/>
              <a:ln w="381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6" name="Freeform 7"/>
              <p:cNvSpPr>
                <a:spLocks/>
              </p:cNvSpPr>
              <p:nvPr/>
            </p:nvSpPr>
            <p:spPr bwMode="auto">
              <a:xfrm>
                <a:off x="2808498" y="1597439"/>
                <a:ext cx="1616038" cy="1617748"/>
              </a:xfrm>
              <a:custGeom>
                <a:avLst/>
                <a:gdLst>
                  <a:gd name="T0" fmla="*/ 1098 w 1335"/>
                  <a:gd name="T1" fmla="*/ 237 h 1335"/>
                  <a:gd name="T2" fmla="*/ 1098 w 1335"/>
                  <a:gd name="T3" fmla="*/ 1097 h 1335"/>
                  <a:gd name="T4" fmla="*/ 238 w 1335"/>
                  <a:gd name="T5" fmla="*/ 1097 h 1335"/>
                  <a:gd name="T6" fmla="*/ 238 w 1335"/>
                  <a:gd name="T7" fmla="*/ 237 h 1335"/>
                  <a:gd name="T8" fmla="*/ 1098 w 1335"/>
                  <a:gd name="T9" fmla="*/ 237 h 13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35" h="1335">
                    <a:moveTo>
                      <a:pt x="1098" y="237"/>
                    </a:moveTo>
                    <a:cubicBezTo>
                      <a:pt x="1335" y="475"/>
                      <a:pt x="1335" y="860"/>
                      <a:pt x="1098" y="1097"/>
                    </a:cubicBezTo>
                    <a:cubicBezTo>
                      <a:pt x="860" y="1335"/>
                      <a:pt x="475" y="1335"/>
                      <a:pt x="238" y="1097"/>
                    </a:cubicBezTo>
                    <a:cubicBezTo>
                      <a:pt x="0" y="860"/>
                      <a:pt x="0" y="475"/>
                      <a:pt x="238" y="237"/>
                    </a:cubicBezTo>
                    <a:cubicBezTo>
                      <a:pt x="475" y="0"/>
                      <a:pt x="860" y="0"/>
                      <a:pt x="1098" y="237"/>
                    </a:cubicBezTo>
                    <a:close/>
                  </a:path>
                </a:pathLst>
              </a:custGeom>
              <a:grpFill/>
              <a:ln w="381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7" name="Freeform 8"/>
              <p:cNvSpPr>
                <a:spLocks noEditPoints="1"/>
              </p:cNvSpPr>
              <p:nvPr/>
            </p:nvSpPr>
            <p:spPr bwMode="auto">
              <a:xfrm>
                <a:off x="2495550" y="1284492"/>
                <a:ext cx="2549749" cy="2243642"/>
              </a:xfrm>
              <a:custGeom>
                <a:avLst/>
                <a:gdLst>
                  <a:gd name="T0" fmla="*/ 394 w 2105"/>
                  <a:gd name="T1" fmla="*/ 394 h 1851"/>
                  <a:gd name="T2" fmla="*/ 394 w 2105"/>
                  <a:gd name="T3" fmla="*/ 1457 h 1851"/>
                  <a:gd name="T4" fmla="*/ 946 w 2105"/>
                  <a:gd name="T5" fmla="*/ 1677 h 1851"/>
                  <a:gd name="T6" fmla="*/ 1025 w 2105"/>
                  <a:gd name="T7" fmla="*/ 1598 h 1851"/>
                  <a:gd name="T8" fmla="*/ 445 w 2105"/>
                  <a:gd name="T9" fmla="*/ 1406 h 1851"/>
                  <a:gd name="T10" fmla="*/ 445 w 2105"/>
                  <a:gd name="T11" fmla="*/ 445 h 1851"/>
                  <a:gd name="T12" fmla="*/ 1406 w 2105"/>
                  <a:gd name="T13" fmla="*/ 445 h 1851"/>
                  <a:gd name="T14" fmla="*/ 1598 w 2105"/>
                  <a:gd name="T15" fmla="*/ 1024 h 1851"/>
                  <a:gd name="T16" fmla="*/ 1677 w 2105"/>
                  <a:gd name="T17" fmla="*/ 946 h 1851"/>
                  <a:gd name="T18" fmla="*/ 1457 w 2105"/>
                  <a:gd name="T19" fmla="*/ 394 h 1851"/>
                  <a:gd name="T20" fmla="*/ 394 w 2105"/>
                  <a:gd name="T21" fmla="*/ 394 h 1851"/>
                  <a:gd name="T22" fmla="*/ 1889 w 2105"/>
                  <a:gd name="T23" fmla="*/ 521 h 1851"/>
                  <a:gd name="T24" fmla="*/ 1711 w 2105"/>
                  <a:gd name="T25" fmla="*/ 615 h 1851"/>
                  <a:gd name="T26" fmla="*/ 1522 w 2105"/>
                  <a:gd name="T27" fmla="*/ 329 h 1851"/>
                  <a:gd name="T28" fmla="*/ 329 w 2105"/>
                  <a:gd name="T29" fmla="*/ 329 h 1851"/>
                  <a:gd name="T30" fmla="*/ 329 w 2105"/>
                  <a:gd name="T31" fmla="*/ 1522 h 1851"/>
                  <a:gd name="T32" fmla="*/ 1522 w 2105"/>
                  <a:gd name="T33" fmla="*/ 1522 h 1851"/>
                  <a:gd name="T34" fmla="*/ 1769 w 2105"/>
                  <a:gd name="T35" fmla="*/ 917 h 1851"/>
                  <a:gd name="T36" fmla="*/ 1889 w 2105"/>
                  <a:gd name="T37" fmla="*/ 953 h 1851"/>
                  <a:gd name="T38" fmla="*/ 2105 w 2105"/>
                  <a:gd name="T39" fmla="*/ 737 h 1851"/>
                  <a:gd name="T40" fmla="*/ 1889 w 2105"/>
                  <a:gd name="T41" fmla="*/ 521 h 1851"/>
                  <a:gd name="T42" fmla="*/ 1503 w 2105"/>
                  <a:gd name="T43" fmla="*/ 1503 h 1851"/>
                  <a:gd name="T44" fmla="*/ 348 w 2105"/>
                  <a:gd name="T45" fmla="*/ 1503 h 1851"/>
                  <a:gd name="T46" fmla="*/ 348 w 2105"/>
                  <a:gd name="T47" fmla="*/ 348 h 1851"/>
                  <a:gd name="T48" fmla="*/ 1503 w 2105"/>
                  <a:gd name="T49" fmla="*/ 348 h 1851"/>
                  <a:gd name="T50" fmla="*/ 1503 w 2105"/>
                  <a:gd name="T51" fmla="*/ 1503 h 1851"/>
                  <a:gd name="T52" fmla="*/ 1889 w 2105"/>
                  <a:gd name="T53" fmla="*/ 929 h 1851"/>
                  <a:gd name="T54" fmla="*/ 1768 w 2105"/>
                  <a:gd name="T55" fmla="*/ 887 h 1851"/>
                  <a:gd name="T56" fmla="*/ 1721 w 2105"/>
                  <a:gd name="T57" fmla="*/ 643 h 1851"/>
                  <a:gd name="T58" fmla="*/ 1889 w 2105"/>
                  <a:gd name="T59" fmla="*/ 545 h 1851"/>
                  <a:gd name="T60" fmla="*/ 2081 w 2105"/>
                  <a:gd name="T61" fmla="*/ 737 h 1851"/>
                  <a:gd name="T62" fmla="*/ 1889 w 2105"/>
                  <a:gd name="T63" fmla="*/ 929 h 1851"/>
                  <a:gd name="T64" fmla="*/ 1850 w 2105"/>
                  <a:gd name="T65" fmla="*/ 655 h 1851"/>
                  <a:gd name="T66" fmla="*/ 1850 w 2105"/>
                  <a:gd name="T67" fmla="*/ 655 h 18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105" h="1851">
                    <a:moveTo>
                      <a:pt x="394" y="394"/>
                    </a:moveTo>
                    <a:cubicBezTo>
                      <a:pt x="101" y="687"/>
                      <a:pt x="101" y="1164"/>
                      <a:pt x="394" y="1457"/>
                    </a:cubicBezTo>
                    <a:cubicBezTo>
                      <a:pt x="546" y="1609"/>
                      <a:pt x="747" y="1682"/>
                      <a:pt x="946" y="1677"/>
                    </a:cubicBezTo>
                    <a:cubicBezTo>
                      <a:pt x="1025" y="1598"/>
                      <a:pt x="1025" y="1598"/>
                      <a:pt x="1025" y="1598"/>
                    </a:cubicBezTo>
                    <a:cubicBezTo>
                      <a:pt x="819" y="1628"/>
                      <a:pt x="603" y="1564"/>
                      <a:pt x="445" y="1406"/>
                    </a:cubicBezTo>
                    <a:cubicBezTo>
                      <a:pt x="180" y="1141"/>
                      <a:pt x="180" y="710"/>
                      <a:pt x="445" y="445"/>
                    </a:cubicBezTo>
                    <a:cubicBezTo>
                      <a:pt x="710" y="179"/>
                      <a:pt x="1141" y="179"/>
                      <a:pt x="1406" y="445"/>
                    </a:cubicBezTo>
                    <a:cubicBezTo>
                      <a:pt x="1564" y="602"/>
                      <a:pt x="1628" y="819"/>
                      <a:pt x="1598" y="1024"/>
                    </a:cubicBezTo>
                    <a:cubicBezTo>
                      <a:pt x="1677" y="946"/>
                      <a:pt x="1677" y="946"/>
                      <a:pt x="1677" y="946"/>
                    </a:cubicBezTo>
                    <a:cubicBezTo>
                      <a:pt x="1682" y="746"/>
                      <a:pt x="1609" y="545"/>
                      <a:pt x="1457" y="394"/>
                    </a:cubicBezTo>
                    <a:cubicBezTo>
                      <a:pt x="1164" y="100"/>
                      <a:pt x="687" y="100"/>
                      <a:pt x="394" y="394"/>
                    </a:cubicBezTo>
                    <a:close/>
                    <a:moveTo>
                      <a:pt x="1889" y="521"/>
                    </a:moveTo>
                    <a:cubicBezTo>
                      <a:pt x="1815" y="521"/>
                      <a:pt x="1749" y="559"/>
                      <a:pt x="1711" y="615"/>
                    </a:cubicBezTo>
                    <a:cubicBezTo>
                      <a:pt x="1669" y="511"/>
                      <a:pt x="1607" y="413"/>
                      <a:pt x="1522" y="329"/>
                    </a:cubicBezTo>
                    <a:cubicBezTo>
                      <a:pt x="1193" y="0"/>
                      <a:pt x="658" y="0"/>
                      <a:pt x="329" y="329"/>
                    </a:cubicBezTo>
                    <a:cubicBezTo>
                      <a:pt x="0" y="658"/>
                      <a:pt x="0" y="1193"/>
                      <a:pt x="329" y="1522"/>
                    </a:cubicBezTo>
                    <a:cubicBezTo>
                      <a:pt x="658" y="1851"/>
                      <a:pt x="1193" y="1851"/>
                      <a:pt x="1522" y="1522"/>
                    </a:cubicBezTo>
                    <a:cubicBezTo>
                      <a:pt x="1689" y="1356"/>
                      <a:pt x="1771" y="1136"/>
                      <a:pt x="1769" y="917"/>
                    </a:cubicBezTo>
                    <a:cubicBezTo>
                      <a:pt x="1803" y="940"/>
                      <a:pt x="1844" y="953"/>
                      <a:pt x="1889" y="953"/>
                    </a:cubicBezTo>
                    <a:cubicBezTo>
                      <a:pt x="2008" y="953"/>
                      <a:pt x="2105" y="857"/>
                      <a:pt x="2105" y="737"/>
                    </a:cubicBezTo>
                    <a:cubicBezTo>
                      <a:pt x="2105" y="618"/>
                      <a:pt x="2008" y="521"/>
                      <a:pt x="1889" y="521"/>
                    </a:cubicBezTo>
                    <a:close/>
                    <a:moveTo>
                      <a:pt x="1503" y="1503"/>
                    </a:moveTo>
                    <a:cubicBezTo>
                      <a:pt x="1185" y="1821"/>
                      <a:pt x="667" y="1821"/>
                      <a:pt x="348" y="1503"/>
                    </a:cubicBezTo>
                    <a:cubicBezTo>
                      <a:pt x="30" y="1184"/>
                      <a:pt x="30" y="666"/>
                      <a:pt x="348" y="348"/>
                    </a:cubicBezTo>
                    <a:cubicBezTo>
                      <a:pt x="667" y="30"/>
                      <a:pt x="1185" y="30"/>
                      <a:pt x="1503" y="348"/>
                    </a:cubicBezTo>
                    <a:cubicBezTo>
                      <a:pt x="1821" y="666"/>
                      <a:pt x="1821" y="1184"/>
                      <a:pt x="1503" y="1503"/>
                    </a:cubicBezTo>
                    <a:close/>
                    <a:moveTo>
                      <a:pt x="1889" y="929"/>
                    </a:moveTo>
                    <a:cubicBezTo>
                      <a:pt x="1843" y="929"/>
                      <a:pt x="1801" y="914"/>
                      <a:pt x="1768" y="887"/>
                    </a:cubicBezTo>
                    <a:cubicBezTo>
                      <a:pt x="1765" y="804"/>
                      <a:pt x="1749" y="722"/>
                      <a:pt x="1721" y="643"/>
                    </a:cubicBezTo>
                    <a:cubicBezTo>
                      <a:pt x="1754" y="585"/>
                      <a:pt x="1817" y="545"/>
                      <a:pt x="1889" y="545"/>
                    </a:cubicBezTo>
                    <a:cubicBezTo>
                      <a:pt x="1995" y="545"/>
                      <a:pt x="2081" y="631"/>
                      <a:pt x="2081" y="737"/>
                    </a:cubicBezTo>
                    <a:cubicBezTo>
                      <a:pt x="2081" y="843"/>
                      <a:pt x="1995" y="929"/>
                      <a:pt x="1889" y="929"/>
                    </a:cubicBezTo>
                    <a:close/>
                    <a:moveTo>
                      <a:pt x="1850" y="655"/>
                    </a:moveTo>
                    <a:cubicBezTo>
                      <a:pt x="1850" y="655"/>
                      <a:pt x="1850" y="655"/>
                      <a:pt x="1850" y="655"/>
                    </a:cubicBezTo>
                  </a:path>
                </a:pathLst>
              </a:custGeom>
              <a:grpFill/>
              <a:ln w="381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8" name="Freeform 9"/>
              <p:cNvSpPr>
                <a:spLocks noEditPoints="1"/>
              </p:cNvSpPr>
              <p:nvPr/>
            </p:nvSpPr>
            <p:spPr bwMode="auto">
              <a:xfrm>
                <a:off x="3730237" y="2519179"/>
                <a:ext cx="3226946" cy="2161558"/>
              </a:xfrm>
              <a:custGeom>
                <a:avLst/>
                <a:gdLst>
                  <a:gd name="T0" fmla="*/ 1113 w 2665"/>
                  <a:gd name="T1" fmla="*/ 410 h 1783"/>
                  <a:gd name="T2" fmla="*/ 1113 w 2665"/>
                  <a:gd name="T3" fmla="*/ 521 h 1783"/>
                  <a:gd name="T4" fmla="*/ 1659 w 2665"/>
                  <a:gd name="T5" fmla="*/ 247 h 1783"/>
                  <a:gd name="T6" fmla="*/ 2193 w 2665"/>
                  <a:gd name="T7" fmla="*/ 507 h 1783"/>
                  <a:gd name="T8" fmla="*/ 2193 w 2665"/>
                  <a:gd name="T9" fmla="*/ 398 h 1783"/>
                  <a:gd name="T10" fmla="*/ 1659 w 2665"/>
                  <a:gd name="T11" fmla="*/ 175 h 1783"/>
                  <a:gd name="T12" fmla="*/ 1113 w 2665"/>
                  <a:gd name="T13" fmla="*/ 410 h 1783"/>
                  <a:gd name="T14" fmla="*/ 1659 w 2665"/>
                  <a:gd name="T15" fmla="*/ 1607 h 1783"/>
                  <a:gd name="T16" fmla="*/ 1113 w 2665"/>
                  <a:gd name="T17" fmla="*/ 1332 h 1783"/>
                  <a:gd name="T18" fmla="*/ 1113 w 2665"/>
                  <a:gd name="T19" fmla="*/ 1444 h 1783"/>
                  <a:gd name="T20" fmla="*/ 1659 w 2665"/>
                  <a:gd name="T21" fmla="*/ 1679 h 1783"/>
                  <a:gd name="T22" fmla="*/ 2193 w 2665"/>
                  <a:gd name="T23" fmla="*/ 1455 h 1783"/>
                  <a:gd name="T24" fmla="*/ 2193 w 2665"/>
                  <a:gd name="T25" fmla="*/ 1347 h 1783"/>
                  <a:gd name="T26" fmla="*/ 1659 w 2665"/>
                  <a:gd name="T27" fmla="*/ 1607 h 1783"/>
                  <a:gd name="T28" fmla="*/ 2449 w 2665"/>
                  <a:gd name="T29" fmla="*/ 1333 h 1783"/>
                  <a:gd name="T30" fmla="*/ 2402 w 2665"/>
                  <a:gd name="T31" fmla="*/ 1339 h 1783"/>
                  <a:gd name="T32" fmla="*/ 2503 w 2665"/>
                  <a:gd name="T33" fmla="*/ 939 h 1783"/>
                  <a:gd name="T34" fmla="*/ 1659 w 2665"/>
                  <a:gd name="T35" fmla="*/ 95 h 1783"/>
                  <a:gd name="T36" fmla="*/ 830 w 2665"/>
                  <a:gd name="T37" fmla="*/ 779 h 1783"/>
                  <a:gd name="T38" fmla="*/ 463 w 2665"/>
                  <a:gd name="T39" fmla="*/ 412 h 1783"/>
                  <a:gd name="T40" fmla="*/ 652 w 2665"/>
                  <a:gd name="T41" fmla="*/ 0 h 1783"/>
                  <a:gd name="T42" fmla="*/ 561 w 2665"/>
                  <a:gd name="T43" fmla="*/ 92 h 1783"/>
                  <a:gd name="T44" fmla="*/ 387 w 2665"/>
                  <a:gd name="T45" fmla="*/ 387 h 1783"/>
                  <a:gd name="T46" fmla="*/ 92 w 2665"/>
                  <a:gd name="T47" fmla="*/ 561 h 1783"/>
                  <a:gd name="T48" fmla="*/ 0 w 2665"/>
                  <a:gd name="T49" fmla="*/ 652 h 1783"/>
                  <a:gd name="T50" fmla="*/ 412 w 2665"/>
                  <a:gd name="T51" fmla="*/ 463 h 1783"/>
                  <a:gd name="T52" fmla="*/ 818 w 2665"/>
                  <a:gd name="T53" fmla="*/ 869 h 1783"/>
                  <a:gd name="T54" fmla="*/ 815 w 2665"/>
                  <a:gd name="T55" fmla="*/ 939 h 1783"/>
                  <a:gd name="T56" fmla="*/ 1659 w 2665"/>
                  <a:gd name="T57" fmla="*/ 1783 h 1783"/>
                  <a:gd name="T58" fmla="*/ 2234 w 2665"/>
                  <a:gd name="T59" fmla="*/ 1557 h 1783"/>
                  <a:gd name="T60" fmla="*/ 2449 w 2665"/>
                  <a:gd name="T61" fmla="*/ 1765 h 1783"/>
                  <a:gd name="T62" fmla="*/ 2665 w 2665"/>
                  <a:gd name="T63" fmla="*/ 1549 h 1783"/>
                  <a:gd name="T64" fmla="*/ 2449 w 2665"/>
                  <a:gd name="T65" fmla="*/ 1333 h 1783"/>
                  <a:gd name="T66" fmla="*/ 1659 w 2665"/>
                  <a:gd name="T67" fmla="*/ 1756 h 1783"/>
                  <a:gd name="T68" fmla="*/ 842 w 2665"/>
                  <a:gd name="T69" fmla="*/ 939 h 1783"/>
                  <a:gd name="T70" fmla="*/ 844 w 2665"/>
                  <a:gd name="T71" fmla="*/ 894 h 1783"/>
                  <a:gd name="T72" fmla="*/ 908 w 2665"/>
                  <a:gd name="T73" fmla="*/ 958 h 1783"/>
                  <a:gd name="T74" fmla="*/ 1065 w 2665"/>
                  <a:gd name="T75" fmla="*/ 1388 h 1783"/>
                  <a:gd name="T76" fmla="*/ 1065 w 2665"/>
                  <a:gd name="T77" fmla="*/ 1258 h 1783"/>
                  <a:gd name="T78" fmla="*/ 979 w 2665"/>
                  <a:gd name="T79" fmla="*/ 927 h 1783"/>
                  <a:gd name="T80" fmla="*/ 1065 w 2665"/>
                  <a:gd name="T81" fmla="*/ 595 h 1783"/>
                  <a:gd name="T82" fmla="*/ 1065 w 2665"/>
                  <a:gd name="T83" fmla="*/ 466 h 1783"/>
                  <a:gd name="T84" fmla="*/ 910 w 2665"/>
                  <a:gd name="T85" fmla="*/ 859 h 1783"/>
                  <a:gd name="T86" fmla="*/ 854 w 2665"/>
                  <a:gd name="T87" fmla="*/ 803 h 1783"/>
                  <a:gd name="T88" fmla="*/ 1659 w 2665"/>
                  <a:gd name="T89" fmla="*/ 123 h 1783"/>
                  <a:gd name="T90" fmla="*/ 2475 w 2665"/>
                  <a:gd name="T91" fmla="*/ 939 h 1783"/>
                  <a:gd name="T92" fmla="*/ 1659 w 2665"/>
                  <a:gd name="T93" fmla="*/ 1756 h 1783"/>
                  <a:gd name="T94" fmla="*/ 2449 w 2665"/>
                  <a:gd name="T95" fmla="*/ 1741 h 1783"/>
                  <a:gd name="T96" fmla="*/ 2257 w 2665"/>
                  <a:gd name="T97" fmla="*/ 1549 h 1783"/>
                  <a:gd name="T98" fmla="*/ 2258 w 2665"/>
                  <a:gd name="T99" fmla="*/ 1533 h 1783"/>
                  <a:gd name="T100" fmla="*/ 2385 w 2665"/>
                  <a:gd name="T101" fmla="*/ 1368 h 1783"/>
                  <a:gd name="T102" fmla="*/ 2449 w 2665"/>
                  <a:gd name="T103" fmla="*/ 1357 h 1783"/>
                  <a:gd name="T104" fmla="*/ 2641 w 2665"/>
                  <a:gd name="T105" fmla="*/ 1549 h 1783"/>
                  <a:gd name="T106" fmla="*/ 2449 w 2665"/>
                  <a:gd name="T107" fmla="*/ 1741 h 17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665" h="1783">
                    <a:moveTo>
                      <a:pt x="1113" y="410"/>
                    </a:moveTo>
                    <a:cubicBezTo>
                      <a:pt x="1113" y="521"/>
                      <a:pt x="1113" y="521"/>
                      <a:pt x="1113" y="521"/>
                    </a:cubicBezTo>
                    <a:cubicBezTo>
                      <a:pt x="1237" y="355"/>
                      <a:pt x="1436" y="247"/>
                      <a:pt x="1659" y="247"/>
                    </a:cubicBezTo>
                    <a:cubicBezTo>
                      <a:pt x="1875" y="247"/>
                      <a:pt x="2069" y="349"/>
                      <a:pt x="2193" y="507"/>
                    </a:cubicBezTo>
                    <a:cubicBezTo>
                      <a:pt x="2193" y="398"/>
                      <a:pt x="2193" y="398"/>
                      <a:pt x="2193" y="398"/>
                    </a:cubicBezTo>
                    <a:cubicBezTo>
                      <a:pt x="2057" y="260"/>
                      <a:pt x="1868" y="175"/>
                      <a:pt x="1659" y="175"/>
                    </a:cubicBezTo>
                    <a:cubicBezTo>
                      <a:pt x="1444" y="175"/>
                      <a:pt x="1250" y="265"/>
                      <a:pt x="1113" y="410"/>
                    </a:cubicBezTo>
                    <a:close/>
                    <a:moveTo>
                      <a:pt x="1659" y="1607"/>
                    </a:moveTo>
                    <a:cubicBezTo>
                      <a:pt x="1436" y="1607"/>
                      <a:pt x="1237" y="1499"/>
                      <a:pt x="1113" y="1332"/>
                    </a:cubicBezTo>
                    <a:cubicBezTo>
                      <a:pt x="1113" y="1444"/>
                      <a:pt x="1113" y="1444"/>
                      <a:pt x="1113" y="1444"/>
                    </a:cubicBezTo>
                    <a:cubicBezTo>
                      <a:pt x="1250" y="1588"/>
                      <a:pt x="1444" y="1679"/>
                      <a:pt x="1659" y="1679"/>
                    </a:cubicBezTo>
                    <a:cubicBezTo>
                      <a:pt x="1868" y="1679"/>
                      <a:pt x="2057" y="1593"/>
                      <a:pt x="2193" y="1455"/>
                    </a:cubicBezTo>
                    <a:cubicBezTo>
                      <a:pt x="2193" y="1347"/>
                      <a:pt x="2193" y="1347"/>
                      <a:pt x="2193" y="1347"/>
                    </a:cubicBezTo>
                    <a:cubicBezTo>
                      <a:pt x="2069" y="1505"/>
                      <a:pt x="1875" y="1607"/>
                      <a:pt x="1659" y="1607"/>
                    </a:cubicBezTo>
                    <a:close/>
                    <a:moveTo>
                      <a:pt x="2449" y="1333"/>
                    </a:moveTo>
                    <a:cubicBezTo>
                      <a:pt x="2433" y="1333"/>
                      <a:pt x="2417" y="1335"/>
                      <a:pt x="2402" y="1339"/>
                    </a:cubicBezTo>
                    <a:cubicBezTo>
                      <a:pt x="2466" y="1220"/>
                      <a:pt x="2503" y="1084"/>
                      <a:pt x="2503" y="939"/>
                    </a:cubicBezTo>
                    <a:cubicBezTo>
                      <a:pt x="2503" y="474"/>
                      <a:pt x="2124" y="95"/>
                      <a:pt x="1659" y="95"/>
                    </a:cubicBezTo>
                    <a:cubicBezTo>
                      <a:pt x="1248" y="95"/>
                      <a:pt x="905" y="390"/>
                      <a:pt x="830" y="779"/>
                    </a:cubicBezTo>
                    <a:cubicBezTo>
                      <a:pt x="463" y="412"/>
                      <a:pt x="463" y="412"/>
                      <a:pt x="463" y="412"/>
                    </a:cubicBezTo>
                    <a:cubicBezTo>
                      <a:pt x="571" y="294"/>
                      <a:pt x="634" y="149"/>
                      <a:pt x="652" y="0"/>
                    </a:cubicBezTo>
                    <a:cubicBezTo>
                      <a:pt x="561" y="92"/>
                      <a:pt x="561" y="92"/>
                      <a:pt x="561" y="92"/>
                    </a:cubicBezTo>
                    <a:cubicBezTo>
                      <a:pt x="530" y="200"/>
                      <a:pt x="473" y="302"/>
                      <a:pt x="387" y="387"/>
                    </a:cubicBezTo>
                    <a:cubicBezTo>
                      <a:pt x="302" y="472"/>
                      <a:pt x="200" y="530"/>
                      <a:pt x="92" y="561"/>
                    </a:cubicBezTo>
                    <a:cubicBezTo>
                      <a:pt x="0" y="652"/>
                      <a:pt x="0" y="652"/>
                      <a:pt x="0" y="652"/>
                    </a:cubicBezTo>
                    <a:cubicBezTo>
                      <a:pt x="149" y="634"/>
                      <a:pt x="294" y="571"/>
                      <a:pt x="412" y="463"/>
                    </a:cubicBezTo>
                    <a:cubicBezTo>
                      <a:pt x="818" y="869"/>
                      <a:pt x="818" y="869"/>
                      <a:pt x="818" y="869"/>
                    </a:cubicBezTo>
                    <a:cubicBezTo>
                      <a:pt x="816" y="892"/>
                      <a:pt x="815" y="915"/>
                      <a:pt x="815" y="939"/>
                    </a:cubicBezTo>
                    <a:cubicBezTo>
                      <a:pt x="815" y="1405"/>
                      <a:pt x="1193" y="1783"/>
                      <a:pt x="1659" y="1783"/>
                    </a:cubicBezTo>
                    <a:cubicBezTo>
                      <a:pt x="1881" y="1783"/>
                      <a:pt x="2083" y="1697"/>
                      <a:pt x="2234" y="1557"/>
                    </a:cubicBezTo>
                    <a:cubicBezTo>
                      <a:pt x="2237" y="1672"/>
                      <a:pt x="2333" y="1765"/>
                      <a:pt x="2449" y="1765"/>
                    </a:cubicBezTo>
                    <a:cubicBezTo>
                      <a:pt x="2569" y="1765"/>
                      <a:pt x="2665" y="1669"/>
                      <a:pt x="2665" y="1549"/>
                    </a:cubicBezTo>
                    <a:cubicBezTo>
                      <a:pt x="2665" y="1430"/>
                      <a:pt x="2569" y="1333"/>
                      <a:pt x="2449" y="1333"/>
                    </a:cubicBezTo>
                    <a:close/>
                    <a:moveTo>
                      <a:pt x="1659" y="1756"/>
                    </a:moveTo>
                    <a:cubicBezTo>
                      <a:pt x="1209" y="1756"/>
                      <a:pt x="842" y="1389"/>
                      <a:pt x="842" y="939"/>
                    </a:cubicBezTo>
                    <a:cubicBezTo>
                      <a:pt x="842" y="924"/>
                      <a:pt x="843" y="909"/>
                      <a:pt x="844" y="894"/>
                    </a:cubicBezTo>
                    <a:cubicBezTo>
                      <a:pt x="908" y="958"/>
                      <a:pt x="908" y="958"/>
                      <a:pt x="908" y="958"/>
                    </a:cubicBezTo>
                    <a:cubicBezTo>
                      <a:pt x="914" y="1120"/>
                      <a:pt x="972" y="1268"/>
                      <a:pt x="1065" y="1388"/>
                    </a:cubicBezTo>
                    <a:cubicBezTo>
                      <a:pt x="1065" y="1258"/>
                      <a:pt x="1065" y="1258"/>
                      <a:pt x="1065" y="1258"/>
                    </a:cubicBezTo>
                    <a:cubicBezTo>
                      <a:pt x="1010" y="1160"/>
                      <a:pt x="979" y="1047"/>
                      <a:pt x="979" y="927"/>
                    </a:cubicBezTo>
                    <a:cubicBezTo>
                      <a:pt x="979" y="806"/>
                      <a:pt x="1010" y="693"/>
                      <a:pt x="1065" y="595"/>
                    </a:cubicBezTo>
                    <a:cubicBezTo>
                      <a:pt x="1065" y="466"/>
                      <a:pt x="1065" y="466"/>
                      <a:pt x="1065" y="466"/>
                    </a:cubicBezTo>
                    <a:cubicBezTo>
                      <a:pt x="979" y="576"/>
                      <a:pt x="923" y="711"/>
                      <a:pt x="910" y="859"/>
                    </a:cubicBezTo>
                    <a:cubicBezTo>
                      <a:pt x="854" y="803"/>
                      <a:pt x="854" y="803"/>
                      <a:pt x="854" y="803"/>
                    </a:cubicBezTo>
                    <a:cubicBezTo>
                      <a:pt x="919" y="417"/>
                      <a:pt x="1255" y="123"/>
                      <a:pt x="1659" y="123"/>
                    </a:cubicBezTo>
                    <a:cubicBezTo>
                      <a:pt x="2109" y="123"/>
                      <a:pt x="2475" y="489"/>
                      <a:pt x="2475" y="939"/>
                    </a:cubicBezTo>
                    <a:cubicBezTo>
                      <a:pt x="2475" y="1389"/>
                      <a:pt x="2109" y="1756"/>
                      <a:pt x="1659" y="1756"/>
                    </a:cubicBezTo>
                    <a:close/>
                    <a:moveTo>
                      <a:pt x="2449" y="1741"/>
                    </a:moveTo>
                    <a:cubicBezTo>
                      <a:pt x="2343" y="1741"/>
                      <a:pt x="2257" y="1655"/>
                      <a:pt x="2257" y="1549"/>
                    </a:cubicBezTo>
                    <a:cubicBezTo>
                      <a:pt x="2257" y="1544"/>
                      <a:pt x="2258" y="1538"/>
                      <a:pt x="2258" y="1533"/>
                    </a:cubicBezTo>
                    <a:cubicBezTo>
                      <a:pt x="2307" y="1483"/>
                      <a:pt x="2350" y="1428"/>
                      <a:pt x="2385" y="1368"/>
                    </a:cubicBezTo>
                    <a:cubicBezTo>
                      <a:pt x="2405" y="1361"/>
                      <a:pt x="2427" y="1357"/>
                      <a:pt x="2449" y="1357"/>
                    </a:cubicBezTo>
                    <a:cubicBezTo>
                      <a:pt x="2556" y="1357"/>
                      <a:pt x="2641" y="1443"/>
                      <a:pt x="2641" y="1549"/>
                    </a:cubicBezTo>
                    <a:cubicBezTo>
                      <a:pt x="2641" y="1655"/>
                      <a:pt x="2556" y="1741"/>
                      <a:pt x="2449" y="1741"/>
                    </a:cubicBezTo>
                    <a:close/>
                  </a:path>
                </a:pathLst>
              </a:custGeom>
              <a:grpFill/>
              <a:ln w="381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9" name="Freeform 10"/>
              <p:cNvSpPr>
                <a:spLocks noEditPoints="1"/>
              </p:cNvSpPr>
              <p:nvPr/>
            </p:nvSpPr>
            <p:spPr bwMode="auto">
              <a:xfrm>
                <a:off x="2562244" y="3066409"/>
                <a:ext cx="4528326" cy="2732729"/>
              </a:xfrm>
              <a:custGeom>
                <a:avLst/>
                <a:gdLst>
                  <a:gd name="T0" fmla="*/ 844 w 3739"/>
                  <a:gd name="T1" fmla="*/ 658 h 2254"/>
                  <a:gd name="T2" fmla="*/ 92 w 3739"/>
                  <a:gd name="T3" fmla="*/ 1410 h 2254"/>
                  <a:gd name="T4" fmla="*/ 844 w 3739"/>
                  <a:gd name="T5" fmla="*/ 2162 h 2254"/>
                  <a:gd name="T6" fmla="*/ 1389 w 3739"/>
                  <a:gd name="T7" fmla="*/ 1927 h 2254"/>
                  <a:gd name="T8" fmla="*/ 1389 w 3739"/>
                  <a:gd name="T9" fmla="*/ 1816 h 2254"/>
                  <a:gd name="T10" fmla="*/ 844 w 3739"/>
                  <a:gd name="T11" fmla="*/ 2090 h 2254"/>
                  <a:gd name="T12" fmla="*/ 164 w 3739"/>
                  <a:gd name="T13" fmla="*/ 1410 h 2254"/>
                  <a:gd name="T14" fmla="*/ 844 w 3739"/>
                  <a:gd name="T15" fmla="*/ 730 h 2254"/>
                  <a:gd name="T16" fmla="*/ 1389 w 3739"/>
                  <a:gd name="T17" fmla="*/ 1005 h 2254"/>
                  <a:gd name="T18" fmla="*/ 1389 w 3739"/>
                  <a:gd name="T19" fmla="*/ 893 h 2254"/>
                  <a:gd name="T20" fmla="*/ 844 w 3739"/>
                  <a:gd name="T21" fmla="*/ 658 h 2254"/>
                  <a:gd name="T22" fmla="*/ 3739 w 3739"/>
                  <a:gd name="T23" fmla="*/ 450 h 2254"/>
                  <a:gd name="T24" fmla="*/ 3374 w 3739"/>
                  <a:gd name="T25" fmla="*/ 450 h 2254"/>
                  <a:gd name="T26" fmla="*/ 3205 w 3739"/>
                  <a:gd name="T27" fmla="*/ 0 h 2254"/>
                  <a:gd name="T28" fmla="*/ 3205 w 3739"/>
                  <a:gd name="T29" fmla="*/ 124 h 2254"/>
                  <a:gd name="T30" fmla="*/ 3303 w 3739"/>
                  <a:gd name="T31" fmla="*/ 475 h 2254"/>
                  <a:gd name="T32" fmla="*/ 3205 w 3739"/>
                  <a:gd name="T33" fmla="*/ 825 h 2254"/>
                  <a:gd name="T34" fmla="*/ 3205 w 3739"/>
                  <a:gd name="T35" fmla="*/ 950 h 2254"/>
                  <a:gd name="T36" fmla="*/ 3373 w 3739"/>
                  <a:gd name="T37" fmla="*/ 522 h 2254"/>
                  <a:gd name="T38" fmla="*/ 3373 w 3739"/>
                  <a:gd name="T39" fmla="*/ 522 h 2254"/>
                  <a:gd name="T40" fmla="*/ 3667 w 3739"/>
                  <a:gd name="T41" fmla="*/ 522 h 2254"/>
                  <a:gd name="T42" fmla="*/ 3667 w 3739"/>
                  <a:gd name="T43" fmla="*/ 1374 h 2254"/>
                  <a:gd name="T44" fmla="*/ 1687 w 3739"/>
                  <a:gd name="T45" fmla="*/ 1374 h 2254"/>
                  <a:gd name="T46" fmla="*/ 844 w 3739"/>
                  <a:gd name="T47" fmla="*/ 566 h 2254"/>
                  <a:gd name="T48" fmla="*/ 464 w 3739"/>
                  <a:gd name="T49" fmla="*/ 657 h 2254"/>
                  <a:gd name="T50" fmla="*/ 469 w 3739"/>
                  <a:gd name="T51" fmla="*/ 610 h 2254"/>
                  <a:gd name="T52" fmla="*/ 253 w 3739"/>
                  <a:gd name="T53" fmla="*/ 394 h 2254"/>
                  <a:gd name="T54" fmla="*/ 37 w 3739"/>
                  <a:gd name="T55" fmla="*/ 610 h 2254"/>
                  <a:gd name="T56" fmla="*/ 236 w 3739"/>
                  <a:gd name="T57" fmla="*/ 825 h 2254"/>
                  <a:gd name="T58" fmla="*/ 0 w 3739"/>
                  <a:gd name="T59" fmla="*/ 1410 h 2254"/>
                  <a:gd name="T60" fmla="*/ 844 w 3739"/>
                  <a:gd name="T61" fmla="*/ 2254 h 2254"/>
                  <a:gd name="T62" fmla="*/ 1687 w 3739"/>
                  <a:gd name="T63" fmla="*/ 1446 h 2254"/>
                  <a:gd name="T64" fmla="*/ 3667 w 3739"/>
                  <a:gd name="T65" fmla="*/ 1446 h 2254"/>
                  <a:gd name="T66" fmla="*/ 3739 w 3739"/>
                  <a:gd name="T67" fmla="*/ 1446 h 2254"/>
                  <a:gd name="T68" fmla="*/ 3739 w 3739"/>
                  <a:gd name="T69" fmla="*/ 450 h 2254"/>
                  <a:gd name="T70" fmla="*/ 61 w 3739"/>
                  <a:gd name="T71" fmla="*/ 610 h 2254"/>
                  <a:gd name="T72" fmla="*/ 253 w 3739"/>
                  <a:gd name="T73" fmla="*/ 418 h 2254"/>
                  <a:gd name="T74" fmla="*/ 445 w 3739"/>
                  <a:gd name="T75" fmla="*/ 610 h 2254"/>
                  <a:gd name="T76" fmla="*/ 435 w 3739"/>
                  <a:gd name="T77" fmla="*/ 672 h 2254"/>
                  <a:gd name="T78" fmla="*/ 259 w 3739"/>
                  <a:gd name="T79" fmla="*/ 802 h 2254"/>
                  <a:gd name="T80" fmla="*/ 253 w 3739"/>
                  <a:gd name="T81" fmla="*/ 802 h 2254"/>
                  <a:gd name="T82" fmla="*/ 61 w 3739"/>
                  <a:gd name="T83" fmla="*/ 610 h 2254"/>
                  <a:gd name="T84" fmla="*/ 1437 w 3739"/>
                  <a:gd name="T85" fmla="*/ 1079 h 2254"/>
                  <a:gd name="T86" fmla="*/ 1524 w 3739"/>
                  <a:gd name="T87" fmla="*/ 1410 h 2254"/>
                  <a:gd name="T88" fmla="*/ 1437 w 3739"/>
                  <a:gd name="T89" fmla="*/ 1742 h 2254"/>
                  <a:gd name="T90" fmla="*/ 1437 w 3739"/>
                  <a:gd name="T91" fmla="*/ 1871 h 2254"/>
                  <a:gd name="T92" fmla="*/ 1595 w 3739"/>
                  <a:gd name="T93" fmla="*/ 1446 h 2254"/>
                  <a:gd name="T94" fmla="*/ 1659 w 3739"/>
                  <a:gd name="T95" fmla="*/ 1446 h 2254"/>
                  <a:gd name="T96" fmla="*/ 844 w 3739"/>
                  <a:gd name="T97" fmla="*/ 2227 h 2254"/>
                  <a:gd name="T98" fmla="*/ 27 w 3739"/>
                  <a:gd name="T99" fmla="*/ 1410 h 2254"/>
                  <a:gd name="T100" fmla="*/ 844 w 3739"/>
                  <a:gd name="T101" fmla="*/ 594 h 2254"/>
                  <a:gd name="T102" fmla="*/ 1659 w 3739"/>
                  <a:gd name="T103" fmla="*/ 1374 h 2254"/>
                  <a:gd name="T104" fmla="*/ 1595 w 3739"/>
                  <a:gd name="T105" fmla="*/ 1374 h 2254"/>
                  <a:gd name="T106" fmla="*/ 1437 w 3739"/>
                  <a:gd name="T107" fmla="*/ 949 h 2254"/>
                  <a:gd name="T108" fmla="*/ 1437 w 3739"/>
                  <a:gd name="T109" fmla="*/ 1079 h 22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3739" h="2254">
                    <a:moveTo>
                      <a:pt x="844" y="658"/>
                    </a:moveTo>
                    <a:cubicBezTo>
                      <a:pt x="429" y="658"/>
                      <a:pt x="92" y="996"/>
                      <a:pt x="92" y="1410"/>
                    </a:cubicBezTo>
                    <a:cubicBezTo>
                      <a:pt x="92" y="1825"/>
                      <a:pt x="429" y="2162"/>
                      <a:pt x="844" y="2162"/>
                    </a:cubicBezTo>
                    <a:cubicBezTo>
                      <a:pt x="1058" y="2162"/>
                      <a:pt x="1252" y="2072"/>
                      <a:pt x="1389" y="1927"/>
                    </a:cubicBezTo>
                    <a:cubicBezTo>
                      <a:pt x="1389" y="1816"/>
                      <a:pt x="1389" y="1816"/>
                      <a:pt x="1389" y="1816"/>
                    </a:cubicBezTo>
                    <a:cubicBezTo>
                      <a:pt x="1265" y="1982"/>
                      <a:pt x="1067" y="2090"/>
                      <a:pt x="844" y="2090"/>
                    </a:cubicBezTo>
                    <a:cubicBezTo>
                      <a:pt x="469" y="2090"/>
                      <a:pt x="164" y="1785"/>
                      <a:pt x="164" y="1410"/>
                    </a:cubicBezTo>
                    <a:cubicBezTo>
                      <a:pt x="164" y="1035"/>
                      <a:pt x="469" y="730"/>
                      <a:pt x="844" y="730"/>
                    </a:cubicBezTo>
                    <a:cubicBezTo>
                      <a:pt x="1067" y="730"/>
                      <a:pt x="1265" y="838"/>
                      <a:pt x="1389" y="1005"/>
                    </a:cubicBezTo>
                    <a:cubicBezTo>
                      <a:pt x="1389" y="893"/>
                      <a:pt x="1389" y="893"/>
                      <a:pt x="1389" y="893"/>
                    </a:cubicBezTo>
                    <a:cubicBezTo>
                      <a:pt x="1252" y="749"/>
                      <a:pt x="1058" y="658"/>
                      <a:pt x="844" y="658"/>
                    </a:cubicBezTo>
                    <a:close/>
                    <a:moveTo>
                      <a:pt x="3739" y="450"/>
                    </a:moveTo>
                    <a:cubicBezTo>
                      <a:pt x="3374" y="450"/>
                      <a:pt x="3374" y="450"/>
                      <a:pt x="3374" y="450"/>
                    </a:cubicBezTo>
                    <a:cubicBezTo>
                      <a:pt x="3369" y="279"/>
                      <a:pt x="3306" y="123"/>
                      <a:pt x="3205" y="0"/>
                    </a:cubicBezTo>
                    <a:cubicBezTo>
                      <a:pt x="3205" y="124"/>
                      <a:pt x="3205" y="124"/>
                      <a:pt x="3205" y="124"/>
                    </a:cubicBezTo>
                    <a:cubicBezTo>
                      <a:pt x="3267" y="227"/>
                      <a:pt x="3303" y="347"/>
                      <a:pt x="3303" y="475"/>
                    </a:cubicBezTo>
                    <a:cubicBezTo>
                      <a:pt x="3303" y="603"/>
                      <a:pt x="3267" y="723"/>
                      <a:pt x="3205" y="825"/>
                    </a:cubicBezTo>
                    <a:cubicBezTo>
                      <a:pt x="3205" y="950"/>
                      <a:pt x="3205" y="950"/>
                      <a:pt x="3205" y="950"/>
                    </a:cubicBezTo>
                    <a:cubicBezTo>
                      <a:pt x="3302" y="832"/>
                      <a:pt x="3363" y="684"/>
                      <a:pt x="3373" y="522"/>
                    </a:cubicBezTo>
                    <a:cubicBezTo>
                      <a:pt x="3373" y="522"/>
                      <a:pt x="3373" y="522"/>
                      <a:pt x="3373" y="522"/>
                    </a:cubicBezTo>
                    <a:cubicBezTo>
                      <a:pt x="3667" y="522"/>
                      <a:pt x="3667" y="522"/>
                      <a:pt x="3667" y="522"/>
                    </a:cubicBezTo>
                    <a:cubicBezTo>
                      <a:pt x="3667" y="1374"/>
                      <a:pt x="3667" y="1374"/>
                      <a:pt x="3667" y="1374"/>
                    </a:cubicBezTo>
                    <a:cubicBezTo>
                      <a:pt x="1687" y="1374"/>
                      <a:pt x="1687" y="1374"/>
                      <a:pt x="1687" y="1374"/>
                    </a:cubicBezTo>
                    <a:cubicBezTo>
                      <a:pt x="1668" y="925"/>
                      <a:pt x="1297" y="566"/>
                      <a:pt x="844" y="566"/>
                    </a:cubicBezTo>
                    <a:cubicBezTo>
                      <a:pt x="707" y="566"/>
                      <a:pt x="578" y="599"/>
                      <a:pt x="464" y="657"/>
                    </a:cubicBezTo>
                    <a:cubicBezTo>
                      <a:pt x="467" y="642"/>
                      <a:pt x="469" y="626"/>
                      <a:pt x="469" y="610"/>
                    </a:cubicBezTo>
                    <a:cubicBezTo>
                      <a:pt x="469" y="491"/>
                      <a:pt x="372" y="394"/>
                      <a:pt x="253" y="394"/>
                    </a:cubicBezTo>
                    <a:cubicBezTo>
                      <a:pt x="134" y="394"/>
                      <a:pt x="37" y="491"/>
                      <a:pt x="37" y="610"/>
                    </a:cubicBezTo>
                    <a:cubicBezTo>
                      <a:pt x="37" y="724"/>
                      <a:pt x="125" y="817"/>
                      <a:pt x="236" y="825"/>
                    </a:cubicBezTo>
                    <a:cubicBezTo>
                      <a:pt x="90" y="977"/>
                      <a:pt x="0" y="1183"/>
                      <a:pt x="0" y="1410"/>
                    </a:cubicBezTo>
                    <a:cubicBezTo>
                      <a:pt x="0" y="1876"/>
                      <a:pt x="378" y="2254"/>
                      <a:pt x="844" y="2254"/>
                    </a:cubicBezTo>
                    <a:cubicBezTo>
                      <a:pt x="1297" y="2254"/>
                      <a:pt x="1668" y="1895"/>
                      <a:pt x="1687" y="1446"/>
                    </a:cubicBezTo>
                    <a:cubicBezTo>
                      <a:pt x="3667" y="1446"/>
                      <a:pt x="3667" y="1446"/>
                      <a:pt x="3667" y="1446"/>
                    </a:cubicBezTo>
                    <a:cubicBezTo>
                      <a:pt x="3739" y="1446"/>
                      <a:pt x="3739" y="1446"/>
                      <a:pt x="3739" y="1446"/>
                    </a:cubicBezTo>
                    <a:lnTo>
                      <a:pt x="3739" y="450"/>
                    </a:lnTo>
                    <a:close/>
                    <a:moveTo>
                      <a:pt x="61" y="610"/>
                    </a:moveTo>
                    <a:cubicBezTo>
                      <a:pt x="61" y="504"/>
                      <a:pt x="147" y="418"/>
                      <a:pt x="253" y="418"/>
                    </a:cubicBezTo>
                    <a:cubicBezTo>
                      <a:pt x="359" y="418"/>
                      <a:pt x="445" y="504"/>
                      <a:pt x="445" y="610"/>
                    </a:cubicBezTo>
                    <a:cubicBezTo>
                      <a:pt x="445" y="632"/>
                      <a:pt x="441" y="653"/>
                      <a:pt x="435" y="672"/>
                    </a:cubicBezTo>
                    <a:cubicBezTo>
                      <a:pt x="371" y="708"/>
                      <a:pt x="312" y="752"/>
                      <a:pt x="259" y="802"/>
                    </a:cubicBezTo>
                    <a:cubicBezTo>
                      <a:pt x="257" y="802"/>
                      <a:pt x="255" y="802"/>
                      <a:pt x="253" y="802"/>
                    </a:cubicBezTo>
                    <a:cubicBezTo>
                      <a:pt x="147" y="802"/>
                      <a:pt x="61" y="716"/>
                      <a:pt x="61" y="610"/>
                    </a:cubicBezTo>
                    <a:close/>
                    <a:moveTo>
                      <a:pt x="1437" y="1079"/>
                    </a:moveTo>
                    <a:cubicBezTo>
                      <a:pt x="1492" y="1177"/>
                      <a:pt x="1524" y="1290"/>
                      <a:pt x="1524" y="1410"/>
                    </a:cubicBezTo>
                    <a:cubicBezTo>
                      <a:pt x="1524" y="1530"/>
                      <a:pt x="1492" y="1644"/>
                      <a:pt x="1437" y="1742"/>
                    </a:cubicBezTo>
                    <a:cubicBezTo>
                      <a:pt x="1437" y="1871"/>
                      <a:pt x="1437" y="1871"/>
                      <a:pt x="1437" y="1871"/>
                    </a:cubicBezTo>
                    <a:cubicBezTo>
                      <a:pt x="1530" y="1753"/>
                      <a:pt x="1587" y="1606"/>
                      <a:pt x="1595" y="1446"/>
                    </a:cubicBezTo>
                    <a:cubicBezTo>
                      <a:pt x="1659" y="1446"/>
                      <a:pt x="1659" y="1446"/>
                      <a:pt x="1659" y="1446"/>
                    </a:cubicBezTo>
                    <a:cubicBezTo>
                      <a:pt x="1641" y="1880"/>
                      <a:pt x="1282" y="2227"/>
                      <a:pt x="844" y="2227"/>
                    </a:cubicBezTo>
                    <a:cubicBezTo>
                      <a:pt x="394" y="2227"/>
                      <a:pt x="27" y="1860"/>
                      <a:pt x="27" y="1410"/>
                    </a:cubicBezTo>
                    <a:cubicBezTo>
                      <a:pt x="27" y="960"/>
                      <a:pt x="394" y="594"/>
                      <a:pt x="844" y="594"/>
                    </a:cubicBezTo>
                    <a:cubicBezTo>
                      <a:pt x="1282" y="594"/>
                      <a:pt x="1641" y="941"/>
                      <a:pt x="1659" y="1374"/>
                    </a:cubicBezTo>
                    <a:cubicBezTo>
                      <a:pt x="1595" y="1374"/>
                      <a:pt x="1595" y="1374"/>
                      <a:pt x="1595" y="1374"/>
                    </a:cubicBezTo>
                    <a:cubicBezTo>
                      <a:pt x="1587" y="1214"/>
                      <a:pt x="1530" y="1068"/>
                      <a:pt x="1437" y="949"/>
                    </a:cubicBezTo>
                    <a:lnTo>
                      <a:pt x="1437" y="1079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0" name="Freeform 7"/>
              <p:cNvSpPr>
                <a:spLocks/>
              </p:cNvSpPr>
              <p:nvPr/>
            </p:nvSpPr>
            <p:spPr bwMode="auto">
              <a:xfrm>
                <a:off x="2783098" y="3973314"/>
                <a:ext cx="1616038" cy="1617748"/>
              </a:xfrm>
              <a:custGeom>
                <a:avLst/>
                <a:gdLst>
                  <a:gd name="T0" fmla="*/ 1098 w 1335"/>
                  <a:gd name="T1" fmla="*/ 237 h 1335"/>
                  <a:gd name="T2" fmla="*/ 1098 w 1335"/>
                  <a:gd name="T3" fmla="*/ 1097 h 1335"/>
                  <a:gd name="T4" fmla="*/ 238 w 1335"/>
                  <a:gd name="T5" fmla="*/ 1097 h 1335"/>
                  <a:gd name="T6" fmla="*/ 238 w 1335"/>
                  <a:gd name="T7" fmla="*/ 237 h 1335"/>
                  <a:gd name="T8" fmla="*/ 1098 w 1335"/>
                  <a:gd name="T9" fmla="*/ 237 h 13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35" h="1335">
                    <a:moveTo>
                      <a:pt x="1098" y="237"/>
                    </a:moveTo>
                    <a:cubicBezTo>
                      <a:pt x="1335" y="475"/>
                      <a:pt x="1335" y="860"/>
                      <a:pt x="1098" y="1097"/>
                    </a:cubicBezTo>
                    <a:cubicBezTo>
                      <a:pt x="860" y="1335"/>
                      <a:pt x="475" y="1335"/>
                      <a:pt x="238" y="1097"/>
                    </a:cubicBezTo>
                    <a:cubicBezTo>
                      <a:pt x="0" y="860"/>
                      <a:pt x="0" y="475"/>
                      <a:pt x="238" y="237"/>
                    </a:cubicBezTo>
                    <a:cubicBezTo>
                      <a:pt x="475" y="0"/>
                      <a:pt x="860" y="0"/>
                      <a:pt x="1098" y="237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3" name="AutoShape 4"/>
            <p:cNvSpPr>
              <a:spLocks noChangeAspect="1" noChangeArrowheads="1" noTextEdit="1"/>
            </p:cNvSpPr>
            <p:nvPr/>
          </p:nvSpPr>
          <p:spPr bwMode="auto">
            <a:xfrm>
              <a:off x="2560534" y="1523884"/>
              <a:ext cx="4531746" cy="4413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" name="Oval 6"/>
            <p:cNvSpPr>
              <a:spLocks noChangeArrowheads="1"/>
            </p:cNvSpPr>
            <p:nvPr/>
          </p:nvSpPr>
          <p:spPr bwMode="auto">
            <a:xfrm>
              <a:off x="5002546" y="3045867"/>
              <a:ext cx="1472391" cy="1474100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65000"/>
                  </a:schemeClr>
                </a:gs>
                <a:gs pos="43000">
                  <a:schemeClr val="bg1">
                    <a:lumMod val="8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" name="Freeform 7"/>
            <p:cNvSpPr>
              <a:spLocks/>
            </p:cNvSpPr>
            <p:nvPr/>
          </p:nvSpPr>
          <p:spPr bwMode="auto">
            <a:xfrm>
              <a:off x="2808498" y="1737646"/>
              <a:ext cx="1616038" cy="1617748"/>
            </a:xfrm>
            <a:custGeom>
              <a:avLst/>
              <a:gdLst>
                <a:gd name="T0" fmla="*/ 1098 w 1335"/>
                <a:gd name="T1" fmla="*/ 237 h 1335"/>
                <a:gd name="T2" fmla="*/ 1098 w 1335"/>
                <a:gd name="T3" fmla="*/ 1097 h 1335"/>
                <a:gd name="T4" fmla="*/ 238 w 1335"/>
                <a:gd name="T5" fmla="*/ 1097 h 1335"/>
                <a:gd name="T6" fmla="*/ 238 w 1335"/>
                <a:gd name="T7" fmla="*/ 237 h 1335"/>
                <a:gd name="T8" fmla="*/ 1098 w 1335"/>
                <a:gd name="T9" fmla="*/ 237 h 1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5" h="1335">
                  <a:moveTo>
                    <a:pt x="1098" y="237"/>
                  </a:moveTo>
                  <a:cubicBezTo>
                    <a:pt x="1335" y="475"/>
                    <a:pt x="1335" y="860"/>
                    <a:pt x="1098" y="1097"/>
                  </a:cubicBezTo>
                  <a:cubicBezTo>
                    <a:pt x="860" y="1335"/>
                    <a:pt x="475" y="1335"/>
                    <a:pt x="238" y="1097"/>
                  </a:cubicBezTo>
                  <a:cubicBezTo>
                    <a:pt x="0" y="860"/>
                    <a:pt x="0" y="475"/>
                    <a:pt x="238" y="237"/>
                  </a:cubicBezTo>
                  <a:cubicBezTo>
                    <a:pt x="475" y="0"/>
                    <a:pt x="860" y="0"/>
                    <a:pt x="1098" y="237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65000"/>
                  </a:schemeClr>
                </a:gs>
                <a:gs pos="43000">
                  <a:schemeClr val="bg1">
                    <a:lumMod val="8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" name="Freeform 8"/>
            <p:cNvSpPr>
              <a:spLocks noEditPoints="1"/>
            </p:cNvSpPr>
            <p:nvPr/>
          </p:nvSpPr>
          <p:spPr bwMode="auto">
            <a:xfrm>
              <a:off x="2495550" y="1424699"/>
              <a:ext cx="2549749" cy="2243642"/>
            </a:xfrm>
            <a:custGeom>
              <a:avLst/>
              <a:gdLst>
                <a:gd name="T0" fmla="*/ 394 w 2105"/>
                <a:gd name="T1" fmla="*/ 394 h 1851"/>
                <a:gd name="T2" fmla="*/ 394 w 2105"/>
                <a:gd name="T3" fmla="*/ 1457 h 1851"/>
                <a:gd name="T4" fmla="*/ 946 w 2105"/>
                <a:gd name="T5" fmla="*/ 1677 h 1851"/>
                <a:gd name="T6" fmla="*/ 1025 w 2105"/>
                <a:gd name="T7" fmla="*/ 1598 h 1851"/>
                <a:gd name="T8" fmla="*/ 445 w 2105"/>
                <a:gd name="T9" fmla="*/ 1406 h 1851"/>
                <a:gd name="T10" fmla="*/ 445 w 2105"/>
                <a:gd name="T11" fmla="*/ 445 h 1851"/>
                <a:gd name="T12" fmla="*/ 1406 w 2105"/>
                <a:gd name="T13" fmla="*/ 445 h 1851"/>
                <a:gd name="T14" fmla="*/ 1598 w 2105"/>
                <a:gd name="T15" fmla="*/ 1024 h 1851"/>
                <a:gd name="T16" fmla="*/ 1677 w 2105"/>
                <a:gd name="T17" fmla="*/ 946 h 1851"/>
                <a:gd name="T18" fmla="*/ 1457 w 2105"/>
                <a:gd name="T19" fmla="*/ 394 h 1851"/>
                <a:gd name="T20" fmla="*/ 394 w 2105"/>
                <a:gd name="T21" fmla="*/ 394 h 1851"/>
                <a:gd name="T22" fmla="*/ 1889 w 2105"/>
                <a:gd name="T23" fmla="*/ 521 h 1851"/>
                <a:gd name="T24" fmla="*/ 1711 w 2105"/>
                <a:gd name="T25" fmla="*/ 615 h 1851"/>
                <a:gd name="T26" fmla="*/ 1522 w 2105"/>
                <a:gd name="T27" fmla="*/ 329 h 1851"/>
                <a:gd name="T28" fmla="*/ 329 w 2105"/>
                <a:gd name="T29" fmla="*/ 329 h 1851"/>
                <a:gd name="T30" fmla="*/ 329 w 2105"/>
                <a:gd name="T31" fmla="*/ 1522 h 1851"/>
                <a:gd name="T32" fmla="*/ 1522 w 2105"/>
                <a:gd name="T33" fmla="*/ 1522 h 1851"/>
                <a:gd name="T34" fmla="*/ 1769 w 2105"/>
                <a:gd name="T35" fmla="*/ 917 h 1851"/>
                <a:gd name="T36" fmla="*/ 1889 w 2105"/>
                <a:gd name="T37" fmla="*/ 953 h 1851"/>
                <a:gd name="T38" fmla="*/ 2105 w 2105"/>
                <a:gd name="T39" fmla="*/ 737 h 1851"/>
                <a:gd name="T40" fmla="*/ 1889 w 2105"/>
                <a:gd name="T41" fmla="*/ 521 h 1851"/>
                <a:gd name="T42" fmla="*/ 1503 w 2105"/>
                <a:gd name="T43" fmla="*/ 1503 h 1851"/>
                <a:gd name="T44" fmla="*/ 348 w 2105"/>
                <a:gd name="T45" fmla="*/ 1503 h 1851"/>
                <a:gd name="T46" fmla="*/ 348 w 2105"/>
                <a:gd name="T47" fmla="*/ 348 h 1851"/>
                <a:gd name="T48" fmla="*/ 1503 w 2105"/>
                <a:gd name="T49" fmla="*/ 348 h 1851"/>
                <a:gd name="T50" fmla="*/ 1503 w 2105"/>
                <a:gd name="T51" fmla="*/ 1503 h 1851"/>
                <a:gd name="T52" fmla="*/ 1889 w 2105"/>
                <a:gd name="T53" fmla="*/ 929 h 1851"/>
                <a:gd name="T54" fmla="*/ 1768 w 2105"/>
                <a:gd name="T55" fmla="*/ 887 h 1851"/>
                <a:gd name="T56" fmla="*/ 1721 w 2105"/>
                <a:gd name="T57" fmla="*/ 643 h 1851"/>
                <a:gd name="T58" fmla="*/ 1889 w 2105"/>
                <a:gd name="T59" fmla="*/ 545 h 1851"/>
                <a:gd name="T60" fmla="*/ 2081 w 2105"/>
                <a:gd name="T61" fmla="*/ 737 h 1851"/>
                <a:gd name="T62" fmla="*/ 1889 w 2105"/>
                <a:gd name="T63" fmla="*/ 929 h 1851"/>
                <a:gd name="T64" fmla="*/ 1850 w 2105"/>
                <a:gd name="T65" fmla="*/ 655 h 1851"/>
                <a:gd name="T66" fmla="*/ 1850 w 2105"/>
                <a:gd name="T67" fmla="*/ 655 h 18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105" h="1851">
                  <a:moveTo>
                    <a:pt x="394" y="394"/>
                  </a:moveTo>
                  <a:cubicBezTo>
                    <a:pt x="101" y="687"/>
                    <a:pt x="101" y="1164"/>
                    <a:pt x="394" y="1457"/>
                  </a:cubicBezTo>
                  <a:cubicBezTo>
                    <a:pt x="546" y="1609"/>
                    <a:pt x="747" y="1682"/>
                    <a:pt x="946" y="1677"/>
                  </a:cubicBezTo>
                  <a:cubicBezTo>
                    <a:pt x="1025" y="1598"/>
                    <a:pt x="1025" y="1598"/>
                    <a:pt x="1025" y="1598"/>
                  </a:cubicBezTo>
                  <a:cubicBezTo>
                    <a:pt x="819" y="1628"/>
                    <a:pt x="603" y="1564"/>
                    <a:pt x="445" y="1406"/>
                  </a:cubicBezTo>
                  <a:cubicBezTo>
                    <a:pt x="180" y="1141"/>
                    <a:pt x="180" y="710"/>
                    <a:pt x="445" y="445"/>
                  </a:cubicBezTo>
                  <a:cubicBezTo>
                    <a:pt x="710" y="179"/>
                    <a:pt x="1141" y="179"/>
                    <a:pt x="1406" y="445"/>
                  </a:cubicBezTo>
                  <a:cubicBezTo>
                    <a:pt x="1564" y="602"/>
                    <a:pt x="1628" y="819"/>
                    <a:pt x="1598" y="1024"/>
                  </a:cubicBezTo>
                  <a:cubicBezTo>
                    <a:pt x="1677" y="946"/>
                    <a:pt x="1677" y="946"/>
                    <a:pt x="1677" y="946"/>
                  </a:cubicBezTo>
                  <a:cubicBezTo>
                    <a:pt x="1682" y="746"/>
                    <a:pt x="1609" y="545"/>
                    <a:pt x="1457" y="394"/>
                  </a:cubicBezTo>
                  <a:cubicBezTo>
                    <a:pt x="1164" y="100"/>
                    <a:pt x="687" y="100"/>
                    <a:pt x="394" y="394"/>
                  </a:cubicBezTo>
                  <a:close/>
                  <a:moveTo>
                    <a:pt x="1889" y="521"/>
                  </a:moveTo>
                  <a:cubicBezTo>
                    <a:pt x="1815" y="521"/>
                    <a:pt x="1749" y="559"/>
                    <a:pt x="1711" y="615"/>
                  </a:cubicBezTo>
                  <a:cubicBezTo>
                    <a:pt x="1669" y="511"/>
                    <a:pt x="1607" y="413"/>
                    <a:pt x="1522" y="329"/>
                  </a:cubicBezTo>
                  <a:cubicBezTo>
                    <a:pt x="1193" y="0"/>
                    <a:pt x="658" y="0"/>
                    <a:pt x="329" y="329"/>
                  </a:cubicBezTo>
                  <a:cubicBezTo>
                    <a:pt x="0" y="658"/>
                    <a:pt x="0" y="1193"/>
                    <a:pt x="329" y="1522"/>
                  </a:cubicBezTo>
                  <a:cubicBezTo>
                    <a:pt x="658" y="1851"/>
                    <a:pt x="1193" y="1851"/>
                    <a:pt x="1522" y="1522"/>
                  </a:cubicBezTo>
                  <a:cubicBezTo>
                    <a:pt x="1689" y="1356"/>
                    <a:pt x="1771" y="1136"/>
                    <a:pt x="1769" y="917"/>
                  </a:cubicBezTo>
                  <a:cubicBezTo>
                    <a:pt x="1803" y="940"/>
                    <a:pt x="1844" y="953"/>
                    <a:pt x="1889" y="953"/>
                  </a:cubicBezTo>
                  <a:cubicBezTo>
                    <a:pt x="2008" y="953"/>
                    <a:pt x="2105" y="857"/>
                    <a:pt x="2105" y="737"/>
                  </a:cubicBezTo>
                  <a:cubicBezTo>
                    <a:pt x="2105" y="618"/>
                    <a:pt x="2008" y="521"/>
                    <a:pt x="1889" y="521"/>
                  </a:cubicBezTo>
                  <a:close/>
                  <a:moveTo>
                    <a:pt x="1503" y="1503"/>
                  </a:moveTo>
                  <a:cubicBezTo>
                    <a:pt x="1185" y="1821"/>
                    <a:pt x="667" y="1821"/>
                    <a:pt x="348" y="1503"/>
                  </a:cubicBezTo>
                  <a:cubicBezTo>
                    <a:pt x="30" y="1184"/>
                    <a:pt x="30" y="666"/>
                    <a:pt x="348" y="348"/>
                  </a:cubicBezTo>
                  <a:cubicBezTo>
                    <a:pt x="667" y="30"/>
                    <a:pt x="1185" y="30"/>
                    <a:pt x="1503" y="348"/>
                  </a:cubicBezTo>
                  <a:cubicBezTo>
                    <a:pt x="1821" y="666"/>
                    <a:pt x="1821" y="1184"/>
                    <a:pt x="1503" y="1503"/>
                  </a:cubicBezTo>
                  <a:close/>
                  <a:moveTo>
                    <a:pt x="1889" y="929"/>
                  </a:moveTo>
                  <a:cubicBezTo>
                    <a:pt x="1843" y="929"/>
                    <a:pt x="1801" y="914"/>
                    <a:pt x="1768" y="887"/>
                  </a:cubicBezTo>
                  <a:cubicBezTo>
                    <a:pt x="1765" y="804"/>
                    <a:pt x="1749" y="722"/>
                    <a:pt x="1721" y="643"/>
                  </a:cubicBezTo>
                  <a:cubicBezTo>
                    <a:pt x="1754" y="585"/>
                    <a:pt x="1817" y="545"/>
                    <a:pt x="1889" y="545"/>
                  </a:cubicBezTo>
                  <a:cubicBezTo>
                    <a:pt x="1995" y="545"/>
                    <a:pt x="2081" y="631"/>
                    <a:pt x="2081" y="737"/>
                  </a:cubicBezTo>
                  <a:cubicBezTo>
                    <a:pt x="2081" y="843"/>
                    <a:pt x="1995" y="929"/>
                    <a:pt x="1889" y="929"/>
                  </a:cubicBezTo>
                  <a:close/>
                  <a:moveTo>
                    <a:pt x="1850" y="655"/>
                  </a:moveTo>
                  <a:cubicBezTo>
                    <a:pt x="1850" y="655"/>
                    <a:pt x="1850" y="655"/>
                    <a:pt x="1850" y="655"/>
                  </a:cubicBezTo>
                </a:path>
              </a:pathLst>
            </a:custGeom>
            <a:gradFill flip="none" rotWithShape="1">
              <a:gsLst>
                <a:gs pos="0">
                  <a:srgbClr val="22548B"/>
                </a:gs>
                <a:gs pos="43000">
                  <a:srgbClr val="3B72AB"/>
                </a:gs>
                <a:gs pos="100000">
                  <a:srgbClr val="22548B"/>
                </a:gs>
              </a:gsLst>
              <a:lin ang="18900000" scaled="1"/>
              <a:tileRect/>
            </a:gra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" name="Freeform 9"/>
            <p:cNvSpPr>
              <a:spLocks noEditPoints="1"/>
            </p:cNvSpPr>
            <p:nvPr/>
          </p:nvSpPr>
          <p:spPr bwMode="auto">
            <a:xfrm>
              <a:off x="3730237" y="2659386"/>
              <a:ext cx="3226946" cy="2161558"/>
            </a:xfrm>
            <a:custGeom>
              <a:avLst/>
              <a:gdLst>
                <a:gd name="T0" fmla="*/ 1113 w 2665"/>
                <a:gd name="T1" fmla="*/ 410 h 1783"/>
                <a:gd name="T2" fmla="*/ 1113 w 2665"/>
                <a:gd name="T3" fmla="*/ 521 h 1783"/>
                <a:gd name="T4" fmla="*/ 1659 w 2665"/>
                <a:gd name="T5" fmla="*/ 247 h 1783"/>
                <a:gd name="T6" fmla="*/ 2193 w 2665"/>
                <a:gd name="T7" fmla="*/ 507 h 1783"/>
                <a:gd name="T8" fmla="*/ 2193 w 2665"/>
                <a:gd name="T9" fmla="*/ 398 h 1783"/>
                <a:gd name="T10" fmla="*/ 1659 w 2665"/>
                <a:gd name="T11" fmla="*/ 175 h 1783"/>
                <a:gd name="T12" fmla="*/ 1113 w 2665"/>
                <a:gd name="T13" fmla="*/ 410 h 1783"/>
                <a:gd name="T14" fmla="*/ 1659 w 2665"/>
                <a:gd name="T15" fmla="*/ 1607 h 1783"/>
                <a:gd name="T16" fmla="*/ 1113 w 2665"/>
                <a:gd name="T17" fmla="*/ 1332 h 1783"/>
                <a:gd name="T18" fmla="*/ 1113 w 2665"/>
                <a:gd name="T19" fmla="*/ 1444 h 1783"/>
                <a:gd name="T20" fmla="*/ 1659 w 2665"/>
                <a:gd name="T21" fmla="*/ 1679 h 1783"/>
                <a:gd name="T22" fmla="*/ 2193 w 2665"/>
                <a:gd name="T23" fmla="*/ 1455 h 1783"/>
                <a:gd name="T24" fmla="*/ 2193 w 2665"/>
                <a:gd name="T25" fmla="*/ 1347 h 1783"/>
                <a:gd name="T26" fmla="*/ 1659 w 2665"/>
                <a:gd name="T27" fmla="*/ 1607 h 1783"/>
                <a:gd name="T28" fmla="*/ 2449 w 2665"/>
                <a:gd name="T29" fmla="*/ 1333 h 1783"/>
                <a:gd name="T30" fmla="*/ 2402 w 2665"/>
                <a:gd name="T31" fmla="*/ 1339 h 1783"/>
                <a:gd name="T32" fmla="*/ 2503 w 2665"/>
                <a:gd name="T33" fmla="*/ 939 h 1783"/>
                <a:gd name="T34" fmla="*/ 1659 w 2665"/>
                <a:gd name="T35" fmla="*/ 95 h 1783"/>
                <a:gd name="T36" fmla="*/ 830 w 2665"/>
                <a:gd name="T37" fmla="*/ 779 h 1783"/>
                <a:gd name="T38" fmla="*/ 463 w 2665"/>
                <a:gd name="T39" fmla="*/ 412 h 1783"/>
                <a:gd name="T40" fmla="*/ 652 w 2665"/>
                <a:gd name="T41" fmla="*/ 0 h 1783"/>
                <a:gd name="T42" fmla="*/ 561 w 2665"/>
                <a:gd name="T43" fmla="*/ 92 h 1783"/>
                <a:gd name="T44" fmla="*/ 387 w 2665"/>
                <a:gd name="T45" fmla="*/ 387 h 1783"/>
                <a:gd name="T46" fmla="*/ 92 w 2665"/>
                <a:gd name="T47" fmla="*/ 561 h 1783"/>
                <a:gd name="T48" fmla="*/ 0 w 2665"/>
                <a:gd name="T49" fmla="*/ 652 h 1783"/>
                <a:gd name="T50" fmla="*/ 412 w 2665"/>
                <a:gd name="T51" fmla="*/ 463 h 1783"/>
                <a:gd name="T52" fmla="*/ 818 w 2665"/>
                <a:gd name="T53" fmla="*/ 869 h 1783"/>
                <a:gd name="T54" fmla="*/ 815 w 2665"/>
                <a:gd name="T55" fmla="*/ 939 h 1783"/>
                <a:gd name="T56" fmla="*/ 1659 w 2665"/>
                <a:gd name="T57" fmla="*/ 1783 h 1783"/>
                <a:gd name="T58" fmla="*/ 2234 w 2665"/>
                <a:gd name="T59" fmla="*/ 1557 h 1783"/>
                <a:gd name="T60" fmla="*/ 2449 w 2665"/>
                <a:gd name="T61" fmla="*/ 1765 h 1783"/>
                <a:gd name="T62" fmla="*/ 2665 w 2665"/>
                <a:gd name="T63" fmla="*/ 1549 h 1783"/>
                <a:gd name="T64" fmla="*/ 2449 w 2665"/>
                <a:gd name="T65" fmla="*/ 1333 h 1783"/>
                <a:gd name="T66" fmla="*/ 1659 w 2665"/>
                <a:gd name="T67" fmla="*/ 1756 h 1783"/>
                <a:gd name="T68" fmla="*/ 842 w 2665"/>
                <a:gd name="T69" fmla="*/ 939 h 1783"/>
                <a:gd name="T70" fmla="*/ 844 w 2665"/>
                <a:gd name="T71" fmla="*/ 894 h 1783"/>
                <a:gd name="T72" fmla="*/ 908 w 2665"/>
                <a:gd name="T73" fmla="*/ 958 h 1783"/>
                <a:gd name="T74" fmla="*/ 1065 w 2665"/>
                <a:gd name="T75" fmla="*/ 1388 h 1783"/>
                <a:gd name="T76" fmla="*/ 1065 w 2665"/>
                <a:gd name="T77" fmla="*/ 1258 h 1783"/>
                <a:gd name="T78" fmla="*/ 979 w 2665"/>
                <a:gd name="T79" fmla="*/ 927 h 1783"/>
                <a:gd name="T80" fmla="*/ 1065 w 2665"/>
                <a:gd name="T81" fmla="*/ 595 h 1783"/>
                <a:gd name="T82" fmla="*/ 1065 w 2665"/>
                <a:gd name="T83" fmla="*/ 466 h 1783"/>
                <a:gd name="T84" fmla="*/ 910 w 2665"/>
                <a:gd name="T85" fmla="*/ 859 h 1783"/>
                <a:gd name="T86" fmla="*/ 854 w 2665"/>
                <a:gd name="T87" fmla="*/ 803 h 1783"/>
                <a:gd name="T88" fmla="*/ 1659 w 2665"/>
                <a:gd name="T89" fmla="*/ 123 h 1783"/>
                <a:gd name="T90" fmla="*/ 2475 w 2665"/>
                <a:gd name="T91" fmla="*/ 939 h 1783"/>
                <a:gd name="T92" fmla="*/ 1659 w 2665"/>
                <a:gd name="T93" fmla="*/ 1756 h 1783"/>
                <a:gd name="T94" fmla="*/ 2449 w 2665"/>
                <a:gd name="T95" fmla="*/ 1741 h 1783"/>
                <a:gd name="T96" fmla="*/ 2257 w 2665"/>
                <a:gd name="T97" fmla="*/ 1549 h 1783"/>
                <a:gd name="T98" fmla="*/ 2258 w 2665"/>
                <a:gd name="T99" fmla="*/ 1533 h 1783"/>
                <a:gd name="T100" fmla="*/ 2385 w 2665"/>
                <a:gd name="T101" fmla="*/ 1368 h 1783"/>
                <a:gd name="T102" fmla="*/ 2449 w 2665"/>
                <a:gd name="T103" fmla="*/ 1357 h 1783"/>
                <a:gd name="T104" fmla="*/ 2641 w 2665"/>
                <a:gd name="T105" fmla="*/ 1549 h 1783"/>
                <a:gd name="T106" fmla="*/ 2449 w 2665"/>
                <a:gd name="T107" fmla="*/ 1741 h 17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665" h="1783">
                  <a:moveTo>
                    <a:pt x="1113" y="410"/>
                  </a:moveTo>
                  <a:cubicBezTo>
                    <a:pt x="1113" y="521"/>
                    <a:pt x="1113" y="521"/>
                    <a:pt x="1113" y="521"/>
                  </a:cubicBezTo>
                  <a:cubicBezTo>
                    <a:pt x="1237" y="355"/>
                    <a:pt x="1436" y="247"/>
                    <a:pt x="1659" y="247"/>
                  </a:cubicBezTo>
                  <a:cubicBezTo>
                    <a:pt x="1875" y="247"/>
                    <a:pt x="2069" y="349"/>
                    <a:pt x="2193" y="507"/>
                  </a:cubicBezTo>
                  <a:cubicBezTo>
                    <a:pt x="2193" y="398"/>
                    <a:pt x="2193" y="398"/>
                    <a:pt x="2193" y="398"/>
                  </a:cubicBezTo>
                  <a:cubicBezTo>
                    <a:pt x="2057" y="260"/>
                    <a:pt x="1868" y="175"/>
                    <a:pt x="1659" y="175"/>
                  </a:cubicBezTo>
                  <a:cubicBezTo>
                    <a:pt x="1444" y="175"/>
                    <a:pt x="1250" y="265"/>
                    <a:pt x="1113" y="410"/>
                  </a:cubicBezTo>
                  <a:close/>
                  <a:moveTo>
                    <a:pt x="1659" y="1607"/>
                  </a:moveTo>
                  <a:cubicBezTo>
                    <a:pt x="1436" y="1607"/>
                    <a:pt x="1237" y="1499"/>
                    <a:pt x="1113" y="1332"/>
                  </a:cubicBezTo>
                  <a:cubicBezTo>
                    <a:pt x="1113" y="1444"/>
                    <a:pt x="1113" y="1444"/>
                    <a:pt x="1113" y="1444"/>
                  </a:cubicBezTo>
                  <a:cubicBezTo>
                    <a:pt x="1250" y="1588"/>
                    <a:pt x="1444" y="1679"/>
                    <a:pt x="1659" y="1679"/>
                  </a:cubicBezTo>
                  <a:cubicBezTo>
                    <a:pt x="1868" y="1679"/>
                    <a:pt x="2057" y="1593"/>
                    <a:pt x="2193" y="1455"/>
                  </a:cubicBezTo>
                  <a:cubicBezTo>
                    <a:pt x="2193" y="1347"/>
                    <a:pt x="2193" y="1347"/>
                    <a:pt x="2193" y="1347"/>
                  </a:cubicBezTo>
                  <a:cubicBezTo>
                    <a:pt x="2069" y="1505"/>
                    <a:pt x="1875" y="1607"/>
                    <a:pt x="1659" y="1607"/>
                  </a:cubicBezTo>
                  <a:close/>
                  <a:moveTo>
                    <a:pt x="2449" y="1333"/>
                  </a:moveTo>
                  <a:cubicBezTo>
                    <a:pt x="2433" y="1333"/>
                    <a:pt x="2417" y="1335"/>
                    <a:pt x="2402" y="1339"/>
                  </a:cubicBezTo>
                  <a:cubicBezTo>
                    <a:pt x="2466" y="1220"/>
                    <a:pt x="2503" y="1084"/>
                    <a:pt x="2503" y="939"/>
                  </a:cubicBezTo>
                  <a:cubicBezTo>
                    <a:pt x="2503" y="474"/>
                    <a:pt x="2124" y="95"/>
                    <a:pt x="1659" y="95"/>
                  </a:cubicBezTo>
                  <a:cubicBezTo>
                    <a:pt x="1248" y="95"/>
                    <a:pt x="905" y="390"/>
                    <a:pt x="830" y="779"/>
                  </a:cubicBezTo>
                  <a:cubicBezTo>
                    <a:pt x="463" y="412"/>
                    <a:pt x="463" y="412"/>
                    <a:pt x="463" y="412"/>
                  </a:cubicBezTo>
                  <a:cubicBezTo>
                    <a:pt x="571" y="294"/>
                    <a:pt x="634" y="149"/>
                    <a:pt x="652" y="0"/>
                  </a:cubicBezTo>
                  <a:cubicBezTo>
                    <a:pt x="561" y="92"/>
                    <a:pt x="561" y="92"/>
                    <a:pt x="561" y="92"/>
                  </a:cubicBezTo>
                  <a:cubicBezTo>
                    <a:pt x="530" y="200"/>
                    <a:pt x="473" y="302"/>
                    <a:pt x="387" y="387"/>
                  </a:cubicBezTo>
                  <a:cubicBezTo>
                    <a:pt x="302" y="472"/>
                    <a:pt x="200" y="530"/>
                    <a:pt x="92" y="561"/>
                  </a:cubicBezTo>
                  <a:cubicBezTo>
                    <a:pt x="0" y="652"/>
                    <a:pt x="0" y="652"/>
                    <a:pt x="0" y="652"/>
                  </a:cubicBezTo>
                  <a:cubicBezTo>
                    <a:pt x="149" y="634"/>
                    <a:pt x="294" y="571"/>
                    <a:pt x="412" y="463"/>
                  </a:cubicBezTo>
                  <a:cubicBezTo>
                    <a:pt x="818" y="869"/>
                    <a:pt x="818" y="869"/>
                    <a:pt x="818" y="869"/>
                  </a:cubicBezTo>
                  <a:cubicBezTo>
                    <a:pt x="816" y="892"/>
                    <a:pt x="815" y="915"/>
                    <a:pt x="815" y="939"/>
                  </a:cubicBezTo>
                  <a:cubicBezTo>
                    <a:pt x="815" y="1405"/>
                    <a:pt x="1193" y="1783"/>
                    <a:pt x="1659" y="1783"/>
                  </a:cubicBezTo>
                  <a:cubicBezTo>
                    <a:pt x="1881" y="1783"/>
                    <a:pt x="2083" y="1697"/>
                    <a:pt x="2234" y="1557"/>
                  </a:cubicBezTo>
                  <a:cubicBezTo>
                    <a:pt x="2237" y="1672"/>
                    <a:pt x="2333" y="1765"/>
                    <a:pt x="2449" y="1765"/>
                  </a:cubicBezTo>
                  <a:cubicBezTo>
                    <a:pt x="2569" y="1765"/>
                    <a:pt x="2665" y="1669"/>
                    <a:pt x="2665" y="1549"/>
                  </a:cubicBezTo>
                  <a:cubicBezTo>
                    <a:pt x="2665" y="1430"/>
                    <a:pt x="2569" y="1333"/>
                    <a:pt x="2449" y="1333"/>
                  </a:cubicBezTo>
                  <a:close/>
                  <a:moveTo>
                    <a:pt x="1659" y="1756"/>
                  </a:moveTo>
                  <a:cubicBezTo>
                    <a:pt x="1209" y="1756"/>
                    <a:pt x="842" y="1389"/>
                    <a:pt x="842" y="939"/>
                  </a:cubicBezTo>
                  <a:cubicBezTo>
                    <a:pt x="842" y="924"/>
                    <a:pt x="843" y="909"/>
                    <a:pt x="844" y="894"/>
                  </a:cubicBezTo>
                  <a:cubicBezTo>
                    <a:pt x="908" y="958"/>
                    <a:pt x="908" y="958"/>
                    <a:pt x="908" y="958"/>
                  </a:cubicBezTo>
                  <a:cubicBezTo>
                    <a:pt x="914" y="1120"/>
                    <a:pt x="972" y="1268"/>
                    <a:pt x="1065" y="1388"/>
                  </a:cubicBezTo>
                  <a:cubicBezTo>
                    <a:pt x="1065" y="1258"/>
                    <a:pt x="1065" y="1258"/>
                    <a:pt x="1065" y="1258"/>
                  </a:cubicBezTo>
                  <a:cubicBezTo>
                    <a:pt x="1010" y="1160"/>
                    <a:pt x="979" y="1047"/>
                    <a:pt x="979" y="927"/>
                  </a:cubicBezTo>
                  <a:cubicBezTo>
                    <a:pt x="979" y="806"/>
                    <a:pt x="1010" y="693"/>
                    <a:pt x="1065" y="595"/>
                  </a:cubicBezTo>
                  <a:cubicBezTo>
                    <a:pt x="1065" y="466"/>
                    <a:pt x="1065" y="466"/>
                    <a:pt x="1065" y="466"/>
                  </a:cubicBezTo>
                  <a:cubicBezTo>
                    <a:pt x="979" y="576"/>
                    <a:pt x="923" y="711"/>
                    <a:pt x="910" y="859"/>
                  </a:cubicBezTo>
                  <a:cubicBezTo>
                    <a:pt x="854" y="803"/>
                    <a:pt x="854" y="803"/>
                    <a:pt x="854" y="803"/>
                  </a:cubicBezTo>
                  <a:cubicBezTo>
                    <a:pt x="919" y="417"/>
                    <a:pt x="1255" y="123"/>
                    <a:pt x="1659" y="123"/>
                  </a:cubicBezTo>
                  <a:cubicBezTo>
                    <a:pt x="2109" y="123"/>
                    <a:pt x="2475" y="489"/>
                    <a:pt x="2475" y="939"/>
                  </a:cubicBezTo>
                  <a:cubicBezTo>
                    <a:pt x="2475" y="1389"/>
                    <a:pt x="2109" y="1756"/>
                    <a:pt x="1659" y="1756"/>
                  </a:cubicBezTo>
                  <a:close/>
                  <a:moveTo>
                    <a:pt x="2449" y="1741"/>
                  </a:moveTo>
                  <a:cubicBezTo>
                    <a:pt x="2343" y="1741"/>
                    <a:pt x="2257" y="1655"/>
                    <a:pt x="2257" y="1549"/>
                  </a:cubicBezTo>
                  <a:cubicBezTo>
                    <a:pt x="2257" y="1544"/>
                    <a:pt x="2258" y="1538"/>
                    <a:pt x="2258" y="1533"/>
                  </a:cubicBezTo>
                  <a:cubicBezTo>
                    <a:pt x="2307" y="1483"/>
                    <a:pt x="2350" y="1428"/>
                    <a:pt x="2385" y="1368"/>
                  </a:cubicBezTo>
                  <a:cubicBezTo>
                    <a:pt x="2405" y="1361"/>
                    <a:pt x="2427" y="1357"/>
                    <a:pt x="2449" y="1357"/>
                  </a:cubicBezTo>
                  <a:cubicBezTo>
                    <a:pt x="2556" y="1357"/>
                    <a:pt x="2641" y="1443"/>
                    <a:pt x="2641" y="1549"/>
                  </a:cubicBezTo>
                  <a:cubicBezTo>
                    <a:pt x="2641" y="1655"/>
                    <a:pt x="2556" y="1741"/>
                    <a:pt x="2449" y="1741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" name="Freeform 10"/>
            <p:cNvSpPr>
              <a:spLocks noEditPoints="1"/>
            </p:cNvSpPr>
            <p:nvPr/>
          </p:nvSpPr>
          <p:spPr bwMode="auto">
            <a:xfrm>
              <a:off x="2562244" y="3206616"/>
              <a:ext cx="4528326" cy="2732729"/>
            </a:xfrm>
            <a:custGeom>
              <a:avLst/>
              <a:gdLst>
                <a:gd name="T0" fmla="*/ 844 w 3739"/>
                <a:gd name="T1" fmla="*/ 658 h 2254"/>
                <a:gd name="T2" fmla="*/ 92 w 3739"/>
                <a:gd name="T3" fmla="*/ 1410 h 2254"/>
                <a:gd name="T4" fmla="*/ 844 w 3739"/>
                <a:gd name="T5" fmla="*/ 2162 h 2254"/>
                <a:gd name="T6" fmla="*/ 1389 w 3739"/>
                <a:gd name="T7" fmla="*/ 1927 h 2254"/>
                <a:gd name="T8" fmla="*/ 1389 w 3739"/>
                <a:gd name="T9" fmla="*/ 1816 h 2254"/>
                <a:gd name="T10" fmla="*/ 844 w 3739"/>
                <a:gd name="T11" fmla="*/ 2090 h 2254"/>
                <a:gd name="T12" fmla="*/ 164 w 3739"/>
                <a:gd name="T13" fmla="*/ 1410 h 2254"/>
                <a:gd name="T14" fmla="*/ 844 w 3739"/>
                <a:gd name="T15" fmla="*/ 730 h 2254"/>
                <a:gd name="T16" fmla="*/ 1389 w 3739"/>
                <a:gd name="T17" fmla="*/ 1005 h 2254"/>
                <a:gd name="T18" fmla="*/ 1389 w 3739"/>
                <a:gd name="T19" fmla="*/ 893 h 2254"/>
                <a:gd name="T20" fmla="*/ 844 w 3739"/>
                <a:gd name="T21" fmla="*/ 658 h 2254"/>
                <a:gd name="T22" fmla="*/ 3739 w 3739"/>
                <a:gd name="T23" fmla="*/ 450 h 2254"/>
                <a:gd name="T24" fmla="*/ 3374 w 3739"/>
                <a:gd name="T25" fmla="*/ 450 h 2254"/>
                <a:gd name="T26" fmla="*/ 3205 w 3739"/>
                <a:gd name="T27" fmla="*/ 0 h 2254"/>
                <a:gd name="T28" fmla="*/ 3205 w 3739"/>
                <a:gd name="T29" fmla="*/ 124 h 2254"/>
                <a:gd name="T30" fmla="*/ 3303 w 3739"/>
                <a:gd name="T31" fmla="*/ 475 h 2254"/>
                <a:gd name="T32" fmla="*/ 3205 w 3739"/>
                <a:gd name="T33" fmla="*/ 825 h 2254"/>
                <a:gd name="T34" fmla="*/ 3205 w 3739"/>
                <a:gd name="T35" fmla="*/ 950 h 2254"/>
                <a:gd name="T36" fmla="*/ 3373 w 3739"/>
                <a:gd name="T37" fmla="*/ 522 h 2254"/>
                <a:gd name="T38" fmla="*/ 3373 w 3739"/>
                <a:gd name="T39" fmla="*/ 522 h 2254"/>
                <a:gd name="T40" fmla="*/ 3667 w 3739"/>
                <a:gd name="T41" fmla="*/ 522 h 2254"/>
                <a:gd name="T42" fmla="*/ 3667 w 3739"/>
                <a:gd name="T43" fmla="*/ 1374 h 2254"/>
                <a:gd name="T44" fmla="*/ 1687 w 3739"/>
                <a:gd name="T45" fmla="*/ 1374 h 2254"/>
                <a:gd name="T46" fmla="*/ 844 w 3739"/>
                <a:gd name="T47" fmla="*/ 566 h 2254"/>
                <a:gd name="T48" fmla="*/ 464 w 3739"/>
                <a:gd name="T49" fmla="*/ 657 h 2254"/>
                <a:gd name="T50" fmla="*/ 469 w 3739"/>
                <a:gd name="T51" fmla="*/ 610 h 2254"/>
                <a:gd name="T52" fmla="*/ 253 w 3739"/>
                <a:gd name="T53" fmla="*/ 394 h 2254"/>
                <a:gd name="T54" fmla="*/ 37 w 3739"/>
                <a:gd name="T55" fmla="*/ 610 h 2254"/>
                <a:gd name="T56" fmla="*/ 236 w 3739"/>
                <a:gd name="T57" fmla="*/ 825 h 2254"/>
                <a:gd name="T58" fmla="*/ 0 w 3739"/>
                <a:gd name="T59" fmla="*/ 1410 h 2254"/>
                <a:gd name="T60" fmla="*/ 844 w 3739"/>
                <a:gd name="T61" fmla="*/ 2254 h 2254"/>
                <a:gd name="T62" fmla="*/ 1687 w 3739"/>
                <a:gd name="T63" fmla="*/ 1446 h 2254"/>
                <a:gd name="T64" fmla="*/ 3667 w 3739"/>
                <a:gd name="T65" fmla="*/ 1446 h 2254"/>
                <a:gd name="T66" fmla="*/ 3739 w 3739"/>
                <a:gd name="T67" fmla="*/ 1446 h 2254"/>
                <a:gd name="T68" fmla="*/ 3739 w 3739"/>
                <a:gd name="T69" fmla="*/ 450 h 2254"/>
                <a:gd name="T70" fmla="*/ 61 w 3739"/>
                <a:gd name="T71" fmla="*/ 610 h 2254"/>
                <a:gd name="T72" fmla="*/ 253 w 3739"/>
                <a:gd name="T73" fmla="*/ 418 h 2254"/>
                <a:gd name="T74" fmla="*/ 445 w 3739"/>
                <a:gd name="T75" fmla="*/ 610 h 2254"/>
                <a:gd name="T76" fmla="*/ 435 w 3739"/>
                <a:gd name="T77" fmla="*/ 672 h 2254"/>
                <a:gd name="T78" fmla="*/ 259 w 3739"/>
                <a:gd name="T79" fmla="*/ 802 h 2254"/>
                <a:gd name="T80" fmla="*/ 253 w 3739"/>
                <a:gd name="T81" fmla="*/ 802 h 2254"/>
                <a:gd name="T82" fmla="*/ 61 w 3739"/>
                <a:gd name="T83" fmla="*/ 610 h 2254"/>
                <a:gd name="T84" fmla="*/ 1437 w 3739"/>
                <a:gd name="T85" fmla="*/ 1079 h 2254"/>
                <a:gd name="T86" fmla="*/ 1524 w 3739"/>
                <a:gd name="T87" fmla="*/ 1410 h 2254"/>
                <a:gd name="T88" fmla="*/ 1437 w 3739"/>
                <a:gd name="T89" fmla="*/ 1742 h 2254"/>
                <a:gd name="T90" fmla="*/ 1437 w 3739"/>
                <a:gd name="T91" fmla="*/ 1871 h 2254"/>
                <a:gd name="T92" fmla="*/ 1595 w 3739"/>
                <a:gd name="T93" fmla="*/ 1446 h 2254"/>
                <a:gd name="T94" fmla="*/ 1659 w 3739"/>
                <a:gd name="T95" fmla="*/ 1446 h 2254"/>
                <a:gd name="T96" fmla="*/ 844 w 3739"/>
                <a:gd name="T97" fmla="*/ 2227 h 2254"/>
                <a:gd name="T98" fmla="*/ 27 w 3739"/>
                <a:gd name="T99" fmla="*/ 1410 h 2254"/>
                <a:gd name="T100" fmla="*/ 844 w 3739"/>
                <a:gd name="T101" fmla="*/ 594 h 2254"/>
                <a:gd name="T102" fmla="*/ 1659 w 3739"/>
                <a:gd name="T103" fmla="*/ 1374 h 2254"/>
                <a:gd name="T104" fmla="*/ 1595 w 3739"/>
                <a:gd name="T105" fmla="*/ 1374 h 2254"/>
                <a:gd name="T106" fmla="*/ 1437 w 3739"/>
                <a:gd name="T107" fmla="*/ 949 h 2254"/>
                <a:gd name="T108" fmla="*/ 1437 w 3739"/>
                <a:gd name="T109" fmla="*/ 1079 h 2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739" h="2254">
                  <a:moveTo>
                    <a:pt x="844" y="658"/>
                  </a:moveTo>
                  <a:cubicBezTo>
                    <a:pt x="429" y="658"/>
                    <a:pt x="92" y="996"/>
                    <a:pt x="92" y="1410"/>
                  </a:cubicBezTo>
                  <a:cubicBezTo>
                    <a:pt x="92" y="1825"/>
                    <a:pt x="429" y="2162"/>
                    <a:pt x="844" y="2162"/>
                  </a:cubicBezTo>
                  <a:cubicBezTo>
                    <a:pt x="1058" y="2162"/>
                    <a:pt x="1252" y="2072"/>
                    <a:pt x="1389" y="1927"/>
                  </a:cubicBezTo>
                  <a:cubicBezTo>
                    <a:pt x="1389" y="1816"/>
                    <a:pt x="1389" y="1816"/>
                    <a:pt x="1389" y="1816"/>
                  </a:cubicBezTo>
                  <a:cubicBezTo>
                    <a:pt x="1265" y="1982"/>
                    <a:pt x="1067" y="2090"/>
                    <a:pt x="844" y="2090"/>
                  </a:cubicBezTo>
                  <a:cubicBezTo>
                    <a:pt x="469" y="2090"/>
                    <a:pt x="164" y="1785"/>
                    <a:pt x="164" y="1410"/>
                  </a:cubicBezTo>
                  <a:cubicBezTo>
                    <a:pt x="164" y="1035"/>
                    <a:pt x="469" y="730"/>
                    <a:pt x="844" y="730"/>
                  </a:cubicBezTo>
                  <a:cubicBezTo>
                    <a:pt x="1067" y="730"/>
                    <a:pt x="1265" y="838"/>
                    <a:pt x="1389" y="1005"/>
                  </a:cubicBezTo>
                  <a:cubicBezTo>
                    <a:pt x="1389" y="893"/>
                    <a:pt x="1389" y="893"/>
                    <a:pt x="1389" y="893"/>
                  </a:cubicBezTo>
                  <a:cubicBezTo>
                    <a:pt x="1252" y="749"/>
                    <a:pt x="1058" y="658"/>
                    <a:pt x="844" y="658"/>
                  </a:cubicBezTo>
                  <a:close/>
                  <a:moveTo>
                    <a:pt x="3739" y="450"/>
                  </a:moveTo>
                  <a:cubicBezTo>
                    <a:pt x="3374" y="450"/>
                    <a:pt x="3374" y="450"/>
                    <a:pt x="3374" y="450"/>
                  </a:cubicBezTo>
                  <a:cubicBezTo>
                    <a:pt x="3369" y="279"/>
                    <a:pt x="3306" y="123"/>
                    <a:pt x="3205" y="0"/>
                  </a:cubicBezTo>
                  <a:cubicBezTo>
                    <a:pt x="3205" y="124"/>
                    <a:pt x="3205" y="124"/>
                    <a:pt x="3205" y="124"/>
                  </a:cubicBezTo>
                  <a:cubicBezTo>
                    <a:pt x="3267" y="227"/>
                    <a:pt x="3303" y="347"/>
                    <a:pt x="3303" y="475"/>
                  </a:cubicBezTo>
                  <a:cubicBezTo>
                    <a:pt x="3303" y="603"/>
                    <a:pt x="3267" y="723"/>
                    <a:pt x="3205" y="825"/>
                  </a:cubicBezTo>
                  <a:cubicBezTo>
                    <a:pt x="3205" y="950"/>
                    <a:pt x="3205" y="950"/>
                    <a:pt x="3205" y="950"/>
                  </a:cubicBezTo>
                  <a:cubicBezTo>
                    <a:pt x="3302" y="832"/>
                    <a:pt x="3363" y="684"/>
                    <a:pt x="3373" y="522"/>
                  </a:cubicBezTo>
                  <a:cubicBezTo>
                    <a:pt x="3373" y="522"/>
                    <a:pt x="3373" y="522"/>
                    <a:pt x="3373" y="522"/>
                  </a:cubicBezTo>
                  <a:cubicBezTo>
                    <a:pt x="3667" y="522"/>
                    <a:pt x="3667" y="522"/>
                    <a:pt x="3667" y="522"/>
                  </a:cubicBezTo>
                  <a:cubicBezTo>
                    <a:pt x="3667" y="1374"/>
                    <a:pt x="3667" y="1374"/>
                    <a:pt x="3667" y="1374"/>
                  </a:cubicBezTo>
                  <a:cubicBezTo>
                    <a:pt x="1687" y="1374"/>
                    <a:pt x="1687" y="1374"/>
                    <a:pt x="1687" y="1374"/>
                  </a:cubicBezTo>
                  <a:cubicBezTo>
                    <a:pt x="1668" y="925"/>
                    <a:pt x="1297" y="566"/>
                    <a:pt x="844" y="566"/>
                  </a:cubicBezTo>
                  <a:cubicBezTo>
                    <a:pt x="707" y="566"/>
                    <a:pt x="578" y="599"/>
                    <a:pt x="464" y="657"/>
                  </a:cubicBezTo>
                  <a:cubicBezTo>
                    <a:pt x="467" y="642"/>
                    <a:pt x="469" y="626"/>
                    <a:pt x="469" y="610"/>
                  </a:cubicBezTo>
                  <a:cubicBezTo>
                    <a:pt x="469" y="491"/>
                    <a:pt x="372" y="394"/>
                    <a:pt x="253" y="394"/>
                  </a:cubicBezTo>
                  <a:cubicBezTo>
                    <a:pt x="134" y="394"/>
                    <a:pt x="37" y="491"/>
                    <a:pt x="37" y="610"/>
                  </a:cubicBezTo>
                  <a:cubicBezTo>
                    <a:pt x="37" y="724"/>
                    <a:pt x="125" y="817"/>
                    <a:pt x="236" y="825"/>
                  </a:cubicBezTo>
                  <a:cubicBezTo>
                    <a:pt x="90" y="977"/>
                    <a:pt x="0" y="1183"/>
                    <a:pt x="0" y="1410"/>
                  </a:cubicBezTo>
                  <a:cubicBezTo>
                    <a:pt x="0" y="1876"/>
                    <a:pt x="378" y="2254"/>
                    <a:pt x="844" y="2254"/>
                  </a:cubicBezTo>
                  <a:cubicBezTo>
                    <a:pt x="1297" y="2254"/>
                    <a:pt x="1668" y="1895"/>
                    <a:pt x="1687" y="1446"/>
                  </a:cubicBezTo>
                  <a:cubicBezTo>
                    <a:pt x="3667" y="1446"/>
                    <a:pt x="3667" y="1446"/>
                    <a:pt x="3667" y="1446"/>
                  </a:cubicBezTo>
                  <a:cubicBezTo>
                    <a:pt x="3739" y="1446"/>
                    <a:pt x="3739" y="1446"/>
                    <a:pt x="3739" y="1446"/>
                  </a:cubicBezTo>
                  <a:lnTo>
                    <a:pt x="3739" y="450"/>
                  </a:lnTo>
                  <a:close/>
                  <a:moveTo>
                    <a:pt x="61" y="610"/>
                  </a:moveTo>
                  <a:cubicBezTo>
                    <a:pt x="61" y="504"/>
                    <a:pt x="147" y="418"/>
                    <a:pt x="253" y="418"/>
                  </a:cubicBezTo>
                  <a:cubicBezTo>
                    <a:pt x="359" y="418"/>
                    <a:pt x="445" y="504"/>
                    <a:pt x="445" y="610"/>
                  </a:cubicBezTo>
                  <a:cubicBezTo>
                    <a:pt x="445" y="632"/>
                    <a:pt x="441" y="653"/>
                    <a:pt x="435" y="672"/>
                  </a:cubicBezTo>
                  <a:cubicBezTo>
                    <a:pt x="371" y="708"/>
                    <a:pt x="312" y="752"/>
                    <a:pt x="259" y="802"/>
                  </a:cubicBezTo>
                  <a:cubicBezTo>
                    <a:pt x="257" y="802"/>
                    <a:pt x="255" y="802"/>
                    <a:pt x="253" y="802"/>
                  </a:cubicBezTo>
                  <a:cubicBezTo>
                    <a:pt x="147" y="802"/>
                    <a:pt x="61" y="716"/>
                    <a:pt x="61" y="610"/>
                  </a:cubicBezTo>
                  <a:close/>
                  <a:moveTo>
                    <a:pt x="1437" y="1079"/>
                  </a:moveTo>
                  <a:cubicBezTo>
                    <a:pt x="1492" y="1177"/>
                    <a:pt x="1524" y="1290"/>
                    <a:pt x="1524" y="1410"/>
                  </a:cubicBezTo>
                  <a:cubicBezTo>
                    <a:pt x="1524" y="1530"/>
                    <a:pt x="1492" y="1644"/>
                    <a:pt x="1437" y="1742"/>
                  </a:cubicBezTo>
                  <a:cubicBezTo>
                    <a:pt x="1437" y="1871"/>
                    <a:pt x="1437" y="1871"/>
                    <a:pt x="1437" y="1871"/>
                  </a:cubicBezTo>
                  <a:cubicBezTo>
                    <a:pt x="1530" y="1753"/>
                    <a:pt x="1587" y="1606"/>
                    <a:pt x="1595" y="1446"/>
                  </a:cubicBezTo>
                  <a:cubicBezTo>
                    <a:pt x="1659" y="1446"/>
                    <a:pt x="1659" y="1446"/>
                    <a:pt x="1659" y="1446"/>
                  </a:cubicBezTo>
                  <a:cubicBezTo>
                    <a:pt x="1641" y="1880"/>
                    <a:pt x="1282" y="2227"/>
                    <a:pt x="844" y="2227"/>
                  </a:cubicBezTo>
                  <a:cubicBezTo>
                    <a:pt x="394" y="2227"/>
                    <a:pt x="27" y="1860"/>
                    <a:pt x="27" y="1410"/>
                  </a:cubicBezTo>
                  <a:cubicBezTo>
                    <a:pt x="27" y="960"/>
                    <a:pt x="394" y="594"/>
                    <a:pt x="844" y="594"/>
                  </a:cubicBezTo>
                  <a:cubicBezTo>
                    <a:pt x="1282" y="594"/>
                    <a:pt x="1641" y="941"/>
                    <a:pt x="1659" y="1374"/>
                  </a:cubicBezTo>
                  <a:cubicBezTo>
                    <a:pt x="1595" y="1374"/>
                    <a:pt x="1595" y="1374"/>
                    <a:pt x="1595" y="1374"/>
                  </a:cubicBezTo>
                  <a:cubicBezTo>
                    <a:pt x="1587" y="1214"/>
                    <a:pt x="1530" y="1068"/>
                    <a:pt x="1437" y="949"/>
                  </a:cubicBezTo>
                  <a:lnTo>
                    <a:pt x="1437" y="1079"/>
                  </a:lnTo>
                  <a:close/>
                </a:path>
              </a:pathLst>
            </a:custGeom>
            <a:gradFill>
              <a:gsLst>
                <a:gs pos="69000">
                  <a:srgbClr val="5DB343"/>
                </a:gs>
                <a:gs pos="0">
                  <a:srgbClr val="19730F"/>
                </a:gs>
                <a:gs pos="100000">
                  <a:srgbClr val="19730F"/>
                </a:gs>
              </a:gsLst>
              <a:lin ang="10800000" scaled="0"/>
            </a:gra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" name="Freeform 7"/>
            <p:cNvSpPr>
              <a:spLocks/>
            </p:cNvSpPr>
            <p:nvPr/>
          </p:nvSpPr>
          <p:spPr bwMode="auto">
            <a:xfrm>
              <a:off x="2783098" y="4113521"/>
              <a:ext cx="1616038" cy="1617748"/>
            </a:xfrm>
            <a:custGeom>
              <a:avLst/>
              <a:gdLst>
                <a:gd name="T0" fmla="*/ 1098 w 1335"/>
                <a:gd name="T1" fmla="*/ 237 h 1335"/>
                <a:gd name="T2" fmla="*/ 1098 w 1335"/>
                <a:gd name="T3" fmla="*/ 1097 h 1335"/>
                <a:gd name="T4" fmla="*/ 238 w 1335"/>
                <a:gd name="T5" fmla="*/ 1097 h 1335"/>
                <a:gd name="T6" fmla="*/ 238 w 1335"/>
                <a:gd name="T7" fmla="*/ 237 h 1335"/>
                <a:gd name="T8" fmla="*/ 1098 w 1335"/>
                <a:gd name="T9" fmla="*/ 237 h 1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5" h="1335">
                  <a:moveTo>
                    <a:pt x="1098" y="237"/>
                  </a:moveTo>
                  <a:cubicBezTo>
                    <a:pt x="1335" y="475"/>
                    <a:pt x="1335" y="860"/>
                    <a:pt x="1098" y="1097"/>
                  </a:cubicBezTo>
                  <a:cubicBezTo>
                    <a:pt x="860" y="1335"/>
                    <a:pt x="475" y="1335"/>
                    <a:pt x="238" y="1097"/>
                  </a:cubicBezTo>
                  <a:cubicBezTo>
                    <a:pt x="0" y="860"/>
                    <a:pt x="0" y="475"/>
                    <a:pt x="238" y="237"/>
                  </a:cubicBezTo>
                  <a:cubicBezTo>
                    <a:pt x="475" y="0"/>
                    <a:pt x="860" y="0"/>
                    <a:pt x="1098" y="237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65000"/>
                  </a:schemeClr>
                </a:gs>
                <a:gs pos="43000">
                  <a:schemeClr val="bg1">
                    <a:lumMod val="8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4589210" y="2107605"/>
              <a:ext cx="426690" cy="511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>
                  <a:solidFill>
                    <a:srgbClr val="0070C0"/>
                  </a:solidFill>
                  <a:effectLst>
                    <a:outerShdw blurRad="50800" dist="38100" algn="l" rotWithShape="0">
                      <a:prstClr val="black">
                        <a:alpha val="40000"/>
                      </a:prst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1</a:t>
              </a:r>
              <a:endParaRPr lang="zh-CN" altLang="en-US" sz="2400" b="1" dirty="0">
                <a:solidFill>
                  <a:srgbClr val="0070C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6483703" y="4311994"/>
              <a:ext cx="426690" cy="511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>
                  <a:solidFill>
                    <a:schemeClr val="tx1">
                      <a:lumMod val="50000"/>
                      <a:lumOff val="50000"/>
                    </a:schemeClr>
                  </a:solidFill>
                  <a:effectLst>
                    <a:outerShdw blurRad="50800" dist="38100" algn="l" rotWithShape="0">
                      <a:prstClr val="black">
                        <a:alpha val="40000"/>
                      </a:prst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2</a:t>
              </a:r>
              <a:endParaRPr lang="zh-CN" altLang="en-US" sz="2400" b="1" dirty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2661847" y="3730403"/>
              <a:ext cx="426690" cy="511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>
                  <a:solidFill>
                    <a:srgbClr val="006600"/>
                  </a:solidFill>
                  <a:effectLst>
                    <a:outerShdw blurRad="50800" dist="38100" algn="l" rotWithShape="0">
                      <a:prstClr val="black">
                        <a:alpha val="40000"/>
                      </a:prst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3</a:t>
              </a:r>
              <a:endParaRPr lang="zh-CN" altLang="en-US" sz="2400" b="1" dirty="0">
                <a:solidFill>
                  <a:srgbClr val="00660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4" name="TextBox 11"/>
            <p:cNvSpPr txBox="1">
              <a:spLocks noChangeArrowheads="1"/>
            </p:cNvSpPr>
            <p:nvPr/>
          </p:nvSpPr>
          <p:spPr bwMode="auto">
            <a:xfrm flipH="1">
              <a:off x="2817952" y="2249834"/>
              <a:ext cx="1522950" cy="579678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zh-CN" altLang="en-US" sz="1400" b="1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</a:t>
              </a:r>
              <a:endParaRPr lang="en-US" altLang="zh-CN" sz="1400" b="1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 eaLnBrk="1" hangingPunct="1">
                <a:defRPr/>
              </a:pPr>
              <a:r>
                <a:rPr lang="zh-CN" altLang="en-US" sz="1400" b="1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添加</a:t>
              </a:r>
              <a:r>
                <a:rPr lang="zh-CN" altLang="en-US" sz="1400" b="1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标题</a:t>
              </a:r>
              <a:r>
                <a:rPr lang="zh-CN" altLang="en-US" sz="1400" b="1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    </a:t>
              </a:r>
              <a:endParaRPr lang="en-US" altLang="zh-CN" sz="1400" b="1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6" name="TextBox 11"/>
            <p:cNvSpPr txBox="1">
              <a:spLocks noChangeArrowheads="1"/>
            </p:cNvSpPr>
            <p:nvPr/>
          </p:nvSpPr>
          <p:spPr bwMode="auto">
            <a:xfrm flipH="1">
              <a:off x="2817952" y="4643916"/>
              <a:ext cx="1522950" cy="579678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zh-CN" altLang="en-US" sz="1400" b="1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</a:t>
              </a:r>
              <a:endParaRPr lang="en-US" altLang="zh-CN" sz="1400" b="1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 eaLnBrk="1" hangingPunct="1">
                <a:defRPr/>
              </a:pPr>
              <a:r>
                <a:rPr lang="zh-CN" altLang="en-US" sz="1400" b="1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添加</a:t>
              </a:r>
              <a:r>
                <a:rPr lang="zh-CN" altLang="en-US" sz="1400" b="1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标题</a:t>
              </a:r>
              <a:r>
                <a:rPr lang="zh-CN" altLang="en-US" sz="1400" b="1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    </a:t>
              </a:r>
              <a:endParaRPr lang="en-US" altLang="zh-CN" sz="1400" b="1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8" name="TextBox 11"/>
            <p:cNvSpPr txBox="1">
              <a:spLocks noChangeArrowheads="1"/>
            </p:cNvSpPr>
            <p:nvPr/>
          </p:nvSpPr>
          <p:spPr bwMode="auto">
            <a:xfrm flipH="1">
              <a:off x="4962852" y="3526359"/>
              <a:ext cx="1522950" cy="579678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zh-CN" altLang="en-US" sz="1400" b="1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</a:t>
              </a:r>
              <a:endParaRPr lang="en-US" altLang="zh-CN" sz="1400" b="1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 eaLnBrk="1" hangingPunct="1">
                <a:defRPr/>
              </a:pPr>
              <a:r>
                <a:rPr lang="zh-CN" altLang="en-US" sz="1400" b="1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添加</a:t>
              </a:r>
              <a:r>
                <a:rPr lang="zh-CN" altLang="en-US" sz="1400" b="1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标题</a:t>
              </a:r>
              <a:r>
                <a:rPr lang="zh-CN" altLang="en-US" sz="1400" b="1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    </a:t>
              </a:r>
              <a:endParaRPr lang="en-US" altLang="zh-CN" sz="1400" b="1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1" name="Freeform 7"/>
            <p:cNvSpPr>
              <a:spLocks/>
            </p:cNvSpPr>
            <p:nvPr/>
          </p:nvSpPr>
          <p:spPr bwMode="auto">
            <a:xfrm>
              <a:off x="3537592" y="4199101"/>
              <a:ext cx="549728" cy="1471987"/>
            </a:xfrm>
            <a:custGeom>
              <a:avLst/>
              <a:gdLst/>
              <a:ahLst/>
              <a:cxnLst/>
              <a:rect l="l" t="t" r="r" b="b"/>
              <a:pathLst>
                <a:path w="549728" h="1471987">
                  <a:moveTo>
                    <a:pt x="28752" y="0"/>
                  </a:moveTo>
                  <a:cubicBezTo>
                    <a:pt x="217139" y="0"/>
                    <a:pt x="405677" y="71799"/>
                    <a:pt x="549728" y="215397"/>
                  </a:cubicBezTo>
                  <a:cubicBezTo>
                    <a:pt x="836620" y="503804"/>
                    <a:pt x="836620" y="970346"/>
                    <a:pt x="549728" y="1257542"/>
                  </a:cubicBezTo>
                  <a:cubicBezTo>
                    <a:pt x="398324" y="1409106"/>
                    <a:pt x="197777" y="1481020"/>
                    <a:pt x="0" y="1471082"/>
                  </a:cubicBezTo>
                  <a:cubicBezTo>
                    <a:pt x="178758" y="1466297"/>
                    <a:pt x="355514" y="1394383"/>
                    <a:pt x="492211" y="1257542"/>
                  </a:cubicBezTo>
                  <a:cubicBezTo>
                    <a:pt x="779103" y="970346"/>
                    <a:pt x="779103" y="503804"/>
                    <a:pt x="492211" y="215397"/>
                  </a:cubicBezTo>
                  <a:cubicBezTo>
                    <a:pt x="355514" y="79130"/>
                    <a:pt x="178758" y="7519"/>
                    <a:pt x="0" y="2754"/>
                  </a:cubicBezTo>
                  <a:cubicBezTo>
                    <a:pt x="9523" y="187"/>
                    <a:pt x="19137" y="0"/>
                    <a:pt x="28752" y="0"/>
                  </a:cubicBezTo>
                  <a:close/>
                </a:path>
              </a:pathLst>
            </a:custGeom>
            <a:gradFill flip="none" rotWithShape="1">
              <a:gsLst>
                <a:gs pos="27000">
                  <a:schemeClr val="bg1">
                    <a:alpha val="69000"/>
                  </a:schemeClr>
                </a:gs>
                <a:gs pos="73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3" name="Freeform 7"/>
            <p:cNvSpPr>
              <a:spLocks/>
            </p:cNvSpPr>
            <p:nvPr/>
          </p:nvSpPr>
          <p:spPr bwMode="auto">
            <a:xfrm>
              <a:off x="3556642" y="1816876"/>
              <a:ext cx="549728" cy="1471987"/>
            </a:xfrm>
            <a:custGeom>
              <a:avLst/>
              <a:gdLst/>
              <a:ahLst/>
              <a:cxnLst/>
              <a:rect l="l" t="t" r="r" b="b"/>
              <a:pathLst>
                <a:path w="549728" h="1471987">
                  <a:moveTo>
                    <a:pt x="28752" y="0"/>
                  </a:moveTo>
                  <a:cubicBezTo>
                    <a:pt x="217139" y="0"/>
                    <a:pt x="405677" y="71799"/>
                    <a:pt x="549728" y="215397"/>
                  </a:cubicBezTo>
                  <a:cubicBezTo>
                    <a:pt x="836620" y="503804"/>
                    <a:pt x="836620" y="970346"/>
                    <a:pt x="549728" y="1257542"/>
                  </a:cubicBezTo>
                  <a:cubicBezTo>
                    <a:pt x="398324" y="1409106"/>
                    <a:pt x="197777" y="1481020"/>
                    <a:pt x="0" y="1471082"/>
                  </a:cubicBezTo>
                  <a:cubicBezTo>
                    <a:pt x="178758" y="1466297"/>
                    <a:pt x="355514" y="1394383"/>
                    <a:pt x="492211" y="1257542"/>
                  </a:cubicBezTo>
                  <a:cubicBezTo>
                    <a:pt x="779103" y="970346"/>
                    <a:pt x="779103" y="503804"/>
                    <a:pt x="492211" y="215397"/>
                  </a:cubicBezTo>
                  <a:cubicBezTo>
                    <a:pt x="355514" y="79130"/>
                    <a:pt x="178758" y="7519"/>
                    <a:pt x="0" y="2754"/>
                  </a:cubicBezTo>
                  <a:cubicBezTo>
                    <a:pt x="9523" y="187"/>
                    <a:pt x="19137" y="0"/>
                    <a:pt x="28752" y="0"/>
                  </a:cubicBezTo>
                  <a:close/>
                </a:path>
              </a:pathLst>
            </a:custGeom>
            <a:gradFill flip="none" rotWithShape="1">
              <a:gsLst>
                <a:gs pos="27000">
                  <a:schemeClr val="bg1">
                    <a:alpha val="69000"/>
                  </a:schemeClr>
                </a:gs>
                <a:gs pos="73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4" name="Freeform 7"/>
            <p:cNvSpPr>
              <a:spLocks/>
            </p:cNvSpPr>
            <p:nvPr/>
          </p:nvSpPr>
          <p:spPr bwMode="auto">
            <a:xfrm>
              <a:off x="5724677" y="3055917"/>
              <a:ext cx="549728" cy="1471987"/>
            </a:xfrm>
            <a:custGeom>
              <a:avLst/>
              <a:gdLst/>
              <a:ahLst/>
              <a:cxnLst/>
              <a:rect l="l" t="t" r="r" b="b"/>
              <a:pathLst>
                <a:path w="549728" h="1471987">
                  <a:moveTo>
                    <a:pt x="28752" y="0"/>
                  </a:moveTo>
                  <a:cubicBezTo>
                    <a:pt x="217139" y="0"/>
                    <a:pt x="405677" y="71799"/>
                    <a:pt x="549728" y="215397"/>
                  </a:cubicBezTo>
                  <a:cubicBezTo>
                    <a:pt x="836620" y="503804"/>
                    <a:pt x="836620" y="970346"/>
                    <a:pt x="549728" y="1257542"/>
                  </a:cubicBezTo>
                  <a:cubicBezTo>
                    <a:pt x="398324" y="1409106"/>
                    <a:pt x="197777" y="1481020"/>
                    <a:pt x="0" y="1471082"/>
                  </a:cubicBezTo>
                  <a:cubicBezTo>
                    <a:pt x="178758" y="1466297"/>
                    <a:pt x="355514" y="1394383"/>
                    <a:pt x="492211" y="1257542"/>
                  </a:cubicBezTo>
                  <a:cubicBezTo>
                    <a:pt x="779103" y="970346"/>
                    <a:pt x="779103" y="503804"/>
                    <a:pt x="492211" y="215397"/>
                  </a:cubicBezTo>
                  <a:cubicBezTo>
                    <a:pt x="355514" y="79130"/>
                    <a:pt x="178758" y="7519"/>
                    <a:pt x="0" y="2754"/>
                  </a:cubicBezTo>
                  <a:cubicBezTo>
                    <a:pt x="9523" y="187"/>
                    <a:pt x="19137" y="0"/>
                    <a:pt x="28752" y="0"/>
                  </a:cubicBezTo>
                  <a:close/>
                </a:path>
              </a:pathLst>
            </a:custGeom>
            <a:gradFill flip="none" rotWithShape="1">
              <a:gsLst>
                <a:gs pos="27000">
                  <a:schemeClr val="bg1">
                    <a:alpha val="69000"/>
                  </a:schemeClr>
                </a:gs>
                <a:gs pos="73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35" name="TextBox 34"/>
          <p:cNvSpPr txBox="1"/>
          <p:nvPr/>
        </p:nvSpPr>
        <p:spPr>
          <a:xfrm>
            <a:off x="6224103" y="260648"/>
            <a:ext cx="37240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r">
              <a:defRPr b="1">
                <a:solidFill>
                  <a:prstClr val="black"/>
                </a:solidFill>
                <a:latin typeface="冬青黑体简体中文 W3" pitchFamily="34" charset="-122"/>
                <a:ea typeface="冬青黑体简体中文 W3" pitchFamily="34" charset="-122"/>
              </a:defRPr>
            </a:lvl1pPr>
          </a:lstStyle>
          <a:p>
            <a:r>
              <a:rPr lang="zh-CN" altLang="en-US" b="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创意商务剪影比例流程图</a:t>
            </a:r>
            <a:r>
              <a:rPr lang="en-US" altLang="zh-CN" b="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PPT</a:t>
            </a:r>
            <a:r>
              <a:rPr lang="zh-CN" altLang="en-US" b="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图表</a:t>
            </a:r>
          </a:p>
        </p:txBody>
      </p:sp>
      <p:sp>
        <p:nvSpPr>
          <p:cNvPr id="36" name="矩形 35"/>
          <p:cNvSpPr/>
          <p:nvPr/>
        </p:nvSpPr>
        <p:spPr>
          <a:xfrm>
            <a:off x="2241392" y="1473364"/>
            <a:ext cx="795906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buClr>
                <a:srgbClr val="0070C0"/>
              </a:buClr>
            </a:pPr>
            <a:r>
              <a:rPr lang="zh-CN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拥有</a:t>
            </a:r>
            <a:r>
              <a:rPr lang="zh-CN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国内顶尖的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制作技术、顶级的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设计团队， 坚持精益求精、拒绝平庸的做事精神，帮助您实现美观、精致、严谨、动感的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展示效果，让您的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创造卓越价值。</a:t>
            </a:r>
          </a:p>
        </p:txBody>
      </p:sp>
      <p:sp>
        <p:nvSpPr>
          <p:cNvPr id="37" name="矩形 36"/>
          <p:cNvSpPr/>
          <p:nvPr/>
        </p:nvSpPr>
        <p:spPr>
          <a:xfrm>
            <a:off x="2241392" y="1103212"/>
            <a:ext cx="2960726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buClr>
                <a:srgbClr val="0070C0"/>
              </a:buClr>
            </a:pPr>
            <a:r>
              <a:rPr lang="zh-CN" altLang="zh-CN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上海锐普广告有限公司</a:t>
            </a:r>
          </a:p>
        </p:txBody>
      </p:sp>
      <p:grpSp>
        <p:nvGrpSpPr>
          <p:cNvPr id="39" name="组合 38"/>
          <p:cNvGrpSpPr/>
          <p:nvPr/>
        </p:nvGrpSpPr>
        <p:grpSpPr>
          <a:xfrm>
            <a:off x="2779914" y="2725318"/>
            <a:ext cx="2572374" cy="609045"/>
            <a:chOff x="3272921" y="2266701"/>
            <a:chExt cx="2572374" cy="609045"/>
          </a:xfrm>
        </p:grpSpPr>
        <p:sp>
          <p:nvSpPr>
            <p:cNvPr id="40" name="矩形 39"/>
            <p:cNvSpPr/>
            <p:nvPr/>
          </p:nvSpPr>
          <p:spPr>
            <a:xfrm>
              <a:off x="3272921" y="2537192"/>
              <a:ext cx="2444106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buClr>
                  <a:srgbClr val="0070C0"/>
                </a:buClr>
              </a:pPr>
              <a:r>
                <a:rPr lang="zh-CN" altLang="en-US" sz="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是</a:t>
              </a:r>
              <a:r>
                <a:rPr lang="zh-CN" altLang="zh-CN" sz="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国内</a:t>
              </a:r>
              <a:r>
                <a:rPr lang="zh-CN" altLang="zh-CN" sz="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顶尖的</a:t>
              </a:r>
              <a:r>
                <a:rPr lang="en-US" altLang="zh-CN" sz="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zh-CN" sz="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制作技术、顶级的</a:t>
              </a:r>
              <a:r>
                <a:rPr lang="en-US" altLang="zh-CN" sz="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zh-CN" sz="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设计团队， 坚持精益求精、拒绝平庸的做事</a:t>
              </a:r>
              <a:r>
                <a:rPr lang="zh-CN" altLang="zh-CN" sz="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精神</a:t>
              </a:r>
              <a:r>
                <a:rPr lang="zh-CN" altLang="en-US" sz="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。</a:t>
              </a:r>
              <a:endParaRPr lang="zh-CN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1" name="矩形 40"/>
            <p:cNvSpPr/>
            <p:nvPr/>
          </p:nvSpPr>
          <p:spPr>
            <a:xfrm>
              <a:off x="3272921" y="2266701"/>
              <a:ext cx="2572374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buClr>
                  <a:srgbClr val="0070C0"/>
                </a:buClr>
              </a:pPr>
              <a:r>
                <a:rPr lang="zh-CN" altLang="zh-CN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上海锐普广告有限公司</a:t>
              </a:r>
            </a:p>
          </p:txBody>
        </p:sp>
      </p:grpSp>
      <p:cxnSp>
        <p:nvCxnSpPr>
          <p:cNvPr id="43" name="直接连接符 42"/>
          <p:cNvCxnSpPr/>
          <p:nvPr/>
        </p:nvCxnSpPr>
        <p:spPr>
          <a:xfrm flipH="1">
            <a:off x="2352098" y="3348631"/>
            <a:ext cx="3660082" cy="1"/>
          </a:xfrm>
          <a:prstGeom prst="line">
            <a:avLst/>
          </a:prstGeom>
          <a:ln w="6350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/>
          <p:cNvCxnSpPr/>
          <p:nvPr/>
        </p:nvCxnSpPr>
        <p:spPr>
          <a:xfrm flipV="1">
            <a:off x="2711762" y="2833741"/>
            <a:ext cx="0" cy="420471"/>
          </a:xfrm>
          <a:prstGeom prst="line">
            <a:avLst/>
          </a:prstGeom>
          <a:ln w="6350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7" name="组合 46"/>
          <p:cNvGrpSpPr/>
          <p:nvPr/>
        </p:nvGrpSpPr>
        <p:grpSpPr>
          <a:xfrm>
            <a:off x="2779914" y="3644923"/>
            <a:ext cx="2572374" cy="609045"/>
            <a:chOff x="3272921" y="2266701"/>
            <a:chExt cx="2572374" cy="609045"/>
          </a:xfrm>
        </p:grpSpPr>
        <p:sp>
          <p:nvSpPr>
            <p:cNvPr id="48" name="矩形 47"/>
            <p:cNvSpPr/>
            <p:nvPr/>
          </p:nvSpPr>
          <p:spPr>
            <a:xfrm>
              <a:off x="3272921" y="2537192"/>
              <a:ext cx="2444106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buClr>
                  <a:srgbClr val="0070C0"/>
                </a:buClr>
              </a:pPr>
              <a:r>
                <a:rPr lang="zh-CN" altLang="en-US" sz="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是</a:t>
              </a:r>
              <a:r>
                <a:rPr lang="zh-CN" altLang="zh-CN" sz="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国内</a:t>
              </a:r>
              <a:r>
                <a:rPr lang="zh-CN" altLang="zh-CN" sz="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顶尖的</a:t>
              </a:r>
              <a:r>
                <a:rPr lang="en-US" altLang="zh-CN" sz="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zh-CN" sz="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制作技术、顶级的</a:t>
              </a:r>
              <a:r>
                <a:rPr lang="en-US" altLang="zh-CN" sz="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zh-CN" sz="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设计团队， 坚持精益求精、拒绝平庸的做事</a:t>
              </a:r>
              <a:r>
                <a:rPr lang="zh-CN" altLang="zh-CN" sz="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精神</a:t>
              </a:r>
              <a:r>
                <a:rPr lang="zh-CN" altLang="en-US" sz="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。</a:t>
              </a:r>
              <a:endParaRPr lang="zh-CN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>
              <a:off x="3272921" y="2266701"/>
              <a:ext cx="2572374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buClr>
                  <a:srgbClr val="0070C0"/>
                </a:buClr>
              </a:pPr>
              <a:r>
                <a:rPr lang="zh-CN" altLang="zh-CN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上海锐普广告有限公司</a:t>
              </a:r>
            </a:p>
          </p:txBody>
        </p:sp>
      </p:grpSp>
      <p:cxnSp>
        <p:nvCxnSpPr>
          <p:cNvPr id="50" name="直接连接符 49"/>
          <p:cNvCxnSpPr/>
          <p:nvPr/>
        </p:nvCxnSpPr>
        <p:spPr>
          <a:xfrm flipH="1">
            <a:off x="2352099" y="4268234"/>
            <a:ext cx="5563177" cy="0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/>
          <p:cNvCxnSpPr/>
          <p:nvPr/>
        </p:nvCxnSpPr>
        <p:spPr>
          <a:xfrm flipV="1">
            <a:off x="2711762" y="3739791"/>
            <a:ext cx="0" cy="420471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3" name="组合 52"/>
          <p:cNvGrpSpPr/>
          <p:nvPr/>
        </p:nvGrpSpPr>
        <p:grpSpPr>
          <a:xfrm>
            <a:off x="2779914" y="4573151"/>
            <a:ext cx="2572374" cy="609045"/>
            <a:chOff x="3272921" y="2266701"/>
            <a:chExt cx="2572374" cy="609045"/>
          </a:xfrm>
        </p:grpSpPr>
        <p:sp>
          <p:nvSpPr>
            <p:cNvPr id="54" name="矩形 53"/>
            <p:cNvSpPr/>
            <p:nvPr/>
          </p:nvSpPr>
          <p:spPr>
            <a:xfrm>
              <a:off x="3272921" y="2537192"/>
              <a:ext cx="2444106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buClr>
                  <a:srgbClr val="0070C0"/>
                </a:buClr>
              </a:pPr>
              <a:r>
                <a:rPr lang="zh-CN" altLang="en-US" sz="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是</a:t>
              </a:r>
              <a:r>
                <a:rPr lang="zh-CN" altLang="zh-CN" sz="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国内</a:t>
              </a:r>
              <a:r>
                <a:rPr lang="zh-CN" altLang="zh-CN" sz="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顶尖的</a:t>
              </a:r>
              <a:r>
                <a:rPr lang="en-US" altLang="zh-CN" sz="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zh-CN" sz="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制作技术、顶级的</a:t>
              </a:r>
              <a:r>
                <a:rPr lang="en-US" altLang="zh-CN" sz="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zh-CN" sz="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设计团队， 坚持精益求精、拒绝平庸的做事</a:t>
              </a:r>
              <a:r>
                <a:rPr lang="zh-CN" altLang="zh-CN" sz="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精神</a:t>
              </a:r>
              <a:r>
                <a:rPr lang="zh-CN" altLang="en-US" sz="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。</a:t>
              </a:r>
              <a:endParaRPr lang="zh-CN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5" name="矩形 54"/>
            <p:cNvSpPr/>
            <p:nvPr/>
          </p:nvSpPr>
          <p:spPr>
            <a:xfrm>
              <a:off x="3272921" y="2266701"/>
              <a:ext cx="2572374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buClr>
                  <a:srgbClr val="0070C0"/>
                </a:buClr>
              </a:pPr>
              <a:r>
                <a:rPr lang="zh-CN" altLang="zh-CN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上海锐普广告有限公司</a:t>
              </a:r>
            </a:p>
          </p:txBody>
        </p:sp>
      </p:grpSp>
      <p:cxnSp>
        <p:nvCxnSpPr>
          <p:cNvPr id="56" name="直接连接符 55"/>
          <p:cNvCxnSpPr/>
          <p:nvPr/>
        </p:nvCxnSpPr>
        <p:spPr>
          <a:xfrm flipH="1">
            <a:off x="2352100" y="5196462"/>
            <a:ext cx="3660081" cy="0"/>
          </a:xfrm>
          <a:prstGeom prst="line">
            <a:avLst/>
          </a:prstGeom>
          <a:ln w="6350">
            <a:solidFill>
              <a:srgbClr val="009E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直接连接符 56"/>
          <p:cNvCxnSpPr/>
          <p:nvPr/>
        </p:nvCxnSpPr>
        <p:spPr>
          <a:xfrm flipV="1">
            <a:off x="2711762" y="4668019"/>
            <a:ext cx="0" cy="420471"/>
          </a:xfrm>
          <a:prstGeom prst="line">
            <a:avLst/>
          </a:prstGeom>
          <a:ln w="6350">
            <a:solidFill>
              <a:srgbClr val="009E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139" name="组合 2138"/>
          <p:cNvGrpSpPr/>
          <p:nvPr/>
        </p:nvGrpSpPr>
        <p:grpSpPr>
          <a:xfrm>
            <a:off x="2383749" y="4620529"/>
            <a:ext cx="148992" cy="550305"/>
            <a:chOff x="-947244" y="3846465"/>
            <a:chExt cx="290699" cy="1124031"/>
          </a:xfrm>
          <a:effectLst>
            <a:reflection blurRad="6350" stA="35000" endPos="17000" dir="5400000" sy="-100000" algn="bl" rotWithShape="0"/>
          </a:effectLst>
        </p:grpSpPr>
        <p:sp>
          <p:nvSpPr>
            <p:cNvPr id="25" name="Freeform 6"/>
            <p:cNvSpPr>
              <a:spLocks/>
            </p:cNvSpPr>
            <p:nvPr/>
          </p:nvSpPr>
          <p:spPr bwMode="auto">
            <a:xfrm>
              <a:off x="-838717" y="4606155"/>
              <a:ext cx="81397" cy="317829"/>
            </a:xfrm>
            <a:custGeom>
              <a:avLst/>
              <a:gdLst>
                <a:gd name="T0" fmla="*/ 0 w 9"/>
                <a:gd name="T1" fmla="*/ 34 h 35"/>
                <a:gd name="T2" fmla="*/ 6 w 9"/>
                <a:gd name="T3" fmla="*/ 30 h 35"/>
                <a:gd name="T4" fmla="*/ 8 w 9"/>
                <a:gd name="T5" fmla="*/ 26 h 35"/>
                <a:gd name="T6" fmla="*/ 7 w 9"/>
                <a:gd name="T7" fmla="*/ 21 h 35"/>
                <a:gd name="T8" fmla="*/ 9 w 9"/>
                <a:gd name="T9" fmla="*/ 13 h 35"/>
                <a:gd name="T10" fmla="*/ 5 w 9"/>
                <a:gd name="T11" fmla="*/ 0 h 35"/>
                <a:gd name="T12" fmla="*/ 0 w 9"/>
                <a:gd name="T13" fmla="*/ 0 h 35"/>
                <a:gd name="T14" fmla="*/ 1 w 9"/>
                <a:gd name="T15" fmla="*/ 4 h 35"/>
                <a:gd name="T16" fmla="*/ 3 w 9"/>
                <a:gd name="T17" fmla="*/ 24 h 35"/>
                <a:gd name="T18" fmla="*/ 3 w 9"/>
                <a:gd name="T19" fmla="*/ 27 h 35"/>
                <a:gd name="T20" fmla="*/ 1 w 9"/>
                <a:gd name="T21" fmla="*/ 32 h 35"/>
                <a:gd name="T22" fmla="*/ 0 w 9"/>
                <a:gd name="T23" fmla="*/ 3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" h="35">
                  <a:moveTo>
                    <a:pt x="0" y="34"/>
                  </a:moveTo>
                  <a:cubicBezTo>
                    <a:pt x="0" y="34"/>
                    <a:pt x="5" y="35"/>
                    <a:pt x="6" y="30"/>
                  </a:cubicBezTo>
                  <a:cubicBezTo>
                    <a:pt x="8" y="25"/>
                    <a:pt x="8" y="26"/>
                    <a:pt x="8" y="26"/>
                  </a:cubicBezTo>
                  <a:cubicBezTo>
                    <a:pt x="8" y="26"/>
                    <a:pt x="7" y="23"/>
                    <a:pt x="7" y="21"/>
                  </a:cubicBezTo>
                  <a:cubicBezTo>
                    <a:pt x="7" y="19"/>
                    <a:pt x="9" y="14"/>
                    <a:pt x="9" y="13"/>
                  </a:cubicBezTo>
                  <a:cubicBezTo>
                    <a:pt x="9" y="12"/>
                    <a:pt x="5" y="0"/>
                    <a:pt x="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3"/>
                    <a:pt x="1" y="4"/>
                  </a:cubicBezTo>
                  <a:cubicBezTo>
                    <a:pt x="1" y="4"/>
                    <a:pt x="3" y="23"/>
                    <a:pt x="3" y="24"/>
                  </a:cubicBezTo>
                  <a:cubicBezTo>
                    <a:pt x="3" y="26"/>
                    <a:pt x="3" y="27"/>
                    <a:pt x="3" y="27"/>
                  </a:cubicBezTo>
                  <a:cubicBezTo>
                    <a:pt x="3" y="28"/>
                    <a:pt x="2" y="31"/>
                    <a:pt x="1" y="32"/>
                  </a:cubicBezTo>
                  <a:cubicBezTo>
                    <a:pt x="1" y="32"/>
                    <a:pt x="1" y="34"/>
                    <a:pt x="0" y="34"/>
                  </a:cubicBezTo>
                  <a:close/>
                </a:path>
              </a:pathLst>
            </a:custGeom>
            <a:solidFill>
              <a:srgbClr val="F2C2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7" name="Freeform 7"/>
            <p:cNvSpPr>
              <a:spLocks/>
            </p:cNvSpPr>
            <p:nvPr/>
          </p:nvSpPr>
          <p:spPr bwMode="auto">
            <a:xfrm>
              <a:off x="-792205" y="4842590"/>
              <a:ext cx="27133" cy="65893"/>
            </a:xfrm>
            <a:custGeom>
              <a:avLst/>
              <a:gdLst>
                <a:gd name="T0" fmla="*/ 0 w 3"/>
                <a:gd name="T1" fmla="*/ 7 h 7"/>
                <a:gd name="T2" fmla="*/ 0 w 3"/>
                <a:gd name="T3" fmla="*/ 5 h 7"/>
                <a:gd name="T4" fmla="*/ 2 w 3"/>
                <a:gd name="T5" fmla="*/ 0 h 7"/>
                <a:gd name="T6" fmla="*/ 3 w 3"/>
                <a:gd name="T7" fmla="*/ 1 h 7"/>
                <a:gd name="T8" fmla="*/ 0 w 3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7">
                  <a:moveTo>
                    <a:pt x="0" y="7"/>
                  </a:moveTo>
                  <a:cubicBezTo>
                    <a:pt x="0" y="7"/>
                    <a:pt x="0" y="5"/>
                    <a:pt x="0" y="5"/>
                  </a:cubicBezTo>
                  <a:cubicBezTo>
                    <a:pt x="1" y="5"/>
                    <a:pt x="2" y="1"/>
                    <a:pt x="2" y="0"/>
                  </a:cubicBezTo>
                  <a:cubicBezTo>
                    <a:pt x="3" y="1"/>
                    <a:pt x="3" y="1"/>
                    <a:pt x="3" y="1"/>
                  </a:cubicBezTo>
                  <a:lnTo>
                    <a:pt x="0" y="7"/>
                  </a:lnTo>
                  <a:close/>
                </a:path>
              </a:pathLst>
            </a:custGeom>
            <a:solidFill>
              <a:srgbClr val="EBB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9" name="Freeform 8"/>
            <p:cNvSpPr>
              <a:spLocks/>
            </p:cNvSpPr>
            <p:nvPr/>
          </p:nvSpPr>
          <p:spPr bwMode="auto">
            <a:xfrm>
              <a:off x="-858096" y="4889102"/>
              <a:ext cx="81397" cy="62015"/>
            </a:xfrm>
            <a:custGeom>
              <a:avLst/>
              <a:gdLst>
                <a:gd name="T0" fmla="*/ 0 w 9"/>
                <a:gd name="T1" fmla="*/ 5 h 7"/>
                <a:gd name="T2" fmla="*/ 0 w 9"/>
                <a:gd name="T3" fmla="*/ 6 h 7"/>
                <a:gd name="T4" fmla="*/ 3 w 9"/>
                <a:gd name="T5" fmla="*/ 6 h 7"/>
                <a:gd name="T6" fmla="*/ 8 w 9"/>
                <a:gd name="T7" fmla="*/ 3 h 7"/>
                <a:gd name="T8" fmla="*/ 9 w 9"/>
                <a:gd name="T9" fmla="*/ 0 h 7"/>
                <a:gd name="T10" fmla="*/ 5 w 9"/>
                <a:gd name="T11" fmla="*/ 3 h 7"/>
                <a:gd name="T12" fmla="*/ 2 w 9"/>
                <a:gd name="T13" fmla="*/ 3 h 7"/>
                <a:gd name="T14" fmla="*/ 0 w 9"/>
                <a:gd name="T15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7">
                  <a:moveTo>
                    <a:pt x="0" y="5"/>
                  </a:moveTo>
                  <a:cubicBezTo>
                    <a:pt x="0" y="5"/>
                    <a:pt x="0" y="5"/>
                    <a:pt x="0" y="6"/>
                  </a:cubicBezTo>
                  <a:cubicBezTo>
                    <a:pt x="1" y="7"/>
                    <a:pt x="2" y="7"/>
                    <a:pt x="3" y="6"/>
                  </a:cubicBezTo>
                  <a:cubicBezTo>
                    <a:pt x="7" y="5"/>
                    <a:pt x="8" y="3"/>
                    <a:pt x="8" y="3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6" y="3"/>
                    <a:pt x="5" y="3"/>
                  </a:cubicBezTo>
                  <a:cubicBezTo>
                    <a:pt x="4" y="3"/>
                    <a:pt x="2" y="3"/>
                    <a:pt x="2" y="3"/>
                  </a:cubicBezTo>
                  <a:lnTo>
                    <a:pt x="0" y="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8" name="Freeform 9"/>
            <p:cNvSpPr>
              <a:spLocks/>
            </p:cNvSpPr>
            <p:nvPr/>
          </p:nvSpPr>
          <p:spPr bwMode="auto">
            <a:xfrm>
              <a:off x="-838717" y="4606155"/>
              <a:ext cx="81397" cy="255814"/>
            </a:xfrm>
            <a:custGeom>
              <a:avLst/>
              <a:gdLst>
                <a:gd name="T0" fmla="*/ 0 w 9"/>
                <a:gd name="T1" fmla="*/ 0 h 28"/>
                <a:gd name="T2" fmla="*/ 0 w 9"/>
                <a:gd name="T3" fmla="*/ 2 h 28"/>
                <a:gd name="T4" fmla="*/ 1 w 9"/>
                <a:gd name="T5" fmla="*/ 1 h 28"/>
                <a:gd name="T6" fmla="*/ 6 w 9"/>
                <a:gd name="T7" fmla="*/ 4 h 28"/>
                <a:gd name="T8" fmla="*/ 7 w 9"/>
                <a:gd name="T9" fmla="*/ 14 h 28"/>
                <a:gd name="T10" fmla="*/ 6 w 9"/>
                <a:gd name="T11" fmla="*/ 22 h 28"/>
                <a:gd name="T12" fmla="*/ 5 w 9"/>
                <a:gd name="T13" fmla="*/ 27 h 28"/>
                <a:gd name="T14" fmla="*/ 6 w 9"/>
                <a:gd name="T15" fmla="*/ 27 h 28"/>
                <a:gd name="T16" fmla="*/ 7 w 9"/>
                <a:gd name="T17" fmla="*/ 27 h 28"/>
                <a:gd name="T18" fmla="*/ 8 w 9"/>
                <a:gd name="T19" fmla="*/ 26 h 28"/>
                <a:gd name="T20" fmla="*/ 7 w 9"/>
                <a:gd name="T21" fmla="*/ 21 h 28"/>
                <a:gd name="T22" fmla="*/ 9 w 9"/>
                <a:gd name="T23" fmla="*/ 13 h 28"/>
                <a:gd name="T24" fmla="*/ 5 w 9"/>
                <a:gd name="T25" fmla="*/ 0 h 28"/>
                <a:gd name="T26" fmla="*/ 0 w 9"/>
                <a:gd name="T2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" h="28">
                  <a:moveTo>
                    <a:pt x="0" y="0"/>
                  </a:moveTo>
                  <a:cubicBezTo>
                    <a:pt x="0" y="0"/>
                    <a:pt x="0" y="1"/>
                    <a:pt x="0" y="2"/>
                  </a:cubicBezTo>
                  <a:cubicBezTo>
                    <a:pt x="0" y="2"/>
                    <a:pt x="1" y="1"/>
                    <a:pt x="1" y="1"/>
                  </a:cubicBezTo>
                  <a:cubicBezTo>
                    <a:pt x="1" y="1"/>
                    <a:pt x="5" y="3"/>
                    <a:pt x="6" y="4"/>
                  </a:cubicBezTo>
                  <a:cubicBezTo>
                    <a:pt x="6" y="6"/>
                    <a:pt x="7" y="12"/>
                    <a:pt x="7" y="14"/>
                  </a:cubicBezTo>
                  <a:cubicBezTo>
                    <a:pt x="6" y="16"/>
                    <a:pt x="6" y="21"/>
                    <a:pt x="6" y="22"/>
                  </a:cubicBezTo>
                  <a:cubicBezTo>
                    <a:pt x="6" y="23"/>
                    <a:pt x="6" y="26"/>
                    <a:pt x="5" y="27"/>
                  </a:cubicBezTo>
                  <a:cubicBezTo>
                    <a:pt x="5" y="27"/>
                    <a:pt x="5" y="28"/>
                    <a:pt x="6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8" y="26"/>
                    <a:pt x="7" y="23"/>
                    <a:pt x="7" y="21"/>
                  </a:cubicBezTo>
                  <a:cubicBezTo>
                    <a:pt x="7" y="19"/>
                    <a:pt x="9" y="14"/>
                    <a:pt x="9" y="13"/>
                  </a:cubicBezTo>
                  <a:cubicBezTo>
                    <a:pt x="9" y="12"/>
                    <a:pt x="5" y="0"/>
                    <a:pt x="5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BB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2" name="Freeform 10"/>
            <p:cNvSpPr>
              <a:spLocks/>
            </p:cNvSpPr>
            <p:nvPr/>
          </p:nvSpPr>
          <p:spPr bwMode="auto">
            <a:xfrm>
              <a:off x="-830965" y="4641040"/>
              <a:ext cx="27133" cy="7752"/>
            </a:xfrm>
            <a:custGeom>
              <a:avLst/>
              <a:gdLst>
                <a:gd name="T0" fmla="*/ 0 w 3"/>
                <a:gd name="T1" fmla="*/ 0 h 1"/>
                <a:gd name="T2" fmla="*/ 0 w 3"/>
                <a:gd name="T3" fmla="*/ 0 h 1"/>
                <a:gd name="T4" fmla="*/ 0 w 3"/>
                <a:gd name="T5" fmla="*/ 1 h 1"/>
                <a:gd name="T6" fmla="*/ 3 w 3"/>
                <a:gd name="T7" fmla="*/ 1 h 1"/>
                <a:gd name="T8" fmla="*/ 0 w 3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EBB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8" name="Freeform 11"/>
            <p:cNvSpPr>
              <a:spLocks/>
            </p:cNvSpPr>
            <p:nvPr/>
          </p:nvSpPr>
          <p:spPr bwMode="auto">
            <a:xfrm>
              <a:off x="-803832" y="4594528"/>
              <a:ext cx="120156" cy="348837"/>
            </a:xfrm>
            <a:custGeom>
              <a:avLst/>
              <a:gdLst>
                <a:gd name="T0" fmla="*/ 0 w 13"/>
                <a:gd name="T1" fmla="*/ 37 h 38"/>
                <a:gd name="T2" fmla="*/ 2 w 13"/>
                <a:gd name="T3" fmla="*/ 31 h 38"/>
                <a:gd name="T4" fmla="*/ 4 w 13"/>
                <a:gd name="T5" fmla="*/ 25 h 38"/>
                <a:gd name="T6" fmla="*/ 3 w 13"/>
                <a:gd name="T7" fmla="*/ 6 h 38"/>
                <a:gd name="T8" fmla="*/ 2 w 13"/>
                <a:gd name="T9" fmla="*/ 1 h 38"/>
                <a:gd name="T10" fmla="*/ 10 w 13"/>
                <a:gd name="T11" fmla="*/ 0 h 38"/>
                <a:gd name="T12" fmla="*/ 11 w 13"/>
                <a:gd name="T13" fmla="*/ 5 h 38"/>
                <a:gd name="T14" fmla="*/ 11 w 13"/>
                <a:gd name="T15" fmla="*/ 18 h 38"/>
                <a:gd name="T16" fmla="*/ 9 w 13"/>
                <a:gd name="T17" fmla="*/ 29 h 38"/>
                <a:gd name="T18" fmla="*/ 4 w 13"/>
                <a:gd name="T19" fmla="*/ 38 h 38"/>
                <a:gd name="T20" fmla="*/ 0 w 13"/>
                <a:gd name="T21" fmla="*/ 37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" h="38">
                  <a:moveTo>
                    <a:pt x="0" y="37"/>
                  </a:moveTo>
                  <a:cubicBezTo>
                    <a:pt x="0" y="37"/>
                    <a:pt x="2" y="32"/>
                    <a:pt x="2" y="31"/>
                  </a:cubicBezTo>
                  <a:cubicBezTo>
                    <a:pt x="3" y="29"/>
                    <a:pt x="4" y="26"/>
                    <a:pt x="4" y="25"/>
                  </a:cubicBezTo>
                  <a:cubicBezTo>
                    <a:pt x="4" y="24"/>
                    <a:pt x="4" y="7"/>
                    <a:pt x="3" y="6"/>
                  </a:cubicBezTo>
                  <a:cubicBezTo>
                    <a:pt x="2" y="5"/>
                    <a:pt x="1" y="2"/>
                    <a:pt x="2" y="1"/>
                  </a:cubicBezTo>
                  <a:cubicBezTo>
                    <a:pt x="2" y="1"/>
                    <a:pt x="10" y="0"/>
                    <a:pt x="10" y="0"/>
                  </a:cubicBezTo>
                  <a:cubicBezTo>
                    <a:pt x="10" y="0"/>
                    <a:pt x="10" y="4"/>
                    <a:pt x="11" y="5"/>
                  </a:cubicBezTo>
                  <a:cubicBezTo>
                    <a:pt x="11" y="6"/>
                    <a:pt x="13" y="13"/>
                    <a:pt x="11" y="18"/>
                  </a:cubicBezTo>
                  <a:cubicBezTo>
                    <a:pt x="9" y="24"/>
                    <a:pt x="8" y="26"/>
                    <a:pt x="9" y="29"/>
                  </a:cubicBezTo>
                  <a:cubicBezTo>
                    <a:pt x="4" y="38"/>
                    <a:pt x="4" y="38"/>
                    <a:pt x="4" y="38"/>
                  </a:cubicBezTo>
                  <a:lnTo>
                    <a:pt x="0" y="37"/>
                  </a:lnTo>
                  <a:close/>
                </a:path>
              </a:pathLst>
            </a:custGeom>
            <a:solidFill>
              <a:srgbClr val="F2C2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9" name="Freeform 12"/>
            <p:cNvSpPr>
              <a:spLocks/>
            </p:cNvSpPr>
            <p:nvPr/>
          </p:nvSpPr>
          <p:spPr bwMode="auto">
            <a:xfrm>
              <a:off x="-749568" y="4606155"/>
              <a:ext cx="65893" cy="255814"/>
            </a:xfrm>
            <a:custGeom>
              <a:avLst/>
              <a:gdLst>
                <a:gd name="T0" fmla="*/ 2 w 7"/>
                <a:gd name="T1" fmla="*/ 1 h 28"/>
                <a:gd name="T2" fmla="*/ 3 w 7"/>
                <a:gd name="T3" fmla="*/ 6 h 28"/>
                <a:gd name="T4" fmla="*/ 2 w 7"/>
                <a:gd name="T5" fmla="*/ 22 h 28"/>
                <a:gd name="T6" fmla="*/ 2 w 7"/>
                <a:gd name="T7" fmla="*/ 28 h 28"/>
                <a:gd name="T8" fmla="*/ 3 w 7"/>
                <a:gd name="T9" fmla="*/ 27 h 28"/>
                <a:gd name="T10" fmla="*/ 3 w 7"/>
                <a:gd name="T11" fmla="*/ 27 h 28"/>
                <a:gd name="T12" fmla="*/ 5 w 7"/>
                <a:gd name="T13" fmla="*/ 17 h 28"/>
                <a:gd name="T14" fmla="*/ 5 w 7"/>
                <a:gd name="T15" fmla="*/ 4 h 28"/>
                <a:gd name="T16" fmla="*/ 4 w 7"/>
                <a:gd name="T17" fmla="*/ 0 h 28"/>
                <a:gd name="T18" fmla="*/ 2 w 7"/>
                <a:gd name="T19" fmla="*/ 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" h="28">
                  <a:moveTo>
                    <a:pt x="2" y="1"/>
                  </a:moveTo>
                  <a:cubicBezTo>
                    <a:pt x="2" y="1"/>
                    <a:pt x="3" y="5"/>
                    <a:pt x="3" y="6"/>
                  </a:cubicBezTo>
                  <a:cubicBezTo>
                    <a:pt x="4" y="6"/>
                    <a:pt x="5" y="15"/>
                    <a:pt x="2" y="22"/>
                  </a:cubicBezTo>
                  <a:cubicBezTo>
                    <a:pt x="2" y="22"/>
                    <a:pt x="0" y="26"/>
                    <a:pt x="2" y="28"/>
                  </a:cubicBezTo>
                  <a:cubicBezTo>
                    <a:pt x="2" y="28"/>
                    <a:pt x="2" y="26"/>
                    <a:pt x="3" y="27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2" y="24"/>
                    <a:pt x="3" y="22"/>
                    <a:pt x="5" y="17"/>
                  </a:cubicBezTo>
                  <a:cubicBezTo>
                    <a:pt x="7" y="12"/>
                    <a:pt x="5" y="5"/>
                    <a:pt x="5" y="4"/>
                  </a:cubicBezTo>
                  <a:cubicBezTo>
                    <a:pt x="4" y="4"/>
                    <a:pt x="4" y="1"/>
                    <a:pt x="4" y="0"/>
                  </a:cubicBezTo>
                  <a:lnTo>
                    <a:pt x="2" y="1"/>
                  </a:lnTo>
                  <a:close/>
                </a:path>
              </a:pathLst>
            </a:custGeom>
            <a:solidFill>
              <a:srgbClr val="EBB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1" name="Freeform 13"/>
            <p:cNvSpPr>
              <a:spLocks/>
            </p:cNvSpPr>
            <p:nvPr/>
          </p:nvSpPr>
          <p:spPr bwMode="auto">
            <a:xfrm>
              <a:off x="-885229" y="4276699"/>
              <a:ext cx="193798" cy="372093"/>
            </a:xfrm>
            <a:custGeom>
              <a:avLst/>
              <a:gdLst>
                <a:gd name="T0" fmla="*/ 0 w 21"/>
                <a:gd name="T1" fmla="*/ 5 h 41"/>
                <a:gd name="T2" fmla="*/ 4 w 21"/>
                <a:gd name="T3" fmla="*/ 38 h 41"/>
                <a:gd name="T4" fmla="*/ 19 w 21"/>
                <a:gd name="T5" fmla="*/ 38 h 41"/>
                <a:gd name="T6" fmla="*/ 20 w 21"/>
                <a:gd name="T7" fmla="*/ 17 h 41"/>
                <a:gd name="T8" fmla="*/ 21 w 21"/>
                <a:gd name="T9" fmla="*/ 7 h 41"/>
                <a:gd name="T10" fmla="*/ 19 w 21"/>
                <a:gd name="T11" fmla="*/ 3 h 41"/>
                <a:gd name="T12" fmla="*/ 3 w 21"/>
                <a:gd name="T13" fmla="*/ 0 h 41"/>
                <a:gd name="T14" fmla="*/ 0 w 21"/>
                <a:gd name="T15" fmla="*/ 5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41">
                  <a:moveTo>
                    <a:pt x="0" y="5"/>
                  </a:moveTo>
                  <a:cubicBezTo>
                    <a:pt x="0" y="5"/>
                    <a:pt x="2" y="33"/>
                    <a:pt x="4" y="38"/>
                  </a:cubicBezTo>
                  <a:cubicBezTo>
                    <a:pt x="4" y="38"/>
                    <a:pt x="15" y="41"/>
                    <a:pt x="19" y="38"/>
                  </a:cubicBezTo>
                  <a:cubicBezTo>
                    <a:pt x="19" y="38"/>
                    <a:pt x="19" y="19"/>
                    <a:pt x="20" y="17"/>
                  </a:cubicBezTo>
                  <a:cubicBezTo>
                    <a:pt x="21" y="14"/>
                    <a:pt x="21" y="9"/>
                    <a:pt x="21" y="7"/>
                  </a:cubicBezTo>
                  <a:cubicBezTo>
                    <a:pt x="20" y="6"/>
                    <a:pt x="19" y="3"/>
                    <a:pt x="19" y="3"/>
                  </a:cubicBezTo>
                  <a:cubicBezTo>
                    <a:pt x="3" y="0"/>
                    <a:pt x="3" y="0"/>
                    <a:pt x="3" y="0"/>
                  </a:cubicBezTo>
                  <a:lnTo>
                    <a:pt x="0" y="5"/>
                  </a:ln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2" name="Freeform 14"/>
            <p:cNvSpPr>
              <a:spLocks/>
            </p:cNvSpPr>
            <p:nvPr/>
          </p:nvSpPr>
          <p:spPr bwMode="auto">
            <a:xfrm>
              <a:off x="-784453" y="3962744"/>
              <a:ext cx="54264" cy="46512"/>
            </a:xfrm>
            <a:custGeom>
              <a:avLst/>
              <a:gdLst>
                <a:gd name="T0" fmla="*/ 0 w 14"/>
                <a:gd name="T1" fmla="*/ 7 h 12"/>
                <a:gd name="T2" fmla="*/ 2 w 14"/>
                <a:gd name="T3" fmla="*/ 12 h 12"/>
                <a:gd name="T4" fmla="*/ 9 w 14"/>
                <a:gd name="T5" fmla="*/ 12 h 12"/>
                <a:gd name="T6" fmla="*/ 14 w 14"/>
                <a:gd name="T7" fmla="*/ 0 h 12"/>
                <a:gd name="T8" fmla="*/ 9 w 14"/>
                <a:gd name="T9" fmla="*/ 0 h 12"/>
                <a:gd name="T10" fmla="*/ 0 w 14"/>
                <a:gd name="T11" fmla="*/ 7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12">
                  <a:moveTo>
                    <a:pt x="0" y="7"/>
                  </a:moveTo>
                  <a:lnTo>
                    <a:pt x="2" y="12"/>
                  </a:lnTo>
                  <a:lnTo>
                    <a:pt x="9" y="12"/>
                  </a:lnTo>
                  <a:lnTo>
                    <a:pt x="14" y="0"/>
                  </a:lnTo>
                  <a:lnTo>
                    <a:pt x="9" y="0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EBB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3" name="Freeform 15"/>
            <p:cNvSpPr>
              <a:spLocks/>
            </p:cNvSpPr>
            <p:nvPr/>
          </p:nvSpPr>
          <p:spPr bwMode="auto">
            <a:xfrm>
              <a:off x="-838717" y="3861969"/>
              <a:ext cx="62015" cy="186046"/>
            </a:xfrm>
            <a:custGeom>
              <a:avLst/>
              <a:gdLst>
                <a:gd name="T0" fmla="*/ 6 w 7"/>
                <a:gd name="T1" fmla="*/ 20 h 20"/>
                <a:gd name="T2" fmla="*/ 3 w 7"/>
                <a:gd name="T3" fmla="*/ 16 h 20"/>
                <a:gd name="T4" fmla="*/ 3 w 7"/>
                <a:gd name="T5" fmla="*/ 13 h 20"/>
                <a:gd name="T6" fmla="*/ 2 w 7"/>
                <a:gd name="T7" fmla="*/ 10 h 20"/>
                <a:gd name="T8" fmla="*/ 3 w 7"/>
                <a:gd name="T9" fmla="*/ 2 h 20"/>
                <a:gd name="T10" fmla="*/ 7 w 7"/>
                <a:gd name="T11" fmla="*/ 0 h 20"/>
                <a:gd name="T12" fmla="*/ 6 w 7"/>
                <a:gd name="T13" fmla="*/ 2 h 20"/>
                <a:gd name="T14" fmla="*/ 7 w 7"/>
                <a:gd name="T15" fmla="*/ 16 h 20"/>
                <a:gd name="T16" fmla="*/ 6 w 7"/>
                <a:gd name="T17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20">
                  <a:moveTo>
                    <a:pt x="6" y="20"/>
                  </a:moveTo>
                  <a:cubicBezTo>
                    <a:pt x="6" y="20"/>
                    <a:pt x="4" y="17"/>
                    <a:pt x="3" y="16"/>
                  </a:cubicBezTo>
                  <a:cubicBezTo>
                    <a:pt x="2" y="15"/>
                    <a:pt x="3" y="14"/>
                    <a:pt x="3" y="13"/>
                  </a:cubicBezTo>
                  <a:cubicBezTo>
                    <a:pt x="3" y="13"/>
                    <a:pt x="2" y="11"/>
                    <a:pt x="2" y="10"/>
                  </a:cubicBezTo>
                  <a:cubicBezTo>
                    <a:pt x="2" y="8"/>
                    <a:pt x="0" y="3"/>
                    <a:pt x="3" y="2"/>
                  </a:cubicBezTo>
                  <a:cubicBezTo>
                    <a:pt x="5" y="0"/>
                    <a:pt x="7" y="0"/>
                    <a:pt x="7" y="0"/>
                  </a:cubicBezTo>
                  <a:cubicBezTo>
                    <a:pt x="7" y="0"/>
                    <a:pt x="6" y="2"/>
                    <a:pt x="6" y="2"/>
                  </a:cubicBezTo>
                  <a:cubicBezTo>
                    <a:pt x="5" y="3"/>
                    <a:pt x="7" y="16"/>
                    <a:pt x="7" y="16"/>
                  </a:cubicBezTo>
                  <a:lnTo>
                    <a:pt x="6" y="20"/>
                  </a:lnTo>
                  <a:close/>
                </a:path>
              </a:pathLst>
            </a:custGeom>
            <a:solidFill>
              <a:srgbClr val="41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048" name="Freeform 16"/>
            <p:cNvSpPr>
              <a:spLocks/>
            </p:cNvSpPr>
            <p:nvPr/>
          </p:nvSpPr>
          <p:spPr bwMode="auto">
            <a:xfrm>
              <a:off x="-819336" y="4009256"/>
              <a:ext cx="81397" cy="65893"/>
            </a:xfrm>
            <a:custGeom>
              <a:avLst/>
              <a:gdLst>
                <a:gd name="T0" fmla="*/ 0 w 9"/>
                <a:gd name="T1" fmla="*/ 6 h 7"/>
                <a:gd name="T2" fmla="*/ 2 w 9"/>
                <a:gd name="T3" fmla="*/ 1 h 7"/>
                <a:gd name="T4" fmla="*/ 4 w 9"/>
                <a:gd name="T5" fmla="*/ 0 h 7"/>
                <a:gd name="T6" fmla="*/ 7 w 9"/>
                <a:gd name="T7" fmla="*/ 0 h 7"/>
                <a:gd name="T8" fmla="*/ 9 w 9"/>
                <a:gd name="T9" fmla="*/ 1 h 7"/>
                <a:gd name="T10" fmla="*/ 2 w 9"/>
                <a:gd name="T11" fmla="*/ 7 h 7"/>
                <a:gd name="T12" fmla="*/ 0 w 9"/>
                <a:gd name="T13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7">
                  <a:moveTo>
                    <a:pt x="0" y="6"/>
                  </a:moveTo>
                  <a:cubicBezTo>
                    <a:pt x="0" y="6"/>
                    <a:pt x="1" y="1"/>
                    <a:pt x="2" y="1"/>
                  </a:cubicBezTo>
                  <a:cubicBezTo>
                    <a:pt x="3" y="1"/>
                    <a:pt x="4" y="0"/>
                    <a:pt x="4" y="0"/>
                  </a:cubicBezTo>
                  <a:cubicBezTo>
                    <a:pt x="4" y="0"/>
                    <a:pt x="6" y="0"/>
                    <a:pt x="7" y="0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2" y="7"/>
                    <a:pt x="2" y="7"/>
                    <a:pt x="2" y="7"/>
                  </a:cubicBezTo>
                  <a:lnTo>
                    <a:pt x="0" y="6"/>
                  </a:ln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049" name="Freeform 17"/>
            <p:cNvSpPr>
              <a:spLocks/>
            </p:cNvSpPr>
            <p:nvPr/>
          </p:nvSpPr>
          <p:spPr bwMode="auto">
            <a:xfrm>
              <a:off x="-885229" y="4276699"/>
              <a:ext cx="193798" cy="356589"/>
            </a:xfrm>
            <a:custGeom>
              <a:avLst/>
              <a:gdLst>
                <a:gd name="T0" fmla="*/ 19 w 21"/>
                <a:gd name="T1" fmla="*/ 3 h 39"/>
                <a:gd name="T2" fmla="*/ 3 w 21"/>
                <a:gd name="T3" fmla="*/ 0 h 39"/>
                <a:gd name="T4" fmla="*/ 0 w 21"/>
                <a:gd name="T5" fmla="*/ 5 h 39"/>
                <a:gd name="T6" fmla="*/ 0 w 21"/>
                <a:gd name="T7" fmla="*/ 8 h 39"/>
                <a:gd name="T8" fmla="*/ 2 w 21"/>
                <a:gd name="T9" fmla="*/ 7 h 39"/>
                <a:gd name="T10" fmla="*/ 4 w 21"/>
                <a:gd name="T11" fmla="*/ 4 h 39"/>
                <a:gd name="T12" fmla="*/ 4 w 21"/>
                <a:gd name="T13" fmla="*/ 6 h 39"/>
                <a:gd name="T14" fmla="*/ 8 w 21"/>
                <a:gd name="T15" fmla="*/ 7 h 39"/>
                <a:gd name="T16" fmla="*/ 18 w 21"/>
                <a:gd name="T17" fmla="*/ 7 h 39"/>
                <a:gd name="T18" fmla="*/ 19 w 21"/>
                <a:gd name="T19" fmla="*/ 8 h 39"/>
                <a:gd name="T20" fmla="*/ 15 w 21"/>
                <a:gd name="T21" fmla="*/ 8 h 39"/>
                <a:gd name="T22" fmla="*/ 19 w 21"/>
                <a:gd name="T23" fmla="*/ 10 h 39"/>
                <a:gd name="T24" fmla="*/ 19 w 21"/>
                <a:gd name="T25" fmla="*/ 13 h 39"/>
                <a:gd name="T26" fmla="*/ 18 w 21"/>
                <a:gd name="T27" fmla="*/ 16 h 39"/>
                <a:gd name="T28" fmla="*/ 19 w 21"/>
                <a:gd name="T29" fmla="*/ 31 h 39"/>
                <a:gd name="T30" fmla="*/ 17 w 21"/>
                <a:gd name="T31" fmla="*/ 39 h 39"/>
                <a:gd name="T32" fmla="*/ 19 w 21"/>
                <a:gd name="T33" fmla="*/ 38 h 39"/>
                <a:gd name="T34" fmla="*/ 20 w 21"/>
                <a:gd name="T35" fmla="*/ 17 h 39"/>
                <a:gd name="T36" fmla="*/ 21 w 21"/>
                <a:gd name="T37" fmla="*/ 7 h 39"/>
                <a:gd name="T38" fmla="*/ 19 w 21"/>
                <a:gd name="T39" fmla="*/ 3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1" h="39">
                  <a:moveTo>
                    <a:pt x="19" y="3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6"/>
                    <a:pt x="0" y="8"/>
                  </a:cubicBezTo>
                  <a:cubicBezTo>
                    <a:pt x="1" y="8"/>
                    <a:pt x="1" y="8"/>
                    <a:pt x="2" y="7"/>
                  </a:cubicBezTo>
                  <a:cubicBezTo>
                    <a:pt x="2" y="7"/>
                    <a:pt x="4" y="4"/>
                    <a:pt x="4" y="4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7" y="7"/>
                    <a:pt x="8" y="7"/>
                  </a:cubicBezTo>
                  <a:cubicBezTo>
                    <a:pt x="9" y="7"/>
                    <a:pt x="17" y="7"/>
                    <a:pt x="18" y="7"/>
                  </a:cubicBezTo>
                  <a:cubicBezTo>
                    <a:pt x="18" y="7"/>
                    <a:pt x="19" y="8"/>
                    <a:pt x="19" y="8"/>
                  </a:cubicBezTo>
                  <a:cubicBezTo>
                    <a:pt x="19" y="8"/>
                    <a:pt x="17" y="7"/>
                    <a:pt x="15" y="8"/>
                  </a:cubicBezTo>
                  <a:cubicBezTo>
                    <a:pt x="15" y="8"/>
                    <a:pt x="18" y="8"/>
                    <a:pt x="19" y="10"/>
                  </a:cubicBezTo>
                  <a:cubicBezTo>
                    <a:pt x="20" y="12"/>
                    <a:pt x="19" y="13"/>
                    <a:pt x="19" y="13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8" y="16"/>
                    <a:pt x="19" y="27"/>
                    <a:pt x="19" y="31"/>
                  </a:cubicBezTo>
                  <a:cubicBezTo>
                    <a:pt x="19" y="34"/>
                    <a:pt x="17" y="37"/>
                    <a:pt x="17" y="39"/>
                  </a:cubicBezTo>
                  <a:cubicBezTo>
                    <a:pt x="18" y="39"/>
                    <a:pt x="19" y="38"/>
                    <a:pt x="19" y="38"/>
                  </a:cubicBezTo>
                  <a:cubicBezTo>
                    <a:pt x="19" y="38"/>
                    <a:pt x="19" y="19"/>
                    <a:pt x="20" y="17"/>
                  </a:cubicBezTo>
                  <a:cubicBezTo>
                    <a:pt x="21" y="14"/>
                    <a:pt x="21" y="8"/>
                    <a:pt x="21" y="7"/>
                  </a:cubicBezTo>
                  <a:cubicBezTo>
                    <a:pt x="20" y="5"/>
                    <a:pt x="19" y="3"/>
                    <a:pt x="19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051" name="Freeform 18"/>
            <p:cNvSpPr>
              <a:spLocks/>
            </p:cNvSpPr>
            <p:nvPr/>
          </p:nvSpPr>
          <p:spPr bwMode="auto">
            <a:xfrm>
              <a:off x="-858096" y="4183676"/>
              <a:ext cx="166668" cy="155039"/>
            </a:xfrm>
            <a:custGeom>
              <a:avLst/>
              <a:gdLst>
                <a:gd name="T0" fmla="*/ 0 w 18"/>
                <a:gd name="T1" fmla="*/ 13 h 17"/>
                <a:gd name="T2" fmla="*/ 2 w 18"/>
                <a:gd name="T3" fmla="*/ 16 h 17"/>
                <a:gd name="T4" fmla="*/ 7 w 18"/>
                <a:gd name="T5" fmla="*/ 17 h 17"/>
                <a:gd name="T6" fmla="*/ 17 w 18"/>
                <a:gd name="T7" fmla="*/ 16 h 17"/>
                <a:gd name="T8" fmla="*/ 18 w 18"/>
                <a:gd name="T9" fmla="*/ 15 h 17"/>
                <a:gd name="T10" fmla="*/ 14 w 18"/>
                <a:gd name="T11" fmla="*/ 7 h 17"/>
                <a:gd name="T12" fmla="*/ 15 w 18"/>
                <a:gd name="T13" fmla="*/ 0 h 17"/>
                <a:gd name="T14" fmla="*/ 2 w 18"/>
                <a:gd name="T15" fmla="*/ 4 h 17"/>
                <a:gd name="T16" fmla="*/ 0 w 18"/>
                <a:gd name="T17" fmla="*/ 1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7">
                  <a:moveTo>
                    <a:pt x="0" y="13"/>
                  </a:moveTo>
                  <a:cubicBezTo>
                    <a:pt x="0" y="13"/>
                    <a:pt x="0" y="16"/>
                    <a:pt x="2" y="16"/>
                  </a:cubicBezTo>
                  <a:cubicBezTo>
                    <a:pt x="4" y="16"/>
                    <a:pt x="6" y="17"/>
                    <a:pt x="7" y="17"/>
                  </a:cubicBezTo>
                  <a:cubicBezTo>
                    <a:pt x="9" y="16"/>
                    <a:pt x="17" y="16"/>
                    <a:pt x="17" y="16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8" y="15"/>
                    <a:pt x="14" y="10"/>
                    <a:pt x="14" y="7"/>
                  </a:cubicBezTo>
                  <a:cubicBezTo>
                    <a:pt x="14" y="4"/>
                    <a:pt x="15" y="0"/>
                    <a:pt x="15" y="0"/>
                  </a:cubicBezTo>
                  <a:cubicBezTo>
                    <a:pt x="2" y="4"/>
                    <a:pt x="2" y="4"/>
                    <a:pt x="2" y="4"/>
                  </a:cubicBezTo>
                  <a:lnTo>
                    <a:pt x="0" y="13"/>
                  </a:ln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052" name="Freeform 19"/>
            <p:cNvSpPr>
              <a:spLocks/>
            </p:cNvSpPr>
            <p:nvPr/>
          </p:nvSpPr>
          <p:spPr bwMode="auto">
            <a:xfrm>
              <a:off x="-811584" y="4245691"/>
              <a:ext cx="7752" cy="93023"/>
            </a:xfrm>
            <a:custGeom>
              <a:avLst/>
              <a:gdLst>
                <a:gd name="T0" fmla="*/ 0 w 1"/>
                <a:gd name="T1" fmla="*/ 9 h 10"/>
                <a:gd name="T2" fmla="*/ 1 w 1"/>
                <a:gd name="T3" fmla="*/ 10 h 10"/>
                <a:gd name="T4" fmla="*/ 1 w 1"/>
                <a:gd name="T5" fmla="*/ 0 h 10"/>
                <a:gd name="T6" fmla="*/ 0 w 1"/>
                <a:gd name="T7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0">
                  <a:moveTo>
                    <a:pt x="0" y="9"/>
                  </a:moveTo>
                  <a:cubicBezTo>
                    <a:pt x="0" y="9"/>
                    <a:pt x="1" y="9"/>
                    <a:pt x="1" y="10"/>
                  </a:cubicBezTo>
                  <a:cubicBezTo>
                    <a:pt x="1" y="7"/>
                    <a:pt x="1" y="0"/>
                    <a:pt x="1" y="0"/>
                  </a:cubicBezTo>
                  <a:lnTo>
                    <a:pt x="0" y="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053" name="Freeform 20"/>
            <p:cNvSpPr>
              <a:spLocks/>
            </p:cNvSpPr>
            <p:nvPr/>
          </p:nvSpPr>
          <p:spPr bwMode="auto">
            <a:xfrm>
              <a:off x="-737942" y="4183676"/>
              <a:ext cx="46512" cy="147287"/>
            </a:xfrm>
            <a:custGeom>
              <a:avLst/>
              <a:gdLst>
                <a:gd name="T0" fmla="*/ 4 w 5"/>
                <a:gd name="T1" fmla="*/ 16 h 16"/>
                <a:gd name="T2" fmla="*/ 5 w 5"/>
                <a:gd name="T3" fmla="*/ 15 h 16"/>
                <a:gd name="T4" fmla="*/ 1 w 5"/>
                <a:gd name="T5" fmla="*/ 7 h 16"/>
                <a:gd name="T6" fmla="*/ 2 w 5"/>
                <a:gd name="T7" fmla="*/ 0 h 16"/>
                <a:gd name="T8" fmla="*/ 1 w 5"/>
                <a:gd name="T9" fmla="*/ 2 h 16"/>
                <a:gd name="T10" fmla="*/ 0 w 5"/>
                <a:gd name="T11" fmla="*/ 7 h 16"/>
                <a:gd name="T12" fmla="*/ 2 w 5"/>
                <a:gd name="T13" fmla="*/ 14 h 16"/>
                <a:gd name="T14" fmla="*/ 2 w 5"/>
                <a:gd name="T15" fmla="*/ 16 h 16"/>
                <a:gd name="T16" fmla="*/ 4 w 5"/>
                <a:gd name="T17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16">
                  <a:moveTo>
                    <a:pt x="4" y="16"/>
                  </a:moveTo>
                  <a:cubicBezTo>
                    <a:pt x="5" y="15"/>
                    <a:pt x="5" y="15"/>
                    <a:pt x="5" y="15"/>
                  </a:cubicBezTo>
                  <a:cubicBezTo>
                    <a:pt x="5" y="15"/>
                    <a:pt x="1" y="10"/>
                    <a:pt x="1" y="7"/>
                  </a:cubicBezTo>
                  <a:cubicBezTo>
                    <a:pt x="1" y="5"/>
                    <a:pt x="1" y="1"/>
                    <a:pt x="2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6"/>
                    <a:pt x="0" y="7"/>
                  </a:cubicBezTo>
                  <a:cubicBezTo>
                    <a:pt x="1" y="8"/>
                    <a:pt x="1" y="13"/>
                    <a:pt x="2" y="14"/>
                  </a:cubicBezTo>
                  <a:cubicBezTo>
                    <a:pt x="2" y="14"/>
                    <a:pt x="2" y="15"/>
                    <a:pt x="2" y="16"/>
                  </a:cubicBezTo>
                  <a:cubicBezTo>
                    <a:pt x="3" y="16"/>
                    <a:pt x="4" y="16"/>
                    <a:pt x="4" y="1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054" name="Freeform 21"/>
            <p:cNvSpPr>
              <a:spLocks/>
            </p:cNvSpPr>
            <p:nvPr/>
          </p:nvSpPr>
          <p:spPr bwMode="auto">
            <a:xfrm>
              <a:off x="-858096" y="4245691"/>
              <a:ext cx="27133" cy="65893"/>
            </a:xfrm>
            <a:custGeom>
              <a:avLst/>
              <a:gdLst>
                <a:gd name="T0" fmla="*/ 0 w 3"/>
                <a:gd name="T1" fmla="*/ 7 h 7"/>
                <a:gd name="T2" fmla="*/ 3 w 3"/>
                <a:gd name="T3" fmla="*/ 0 h 7"/>
                <a:gd name="T4" fmla="*/ 0 w 3"/>
                <a:gd name="T5" fmla="*/ 6 h 7"/>
                <a:gd name="T6" fmla="*/ 0 w 3"/>
                <a:gd name="T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7">
                  <a:moveTo>
                    <a:pt x="0" y="7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2" y="3"/>
                    <a:pt x="0" y="6"/>
                  </a:cubicBezTo>
                  <a:cubicBezTo>
                    <a:pt x="0" y="6"/>
                    <a:pt x="0" y="6"/>
                    <a:pt x="0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055" name="Freeform 22"/>
            <p:cNvSpPr>
              <a:spLocks/>
            </p:cNvSpPr>
            <p:nvPr/>
          </p:nvSpPr>
          <p:spPr bwMode="auto">
            <a:xfrm>
              <a:off x="-819336" y="4303829"/>
              <a:ext cx="7752" cy="27133"/>
            </a:xfrm>
            <a:custGeom>
              <a:avLst/>
              <a:gdLst>
                <a:gd name="T0" fmla="*/ 1 w 1"/>
                <a:gd name="T1" fmla="*/ 3 h 3"/>
                <a:gd name="T2" fmla="*/ 1 w 1"/>
                <a:gd name="T3" fmla="*/ 0 h 3"/>
                <a:gd name="T4" fmla="*/ 0 w 1"/>
                <a:gd name="T5" fmla="*/ 3 h 3"/>
                <a:gd name="T6" fmla="*/ 1 w 1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3">
                  <a:moveTo>
                    <a:pt x="1" y="3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2"/>
                    <a:pt x="0" y="3"/>
                  </a:cubicBezTo>
                  <a:cubicBezTo>
                    <a:pt x="0" y="3"/>
                    <a:pt x="1" y="3"/>
                    <a:pt x="1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056" name="Freeform 23"/>
            <p:cNvSpPr>
              <a:spLocks/>
            </p:cNvSpPr>
            <p:nvPr/>
          </p:nvSpPr>
          <p:spPr bwMode="auto">
            <a:xfrm>
              <a:off x="-892980" y="4237939"/>
              <a:ext cx="62015" cy="100775"/>
            </a:xfrm>
            <a:custGeom>
              <a:avLst/>
              <a:gdLst>
                <a:gd name="T0" fmla="*/ 0 w 7"/>
                <a:gd name="T1" fmla="*/ 11 h 11"/>
                <a:gd name="T2" fmla="*/ 3 w 7"/>
                <a:gd name="T3" fmla="*/ 10 h 11"/>
                <a:gd name="T4" fmla="*/ 7 w 7"/>
                <a:gd name="T5" fmla="*/ 0 h 11"/>
                <a:gd name="T6" fmla="*/ 2 w 7"/>
                <a:gd name="T7" fmla="*/ 0 h 11"/>
                <a:gd name="T8" fmla="*/ 0 w 7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1">
                  <a:moveTo>
                    <a:pt x="0" y="11"/>
                  </a:moveTo>
                  <a:cubicBezTo>
                    <a:pt x="0" y="11"/>
                    <a:pt x="2" y="11"/>
                    <a:pt x="3" y="10"/>
                  </a:cubicBezTo>
                  <a:cubicBezTo>
                    <a:pt x="3" y="9"/>
                    <a:pt x="7" y="0"/>
                    <a:pt x="7" y="0"/>
                  </a:cubicBezTo>
                  <a:cubicBezTo>
                    <a:pt x="2" y="0"/>
                    <a:pt x="2" y="0"/>
                    <a:pt x="2" y="0"/>
                  </a:cubicBezTo>
                  <a:lnTo>
                    <a:pt x="0" y="11"/>
                  </a:ln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057" name="Freeform 24"/>
            <p:cNvSpPr>
              <a:spLocks/>
            </p:cNvSpPr>
            <p:nvPr/>
          </p:nvSpPr>
          <p:spPr bwMode="auto">
            <a:xfrm>
              <a:off x="-931740" y="4017008"/>
              <a:ext cx="127908" cy="166668"/>
            </a:xfrm>
            <a:custGeom>
              <a:avLst/>
              <a:gdLst>
                <a:gd name="T0" fmla="*/ 0 w 14"/>
                <a:gd name="T1" fmla="*/ 18 h 18"/>
                <a:gd name="T2" fmla="*/ 0 w 14"/>
                <a:gd name="T3" fmla="*/ 16 h 18"/>
                <a:gd name="T4" fmla="*/ 3 w 14"/>
                <a:gd name="T5" fmla="*/ 13 h 18"/>
                <a:gd name="T6" fmla="*/ 6 w 14"/>
                <a:gd name="T7" fmla="*/ 8 h 18"/>
                <a:gd name="T8" fmla="*/ 8 w 14"/>
                <a:gd name="T9" fmla="*/ 3 h 18"/>
                <a:gd name="T10" fmla="*/ 11 w 14"/>
                <a:gd name="T11" fmla="*/ 2 h 18"/>
                <a:gd name="T12" fmla="*/ 13 w 14"/>
                <a:gd name="T13" fmla="*/ 0 h 18"/>
                <a:gd name="T14" fmla="*/ 14 w 14"/>
                <a:gd name="T15" fmla="*/ 0 h 18"/>
                <a:gd name="T16" fmla="*/ 12 w 14"/>
                <a:gd name="T17" fmla="*/ 5 h 18"/>
                <a:gd name="T18" fmla="*/ 5 w 14"/>
                <a:gd name="T19" fmla="*/ 15 h 18"/>
                <a:gd name="T20" fmla="*/ 0 w 14"/>
                <a:gd name="T21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" h="18">
                  <a:moveTo>
                    <a:pt x="0" y="18"/>
                  </a:moveTo>
                  <a:cubicBezTo>
                    <a:pt x="0" y="18"/>
                    <a:pt x="0" y="16"/>
                    <a:pt x="0" y="16"/>
                  </a:cubicBezTo>
                  <a:cubicBezTo>
                    <a:pt x="1" y="15"/>
                    <a:pt x="2" y="13"/>
                    <a:pt x="3" y="13"/>
                  </a:cubicBezTo>
                  <a:cubicBezTo>
                    <a:pt x="3" y="12"/>
                    <a:pt x="5" y="9"/>
                    <a:pt x="6" y="8"/>
                  </a:cubicBezTo>
                  <a:cubicBezTo>
                    <a:pt x="6" y="7"/>
                    <a:pt x="7" y="4"/>
                    <a:pt x="8" y="3"/>
                  </a:cubicBezTo>
                  <a:cubicBezTo>
                    <a:pt x="9" y="2"/>
                    <a:pt x="11" y="2"/>
                    <a:pt x="11" y="2"/>
                  </a:cubicBezTo>
                  <a:cubicBezTo>
                    <a:pt x="11" y="2"/>
                    <a:pt x="12" y="1"/>
                    <a:pt x="13" y="0"/>
                  </a:cubicBezTo>
                  <a:cubicBezTo>
                    <a:pt x="13" y="0"/>
                    <a:pt x="14" y="0"/>
                    <a:pt x="14" y="0"/>
                  </a:cubicBezTo>
                  <a:cubicBezTo>
                    <a:pt x="14" y="0"/>
                    <a:pt x="13" y="4"/>
                    <a:pt x="12" y="5"/>
                  </a:cubicBezTo>
                  <a:cubicBezTo>
                    <a:pt x="11" y="6"/>
                    <a:pt x="5" y="15"/>
                    <a:pt x="5" y="15"/>
                  </a:cubicBezTo>
                  <a:lnTo>
                    <a:pt x="0" y="18"/>
                  </a:ln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058" name="Freeform 25"/>
            <p:cNvSpPr>
              <a:spLocks/>
            </p:cNvSpPr>
            <p:nvPr/>
          </p:nvSpPr>
          <p:spPr bwMode="auto">
            <a:xfrm>
              <a:off x="-803832" y="4009256"/>
              <a:ext cx="81397" cy="193798"/>
            </a:xfrm>
            <a:custGeom>
              <a:avLst/>
              <a:gdLst>
                <a:gd name="T0" fmla="*/ 6 w 9"/>
                <a:gd name="T1" fmla="*/ 0 h 21"/>
                <a:gd name="T2" fmla="*/ 0 w 9"/>
                <a:gd name="T3" fmla="*/ 6 h 21"/>
                <a:gd name="T4" fmla="*/ 0 w 9"/>
                <a:gd name="T5" fmla="*/ 20 h 21"/>
                <a:gd name="T6" fmla="*/ 7 w 9"/>
                <a:gd name="T7" fmla="*/ 13 h 21"/>
                <a:gd name="T8" fmla="*/ 9 w 9"/>
                <a:gd name="T9" fmla="*/ 0 h 21"/>
                <a:gd name="T10" fmla="*/ 6 w 9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21">
                  <a:moveTo>
                    <a:pt x="6" y="0"/>
                  </a:moveTo>
                  <a:cubicBezTo>
                    <a:pt x="6" y="0"/>
                    <a:pt x="1" y="4"/>
                    <a:pt x="0" y="6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5" y="21"/>
                    <a:pt x="7" y="13"/>
                  </a:cubicBezTo>
                  <a:cubicBezTo>
                    <a:pt x="9" y="6"/>
                    <a:pt x="9" y="0"/>
                    <a:pt x="9" y="0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059" name="Freeform 26"/>
            <p:cNvSpPr>
              <a:spLocks/>
            </p:cNvSpPr>
            <p:nvPr/>
          </p:nvSpPr>
          <p:spPr bwMode="auto">
            <a:xfrm>
              <a:off x="-885229" y="4055767"/>
              <a:ext cx="93023" cy="189924"/>
            </a:xfrm>
            <a:custGeom>
              <a:avLst/>
              <a:gdLst>
                <a:gd name="T0" fmla="*/ 2 w 24"/>
                <a:gd name="T1" fmla="*/ 2 h 49"/>
                <a:gd name="T2" fmla="*/ 24 w 24"/>
                <a:gd name="T3" fmla="*/ 0 h 49"/>
                <a:gd name="T4" fmla="*/ 24 w 24"/>
                <a:gd name="T5" fmla="*/ 49 h 49"/>
                <a:gd name="T6" fmla="*/ 0 w 24"/>
                <a:gd name="T7" fmla="*/ 49 h 49"/>
                <a:gd name="T8" fmla="*/ 2 w 24"/>
                <a:gd name="T9" fmla="*/ 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49">
                  <a:moveTo>
                    <a:pt x="2" y="2"/>
                  </a:moveTo>
                  <a:lnTo>
                    <a:pt x="24" y="0"/>
                  </a:lnTo>
                  <a:lnTo>
                    <a:pt x="24" y="49"/>
                  </a:lnTo>
                  <a:lnTo>
                    <a:pt x="0" y="49"/>
                  </a:lnTo>
                  <a:lnTo>
                    <a:pt x="2" y="2"/>
                  </a:lnTo>
                  <a:close/>
                </a:path>
              </a:pathLst>
            </a:custGeom>
            <a:solidFill>
              <a:srgbClr val="F7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060" name="Freeform 27"/>
            <p:cNvSpPr>
              <a:spLocks/>
            </p:cNvSpPr>
            <p:nvPr/>
          </p:nvSpPr>
          <p:spPr bwMode="auto">
            <a:xfrm>
              <a:off x="-892980" y="4137164"/>
              <a:ext cx="34885" cy="73645"/>
            </a:xfrm>
            <a:custGeom>
              <a:avLst/>
              <a:gdLst>
                <a:gd name="T0" fmla="*/ 1 w 4"/>
                <a:gd name="T1" fmla="*/ 6 h 8"/>
                <a:gd name="T2" fmla="*/ 3 w 4"/>
                <a:gd name="T3" fmla="*/ 7 h 8"/>
                <a:gd name="T4" fmla="*/ 4 w 4"/>
                <a:gd name="T5" fmla="*/ 7 h 8"/>
                <a:gd name="T6" fmla="*/ 4 w 4"/>
                <a:gd name="T7" fmla="*/ 5 h 8"/>
                <a:gd name="T8" fmla="*/ 0 w 4"/>
                <a:gd name="T9" fmla="*/ 0 h 8"/>
                <a:gd name="T10" fmla="*/ 0 w 4"/>
                <a:gd name="T11" fmla="*/ 2 h 8"/>
                <a:gd name="T12" fmla="*/ 1 w 4"/>
                <a:gd name="T13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8">
                  <a:moveTo>
                    <a:pt x="1" y="6"/>
                  </a:moveTo>
                  <a:cubicBezTo>
                    <a:pt x="1" y="6"/>
                    <a:pt x="2" y="8"/>
                    <a:pt x="3" y="7"/>
                  </a:cubicBezTo>
                  <a:cubicBezTo>
                    <a:pt x="3" y="7"/>
                    <a:pt x="4" y="7"/>
                    <a:pt x="4" y="7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3" y="0"/>
                    <a:pt x="0" y="0"/>
                  </a:cubicBezTo>
                  <a:cubicBezTo>
                    <a:pt x="0" y="0"/>
                    <a:pt x="0" y="2"/>
                    <a:pt x="0" y="2"/>
                  </a:cubicBezTo>
                  <a:cubicBezTo>
                    <a:pt x="1" y="3"/>
                    <a:pt x="1" y="6"/>
                    <a:pt x="1" y="6"/>
                  </a:cubicBezTo>
                  <a:close/>
                </a:path>
              </a:pathLst>
            </a:custGeom>
            <a:solidFill>
              <a:srgbClr val="D69B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061" name="Freeform 28"/>
            <p:cNvSpPr>
              <a:spLocks/>
            </p:cNvSpPr>
            <p:nvPr/>
          </p:nvSpPr>
          <p:spPr bwMode="auto">
            <a:xfrm>
              <a:off x="-947244" y="4156543"/>
              <a:ext cx="62015" cy="73645"/>
            </a:xfrm>
            <a:custGeom>
              <a:avLst/>
              <a:gdLst>
                <a:gd name="T0" fmla="*/ 6 w 7"/>
                <a:gd name="T1" fmla="*/ 0 h 8"/>
                <a:gd name="T2" fmla="*/ 1 w 7"/>
                <a:gd name="T3" fmla="*/ 2 h 8"/>
                <a:gd name="T4" fmla="*/ 3 w 7"/>
                <a:gd name="T5" fmla="*/ 8 h 8"/>
                <a:gd name="T6" fmla="*/ 7 w 7"/>
                <a:gd name="T7" fmla="*/ 5 h 8"/>
                <a:gd name="T8" fmla="*/ 6 w 7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8">
                  <a:moveTo>
                    <a:pt x="6" y="0"/>
                  </a:moveTo>
                  <a:cubicBezTo>
                    <a:pt x="6" y="0"/>
                    <a:pt x="3" y="1"/>
                    <a:pt x="1" y="2"/>
                  </a:cubicBezTo>
                  <a:cubicBezTo>
                    <a:pt x="1" y="2"/>
                    <a:pt x="0" y="7"/>
                    <a:pt x="3" y="8"/>
                  </a:cubicBezTo>
                  <a:cubicBezTo>
                    <a:pt x="6" y="8"/>
                    <a:pt x="7" y="5"/>
                    <a:pt x="7" y="5"/>
                  </a:cubicBezTo>
                  <a:lnTo>
                    <a:pt x="6" y="0"/>
                  </a:ln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062" name="Freeform 29"/>
            <p:cNvSpPr>
              <a:spLocks/>
            </p:cNvSpPr>
            <p:nvPr/>
          </p:nvSpPr>
          <p:spPr bwMode="auto">
            <a:xfrm>
              <a:off x="-811584" y="4001504"/>
              <a:ext cx="120156" cy="189924"/>
            </a:xfrm>
            <a:custGeom>
              <a:avLst/>
              <a:gdLst>
                <a:gd name="T0" fmla="*/ 0 w 13"/>
                <a:gd name="T1" fmla="*/ 21 h 21"/>
                <a:gd name="T2" fmla="*/ 4 w 13"/>
                <a:gd name="T3" fmla="*/ 15 h 21"/>
                <a:gd name="T4" fmla="*/ 4 w 13"/>
                <a:gd name="T5" fmla="*/ 13 h 21"/>
                <a:gd name="T6" fmla="*/ 5 w 13"/>
                <a:gd name="T7" fmla="*/ 11 h 21"/>
                <a:gd name="T8" fmla="*/ 6 w 13"/>
                <a:gd name="T9" fmla="*/ 9 h 21"/>
                <a:gd name="T10" fmla="*/ 7 w 13"/>
                <a:gd name="T11" fmla="*/ 6 h 21"/>
                <a:gd name="T12" fmla="*/ 8 w 13"/>
                <a:gd name="T13" fmla="*/ 4 h 21"/>
                <a:gd name="T14" fmla="*/ 3 w 13"/>
                <a:gd name="T15" fmla="*/ 7 h 21"/>
                <a:gd name="T16" fmla="*/ 8 w 13"/>
                <a:gd name="T17" fmla="*/ 3 h 21"/>
                <a:gd name="T18" fmla="*/ 8 w 13"/>
                <a:gd name="T19" fmla="*/ 1 h 21"/>
                <a:gd name="T20" fmla="*/ 11 w 13"/>
                <a:gd name="T21" fmla="*/ 0 h 21"/>
                <a:gd name="T22" fmla="*/ 13 w 13"/>
                <a:gd name="T23" fmla="*/ 2 h 21"/>
                <a:gd name="T24" fmla="*/ 11 w 13"/>
                <a:gd name="T25" fmla="*/ 13 h 21"/>
                <a:gd name="T26" fmla="*/ 6 w 13"/>
                <a:gd name="T27" fmla="*/ 21 h 21"/>
                <a:gd name="T28" fmla="*/ 0 w 13"/>
                <a:gd name="T29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" h="21">
                  <a:moveTo>
                    <a:pt x="0" y="21"/>
                  </a:moveTo>
                  <a:cubicBezTo>
                    <a:pt x="0" y="21"/>
                    <a:pt x="3" y="16"/>
                    <a:pt x="4" y="15"/>
                  </a:cubicBezTo>
                  <a:cubicBezTo>
                    <a:pt x="4" y="15"/>
                    <a:pt x="4" y="13"/>
                    <a:pt x="4" y="13"/>
                  </a:cubicBezTo>
                  <a:cubicBezTo>
                    <a:pt x="4" y="13"/>
                    <a:pt x="5" y="11"/>
                    <a:pt x="5" y="11"/>
                  </a:cubicBezTo>
                  <a:cubicBezTo>
                    <a:pt x="5" y="11"/>
                    <a:pt x="6" y="10"/>
                    <a:pt x="6" y="9"/>
                  </a:cubicBezTo>
                  <a:cubicBezTo>
                    <a:pt x="5" y="8"/>
                    <a:pt x="7" y="6"/>
                    <a:pt x="7" y="6"/>
                  </a:cubicBezTo>
                  <a:cubicBezTo>
                    <a:pt x="8" y="5"/>
                    <a:pt x="8" y="4"/>
                    <a:pt x="8" y="4"/>
                  </a:cubicBezTo>
                  <a:cubicBezTo>
                    <a:pt x="8" y="4"/>
                    <a:pt x="4" y="6"/>
                    <a:pt x="3" y="7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7" y="2"/>
                    <a:pt x="8" y="1"/>
                  </a:cubicBezTo>
                  <a:cubicBezTo>
                    <a:pt x="9" y="0"/>
                    <a:pt x="11" y="0"/>
                    <a:pt x="11" y="0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6" y="21"/>
                    <a:pt x="6" y="21"/>
                    <a:pt x="6" y="21"/>
                  </a:cubicBezTo>
                  <a:lnTo>
                    <a:pt x="0" y="2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063" name="Freeform 30"/>
            <p:cNvSpPr>
              <a:spLocks/>
            </p:cNvSpPr>
            <p:nvPr/>
          </p:nvSpPr>
          <p:spPr bwMode="auto">
            <a:xfrm>
              <a:off x="-939492" y="4191428"/>
              <a:ext cx="62015" cy="38760"/>
            </a:xfrm>
            <a:custGeom>
              <a:avLst/>
              <a:gdLst>
                <a:gd name="T0" fmla="*/ 7 w 7"/>
                <a:gd name="T1" fmla="*/ 0 h 4"/>
                <a:gd name="T2" fmla="*/ 6 w 7"/>
                <a:gd name="T3" fmla="*/ 0 h 4"/>
                <a:gd name="T4" fmla="*/ 5 w 7"/>
                <a:gd name="T5" fmla="*/ 0 h 4"/>
                <a:gd name="T6" fmla="*/ 1 w 7"/>
                <a:gd name="T7" fmla="*/ 2 h 4"/>
                <a:gd name="T8" fmla="*/ 0 w 7"/>
                <a:gd name="T9" fmla="*/ 0 h 4"/>
                <a:gd name="T10" fmla="*/ 2 w 7"/>
                <a:gd name="T11" fmla="*/ 4 h 4"/>
                <a:gd name="T12" fmla="*/ 7 w 7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4">
                  <a:moveTo>
                    <a:pt x="7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3" y="2"/>
                    <a:pt x="1" y="2"/>
                  </a:cubicBezTo>
                  <a:cubicBezTo>
                    <a:pt x="1" y="2"/>
                    <a:pt x="0" y="1"/>
                    <a:pt x="0" y="0"/>
                  </a:cubicBezTo>
                  <a:cubicBezTo>
                    <a:pt x="0" y="1"/>
                    <a:pt x="0" y="3"/>
                    <a:pt x="2" y="4"/>
                  </a:cubicBezTo>
                  <a:cubicBezTo>
                    <a:pt x="5" y="4"/>
                    <a:pt x="7" y="1"/>
                    <a:pt x="7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064" name="Freeform 31"/>
            <p:cNvSpPr>
              <a:spLocks/>
            </p:cNvSpPr>
            <p:nvPr/>
          </p:nvSpPr>
          <p:spPr bwMode="auto">
            <a:xfrm>
              <a:off x="-912359" y="4110031"/>
              <a:ext cx="135660" cy="100775"/>
            </a:xfrm>
            <a:custGeom>
              <a:avLst/>
              <a:gdLst>
                <a:gd name="T0" fmla="*/ 1 w 15"/>
                <a:gd name="T1" fmla="*/ 5 h 11"/>
                <a:gd name="T2" fmla="*/ 1 w 15"/>
                <a:gd name="T3" fmla="*/ 9 h 11"/>
                <a:gd name="T4" fmla="*/ 4 w 15"/>
                <a:gd name="T5" fmla="*/ 9 h 11"/>
                <a:gd name="T6" fmla="*/ 5 w 15"/>
                <a:gd name="T7" fmla="*/ 8 h 11"/>
                <a:gd name="T8" fmla="*/ 13 w 15"/>
                <a:gd name="T9" fmla="*/ 7 h 11"/>
                <a:gd name="T10" fmla="*/ 13 w 15"/>
                <a:gd name="T11" fmla="*/ 7 h 11"/>
                <a:gd name="T12" fmla="*/ 13 w 15"/>
                <a:gd name="T13" fmla="*/ 6 h 11"/>
                <a:gd name="T14" fmla="*/ 14 w 15"/>
                <a:gd name="T15" fmla="*/ 4 h 11"/>
                <a:gd name="T16" fmla="*/ 14 w 15"/>
                <a:gd name="T17" fmla="*/ 3 h 11"/>
                <a:gd name="T18" fmla="*/ 11 w 15"/>
                <a:gd name="T19" fmla="*/ 3 h 11"/>
                <a:gd name="T20" fmla="*/ 12 w 15"/>
                <a:gd name="T21" fmla="*/ 1 h 11"/>
                <a:gd name="T22" fmla="*/ 12 w 15"/>
                <a:gd name="T23" fmla="*/ 0 h 11"/>
                <a:gd name="T24" fmla="*/ 11 w 15"/>
                <a:gd name="T25" fmla="*/ 1 h 11"/>
                <a:gd name="T26" fmla="*/ 7 w 15"/>
                <a:gd name="T27" fmla="*/ 2 h 11"/>
                <a:gd name="T28" fmla="*/ 4 w 15"/>
                <a:gd name="T29" fmla="*/ 4 h 11"/>
                <a:gd name="T30" fmla="*/ 1 w 15"/>
                <a:gd name="T31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" h="11">
                  <a:moveTo>
                    <a:pt x="1" y="5"/>
                  </a:moveTo>
                  <a:cubicBezTo>
                    <a:pt x="1" y="5"/>
                    <a:pt x="0" y="7"/>
                    <a:pt x="1" y="9"/>
                  </a:cubicBezTo>
                  <a:cubicBezTo>
                    <a:pt x="2" y="11"/>
                    <a:pt x="4" y="9"/>
                    <a:pt x="4" y="9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11" y="8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4" y="6"/>
                    <a:pt x="13" y="6"/>
                  </a:cubicBezTo>
                  <a:cubicBezTo>
                    <a:pt x="13" y="6"/>
                    <a:pt x="15" y="5"/>
                    <a:pt x="14" y="4"/>
                  </a:cubicBezTo>
                  <a:cubicBezTo>
                    <a:pt x="14" y="4"/>
                    <a:pt x="14" y="4"/>
                    <a:pt x="14" y="3"/>
                  </a:cubicBezTo>
                  <a:cubicBezTo>
                    <a:pt x="14" y="3"/>
                    <a:pt x="14" y="2"/>
                    <a:pt x="11" y="3"/>
                  </a:cubicBezTo>
                  <a:cubicBezTo>
                    <a:pt x="11" y="3"/>
                    <a:pt x="12" y="2"/>
                    <a:pt x="12" y="1"/>
                  </a:cubicBezTo>
                  <a:cubicBezTo>
                    <a:pt x="13" y="1"/>
                    <a:pt x="13" y="0"/>
                    <a:pt x="12" y="0"/>
                  </a:cubicBezTo>
                  <a:cubicBezTo>
                    <a:pt x="12" y="0"/>
                    <a:pt x="11" y="1"/>
                    <a:pt x="11" y="1"/>
                  </a:cubicBezTo>
                  <a:cubicBezTo>
                    <a:pt x="10" y="2"/>
                    <a:pt x="8" y="2"/>
                    <a:pt x="7" y="2"/>
                  </a:cubicBezTo>
                  <a:cubicBezTo>
                    <a:pt x="7" y="3"/>
                    <a:pt x="5" y="3"/>
                    <a:pt x="4" y="4"/>
                  </a:cubicBezTo>
                  <a:cubicBezTo>
                    <a:pt x="2" y="4"/>
                    <a:pt x="1" y="5"/>
                    <a:pt x="1" y="5"/>
                  </a:cubicBezTo>
                  <a:close/>
                </a:path>
              </a:pathLst>
            </a:custGeom>
            <a:solidFill>
              <a:srgbClr val="F2C2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065" name="Freeform 32"/>
            <p:cNvSpPr>
              <a:spLocks/>
            </p:cNvSpPr>
            <p:nvPr/>
          </p:nvSpPr>
          <p:spPr bwMode="auto">
            <a:xfrm>
              <a:off x="-912359" y="4144916"/>
              <a:ext cx="108527" cy="65893"/>
            </a:xfrm>
            <a:custGeom>
              <a:avLst/>
              <a:gdLst>
                <a:gd name="T0" fmla="*/ 11 w 12"/>
                <a:gd name="T1" fmla="*/ 3 h 7"/>
                <a:gd name="T2" fmla="*/ 7 w 12"/>
                <a:gd name="T3" fmla="*/ 3 h 7"/>
                <a:gd name="T4" fmla="*/ 4 w 12"/>
                <a:gd name="T5" fmla="*/ 3 h 7"/>
                <a:gd name="T6" fmla="*/ 3 w 12"/>
                <a:gd name="T7" fmla="*/ 0 h 7"/>
                <a:gd name="T8" fmla="*/ 1 w 12"/>
                <a:gd name="T9" fmla="*/ 1 h 7"/>
                <a:gd name="T10" fmla="*/ 1 w 12"/>
                <a:gd name="T11" fmla="*/ 5 h 7"/>
                <a:gd name="T12" fmla="*/ 4 w 12"/>
                <a:gd name="T13" fmla="*/ 5 h 7"/>
                <a:gd name="T14" fmla="*/ 5 w 12"/>
                <a:gd name="T15" fmla="*/ 4 h 7"/>
                <a:gd name="T16" fmla="*/ 12 w 12"/>
                <a:gd name="T17" fmla="*/ 4 h 7"/>
                <a:gd name="T18" fmla="*/ 11 w 12"/>
                <a:gd name="T1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7">
                  <a:moveTo>
                    <a:pt x="11" y="3"/>
                  </a:moveTo>
                  <a:cubicBezTo>
                    <a:pt x="10" y="3"/>
                    <a:pt x="7" y="3"/>
                    <a:pt x="7" y="3"/>
                  </a:cubicBezTo>
                  <a:cubicBezTo>
                    <a:pt x="6" y="3"/>
                    <a:pt x="4" y="3"/>
                    <a:pt x="4" y="3"/>
                  </a:cubicBezTo>
                  <a:cubicBezTo>
                    <a:pt x="3" y="3"/>
                    <a:pt x="3" y="1"/>
                    <a:pt x="3" y="0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1" y="1"/>
                    <a:pt x="0" y="3"/>
                    <a:pt x="1" y="5"/>
                  </a:cubicBezTo>
                  <a:cubicBezTo>
                    <a:pt x="2" y="7"/>
                    <a:pt x="4" y="5"/>
                    <a:pt x="4" y="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9" y="4"/>
                    <a:pt x="12" y="4"/>
                  </a:cubicBezTo>
                  <a:lnTo>
                    <a:pt x="11" y="3"/>
                  </a:lnTo>
                  <a:close/>
                </a:path>
              </a:pathLst>
            </a:custGeom>
            <a:solidFill>
              <a:srgbClr val="EBB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066" name="Freeform 33"/>
            <p:cNvSpPr>
              <a:spLocks/>
            </p:cNvSpPr>
            <p:nvPr/>
          </p:nvSpPr>
          <p:spPr bwMode="auto">
            <a:xfrm>
              <a:off x="-811584" y="4156543"/>
              <a:ext cx="27133" cy="7752"/>
            </a:xfrm>
            <a:custGeom>
              <a:avLst/>
              <a:gdLst>
                <a:gd name="T0" fmla="*/ 2 w 3"/>
                <a:gd name="T1" fmla="*/ 1 h 1"/>
                <a:gd name="T2" fmla="*/ 3 w 3"/>
                <a:gd name="T3" fmla="*/ 0 h 1"/>
                <a:gd name="T4" fmla="*/ 0 w 3"/>
                <a:gd name="T5" fmla="*/ 0 h 1"/>
                <a:gd name="T6" fmla="*/ 2 w 3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">
                  <a:moveTo>
                    <a:pt x="2" y="1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2" y="1"/>
                  </a:lnTo>
                  <a:close/>
                </a:path>
              </a:pathLst>
            </a:custGeom>
            <a:solidFill>
              <a:srgbClr val="EBB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067" name="Freeform 34"/>
            <p:cNvSpPr>
              <a:spLocks/>
            </p:cNvSpPr>
            <p:nvPr/>
          </p:nvSpPr>
          <p:spPr bwMode="auto">
            <a:xfrm>
              <a:off x="-819336" y="4117783"/>
              <a:ext cx="27133" cy="19381"/>
            </a:xfrm>
            <a:custGeom>
              <a:avLst/>
              <a:gdLst>
                <a:gd name="T0" fmla="*/ 1 w 3"/>
                <a:gd name="T1" fmla="*/ 2 h 2"/>
                <a:gd name="T2" fmla="*/ 2 w 3"/>
                <a:gd name="T3" fmla="*/ 0 h 2"/>
                <a:gd name="T4" fmla="*/ 2 w 3"/>
                <a:gd name="T5" fmla="*/ 0 h 2"/>
                <a:gd name="T6" fmla="*/ 0 w 3"/>
                <a:gd name="T7" fmla="*/ 1 h 2"/>
                <a:gd name="T8" fmla="*/ 2 w 3"/>
                <a:gd name="T9" fmla="*/ 2 h 2"/>
                <a:gd name="T10" fmla="*/ 1 w 3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1" y="2"/>
                  </a:moveTo>
                  <a:cubicBezTo>
                    <a:pt x="1" y="2"/>
                    <a:pt x="2" y="1"/>
                    <a:pt x="2" y="0"/>
                  </a:cubicBezTo>
                  <a:cubicBezTo>
                    <a:pt x="2" y="0"/>
                    <a:pt x="3" y="0"/>
                    <a:pt x="2" y="0"/>
                  </a:cubicBezTo>
                  <a:cubicBezTo>
                    <a:pt x="2" y="0"/>
                    <a:pt x="1" y="1"/>
                    <a:pt x="0" y="1"/>
                  </a:cubicBezTo>
                  <a:cubicBezTo>
                    <a:pt x="0" y="1"/>
                    <a:pt x="0" y="2"/>
                    <a:pt x="2" y="2"/>
                  </a:cubicBezTo>
                  <a:cubicBezTo>
                    <a:pt x="1" y="2"/>
                    <a:pt x="1" y="2"/>
                    <a:pt x="1" y="2"/>
                  </a:cubicBezTo>
                  <a:close/>
                </a:path>
              </a:pathLst>
            </a:custGeom>
            <a:solidFill>
              <a:srgbClr val="EBB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068" name="Freeform 35"/>
            <p:cNvSpPr>
              <a:spLocks/>
            </p:cNvSpPr>
            <p:nvPr/>
          </p:nvSpPr>
          <p:spPr bwMode="auto">
            <a:xfrm>
              <a:off x="-811584" y="4164295"/>
              <a:ext cx="19381" cy="11629"/>
            </a:xfrm>
            <a:custGeom>
              <a:avLst/>
              <a:gdLst>
                <a:gd name="T0" fmla="*/ 1 w 2"/>
                <a:gd name="T1" fmla="*/ 0 h 1"/>
                <a:gd name="T2" fmla="*/ 0 w 2"/>
                <a:gd name="T3" fmla="*/ 0 h 1"/>
                <a:gd name="T4" fmla="*/ 1 w 2"/>
                <a:gd name="T5" fmla="*/ 1 h 1"/>
                <a:gd name="T6" fmla="*/ 2 w 2"/>
                <a:gd name="T7" fmla="*/ 1 h 1"/>
                <a:gd name="T8" fmla="*/ 2 w 2"/>
                <a:gd name="T9" fmla="*/ 0 h 1"/>
                <a:gd name="T10" fmla="*/ 1 w 2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0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EBB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069" name="Freeform 36"/>
            <p:cNvSpPr>
              <a:spLocks/>
            </p:cNvSpPr>
            <p:nvPr/>
          </p:nvSpPr>
          <p:spPr bwMode="auto">
            <a:xfrm>
              <a:off x="-803832" y="4137164"/>
              <a:ext cx="19381" cy="7752"/>
            </a:xfrm>
            <a:custGeom>
              <a:avLst/>
              <a:gdLst>
                <a:gd name="T0" fmla="*/ 2 w 2"/>
                <a:gd name="T1" fmla="*/ 0 h 1"/>
                <a:gd name="T2" fmla="*/ 1 w 2"/>
                <a:gd name="T3" fmla="*/ 1 h 1"/>
                <a:gd name="T4" fmla="*/ 0 w 2"/>
                <a:gd name="T5" fmla="*/ 1 h 1"/>
                <a:gd name="T6" fmla="*/ 2 w 2"/>
                <a:gd name="T7" fmla="*/ 1 h 1"/>
                <a:gd name="T8" fmla="*/ 2 w 2"/>
                <a:gd name="T9" fmla="*/ 1 h 1"/>
                <a:gd name="T10" fmla="*/ 2 w 2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2" y="1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0"/>
                  </a:cubicBezTo>
                  <a:close/>
                </a:path>
              </a:pathLst>
            </a:custGeom>
            <a:solidFill>
              <a:srgbClr val="EBB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070" name="Freeform 37"/>
            <p:cNvSpPr>
              <a:spLocks/>
            </p:cNvSpPr>
            <p:nvPr/>
          </p:nvSpPr>
          <p:spPr bwMode="auto">
            <a:xfrm>
              <a:off x="-811584" y="3881350"/>
              <a:ext cx="81397" cy="120156"/>
            </a:xfrm>
            <a:custGeom>
              <a:avLst/>
              <a:gdLst>
                <a:gd name="T0" fmla="*/ 3 w 9"/>
                <a:gd name="T1" fmla="*/ 0 h 13"/>
                <a:gd name="T2" fmla="*/ 1 w 9"/>
                <a:gd name="T3" fmla="*/ 1 h 13"/>
                <a:gd name="T4" fmla="*/ 0 w 9"/>
                <a:gd name="T5" fmla="*/ 5 h 13"/>
                <a:gd name="T6" fmla="*/ 0 w 9"/>
                <a:gd name="T7" fmla="*/ 7 h 13"/>
                <a:gd name="T8" fmla="*/ 1 w 9"/>
                <a:gd name="T9" fmla="*/ 11 h 13"/>
                <a:gd name="T10" fmla="*/ 3 w 9"/>
                <a:gd name="T11" fmla="*/ 13 h 13"/>
                <a:gd name="T12" fmla="*/ 7 w 9"/>
                <a:gd name="T13" fmla="*/ 11 h 13"/>
                <a:gd name="T14" fmla="*/ 9 w 9"/>
                <a:gd name="T15" fmla="*/ 7 h 13"/>
                <a:gd name="T16" fmla="*/ 3 w 9"/>
                <a:gd name="T1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13">
                  <a:moveTo>
                    <a:pt x="3" y="0"/>
                  </a:moveTo>
                  <a:cubicBezTo>
                    <a:pt x="3" y="0"/>
                    <a:pt x="1" y="0"/>
                    <a:pt x="1" y="1"/>
                  </a:cubicBezTo>
                  <a:cubicBezTo>
                    <a:pt x="0" y="2"/>
                    <a:pt x="0" y="3"/>
                    <a:pt x="0" y="5"/>
                  </a:cubicBezTo>
                  <a:cubicBezTo>
                    <a:pt x="0" y="5"/>
                    <a:pt x="0" y="6"/>
                    <a:pt x="0" y="7"/>
                  </a:cubicBezTo>
                  <a:cubicBezTo>
                    <a:pt x="0" y="8"/>
                    <a:pt x="1" y="10"/>
                    <a:pt x="1" y="11"/>
                  </a:cubicBezTo>
                  <a:cubicBezTo>
                    <a:pt x="1" y="11"/>
                    <a:pt x="2" y="13"/>
                    <a:pt x="3" y="13"/>
                  </a:cubicBezTo>
                  <a:cubicBezTo>
                    <a:pt x="4" y="13"/>
                    <a:pt x="7" y="11"/>
                    <a:pt x="7" y="11"/>
                  </a:cubicBezTo>
                  <a:cubicBezTo>
                    <a:pt x="7" y="10"/>
                    <a:pt x="9" y="9"/>
                    <a:pt x="9" y="7"/>
                  </a:cubicBezTo>
                  <a:cubicBezTo>
                    <a:pt x="8" y="4"/>
                    <a:pt x="5" y="0"/>
                    <a:pt x="3" y="0"/>
                  </a:cubicBezTo>
                  <a:close/>
                </a:path>
              </a:pathLst>
            </a:custGeom>
            <a:solidFill>
              <a:srgbClr val="F2C2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071" name="Freeform 38"/>
            <p:cNvSpPr>
              <a:spLocks/>
            </p:cNvSpPr>
            <p:nvPr/>
          </p:nvSpPr>
          <p:spPr bwMode="auto">
            <a:xfrm>
              <a:off x="-811584" y="4175924"/>
              <a:ext cx="19381" cy="7752"/>
            </a:xfrm>
            <a:custGeom>
              <a:avLst/>
              <a:gdLst>
                <a:gd name="T0" fmla="*/ 0 w 2"/>
                <a:gd name="T1" fmla="*/ 0 h 1"/>
                <a:gd name="T2" fmla="*/ 0 w 2"/>
                <a:gd name="T3" fmla="*/ 1 h 1"/>
                <a:gd name="T4" fmla="*/ 2 w 2"/>
                <a:gd name="T5" fmla="*/ 0 h 1"/>
                <a:gd name="T6" fmla="*/ 2 w 2"/>
                <a:gd name="T7" fmla="*/ 0 h 1"/>
                <a:gd name="T8" fmla="*/ 0 w 2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EBB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072" name="Freeform 39"/>
            <p:cNvSpPr>
              <a:spLocks/>
            </p:cNvSpPr>
            <p:nvPr/>
          </p:nvSpPr>
          <p:spPr bwMode="auto">
            <a:xfrm>
              <a:off x="-784453" y="3889102"/>
              <a:ext cx="54264" cy="112404"/>
            </a:xfrm>
            <a:custGeom>
              <a:avLst/>
              <a:gdLst>
                <a:gd name="T0" fmla="*/ 6 w 6"/>
                <a:gd name="T1" fmla="*/ 6 h 12"/>
                <a:gd name="T2" fmla="*/ 2 w 6"/>
                <a:gd name="T3" fmla="*/ 0 h 12"/>
                <a:gd name="T4" fmla="*/ 1 w 6"/>
                <a:gd name="T5" fmla="*/ 0 h 12"/>
                <a:gd name="T6" fmla="*/ 2 w 6"/>
                <a:gd name="T7" fmla="*/ 3 h 12"/>
                <a:gd name="T8" fmla="*/ 4 w 6"/>
                <a:gd name="T9" fmla="*/ 5 h 12"/>
                <a:gd name="T10" fmla="*/ 3 w 6"/>
                <a:gd name="T11" fmla="*/ 6 h 12"/>
                <a:gd name="T12" fmla="*/ 4 w 6"/>
                <a:gd name="T13" fmla="*/ 9 h 12"/>
                <a:gd name="T14" fmla="*/ 0 w 6"/>
                <a:gd name="T15" fmla="*/ 12 h 12"/>
                <a:gd name="T16" fmla="*/ 4 w 6"/>
                <a:gd name="T17" fmla="*/ 10 h 12"/>
                <a:gd name="T18" fmla="*/ 6 w 6"/>
                <a:gd name="T19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12">
                  <a:moveTo>
                    <a:pt x="6" y="6"/>
                  </a:moveTo>
                  <a:cubicBezTo>
                    <a:pt x="5" y="4"/>
                    <a:pt x="4" y="1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1"/>
                    <a:pt x="2" y="3"/>
                    <a:pt x="2" y="3"/>
                  </a:cubicBezTo>
                  <a:cubicBezTo>
                    <a:pt x="2" y="3"/>
                    <a:pt x="5" y="5"/>
                    <a:pt x="4" y="5"/>
                  </a:cubicBezTo>
                  <a:cubicBezTo>
                    <a:pt x="3" y="5"/>
                    <a:pt x="3" y="6"/>
                    <a:pt x="3" y="6"/>
                  </a:cubicBezTo>
                  <a:cubicBezTo>
                    <a:pt x="3" y="7"/>
                    <a:pt x="4" y="8"/>
                    <a:pt x="4" y="9"/>
                  </a:cubicBezTo>
                  <a:cubicBezTo>
                    <a:pt x="3" y="10"/>
                    <a:pt x="0" y="12"/>
                    <a:pt x="0" y="12"/>
                  </a:cubicBezTo>
                  <a:cubicBezTo>
                    <a:pt x="1" y="12"/>
                    <a:pt x="4" y="10"/>
                    <a:pt x="4" y="10"/>
                  </a:cubicBezTo>
                  <a:cubicBezTo>
                    <a:pt x="4" y="9"/>
                    <a:pt x="6" y="8"/>
                    <a:pt x="6" y="6"/>
                  </a:cubicBezTo>
                  <a:close/>
                </a:path>
              </a:pathLst>
            </a:custGeom>
            <a:solidFill>
              <a:srgbClr val="EBB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073" name="Freeform 40"/>
            <p:cNvSpPr>
              <a:spLocks/>
            </p:cNvSpPr>
            <p:nvPr/>
          </p:nvSpPr>
          <p:spPr bwMode="auto">
            <a:xfrm>
              <a:off x="-877477" y="4017008"/>
              <a:ext cx="213179" cy="213179"/>
            </a:xfrm>
            <a:custGeom>
              <a:avLst/>
              <a:gdLst>
                <a:gd name="T0" fmla="*/ 2 w 23"/>
                <a:gd name="T1" fmla="*/ 18 h 23"/>
                <a:gd name="T2" fmla="*/ 4 w 23"/>
                <a:gd name="T3" fmla="*/ 18 h 23"/>
                <a:gd name="T4" fmla="*/ 11 w 23"/>
                <a:gd name="T5" fmla="*/ 17 h 23"/>
                <a:gd name="T6" fmla="*/ 12 w 23"/>
                <a:gd name="T7" fmla="*/ 15 h 23"/>
                <a:gd name="T8" fmla="*/ 15 w 23"/>
                <a:gd name="T9" fmla="*/ 7 h 23"/>
                <a:gd name="T10" fmla="*/ 18 w 23"/>
                <a:gd name="T11" fmla="*/ 2 h 23"/>
                <a:gd name="T12" fmla="*/ 19 w 23"/>
                <a:gd name="T13" fmla="*/ 0 h 23"/>
                <a:gd name="T14" fmla="*/ 23 w 23"/>
                <a:gd name="T15" fmla="*/ 9 h 23"/>
                <a:gd name="T16" fmla="*/ 21 w 23"/>
                <a:gd name="T17" fmla="*/ 14 h 23"/>
                <a:gd name="T18" fmla="*/ 15 w 23"/>
                <a:gd name="T19" fmla="*/ 21 h 23"/>
                <a:gd name="T20" fmla="*/ 14 w 23"/>
                <a:gd name="T21" fmla="*/ 23 h 23"/>
                <a:gd name="T22" fmla="*/ 3 w 23"/>
                <a:gd name="T23" fmla="*/ 23 h 23"/>
                <a:gd name="T24" fmla="*/ 2 w 23"/>
                <a:gd name="T25" fmla="*/ 18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3" h="23">
                  <a:moveTo>
                    <a:pt x="2" y="18"/>
                  </a:moveTo>
                  <a:cubicBezTo>
                    <a:pt x="2" y="18"/>
                    <a:pt x="3" y="18"/>
                    <a:pt x="4" y="18"/>
                  </a:cubicBezTo>
                  <a:cubicBezTo>
                    <a:pt x="5" y="18"/>
                    <a:pt x="9" y="17"/>
                    <a:pt x="11" y="17"/>
                  </a:cubicBezTo>
                  <a:cubicBezTo>
                    <a:pt x="11" y="17"/>
                    <a:pt x="11" y="16"/>
                    <a:pt x="12" y="15"/>
                  </a:cubicBezTo>
                  <a:cubicBezTo>
                    <a:pt x="13" y="14"/>
                    <a:pt x="14" y="8"/>
                    <a:pt x="15" y="7"/>
                  </a:cubicBezTo>
                  <a:cubicBezTo>
                    <a:pt x="15" y="5"/>
                    <a:pt x="16" y="2"/>
                    <a:pt x="18" y="2"/>
                  </a:cubicBezTo>
                  <a:cubicBezTo>
                    <a:pt x="18" y="2"/>
                    <a:pt x="19" y="0"/>
                    <a:pt x="19" y="0"/>
                  </a:cubicBezTo>
                  <a:cubicBezTo>
                    <a:pt x="20" y="0"/>
                    <a:pt x="23" y="6"/>
                    <a:pt x="23" y="9"/>
                  </a:cubicBezTo>
                  <a:cubicBezTo>
                    <a:pt x="22" y="12"/>
                    <a:pt x="21" y="14"/>
                    <a:pt x="21" y="14"/>
                  </a:cubicBezTo>
                  <a:cubicBezTo>
                    <a:pt x="21" y="14"/>
                    <a:pt x="16" y="20"/>
                    <a:pt x="15" y="21"/>
                  </a:cubicBezTo>
                  <a:cubicBezTo>
                    <a:pt x="14" y="22"/>
                    <a:pt x="15" y="22"/>
                    <a:pt x="14" y="23"/>
                  </a:cubicBezTo>
                  <a:cubicBezTo>
                    <a:pt x="12" y="23"/>
                    <a:pt x="3" y="23"/>
                    <a:pt x="3" y="23"/>
                  </a:cubicBezTo>
                  <a:cubicBezTo>
                    <a:pt x="3" y="23"/>
                    <a:pt x="0" y="21"/>
                    <a:pt x="2" y="18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074" name="Freeform 41"/>
            <p:cNvSpPr>
              <a:spLocks/>
            </p:cNvSpPr>
            <p:nvPr/>
          </p:nvSpPr>
          <p:spPr bwMode="auto">
            <a:xfrm>
              <a:off x="-858096" y="4017008"/>
              <a:ext cx="193798" cy="213179"/>
            </a:xfrm>
            <a:custGeom>
              <a:avLst/>
              <a:gdLst>
                <a:gd name="T0" fmla="*/ 17 w 21"/>
                <a:gd name="T1" fmla="*/ 0 h 23"/>
                <a:gd name="T2" fmla="*/ 16 w 21"/>
                <a:gd name="T3" fmla="*/ 2 h 23"/>
                <a:gd name="T4" fmla="*/ 13 w 21"/>
                <a:gd name="T5" fmla="*/ 5 h 23"/>
                <a:gd name="T6" fmla="*/ 17 w 21"/>
                <a:gd name="T7" fmla="*/ 3 h 23"/>
                <a:gd name="T8" fmla="*/ 18 w 21"/>
                <a:gd name="T9" fmla="*/ 7 h 23"/>
                <a:gd name="T10" fmla="*/ 15 w 21"/>
                <a:gd name="T11" fmla="*/ 8 h 23"/>
                <a:gd name="T12" fmla="*/ 18 w 21"/>
                <a:gd name="T13" fmla="*/ 10 h 23"/>
                <a:gd name="T14" fmla="*/ 18 w 21"/>
                <a:gd name="T15" fmla="*/ 12 h 23"/>
                <a:gd name="T16" fmla="*/ 13 w 21"/>
                <a:gd name="T17" fmla="*/ 13 h 23"/>
                <a:gd name="T18" fmla="*/ 16 w 21"/>
                <a:gd name="T19" fmla="*/ 13 h 23"/>
                <a:gd name="T20" fmla="*/ 13 w 21"/>
                <a:gd name="T21" fmla="*/ 14 h 23"/>
                <a:gd name="T22" fmla="*/ 16 w 21"/>
                <a:gd name="T23" fmla="*/ 14 h 23"/>
                <a:gd name="T24" fmla="*/ 13 w 21"/>
                <a:gd name="T25" fmla="*/ 19 h 23"/>
                <a:gd name="T26" fmla="*/ 11 w 21"/>
                <a:gd name="T27" fmla="*/ 17 h 23"/>
                <a:gd name="T28" fmla="*/ 11 w 21"/>
                <a:gd name="T29" fmla="*/ 21 h 23"/>
                <a:gd name="T30" fmla="*/ 9 w 21"/>
                <a:gd name="T31" fmla="*/ 19 h 23"/>
                <a:gd name="T32" fmla="*/ 10 w 21"/>
                <a:gd name="T33" fmla="*/ 22 h 23"/>
                <a:gd name="T34" fmla="*/ 4 w 21"/>
                <a:gd name="T35" fmla="*/ 22 h 23"/>
                <a:gd name="T36" fmla="*/ 0 w 21"/>
                <a:gd name="T37" fmla="*/ 21 h 23"/>
                <a:gd name="T38" fmla="*/ 1 w 21"/>
                <a:gd name="T39" fmla="*/ 23 h 23"/>
                <a:gd name="T40" fmla="*/ 12 w 21"/>
                <a:gd name="T41" fmla="*/ 23 h 23"/>
                <a:gd name="T42" fmla="*/ 13 w 21"/>
                <a:gd name="T43" fmla="*/ 21 h 23"/>
                <a:gd name="T44" fmla="*/ 19 w 21"/>
                <a:gd name="T45" fmla="*/ 14 h 23"/>
                <a:gd name="T46" fmla="*/ 21 w 21"/>
                <a:gd name="T47" fmla="*/ 9 h 23"/>
                <a:gd name="T48" fmla="*/ 17 w 21"/>
                <a:gd name="T4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1" h="23">
                  <a:moveTo>
                    <a:pt x="17" y="0"/>
                  </a:moveTo>
                  <a:cubicBezTo>
                    <a:pt x="17" y="0"/>
                    <a:pt x="16" y="2"/>
                    <a:pt x="16" y="2"/>
                  </a:cubicBezTo>
                  <a:cubicBezTo>
                    <a:pt x="14" y="2"/>
                    <a:pt x="14" y="3"/>
                    <a:pt x="13" y="5"/>
                  </a:cubicBezTo>
                  <a:cubicBezTo>
                    <a:pt x="15" y="3"/>
                    <a:pt x="17" y="3"/>
                    <a:pt x="17" y="3"/>
                  </a:cubicBezTo>
                  <a:cubicBezTo>
                    <a:pt x="17" y="5"/>
                    <a:pt x="18" y="6"/>
                    <a:pt x="18" y="7"/>
                  </a:cubicBezTo>
                  <a:cubicBezTo>
                    <a:pt x="18" y="7"/>
                    <a:pt x="15" y="8"/>
                    <a:pt x="15" y="8"/>
                  </a:cubicBezTo>
                  <a:cubicBezTo>
                    <a:pt x="19" y="8"/>
                    <a:pt x="18" y="10"/>
                    <a:pt x="18" y="10"/>
                  </a:cubicBezTo>
                  <a:cubicBezTo>
                    <a:pt x="18" y="10"/>
                    <a:pt x="18" y="12"/>
                    <a:pt x="18" y="12"/>
                  </a:cubicBezTo>
                  <a:cubicBezTo>
                    <a:pt x="15" y="11"/>
                    <a:pt x="13" y="13"/>
                    <a:pt x="13" y="13"/>
                  </a:cubicBezTo>
                  <a:cubicBezTo>
                    <a:pt x="15" y="12"/>
                    <a:pt x="16" y="13"/>
                    <a:pt x="16" y="13"/>
                  </a:cubicBezTo>
                  <a:cubicBezTo>
                    <a:pt x="14" y="13"/>
                    <a:pt x="13" y="14"/>
                    <a:pt x="13" y="14"/>
                  </a:cubicBezTo>
                  <a:cubicBezTo>
                    <a:pt x="14" y="13"/>
                    <a:pt x="16" y="14"/>
                    <a:pt x="16" y="14"/>
                  </a:cubicBezTo>
                  <a:cubicBezTo>
                    <a:pt x="14" y="14"/>
                    <a:pt x="13" y="19"/>
                    <a:pt x="13" y="19"/>
                  </a:cubicBezTo>
                  <a:cubicBezTo>
                    <a:pt x="12" y="17"/>
                    <a:pt x="11" y="17"/>
                    <a:pt x="11" y="17"/>
                  </a:cubicBezTo>
                  <a:cubicBezTo>
                    <a:pt x="14" y="19"/>
                    <a:pt x="12" y="21"/>
                    <a:pt x="11" y="21"/>
                  </a:cubicBezTo>
                  <a:cubicBezTo>
                    <a:pt x="10" y="21"/>
                    <a:pt x="9" y="19"/>
                    <a:pt x="9" y="19"/>
                  </a:cubicBezTo>
                  <a:cubicBezTo>
                    <a:pt x="9" y="19"/>
                    <a:pt x="10" y="22"/>
                    <a:pt x="10" y="22"/>
                  </a:cubicBezTo>
                  <a:cubicBezTo>
                    <a:pt x="9" y="22"/>
                    <a:pt x="6" y="22"/>
                    <a:pt x="4" y="22"/>
                  </a:cubicBezTo>
                  <a:cubicBezTo>
                    <a:pt x="3" y="22"/>
                    <a:pt x="1" y="21"/>
                    <a:pt x="0" y="21"/>
                  </a:cubicBezTo>
                  <a:cubicBezTo>
                    <a:pt x="0" y="22"/>
                    <a:pt x="1" y="23"/>
                    <a:pt x="1" y="23"/>
                  </a:cubicBezTo>
                  <a:cubicBezTo>
                    <a:pt x="1" y="23"/>
                    <a:pt x="10" y="23"/>
                    <a:pt x="12" y="23"/>
                  </a:cubicBezTo>
                  <a:cubicBezTo>
                    <a:pt x="13" y="22"/>
                    <a:pt x="12" y="22"/>
                    <a:pt x="13" y="21"/>
                  </a:cubicBezTo>
                  <a:cubicBezTo>
                    <a:pt x="14" y="20"/>
                    <a:pt x="19" y="14"/>
                    <a:pt x="19" y="14"/>
                  </a:cubicBezTo>
                  <a:cubicBezTo>
                    <a:pt x="19" y="14"/>
                    <a:pt x="20" y="12"/>
                    <a:pt x="21" y="9"/>
                  </a:cubicBezTo>
                  <a:cubicBezTo>
                    <a:pt x="21" y="6"/>
                    <a:pt x="18" y="0"/>
                    <a:pt x="17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075" name="Freeform 42"/>
            <p:cNvSpPr>
              <a:spLocks/>
            </p:cNvSpPr>
            <p:nvPr/>
          </p:nvSpPr>
          <p:spPr bwMode="auto">
            <a:xfrm>
              <a:off x="-792205" y="3846465"/>
              <a:ext cx="135660" cy="317829"/>
            </a:xfrm>
            <a:custGeom>
              <a:avLst/>
              <a:gdLst>
                <a:gd name="T0" fmla="*/ 0 w 15"/>
                <a:gd name="T1" fmla="*/ 4 h 35"/>
                <a:gd name="T2" fmla="*/ 2 w 15"/>
                <a:gd name="T3" fmla="*/ 5 h 35"/>
                <a:gd name="T4" fmla="*/ 4 w 15"/>
                <a:gd name="T5" fmla="*/ 8 h 35"/>
                <a:gd name="T6" fmla="*/ 6 w 15"/>
                <a:gd name="T7" fmla="*/ 11 h 35"/>
                <a:gd name="T8" fmla="*/ 6 w 15"/>
                <a:gd name="T9" fmla="*/ 14 h 35"/>
                <a:gd name="T10" fmla="*/ 4 w 15"/>
                <a:gd name="T11" fmla="*/ 18 h 35"/>
                <a:gd name="T12" fmla="*/ 5 w 15"/>
                <a:gd name="T13" fmla="*/ 23 h 35"/>
                <a:gd name="T14" fmla="*/ 4 w 15"/>
                <a:gd name="T15" fmla="*/ 26 h 35"/>
                <a:gd name="T16" fmla="*/ 3 w 15"/>
                <a:gd name="T17" fmla="*/ 28 h 35"/>
                <a:gd name="T18" fmla="*/ 4 w 15"/>
                <a:gd name="T19" fmla="*/ 27 h 35"/>
                <a:gd name="T20" fmla="*/ 4 w 15"/>
                <a:gd name="T21" fmla="*/ 25 h 35"/>
                <a:gd name="T22" fmla="*/ 7 w 15"/>
                <a:gd name="T23" fmla="*/ 21 h 35"/>
                <a:gd name="T24" fmla="*/ 6 w 15"/>
                <a:gd name="T25" fmla="*/ 19 h 35"/>
                <a:gd name="T26" fmla="*/ 8 w 15"/>
                <a:gd name="T27" fmla="*/ 18 h 35"/>
                <a:gd name="T28" fmla="*/ 9 w 15"/>
                <a:gd name="T29" fmla="*/ 20 h 35"/>
                <a:gd name="T30" fmla="*/ 10 w 15"/>
                <a:gd name="T31" fmla="*/ 25 h 35"/>
                <a:gd name="T32" fmla="*/ 10 w 15"/>
                <a:gd name="T33" fmla="*/ 20 h 35"/>
                <a:gd name="T34" fmla="*/ 11 w 15"/>
                <a:gd name="T35" fmla="*/ 22 h 35"/>
                <a:gd name="T36" fmla="*/ 13 w 15"/>
                <a:gd name="T37" fmla="*/ 26 h 35"/>
                <a:gd name="T38" fmla="*/ 12 w 15"/>
                <a:gd name="T39" fmla="*/ 33 h 35"/>
                <a:gd name="T40" fmla="*/ 12 w 15"/>
                <a:gd name="T41" fmla="*/ 33 h 35"/>
                <a:gd name="T42" fmla="*/ 13 w 15"/>
                <a:gd name="T43" fmla="*/ 35 h 35"/>
                <a:gd name="T44" fmla="*/ 13 w 15"/>
                <a:gd name="T45" fmla="*/ 33 h 35"/>
                <a:gd name="T46" fmla="*/ 13 w 15"/>
                <a:gd name="T47" fmla="*/ 31 h 35"/>
                <a:gd name="T48" fmla="*/ 14 w 15"/>
                <a:gd name="T49" fmla="*/ 29 h 35"/>
                <a:gd name="T50" fmla="*/ 14 w 15"/>
                <a:gd name="T51" fmla="*/ 26 h 35"/>
                <a:gd name="T52" fmla="*/ 13 w 15"/>
                <a:gd name="T53" fmla="*/ 23 h 35"/>
                <a:gd name="T54" fmla="*/ 13 w 15"/>
                <a:gd name="T55" fmla="*/ 19 h 35"/>
                <a:gd name="T56" fmla="*/ 10 w 15"/>
                <a:gd name="T57" fmla="*/ 15 h 35"/>
                <a:gd name="T58" fmla="*/ 10 w 15"/>
                <a:gd name="T59" fmla="*/ 9 h 35"/>
                <a:gd name="T60" fmla="*/ 6 w 15"/>
                <a:gd name="T61" fmla="*/ 1 h 35"/>
                <a:gd name="T62" fmla="*/ 2 w 15"/>
                <a:gd name="T63" fmla="*/ 2 h 35"/>
                <a:gd name="T64" fmla="*/ 0 w 15"/>
                <a:gd name="T65" fmla="*/ 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5" h="35">
                  <a:moveTo>
                    <a:pt x="0" y="4"/>
                  </a:moveTo>
                  <a:cubicBezTo>
                    <a:pt x="0" y="4"/>
                    <a:pt x="1" y="5"/>
                    <a:pt x="2" y="5"/>
                  </a:cubicBezTo>
                  <a:cubicBezTo>
                    <a:pt x="3" y="5"/>
                    <a:pt x="3" y="6"/>
                    <a:pt x="4" y="8"/>
                  </a:cubicBezTo>
                  <a:cubicBezTo>
                    <a:pt x="4" y="9"/>
                    <a:pt x="4" y="10"/>
                    <a:pt x="6" y="11"/>
                  </a:cubicBezTo>
                  <a:cubicBezTo>
                    <a:pt x="6" y="11"/>
                    <a:pt x="7" y="13"/>
                    <a:pt x="6" y="14"/>
                  </a:cubicBezTo>
                  <a:cubicBezTo>
                    <a:pt x="5" y="15"/>
                    <a:pt x="3" y="17"/>
                    <a:pt x="4" y="18"/>
                  </a:cubicBezTo>
                  <a:cubicBezTo>
                    <a:pt x="5" y="20"/>
                    <a:pt x="6" y="21"/>
                    <a:pt x="5" y="23"/>
                  </a:cubicBezTo>
                  <a:cubicBezTo>
                    <a:pt x="3" y="24"/>
                    <a:pt x="3" y="25"/>
                    <a:pt x="4" y="26"/>
                  </a:cubicBezTo>
                  <a:cubicBezTo>
                    <a:pt x="4" y="27"/>
                    <a:pt x="3" y="27"/>
                    <a:pt x="3" y="28"/>
                  </a:cubicBezTo>
                  <a:cubicBezTo>
                    <a:pt x="3" y="28"/>
                    <a:pt x="4" y="28"/>
                    <a:pt x="4" y="27"/>
                  </a:cubicBezTo>
                  <a:cubicBezTo>
                    <a:pt x="5" y="26"/>
                    <a:pt x="4" y="26"/>
                    <a:pt x="4" y="25"/>
                  </a:cubicBezTo>
                  <a:cubicBezTo>
                    <a:pt x="5" y="24"/>
                    <a:pt x="7" y="23"/>
                    <a:pt x="7" y="21"/>
                  </a:cubicBezTo>
                  <a:cubicBezTo>
                    <a:pt x="7" y="20"/>
                    <a:pt x="6" y="20"/>
                    <a:pt x="6" y="19"/>
                  </a:cubicBezTo>
                  <a:cubicBezTo>
                    <a:pt x="6" y="19"/>
                    <a:pt x="7" y="18"/>
                    <a:pt x="8" y="18"/>
                  </a:cubicBezTo>
                  <a:cubicBezTo>
                    <a:pt x="9" y="18"/>
                    <a:pt x="10" y="19"/>
                    <a:pt x="9" y="20"/>
                  </a:cubicBezTo>
                  <a:cubicBezTo>
                    <a:pt x="9" y="20"/>
                    <a:pt x="8" y="21"/>
                    <a:pt x="10" y="25"/>
                  </a:cubicBezTo>
                  <a:cubicBezTo>
                    <a:pt x="10" y="25"/>
                    <a:pt x="8" y="21"/>
                    <a:pt x="10" y="20"/>
                  </a:cubicBezTo>
                  <a:cubicBezTo>
                    <a:pt x="10" y="20"/>
                    <a:pt x="11" y="21"/>
                    <a:pt x="11" y="22"/>
                  </a:cubicBezTo>
                  <a:cubicBezTo>
                    <a:pt x="11" y="23"/>
                    <a:pt x="13" y="23"/>
                    <a:pt x="13" y="26"/>
                  </a:cubicBezTo>
                  <a:cubicBezTo>
                    <a:pt x="13" y="26"/>
                    <a:pt x="13" y="31"/>
                    <a:pt x="12" y="33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13" y="34"/>
                    <a:pt x="12" y="35"/>
                    <a:pt x="13" y="35"/>
                  </a:cubicBezTo>
                  <a:cubicBezTo>
                    <a:pt x="13" y="35"/>
                    <a:pt x="12" y="35"/>
                    <a:pt x="13" y="33"/>
                  </a:cubicBezTo>
                  <a:cubicBezTo>
                    <a:pt x="14" y="32"/>
                    <a:pt x="13" y="31"/>
                    <a:pt x="13" y="31"/>
                  </a:cubicBezTo>
                  <a:cubicBezTo>
                    <a:pt x="13" y="31"/>
                    <a:pt x="14" y="30"/>
                    <a:pt x="14" y="29"/>
                  </a:cubicBezTo>
                  <a:cubicBezTo>
                    <a:pt x="15" y="29"/>
                    <a:pt x="15" y="26"/>
                    <a:pt x="14" y="26"/>
                  </a:cubicBezTo>
                  <a:cubicBezTo>
                    <a:pt x="14" y="25"/>
                    <a:pt x="13" y="23"/>
                    <a:pt x="13" y="23"/>
                  </a:cubicBezTo>
                  <a:cubicBezTo>
                    <a:pt x="14" y="22"/>
                    <a:pt x="14" y="20"/>
                    <a:pt x="13" y="19"/>
                  </a:cubicBezTo>
                  <a:cubicBezTo>
                    <a:pt x="13" y="18"/>
                    <a:pt x="10" y="16"/>
                    <a:pt x="10" y="15"/>
                  </a:cubicBezTo>
                  <a:cubicBezTo>
                    <a:pt x="10" y="14"/>
                    <a:pt x="10" y="12"/>
                    <a:pt x="10" y="9"/>
                  </a:cubicBezTo>
                  <a:cubicBezTo>
                    <a:pt x="10" y="5"/>
                    <a:pt x="7" y="2"/>
                    <a:pt x="6" y="1"/>
                  </a:cubicBezTo>
                  <a:cubicBezTo>
                    <a:pt x="5" y="0"/>
                    <a:pt x="3" y="1"/>
                    <a:pt x="2" y="2"/>
                  </a:cubicBezTo>
                  <a:cubicBezTo>
                    <a:pt x="1" y="3"/>
                    <a:pt x="0" y="4"/>
                    <a:pt x="0" y="4"/>
                  </a:cubicBezTo>
                  <a:close/>
                </a:path>
              </a:pathLst>
            </a:custGeom>
            <a:solidFill>
              <a:srgbClr val="41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076" name="Freeform 43"/>
            <p:cNvSpPr>
              <a:spLocks/>
            </p:cNvSpPr>
            <p:nvPr/>
          </p:nvSpPr>
          <p:spPr bwMode="auto">
            <a:xfrm>
              <a:off x="-811584" y="4001504"/>
              <a:ext cx="34885" cy="54264"/>
            </a:xfrm>
            <a:custGeom>
              <a:avLst/>
              <a:gdLst>
                <a:gd name="T0" fmla="*/ 0 w 4"/>
                <a:gd name="T1" fmla="*/ 0 h 6"/>
                <a:gd name="T2" fmla="*/ 1 w 4"/>
                <a:gd name="T3" fmla="*/ 2 h 6"/>
                <a:gd name="T4" fmla="*/ 0 w 4"/>
                <a:gd name="T5" fmla="*/ 4 h 6"/>
                <a:gd name="T6" fmla="*/ 0 w 4"/>
                <a:gd name="T7" fmla="*/ 6 h 6"/>
                <a:gd name="T8" fmla="*/ 1 w 4"/>
                <a:gd name="T9" fmla="*/ 5 h 6"/>
                <a:gd name="T10" fmla="*/ 1 w 4"/>
                <a:gd name="T11" fmla="*/ 3 h 6"/>
                <a:gd name="T12" fmla="*/ 2 w 4"/>
                <a:gd name="T13" fmla="*/ 2 h 6"/>
                <a:gd name="T14" fmla="*/ 3 w 4"/>
                <a:gd name="T15" fmla="*/ 1 h 6"/>
                <a:gd name="T16" fmla="*/ 0 w 4"/>
                <a:gd name="T1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6">
                  <a:moveTo>
                    <a:pt x="0" y="0"/>
                  </a:moveTo>
                  <a:cubicBezTo>
                    <a:pt x="0" y="0"/>
                    <a:pt x="1" y="2"/>
                    <a:pt x="1" y="2"/>
                  </a:cubicBezTo>
                  <a:cubicBezTo>
                    <a:pt x="1" y="2"/>
                    <a:pt x="0" y="4"/>
                    <a:pt x="0" y="4"/>
                  </a:cubicBezTo>
                  <a:cubicBezTo>
                    <a:pt x="0" y="5"/>
                    <a:pt x="0" y="6"/>
                    <a:pt x="0" y="6"/>
                  </a:cubicBezTo>
                  <a:cubicBezTo>
                    <a:pt x="0" y="6"/>
                    <a:pt x="1" y="5"/>
                    <a:pt x="1" y="5"/>
                  </a:cubicBezTo>
                  <a:cubicBezTo>
                    <a:pt x="1" y="4"/>
                    <a:pt x="1" y="3"/>
                    <a:pt x="1" y="3"/>
                  </a:cubicBezTo>
                  <a:cubicBezTo>
                    <a:pt x="2" y="3"/>
                    <a:pt x="2" y="2"/>
                    <a:pt x="2" y="2"/>
                  </a:cubicBezTo>
                  <a:cubicBezTo>
                    <a:pt x="3" y="2"/>
                    <a:pt x="4" y="1"/>
                    <a:pt x="3" y="1"/>
                  </a:cubicBezTo>
                  <a:cubicBezTo>
                    <a:pt x="3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41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077" name="Freeform 44"/>
            <p:cNvSpPr>
              <a:spLocks/>
            </p:cNvSpPr>
            <p:nvPr/>
          </p:nvSpPr>
          <p:spPr bwMode="auto">
            <a:xfrm>
              <a:off x="-792205" y="4001504"/>
              <a:ext cx="15504" cy="7752"/>
            </a:xfrm>
            <a:custGeom>
              <a:avLst/>
              <a:gdLst>
                <a:gd name="T0" fmla="*/ 2 w 2"/>
                <a:gd name="T1" fmla="*/ 0 h 1"/>
                <a:gd name="T2" fmla="*/ 0 w 2"/>
                <a:gd name="T3" fmla="*/ 0 h 1"/>
                <a:gd name="T4" fmla="*/ 1 w 2"/>
                <a:gd name="T5" fmla="*/ 1 h 1"/>
                <a:gd name="T6" fmla="*/ 2 w 2"/>
                <a:gd name="T7" fmla="*/ 1 h 1"/>
                <a:gd name="T8" fmla="*/ 2 w 2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2" y="0"/>
                    <a:pt x="0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078" name="Freeform 45"/>
            <p:cNvSpPr>
              <a:spLocks/>
            </p:cNvSpPr>
            <p:nvPr/>
          </p:nvSpPr>
          <p:spPr bwMode="auto">
            <a:xfrm>
              <a:off x="-792205" y="4001504"/>
              <a:ext cx="7752" cy="15504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1 w 1"/>
                <a:gd name="T5" fmla="*/ 1 h 2"/>
                <a:gd name="T6" fmla="*/ 0 w 1"/>
                <a:gd name="T7" fmla="*/ 0 h 2"/>
                <a:gd name="T8" fmla="*/ 0 w 1"/>
                <a:gd name="T9" fmla="*/ 2 h 2"/>
                <a:gd name="T10" fmla="*/ 0 w 1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2"/>
                    <a:pt x="1" y="1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079" name="Freeform 46"/>
            <p:cNvSpPr>
              <a:spLocks/>
            </p:cNvSpPr>
            <p:nvPr/>
          </p:nvSpPr>
          <p:spPr bwMode="auto">
            <a:xfrm>
              <a:off x="-838717" y="4861969"/>
              <a:ext cx="135660" cy="108527"/>
            </a:xfrm>
            <a:custGeom>
              <a:avLst/>
              <a:gdLst>
                <a:gd name="T0" fmla="*/ 0 w 15"/>
                <a:gd name="T1" fmla="*/ 10 h 12"/>
                <a:gd name="T2" fmla="*/ 2 w 15"/>
                <a:gd name="T3" fmla="*/ 8 h 12"/>
                <a:gd name="T4" fmla="*/ 5 w 15"/>
                <a:gd name="T5" fmla="*/ 5 h 12"/>
                <a:gd name="T6" fmla="*/ 8 w 15"/>
                <a:gd name="T7" fmla="*/ 6 h 12"/>
                <a:gd name="T8" fmla="*/ 13 w 15"/>
                <a:gd name="T9" fmla="*/ 0 h 12"/>
                <a:gd name="T10" fmla="*/ 15 w 15"/>
                <a:gd name="T11" fmla="*/ 3 h 12"/>
                <a:gd name="T12" fmla="*/ 14 w 15"/>
                <a:gd name="T13" fmla="*/ 10 h 12"/>
                <a:gd name="T14" fmla="*/ 13 w 15"/>
                <a:gd name="T15" fmla="*/ 10 h 12"/>
                <a:gd name="T16" fmla="*/ 13 w 15"/>
                <a:gd name="T17" fmla="*/ 5 h 12"/>
                <a:gd name="T18" fmla="*/ 10 w 15"/>
                <a:gd name="T19" fmla="*/ 8 h 12"/>
                <a:gd name="T20" fmla="*/ 8 w 15"/>
                <a:gd name="T21" fmla="*/ 11 h 12"/>
                <a:gd name="T22" fmla="*/ 0 w 15"/>
                <a:gd name="T23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" h="12">
                  <a:moveTo>
                    <a:pt x="0" y="10"/>
                  </a:moveTo>
                  <a:cubicBezTo>
                    <a:pt x="0" y="10"/>
                    <a:pt x="0" y="9"/>
                    <a:pt x="2" y="8"/>
                  </a:cubicBezTo>
                  <a:cubicBezTo>
                    <a:pt x="3" y="8"/>
                    <a:pt x="5" y="5"/>
                    <a:pt x="5" y="5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9" y="6"/>
                    <a:pt x="12" y="1"/>
                    <a:pt x="13" y="0"/>
                  </a:cubicBezTo>
                  <a:cubicBezTo>
                    <a:pt x="13" y="0"/>
                    <a:pt x="15" y="1"/>
                    <a:pt x="15" y="3"/>
                  </a:cubicBezTo>
                  <a:cubicBezTo>
                    <a:pt x="15" y="4"/>
                    <a:pt x="14" y="7"/>
                    <a:pt x="14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1" y="6"/>
                    <a:pt x="10" y="8"/>
                  </a:cubicBezTo>
                  <a:cubicBezTo>
                    <a:pt x="10" y="9"/>
                    <a:pt x="9" y="10"/>
                    <a:pt x="8" y="11"/>
                  </a:cubicBezTo>
                  <a:cubicBezTo>
                    <a:pt x="7" y="11"/>
                    <a:pt x="1" y="12"/>
                    <a:pt x="0" y="1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138" name="组合 2137"/>
          <p:cNvGrpSpPr/>
          <p:nvPr/>
        </p:nvGrpSpPr>
        <p:grpSpPr>
          <a:xfrm>
            <a:off x="2401999" y="3678488"/>
            <a:ext cx="201905" cy="577449"/>
            <a:chOff x="-858096" y="2873598"/>
            <a:chExt cx="290699" cy="914729"/>
          </a:xfrm>
          <a:effectLst>
            <a:reflection blurRad="6350" stA="35000" endPos="17000" dir="5400000" sy="-100000" algn="bl" rotWithShape="0"/>
          </a:effectLst>
        </p:grpSpPr>
        <p:sp>
          <p:nvSpPr>
            <p:cNvPr id="2080" name="Freeform 47"/>
            <p:cNvSpPr>
              <a:spLocks/>
            </p:cNvSpPr>
            <p:nvPr/>
          </p:nvSpPr>
          <p:spPr bwMode="auto">
            <a:xfrm>
              <a:off x="-737942" y="2993752"/>
              <a:ext cx="54264" cy="46512"/>
            </a:xfrm>
            <a:custGeom>
              <a:avLst/>
              <a:gdLst>
                <a:gd name="T0" fmla="*/ 2 w 6"/>
                <a:gd name="T1" fmla="*/ 5 h 5"/>
                <a:gd name="T2" fmla="*/ 4 w 6"/>
                <a:gd name="T3" fmla="*/ 5 h 5"/>
                <a:gd name="T4" fmla="*/ 6 w 6"/>
                <a:gd name="T5" fmla="*/ 4 h 5"/>
                <a:gd name="T6" fmla="*/ 6 w 6"/>
                <a:gd name="T7" fmla="*/ 2 h 5"/>
                <a:gd name="T8" fmla="*/ 6 w 6"/>
                <a:gd name="T9" fmla="*/ 0 h 5"/>
                <a:gd name="T10" fmla="*/ 0 w 6"/>
                <a:gd name="T11" fmla="*/ 0 h 5"/>
                <a:gd name="T12" fmla="*/ 0 w 6"/>
                <a:gd name="T13" fmla="*/ 2 h 5"/>
                <a:gd name="T14" fmla="*/ 2 w 6"/>
                <a:gd name="T1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5">
                  <a:moveTo>
                    <a:pt x="2" y="5"/>
                  </a:moveTo>
                  <a:cubicBezTo>
                    <a:pt x="2" y="5"/>
                    <a:pt x="3" y="5"/>
                    <a:pt x="4" y="5"/>
                  </a:cubicBezTo>
                  <a:cubicBezTo>
                    <a:pt x="4" y="5"/>
                    <a:pt x="5" y="5"/>
                    <a:pt x="6" y="4"/>
                  </a:cubicBezTo>
                  <a:cubicBezTo>
                    <a:pt x="6" y="3"/>
                    <a:pt x="6" y="2"/>
                    <a:pt x="6" y="2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3" y="3"/>
                    <a:pt x="0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2"/>
                    <a:pt x="1" y="5"/>
                    <a:pt x="2" y="5"/>
                  </a:cubicBezTo>
                  <a:close/>
                </a:path>
              </a:pathLst>
            </a:custGeom>
            <a:solidFill>
              <a:srgbClr val="D69B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081" name="Freeform 48"/>
            <p:cNvSpPr>
              <a:spLocks/>
            </p:cNvSpPr>
            <p:nvPr/>
          </p:nvSpPr>
          <p:spPr bwMode="auto">
            <a:xfrm>
              <a:off x="-757320" y="2892977"/>
              <a:ext cx="93023" cy="127908"/>
            </a:xfrm>
            <a:custGeom>
              <a:avLst/>
              <a:gdLst>
                <a:gd name="T0" fmla="*/ 0 w 10"/>
                <a:gd name="T1" fmla="*/ 6 h 14"/>
                <a:gd name="T2" fmla="*/ 0 w 10"/>
                <a:gd name="T3" fmla="*/ 8 h 14"/>
                <a:gd name="T4" fmla="*/ 0 w 10"/>
                <a:gd name="T5" fmla="*/ 9 h 14"/>
                <a:gd name="T6" fmla="*/ 1 w 10"/>
                <a:gd name="T7" fmla="*/ 9 h 14"/>
                <a:gd name="T8" fmla="*/ 1 w 10"/>
                <a:gd name="T9" fmla="*/ 11 h 14"/>
                <a:gd name="T10" fmla="*/ 4 w 10"/>
                <a:gd name="T11" fmla="*/ 13 h 14"/>
                <a:gd name="T12" fmla="*/ 6 w 10"/>
                <a:gd name="T13" fmla="*/ 13 h 14"/>
                <a:gd name="T14" fmla="*/ 9 w 10"/>
                <a:gd name="T15" fmla="*/ 10 h 14"/>
                <a:gd name="T16" fmla="*/ 9 w 10"/>
                <a:gd name="T17" fmla="*/ 9 h 14"/>
                <a:gd name="T18" fmla="*/ 9 w 10"/>
                <a:gd name="T19" fmla="*/ 9 h 14"/>
                <a:gd name="T20" fmla="*/ 10 w 10"/>
                <a:gd name="T21" fmla="*/ 7 h 14"/>
                <a:gd name="T22" fmla="*/ 9 w 10"/>
                <a:gd name="T23" fmla="*/ 6 h 14"/>
                <a:gd name="T24" fmla="*/ 9 w 10"/>
                <a:gd name="T25" fmla="*/ 4 h 14"/>
                <a:gd name="T26" fmla="*/ 5 w 10"/>
                <a:gd name="T27" fmla="*/ 0 h 14"/>
                <a:gd name="T28" fmla="*/ 0 w 10"/>
                <a:gd name="T29" fmla="*/ 4 h 14"/>
                <a:gd name="T30" fmla="*/ 0 w 10"/>
                <a:gd name="T31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" h="14">
                  <a:moveTo>
                    <a:pt x="0" y="6"/>
                  </a:moveTo>
                  <a:cubicBezTo>
                    <a:pt x="0" y="6"/>
                    <a:pt x="0" y="7"/>
                    <a:pt x="0" y="8"/>
                  </a:cubicBezTo>
                  <a:cubicBezTo>
                    <a:pt x="0" y="8"/>
                    <a:pt x="0" y="9"/>
                    <a:pt x="0" y="9"/>
                  </a:cubicBezTo>
                  <a:cubicBezTo>
                    <a:pt x="0" y="9"/>
                    <a:pt x="1" y="9"/>
                    <a:pt x="1" y="9"/>
                  </a:cubicBezTo>
                  <a:cubicBezTo>
                    <a:pt x="1" y="9"/>
                    <a:pt x="1" y="11"/>
                    <a:pt x="1" y="11"/>
                  </a:cubicBezTo>
                  <a:cubicBezTo>
                    <a:pt x="1" y="11"/>
                    <a:pt x="3" y="13"/>
                    <a:pt x="4" y="13"/>
                  </a:cubicBezTo>
                  <a:cubicBezTo>
                    <a:pt x="5" y="14"/>
                    <a:pt x="6" y="13"/>
                    <a:pt x="6" y="13"/>
                  </a:cubicBezTo>
                  <a:cubicBezTo>
                    <a:pt x="7" y="13"/>
                    <a:pt x="9" y="10"/>
                    <a:pt x="9" y="10"/>
                  </a:cubicBezTo>
                  <a:cubicBezTo>
                    <a:pt x="9" y="10"/>
                    <a:pt x="9" y="9"/>
                    <a:pt x="9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9"/>
                    <a:pt x="9" y="8"/>
                    <a:pt x="10" y="7"/>
                  </a:cubicBezTo>
                  <a:cubicBezTo>
                    <a:pt x="10" y="7"/>
                    <a:pt x="9" y="6"/>
                    <a:pt x="9" y="6"/>
                  </a:cubicBezTo>
                  <a:cubicBezTo>
                    <a:pt x="9" y="6"/>
                    <a:pt x="9" y="4"/>
                    <a:pt x="9" y="4"/>
                  </a:cubicBezTo>
                  <a:cubicBezTo>
                    <a:pt x="9" y="3"/>
                    <a:pt x="8" y="0"/>
                    <a:pt x="5" y="0"/>
                  </a:cubicBezTo>
                  <a:cubicBezTo>
                    <a:pt x="2" y="0"/>
                    <a:pt x="1" y="2"/>
                    <a:pt x="0" y="4"/>
                  </a:cubicBezTo>
                  <a:cubicBezTo>
                    <a:pt x="0" y="4"/>
                    <a:pt x="0" y="5"/>
                    <a:pt x="0" y="6"/>
                  </a:cubicBezTo>
                  <a:close/>
                </a:path>
              </a:pathLst>
            </a:custGeom>
            <a:solidFill>
              <a:srgbClr val="F2C2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082" name="Freeform 49"/>
            <p:cNvSpPr>
              <a:spLocks/>
            </p:cNvSpPr>
            <p:nvPr/>
          </p:nvSpPr>
          <p:spPr bwMode="auto">
            <a:xfrm>
              <a:off x="-757320" y="2900729"/>
              <a:ext cx="93023" cy="120156"/>
            </a:xfrm>
            <a:custGeom>
              <a:avLst/>
              <a:gdLst>
                <a:gd name="T0" fmla="*/ 9 w 10"/>
                <a:gd name="T1" fmla="*/ 5 h 13"/>
                <a:gd name="T2" fmla="*/ 9 w 10"/>
                <a:gd name="T3" fmla="*/ 3 h 13"/>
                <a:gd name="T4" fmla="*/ 7 w 10"/>
                <a:gd name="T5" fmla="*/ 0 h 13"/>
                <a:gd name="T6" fmla="*/ 6 w 10"/>
                <a:gd name="T7" fmla="*/ 0 h 13"/>
                <a:gd name="T8" fmla="*/ 7 w 10"/>
                <a:gd name="T9" fmla="*/ 5 h 13"/>
                <a:gd name="T10" fmla="*/ 7 w 10"/>
                <a:gd name="T11" fmla="*/ 6 h 13"/>
                <a:gd name="T12" fmla="*/ 8 w 10"/>
                <a:gd name="T13" fmla="*/ 8 h 13"/>
                <a:gd name="T14" fmla="*/ 6 w 10"/>
                <a:gd name="T15" fmla="*/ 11 h 13"/>
                <a:gd name="T16" fmla="*/ 6 w 10"/>
                <a:gd name="T17" fmla="*/ 12 h 13"/>
                <a:gd name="T18" fmla="*/ 4 w 10"/>
                <a:gd name="T19" fmla="*/ 12 h 13"/>
                <a:gd name="T20" fmla="*/ 2 w 10"/>
                <a:gd name="T21" fmla="*/ 9 h 13"/>
                <a:gd name="T22" fmla="*/ 2 w 10"/>
                <a:gd name="T23" fmla="*/ 9 h 13"/>
                <a:gd name="T24" fmla="*/ 2 w 10"/>
                <a:gd name="T25" fmla="*/ 8 h 13"/>
                <a:gd name="T26" fmla="*/ 2 w 10"/>
                <a:gd name="T27" fmla="*/ 6 h 13"/>
                <a:gd name="T28" fmla="*/ 2 w 10"/>
                <a:gd name="T29" fmla="*/ 5 h 13"/>
                <a:gd name="T30" fmla="*/ 2 w 10"/>
                <a:gd name="T31" fmla="*/ 3 h 13"/>
                <a:gd name="T32" fmla="*/ 2 w 10"/>
                <a:gd name="T33" fmla="*/ 1 h 13"/>
                <a:gd name="T34" fmla="*/ 2 w 10"/>
                <a:gd name="T35" fmla="*/ 0 h 13"/>
                <a:gd name="T36" fmla="*/ 0 w 10"/>
                <a:gd name="T37" fmla="*/ 3 h 13"/>
                <a:gd name="T38" fmla="*/ 0 w 10"/>
                <a:gd name="T39" fmla="*/ 5 h 13"/>
                <a:gd name="T40" fmla="*/ 0 w 10"/>
                <a:gd name="T41" fmla="*/ 7 h 13"/>
                <a:gd name="T42" fmla="*/ 0 w 10"/>
                <a:gd name="T43" fmla="*/ 8 h 13"/>
                <a:gd name="T44" fmla="*/ 1 w 10"/>
                <a:gd name="T45" fmla="*/ 8 h 13"/>
                <a:gd name="T46" fmla="*/ 1 w 10"/>
                <a:gd name="T47" fmla="*/ 10 h 13"/>
                <a:gd name="T48" fmla="*/ 4 w 10"/>
                <a:gd name="T49" fmla="*/ 12 h 13"/>
                <a:gd name="T50" fmla="*/ 6 w 10"/>
                <a:gd name="T51" fmla="*/ 12 h 13"/>
                <a:gd name="T52" fmla="*/ 9 w 10"/>
                <a:gd name="T53" fmla="*/ 9 h 13"/>
                <a:gd name="T54" fmla="*/ 9 w 10"/>
                <a:gd name="T55" fmla="*/ 8 h 13"/>
                <a:gd name="T56" fmla="*/ 9 w 10"/>
                <a:gd name="T57" fmla="*/ 8 h 13"/>
                <a:gd name="T58" fmla="*/ 10 w 10"/>
                <a:gd name="T59" fmla="*/ 6 h 13"/>
                <a:gd name="T60" fmla="*/ 9 w 10"/>
                <a:gd name="T61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" h="13">
                  <a:moveTo>
                    <a:pt x="9" y="5"/>
                  </a:moveTo>
                  <a:cubicBezTo>
                    <a:pt x="9" y="5"/>
                    <a:pt x="9" y="3"/>
                    <a:pt x="9" y="3"/>
                  </a:cubicBezTo>
                  <a:cubicBezTo>
                    <a:pt x="9" y="2"/>
                    <a:pt x="9" y="1"/>
                    <a:pt x="7" y="0"/>
                  </a:cubicBezTo>
                  <a:cubicBezTo>
                    <a:pt x="7" y="0"/>
                    <a:pt x="6" y="0"/>
                    <a:pt x="6" y="0"/>
                  </a:cubicBezTo>
                  <a:cubicBezTo>
                    <a:pt x="6" y="0"/>
                    <a:pt x="7" y="3"/>
                    <a:pt x="7" y="5"/>
                  </a:cubicBezTo>
                  <a:cubicBezTo>
                    <a:pt x="7" y="5"/>
                    <a:pt x="7" y="6"/>
                    <a:pt x="7" y="6"/>
                  </a:cubicBezTo>
                  <a:cubicBezTo>
                    <a:pt x="7" y="6"/>
                    <a:pt x="8" y="7"/>
                    <a:pt x="8" y="8"/>
                  </a:cubicBezTo>
                  <a:cubicBezTo>
                    <a:pt x="7" y="9"/>
                    <a:pt x="8" y="10"/>
                    <a:pt x="6" y="11"/>
                  </a:cubicBezTo>
                  <a:cubicBezTo>
                    <a:pt x="6" y="11"/>
                    <a:pt x="6" y="12"/>
                    <a:pt x="6" y="12"/>
                  </a:cubicBezTo>
                  <a:cubicBezTo>
                    <a:pt x="6" y="12"/>
                    <a:pt x="4" y="12"/>
                    <a:pt x="4" y="12"/>
                  </a:cubicBezTo>
                  <a:cubicBezTo>
                    <a:pt x="3" y="12"/>
                    <a:pt x="2" y="10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8"/>
                  </a:cubicBezTo>
                  <a:cubicBezTo>
                    <a:pt x="1" y="7"/>
                    <a:pt x="1" y="7"/>
                    <a:pt x="2" y="6"/>
                  </a:cubicBezTo>
                  <a:cubicBezTo>
                    <a:pt x="2" y="6"/>
                    <a:pt x="2" y="5"/>
                    <a:pt x="2" y="5"/>
                  </a:cubicBezTo>
                  <a:cubicBezTo>
                    <a:pt x="2" y="5"/>
                    <a:pt x="3" y="4"/>
                    <a:pt x="2" y="3"/>
                  </a:cubicBezTo>
                  <a:cubicBezTo>
                    <a:pt x="2" y="3"/>
                    <a:pt x="2" y="1"/>
                    <a:pt x="2" y="1"/>
                  </a:cubicBezTo>
                  <a:cubicBezTo>
                    <a:pt x="2" y="1"/>
                    <a:pt x="2" y="1"/>
                    <a:pt x="2" y="0"/>
                  </a:cubicBezTo>
                  <a:cubicBezTo>
                    <a:pt x="1" y="1"/>
                    <a:pt x="1" y="2"/>
                    <a:pt x="0" y="3"/>
                  </a:cubicBezTo>
                  <a:cubicBezTo>
                    <a:pt x="0" y="3"/>
                    <a:pt x="0" y="4"/>
                    <a:pt x="0" y="5"/>
                  </a:cubicBezTo>
                  <a:cubicBezTo>
                    <a:pt x="0" y="5"/>
                    <a:pt x="0" y="6"/>
                    <a:pt x="0" y="7"/>
                  </a:cubicBezTo>
                  <a:cubicBezTo>
                    <a:pt x="0" y="7"/>
                    <a:pt x="0" y="8"/>
                    <a:pt x="0" y="8"/>
                  </a:cubicBezTo>
                  <a:cubicBezTo>
                    <a:pt x="0" y="8"/>
                    <a:pt x="1" y="8"/>
                    <a:pt x="1" y="8"/>
                  </a:cubicBezTo>
                  <a:cubicBezTo>
                    <a:pt x="1" y="8"/>
                    <a:pt x="1" y="10"/>
                    <a:pt x="1" y="10"/>
                  </a:cubicBezTo>
                  <a:cubicBezTo>
                    <a:pt x="1" y="10"/>
                    <a:pt x="3" y="12"/>
                    <a:pt x="4" y="12"/>
                  </a:cubicBezTo>
                  <a:cubicBezTo>
                    <a:pt x="5" y="13"/>
                    <a:pt x="6" y="12"/>
                    <a:pt x="6" y="12"/>
                  </a:cubicBezTo>
                  <a:cubicBezTo>
                    <a:pt x="7" y="12"/>
                    <a:pt x="9" y="9"/>
                    <a:pt x="9" y="9"/>
                  </a:cubicBezTo>
                  <a:cubicBezTo>
                    <a:pt x="9" y="9"/>
                    <a:pt x="9" y="8"/>
                    <a:pt x="9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8"/>
                    <a:pt x="9" y="7"/>
                    <a:pt x="10" y="6"/>
                  </a:cubicBezTo>
                  <a:cubicBezTo>
                    <a:pt x="10" y="6"/>
                    <a:pt x="9" y="5"/>
                    <a:pt x="9" y="5"/>
                  </a:cubicBezTo>
                  <a:close/>
                </a:path>
              </a:pathLst>
            </a:custGeom>
            <a:solidFill>
              <a:srgbClr val="EBB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083" name="Freeform 50"/>
            <p:cNvSpPr>
              <a:spLocks/>
            </p:cNvSpPr>
            <p:nvPr/>
          </p:nvSpPr>
          <p:spPr bwMode="auto">
            <a:xfrm>
              <a:off x="-757320" y="2873598"/>
              <a:ext cx="93023" cy="93023"/>
            </a:xfrm>
            <a:custGeom>
              <a:avLst/>
              <a:gdLst>
                <a:gd name="T0" fmla="*/ 0 w 10"/>
                <a:gd name="T1" fmla="*/ 10 h 10"/>
                <a:gd name="T2" fmla="*/ 1 w 10"/>
                <a:gd name="T3" fmla="*/ 10 h 10"/>
                <a:gd name="T4" fmla="*/ 1 w 10"/>
                <a:gd name="T5" fmla="*/ 8 h 10"/>
                <a:gd name="T6" fmla="*/ 2 w 10"/>
                <a:gd name="T7" fmla="*/ 5 h 10"/>
                <a:gd name="T8" fmla="*/ 5 w 10"/>
                <a:gd name="T9" fmla="*/ 4 h 10"/>
                <a:gd name="T10" fmla="*/ 7 w 10"/>
                <a:gd name="T11" fmla="*/ 5 h 10"/>
                <a:gd name="T12" fmla="*/ 8 w 10"/>
                <a:gd name="T13" fmla="*/ 7 h 10"/>
                <a:gd name="T14" fmla="*/ 9 w 10"/>
                <a:gd name="T15" fmla="*/ 9 h 10"/>
                <a:gd name="T16" fmla="*/ 9 w 10"/>
                <a:gd name="T17" fmla="*/ 10 h 10"/>
                <a:gd name="T18" fmla="*/ 9 w 10"/>
                <a:gd name="T19" fmla="*/ 10 h 10"/>
                <a:gd name="T20" fmla="*/ 9 w 10"/>
                <a:gd name="T21" fmla="*/ 8 h 10"/>
                <a:gd name="T22" fmla="*/ 10 w 10"/>
                <a:gd name="T23" fmla="*/ 8 h 10"/>
                <a:gd name="T24" fmla="*/ 10 w 10"/>
                <a:gd name="T25" fmla="*/ 7 h 10"/>
                <a:gd name="T26" fmla="*/ 10 w 10"/>
                <a:gd name="T27" fmla="*/ 5 h 10"/>
                <a:gd name="T28" fmla="*/ 7 w 10"/>
                <a:gd name="T29" fmla="*/ 1 h 10"/>
                <a:gd name="T30" fmla="*/ 4 w 10"/>
                <a:gd name="T31" fmla="*/ 1 h 10"/>
                <a:gd name="T32" fmla="*/ 0 w 10"/>
                <a:gd name="T33" fmla="*/ 4 h 10"/>
                <a:gd name="T34" fmla="*/ 0 w 10"/>
                <a:gd name="T35" fmla="*/ 5 h 10"/>
                <a:gd name="T36" fmla="*/ 0 w 10"/>
                <a:gd name="T37" fmla="*/ 9 h 10"/>
                <a:gd name="T38" fmla="*/ 0 w 10"/>
                <a:gd name="T39" fmla="*/ 8 h 10"/>
                <a:gd name="T40" fmla="*/ 0 w 10"/>
                <a:gd name="T41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" h="10">
                  <a:moveTo>
                    <a:pt x="0" y="10"/>
                  </a:move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8"/>
                    <a:pt x="1" y="8"/>
                  </a:cubicBezTo>
                  <a:cubicBezTo>
                    <a:pt x="1" y="7"/>
                    <a:pt x="2" y="5"/>
                    <a:pt x="2" y="5"/>
                  </a:cubicBezTo>
                  <a:cubicBezTo>
                    <a:pt x="2" y="5"/>
                    <a:pt x="4" y="4"/>
                    <a:pt x="5" y="4"/>
                  </a:cubicBezTo>
                  <a:cubicBezTo>
                    <a:pt x="5" y="4"/>
                    <a:pt x="7" y="5"/>
                    <a:pt x="7" y="5"/>
                  </a:cubicBezTo>
                  <a:cubicBezTo>
                    <a:pt x="7" y="5"/>
                    <a:pt x="8" y="6"/>
                    <a:pt x="8" y="7"/>
                  </a:cubicBezTo>
                  <a:cubicBezTo>
                    <a:pt x="8" y="7"/>
                    <a:pt x="9" y="8"/>
                    <a:pt x="9" y="9"/>
                  </a:cubicBezTo>
                  <a:cubicBezTo>
                    <a:pt x="9" y="9"/>
                    <a:pt x="9" y="10"/>
                    <a:pt x="9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10"/>
                    <a:pt x="9" y="8"/>
                    <a:pt x="9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0" y="8"/>
                    <a:pt x="10" y="7"/>
                    <a:pt x="10" y="7"/>
                  </a:cubicBezTo>
                  <a:cubicBezTo>
                    <a:pt x="10" y="7"/>
                    <a:pt x="10" y="5"/>
                    <a:pt x="10" y="5"/>
                  </a:cubicBezTo>
                  <a:cubicBezTo>
                    <a:pt x="10" y="5"/>
                    <a:pt x="9" y="3"/>
                    <a:pt x="7" y="1"/>
                  </a:cubicBezTo>
                  <a:cubicBezTo>
                    <a:pt x="5" y="0"/>
                    <a:pt x="4" y="1"/>
                    <a:pt x="4" y="1"/>
                  </a:cubicBezTo>
                  <a:cubicBezTo>
                    <a:pt x="4" y="1"/>
                    <a:pt x="2" y="1"/>
                    <a:pt x="0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0" y="5"/>
                    <a:pt x="0" y="8"/>
                    <a:pt x="0" y="9"/>
                  </a:cubicBezTo>
                  <a:cubicBezTo>
                    <a:pt x="0" y="9"/>
                    <a:pt x="0" y="8"/>
                    <a:pt x="0" y="8"/>
                  </a:cubicBezTo>
                  <a:cubicBezTo>
                    <a:pt x="0" y="8"/>
                    <a:pt x="0" y="9"/>
                    <a:pt x="0" y="9"/>
                  </a:cubicBezTo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084" name="Freeform 51"/>
            <p:cNvSpPr>
              <a:spLocks/>
            </p:cNvSpPr>
            <p:nvPr/>
          </p:nvSpPr>
          <p:spPr bwMode="auto">
            <a:xfrm>
              <a:off x="-803832" y="3726311"/>
              <a:ext cx="65893" cy="62015"/>
            </a:xfrm>
            <a:custGeom>
              <a:avLst/>
              <a:gdLst>
                <a:gd name="T0" fmla="*/ 2 w 7"/>
                <a:gd name="T1" fmla="*/ 0 h 7"/>
                <a:gd name="T2" fmla="*/ 1 w 7"/>
                <a:gd name="T3" fmla="*/ 2 h 7"/>
                <a:gd name="T4" fmla="*/ 0 w 7"/>
                <a:gd name="T5" fmla="*/ 5 h 7"/>
                <a:gd name="T6" fmla="*/ 2 w 7"/>
                <a:gd name="T7" fmla="*/ 7 h 7"/>
                <a:gd name="T8" fmla="*/ 5 w 7"/>
                <a:gd name="T9" fmla="*/ 6 h 7"/>
                <a:gd name="T10" fmla="*/ 5 w 7"/>
                <a:gd name="T11" fmla="*/ 4 h 7"/>
                <a:gd name="T12" fmla="*/ 6 w 7"/>
                <a:gd name="T13" fmla="*/ 4 h 7"/>
                <a:gd name="T14" fmla="*/ 6 w 7"/>
                <a:gd name="T15" fmla="*/ 0 h 7"/>
                <a:gd name="T16" fmla="*/ 2 w 7"/>
                <a:gd name="T1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7">
                  <a:moveTo>
                    <a:pt x="2" y="0"/>
                  </a:moveTo>
                  <a:cubicBezTo>
                    <a:pt x="2" y="0"/>
                    <a:pt x="1" y="2"/>
                    <a:pt x="1" y="2"/>
                  </a:cubicBezTo>
                  <a:cubicBezTo>
                    <a:pt x="0" y="3"/>
                    <a:pt x="0" y="5"/>
                    <a:pt x="0" y="5"/>
                  </a:cubicBezTo>
                  <a:cubicBezTo>
                    <a:pt x="0" y="6"/>
                    <a:pt x="1" y="7"/>
                    <a:pt x="2" y="7"/>
                  </a:cubicBezTo>
                  <a:cubicBezTo>
                    <a:pt x="4" y="6"/>
                    <a:pt x="5" y="6"/>
                    <a:pt x="5" y="6"/>
                  </a:cubicBezTo>
                  <a:cubicBezTo>
                    <a:pt x="6" y="5"/>
                    <a:pt x="5" y="4"/>
                    <a:pt x="5" y="4"/>
                  </a:cubicBezTo>
                  <a:cubicBezTo>
                    <a:pt x="5" y="4"/>
                    <a:pt x="6" y="4"/>
                    <a:pt x="6" y="4"/>
                  </a:cubicBezTo>
                  <a:cubicBezTo>
                    <a:pt x="7" y="3"/>
                    <a:pt x="6" y="0"/>
                    <a:pt x="6" y="0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085" name="Freeform 52"/>
            <p:cNvSpPr>
              <a:spLocks/>
            </p:cNvSpPr>
            <p:nvPr/>
          </p:nvSpPr>
          <p:spPr bwMode="auto">
            <a:xfrm>
              <a:off x="-683678" y="3714682"/>
              <a:ext cx="62015" cy="73645"/>
            </a:xfrm>
            <a:custGeom>
              <a:avLst/>
              <a:gdLst>
                <a:gd name="T0" fmla="*/ 0 w 7"/>
                <a:gd name="T1" fmla="*/ 1 h 8"/>
                <a:gd name="T2" fmla="*/ 0 w 7"/>
                <a:gd name="T3" fmla="*/ 5 h 8"/>
                <a:gd name="T4" fmla="*/ 1 w 7"/>
                <a:gd name="T5" fmla="*/ 5 h 8"/>
                <a:gd name="T6" fmla="*/ 2 w 7"/>
                <a:gd name="T7" fmla="*/ 7 h 8"/>
                <a:gd name="T8" fmla="*/ 6 w 7"/>
                <a:gd name="T9" fmla="*/ 7 h 8"/>
                <a:gd name="T10" fmla="*/ 5 w 7"/>
                <a:gd name="T11" fmla="*/ 1 h 8"/>
                <a:gd name="T12" fmla="*/ 0 w 7"/>
                <a:gd name="T13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8">
                  <a:moveTo>
                    <a:pt x="0" y="1"/>
                  </a:moveTo>
                  <a:cubicBezTo>
                    <a:pt x="0" y="1"/>
                    <a:pt x="0" y="4"/>
                    <a:pt x="0" y="5"/>
                  </a:cubicBezTo>
                  <a:cubicBezTo>
                    <a:pt x="0" y="5"/>
                    <a:pt x="0" y="5"/>
                    <a:pt x="1" y="5"/>
                  </a:cubicBezTo>
                  <a:cubicBezTo>
                    <a:pt x="1" y="5"/>
                    <a:pt x="1" y="7"/>
                    <a:pt x="2" y="7"/>
                  </a:cubicBezTo>
                  <a:cubicBezTo>
                    <a:pt x="4" y="8"/>
                    <a:pt x="6" y="8"/>
                    <a:pt x="6" y="7"/>
                  </a:cubicBezTo>
                  <a:cubicBezTo>
                    <a:pt x="7" y="6"/>
                    <a:pt x="6" y="2"/>
                    <a:pt x="5" y="1"/>
                  </a:cubicBezTo>
                  <a:cubicBezTo>
                    <a:pt x="4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086" name="Freeform 53"/>
            <p:cNvSpPr>
              <a:spLocks/>
            </p:cNvSpPr>
            <p:nvPr/>
          </p:nvSpPr>
          <p:spPr bwMode="auto">
            <a:xfrm>
              <a:off x="-765072" y="3001504"/>
              <a:ext cx="100775" cy="201550"/>
            </a:xfrm>
            <a:custGeom>
              <a:avLst/>
              <a:gdLst>
                <a:gd name="T0" fmla="*/ 1 w 11"/>
                <a:gd name="T1" fmla="*/ 3 h 22"/>
                <a:gd name="T2" fmla="*/ 2 w 11"/>
                <a:gd name="T3" fmla="*/ 1 h 22"/>
                <a:gd name="T4" fmla="*/ 6 w 11"/>
                <a:gd name="T5" fmla="*/ 3 h 22"/>
                <a:gd name="T6" fmla="*/ 9 w 11"/>
                <a:gd name="T7" fmla="*/ 0 h 22"/>
                <a:gd name="T8" fmla="*/ 10 w 11"/>
                <a:gd name="T9" fmla="*/ 2 h 22"/>
                <a:gd name="T10" fmla="*/ 11 w 11"/>
                <a:gd name="T11" fmla="*/ 9 h 22"/>
                <a:gd name="T12" fmla="*/ 8 w 11"/>
                <a:gd name="T13" fmla="*/ 21 h 22"/>
                <a:gd name="T14" fmla="*/ 0 w 11"/>
                <a:gd name="T15" fmla="*/ 16 h 22"/>
                <a:gd name="T16" fmla="*/ 1 w 11"/>
                <a:gd name="T17" fmla="*/ 3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2">
                  <a:moveTo>
                    <a:pt x="1" y="3"/>
                  </a:moveTo>
                  <a:cubicBezTo>
                    <a:pt x="1" y="3"/>
                    <a:pt x="2" y="1"/>
                    <a:pt x="2" y="1"/>
                  </a:cubicBezTo>
                  <a:cubicBezTo>
                    <a:pt x="2" y="1"/>
                    <a:pt x="5" y="3"/>
                    <a:pt x="6" y="3"/>
                  </a:cubicBezTo>
                  <a:cubicBezTo>
                    <a:pt x="6" y="3"/>
                    <a:pt x="9" y="1"/>
                    <a:pt x="9" y="0"/>
                  </a:cubicBezTo>
                  <a:cubicBezTo>
                    <a:pt x="9" y="0"/>
                    <a:pt x="10" y="1"/>
                    <a:pt x="10" y="2"/>
                  </a:cubicBezTo>
                  <a:cubicBezTo>
                    <a:pt x="10" y="4"/>
                    <a:pt x="11" y="9"/>
                    <a:pt x="11" y="9"/>
                  </a:cubicBezTo>
                  <a:cubicBezTo>
                    <a:pt x="11" y="9"/>
                    <a:pt x="9" y="20"/>
                    <a:pt x="8" y="21"/>
                  </a:cubicBezTo>
                  <a:cubicBezTo>
                    <a:pt x="6" y="22"/>
                    <a:pt x="0" y="18"/>
                    <a:pt x="0" y="16"/>
                  </a:cubicBezTo>
                  <a:cubicBezTo>
                    <a:pt x="0" y="14"/>
                    <a:pt x="0" y="4"/>
                    <a:pt x="1" y="3"/>
                  </a:cubicBezTo>
                  <a:close/>
                </a:path>
              </a:pathLst>
            </a:custGeom>
            <a:solidFill>
              <a:srgbClr val="F5F7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087" name="Freeform 54"/>
            <p:cNvSpPr>
              <a:spLocks/>
            </p:cNvSpPr>
            <p:nvPr/>
          </p:nvSpPr>
          <p:spPr bwMode="auto">
            <a:xfrm>
              <a:off x="-811584" y="3241814"/>
              <a:ext cx="189924" cy="503876"/>
            </a:xfrm>
            <a:custGeom>
              <a:avLst/>
              <a:gdLst>
                <a:gd name="T0" fmla="*/ 2 w 21"/>
                <a:gd name="T1" fmla="*/ 54 h 55"/>
                <a:gd name="T2" fmla="*/ 7 w 21"/>
                <a:gd name="T3" fmla="*/ 54 h 55"/>
                <a:gd name="T4" fmla="*/ 8 w 21"/>
                <a:gd name="T5" fmla="*/ 52 h 55"/>
                <a:gd name="T6" fmla="*/ 9 w 21"/>
                <a:gd name="T7" fmla="*/ 50 h 55"/>
                <a:gd name="T8" fmla="*/ 8 w 21"/>
                <a:gd name="T9" fmla="*/ 47 h 55"/>
                <a:gd name="T10" fmla="*/ 9 w 21"/>
                <a:gd name="T11" fmla="*/ 34 h 55"/>
                <a:gd name="T12" fmla="*/ 10 w 21"/>
                <a:gd name="T13" fmla="*/ 29 h 55"/>
                <a:gd name="T14" fmla="*/ 11 w 21"/>
                <a:gd name="T15" fmla="*/ 17 h 55"/>
                <a:gd name="T16" fmla="*/ 12 w 21"/>
                <a:gd name="T17" fmla="*/ 25 h 55"/>
                <a:gd name="T18" fmla="*/ 13 w 21"/>
                <a:gd name="T19" fmla="*/ 31 h 55"/>
                <a:gd name="T20" fmla="*/ 13 w 21"/>
                <a:gd name="T21" fmla="*/ 37 h 55"/>
                <a:gd name="T22" fmla="*/ 13 w 21"/>
                <a:gd name="T23" fmla="*/ 43 h 55"/>
                <a:gd name="T24" fmla="*/ 13 w 21"/>
                <a:gd name="T25" fmla="*/ 53 h 55"/>
                <a:gd name="T26" fmla="*/ 15 w 21"/>
                <a:gd name="T27" fmla="*/ 55 h 55"/>
                <a:gd name="T28" fmla="*/ 17 w 21"/>
                <a:gd name="T29" fmla="*/ 54 h 55"/>
                <a:gd name="T30" fmla="*/ 19 w 21"/>
                <a:gd name="T31" fmla="*/ 54 h 55"/>
                <a:gd name="T32" fmla="*/ 21 w 21"/>
                <a:gd name="T33" fmla="*/ 51 h 55"/>
                <a:gd name="T34" fmla="*/ 19 w 21"/>
                <a:gd name="T35" fmla="*/ 50 h 55"/>
                <a:gd name="T36" fmla="*/ 20 w 21"/>
                <a:gd name="T37" fmla="*/ 48 h 55"/>
                <a:gd name="T38" fmla="*/ 20 w 21"/>
                <a:gd name="T39" fmla="*/ 41 h 55"/>
                <a:gd name="T40" fmla="*/ 19 w 21"/>
                <a:gd name="T41" fmla="*/ 32 h 55"/>
                <a:gd name="T42" fmla="*/ 20 w 21"/>
                <a:gd name="T43" fmla="*/ 12 h 55"/>
                <a:gd name="T44" fmla="*/ 17 w 21"/>
                <a:gd name="T45" fmla="*/ 0 h 55"/>
                <a:gd name="T46" fmla="*/ 8 w 21"/>
                <a:gd name="T47" fmla="*/ 1 h 55"/>
                <a:gd name="T48" fmla="*/ 0 w 21"/>
                <a:gd name="T49" fmla="*/ 14 h 55"/>
                <a:gd name="T50" fmla="*/ 1 w 21"/>
                <a:gd name="T51" fmla="*/ 17 h 55"/>
                <a:gd name="T52" fmla="*/ 2 w 21"/>
                <a:gd name="T53" fmla="*/ 22 h 55"/>
                <a:gd name="T54" fmla="*/ 2 w 21"/>
                <a:gd name="T55" fmla="*/ 38 h 55"/>
                <a:gd name="T56" fmla="*/ 2 w 21"/>
                <a:gd name="T57" fmla="*/ 43 h 55"/>
                <a:gd name="T58" fmla="*/ 2 w 21"/>
                <a:gd name="T59" fmla="*/ 47 h 55"/>
                <a:gd name="T60" fmla="*/ 2 w 21"/>
                <a:gd name="T61" fmla="*/ 50 h 55"/>
                <a:gd name="T62" fmla="*/ 1 w 21"/>
                <a:gd name="T63" fmla="*/ 50 h 55"/>
                <a:gd name="T64" fmla="*/ 2 w 21"/>
                <a:gd name="T65" fmla="*/ 54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1" h="55">
                  <a:moveTo>
                    <a:pt x="2" y="54"/>
                  </a:moveTo>
                  <a:cubicBezTo>
                    <a:pt x="2" y="54"/>
                    <a:pt x="6" y="53"/>
                    <a:pt x="7" y="54"/>
                  </a:cubicBezTo>
                  <a:cubicBezTo>
                    <a:pt x="7" y="54"/>
                    <a:pt x="7" y="52"/>
                    <a:pt x="8" y="52"/>
                  </a:cubicBezTo>
                  <a:cubicBezTo>
                    <a:pt x="8" y="52"/>
                    <a:pt x="8" y="51"/>
                    <a:pt x="9" y="50"/>
                  </a:cubicBezTo>
                  <a:cubicBezTo>
                    <a:pt x="9" y="50"/>
                    <a:pt x="8" y="48"/>
                    <a:pt x="8" y="47"/>
                  </a:cubicBezTo>
                  <a:cubicBezTo>
                    <a:pt x="9" y="46"/>
                    <a:pt x="9" y="36"/>
                    <a:pt x="9" y="34"/>
                  </a:cubicBezTo>
                  <a:cubicBezTo>
                    <a:pt x="9" y="32"/>
                    <a:pt x="9" y="30"/>
                    <a:pt x="10" y="29"/>
                  </a:cubicBezTo>
                  <a:cubicBezTo>
                    <a:pt x="10" y="28"/>
                    <a:pt x="10" y="17"/>
                    <a:pt x="11" y="17"/>
                  </a:cubicBezTo>
                  <a:cubicBezTo>
                    <a:pt x="12" y="16"/>
                    <a:pt x="12" y="25"/>
                    <a:pt x="12" y="25"/>
                  </a:cubicBezTo>
                  <a:cubicBezTo>
                    <a:pt x="12" y="25"/>
                    <a:pt x="12" y="31"/>
                    <a:pt x="13" y="31"/>
                  </a:cubicBezTo>
                  <a:cubicBezTo>
                    <a:pt x="13" y="32"/>
                    <a:pt x="12" y="36"/>
                    <a:pt x="13" y="37"/>
                  </a:cubicBezTo>
                  <a:cubicBezTo>
                    <a:pt x="13" y="38"/>
                    <a:pt x="13" y="42"/>
                    <a:pt x="13" y="43"/>
                  </a:cubicBezTo>
                  <a:cubicBezTo>
                    <a:pt x="13" y="43"/>
                    <a:pt x="12" y="52"/>
                    <a:pt x="13" y="53"/>
                  </a:cubicBezTo>
                  <a:cubicBezTo>
                    <a:pt x="14" y="53"/>
                    <a:pt x="15" y="55"/>
                    <a:pt x="15" y="55"/>
                  </a:cubicBezTo>
                  <a:cubicBezTo>
                    <a:pt x="15" y="55"/>
                    <a:pt x="17" y="54"/>
                    <a:pt x="17" y="54"/>
                  </a:cubicBezTo>
                  <a:cubicBezTo>
                    <a:pt x="17" y="54"/>
                    <a:pt x="19" y="54"/>
                    <a:pt x="19" y="54"/>
                  </a:cubicBezTo>
                  <a:cubicBezTo>
                    <a:pt x="19" y="54"/>
                    <a:pt x="20" y="51"/>
                    <a:pt x="21" y="51"/>
                  </a:cubicBezTo>
                  <a:cubicBezTo>
                    <a:pt x="21" y="50"/>
                    <a:pt x="19" y="50"/>
                    <a:pt x="19" y="50"/>
                  </a:cubicBezTo>
                  <a:cubicBezTo>
                    <a:pt x="19" y="50"/>
                    <a:pt x="20" y="48"/>
                    <a:pt x="20" y="48"/>
                  </a:cubicBezTo>
                  <a:cubicBezTo>
                    <a:pt x="20" y="47"/>
                    <a:pt x="21" y="44"/>
                    <a:pt x="20" y="41"/>
                  </a:cubicBezTo>
                  <a:cubicBezTo>
                    <a:pt x="19" y="38"/>
                    <a:pt x="19" y="34"/>
                    <a:pt x="19" y="32"/>
                  </a:cubicBezTo>
                  <a:cubicBezTo>
                    <a:pt x="19" y="31"/>
                    <a:pt x="21" y="14"/>
                    <a:pt x="20" y="12"/>
                  </a:cubicBezTo>
                  <a:cubicBezTo>
                    <a:pt x="19" y="10"/>
                    <a:pt x="17" y="0"/>
                    <a:pt x="17" y="0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1" y="17"/>
                    <a:pt x="1" y="17"/>
                  </a:cubicBezTo>
                  <a:cubicBezTo>
                    <a:pt x="2" y="18"/>
                    <a:pt x="2" y="22"/>
                    <a:pt x="2" y="22"/>
                  </a:cubicBezTo>
                  <a:cubicBezTo>
                    <a:pt x="2" y="38"/>
                    <a:pt x="2" y="38"/>
                    <a:pt x="2" y="38"/>
                  </a:cubicBezTo>
                  <a:cubicBezTo>
                    <a:pt x="2" y="38"/>
                    <a:pt x="1" y="42"/>
                    <a:pt x="2" y="43"/>
                  </a:cubicBezTo>
                  <a:cubicBezTo>
                    <a:pt x="2" y="43"/>
                    <a:pt x="2" y="47"/>
                    <a:pt x="2" y="47"/>
                  </a:cubicBezTo>
                  <a:cubicBezTo>
                    <a:pt x="2" y="48"/>
                    <a:pt x="2" y="50"/>
                    <a:pt x="2" y="50"/>
                  </a:cubicBezTo>
                  <a:cubicBezTo>
                    <a:pt x="1" y="50"/>
                    <a:pt x="1" y="50"/>
                    <a:pt x="1" y="50"/>
                  </a:cubicBezTo>
                  <a:lnTo>
                    <a:pt x="2" y="54"/>
                  </a:ln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088" name="Freeform 55"/>
            <p:cNvSpPr>
              <a:spLocks/>
            </p:cNvSpPr>
            <p:nvPr/>
          </p:nvSpPr>
          <p:spPr bwMode="auto">
            <a:xfrm>
              <a:off x="-803832" y="3249566"/>
              <a:ext cx="174420" cy="496124"/>
            </a:xfrm>
            <a:custGeom>
              <a:avLst/>
              <a:gdLst>
                <a:gd name="T0" fmla="*/ 14 w 19"/>
                <a:gd name="T1" fmla="*/ 0 h 54"/>
                <a:gd name="T2" fmla="*/ 9 w 19"/>
                <a:gd name="T3" fmla="*/ 1 h 54"/>
                <a:gd name="T4" fmla="*/ 2 w 19"/>
                <a:gd name="T5" fmla="*/ 12 h 54"/>
                <a:gd name="T6" fmla="*/ 5 w 19"/>
                <a:gd name="T7" fmla="*/ 14 h 54"/>
                <a:gd name="T8" fmla="*/ 5 w 19"/>
                <a:gd name="T9" fmla="*/ 19 h 54"/>
                <a:gd name="T10" fmla="*/ 4 w 19"/>
                <a:gd name="T11" fmla="*/ 23 h 54"/>
                <a:gd name="T12" fmla="*/ 3 w 19"/>
                <a:gd name="T13" fmla="*/ 32 h 54"/>
                <a:gd name="T14" fmla="*/ 7 w 19"/>
                <a:gd name="T15" fmla="*/ 33 h 54"/>
                <a:gd name="T16" fmla="*/ 3 w 19"/>
                <a:gd name="T17" fmla="*/ 37 h 54"/>
                <a:gd name="T18" fmla="*/ 1 w 19"/>
                <a:gd name="T19" fmla="*/ 38 h 54"/>
                <a:gd name="T20" fmla="*/ 4 w 19"/>
                <a:gd name="T21" fmla="*/ 43 h 54"/>
                <a:gd name="T22" fmla="*/ 2 w 19"/>
                <a:gd name="T23" fmla="*/ 41 h 54"/>
                <a:gd name="T24" fmla="*/ 3 w 19"/>
                <a:gd name="T25" fmla="*/ 46 h 54"/>
                <a:gd name="T26" fmla="*/ 1 w 19"/>
                <a:gd name="T27" fmla="*/ 45 h 54"/>
                <a:gd name="T28" fmla="*/ 1 w 19"/>
                <a:gd name="T29" fmla="*/ 46 h 54"/>
                <a:gd name="T30" fmla="*/ 1 w 19"/>
                <a:gd name="T31" fmla="*/ 49 h 54"/>
                <a:gd name="T32" fmla="*/ 0 w 19"/>
                <a:gd name="T33" fmla="*/ 49 h 54"/>
                <a:gd name="T34" fmla="*/ 6 w 19"/>
                <a:gd name="T35" fmla="*/ 49 h 54"/>
                <a:gd name="T36" fmla="*/ 1 w 19"/>
                <a:gd name="T37" fmla="*/ 51 h 54"/>
                <a:gd name="T38" fmla="*/ 1 w 19"/>
                <a:gd name="T39" fmla="*/ 53 h 54"/>
                <a:gd name="T40" fmla="*/ 6 w 19"/>
                <a:gd name="T41" fmla="*/ 53 h 54"/>
                <a:gd name="T42" fmla="*/ 7 w 19"/>
                <a:gd name="T43" fmla="*/ 51 h 54"/>
                <a:gd name="T44" fmla="*/ 8 w 19"/>
                <a:gd name="T45" fmla="*/ 49 h 54"/>
                <a:gd name="T46" fmla="*/ 7 w 19"/>
                <a:gd name="T47" fmla="*/ 46 h 54"/>
                <a:gd name="T48" fmla="*/ 8 w 19"/>
                <a:gd name="T49" fmla="*/ 33 h 54"/>
                <a:gd name="T50" fmla="*/ 9 w 19"/>
                <a:gd name="T51" fmla="*/ 28 h 54"/>
                <a:gd name="T52" fmla="*/ 10 w 19"/>
                <a:gd name="T53" fmla="*/ 16 h 54"/>
                <a:gd name="T54" fmla="*/ 11 w 19"/>
                <a:gd name="T55" fmla="*/ 24 h 54"/>
                <a:gd name="T56" fmla="*/ 12 w 19"/>
                <a:gd name="T57" fmla="*/ 30 h 54"/>
                <a:gd name="T58" fmla="*/ 12 w 19"/>
                <a:gd name="T59" fmla="*/ 36 h 54"/>
                <a:gd name="T60" fmla="*/ 12 w 19"/>
                <a:gd name="T61" fmla="*/ 42 h 54"/>
                <a:gd name="T62" fmla="*/ 12 w 19"/>
                <a:gd name="T63" fmla="*/ 52 h 54"/>
                <a:gd name="T64" fmla="*/ 14 w 19"/>
                <a:gd name="T65" fmla="*/ 54 h 54"/>
                <a:gd name="T66" fmla="*/ 16 w 19"/>
                <a:gd name="T67" fmla="*/ 53 h 54"/>
                <a:gd name="T68" fmla="*/ 16 w 19"/>
                <a:gd name="T69" fmla="*/ 53 h 54"/>
                <a:gd name="T70" fmla="*/ 16 w 19"/>
                <a:gd name="T71" fmla="*/ 49 h 54"/>
                <a:gd name="T72" fmla="*/ 13 w 19"/>
                <a:gd name="T73" fmla="*/ 50 h 54"/>
                <a:gd name="T74" fmla="*/ 16 w 19"/>
                <a:gd name="T75" fmla="*/ 48 h 54"/>
                <a:gd name="T76" fmla="*/ 13 w 19"/>
                <a:gd name="T77" fmla="*/ 48 h 54"/>
                <a:gd name="T78" fmla="*/ 13 w 19"/>
                <a:gd name="T79" fmla="*/ 45 h 54"/>
                <a:gd name="T80" fmla="*/ 16 w 19"/>
                <a:gd name="T81" fmla="*/ 37 h 54"/>
                <a:gd name="T82" fmla="*/ 14 w 19"/>
                <a:gd name="T83" fmla="*/ 37 h 54"/>
                <a:gd name="T84" fmla="*/ 17 w 19"/>
                <a:gd name="T85" fmla="*/ 32 h 54"/>
                <a:gd name="T86" fmla="*/ 13 w 19"/>
                <a:gd name="T87" fmla="*/ 35 h 54"/>
                <a:gd name="T88" fmla="*/ 16 w 19"/>
                <a:gd name="T89" fmla="*/ 24 h 54"/>
                <a:gd name="T90" fmla="*/ 12 w 19"/>
                <a:gd name="T91" fmla="*/ 27 h 54"/>
                <a:gd name="T92" fmla="*/ 14 w 19"/>
                <a:gd name="T93" fmla="*/ 19 h 54"/>
                <a:gd name="T94" fmla="*/ 12 w 19"/>
                <a:gd name="T95" fmla="*/ 23 h 54"/>
                <a:gd name="T96" fmla="*/ 12 w 19"/>
                <a:gd name="T97" fmla="*/ 15 h 54"/>
                <a:gd name="T98" fmla="*/ 12 w 19"/>
                <a:gd name="T99" fmla="*/ 11 h 54"/>
                <a:gd name="T100" fmla="*/ 13 w 19"/>
                <a:gd name="T101" fmla="*/ 15 h 54"/>
                <a:gd name="T102" fmla="*/ 19 w 19"/>
                <a:gd name="T103" fmla="*/ 15 h 54"/>
                <a:gd name="T104" fmla="*/ 19 w 19"/>
                <a:gd name="T105" fmla="*/ 12 h 54"/>
                <a:gd name="T106" fmla="*/ 14 w 19"/>
                <a:gd name="T107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9" h="54">
                  <a:moveTo>
                    <a:pt x="14" y="0"/>
                  </a:moveTo>
                  <a:cubicBezTo>
                    <a:pt x="9" y="1"/>
                    <a:pt x="9" y="1"/>
                    <a:pt x="9" y="1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14"/>
                    <a:pt x="5" y="19"/>
                    <a:pt x="5" y="19"/>
                  </a:cubicBezTo>
                  <a:cubicBezTo>
                    <a:pt x="5" y="19"/>
                    <a:pt x="4" y="23"/>
                    <a:pt x="4" y="23"/>
                  </a:cubicBezTo>
                  <a:cubicBezTo>
                    <a:pt x="4" y="23"/>
                    <a:pt x="3" y="31"/>
                    <a:pt x="3" y="32"/>
                  </a:cubicBezTo>
                  <a:cubicBezTo>
                    <a:pt x="4" y="34"/>
                    <a:pt x="5" y="34"/>
                    <a:pt x="7" y="33"/>
                  </a:cubicBezTo>
                  <a:cubicBezTo>
                    <a:pt x="7" y="33"/>
                    <a:pt x="3" y="35"/>
                    <a:pt x="3" y="37"/>
                  </a:cubicBezTo>
                  <a:cubicBezTo>
                    <a:pt x="3" y="38"/>
                    <a:pt x="1" y="38"/>
                    <a:pt x="1" y="38"/>
                  </a:cubicBezTo>
                  <a:cubicBezTo>
                    <a:pt x="1" y="38"/>
                    <a:pt x="4" y="43"/>
                    <a:pt x="4" y="43"/>
                  </a:cubicBezTo>
                  <a:cubicBezTo>
                    <a:pt x="4" y="43"/>
                    <a:pt x="3" y="42"/>
                    <a:pt x="2" y="41"/>
                  </a:cubicBezTo>
                  <a:cubicBezTo>
                    <a:pt x="2" y="41"/>
                    <a:pt x="2" y="45"/>
                    <a:pt x="3" y="46"/>
                  </a:cubicBezTo>
                  <a:cubicBezTo>
                    <a:pt x="3" y="46"/>
                    <a:pt x="2" y="45"/>
                    <a:pt x="1" y="45"/>
                  </a:cubicBezTo>
                  <a:cubicBezTo>
                    <a:pt x="1" y="46"/>
                    <a:pt x="1" y="46"/>
                    <a:pt x="1" y="46"/>
                  </a:cubicBezTo>
                  <a:cubicBezTo>
                    <a:pt x="1" y="47"/>
                    <a:pt x="1" y="49"/>
                    <a:pt x="1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2" y="49"/>
                    <a:pt x="5" y="49"/>
                    <a:pt x="6" y="49"/>
                  </a:cubicBezTo>
                  <a:cubicBezTo>
                    <a:pt x="6" y="49"/>
                    <a:pt x="3" y="50"/>
                    <a:pt x="1" y="51"/>
                  </a:cubicBezTo>
                  <a:cubicBezTo>
                    <a:pt x="1" y="53"/>
                    <a:pt x="1" y="53"/>
                    <a:pt x="1" y="53"/>
                  </a:cubicBezTo>
                  <a:cubicBezTo>
                    <a:pt x="1" y="53"/>
                    <a:pt x="5" y="52"/>
                    <a:pt x="6" y="53"/>
                  </a:cubicBezTo>
                  <a:cubicBezTo>
                    <a:pt x="6" y="53"/>
                    <a:pt x="6" y="51"/>
                    <a:pt x="7" y="51"/>
                  </a:cubicBezTo>
                  <a:cubicBezTo>
                    <a:pt x="7" y="51"/>
                    <a:pt x="7" y="50"/>
                    <a:pt x="8" y="49"/>
                  </a:cubicBezTo>
                  <a:cubicBezTo>
                    <a:pt x="8" y="49"/>
                    <a:pt x="7" y="47"/>
                    <a:pt x="7" y="46"/>
                  </a:cubicBezTo>
                  <a:cubicBezTo>
                    <a:pt x="8" y="45"/>
                    <a:pt x="8" y="35"/>
                    <a:pt x="8" y="33"/>
                  </a:cubicBezTo>
                  <a:cubicBezTo>
                    <a:pt x="8" y="31"/>
                    <a:pt x="8" y="29"/>
                    <a:pt x="9" y="28"/>
                  </a:cubicBezTo>
                  <a:cubicBezTo>
                    <a:pt x="9" y="27"/>
                    <a:pt x="9" y="16"/>
                    <a:pt x="10" y="16"/>
                  </a:cubicBezTo>
                  <a:cubicBezTo>
                    <a:pt x="11" y="15"/>
                    <a:pt x="11" y="24"/>
                    <a:pt x="11" y="24"/>
                  </a:cubicBezTo>
                  <a:cubicBezTo>
                    <a:pt x="11" y="24"/>
                    <a:pt x="11" y="30"/>
                    <a:pt x="12" y="30"/>
                  </a:cubicBezTo>
                  <a:cubicBezTo>
                    <a:pt x="12" y="31"/>
                    <a:pt x="11" y="35"/>
                    <a:pt x="12" y="36"/>
                  </a:cubicBezTo>
                  <a:cubicBezTo>
                    <a:pt x="12" y="37"/>
                    <a:pt x="12" y="41"/>
                    <a:pt x="12" y="42"/>
                  </a:cubicBezTo>
                  <a:cubicBezTo>
                    <a:pt x="12" y="42"/>
                    <a:pt x="11" y="51"/>
                    <a:pt x="12" y="52"/>
                  </a:cubicBezTo>
                  <a:cubicBezTo>
                    <a:pt x="13" y="52"/>
                    <a:pt x="14" y="54"/>
                    <a:pt x="14" y="54"/>
                  </a:cubicBezTo>
                  <a:cubicBezTo>
                    <a:pt x="14" y="54"/>
                    <a:pt x="16" y="53"/>
                    <a:pt x="16" y="53"/>
                  </a:cubicBezTo>
                  <a:cubicBezTo>
                    <a:pt x="16" y="53"/>
                    <a:pt x="16" y="53"/>
                    <a:pt x="16" y="53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4" y="50"/>
                    <a:pt x="13" y="50"/>
                  </a:cubicBezTo>
                  <a:cubicBezTo>
                    <a:pt x="14" y="50"/>
                    <a:pt x="16" y="49"/>
                    <a:pt x="16" y="48"/>
                  </a:cubicBezTo>
                  <a:cubicBezTo>
                    <a:pt x="17" y="48"/>
                    <a:pt x="14" y="49"/>
                    <a:pt x="13" y="48"/>
                  </a:cubicBezTo>
                  <a:cubicBezTo>
                    <a:pt x="13" y="47"/>
                    <a:pt x="13" y="46"/>
                    <a:pt x="13" y="45"/>
                  </a:cubicBezTo>
                  <a:cubicBezTo>
                    <a:pt x="14" y="44"/>
                    <a:pt x="16" y="38"/>
                    <a:pt x="16" y="37"/>
                  </a:cubicBezTo>
                  <a:cubicBezTo>
                    <a:pt x="16" y="37"/>
                    <a:pt x="14" y="37"/>
                    <a:pt x="14" y="37"/>
                  </a:cubicBezTo>
                  <a:cubicBezTo>
                    <a:pt x="14" y="37"/>
                    <a:pt x="17" y="33"/>
                    <a:pt x="17" y="32"/>
                  </a:cubicBezTo>
                  <a:cubicBezTo>
                    <a:pt x="17" y="32"/>
                    <a:pt x="14" y="36"/>
                    <a:pt x="13" y="35"/>
                  </a:cubicBezTo>
                  <a:cubicBezTo>
                    <a:pt x="13" y="35"/>
                    <a:pt x="13" y="26"/>
                    <a:pt x="16" y="24"/>
                  </a:cubicBezTo>
                  <a:cubicBezTo>
                    <a:pt x="16" y="24"/>
                    <a:pt x="13" y="26"/>
                    <a:pt x="12" y="27"/>
                  </a:cubicBezTo>
                  <a:cubicBezTo>
                    <a:pt x="12" y="27"/>
                    <a:pt x="15" y="20"/>
                    <a:pt x="14" y="19"/>
                  </a:cubicBezTo>
                  <a:cubicBezTo>
                    <a:pt x="14" y="19"/>
                    <a:pt x="13" y="23"/>
                    <a:pt x="12" y="23"/>
                  </a:cubicBezTo>
                  <a:cubicBezTo>
                    <a:pt x="12" y="23"/>
                    <a:pt x="12" y="15"/>
                    <a:pt x="12" y="15"/>
                  </a:cubicBezTo>
                  <a:cubicBezTo>
                    <a:pt x="13" y="15"/>
                    <a:pt x="12" y="11"/>
                    <a:pt x="12" y="11"/>
                  </a:cubicBezTo>
                  <a:cubicBezTo>
                    <a:pt x="12" y="11"/>
                    <a:pt x="13" y="15"/>
                    <a:pt x="13" y="15"/>
                  </a:cubicBezTo>
                  <a:cubicBezTo>
                    <a:pt x="14" y="16"/>
                    <a:pt x="16" y="17"/>
                    <a:pt x="19" y="15"/>
                  </a:cubicBezTo>
                  <a:cubicBezTo>
                    <a:pt x="19" y="14"/>
                    <a:pt x="19" y="13"/>
                    <a:pt x="19" y="12"/>
                  </a:cubicBezTo>
                  <a:lnTo>
                    <a:pt x="14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089" name="Freeform 56"/>
            <p:cNvSpPr>
              <a:spLocks/>
            </p:cNvSpPr>
            <p:nvPr/>
          </p:nvSpPr>
          <p:spPr bwMode="auto">
            <a:xfrm>
              <a:off x="-749568" y="3020885"/>
              <a:ext cx="73645" cy="155039"/>
            </a:xfrm>
            <a:custGeom>
              <a:avLst/>
              <a:gdLst>
                <a:gd name="T0" fmla="*/ 0 w 8"/>
                <a:gd name="T1" fmla="*/ 0 h 17"/>
                <a:gd name="T2" fmla="*/ 1 w 8"/>
                <a:gd name="T3" fmla="*/ 4 h 17"/>
                <a:gd name="T4" fmla="*/ 3 w 8"/>
                <a:gd name="T5" fmla="*/ 3 h 17"/>
                <a:gd name="T6" fmla="*/ 4 w 8"/>
                <a:gd name="T7" fmla="*/ 4 h 17"/>
                <a:gd name="T8" fmla="*/ 3 w 8"/>
                <a:gd name="T9" fmla="*/ 10 h 17"/>
                <a:gd name="T10" fmla="*/ 5 w 8"/>
                <a:gd name="T11" fmla="*/ 11 h 17"/>
                <a:gd name="T12" fmla="*/ 5 w 8"/>
                <a:gd name="T13" fmla="*/ 4 h 17"/>
                <a:gd name="T14" fmla="*/ 5 w 8"/>
                <a:gd name="T15" fmla="*/ 2 h 17"/>
                <a:gd name="T16" fmla="*/ 4 w 8"/>
                <a:gd name="T17" fmla="*/ 1 h 17"/>
                <a:gd name="T18" fmla="*/ 5 w 8"/>
                <a:gd name="T19" fmla="*/ 1 h 17"/>
                <a:gd name="T20" fmla="*/ 8 w 8"/>
                <a:gd name="T21" fmla="*/ 4 h 17"/>
                <a:gd name="T22" fmla="*/ 5 w 8"/>
                <a:gd name="T23" fmla="*/ 3 h 17"/>
                <a:gd name="T24" fmla="*/ 5 w 8"/>
                <a:gd name="T25" fmla="*/ 4 h 17"/>
                <a:gd name="T26" fmla="*/ 8 w 8"/>
                <a:gd name="T27" fmla="*/ 11 h 17"/>
                <a:gd name="T28" fmla="*/ 4 w 8"/>
                <a:gd name="T29" fmla="*/ 17 h 17"/>
                <a:gd name="T30" fmla="*/ 1 w 8"/>
                <a:gd name="T31" fmla="*/ 15 h 17"/>
                <a:gd name="T32" fmla="*/ 1 w 8"/>
                <a:gd name="T33" fmla="*/ 7 h 17"/>
                <a:gd name="T34" fmla="*/ 2 w 8"/>
                <a:gd name="T35" fmla="*/ 11 h 17"/>
                <a:gd name="T36" fmla="*/ 3 w 8"/>
                <a:gd name="T37" fmla="*/ 12 h 17"/>
                <a:gd name="T38" fmla="*/ 2 w 8"/>
                <a:gd name="T39" fmla="*/ 5 h 17"/>
                <a:gd name="T40" fmla="*/ 3 w 8"/>
                <a:gd name="T41" fmla="*/ 4 h 17"/>
                <a:gd name="T42" fmla="*/ 3 w 8"/>
                <a:gd name="T43" fmla="*/ 3 h 17"/>
                <a:gd name="T44" fmla="*/ 1 w 8"/>
                <a:gd name="T45" fmla="*/ 4 h 17"/>
                <a:gd name="T46" fmla="*/ 0 w 8"/>
                <a:gd name="T4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" h="17">
                  <a:moveTo>
                    <a:pt x="0" y="0"/>
                  </a:moveTo>
                  <a:cubicBezTo>
                    <a:pt x="0" y="0"/>
                    <a:pt x="1" y="3"/>
                    <a:pt x="1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6" y="3"/>
                    <a:pt x="5" y="3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7" y="8"/>
                    <a:pt x="8" y="11"/>
                  </a:cubicBezTo>
                  <a:cubicBezTo>
                    <a:pt x="8" y="14"/>
                    <a:pt x="4" y="17"/>
                    <a:pt x="4" y="17"/>
                  </a:cubicBezTo>
                  <a:cubicBezTo>
                    <a:pt x="4" y="17"/>
                    <a:pt x="1" y="15"/>
                    <a:pt x="1" y="15"/>
                  </a:cubicBezTo>
                  <a:cubicBezTo>
                    <a:pt x="1" y="15"/>
                    <a:pt x="2" y="8"/>
                    <a:pt x="1" y="7"/>
                  </a:cubicBezTo>
                  <a:cubicBezTo>
                    <a:pt x="1" y="7"/>
                    <a:pt x="2" y="10"/>
                    <a:pt x="2" y="11"/>
                  </a:cubicBezTo>
                  <a:cubicBezTo>
                    <a:pt x="2" y="11"/>
                    <a:pt x="2" y="12"/>
                    <a:pt x="3" y="12"/>
                  </a:cubicBezTo>
                  <a:cubicBezTo>
                    <a:pt x="3" y="12"/>
                    <a:pt x="2" y="6"/>
                    <a:pt x="2" y="5"/>
                  </a:cubicBezTo>
                  <a:cubicBezTo>
                    <a:pt x="2" y="4"/>
                    <a:pt x="3" y="4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0" y="3"/>
                    <a:pt x="0" y="0"/>
                  </a:cubicBezTo>
                  <a:close/>
                </a:path>
              </a:pathLst>
            </a:custGeom>
            <a:solidFill>
              <a:srgbClr val="CFD0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090" name="Freeform 57"/>
            <p:cNvSpPr>
              <a:spLocks/>
            </p:cNvSpPr>
            <p:nvPr/>
          </p:nvSpPr>
          <p:spPr bwMode="auto">
            <a:xfrm>
              <a:off x="-737942" y="3028637"/>
              <a:ext cx="54264" cy="248062"/>
            </a:xfrm>
            <a:custGeom>
              <a:avLst/>
              <a:gdLst>
                <a:gd name="T0" fmla="*/ 1 w 6"/>
                <a:gd name="T1" fmla="*/ 24 h 27"/>
                <a:gd name="T2" fmla="*/ 3 w 6"/>
                <a:gd name="T3" fmla="*/ 27 h 27"/>
                <a:gd name="T4" fmla="*/ 6 w 6"/>
                <a:gd name="T5" fmla="*/ 25 h 27"/>
                <a:gd name="T6" fmla="*/ 4 w 6"/>
                <a:gd name="T7" fmla="*/ 3 h 27"/>
                <a:gd name="T8" fmla="*/ 5 w 6"/>
                <a:gd name="T9" fmla="*/ 1 h 27"/>
                <a:gd name="T10" fmla="*/ 3 w 6"/>
                <a:gd name="T11" fmla="*/ 0 h 27"/>
                <a:gd name="T12" fmla="*/ 2 w 6"/>
                <a:gd name="T13" fmla="*/ 2 h 27"/>
                <a:gd name="T14" fmla="*/ 2 w 6"/>
                <a:gd name="T15" fmla="*/ 3 h 27"/>
                <a:gd name="T16" fmla="*/ 1 w 6"/>
                <a:gd name="T17" fmla="*/ 15 h 27"/>
                <a:gd name="T18" fmla="*/ 1 w 6"/>
                <a:gd name="T19" fmla="*/ 2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27">
                  <a:moveTo>
                    <a:pt x="1" y="24"/>
                  </a:moveTo>
                  <a:cubicBezTo>
                    <a:pt x="3" y="27"/>
                    <a:pt x="3" y="27"/>
                    <a:pt x="3" y="27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5"/>
                    <a:pt x="6" y="7"/>
                    <a:pt x="4" y="3"/>
                  </a:cubicBezTo>
                  <a:cubicBezTo>
                    <a:pt x="4" y="3"/>
                    <a:pt x="4" y="2"/>
                    <a:pt x="5" y="1"/>
                  </a:cubicBezTo>
                  <a:cubicBezTo>
                    <a:pt x="5" y="1"/>
                    <a:pt x="4" y="1"/>
                    <a:pt x="3" y="0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0" y="10"/>
                    <a:pt x="1" y="15"/>
                  </a:cubicBezTo>
                  <a:lnTo>
                    <a:pt x="1" y="24"/>
                  </a:lnTo>
                  <a:close/>
                </a:path>
              </a:pathLst>
            </a:custGeom>
            <a:solidFill>
              <a:srgbClr val="A41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091" name="Freeform 58"/>
            <p:cNvSpPr>
              <a:spLocks/>
            </p:cNvSpPr>
            <p:nvPr/>
          </p:nvSpPr>
          <p:spPr bwMode="auto">
            <a:xfrm>
              <a:off x="-703057" y="3284451"/>
              <a:ext cx="19381" cy="19381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0 h 2"/>
                <a:gd name="T4" fmla="*/ 0 w 2"/>
                <a:gd name="T5" fmla="*/ 1 h 2"/>
                <a:gd name="T6" fmla="*/ 2 w 2"/>
                <a:gd name="T7" fmla="*/ 1 h 2"/>
                <a:gd name="T8" fmla="*/ 0 w 2"/>
                <a:gd name="T9" fmla="*/ 1 h 2"/>
                <a:gd name="T10" fmla="*/ 0 w 2"/>
                <a:gd name="T11" fmla="*/ 0 h 2"/>
                <a:gd name="T12" fmla="*/ 2 w 2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2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2"/>
                    <a:pt x="1" y="1"/>
                    <a:pt x="2" y="1"/>
                  </a:cubicBezTo>
                  <a:cubicBezTo>
                    <a:pt x="2" y="1"/>
                    <a:pt x="0" y="2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2" y="0"/>
                  </a:cubicBezTo>
                  <a:close/>
                </a:path>
              </a:pathLst>
            </a:custGeom>
            <a:solidFill>
              <a:srgbClr val="AF85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092" name="Freeform 59"/>
            <p:cNvSpPr>
              <a:spLocks/>
            </p:cNvSpPr>
            <p:nvPr/>
          </p:nvSpPr>
          <p:spPr bwMode="auto">
            <a:xfrm>
              <a:off x="-858096" y="3330963"/>
              <a:ext cx="54264" cy="27133"/>
            </a:xfrm>
            <a:custGeom>
              <a:avLst/>
              <a:gdLst>
                <a:gd name="T0" fmla="*/ 2 w 6"/>
                <a:gd name="T1" fmla="*/ 1 h 3"/>
                <a:gd name="T2" fmla="*/ 2 w 6"/>
                <a:gd name="T3" fmla="*/ 3 h 3"/>
                <a:gd name="T4" fmla="*/ 6 w 6"/>
                <a:gd name="T5" fmla="*/ 3 h 3"/>
                <a:gd name="T6" fmla="*/ 6 w 6"/>
                <a:gd name="T7" fmla="*/ 0 h 3"/>
                <a:gd name="T8" fmla="*/ 2 w 6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3">
                  <a:moveTo>
                    <a:pt x="2" y="1"/>
                  </a:moveTo>
                  <a:cubicBezTo>
                    <a:pt x="2" y="1"/>
                    <a:pt x="0" y="2"/>
                    <a:pt x="2" y="3"/>
                  </a:cubicBezTo>
                  <a:cubicBezTo>
                    <a:pt x="4" y="3"/>
                    <a:pt x="6" y="3"/>
                    <a:pt x="6" y="3"/>
                  </a:cubicBezTo>
                  <a:cubicBezTo>
                    <a:pt x="6" y="0"/>
                    <a:pt x="6" y="0"/>
                    <a:pt x="6" y="0"/>
                  </a:cubicBezTo>
                  <a:lnTo>
                    <a:pt x="2" y="1"/>
                  </a:lnTo>
                  <a:close/>
                </a:path>
              </a:pathLst>
            </a:custGeom>
            <a:solidFill>
              <a:srgbClr val="F5F7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093" name="Freeform 60"/>
            <p:cNvSpPr>
              <a:spLocks/>
            </p:cNvSpPr>
            <p:nvPr/>
          </p:nvSpPr>
          <p:spPr bwMode="auto">
            <a:xfrm>
              <a:off x="-846469" y="3013133"/>
              <a:ext cx="135660" cy="372093"/>
            </a:xfrm>
            <a:custGeom>
              <a:avLst/>
              <a:gdLst>
                <a:gd name="T0" fmla="*/ 0 w 15"/>
                <a:gd name="T1" fmla="*/ 37 h 41"/>
                <a:gd name="T2" fmla="*/ 4 w 15"/>
                <a:gd name="T3" fmla="*/ 37 h 41"/>
                <a:gd name="T4" fmla="*/ 5 w 15"/>
                <a:gd name="T5" fmla="*/ 41 h 41"/>
                <a:gd name="T6" fmla="*/ 13 w 15"/>
                <a:gd name="T7" fmla="*/ 41 h 41"/>
                <a:gd name="T8" fmla="*/ 14 w 15"/>
                <a:gd name="T9" fmla="*/ 20 h 41"/>
                <a:gd name="T10" fmla="*/ 11 w 15"/>
                <a:gd name="T11" fmla="*/ 0 h 41"/>
                <a:gd name="T12" fmla="*/ 7 w 15"/>
                <a:gd name="T13" fmla="*/ 3 h 41"/>
                <a:gd name="T14" fmla="*/ 3 w 15"/>
                <a:gd name="T15" fmla="*/ 5 h 41"/>
                <a:gd name="T16" fmla="*/ 1 w 15"/>
                <a:gd name="T17" fmla="*/ 15 h 41"/>
                <a:gd name="T18" fmla="*/ 0 w 15"/>
                <a:gd name="T19" fmla="*/ 37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41">
                  <a:moveTo>
                    <a:pt x="0" y="37"/>
                  </a:moveTo>
                  <a:cubicBezTo>
                    <a:pt x="0" y="37"/>
                    <a:pt x="3" y="36"/>
                    <a:pt x="4" y="37"/>
                  </a:cubicBezTo>
                  <a:cubicBezTo>
                    <a:pt x="4" y="37"/>
                    <a:pt x="4" y="41"/>
                    <a:pt x="5" y="41"/>
                  </a:cubicBezTo>
                  <a:cubicBezTo>
                    <a:pt x="5" y="41"/>
                    <a:pt x="12" y="41"/>
                    <a:pt x="13" y="41"/>
                  </a:cubicBezTo>
                  <a:cubicBezTo>
                    <a:pt x="13" y="41"/>
                    <a:pt x="15" y="21"/>
                    <a:pt x="14" y="20"/>
                  </a:cubicBezTo>
                  <a:cubicBezTo>
                    <a:pt x="14" y="18"/>
                    <a:pt x="10" y="2"/>
                    <a:pt x="11" y="0"/>
                  </a:cubicBezTo>
                  <a:cubicBezTo>
                    <a:pt x="11" y="0"/>
                    <a:pt x="9" y="2"/>
                    <a:pt x="7" y="3"/>
                  </a:cubicBezTo>
                  <a:cubicBezTo>
                    <a:pt x="7" y="3"/>
                    <a:pt x="3" y="4"/>
                    <a:pt x="3" y="5"/>
                  </a:cubicBezTo>
                  <a:cubicBezTo>
                    <a:pt x="2" y="6"/>
                    <a:pt x="2" y="14"/>
                    <a:pt x="1" y="15"/>
                  </a:cubicBezTo>
                  <a:cubicBezTo>
                    <a:pt x="1" y="16"/>
                    <a:pt x="0" y="30"/>
                    <a:pt x="0" y="37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094" name="Freeform 61"/>
            <p:cNvSpPr>
              <a:spLocks/>
            </p:cNvSpPr>
            <p:nvPr/>
          </p:nvSpPr>
          <p:spPr bwMode="auto">
            <a:xfrm>
              <a:off x="-703057" y="3013133"/>
              <a:ext cx="135660" cy="372093"/>
            </a:xfrm>
            <a:custGeom>
              <a:avLst/>
              <a:gdLst>
                <a:gd name="T0" fmla="*/ 10 w 15"/>
                <a:gd name="T1" fmla="*/ 36 h 41"/>
                <a:gd name="T2" fmla="*/ 15 w 15"/>
                <a:gd name="T3" fmla="*/ 37 h 41"/>
                <a:gd name="T4" fmla="*/ 14 w 15"/>
                <a:gd name="T5" fmla="*/ 26 h 41"/>
                <a:gd name="T6" fmla="*/ 12 w 15"/>
                <a:gd name="T7" fmla="*/ 16 h 41"/>
                <a:gd name="T8" fmla="*/ 12 w 15"/>
                <a:gd name="T9" fmla="*/ 11 h 41"/>
                <a:gd name="T10" fmla="*/ 11 w 15"/>
                <a:gd name="T11" fmla="*/ 4 h 41"/>
                <a:gd name="T12" fmla="*/ 2 w 15"/>
                <a:gd name="T13" fmla="*/ 0 h 41"/>
                <a:gd name="T14" fmla="*/ 2 w 15"/>
                <a:gd name="T15" fmla="*/ 6 h 41"/>
                <a:gd name="T16" fmla="*/ 1 w 15"/>
                <a:gd name="T17" fmla="*/ 21 h 41"/>
                <a:gd name="T18" fmla="*/ 3 w 15"/>
                <a:gd name="T19" fmla="*/ 39 h 41"/>
                <a:gd name="T20" fmla="*/ 5 w 15"/>
                <a:gd name="T21" fmla="*/ 41 h 41"/>
                <a:gd name="T22" fmla="*/ 10 w 15"/>
                <a:gd name="T23" fmla="*/ 40 h 41"/>
                <a:gd name="T24" fmla="*/ 10 w 15"/>
                <a:gd name="T25" fmla="*/ 3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" h="41">
                  <a:moveTo>
                    <a:pt x="10" y="36"/>
                  </a:moveTo>
                  <a:cubicBezTo>
                    <a:pt x="10" y="36"/>
                    <a:pt x="14" y="37"/>
                    <a:pt x="15" y="37"/>
                  </a:cubicBezTo>
                  <a:cubicBezTo>
                    <a:pt x="15" y="37"/>
                    <a:pt x="15" y="27"/>
                    <a:pt x="14" y="26"/>
                  </a:cubicBezTo>
                  <a:cubicBezTo>
                    <a:pt x="14" y="26"/>
                    <a:pt x="13" y="17"/>
                    <a:pt x="12" y="16"/>
                  </a:cubicBezTo>
                  <a:cubicBezTo>
                    <a:pt x="12" y="16"/>
                    <a:pt x="13" y="13"/>
                    <a:pt x="12" y="11"/>
                  </a:cubicBezTo>
                  <a:cubicBezTo>
                    <a:pt x="12" y="9"/>
                    <a:pt x="12" y="5"/>
                    <a:pt x="11" y="4"/>
                  </a:cubicBezTo>
                  <a:cubicBezTo>
                    <a:pt x="11" y="4"/>
                    <a:pt x="4" y="3"/>
                    <a:pt x="2" y="0"/>
                  </a:cubicBezTo>
                  <a:cubicBezTo>
                    <a:pt x="2" y="0"/>
                    <a:pt x="3" y="5"/>
                    <a:pt x="2" y="6"/>
                  </a:cubicBezTo>
                  <a:cubicBezTo>
                    <a:pt x="2" y="7"/>
                    <a:pt x="1" y="19"/>
                    <a:pt x="1" y="21"/>
                  </a:cubicBezTo>
                  <a:cubicBezTo>
                    <a:pt x="1" y="21"/>
                    <a:pt x="0" y="34"/>
                    <a:pt x="3" y="39"/>
                  </a:cubicBezTo>
                  <a:cubicBezTo>
                    <a:pt x="3" y="39"/>
                    <a:pt x="3" y="41"/>
                    <a:pt x="5" y="41"/>
                  </a:cubicBezTo>
                  <a:cubicBezTo>
                    <a:pt x="5" y="41"/>
                    <a:pt x="9" y="41"/>
                    <a:pt x="10" y="40"/>
                  </a:cubicBezTo>
                  <a:cubicBezTo>
                    <a:pt x="12" y="39"/>
                    <a:pt x="10" y="36"/>
                    <a:pt x="10" y="36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095" name="Freeform 62"/>
            <p:cNvSpPr>
              <a:spLocks/>
            </p:cNvSpPr>
            <p:nvPr/>
          </p:nvSpPr>
          <p:spPr bwMode="auto">
            <a:xfrm>
              <a:off x="-610034" y="3048016"/>
              <a:ext cx="7752" cy="7752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096" name="Freeform 63"/>
            <p:cNvSpPr>
              <a:spLocks/>
            </p:cNvSpPr>
            <p:nvPr/>
          </p:nvSpPr>
          <p:spPr bwMode="auto">
            <a:xfrm>
              <a:off x="-648793" y="3055768"/>
              <a:ext cx="65893" cy="329459"/>
            </a:xfrm>
            <a:custGeom>
              <a:avLst/>
              <a:gdLst>
                <a:gd name="T0" fmla="*/ 4 w 7"/>
                <a:gd name="T1" fmla="*/ 0 h 36"/>
                <a:gd name="T2" fmla="*/ 3 w 7"/>
                <a:gd name="T3" fmla="*/ 9 h 36"/>
                <a:gd name="T4" fmla="*/ 0 w 7"/>
                <a:gd name="T5" fmla="*/ 17 h 36"/>
                <a:gd name="T6" fmla="*/ 3 w 7"/>
                <a:gd name="T7" fmla="*/ 17 h 36"/>
                <a:gd name="T8" fmla="*/ 2 w 7"/>
                <a:gd name="T9" fmla="*/ 22 h 36"/>
                <a:gd name="T10" fmla="*/ 0 w 7"/>
                <a:gd name="T11" fmla="*/ 22 h 36"/>
                <a:gd name="T12" fmla="*/ 2 w 7"/>
                <a:gd name="T13" fmla="*/ 22 h 36"/>
                <a:gd name="T14" fmla="*/ 3 w 7"/>
                <a:gd name="T15" fmla="*/ 27 h 36"/>
                <a:gd name="T16" fmla="*/ 3 w 7"/>
                <a:gd name="T17" fmla="*/ 31 h 36"/>
                <a:gd name="T18" fmla="*/ 2 w 7"/>
                <a:gd name="T19" fmla="*/ 36 h 36"/>
                <a:gd name="T20" fmla="*/ 4 w 7"/>
                <a:gd name="T21" fmla="*/ 35 h 36"/>
                <a:gd name="T22" fmla="*/ 4 w 7"/>
                <a:gd name="T23" fmla="*/ 31 h 36"/>
                <a:gd name="T24" fmla="*/ 6 w 7"/>
                <a:gd name="T25" fmla="*/ 31 h 36"/>
                <a:gd name="T26" fmla="*/ 5 w 7"/>
                <a:gd name="T27" fmla="*/ 27 h 36"/>
                <a:gd name="T28" fmla="*/ 6 w 7"/>
                <a:gd name="T29" fmla="*/ 28 h 36"/>
                <a:gd name="T30" fmla="*/ 5 w 7"/>
                <a:gd name="T31" fmla="*/ 23 h 36"/>
                <a:gd name="T32" fmla="*/ 7 w 7"/>
                <a:gd name="T33" fmla="*/ 24 h 36"/>
                <a:gd name="T34" fmla="*/ 5 w 7"/>
                <a:gd name="T35" fmla="*/ 21 h 36"/>
                <a:gd name="T36" fmla="*/ 5 w 7"/>
                <a:gd name="T37" fmla="*/ 18 h 36"/>
                <a:gd name="T38" fmla="*/ 5 w 7"/>
                <a:gd name="T39" fmla="*/ 14 h 36"/>
                <a:gd name="T40" fmla="*/ 5 w 7"/>
                <a:gd name="T41" fmla="*/ 11 h 36"/>
                <a:gd name="T42" fmla="*/ 4 w 7"/>
                <a:gd name="T43" fmla="*/ 13 h 36"/>
                <a:gd name="T44" fmla="*/ 3 w 7"/>
                <a:gd name="T45" fmla="*/ 6 h 36"/>
                <a:gd name="T46" fmla="*/ 4 w 7"/>
                <a:gd name="T4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" h="36">
                  <a:moveTo>
                    <a:pt x="4" y="0"/>
                  </a:moveTo>
                  <a:cubicBezTo>
                    <a:pt x="4" y="2"/>
                    <a:pt x="2" y="6"/>
                    <a:pt x="3" y="9"/>
                  </a:cubicBezTo>
                  <a:cubicBezTo>
                    <a:pt x="3" y="14"/>
                    <a:pt x="1" y="16"/>
                    <a:pt x="0" y="17"/>
                  </a:cubicBezTo>
                  <a:cubicBezTo>
                    <a:pt x="0" y="17"/>
                    <a:pt x="1" y="17"/>
                    <a:pt x="3" y="17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1" y="22"/>
                    <a:pt x="2" y="22"/>
                  </a:cubicBezTo>
                  <a:cubicBezTo>
                    <a:pt x="2" y="22"/>
                    <a:pt x="4" y="26"/>
                    <a:pt x="3" y="27"/>
                  </a:cubicBezTo>
                  <a:cubicBezTo>
                    <a:pt x="3" y="27"/>
                    <a:pt x="3" y="30"/>
                    <a:pt x="3" y="31"/>
                  </a:cubicBezTo>
                  <a:cubicBezTo>
                    <a:pt x="3" y="31"/>
                    <a:pt x="2" y="34"/>
                    <a:pt x="2" y="36"/>
                  </a:cubicBezTo>
                  <a:cubicBezTo>
                    <a:pt x="3" y="36"/>
                    <a:pt x="4" y="35"/>
                    <a:pt x="4" y="35"/>
                  </a:cubicBezTo>
                  <a:cubicBezTo>
                    <a:pt x="6" y="34"/>
                    <a:pt x="4" y="31"/>
                    <a:pt x="4" y="31"/>
                  </a:cubicBezTo>
                  <a:cubicBezTo>
                    <a:pt x="4" y="31"/>
                    <a:pt x="5" y="31"/>
                    <a:pt x="6" y="31"/>
                  </a:cubicBezTo>
                  <a:cubicBezTo>
                    <a:pt x="5" y="30"/>
                    <a:pt x="5" y="28"/>
                    <a:pt x="5" y="27"/>
                  </a:cubicBezTo>
                  <a:cubicBezTo>
                    <a:pt x="5" y="27"/>
                    <a:pt x="5" y="28"/>
                    <a:pt x="6" y="28"/>
                  </a:cubicBezTo>
                  <a:cubicBezTo>
                    <a:pt x="6" y="28"/>
                    <a:pt x="4" y="26"/>
                    <a:pt x="5" y="23"/>
                  </a:cubicBezTo>
                  <a:cubicBezTo>
                    <a:pt x="5" y="23"/>
                    <a:pt x="6" y="24"/>
                    <a:pt x="7" y="24"/>
                  </a:cubicBezTo>
                  <a:cubicBezTo>
                    <a:pt x="7" y="24"/>
                    <a:pt x="4" y="23"/>
                    <a:pt x="5" y="21"/>
                  </a:cubicBezTo>
                  <a:cubicBezTo>
                    <a:pt x="5" y="21"/>
                    <a:pt x="5" y="19"/>
                    <a:pt x="5" y="18"/>
                  </a:cubicBezTo>
                  <a:cubicBezTo>
                    <a:pt x="5" y="18"/>
                    <a:pt x="3" y="18"/>
                    <a:pt x="5" y="14"/>
                  </a:cubicBezTo>
                  <a:cubicBezTo>
                    <a:pt x="5" y="14"/>
                    <a:pt x="5" y="12"/>
                    <a:pt x="5" y="11"/>
                  </a:cubicBezTo>
                  <a:cubicBezTo>
                    <a:pt x="5" y="11"/>
                    <a:pt x="5" y="13"/>
                    <a:pt x="4" y="13"/>
                  </a:cubicBezTo>
                  <a:cubicBezTo>
                    <a:pt x="4" y="13"/>
                    <a:pt x="3" y="8"/>
                    <a:pt x="3" y="6"/>
                  </a:cubicBezTo>
                  <a:cubicBezTo>
                    <a:pt x="3" y="6"/>
                    <a:pt x="4" y="3"/>
                    <a:pt x="4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097" name="Freeform 64"/>
            <p:cNvSpPr>
              <a:spLocks/>
            </p:cNvSpPr>
            <p:nvPr/>
          </p:nvSpPr>
          <p:spPr bwMode="auto">
            <a:xfrm>
              <a:off x="-691430" y="3048016"/>
              <a:ext cx="54264" cy="127908"/>
            </a:xfrm>
            <a:custGeom>
              <a:avLst/>
              <a:gdLst>
                <a:gd name="T0" fmla="*/ 0 w 6"/>
                <a:gd name="T1" fmla="*/ 13 h 14"/>
                <a:gd name="T2" fmla="*/ 0 w 6"/>
                <a:gd name="T3" fmla="*/ 14 h 14"/>
                <a:gd name="T4" fmla="*/ 6 w 6"/>
                <a:gd name="T5" fmla="*/ 0 h 14"/>
                <a:gd name="T6" fmla="*/ 0 w 6"/>
                <a:gd name="T7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14">
                  <a:moveTo>
                    <a:pt x="0" y="13"/>
                  </a:moveTo>
                  <a:cubicBezTo>
                    <a:pt x="0" y="13"/>
                    <a:pt x="0" y="14"/>
                    <a:pt x="0" y="14"/>
                  </a:cubicBezTo>
                  <a:cubicBezTo>
                    <a:pt x="3" y="10"/>
                    <a:pt x="6" y="0"/>
                    <a:pt x="6" y="0"/>
                  </a:cubicBezTo>
                  <a:cubicBezTo>
                    <a:pt x="4" y="7"/>
                    <a:pt x="2" y="11"/>
                    <a:pt x="0" y="1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098" name="Freeform 65"/>
            <p:cNvSpPr>
              <a:spLocks/>
            </p:cNvSpPr>
            <p:nvPr/>
          </p:nvSpPr>
          <p:spPr bwMode="auto">
            <a:xfrm>
              <a:off x="-784453" y="3048016"/>
              <a:ext cx="62015" cy="147287"/>
            </a:xfrm>
            <a:custGeom>
              <a:avLst/>
              <a:gdLst>
                <a:gd name="T0" fmla="*/ 7 w 7"/>
                <a:gd name="T1" fmla="*/ 16 h 16"/>
                <a:gd name="T2" fmla="*/ 7 w 7"/>
                <a:gd name="T3" fmla="*/ 16 h 16"/>
                <a:gd name="T4" fmla="*/ 7 w 7"/>
                <a:gd name="T5" fmla="*/ 15 h 16"/>
                <a:gd name="T6" fmla="*/ 0 w 7"/>
                <a:gd name="T7" fmla="*/ 0 h 16"/>
                <a:gd name="T8" fmla="*/ 7 w 7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6">
                  <a:moveTo>
                    <a:pt x="7" y="16"/>
                  </a:moveTo>
                  <a:cubicBezTo>
                    <a:pt x="7" y="16"/>
                    <a:pt x="7" y="16"/>
                    <a:pt x="7" y="16"/>
                  </a:cubicBezTo>
                  <a:cubicBezTo>
                    <a:pt x="7" y="16"/>
                    <a:pt x="7" y="16"/>
                    <a:pt x="7" y="15"/>
                  </a:cubicBezTo>
                  <a:cubicBezTo>
                    <a:pt x="3" y="10"/>
                    <a:pt x="0" y="0"/>
                    <a:pt x="0" y="0"/>
                  </a:cubicBezTo>
                  <a:cubicBezTo>
                    <a:pt x="2" y="9"/>
                    <a:pt x="5" y="14"/>
                    <a:pt x="7" y="1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099" name="Freeform 66"/>
            <p:cNvSpPr>
              <a:spLocks/>
            </p:cNvSpPr>
            <p:nvPr/>
          </p:nvSpPr>
          <p:spPr bwMode="auto">
            <a:xfrm>
              <a:off x="-838717" y="3048016"/>
              <a:ext cx="116279" cy="337210"/>
            </a:xfrm>
            <a:custGeom>
              <a:avLst/>
              <a:gdLst>
                <a:gd name="T0" fmla="*/ 3 w 13"/>
                <a:gd name="T1" fmla="*/ 5 h 37"/>
                <a:gd name="T2" fmla="*/ 4 w 13"/>
                <a:gd name="T3" fmla="*/ 13 h 37"/>
                <a:gd name="T4" fmla="*/ 3 w 13"/>
                <a:gd name="T5" fmla="*/ 28 h 37"/>
                <a:gd name="T6" fmla="*/ 2 w 13"/>
                <a:gd name="T7" fmla="*/ 33 h 37"/>
                <a:gd name="T8" fmla="*/ 3 w 13"/>
                <a:gd name="T9" fmla="*/ 33 h 37"/>
                <a:gd name="T10" fmla="*/ 4 w 13"/>
                <a:gd name="T11" fmla="*/ 37 h 37"/>
                <a:gd name="T12" fmla="*/ 12 w 13"/>
                <a:gd name="T13" fmla="*/ 37 h 37"/>
                <a:gd name="T14" fmla="*/ 13 w 13"/>
                <a:gd name="T15" fmla="*/ 34 h 37"/>
                <a:gd name="T16" fmla="*/ 11 w 13"/>
                <a:gd name="T17" fmla="*/ 30 h 37"/>
                <a:gd name="T18" fmla="*/ 10 w 13"/>
                <a:gd name="T19" fmla="*/ 35 h 37"/>
                <a:gd name="T20" fmla="*/ 6 w 13"/>
                <a:gd name="T21" fmla="*/ 32 h 37"/>
                <a:gd name="T22" fmla="*/ 6 w 13"/>
                <a:gd name="T23" fmla="*/ 23 h 37"/>
                <a:gd name="T24" fmla="*/ 9 w 13"/>
                <a:gd name="T25" fmla="*/ 19 h 37"/>
                <a:gd name="T26" fmla="*/ 6 w 13"/>
                <a:gd name="T27" fmla="*/ 13 h 37"/>
                <a:gd name="T28" fmla="*/ 5 w 13"/>
                <a:gd name="T29" fmla="*/ 6 h 37"/>
                <a:gd name="T30" fmla="*/ 4 w 13"/>
                <a:gd name="T31" fmla="*/ 0 h 37"/>
                <a:gd name="T32" fmla="*/ 3 w 13"/>
                <a:gd name="T33" fmla="*/ 0 h 37"/>
                <a:gd name="T34" fmla="*/ 4 w 13"/>
                <a:gd name="T35" fmla="*/ 3 h 37"/>
                <a:gd name="T36" fmla="*/ 3 w 13"/>
                <a:gd name="T37" fmla="*/ 0 h 37"/>
                <a:gd name="T38" fmla="*/ 2 w 13"/>
                <a:gd name="T39" fmla="*/ 1 h 37"/>
                <a:gd name="T40" fmla="*/ 1 w 13"/>
                <a:gd name="T41" fmla="*/ 8 h 37"/>
                <a:gd name="T42" fmla="*/ 0 w 13"/>
                <a:gd name="T43" fmla="*/ 11 h 37"/>
                <a:gd name="T44" fmla="*/ 0 w 13"/>
                <a:gd name="T45" fmla="*/ 12 h 37"/>
                <a:gd name="T46" fmla="*/ 3 w 13"/>
                <a:gd name="T47" fmla="*/ 5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3" h="37">
                  <a:moveTo>
                    <a:pt x="3" y="5"/>
                  </a:moveTo>
                  <a:cubicBezTo>
                    <a:pt x="5" y="7"/>
                    <a:pt x="4" y="11"/>
                    <a:pt x="4" y="13"/>
                  </a:cubicBezTo>
                  <a:cubicBezTo>
                    <a:pt x="4" y="16"/>
                    <a:pt x="3" y="27"/>
                    <a:pt x="3" y="28"/>
                  </a:cubicBezTo>
                  <a:cubicBezTo>
                    <a:pt x="3" y="29"/>
                    <a:pt x="2" y="31"/>
                    <a:pt x="2" y="33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3" y="33"/>
                    <a:pt x="3" y="37"/>
                    <a:pt x="4" y="37"/>
                  </a:cubicBezTo>
                  <a:cubicBezTo>
                    <a:pt x="4" y="37"/>
                    <a:pt x="11" y="37"/>
                    <a:pt x="12" y="37"/>
                  </a:cubicBezTo>
                  <a:cubicBezTo>
                    <a:pt x="12" y="37"/>
                    <a:pt x="12" y="36"/>
                    <a:pt x="13" y="34"/>
                  </a:cubicBezTo>
                  <a:cubicBezTo>
                    <a:pt x="11" y="34"/>
                    <a:pt x="11" y="30"/>
                    <a:pt x="11" y="30"/>
                  </a:cubicBezTo>
                  <a:cubicBezTo>
                    <a:pt x="10" y="32"/>
                    <a:pt x="11" y="34"/>
                    <a:pt x="10" y="35"/>
                  </a:cubicBezTo>
                  <a:cubicBezTo>
                    <a:pt x="9" y="36"/>
                    <a:pt x="8" y="35"/>
                    <a:pt x="6" y="32"/>
                  </a:cubicBezTo>
                  <a:cubicBezTo>
                    <a:pt x="5" y="29"/>
                    <a:pt x="6" y="23"/>
                    <a:pt x="6" y="23"/>
                  </a:cubicBezTo>
                  <a:cubicBezTo>
                    <a:pt x="6" y="21"/>
                    <a:pt x="9" y="19"/>
                    <a:pt x="9" y="19"/>
                  </a:cubicBezTo>
                  <a:cubicBezTo>
                    <a:pt x="9" y="15"/>
                    <a:pt x="6" y="13"/>
                    <a:pt x="6" y="13"/>
                  </a:cubicBezTo>
                  <a:cubicBezTo>
                    <a:pt x="4" y="10"/>
                    <a:pt x="7" y="9"/>
                    <a:pt x="5" y="6"/>
                  </a:cubicBezTo>
                  <a:cubicBezTo>
                    <a:pt x="5" y="5"/>
                    <a:pt x="4" y="2"/>
                    <a:pt x="4" y="0"/>
                  </a:cubicBezTo>
                  <a:cubicBezTo>
                    <a:pt x="4" y="0"/>
                    <a:pt x="4" y="0"/>
                    <a:pt x="3" y="0"/>
                  </a:cubicBezTo>
                  <a:cubicBezTo>
                    <a:pt x="3" y="2"/>
                    <a:pt x="4" y="3"/>
                    <a:pt x="4" y="3"/>
                  </a:cubicBezTo>
                  <a:cubicBezTo>
                    <a:pt x="3" y="3"/>
                    <a:pt x="3" y="2"/>
                    <a:pt x="3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3"/>
                    <a:pt x="1" y="5"/>
                    <a:pt x="1" y="8"/>
                  </a:cubicBezTo>
                  <a:cubicBezTo>
                    <a:pt x="1" y="9"/>
                    <a:pt x="1" y="11"/>
                    <a:pt x="0" y="11"/>
                  </a:cubicBezTo>
                  <a:cubicBezTo>
                    <a:pt x="0" y="11"/>
                    <a:pt x="0" y="12"/>
                    <a:pt x="0" y="12"/>
                  </a:cubicBezTo>
                  <a:cubicBezTo>
                    <a:pt x="4" y="13"/>
                    <a:pt x="3" y="5"/>
                    <a:pt x="3" y="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100" name="Freeform 67"/>
            <p:cNvSpPr>
              <a:spLocks/>
            </p:cNvSpPr>
            <p:nvPr/>
          </p:nvSpPr>
          <p:spPr bwMode="auto">
            <a:xfrm>
              <a:off x="-629415" y="3342589"/>
              <a:ext cx="54264" cy="73645"/>
            </a:xfrm>
            <a:custGeom>
              <a:avLst/>
              <a:gdLst>
                <a:gd name="T0" fmla="*/ 1 w 6"/>
                <a:gd name="T1" fmla="*/ 7 h 8"/>
                <a:gd name="T2" fmla="*/ 1 w 6"/>
                <a:gd name="T3" fmla="*/ 7 h 8"/>
                <a:gd name="T4" fmla="*/ 3 w 6"/>
                <a:gd name="T5" fmla="*/ 7 h 8"/>
                <a:gd name="T6" fmla="*/ 5 w 6"/>
                <a:gd name="T7" fmla="*/ 5 h 8"/>
                <a:gd name="T8" fmla="*/ 5 w 6"/>
                <a:gd name="T9" fmla="*/ 0 h 8"/>
                <a:gd name="T10" fmla="*/ 2 w 6"/>
                <a:gd name="T11" fmla="*/ 0 h 8"/>
                <a:gd name="T12" fmla="*/ 1 w 6"/>
                <a:gd name="T13" fmla="*/ 4 h 8"/>
                <a:gd name="T14" fmla="*/ 2 w 6"/>
                <a:gd name="T15" fmla="*/ 6 h 8"/>
                <a:gd name="T16" fmla="*/ 2 w 6"/>
                <a:gd name="T17" fmla="*/ 4 h 8"/>
                <a:gd name="T18" fmla="*/ 3 w 6"/>
                <a:gd name="T19" fmla="*/ 5 h 8"/>
                <a:gd name="T20" fmla="*/ 1 w 6"/>
                <a:gd name="T21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" h="8">
                  <a:moveTo>
                    <a:pt x="1" y="7"/>
                  </a:move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2" y="8"/>
                    <a:pt x="3" y="7"/>
                  </a:cubicBezTo>
                  <a:cubicBezTo>
                    <a:pt x="3" y="7"/>
                    <a:pt x="5" y="6"/>
                    <a:pt x="5" y="5"/>
                  </a:cubicBezTo>
                  <a:cubicBezTo>
                    <a:pt x="6" y="5"/>
                    <a:pt x="5" y="1"/>
                    <a:pt x="5" y="0"/>
                  </a:cubicBezTo>
                  <a:cubicBezTo>
                    <a:pt x="5" y="0"/>
                    <a:pt x="4" y="0"/>
                    <a:pt x="2" y="0"/>
                  </a:cubicBezTo>
                  <a:cubicBezTo>
                    <a:pt x="2" y="0"/>
                    <a:pt x="1" y="1"/>
                    <a:pt x="1" y="4"/>
                  </a:cubicBezTo>
                  <a:cubicBezTo>
                    <a:pt x="1" y="4"/>
                    <a:pt x="0" y="7"/>
                    <a:pt x="2" y="6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2" y="6"/>
                    <a:pt x="1" y="7"/>
                  </a:cubicBezTo>
                  <a:close/>
                </a:path>
              </a:pathLst>
            </a:custGeom>
            <a:solidFill>
              <a:srgbClr val="F2C2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101" name="Freeform 68"/>
            <p:cNvSpPr>
              <a:spLocks/>
            </p:cNvSpPr>
            <p:nvPr/>
          </p:nvSpPr>
          <p:spPr bwMode="auto">
            <a:xfrm>
              <a:off x="-838717" y="3404605"/>
              <a:ext cx="19381" cy="11629"/>
            </a:xfrm>
            <a:custGeom>
              <a:avLst/>
              <a:gdLst>
                <a:gd name="T0" fmla="*/ 1 w 2"/>
                <a:gd name="T1" fmla="*/ 0 h 1"/>
                <a:gd name="T2" fmla="*/ 1 w 2"/>
                <a:gd name="T3" fmla="*/ 1 h 1"/>
                <a:gd name="T4" fmla="*/ 2 w 2"/>
                <a:gd name="T5" fmla="*/ 0 h 1"/>
                <a:gd name="T6" fmla="*/ 1 w 2"/>
                <a:gd name="T7" fmla="*/ 0 h 1"/>
                <a:gd name="T8" fmla="*/ 1 w 2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C9A0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102" name="Freeform 69"/>
            <p:cNvSpPr>
              <a:spLocks/>
            </p:cNvSpPr>
            <p:nvPr/>
          </p:nvSpPr>
          <p:spPr bwMode="auto">
            <a:xfrm>
              <a:off x="-846469" y="3350341"/>
              <a:ext cx="54264" cy="54264"/>
            </a:xfrm>
            <a:custGeom>
              <a:avLst/>
              <a:gdLst>
                <a:gd name="T0" fmla="*/ 5 w 6"/>
                <a:gd name="T1" fmla="*/ 6 h 6"/>
                <a:gd name="T2" fmla="*/ 6 w 6"/>
                <a:gd name="T3" fmla="*/ 4 h 6"/>
                <a:gd name="T4" fmla="*/ 4 w 6"/>
                <a:gd name="T5" fmla="*/ 1 h 6"/>
                <a:gd name="T6" fmla="*/ 1 w 6"/>
                <a:gd name="T7" fmla="*/ 1 h 6"/>
                <a:gd name="T8" fmla="*/ 0 w 6"/>
                <a:gd name="T9" fmla="*/ 4 h 6"/>
                <a:gd name="T10" fmla="*/ 3 w 6"/>
                <a:gd name="T11" fmla="*/ 6 h 6"/>
                <a:gd name="T12" fmla="*/ 3 w 6"/>
                <a:gd name="T13" fmla="*/ 3 h 6"/>
                <a:gd name="T14" fmla="*/ 4 w 6"/>
                <a:gd name="T15" fmla="*/ 4 h 6"/>
                <a:gd name="T16" fmla="*/ 5 w 6"/>
                <a:gd name="T1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6">
                  <a:moveTo>
                    <a:pt x="5" y="6"/>
                  </a:moveTo>
                  <a:cubicBezTo>
                    <a:pt x="5" y="6"/>
                    <a:pt x="6" y="5"/>
                    <a:pt x="6" y="4"/>
                  </a:cubicBezTo>
                  <a:cubicBezTo>
                    <a:pt x="6" y="3"/>
                    <a:pt x="4" y="1"/>
                    <a:pt x="4" y="1"/>
                  </a:cubicBezTo>
                  <a:cubicBezTo>
                    <a:pt x="4" y="1"/>
                    <a:pt x="3" y="0"/>
                    <a:pt x="1" y="1"/>
                  </a:cubicBezTo>
                  <a:cubicBezTo>
                    <a:pt x="1" y="1"/>
                    <a:pt x="1" y="3"/>
                    <a:pt x="0" y="4"/>
                  </a:cubicBezTo>
                  <a:cubicBezTo>
                    <a:pt x="0" y="4"/>
                    <a:pt x="2" y="6"/>
                    <a:pt x="3" y="6"/>
                  </a:cubicBezTo>
                  <a:cubicBezTo>
                    <a:pt x="4" y="6"/>
                    <a:pt x="2" y="5"/>
                    <a:pt x="3" y="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6"/>
                    <a:pt x="5" y="6"/>
                  </a:cubicBezTo>
                  <a:close/>
                </a:path>
              </a:pathLst>
            </a:custGeom>
            <a:solidFill>
              <a:srgbClr val="F2C2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103" name="Freeform 72"/>
            <p:cNvSpPr>
              <a:spLocks/>
            </p:cNvSpPr>
            <p:nvPr/>
          </p:nvSpPr>
          <p:spPr bwMode="auto">
            <a:xfrm>
              <a:off x="-846469" y="3358093"/>
              <a:ext cx="34885" cy="46512"/>
            </a:xfrm>
            <a:custGeom>
              <a:avLst/>
              <a:gdLst>
                <a:gd name="T0" fmla="*/ 3 w 4"/>
                <a:gd name="T1" fmla="*/ 5 h 5"/>
                <a:gd name="T2" fmla="*/ 3 w 4"/>
                <a:gd name="T3" fmla="*/ 4 h 5"/>
                <a:gd name="T4" fmla="*/ 3 w 4"/>
                <a:gd name="T5" fmla="*/ 4 h 5"/>
                <a:gd name="T6" fmla="*/ 1 w 4"/>
                <a:gd name="T7" fmla="*/ 3 h 5"/>
                <a:gd name="T8" fmla="*/ 2 w 4"/>
                <a:gd name="T9" fmla="*/ 0 h 5"/>
                <a:gd name="T10" fmla="*/ 1 w 4"/>
                <a:gd name="T11" fmla="*/ 0 h 5"/>
                <a:gd name="T12" fmla="*/ 0 w 4"/>
                <a:gd name="T13" fmla="*/ 3 h 5"/>
                <a:gd name="T14" fmla="*/ 3 w 4"/>
                <a:gd name="T1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5">
                  <a:moveTo>
                    <a:pt x="3" y="5"/>
                  </a:moveTo>
                  <a:cubicBezTo>
                    <a:pt x="4" y="5"/>
                    <a:pt x="3" y="5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1" y="3"/>
                    <a:pt x="1" y="3"/>
                  </a:cubicBezTo>
                  <a:cubicBezTo>
                    <a:pt x="1" y="2"/>
                    <a:pt x="2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1" y="2"/>
                    <a:pt x="0" y="3"/>
                  </a:cubicBezTo>
                  <a:cubicBezTo>
                    <a:pt x="0" y="3"/>
                    <a:pt x="2" y="5"/>
                    <a:pt x="3" y="5"/>
                  </a:cubicBezTo>
                  <a:close/>
                </a:path>
              </a:pathLst>
            </a:custGeom>
            <a:solidFill>
              <a:srgbClr val="EBB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104" name="Freeform 73"/>
            <p:cNvSpPr>
              <a:spLocks/>
            </p:cNvSpPr>
            <p:nvPr/>
          </p:nvSpPr>
          <p:spPr bwMode="auto">
            <a:xfrm>
              <a:off x="-811584" y="3396853"/>
              <a:ext cx="7752" cy="7752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1 w 1"/>
                <a:gd name="T5" fmla="*/ 0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EBB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137" name="组合 2136"/>
          <p:cNvGrpSpPr/>
          <p:nvPr/>
        </p:nvGrpSpPr>
        <p:grpSpPr>
          <a:xfrm>
            <a:off x="2385542" y="2785825"/>
            <a:ext cx="323757" cy="550099"/>
            <a:chOff x="-877477" y="2067397"/>
            <a:chExt cx="437986" cy="744186"/>
          </a:xfrm>
          <a:effectLst>
            <a:reflection blurRad="6350" stA="35000" endPos="17000" dir="5400000" sy="-100000" algn="bl" rotWithShape="0"/>
          </a:effectLst>
        </p:grpSpPr>
        <p:sp>
          <p:nvSpPr>
            <p:cNvPr id="2105" name="Freeform 75"/>
            <p:cNvSpPr>
              <a:spLocks/>
            </p:cNvSpPr>
            <p:nvPr/>
          </p:nvSpPr>
          <p:spPr bwMode="auto">
            <a:xfrm>
              <a:off x="-776701" y="2160420"/>
              <a:ext cx="46512" cy="46512"/>
            </a:xfrm>
            <a:custGeom>
              <a:avLst/>
              <a:gdLst>
                <a:gd name="T0" fmla="*/ 1 w 5"/>
                <a:gd name="T1" fmla="*/ 5 h 5"/>
                <a:gd name="T2" fmla="*/ 3 w 5"/>
                <a:gd name="T3" fmla="*/ 5 h 5"/>
                <a:gd name="T4" fmla="*/ 4 w 5"/>
                <a:gd name="T5" fmla="*/ 5 h 5"/>
                <a:gd name="T6" fmla="*/ 5 w 5"/>
                <a:gd name="T7" fmla="*/ 4 h 5"/>
                <a:gd name="T8" fmla="*/ 5 w 5"/>
                <a:gd name="T9" fmla="*/ 1 h 5"/>
                <a:gd name="T10" fmla="*/ 0 w 5"/>
                <a:gd name="T11" fmla="*/ 0 h 5"/>
                <a:gd name="T12" fmla="*/ 0 w 5"/>
                <a:gd name="T13" fmla="*/ 2 h 5"/>
                <a:gd name="T14" fmla="*/ 1 w 5"/>
                <a:gd name="T1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5">
                  <a:moveTo>
                    <a:pt x="1" y="5"/>
                  </a:moveTo>
                  <a:cubicBezTo>
                    <a:pt x="1" y="5"/>
                    <a:pt x="2" y="5"/>
                    <a:pt x="3" y="5"/>
                  </a:cubicBezTo>
                  <a:cubicBezTo>
                    <a:pt x="3" y="5"/>
                    <a:pt x="4" y="5"/>
                    <a:pt x="4" y="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2" y="3"/>
                    <a:pt x="0" y="0"/>
                  </a:cubicBezTo>
                  <a:cubicBezTo>
                    <a:pt x="0" y="0"/>
                    <a:pt x="0" y="2"/>
                    <a:pt x="0" y="2"/>
                  </a:cubicBezTo>
                  <a:cubicBezTo>
                    <a:pt x="0" y="2"/>
                    <a:pt x="0" y="5"/>
                    <a:pt x="1" y="5"/>
                  </a:cubicBezTo>
                  <a:close/>
                </a:path>
              </a:pathLst>
            </a:custGeom>
            <a:solidFill>
              <a:srgbClr val="D69B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106" name="Freeform 76"/>
            <p:cNvSpPr>
              <a:spLocks/>
            </p:cNvSpPr>
            <p:nvPr/>
          </p:nvSpPr>
          <p:spPr bwMode="auto">
            <a:xfrm>
              <a:off x="-784453" y="2086776"/>
              <a:ext cx="73645" cy="100775"/>
            </a:xfrm>
            <a:custGeom>
              <a:avLst/>
              <a:gdLst>
                <a:gd name="T0" fmla="*/ 0 w 8"/>
                <a:gd name="T1" fmla="*/ 4 h 11"/>
                <a:gd name="T2" fmla="*/ 0 w 8"/>
                <a:gd name="T3" fmla="*/ 6 h 11"/>
                <a:gd name="T4" fmla="*/ 0 w 8"/>
                <a:gd name="T5" fmla="*/ 7 h 11"/>
                <a:gd name="T6" fmla="*/ 0 w 8"/>
                <a:gd name="T7" fmla="*/ 7 h 11"/>
                <a:gd name="T8" fmla="*/ 1 w 8"/>
                <a:gd name="T9" fmla="*/ 8 h 11"/>
                <a:gd name="T10" fmla="*/ 2 w 8"/>
                <a:gd name="T11" fmla="*/ 11 h 11"/>
                <a:gd name="T12" fmla="*/ 4 w 8"/>
                <a:gd name="T13" fmla="*/ 11 h 11"/>
                <a:gd name="T14" fmla="*/ 7 w 8"/>
                <a:gd name="T15" fmla="*/ 9 h 11"/>
                <a:gd name="T16" fmla="*/ 7 w 8"/>
                <a:gd name="T17" fmla="*/ 8 h 11"/>
                <a:gd name="T18" fmla="*/ 7 w 8"/>
                <a:gd name="T19" fmla="*/ 8 h 11"/>
                <a:gd name="T20" fmla="*/ 8 w 8"/>
                <a:gd name="T21" fmla="*/ 6 h 11"/>
                <a:gd name="T22" fmla="*/ 8 w 8"/>
                <a:gd name="T23" fmla="*/ 5 h 11"/>
                <a:gd name="T24" fmla="*/ 8 w 8"/>
                <a:gd name="T25" fmla="*/ 3 h 11"/>
                <a:gd name="T26" fmla="*/ 5 w 8"/>
                <a:gd name="T27" fmla="*/ 0 h 11"/>
                <a:gd name="T28" fmla="*/ 1 w 8"/>
                <a:gd name="T29" fmla="*/ 3 h 11"/>
                <a:gd name="T30" fmla="*/ 0 w 8"/>
                <a:gd name="T31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" h="11">
                  <a:moveTo>
                    <a:pt x="0" y="4"/>
                  </a:moveTo>
                  <a:cubicBezTo>
                    <a:pt x="0" y="4"/>
                    <a:pt x="0" y="5"/>
                    <a:pt x="0" y="6"/>
                  </a:cubicBezTo>
                  <a:cubicBezTo>
                    <a:pt x="0" y="6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8"/>
                    <a:pt x="1" y="8"/>
                  </a:cubicBezTo>
                  <a:cubicBezTo>
                    <a:pt x="1" y="9"/>
                    <a:pt x="2" y="11"/>
                    <a:pt x="2" y="11"/>
                  </a:cubicBezTo>
                  <a:cubicBezTo>
                    <a:pt x="3" y="11"/>
                    <a:pt x="4" y="11"/>
                    <a:pt x="4" y="11"/>
                  </a:cubicBezTo>
                  <a:cubicBezTo>
                    <a:pt x="5" y="11"/>
                    <a:pt x="7" y="9"/>
                    <a:pt x="7" y="9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8" y="7"/>
                    <a:pt x="8" y="6"/>
                  </a:cubicBezTo>
                  <a:cubicBezTo>
                    <a:pt x="8" y="6"/>
                    <a:pt x="8" y="5"/>
                    <a:pt x="8" y="5"/>
                  </a:cubicBezTo>
                  <a:cubicBezTo>
                    <a:pt x="8" y="5"/>
                    <a:pt x="8" y="4"/>
                    <a:pt x="8" y="3"/>
                  </a:cubicBezTo>
                  <a:cubicBezTo>
                    <a:pt x="8" y="3"/>
                    <a:pt x="7" y="0"/>
                    <a:pt x="5" y="0"/>
                  </a:cubicBezTo>
                  <a:cubicBezTo>
                    <a:pt x="2" y="0"/>
                    <a:pt x="1" y="1"/>
                    <a:pt x="1" y="3"/>
                  </a:cubicBezTo>
                  <a:cubicBezTo>
                    <a:pt x="1" y="3"/>
                    <a:pt x="0" y="4"/>
                    <a:pt x="0" y="4"/>
                  </a:cubicBezTo>
                  <a:close/>
                </a:path>
              </a:pathLst>
            </a:custGeom>
            <a:solidFill>
              <a:srgbClr val="F2C2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107" name="Freeform 77"/>
            <p:cNvSpPr>
              <a:spLocks/>
            </p:cNvSpPr>
            <p:nvPr/>
          </p:nvSpPr>
          <p:spPr bwMode="auto">
            <a:xfrm>
              <a:off x="-784453" y="2094528"/>
              <a:ext cx="73645" cy="93023"/>
            </a:xfrm>
            <a:custGeom>
              <a:avLst/>
              <a:gdLst>
                <a:gd name="T0" fmla="*/ 8 w 8"/>
                <a:gd name="T1" fmla="*/ 4 h 10"/>
                <a:gd name="T2" fmla="*/ 8 w 8"/>
                <a:gd name="T3" fmla="*/ 2 h 10"/>
                <a:gd name="T4" fmla="*/ 7 w 8"/>
                <a:gd name="T5" fmla="*/ 0 h 10"/>
                <a:gd name="T6" fmla="*/ 6 w 8"/>
                <a:gd name="T7" fmla="*/ 0 h 10"/>
                <a:gd name="T8" fmla="*/ 6 w 8"/>
                <a:gd name="T9" fmla="*/ 4 h 10"/>
                <a:gd name="T10" fmla="*/ 6 w 8"/>
                <a:gd name="T11" fmla="*/ 5 h 10"/>
                <a:gd name="T12" fmla="*/ 6 w 8"/>
                <a:gd name="T13" fmla="*/ 7 h 10"/>
                <a:gd name="T14" fmla="*/ 5 w 8"/>
                <a:gd name="T15" fmla="*/ 9 h 10"/>
                <a:gd name="T16" fmla="*/ 4 w 8"/>
                <a:gd name="T17" fmla="*/ 9 h 10"/>
                <a:gd name="T18" fmla="*/ 3 w 8"/>
                <a:gd name="T19" fmla="*/ 9 h 10"/>
                <a:gd name="T20" fmla="*/ 1 w 8"/>
                <a:gd name="T21" fmla="*/ 7 h 10"/>
                <a:gd name="T22" fmla="*/ 2 w 8"/>
                <a:gd name="T23" fmla="*/ 7 h 10"/>
                <a:gd name="T24" fmla="*/ 1 w 8"/>
                <a:gd name="T25" fmla="*/ 6 h 10"/>
                <a:gd name="T26" fmla="*/ 1 w 8"/>
                <a:gd name="T27" fmla="*/ 4 h 10"/>
                <a:gd name="T28" fmla="*/ 2 w 8"/>
                <a:gd name="T29" fmla="*/ 3 h 10"/>
                <a:gd name="T30" fmla="*/ 2 w 8"/>
                <a:gd name="T31" fmla="*/ 2 h 10"/>
                <a:gd name="T32" fmla="*/ 2 w 8"/>
                <a:gd name="T33" fmla="*/ 0 h 10"/>
                <a:gd name="T34" fmla="*/ 2 w 8"/>
                <a:gd name="T35" fmla="*/ 0 h 10"/>
                <a:gd name="T36" fmla="*/ 1 w 8"/>
                <a:gd name="T37" fmla="*/ 2 h 10"/>
                <a:gd name="T38" fmla="*/ 0 w 8"/>
                <a:gd name="T39" fmla="*/ 3 h 10"/>
                <a:gd name="T40" fmla="*/ 0 w 8"/>
                <a:gd name="T41" fmla="*/ 5 h 10"/>
                <a:gd name="T42" fmla="*/ 0 w 8"/>
                <a:gd name="T43" fmla="*/ 6 h 10"/>
                <a:gd name="T44" fmla="*/ 0 w 8"/>
                <a:gd name="T45" fmla="*/ 6 h 10"/>
                <a:gd name="T46" fmla="*/ 1 w 8"/>
                <a:gd name="T47" fmla="*/ 7 h 10"/>
                <a:gd name="T48" fmla="*/ 2 w 8"/>
                <a:gd name="T49" fmla="*/ 10 h 10"/>
                <a:gd name="T50" fmla="*/ 4 w 8"/>
                <a:gd name="T51" fmla="*/ 10 h 10"/>
                <a:gd name="T52" fmla="*/ 7 w 8"/>
                <a:gd name="T53" fmla="*/ 8 h 10"/>
                <a:gd name="T54" fmla="*/ 7 w 8"/>
                <a:gd name="T55" fmla="*/ 7 h 10"/>
                <a:gd name="T56" fmla="*/ 7 w 8"/>
                <a:gd name="T57" fmla="*/ 7 h 10"/>
                <a:gd name="T58" fmla="*/ 8 w 8"/>
                <a:gd name="T59" fmla="*/ 5 h 10"/>
                <a:gd name="T60" fmla="*/ 8 w 8"/>
                <a:gd name="T61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8" h="10">
                  <a:moveTo>
                    <a:pt x="8" y="4"/>
                  </a:moveTo>
                  <a:cubicBezTo>
                    <a:pt x="8" y="4"/>
                    <a:pt x="8" y="3"/>
                    <a:pt x="8" y="2"/>
                  </a:cubicBezTo>
                  <a:cubicBezTo>
                    <a:pt x="8" y="2"/>
                    <a:pt x="8" y="1"/>
                    <a:pt x="7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3"/>
                    <a:pt x="6" y="4"/>
                  </a:cubicBezTo>
                  <a:cubicBezTo>
                    <a:pt x="6" y="4"/>
                    <a:pt x="6" y="5"/>
                    <a:pt x="6" y="5"/>
                  </a:cubicBezTo>
                  <a:cubicBezTo>
                    <a:pt x="6" y="5"/>
                    <a:pt x="6" y="6"/>
                    <a:pt x="6" y="7"/>
                  </a:cubicBezTo>
                  <a:cubicBezTo>
                    <a:pt x="6" y="7"/>
                    <a:pt x="6" y="8"/>
                    <a:pt x="5" y="9"/>
                  </a:cubicBezTo>
                  <a:cubicBezTo>
                    <a:pt x="5" y="9"/>
                    <a:pt x="4" y="9"/>
                    <a:pt x="4" y="9"/>
                  </a:cubicBezTo>
                  <a:cubicBezTo>
                    <a:pt x="4" y="10"/>
                    <a:pt x="3" y="10"/>
                    <a:pt x="3" y="9"/>
                  </a:cubicBezTo>
                  <a:cubicBezTo>
                    <a:pt x="2" y="9"/>
                    <a:pt x="1" y="7"/>
                    <a:pt x="1" y="7"/>
                  </a:cubicBezTo>
                  <a:cubicBezTo>
                    <a:pt x="1" y="7"/>
                    <a:pt x="1" y="7"/>
                    <a:pt x="2" y="7"/>
                  </a:cubicBezTo>
                  <a:cubicBezTo>
                    <a:pt x="2" y="6"/>
                    <a:pt x="1" y="6"/>
                    <a:pt x="1" y="6"/>
                  </a:cubicBezTo>
                  <a:cubicBezTo>
                    <a:pt x="1" y="5"/>
                    <a:pt x="1" y="5"/>
                    <a:pt x="1" y="4"/>
                  </a:cubicBezTo>
                  <a:cubicBezTo>
                    <a:pt x="1" y="4"/>
                    <a:pt x="1" y="4"/>
                    <a:pt x="2" y="3"/>
                  </a:cubicBezTo>
                  <a:cubicBezTo>
                    <a:pt x="2" y="3"/>
                    <a:pt x="2" y="3"/>
                    <a:pt x="2" y="2"/>
                  </a:cubicBezTo>
                  <a:cubicBezTo>
                    <a:pt x="2" y="2"/>
                    <a:pt x="2" y="1"/>
                    <a:pt x="2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1" y="0"/>
                    <a:pt x="1" y="1"/>
                    <a:pt x="1" y="2"/>
                  </a:cubicBezTo>
                  <a:cubicBezTo>
                    <a:pt x="1" y="2"/>
                    <a:pt x="0" y="3"/>
                    <a:pt x="0" y="3"/>
                  </a:cubicBezTo>
                  <a:cubicBezTo>
                    <a:pt x="0" y="3"/>
                    <a:pt x="0" y="4"/>
                    <a:pt x="0" y="5"/>
                  </a:cubicBezTo>
                  <a:cubicBezTo>
                    <a:pt x="0" y="5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7"/>
                    <a:pt x="1" y="7"/>
                  </a:cubicBezTo>
                  <a:cubicBezTo>
                    <a:pt x="1" y="8"/>
                    <a:pt x="2" y="10"/>
                    <a:pt x="2" y="10"/>
                  </a:cubicBezTo>
                  <a:cubicBezTo>
                    <a:pt x="3" y="10"/>
                    <a:pt x="4" y="10"/>
                    <a:pt x="4" y="10"/>
                  </a:cubicBezTo>
                  <a:cubicBezTo>
                    <a:pt x="5" y="10"/>
                    <a:pt x="7" y="8"/>
                    <a:pt x="7" y="8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8" y="6"/>
                    <a:pt x="8" y="5"/>
                  </a:cubicBezTo>
                  <a:cubicBezTo>
                    <a:pt x="8" y="5"/>
                    <a:pt x="8" y="4"/>
                    <a:pt x="8" y="4"/>
                  </a:cubicBezTo>
                  <a:close/>
                </a:path>
              </a:pathLst>
            </a:custGeom>
            <a:solidFill>
              <a:srgbClr val="EBB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108" name="Freeform 78"/>
            <p:cNvSpPr>
              <a:spLocks/>
            </p:cNvSpPr>
            <p:nvPr/>
          </p:nvSpPr>
          <p:spPr bwMode="auto">
            <a:xfrm>
              <a:off x="-784453" y="2067397"/>
              <a:ext cx="73645" cy="85271"/>
            </a:xfrm>
            <a:custGeom>
              <a:avLst/>
              <a:gdLst>
                <a:gd name="T0" fmla="*/ 0 w 8"/>
                <a:gd name="T1" fmla="*/ 8 h 9"/>
                <a:gd name="T2" fmla="*/ 1 w 8"/>
                <a:gd name="T3" fmla="*/ 8 h 9"/>
                <a:gd name="T4" fmla="*/ 1 w 8"/>
                <a:gd name="T5" fmla="*/ 6 h 9"/>
                <a:gd name="T6" fmla="*/ 2 w 8"/>
                <a:gd name="T7" fmla="*/ 4 h 9"/>
                <a:gd name="T8" fmla="*/ 5 w 8"/>
                <a:gd name="T9" fmla="*/ 4 h 9"/>
                <a:gd name="T10" fmla="*/ 6 w 8"/>
                <a:gd name="T11" fmla="*/ 5 h 9"/>
                <a:gd name="T12" fmla="*/ 7 w 8"/>
                <a:gd name="T13" fmla="*/ 7 h 9"/>
                <a:gd name="T14" fmla="*/ 7 w 8"/>
                <a:gd name="T15" fmla="*/ 8 h 9"/>
                <a:gd name="T16" fmla="*/ 7 w 8"/>
                <a:gd name="T17" fmla="*/ 9 h 9"/>
                <a:gd name="T18" fmla="*/ 7 w 8"/>
                <a:gd name="T19" fmla="*/ 9 h 9"/>
                <a:gd name="T20" fmla="*/ 8 w 8"/>
                <a:gd name="T21" fmla="*/ 8 h 9"/>
                <a:gd name="T22" fmla="*/ 8 w 8"/>
                <a:gd name="T23" fmla="*/ 8 h 9"/>
                <a:gd name="T24" fmla="*/ 8 w 8"/>
                <a:gd name="T25" fmla="*/ 7 h 9"/>
                <a:gd name="T26" fmla="*/ 8 w 8"/>
                <a:gd name="T27" fmla="*/ 5 h 9"/>
                <a:gd name="T28" fmla="*/ 6 w 8"/>
                <a:gd name="T29" fmla="*/ 2 h 9"/>
                <a:gd name="T30" fmla="*/ 4 w 8"/>
                <a:gd name="T31" fmla="*/ 1 h 9"/>
                <a:gd name="T32" fmla="*/ 1 w 8"/>
                <a:gd name="T33" fmla="*/ 3 h 9"/>
                <a:gd name="T34" fmla="*/ 0 w 8"/>
                <a:gd name="T35" fmla="*/ 4 h 9"/>
                <a:gd name="T36" fmla="*/ 0 w 8"/>
                <a:gd name="T37" fmla="*/ 7 h 9"/>
                <a:gd name="T38" fmla="*/ 0 w 8"/>
                <a:gd name="T39" fmla="*/ 7 h 9"/>
                <a:gd name="T40" fmla="*/ 0 w 8"/>
                <a:gd name="T41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" h="9">
                  <a:moveTo>
                    <a:pt x="0" y="8"/>
                  </a:move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6"/>
                    <a:pt x="1" y="6"/>
                  </a:cubicBezTo>
                  <a:cubicBezTo>
                    <a:pt x="1" y="6"/>
                    <a:pt x="2" y="4"/>
                    <a:pt x="2" y="4"/>
                  </a:cubicBezTo>
                  <a:cubicBezTo>
                    <a:pt x="2" y="4"/>
                    <a:pt x="4" y="4"/>
                    <a:pt x="5" y="4"/>
                  </a:cubicBezTo>
                  <a:cubicBezTo>
                    <a:pt x="5" y="4"/>
                    <a:pt x="6" y="4"/>
                    <a:pt x="6" y="5"/>
                  </a:cubicBezTo>
                  <a:cubicBezTo>
                    <a:pt x="6" y="5"/>
                    <a:pt x="7" y="6"/>
                    <a:pt x="7" y="7"/>
                  </a:cubicBezTo>
                  <a:cubicBezTo>
                    <a:pt x="7" y="7"/>
                    <a:pt x="7" y="8"/>
                    <a:pt x="7" y="8"/>
                  </a:cubicBezTo>
                  <a:cubicBezTo>
                    <a:pt x="7" y="8"/>
                    <a:pt x="7" y="9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9"/>
                    <a:pt x="7" y="8"/>
                    <a:pt x="8" y="8"/>
                  </a:cubicBezTo>
                  <a:cubicBezTo>
                    <a:pt x="8" y="7"/>
                    <a:pt x="8" y="8"/>
                    <a:pt x="8" y="8"/>
                  </a:cubicBezTo>
                  <a:cubicBezTo>
                    <a:pt x="8" y="8"/>
                    <a:pt x="8" y="7"/>
                    <a:pt x="8" y="7"/>
                  </a:cubicBezTo>
                  <a:cubicBezTo>
                    <a:pt x="8" y="6"/>
                    <a:pt x="8" y="5"/>
                    <a:pt x="8" y="5"/>
                  </a:cubicBezTo>
                  <a:cubicBezTo>
                    <a:pt x="8" y="5"/>
                    <a:pt x="8" y="3"/>
                    <a:pt x="6" y="2"/>
                  </a:cubicBezTo>
                  <a:cubicBezTo>
                    <a:pt x="5" y="0"/>
                    <a:pt x="4" y="1"/>
                    <a:pt x="4" y="1"/>
                  </a:cubicBezTo>
                  <a:cubicBezTo>
                    <a:pt x="4" y="1"/>
                    <a:pt x="2" y="1"/>
                    <a:pt x="1" y="3"/>
                  </a:cubicBezTo>
                  <a:cubicBezTo>
                    <a:pt x="1" y="3"/>
                    <a:pt x="0" y="4"/>
                    <a:pt x="0" y="4"/>
                  </a:cubicBezTo>
                  <a:cubicBezTo>
                    <a:pt x="0" y="4"/>
                    <a:pt x="0" y="6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8"/>
                    <a:pt x="0" y="8"/>
                  </a:cubicBezTo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109" name="Freeform 79"/>
            <p:cNvSpPr>
              <a:spLocks/>
            </p:cNvSpPr>
            <p:nvPr/>
          </p:nvSpPr>
          <p:spPr bwMode="auto">
            <a:xfrm>
              <a:off x="-846469" y="2416234"/>
              <a:ext cx="34885" cy="54264"/>
            </a:xfrm>
            <a:custGeom>
              <a:avLst/>
              <a:gdLst>
                <a:gd name="T0" fmla="*/ 0 w 4"/>
                <a:gd name="T1" fmla="*/ 0 h 6"/>
                <a:gd name="T2" fmla="*/ 0 w 4"/>
                <a:gd name="T3" fmla="*/ 5 h 6"/>
                <a:gd name="T4" fmla="*/ 4 w 4"/>
                <a:gd name="T5" fmla="*/ 6 h 6"/>
                <a:gd name="T6" fmla="*/ 2 w 4"/>
                <a:gd name="T7" fmla="*/ 0 h 6"/>
                <a:gd name="T8" fmla="*/ 0 w 4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6">
                  <a:moveTo>
                    <a:pt x="0" y="0"/>
                  </a:moveTo>
                  <a:cubicBezTo>
                    <a:pt x="0" y="0"/>
                    <a:pt x="0" y="4"/>
                    <a:pt x="0" y="5"/>
                  </a:cubicBezTo>
                  <a:cubicBezTo>
                    <a:pt x="0" y="6"/>
                    <a:pt x="4" y="6"/>
                    <a:pt x="4" y="6"/>
                  </a:cubicBezTo>
                  <a:cubicBezTo>
                    <a:pt x="2" y="0"/>
                    <a:pt x="2" y="0"/>
                    <a:pt x="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110" name="Freeform 80"/>
            <p:cNvSpPr>
              <a:spLocks/>
            </p:cNvSpPr>
            <p:nvPr/>
          </p:nvSpPr>
          <p:spPr bwMode="auto">
            <a:xfrm>
              <a:off x="-838717" y="2416234"/>
              <a:ext cx="27133" cy="34885"/>
            </a:xfrm>
            <a:custGeom>
              <a:avLst/>
              <a:gdLst>
                <a:gd name="T0" fmla="*/ 0 w 3"/>
                <a:gd name="T1" fmla="*/ 2 h 4"/>
                <a:gd name="T2" fmla="*/ 2 w 3"/>
                <a:gd name="T3" fmla="*/ 4 h 4"/>
                <a:gd name="T4" fmla="*/ 2 w 3"/>
                <a:gd name="T5" fmla="*/ 2 h 4"/>
                <a:gd name="T6" fmla="*/ 3 w 3"/>
                <a:gd name="T7" fmla="*/ 0 h 4"/>
                <a:gd name="T8" fmla="*/ 0 w 3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4">
                  <a:moveTo>
                    <a:pt x="0" y="2"/>
                  </a:moveTo>
                  <a:cubicBezTo>
                    <a:pt x="0" y="2"/>
                    <a:pt x="1" y="4"/>
                    <a:pt x="2" y="4"/>
                  </a:cubicBezTo>
                  <a:cubicBezTo>
                    <a:pt x="2" y="4"/>
                    <a:pt x="1" y="3"/>
                    <a:pt x="2" y="2"/>
                  </a:cubicBezTo>
                  <a:cubicBezTo>
                    <a:pt x="2" y="2"/>
                    <a:pt x="3" y="1"/>
                    <a:pt x="3" y="0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rgbClr val="EBB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111" name="Freeform 81"/>
            <p:cNvSpPr>
              <a:spLocks/>
            </p:cNvSpPr>
            <p:nvPr/>
          </p:nvSpPr>
          <p:spPr bwMode="auto">
            <a:xfrm>
              <a:off x="-830965" y="2168172"/>
              <a:ext cx="155039" cy="255814"/>
            </a:xfrm>
            <a:custGeom>
              <a:avLst/>
              <a:gdLst>
                <a:gd name="T0" fmla="*/ 5 w 17"/>
                <a:gd name="T1" fmla="*/ 0 h 28"/>
                <a:gd name="T2" fmla="*/ 7 w 17"/>
                <a:gd name="T3" fmla="*/ 3 h 28"/>
                <a:gd name="T4" fmla="*/ 11 w 17"/>
                <a:gd name="T5" fmla="*/ 2 h 28"/>
                <a:gd name="T6" fmla="*/ 14 w 17"/>
                <a:gd name="T7" fmla="*/ 17 h 28"/>
                <a:gd name="T8" fmla="*/ 17 w 17"/>
                <a:gd name="T9" fmla="*/ 24 h 28"/>
                <a:gd name="T10" fmla="*/ 9 w 17"/>
                <a:gd name="T11" fmla="*/ 28 h 28"/>
                <a:gd name="T12" fmla="*/ 1 w 17"/>
                <a:gd name="T13" fmla="*/ 24 h 28"/>
                <a:gd name="T14" fmla="*/ 0 w 17"/>
                <a:gd name="T15" fmla="*/ 8 h 28"/>
                <a:gd name="T16" fmla="*/ 5 w 17"/>
                <a:gd name="T1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28">
                  <a:moveTo>
                    <a:pt x="5" y="0"/>
                  </a:moveTo>
                  <a:cubicBezTo>
                    <a:pt x="5" y="0"/>
                    <a:pt x="6" y="3"/>
                    <a:pt x="7" y="3"/>
                  </a:cubicBezTo>
                  <a:cubicBezTo>
                    <a:pt x="7" y="3"/>
                    <a:pt x="9" y="4"/>
                    <a:pt x="11" y="2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0" y="8"/>
                    <a:pt x="0" y="8"/>
                    <a:pt x="0" y="8"/>
                  </a:cubicBezTo>
                  <a:lnTo>
                    <a:pt x="5" y="0"/>
                  </a:lnTo>
                  <a:close/>
                </a:path>
              </a:pathLst>
            </a:custGeom>
            <a:solidFill>
              <a:srgbClr val="F5F7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112" name="Freeform 82"/>
            <p:cNvSpPr>
              <a:spLocks/>
            </p:cNvSpPr>
            <p:nvPr/>
          </p:nvSpPr>
          <p:spPr bwMode="auto">
            <a:xfrm>
              <a:off x="-830965" y="2369723"/>
              <a:ext cx="155039" cy="383722"/>
            </a:xfrm>
            <a:custGeom>
              <a:avLst/>
              <a:gdLst>
                <a:gd name="T0" fmla="*/ 17 w 17"/>
                <a:gd name="T1" fmla="*/ 4 h 42"/>
                <a:gd name="T2" fmla="*/ 17 w 17"/>
                <a:gd name="T3" fmla="*/ 17 h 42"/>
                <a:gd name="T4" fmla="*/ 13 w 17"/>
                <a:gd name="T5" fmla="*/ 29 h 42"/>
                <a:gd name="T6" fmla="*/ 17 w 17"/>
                <a:gd name="T7" fmla="*/ 39 h 42"/>
                <a:gd name="T8" fmla="*/ 16 w 17"/>
                <a:gd name="T9" fmla="*/ 41 h 42"/>
                <a:gd name="T10" fmla="*/ 12 w 17"/>
                <a:gd name="T11" fmla="*/ 41 h 42"/>
                <a:gd name="T12" fmla="*/ 12 w 17"/>
                <a:gd name="T13" fmla="*/ 39 h 42"/>
                <a:gd name="T14" fmla="*/ 10 w 17"/>
                <a:gd name="T15" fmla="*/ 38 h 42"/>
                <a:gd name="T16" fmla="*/ 11 w 17"/>
                <a:gd name="T17" fmla="*/ 39 h 42"/>
                <a:gd name="T18" fmla="*/ 7 w 17"/>
                <a:gd name="T19" fmla="*/ 39 h 42"/>
                <a:gd name="T20" fmla="*/ 6 w 17"/>
                <a:gd name="T21" fmla="*/ 37 h 42"/>
                <a:gd name="T22" fmla="*/ 7 w 17"/>
                <a:gd name="T23" fmla="*/ 34 h 42"/>
                <a:gd name="T24" fmla="*/ 8 w 17"/>
                <a:gd name="T25" fmla="*/ 33 h 42"/>
                <a:gd name="T26" fmla="*/ 4 w 17"/>
                <a:gd name="T27" fmla="*/ 20 h 42"/>
                <a:gd name="T28" fmla="*/ 1 w 17"/>
                <a:gd name="T29" fmla="*/ 9 h 42"/>
                <a:gd name="T30" fmla="*/ 0 w 17"/>
                <a:gd name="T31" fmla="*/ 7 h 42"/>
                <a:gd name="T32" fmla="*/ 2 w 17"/>
                <a:gd name="T33" fmla="*/ 5 h 42"/>
                <a:gd name="T34" fmla="*/ 3 w 17"/>
                <a:gd name="T35" fmla="*/ 2 h 42"/>
                <a:gd name="T36" fmla="*/ 16 w 17"/>
                <a:gd name="T37" fmla="*/ 0 h 42"/>
                <a:gd name="T38" fmla="*/ 17 w 17"/>
                <a:gd name="T39" fmla="*/ 4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" h="42">
                  <a:moveTo>
                    <a:pt x="17" y="4"/>
                  </a:moveTo>
                  <a:cubicBezTo>
                    <a:pt x="17" y="4"/>
                    <a:pt x="17" y="15"/>
                    <a:pt x="17" y="17"/>
                  </a:cubicBezTo>
                  <a:cubicBezTo>
                    <a:pt x="16" y="19"/>
                    <a:pt x="13" y="29"/>
                    <a:pt x="13" y="29"/>
                  </a:cubicBezTo>
                  <a:cubicBezTo>
                    <a:pt x="13" y="29"/>
                    <a:pt x="17" y="37"/>
                    <a:pt x="17" y="39"/>
                  </a:cubicBezTo>
                  <a:cubicBezTo>
                    <a:pt x="17" y="39"/>
                    <a:pt x="17" y="40"/>
                    <a:pt x="16" y="41"/>
                  </a:cubicBezTo>
                  <a:cubicBezTo>
                    <a:pt x="16" y="41"/>
                    <a:pt x="13" y="42"/>
                    <a:pt x="12" y="41"/>
                  </a:cubicBezTo>
                  <a:cubicBezTo>
                    <a:pt x="12" y="41"/>
                    <a:pt x="12" y="39"/>
                    <a:pt x="12" y="39"/>
                  </a:cubicBezTo>
                  <a:cubicBezTo>
                    <a:pt x="12" y="39"/>
                    <a:pt x="11" y="40"/>
                    <a:pt x="10" y="38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39"/>
                    <a:pt x="7" y="40"/>
                    <a:pt x="7" y="39"/>
                  </a:cubicBezTo>
                  <a:cubicBezTo>
                    <a:pt x="6" y="38"/>
                    <a:pt x="6" y="37"/>
                    <a:pt x="6" y="37"/>
                  </a:cubicBezTo>
                  <a:cubicBezTo>
                    <a:pt x="6" y="36"/>
                    <a:pt x="7" y="34"/>
                    <a:pt x="7" y="34"/>
                  </a:cubicBezTo>
                  <a:cubicBezTo>
                    <a:pt x="7" y="34"/>
                    <a:pt x="8" y="33"/>
                    <a:pt x="8" y="33"/>
                  </a:cubicBezTo>
                  <a:cubicBezTo>
                    <a:pt x="8" y="33"/>
                    <a:pt x="5" y="22"/>
                    <a:pt x="4" y="20"/>
                  </a:cubicBezTo>
                  <a:cubicBezTo>
                    <a:pt x="3" y="17"/>
                    <a:pt x="1" y="10"/>
                    <a:pt x="1" y="9"/>
                  </a:cubicBezTo>
                  <a:cubicBezTo>
                    <a:pt x="0" y="9"/>
                    <a:pt x="0" y="8"/>
                    <a:pt x="0" y="7"/>
                  </a:cubicBezTo>
                  <a:cubicBezTo>
                    <a:pt x="1" y="7"/>
                    <a:pt x="1" y="6"/>
                    <a:pt x="2" y="5"/>
                  </a:cubicBezTo>
                  <a:cubicBezTo>
                    <a:pt x="2" y="5"/>
                    <a:pt x="3" y="2"/>
                    <a:pt x="3" y="2"/>
                  </a:cubicBezTo>
                  <a:cubicBezTo>
                    <a:pt x="3" y="2"/>
                    <a:pt x="10" y="3"/>
                    <a:pt x="16" y="0"/>
                  </a:cubicBezTo>
                  <a:lnTo>
                    <a:pt x="17" y="4"/>
                  </a:ln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113" name="Freeform 83"/>
            <p:cNvSpPr>
              <a:spLocks/>
            </p:cNvSpPr>
            <p:nvPr/>
          </p:nvSpPr>
          <p:spPr bwMode="auto">
            <a:xfrm>
              <a:off x="-765072" y="2672048"/>
              <a:ext cx="34885" cy="65893"/>
            </a:xfrm>
            <a:custGeom>
              <a:avLst/>
              <a:gdLst>
                <a:gd name="T0" fmla="*/ 4 w 4"/>
                <a:gd name="T1" fmla="*/ 6 h 7"/>
                <a:gd name="T2" fmla="*/ 3 w 4"/>
                <a:gd name="T3" fmla="*/ 5 h 7"/>
                <a:gd name="T4" fmla="*/ 2 w 4"/>
                <a:gd name="T5" fmla="*/ 2 h 7"/>
                <a:gd name="T6" fmla="*/ 1 w 4"/>
                <a:gd name="T7" fmla="*/ 0 h 7"/>
                <a:gd name="T8" fmla="*/ 2 w 4"/>
                <a:gd name="T9" fmla="*/ 3 h 7"/>
                <a:gd name="T10" fmla="*/ 0 w 4"/>
                <a:gd name="T11" fmla="*/ 6 h 7"/>
                <a:gd name="T12" fmla="*/ 0 w 4"/>
                <a:gd name="T13" fmla="*/ 6 h 7"/>
                <a:gd name="T14" fmla="*/ 4 w 4"/>
                <a:gd name="T15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7">
                  <a:moveTo>
                    <a:pt x="4" y="6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4"/>
                    <a:pt x="2" y="2"/>
                    <a:pt x="2" y="2"/>
                  </a:cubicBezTo>
                  <a:cubicBezTo>
                    <a:pt x="2" y="2"/>
                    <a:pt x="1" y="0"/>
                    <a:pt x="1" y="0"/>
                  </a:cubicBezTo>
                  <a:cubicBezTo>
                    <a:pt x="1" y="1"/>
                    <a:pt x="2" y="3"/>
                    <a:pt x="2" y="3"/>
                  </a:cubicBezTo>
                  <a:cubicBezTo>
                    <a:pt x="1" y="3"/>
                    <a:pt x="0" y="5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7"/>
                    <a:pt x="4" y="6"/>
                    <a:pt x="4" y="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114" name="Freeform 84"/>
            <p:cNvSpPr>
              <a:spLocks/>
            </p:cNvSpPr>
            <p:nvPr/>
          </p:nvSpPr>
          <p:spPr bwMode="auto">
            <a:xfrm>
              <a:off x="-811584" y="2389101"/>
              <a:ext cx="135660" cy="364341"/>
            </a:xfrm>
            <a:custGeom>
              <a:avLst/>
              <a:gdLst>
                <a:gd name="T0" fmla="*/ 14 w 15"/>
                <a:gd name="T1" fmla="*/ 39 h 40"/>
                <a:gd name="T2" fmla="*/ 15 w 15"/>
                <a:gd name="T3" fmla="*/ 37 h 40"/>
                <a:gd name="T4" fmla="*/ 11 w 15"/>
                <a:gd name="T5" fmla="*/ 27 h 40"/>
                <a:gd name="T6" fmla="*/ 15 w 15"/>
                <a:gd name="T7" fmla="*/ 15 h 40"/>
                <a:gd name="T8" fmla="*/ 15 w 15"/>
                <a:gd name="T9" fmla="*/ 4 h 40"/>
                <a:gd name="T10" fmla="*/ 15 w 15"/>
                <a:gd name="T11" fmla="*/ 4 h 40"/>
                <a:gd name="T12" fmla="*/ 14 w 15"/>
                <a:gd name="T13" fmla="*/ 6 h 40"/>
                <a:gd name="T14" fmla="*/ 14 w 15"/>
                <a:gd name="T15" fmla="*/ 11 h 40"/>
                <a:gd name="T16" fmla="*/ 12 w 15"/>
                <a:gd name="T17" fmla="*/ 22 h 40"/>
                <a:gd name="T18" fmla="*/ 10 w 15"/>
                <a:gd name="T19" fmla="*/ 21 h 40"/>
                <a:gd name="T20" fmla="*/ 11 w 15"/>
                <a:gd name="T21" fmla="*/ 14 h 40"/>
                <a:gd name="T22" fmla="*/ 10 w 15"/>
                <a:gd name="T23" fmla="*/ 15 h 40"/>
                <a:gd name="T24" fmla="*/ 11 w 15"/>
                <a:gd name="T25" fmla="*/ 10 h 40"/>
                <a:gd name="T26" fmla="*/ 9 w 15"/>
                <a:gd name="T27" fmla="*/ 13 h 40"/>
                <a:gd name="T28" fmla="*/ 10 w 15"/>
                <a:gd name="T29" fmla="*/ 9 h 40"/>
                <a:gd name="T30" fmla="*/ 10 w 15"/>
                <a:gd name="T31" fmla="*/ 4 h 40"/>
                <a:gd name="T32" fmla="*/ 9 w 15"/>
                <a:gd name="T33" fmla="*/ 8 h 40"/>
                <a:gd name="T34" fmla="*/ 7 w 15"/>
                <a:gd name="T35" fmla="*/ 9 h 40"/>
                <a:gd name="T36" fmla="*/ 7 w 15"/>
                <a:gd name="T37" fmla="*/ 2 h 40"/>
                <a:gd name="T38" fmla="*/ 3 w 15"/>
                <a:gd name="T39" fmla="*/ 0 h 40"/>
                <a:gd name="T40" fmla="*/ 1 w 15"/>
                <a:gd name="T41" fmla="*/ 0 h 40"/>
                <a:gd name="T42" fmla="*/ 0 w 15"/>
                <a:gd name="T43" fmla="*/ 2 h 40"/>
                <a:gd name="T44" fmla="*/ 5 w 15"/>
                <a:gd name="T45" fmla="*/ 6 h 40"/>
                <a:gd name="T46" fmla="*/ 6 w 15"/>
                <a:gd name="T47" fmla="*/ 8 h 40"/>
                <a:gd name="T48" fmla="*/ 1 w 15"/>
                <a:gd name="T49" fmla="*/ 8 h 40"/>
                <a:gd name="T50" fmla="*/ 7 w 15"/>
                <a:gd name="T51" fmla="*/ 10 h 40"/>
                <a:gd name="T52" fmla="*/ 4 w 15"/>
                <a:gd name="T53" fmla="*/ 10 h 40"/>
                <a:gd name="T54" fmla="*/ 8 w 15"/>
                <a:gd name="T55" fmla="*/ 12 h 40"/>
                <a:gd name="T56" fmla="*/ 9 w 15"/>
                <a:gd name="T57" fmla="*/ 14 h 40"/>
                <a:gd name="T58" fmla="*/ 11 w 15"/>
                <a:gd name="T59" fmla="*/ 27 h 40"/>
                <a:gd name="T60" fmla="*/ 14 w 15"/>
                <a:gd name="T61" fmla="*/ 36 h 40"/>
                <a:gd name="T62" fmla="*/ 11 w 15"/>
                <a:gd name="T63" fmla="*/ 36 h 40"/>
                <a:gd name="T64" fmla="*/ 9 w 15"/>
                <a:gd name="T65" fmla="*/ 36 h 40"/>
                <a:gd name="T66" fmla="*/ 9 w 15"/>
                <a:gd name="T67" fmla="*/ 37 h 40"/>
                <a:gd name="T68" fmla="*/ 10 w 15"/>
                <a:gd name="T69" fmla="*/ 37 h 40"/>
                <a:gd name="T70" fmla="*/ 10 w 15"/>
                <a:gd name="T71" fmla="*/ 39 h 40"/>
                <a:gd name="T72" fmla="*/ 14 w 15"/>
                <a:gd name="T73" fmla="*/ 39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5" h="40">
                  <a:moveTo>
                    <a:pt x="14" y="39"/>
                  </a:moveTo>
                  <a:cubicBezTo>
                    <a:pt x="15" y="38"/>
                    <a:pt x="15" y="37"/>
                    <a:pt x="15" y="37"/>
                  </a:cubicBezTo>
                  <a:cubicBezTo>
                    <a:pt x="15" y="35"/>
                    <a:pt x="11" y="27"/>
                    <a:pt x="11" y="27"/>
                  </a:cubicBezTo>
                  <a:cubicBezTo>
                    <a:pt x="11" y="27"/>
                    <a:pt x="14" y="17"/>
                    <a:pt x="15" y="15"/>
                  </a:cubicBezTo>
                  <a:cubicBezTo>
                    <a:pt x="15" y="14"/>
                    <a:pt x="15" y="7"/>
                    <a:pt x="15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4"/>
                    <a:pt x="13" y="6"/>
                    <a:pt x="14" y="6"/>
                  </a:cubicBezTo>
                  <a:cubicBezTo>
                    <a:pt x="14" y="6"/>
                    <a:pt x="14" y="11"/>
                    <a:pt x="14" y="11"/>
                  </a:cubicBezTo>
                  <a:cubicBezTo>
                    <a:pt x="12" y="13"/>
                    <a:pt x="13" y="21"/>
                    <a:pt x="12" y="22"/>
                  </a:cubicBezTo>
                  <a:cubicBezTo>
                    <a:pt x="11" y="23"/>
                    <a:pt x="10" y="22"/>
                    <a:pt x="10" y="21"/>
                  </a:cubicBezTo>
                  <a:cubicBezTo>
                    <a:pt x="10" y="20"/>
                    <a:pt x="11" y="14"/>
                    <a:pt x="11" y="14"/>
                  </a:cubicBezTo>
                  <a:cubicBezTo>
                    <a:pt x="11" y="15"/>
                    <a:pt x="10" y="15"/>
                    <a:pt x="10" y="15"/>
                  </a:cubicBezTo>
                  <a:cubicBezTo>
                    <a:pt x="11" y="14"/>
                    <a:pt x="11" y="10"/>
                    <a:pt x="11" y="10"/>
                  </a:cubicBezTo>
                  <a:cubicBezTo>
                    <a:pt x="11" y="10"/>
                    <a:pt x="10" y="13"/>
                    <a:pt x="9" y="13"/>
                  </a:cubicBezTo>
                  <a:cubicBezTo>
                    <a:pt x="9" y="13"/>
                    <a:pt x="9" y="10"/>
                    <a:pt x="10" y="9"/>
                  </a:cubicBezTo>
                  <a:cubicBezTo>
                    <a:pt x="10" y="8"/>
                    <a:pt x="10" y="4"/>
                    <a:pt x="10" y="4"/>
                  </a:cubicBezTo>
                  <a:cubicBezTo>
                    <a:pt x="10" y="4"/>
                    <a:pt x="10" y="5"/>
                    <a:pt x="9" y="8"/>
                  </a:cubicBezTo>
                  <a:cubicBezTo>
                    <a:pt x="8" y="10"/>
                    <a:pt x="7" y="9"/>
                    <a:pt x="7" y="9"/>
                  </a:cubicBezTo>
                  <a:cubicBezTo>
                    <a:pt x="7" y="8"/>
                    <a:pt x="7" y="2"/>
                    <a:pt x="7" y="2"/>
                  </a:cubicBezTo>
                  <a:cubicBezTo>
                    <a:pt x="6" y="2"/>
                    <a:pt x="5" y="1"/>
                    <a:pt x="3" y="0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1" y="0"/>
                    <a:pt x="1" y="1"/>
                    <a:pt x="0" y="2"/>
                  </a:cubicBezTo>
                  <a:cubicBezTo>
                    <a:pt x="1" y="3"/>
                    <a:pt x="4" y="5"/>
                    <a:pt x="5" y="6"/>
                  </a:cubicBezTo>
                  <a:cubicBezTo>
                    <a:pt x="6" y="7"/>
                    <a:pt x="7" y="9"/>
                    <a:pt x="6" y="8"/>
                  </a:cubicBezTo>
                  <a:cubicBezTo>
                    <a:pt x="4" y="8"/>
                    <a:pt x="1" y="8"/>
                    <a:pt x="1" y="8"/>
                  </a:cubicBezTo>
                  <a:cubicBezTo>
                    <a:pt x="5" y="8"/>
                    <a:pt x="7" y="10"/>
                    <a:pt x="7" y="10"/>
                  </a:cubicBezTo>
                  <a:cubicBezTo>
                    <a:pt x="5" y="9"/>
                    <a:pt x="4" y="10"/>
                    <a:pt x="4" y="10"/>
                  </a:cubicBezTo>
                  <a:cubicBezTo>
                    <a:pt x="7" y="10"/>
                    <a:pt x="8" y="12"/>
                    <a:pt x="8" y="12"/>
                  </a:cubicBezTo>
                  <a:cubicBezTo>
                    <a:pt x="8" y="13"/>
                    <a:pt x="9" y="14"/>
                    <a:pt x="9" y="14"/>
                  </a:cubicBezTo>
                  <a:cubicBezTo>
                    <a:pt x="8" y="16"/>
                    <a:pt x="10" y="26"/>
                    <a:pt x="11" y="27"/>
                  </a:cubicBezTo>
                  <a:cubicBezTo>
                    <a:pt x="12" y="28"/>
                    <a:pt x="14" y="36"/>
                    <a:pt x="14" y="36"/>
                  </a:cubicBezTo>
                  <a:cubicBezTo>
                    <a:pt x="13" y="35"/>
                    <a:pt x="11" y="36"/>
                    <a:pt x="11" y="36"/>
                  </a:cubicBezTo>
                  <a:cubicBezTo>
                    <a:pt x="10" y="36"/>
                    <a:pt x="10" y="36"/>
                    <a:pt x="9" y="36"/>
                  </a:cubicBezTo>
                  <a:cubicBezTo>
                    <a:pt x="9" y="36"/>
                    <a:pt x="9" y="37"/>
                    <a:pt x="9" y="37"/>
                  </a:cubicBezTo>
                  <a:cubicBezTo>
                    <a:pt x="10" y="37"/>
                    <a:pt x="10" y="37"/>
                    <a:pt x="10" y="37"/>
                  </a:cubicBezTo>
                  <a:cubicBezTo>
                    <a:pt x="10" y="37"/>
                    <a:pt x="10" y="39"/>
                    <a:pt x="10" y="39"/>
                  </a:cubicBezTo>
                  <a:cubicBezTo>
                    <a:pt x="11" y="40"/>
                    <a:pt x="14" y="39"/>
                    <a:pt x="14" y="3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115" name="Freeform 85"/>
            <p:cNvSpPr>
              <a:spLocks/>
            </p:cNvSpPr>
            <p:nvPr/>
          </p:nvSpPr>
          <p:spPr bwMode="auto">
            <a:xfrm>
              <a:off x="-493755" y="2160420"/>
              <a:ext cx="54264" cy="81397"/>
            </a:xfrm>
            <a:custGeom>
              <a:avLst/>
              <a:gdLst>
                <a:gd name="T0" fmla="*/ 0 w 6"/>
                <a:gd name="T1" fmla="*/ 9 h 9"/>
                <a:gd name="T2" fmla="*/ 2 w 6"/>
                <a:gd name="T3" fmla="*/ 9 h 9"/>
                <a:gd name="T4" fmla="*/ 4 w 6"/>
                <a:gd name="T5" fmla="*/ 6 h 9"/>
                <a:gd name="T6" fmla="*/ 5 w 6"/>
                <a:gd name="T7" fmla="*/ 5 h 9"/>
                <a:gd name="T8" fmla="*/ 5 w 6"/>
                <a:gd name="T9" fmla="*/ 3 h 9"/>
                <a:gd name="T10" fmla="*/ 5 w 6"/>
                <a:gd name="T11" fmla="*/ 4 h 9"/>
                <a:gd name="T12" fmla="*/ 5 w 6"/>
                <a:gd name="T13" fmla="*/ 2 h 9"/>
                <a:gd name="T14" fmla="*/ 6 w 6"/>
                <a:gd name="T15" fmla="*/ 0 h 9"/>
                <a:gd name="T16" fmla="*/ 5 w 6"/>
                <a:gd name="T17" fmla="*/ 1 h 9"/>
                <a:gd name="T18" fmla="*/ 5 w 6"/>
                <a:gd name="T19" fmla="*/ 1 h 9"/>
                <a:gd name="T20" fmla="*/ 4 w 6"/>
                <a:gd name="T21" fmla="*/ 2 h 9"/>
                <a:gd name="T22" fmla="*/ 3 w 6"/>
                <a:gd name="T23" fmla="*/ 4 h 9"/>
                <a:gd name="T24" fmla="*/ 1 w 6"/>
                <a:gd name="T25" fmla="*/ 6 h 9"/>
                <a:gd name="T26" fmla="*/ 0 w 6"/>
                <a:gd name="T27" fmla="*/ 7 h 9"/>
                <a:gd name="T28" fmla="*/ 0 w 6"/>
                <a:gd name="T2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" h="9">
                  <a:moveTo>
                    <a:pt x="0" y="9"/>
                  </a:moveTo>
                  <a:cubicBezTo>
                    <a:pt x="0" y="9"/>
                    <a:pt x="1" y="9"/>
                    <a:pt x="2" y="9"/>
                  </a:cubicBezTo>
                  <a:cubicBezTo>
                    <a:pt x="2" y="8"/>
                    <a:pt x="4" y="6"/>
                    <a:pt x="4" y="6"/>
                  </a:cubicBezTo>
                  <a:cubicBezTo>
                    <a:pt x="4" y="6"/>
                    <a:pt x="4" y="6"/>
                    <a:pt x="5" y="5"/>
                  </a:cubicBezTo>
                  <a:cubicBezTo>
                    <a:pt x="5" y="5"/>
                    <a:pt x="6" y="3"/>
                    <a:pt x="5" y="3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3"/>
                    <a:pt x="5" y="2"/>
                  </a:cubicBezTo>
                  <a:cubicBezTo>
                    <a:pt x="5" y="2"/>
                    <a:pt x="6" y="1"/>
                    <a:pt x="6" y="0"/>
                  </a:cubicBezTo>
                  <a:cubicBezTo>
                    <a:pt x="6" y="0"/>
                    <a:pt x="5" y="0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4" y="2"/>
                    <a:pt x="4" y="2"/>
                  </a:cubicBezTo>
                  <a:cubicBezTo>
                    <a:pt x="3" y="3"/>
                    <a:pt x="3" y="4"/>
                    <a:pt x="3" y="4"/>
                  </a:cubicBezTo>
                  <a:cubicBezTo>
                    <a:pt x="3" y="4"/>
                    <a:pt x="2" y="5"/>
                    <a:pt x="1" y="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8"/>
                    <a:pt x="0" y="9"/>
                  </a:cubicBezTo>
                  <a:close/>
                </a:path>
              </a:pathLst>
            </a:custGeom>
            <a:solidFill>
              <a:srgbClr val="F2C2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116" name="Freeform 86"/>
            <p:cNvSpPr>
              <a:spLocks/>
            </p:cNvSpPr>
            <p:nvPr/>
          </p:nvSpPr>
          <p:spPr bwMode="auto">
            <a:xfrm>
              <a:off x="-792205" y="2195303"/>
              <a:ext cx="27133" cy="27133"/>
            </a:xfrm>
            <a:custGeom>
              <a:avLst/>
              <a:gdLst>
                <a:gd name="T0" fmla="*/ 0 w 7"/>
                <a:gd name="T1" fmla="*/ 7 h 7"/>
                <a:gd name="T2" fmla="*/ 7 w 7"/>
                <a:gd name="T3" fmla="*/ 0 h 7"/>
                <a:gd name="T4" fmla="*/ 0 w 7"/>
                <a:gd name="T5" fmla="*/ 7 h 7"/>
                <a:gd name="T6" fmla="*/ 0 w 7"/>
                <a:gd name="T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7">
                  <a:moveTo>
                    <a:pt x="0" y="7"/>
                  </a:moveTo>
                  <a:lnTo>
                    <a:pt x="7" y="0"/>
                  </a:lnTo>
                  <a:lnTo>
                    <a:pt x="0" y="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CFD0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117" name="Freeform 87"/>
            <p:cNvSpPr>
              <a:spLocks/>
            </p:cNvSpPr>
            <p:nvPr/>
          </p:nvSpPr>
          <p:spPr bwMode="auto">
            <a:xfrm>
              <a:off x="-749568" y="2206932"/>
              <a:ext cx="65893" cy="174420"/>
            </a:xfrm>
            <a:custGeom>
              <a:avLst/>
              <a:gdLst>
                <a:gd name="T0" fmla="*/ 0 w 7"/>
                <a:gd name="T1" fmla="*/ 0 h 19"/>
                <a:gd name="T2" fmla="*/ 2 w 7"/>
                <a:gd name="T3" fmla="*/ 2 h 19"/>
                <a:gd name="T4" fmla="*/ 5 w 7"/>
                <a:gd name="T5" fmla="*/ 10 h 19"/>
                <a:gd name="T6" fmla="*/ 7 w 7"/>
                <a:gd name="T7" fmla="*/ 18 h 19"/>
                <a:gd name="T8" fmla="*/ 2 w 7"/>
                <a:gd name="T9" fmla="*/ 17 h 19"/>
                <a:gd name="T10" fmla="*/ 4 w 7"/>
                <a:gd name="T11" fmla="*/ 16 h 19"/>
                <a:gd name="T12" fmla="*/ 2 w 7"/>
                <a:gd name="T13" fmla="*/ 12 h 19"/>
                <a:gd name="T14" fmla="*/ 2 w 7"/>
                <a:gd name="T15" fmla="*/ 10 h 19"/>
                <a:gd name="T16" fmla="*/ 2 w 7"/>
                <a:gd name="T17" fmla="*/ 3 h 19"/>
                <a:gd name="T18" fmla="*/ 0 w 7"/>
                <a:gd name="T1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" h="19">
                  <a:moveTo>
                    <a:pt x="0" y="0"/>
                  </a:moveTo>
                  <a:cubicBezTo>
                    <a:pt x="2" y="2"/>
                    <a:pt x="2" y="2"/>
                    <a:pt x="2" y="2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3" y="19"/>
                    <a:pt x="2" y="17"/>
                  </a:cubicBezTo>
                  <a:cubicBezTo>
                    <a:pt x="2" y="17"/>
                    <a:pt x="4" y="18"/>
                    <a:pt x="4" y="16"/>
                  </a:cubicBezTo>
                  <a:cubicBezTo>
                    <a:pt x="4" y="13"/>
                    <a:pt x="2" y="13"/>
                    <a:pt x="2" y="12"/>
                  </a:cubicBezTo>
                  <a:cubicBezTo>
                    <a:pt x="2" y="12"/>
                    <a:pt x="2" y="12"/>
                    <a:pt x="2" y="10"/>
                  </a:cubicBezTo>
                  <a:cubicBezTo>
                    <a:pt x="2" y="8"/>
                    <a:pt x="2" y="3"/>
                    <a:pt x="2" y="3"/>
                  </a:cubicBezTo>
                  <a:cubicBezTo>
                    <a:pt x="2" y="3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CFD0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120" name="Freeform 88"/>
            <p:cNvSpPr>
              <a:spLocks/>
            </p:cNvSpPr>
            <p:nvPr/>
          </p:nvSpPr>
          <p:spPr bwMode="auto">
            <a:xfrm>
              <a:off x="-877477" y="2179799"/>
              <a:ext cx="93023" cy="271318"/>
            </a:xfrm>
            <a:custGeom>
              <a:avLst/>
              <a:gdLst>
                <a:gd name="T0" fmla="*/ 4 w 10"/>
                <a:gd name="T1" fmla="*/ 30 h 30"/>
                <a:gd name="T2" fmla="*/ 7 w 10"/>
                <a:gd name="T3" fmla="*/ 27 h 30"/>
                <a:gd name="T4" fmla="*/ 9 w 10"/>
                <a:gd name="T5" fmla="*/ 16 h 30"/>
                <a:gd name="T6" fmla="*/ 10 w 10"/>
                <a:gd name="T7" fmla="*/ 0 h 30"/>
                <a:gd name="T8" fmla="*/ 8 w 10"/>
                <a:gd name="T9" fmla="*/ 2 h 30"/>
                <a:gd name="T10" fmla="*/ 2 w 10"/>
                <a:gd name="T11" fmla="*/ 3 h 30"/>
                <a:gd name="T12" fmla="*/ 0 w 10"/>
                <a:gd name="T13" fmla="*/ 17 h 30"/>
                <a:gd name="T14" fmla="*/ 1 w 10"/>
                <a:gd name="T15" fmla="*/ 22 h 30"/>
                <a:gd name="T16" fmla="*/ 4 w 10"/>
                <a:gd name="T17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30">
                  <a:moveTo>
                    <a:pt x="4" y="30"/>
                  </a:moveTo>
                  <a:cubicBezTo>
                    <a:pt x="4" y="30"/>
                    <a:pt x="4" y="28"/>
                    <a:pt x="7" y="27"/>
                  </a:cubicBezTo>
                  <a:cubicBezTo>
                    <a:pt x="7" y="27"/>
                    <a:pt x="9" y="21"/>
                    <a:pt x="9" y="16"/>
                  </a:cubicBezTo>
                  <a:cubicBezTo>
                    <a:pt x="10" y="10"/>
                    <a:pt x="9" y="2"/>
                    <a:pt x="10" y="0"/>
                  </a:cubicBezTo>
                  <a:cubicBezTo>
                    <a:pt x="10" y="0"/>
                    <a:pt x="9" y="0"/>
                    <a:pt x="8" y="2"/>
                  </a:cubicBezTo>
                  <a:cubicBezTo>
                    <a:pt x="8" y="2"/>
                    <a:pt x="3" y="2"/>
                    <a:pt x="2" y="3"/>
                  </a:cubicBezTo>
                  <a:cubicBezTo>
                    <a:pt x="2" y="3"/>
                    <a:pt x="0" y="8"/>
                    <a:pt x="0" y="17"/>
                  </a:cubicBezTo>
                  <a:cubicBezTo>
                    <a:pt x="0" y="17"/>
                    <a:pt x="0" y="22"/>
                    <a:pt x="1" y="22"/>
                  </a:cubicBezTo>
                  <a:cubicBezTo>
                    <a:pt x="1" y="23"/>
                    <a:pt x="2" y="27"/>
                    <a:pt x="4" y="30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121" name="Freeform 89"/>
            <p:cNvSpPr>
              <a:spLocks/>
            </p:cNvSpPr>
            <p:nvPr/>
          </p:nvSpPr>
          <p:spPr bwMode="auto">
            <a:xfrm>
              <a:off x="-493755" y="2160420"/>
              <a:ext cx="54264" cy="81397"/>
            </a:xfrm>
            <a:custGeom>
              <a:avLst/>
              <a:gdLst>
                <a:gd name="T0" fmla="*/ 6 w 6"/>
                <a:gd name="T1" fmla="*/ 0 h 9"/>
                <a:gd name="T2" fmla="*/ 5 w 6"/>
                <a:gd name="T3" fmla="*/ 0 h 9"/>
                <a:gd name="T4" fmla="*/ 5 w 6"/>
                <a:gd name="T5" fmla="*/ 3 h 9"/>
                <a:gd name="T6" fmla="*/ 4 w 6"/>
                <a:gd name="T7" fmla="*/ 4 h 9"/>
                <a:gd name="T8" fmla="*/ 5 w 6"/>
                <a:gd name="T9" fmla="*/ 4 h 9"/>
                <a:gd name="T10" fmla="*/ 4 w 6"/>
                <a:gd name="T11" fmla="*/ 6 h 9"/>
                <a:gd name="T12" fmla="*/ 2 w 6"/>
                <a:gd name="T13" fmla="*/ 8 h 9"/>
                <a:gd name="T14" fmla="*/ 0 w 6"/>
                <a:gd name="T15" fmla="*/ 8 h 9"/>
                <a:gd name="T16" fmla="*/ 0 w 6"/>
                <a:gd name="T17" fmla="*/ 9 h 9"/>
                <a:gd name="T18" fmla="*/ 0 w 6"/>
                <a:gd name="T19" fmla="*/ 9 h 9"/>
                <a:gd name="T20" fmla="*/ 2 w 6"/>
                <a:gd name="T21" fmla="*/ 9 h 9"/>
                <a:gd name="T22" fmla="*/ 4 w 6"/>
                <a:gd name="T23" fmla="*/ 6 h 9"/>
                <a:gd name="T24" fmla="*/ 5 w 6"/>
                <a:gd name="T25" fmla="*/ 5 h 9"/>
                <a:gd name="T26" fmla="*/ 5 w 6"/>
                <a:gd name="T27" fmla="*/ 3 h 9"/>
                <a:gd name="T28" fmla="*/ 5 w 6"/>
                <a:gd name="T29" fmla="*/ 4 h 9"/>
                <a:gd name="T30" fmla="*/ 5 w 6"/>
                <a:gd name="T31" fmla="*/ 2 h 9"/>
                <a:gd name="T32" fmla="*/ 6 w 6"/>
                <a:gd name="T3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" h="9">
                  <a:moveTo>
                    <a:pt x="6" y="0"/>
                  </a:moveTo>
                  <a:cubicBezTo>
                    <a:pt x="6" y="0"/>
                    <a:pt x="6" y="0"/>
                    <a:pt x="5" y="0"/>
                  </a:cubicBezTo>
                  <a:cubicBezTo>
                    <a:pt x="6" y="1"/>
                    <a:pt x="5" y="3"/>
                    <a:pt x="5" y="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5" y="4"/>
                    <a:pt x="5" y="4"/>
                  </a:cubicBezTo>
                  <a:cubicBezTo>
                    <a:pt x="5" y="5"/>
                    <a:pt x="4" y="6"/>
                    <a:pt x="4" y="6"/>
                  </a:cubicBezTo>
                  <a:cubicBezTo>
                    <a:pt x="4" y="6"/>
                    <a:pt x="3" y="7"/>
                    <a:pt x="2" y="8"/>
                  </a:cubicBezTo>
                  <a:cubicBezTo>
                    <a:pt x="1" y="9"/>
                    <a:pt x="0" y="8"/>
                    <a:pt x="0" y="8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1" y="9"/>
                    <a:pt x="2" y="9"/>
                  </a:cubicBezTo>
                  <a:cubicBezTo>
                    <a:pt x="2" y="8"/>
                    <a:pt x="4" y="6"/>
                    <a:pt x="4" y="6"/>
                  </a:cubicBezTo>
                  <a:cubicBezTo>
                    <a:pt x="4" y="6"/>
                    <a:pt x="4" y="6"/>
                    <a:pt x="5" y="5"/>
                  </a:cubicBezTo>
                  <a:cubicBezTo>
                    <a:pt x="5" y="5"/>
                    <a:pt x="6" y="3"/>
                    <a:pt x="5" y="3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3"/>
                    <a:pt x="5" y="2"/>
                  </a:cubicBezTo>
                  <a:cubicBezTo>
                    <a:pt x="5" y="2"/>
                    <a:pt x="6" y="1"/>
                    <a:pt x="6" y="0"/>
                  </a:cubicBezTo>
                  <a:close/>
                </a:path>
              </a:pathLst>
            </a:custGeom>
            <a:solidFill>
              <a:srgbClr val="EBB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123" name="Freeform 90"/>
            <p:cNvSpPr>
              <a:spLocks/>
            </p:cNvSpPr>
            <p:nvPr/>
          </p:nvSpPr>
          <p:spPr bwMode="auto">
            <a:xfrm>
              <a:off x="-792205" y="2381349"/>
              <a:ext cx="108527" cy="27133"/>
            </a:xfrm>
            <a:custGeom>
              <a:avLst/>
              <a:gdLst>
                <a:gd name="T0" fmla="*/ 11 w 12"/>
                <a:gd name="T1" fmla="*/ 0 h 3"/>
                <a:gd name="T2" fmla="*/ 0 w 12"/>
                <a:gd name="T3" fmla="*/ 1 h 3"/>
                <a:gd name="T4" fmla="*/ 0 w 12"/>
                <a:gd name="T5" fmla="*/ 1 h 3"/>
                <a:gd name="T6" fmla="*/ 12 w 12"/>
                <a:gd name="T7" fmla="*/ 1 h 3"/>
                <a:gd name="T8" fmla="*/ 11 w 1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">
                  <a:moveTo>
                    <a:pt x="11" y="0"/>
                  </a:moveTo>
                  <a:cubicBezTo>
                    <a:pt x="7" y="1"/>
                    <a:pt x="2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7" y="3"/>
                    <a:pt x="12" y="1"/>
                  </a:cubicBezTo>
                  <a:lnTo>
                    <a:pt x="11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124" name="Freeform 91"/>
            <p:cNvSpPr>
              <a:spLocks/>
            </p:cNvSpPr>
            <p:nvPr/>
          </p:nvSpPr>
          <p:spPr bwMode="auto">
            <a:xfrm>
              <a:off x="-819336" y="2206932"/>
              <a:ext cx="27133" cy="147287"/>
            </a:xfrm>
            <a:custGeom>
              <a:avLst/>
              <a:gdLst>
                <a:gd name="T0" fmla="*/ 3 w 3"/>
                <a:gd name="T1" fmla="*/ 16 h 16"/>
                <a:gd name="T2" fmla="*/ 3 w 3"/>
                <a:gd name="T3" fmla="*/ 13 h 16"/>
                <a:gd name="T4" fmla="*/ 3 w 3"/>
                <a:gd name="T5" fmla="*/ 12 h 16"/>
                <a:gd name="T6" fmla="*/ 0 w 3"/>
                <a:gd name="T7" fmla="*/ 2 h 16"/>
                <a:gd name="T8" fmla="*/ 2 w 3"/>
                <a:gd name="T9" fmla="*/ 1 h 16"/>
                <a:gd name="T10" fmla="*/ 0 w 3"/>
                <a:gd name="T11" fmla="*/ 0 h 16"/>
                <a:gd name="T12" fmla="*/ 1 w 3"/>
                <a:gd name="T13" fmla="*/ 1 h 16"/>
                <a:gd name="T14" fmla="*/ 0 w 3"/>
                <a:gd name="T15" fmla="*/ 2 h 16"/>
                <a:gd name="T16" fmla="*/ 3 w 3"/>
                <a:gd name="T17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16">
                  <a:moveTo>
                    <a:pt x="3" y="16"/>
                  </a:moveTo>
                  <a:cubicBezTo>
                    <a:pt x="3" y="15"/>
                    <a:pt x="3" y="14"/>
                    <a:pt x="3" y="13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2" y="8"/>
                    <a:pt x="0" y="2"/>
                    <a:pt x="0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0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0" y="2"/>
                    <a:pt x="0" y="2"/>
                  </a:cubicBezTo>
                  <a:cubicBezTo>
                    <a:pt x="2" y="8"/>
                    <a:pt x="2" y="13"/>
                    <a:pt x="3" y="1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125" name="Freeform 92"/>
            <p:cNvSpPr>
              <a:spLocks/>
            </p:cNvSpPr>
            <p:nvPr/>
          </p:nvSpPr>
          <p:spPr bwMode="auto">
            <a:xfrm>
              <a:off x="-493755" y="2214684"/>
              <a:ext cx="19381" cy="38760"/>
            </a:xfrm>
            <a:custGeom>
              <a:avLst/>
              <a:gdLst>
                <a:gd name="T0" fmla="*/ 1 w 2"/>
                <a:gd name="T1" fmla="*/ 0 h 4"/>
                <a:gd name="T2" fmla="*/ 0 w 2"/>
                <a:gd name="T3" fmla="*/ 1 h 4"/>
                <a:gd name="T4" fmla="*/ 1 w 2"/>
                <a:gd name="T5" fmla="*/ 4 h 4"/>
                <a:gd name="T6" fmla="*/ 1 w 2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4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2" y="2"/>
                    <a:pt x="1" y="0"/>
                  </a:cubicBezTo>
                  <a:close/>
                </a:path>
              </a:pathLst>
            </a:custGeom>
            <a:solidFill>
              <a:srgbClr val="CFD0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126" name="Freeform 93"/>
            <p:cNvSpPr>
              <a:spLocks/>
            </p:cNvSpPr>
            <p:nvPr/>
          </p:nvSpPr>
          <p:spPr bwMode="auto">
            <a:xfrm>
              <a:off x="-819336" y="2280574"/>
              <a:ext cx="7752" cy="15504"/>
            </a:xfrm>
            <a:custGeom>
              <a:avLst/>
              <a:gdLst>
                <a:gd name="T0" fmla="*/ 1 w 1"/>
                <a:gd name="T1" fmla="*/ 0 h 2"/>
                <a:gd name="T2" fmla="*/ 0 w 1"/>
                <a:gd name="T3" fmla="*/ 2 h 2"/>
                <a:gd name="T4" fmla="*/ 1 w 1"/>
                <a:gd name="T5" fmla="*/ 0 h 2"/>
                <a:gd name="T6" fmla="*/ 1 w 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cubicBezTo>
                    <a:pt x="0" y="0"/>
                    <a:pt x="0" y="0"/>
                    <a:pt x="0" y="2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127" name="Freeform 94"/>
            <p:cNvSpPr>
              <a:spLocks/>
            </p:cNvSpPr>
            <p:nvPr/>
          </p:nvSpPr>
          <p:spPr bwMode="auto">
            <a:xfrm>
              <a:off x="-865847" y="2222436"/>
              <a:ext cx="54264" cy="201550"/>
            </a:xfrm>
            <a:custGeom>
              <a:avLst/>
              <a:gdLst>
                <a:gd name="T0" fmla="*/ 6 w 6"/>
                <a:gd name="T1" fmla="*/ 20 h 22"/>
                <a:gd name="T2" fmla="*/ 6 w 6"/>
                <a:gd name="T3" fmla="*/ 16 h 22"/>
                <a:gd name="T4" fmla="*/ 5 w 6"/>
                <a:gd name="T5" fmla="*/ 8 h 22"/>
                <a:gd name="T6" fmla="*/ 5 w 6"/>
                <a:gd name="T7" fmla="*/ 14 h 22"/>
                <a:gd name="T8" fmla="*/ 4 w 6"/>
                <a:gd name="T9" fmla="*/ 6 h 22"/>
                <a:gd name="T10" fmla="*/ 4 w 6"/>
                <a:gd name="T11" fmla="*/ 16 h 22"/>
                <a:gd name="T12" fmla="*/ 3 w 6"/>
                <a:gd name="T13" fmla="*/ 10 h 22"/>
                <a:gd name="T14" fmla="*/ 2 w 6"/>
                <a:gd name="T15" fmla="*/ 0 h 22"/>
                <a:gd name="T16" fmla="*/ 2 w 6"/>
                <a:gd name="T17" fmla="*/ 9 h 22"/>
                <a:gd name="T18" fmla="*/ 0 w 6"/>
                <a:gd name="T19" fmla="*/ 7 h 22"/>
                <a:gd name="T20" fmla="*/ 2 w 6"/>
                <a:gd name="T21" fmla="*/ 10 h 22"/>
                <a:gd name="T22" fmla="*/ 1 w 6"/>
                <a:gd name="T23" fmla="*/ 11 h 22"/>
                <a:gd name="T24" fmla="*/ 2 w 6"/>
                <a:gd name="T25" fmla="*/ 11 h 22"/>
                <a:gd name="T26" fmla="*/ 0 w 6"/>
                <a:gd name="T27" fmla="*/ 12 h 22"/>
                <a:gd name="T28" fmla="*/ 2 w 6"/>
                <a:gd name="T29" fmla="*/ 12 h 22"/>
                <a:gd name="T30" fmla="*/ 0 w 6"/>
                <a:gd name="T31" fmla="*/ 13 h 22"/>
                <a:gd name="T32" fmla="*/ 3 w 6"/>
                <a:gd name="T33" fmla="*/ 14 h 22"/>
                <a:gd name="T34" fmla="*/ 6 w 6"/>
                <a:gd name="T35" fmla="*/ 22 h 22"/>
                <a:gd name="T36" fmla="*/ 6 w 6"/>
                <a:gd name="T37" fmla="*/ 2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" h="22">
                  <a:moveTo>
                    <a:pt x="6" y="20"/>
                  </a:moveTo>
                  <a:cubicBezTo>
                    <a:pt x="6" y="18"/>
                    <a:pt x="6" y="16"/>
                    <a:pt x="6" y="16"/>
                  </a:cubicBezTo>
                  <a:cubicBezTo>
                    <a:pt x="6" y="13"/>
                    <a:pt x="6" y="10"/>
                    <a:pt x="5" y="8"/>
                  </a:cubicBezTo>
                  <a:cubicBezTo>
                    <a:pt x="5" y="10"/>
                    <a:pt x="5" y="14"/>
                    <a:pt x="5" y="14"/>
                  </a:cubicBezTo>
                  <a:cubicBezTo>
                    <a:pt x="5" y="11"/>
                    <a:pt x="4" y="6"/>
                    <a:pt x="4" y="6"/>
                  </a:cubicBezTo>
                  <a:cubicBezTo>
                    <a:pt x="4" y="6"/>
                    <a:pt x="4" y="16"/>
                    <a:pt x="4" y="16"/>
                  </a:cubicBezTo>
                  <a:cubicBezTo>
                    <a:pt x="3" y="14"/>
                    <a:pt x="3" y="10"/>
                    <a:pt x="3" y="10"/>
                  </a:cubicBezTo>
                  <a:cubicBezTo>
                    <a:pt x="3" y="7"/>
                    <a:pt x="2" y="0"/>
                    <a:pt x="2" y="0"/>
                  </a:cubicBezTo>
                  <a:cubicBezTo>
                    <a:pt x="2" y="0"/>
                    <a:pt x="3" y="8"/>
                    <a:pt x="2" y="9"/>
                  </a:cubicBezTo>
                  <a:cubicBezTo>
                    <a:pt x="1" y="10"/>
                    <a:pt x="0" y="7"/>
                    <a:pt x="0" y="7"/>
                  </a:cubicBezTo>
                  <a:cubicBezTo>
                    <a:pt x="0" y="9"/>
                    <a:pt x="2" y="10"/>
                    <a:pt x="2" y="10"/>
                  </a:cubicBezTo>
                  <a:cubicBezTo>
                    <a:pt x="2" y="10"/>
                    <a:pt x="1" y="11"/>
                    <a:pt x="1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1" y="12"/>
                    <a:pt x="0" y="12"/>
                    <a:pt x="0" y="12"/>
                  </a:cubicBezTo>
                  <a:cubicBezTo>
                    <a:pt x="1" y="12"/>
                    <a:pt x="2" y="12"/>
                    <a:pt x="2" y="12"/>
                  </a:cubicBezTo>
                  <a:cubicBezTo>
                    <a:pt x="2" y="12"/>
                    <a:pt x="0" y="13"/>
                    <a:pt x="0" y="13"/>
                  </a:cubicBezTo>
                  <a:cubicBezTo>
                    <a:pt x="2" y="13"/>
                    <a:pt x="3" y="14"/>
                    <a:pt x="3" y="14"/>
                  </a:cubicBezTo>
                  <a:cubicBezTo>
                    <a:pt x="3" y="15"/>
                    <a:pt x="5" y="19"/>
                    <a:pt x="6" y="22"/>
                  </a:cubicBezTo>
                  <a:cubicBezTo>
                    <a:pt x="6" y="21"/>
                    <a:pt x="6" y="21"/>
                    <a:pt x="6" y="2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128" name="Freeform 95"/>
            <p:cNvSpPr>
              <a:spLocks/>
            </p:cNvSpPr>
            <p:nvPr/>
          </p:nvSpPr>
          <p:spPr bwMode="auto">
            <a:xfrm>
              <a:off x="-730190" y="2187551"/>
              <a:ext cx="248062" cy="294574"/>
            </a:xfrm>
            <a:custGeom>
              <a:avLst/>
              <a:gdLst>
                <a:gd name="T0" fmla="*/ 0 w 27"/>
                <a:gd name="T1" fmla="*/ 1 h 32"/>
                <a:gd name="T2" fmla="*/ 0 w 27"/>
                <a:gd name="T3" fmla="*/ 13 h 32"/>
                <a:gd name="T4" fmla="*/ 10 w 27"/>
                <a:gd name="T5" fmla="*/ 32 h 32"/>
                <a:gd name="T6" fmla="*/ 11 w 27"/>
                <a:gd name="T7" fmla="*/ 30 h 32"/>
                <a:gd name="T8" fmla="*/ 9 w 27"/>
                <a:gd name="T9" fmla="*/ 15 h 32"/>
                <a:gd name="T10" fmla="*/ 8 w 27"/>
                <a:gd name="T11" fmla="*/ 9 h 32"/>
                <a:gd name="T12" fmla="*/ 13 w 27"/>
                <a:gd name="T13" fmla="*/ 9 h 32"/>
                <a:gd name="T14" fmla="*/ 14 w 27"/>
                <a:gd name="T15" fmla="*/ 10 h 32"/>
                <a:gd name="T16" fmla="*/ 20 w 27"/>
                <a:gd name="T17" fmla="*/ 9 h 32"/>
                <a:gd name="T18" fmla="*/ 27 w 27"/>
                <a:gd name="T19" fmla="*/ 7 h 32"/>
                <a:gd name="T20" fmla="*/ 26 w 27"/>
                <a:gd name="T21" fmla="*/ 3 h 32"/>
                <a:gd name="T22" fmla="*/ 15 w 27"/>
                <a:gd name="T23" fmla="*/ 4 h 32"/>
                <a:gd name="T24" fmla="*/ 11 w 27"/>
                <a:gd name="T25" fmla="*/ 4 h 32"/>
                <a:gd name="T26" fmla="*/ 9 w 27"/>
                <a:gd name="T27" fmla="*/ 4 h 32"/>
                <a:gd name="T28" fmla="*/ 8 w 27"/>
                <a:gd name="T29" fmla="*/ 3 h 32"/>
                <a:gd name="T30" fmla="*/ 7 w 27"/>
                <a:gd name="T31" fmla="*/ 3 h 32"/>
                <a:gd name="T32" fmla="*/ 6 w 27"/>
                <a:gd name="T33" fmla="*/ 1 h 32"/>
                <a:gd name="T34" fmla="*/ 3 w 27"/>
                <a:gd name="T35" fmla="*/ 0 h 32"/>
                <a:gd name="T36" fmla="*/ 0 w 27"/>
                <a:gd name="T37" fmla="*/ 0 h 32"/>
                <a:gd name="T38" fmla="*/ 0 w 27"/>
                <a:gd name="T39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7" h="32">
                  <a:moveTo>
                    <a:pt x="0" y="1"/>
                  </a:moveTo>
                  <a:cubicBezTo>
                    <a:pt x="0" y="1"/>
                    <a:pt x="0" y="9"/>
                    <a:pt x="0" y="13"/>
                  </a:cubicBezTo>
                  <a:cubicBezTo>
                    <a:pt x="0" y="13"/>
                    <a:pt x="4" y="29"/>
                    <a:pt x="10" y="32"/>
                  </a:cubicBezTo>
                  <a:cubicBezTo>
                    <a:pt x="10" y="32"/>
                    <a:pt x="11" y="31"/>
                    <a:pt x="11" y="30"/>
                  </a:cubicBezTo>
                  <a:cubicBezTo>
                    <a:pt x="12" y="30"/>
                    <a:pt x="9" y="16"/>
                    <a:pt x="9" y="15"/>
                  </a:cubicBezTo>
                  <a:cubicBezTo>
                    <a:pt x="8" y="14"/>
                    <a:pt x="8" y="9"/>
                    <a:pt x="8" y="9"/>
                  </a:cubicBezTo>
                  <a:cubicBezTo>
                    <a:pt x="8" y="9"/>
                    <a:pt x="12" y="9"/>
                    <a:pt x="13" y="9"/>
                  </a:cubicBezTo>
                  <a:cubicBezTo>
                    <a:pt x="13" y="9"/>
                    <a:pt x="13" y="10"/>
                    <a:pt x="14" y="10"/>
                  </a:cubicBezTo>
                  <a:cubicBezTo>
                    <a:pt x="15" y="10"/>
                    <a:pt x="19" y="9"/>
                    <a:pt x="20" y="9"/>
                  </a:cubicBezTo>
                  <a:cubicBezTo>
                    <a:pt x="20" y="9"/>
                    <a:pt x="27" y="8"/>
                    <a:pt x="27" y="7"/>
                  </a:cubicBezTo>
                  <a:cubicBezTo>
                    <a:pt x="27" y="7"/>
                    <a:pt x="26" y="4"/>
                    <a:pt x="26" y="3"/>
                  </a:cubicBezTo>
                  <a:cubicBezTo>
                    <a:pt x="26" y="3"/>
                    <a:pt x="17" y="4"/>
                    <a:pt x="15" y="4"/>
                  </a:cubicBezTo>
                  <a:cubicBezTo>
                    <a:pt x="15" y="4"/>
                    <a:pt x="11" y="4"/>
                    <a:pt x="11" y="4"/>
                  </a:cubicBezTo>
                  <a:cubicBezTo>
                    <a:pt x="11" y="4"/>
                    <a:pt x="9" y="4"/>
                    <a:pt x="9" y="4"/>
                  </a:cubicBezTo>
                  <a:cubicBezTo>
                    <a:pt x="9" y="4"/>
                    <a:pt x="9" y="3"/>
                    <a:pt x="8" y="3"/>
                  </a:cubicBezTo>
                  <a:cubicBezTo>
                    <a:pt x="8" y="3"/>
                    <a:pt x="7" y="3"/>
                    <a:pt x="7" y="3"/>
                  </a:cubicBezTo>
                  <a:cubicBezTo>
                    <a:pt x="7" y="3"/>
                    <a:pt x="8" y="1"/>
                    <a:pt x="6" y="1"/>
                  </a:cubicBezTo>
                  <a:cubicBezTo>
                    <a:pt x="5" y="0"/>
                    <a:pt x="3" y="0"/>
                    <a:pt x="3" y="0"/>
                  </a:cubicBezTo>
                  <a:cubicBezTo>
                    <a:pt x="2" y="0"/>
                    <a:pt x="0" y="0"/>
                    <a:pt x="0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129" name="Freeform 96"/>
            <p:cNvSpPr>
              <a:spLocks/>
            </p:cNvSpPr>
            <p:nvPr/>
          </p:nvSpPr>
          <p:spPr bwMode="auto">
            <a:xfrm>
              <a:off x="-730190" y="2187551"/>
              <a:ext cx="236435" cy="263566"/>
            </a:xfrm>
            <a:custGeom>
              <a:avLst/>
              <a:gdLst>
                <a:gd name="T0" fmla="*/ 26 w 26"/>
                <a:gd name="T1" fmla="*/ 4 h 29"/>
                <a:gd name="T2" fmla="*/ 15 w 26"/>
                <a:gd name="T3" fmla="*/ 5 h 29"/>
                <a:gd name="T4" fmla="*/ 11 w 26"/>
                <a:gd name="T5" fmla="*/ 8 h 29"/>
                <a:gd name="T6" fmla="*/ 13 w 26"/>
                <a:gd name="T7" fmla="*/ 5 h 29"/>
                <a:gd name="T8" fmla="*/ 10 w 26"/>
                <a:gd name="T9" fmla="*/ 8 h 29"/>
                <a:gd name="T10" fmla="*/ 12 w 26"/>
                <a:gd name="T11" fmla="*/ 5 h 29"/>
                <a:gd name="T12" fmla="*/ 9 w 26"/>
                <a:gd name="T13" fmla="*/ 7 h 29"/>
                <a:gd name="T14" fmla="*/ 10 w 26"/>
                <a:gd name="T15" fmla="*/ 5 h 29"/>
                <a:gd name="T16" fmla="*/ 10 w 26"/>
                <a:gd name="T17" fmla="*/ 4 h 29"/>
                <a:gd name="T18" fmla="*/ 9 w 26"/>
                <a:gd name="T19" fmla="*/ 4 h 29"/>
                <a:gd name="T20" fmla="*/ 8 w 26"/>
                <a:gd name="T21" fmla="*/ 7 h 29"/>
                <a:gd name="T22" fmla="*/ 8 w 26"/>
                <a:gd name="T23" fmla="*/ 4 h 29"/>
                <a:gd name="T24" fmla="*/ 7 w 26"/>
                <a:gd name="T25" fmla="*/ 5 h 29"/>
                <a:gd name="T26" fmla="*/ 7 w 26"/>
                <a:gd name="T27" fmla="*/ 6 h 29"/>
                <a:gd name="T28" fmla="*/ 7 w 26"/>
                <a:gd name="T29" fmla="*/ 1 h 29"/>
                <a:gd name="T30" fmla="*/ 6 w 26"/>
                <a:gd name="T31" fmla="*/ 1 h 29"/>
                <a:gd name="T32" fmla="*/ 5 w 26"/>
                <a:gd name="T33" fmla="*/ 0 h 29"/>
                <a:gd name="T34" fmla="*/ 5 w 26"/>
                <a:gd name="T35" fmla="*/ 1 h 29"/>
                <a:gd name="T36" fmla="*/ 3 w 26"/>
                <a:gd name="T37" fmla="*/ 1 h 29"/>
                <a:gd name="T38" fmla="*/ 4 w 26"/>
                <a:gd name="T39" fmla="*/ 2 h 29"/>
                <a:gd name="T40" fmla="*/ 0 w 26"/>
                <a:gd name="T41" fmla="*/ 0 h 29"/>
                <a:gd name="T42" fmla="*/ 0 w 26"/>
                <a:gd name="T43" fmla="*/ 1 h 29"/>
                <a:gd name="T44" fmla="*/ 0 w 26"/>
                <a:gd name="T45" fmla="*/ 1 h 29"/>
                <a:gd name="T46" fmla="*/ 1 w 26"/>
                <a:gd name="T47" fmla="*/ 2 h 29"/>
                <a:gd name="T48" fmla="*/ 0 w 26"/>
                <a:gd name="T49" fmla="*/ 8 h 29"/>
                <a:gd name="T50" fmla="*/ 0 w 26"/>
                <a:gd name="T51" fmla="*/ 12 h 29"/>
                <a:gd name="T52" fmla="*/ 0 w 26"/>
                <a:gd name="T53" fmla="*/ 13 h 29"/>
                <a:gd name="T54" fmla="*/ 1 w 26"/>
                <a:gd name="T55" fmla="*/ 15 h 29"/>
                <a:gd name="T56" fmla="*/ 2 w 26"/>
                <a:gd name="T57" fmla="*/ 8 h 29"/>
                <a:gd name="T58" fmla="*/ 2 w 26"/>
                <a:gd name="T59" fmla="*/ 3 h 29"/>
                <a:gd name="T60" fmla="*/ 2 w 26"/>
                <a:gd name="T61" fmla="*/ 9 h 29"/>
                <a:gd name="T62" fmla="*/ 2 w 26"/>
                <a:gd name="T63" fmla="*/ 15 h 29"/>
                <a:gd name="T64" fmla="*/ 7 w 26"/>
                <a:gd name="T65" fmla="*/ 26 h 29"/>
                <a:gd name="T66" fmla="*/ 9 w 26"/>
                <a:gd name="T67" fmla="*/ 29 h 29"/>
                <a:gd name="T68" fmla="*/ 8 w 26"/>
                <a:gd name="T69" fmla="*/ 18 h 29"/>
                <a:gd name="T70" fmla="*/ 8 w 26"/>
                <a:gd name="T71" fmla="*/ 8 h 29"/>
                <a:gd name="T72" fmla="*/ 11 w 26"/>
                <a:gd name="T73" fmla="*/ 8 h 29"/>
                <a:gd name="T74" fmla="*/ 15 w 26"/>
                <a:gd name="T75" fmla="*/ 8 h 29"/>
                <a:gd name="T76" fmla="*/ 14 w 26"/>
                <a:gd name="T77" fmla="*/ 8 h 29"/>
                <a:gd name="T78" fmla="*/ 18 w 26"/>
                <a:gd name="T79" fmla="*/ 8 h 29"/>
                <a:gd name="T80" fmla="*/ 26 w 26"/>
                <a:gd name="T81" fmla="*/ 7 h 29"/>
                <a:gd name="T82" fmla="*/ 26 w 26"/>
                <a:gd name="T83" fmla="*/ 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6" h="29">
                  <a:moveTo>
                    <a:pt x="26" y="4"/>
                  </a:moveTo>
                  <a:cubicBezTo>
                    <a:pt x="25" y="3"/>
                    <a:pt x="15" y="5"/>
                    <a:pt x="15" y="5"/>
                  </a:cubicBezTo>
                  <a:cubicBezTo>
                    <a:pt x="15" y="5"/>
                    <a:pt x="12" y="8"/>
                    <a:pt x="11" y="8"/>
                  </a:cubicBezTo>
                  <a:cubicBezTo>
                    <a:pt x="11" y="8"/>
                    <a:pt x="14" y="6"/>
                    <a:pt x="13" y="5"/>
                  </a:cubicBezTo>
                  <a:cubicBezTo>
                    <a:pt x="13" y="4"/>
                    <a:pt x="10" y="8"/>
                    <a:pt x="10" y="8"/>
                  </a:cubicBezTo>
                  <a:cubicBezTo>
                    <a:pt x="10" y="8"/>
                    <a:pt x="10" y="5"/>
                    <a:pt x="12" y="5"/>
                  </a:cubicBezTo>
                  <a:cubicBezTo>
                    <a:pt x="12" y="5"/>
                    <a:pt x="10" y="4"/>
                    <a:pt x="9" y="7"/>
                  </a:cubicBezTo>
                  <a:cubicBezTo>
                    <a:pt x="9" y="7"/>
                    <a:pt x="9" y="6"/>
                    <a:pt x="10" y="5"/>
                  </a:cubicBezTo>
                  <a:cubicBezTo>
                    <a:pt x="10" y="5"/>
                    <a:pt x="10" y="5"/>
                    <a:pt x="10" y="4"/>
                  </a:cubicBezTo>
                  <a:cubicBezTo>
                    <a:pt x="11" y="4"/>
                    <a:pt x="10" y="4"/>
                    <a:pt x="9" y="4"/>
                  </a:cubicBezTo>
                  <a:cubicBezTo>
                    <a:pt x="8" y="5"/>
                    <a:pt x="8" y="7"/>
                    <a:pt x="8" y="7"/>
                  </a:cubicBezTo>
                  <a:cubicBezTo>
                    <a:pt x="8" y="7"/>
                    <a:pt x="7" y="4"/>
                    <a:pt x="8" y="4"/>
                  </a:cubicBezTo>
                  <a:cubicBezTo>
                    <a:pt x="8" y="4"/>
                    <a:pt x="7" y="3"/>
                    <a:pt x="7" y="5"/>
                  </a:cubicBezTo>
                  <a:cubicBezTo>
                    <a:pt x="7" y="5"/>
                    <a:pt x="7" y="5"/>
                    <a:pt x="7" y="6"/>
                  </a:cubicBezTo>
                  <a:cubicBezTo>
                    <a:pt x="7" y="8"/>
                    <a:pt x="5" y="2"/>
                    <a:pt x="7" y="1"/>
                  </a:cubicBezTo>
                  <a:cubicBezTo>
                    <a:pt x="7" y="1"/>
                    <a:pt x="7" y="1"/>
                    <a:pt x="6" y="1"/>
                  </a:cubicBezTo>
                  <a:cubicBezTo>
                    <a:pt x="6" y="1"/>
                    <a:pt x="6" y="0"/>
                    <a:pt x="5" y="0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3" y="1"/>
                    <a:pt x="3" y="1"/>
                  </a:cubicBezTo>
                  <a:cubicBezTo>
                    <a:pt x="3" y="1"/>
                    <a:pt x="4" y="2"/>
                    <a:pt x="4" y="2"/>
                  </a:cubicBezTo>
                  <a:cubicBezTo>
                    <a:pt x="4" y="2"/>
                    <a:pt x="1" y="1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2"/>
                    <a:pt x="1" y="2"/>
                  </a:cubicBezTo>
                  <a:cubicBezTo>
                    <a:pt x="2" y="3"/>
                    <a:pt x="0" y="4"/>
                    <a:pt x="0" y="8"/>
                  </a:cubicBezTo>
                  <a:cubicBezTo>
                    <a:pt x="0" y="9"/>
                    <a:pt x="0" y="11"/>
                    <a:pt x="0" y="12"/>
                  </a:cubicBezTo>
                  <a:cubicBezTo>
                    <a:pt x="0" y="12"/>
                    <a:pt x="0" y="13"/>
                    <a:pt x="0" y="13"/>
                  </a:cubicBezTo>
                  <a:cubicBezTo>
                    <a:pt x="0" y="13"/>
                    <a:pt x="0" y="14"/>
                    <a:pt x="1" y="15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15"/>
                    <a:pt x="2" y="15"/>
                  </a:cubicBezTo>
                  <a:cubicBezTo>
                    <a:pt x="3" y="15"/>
                    <a:pt x="7" y="26"/>
                    <a:pt x="7" y="26"/>
                  </a:cubicBezTo>
                  <a:cubicBezTo>
                    <a:pt x="7" y="27"/>
                    <a:pt x="9" y="29"/>
                    <a:pt x="9" y="29"/>
                  </a:cubicBezTo>
                  <a:cubicBezTo>
                    <a:pt x="9" y="29"/>
                    <a:pt x="8" y="19"/>
                    <a:pt x="8" y="18"/>
                  </a:cubicBezTo>
                  <a:cubicBezTo>
                    <a:pt x="8" y="17"/>
                    <a:pt x="8" y="8"/>
                    <a:pt x="8" y="8"/>
                  </a:cubicBezTo>
                  <a:cubicBezTo>
                    <a:pt x="8" y="8"/>
                    <a:pt x="11" y="8"/>
                    <a:pt x="11" y="8"/>
                  </a:cubicBezTo>
                  <a:cubicBezTo>
                    <a:pt x="12" y="8"/>
                    <a:pt x="14" y="8"/>
                    <a:pt x="15" y="8"/>
                  </a:cubicBezTo>
                  <a:cubicBezTo>
                    <a:pt x="15" y="8"/>
                    <a:pt x="14" y="8"/>
                    <a:pt x="14" y="8"/>
                  </a:cubicBezTo>
                  <a:cubicBezTo>
                    <a:pt x="15" y="9"/>
                    <a:pt x="17" y="8"/>
                    <a:pt x="18" y="8"/>
                  </a:cubicBezTo>
                  <a:cubicBezTo>
                    <a:pt x="19" y="8"/>
                    <a:pt x="26" y="7"/>
                    <a:pt x="26" y="7"/>
                  </a:cubicBezTo>
                  <a:cubicBezTo>
                    <a:pt x="26" y="7"/>
                    <a:pt x="26" y="4"/>
                    <a:pt x="26" y="4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130" name="Freeform 97"/>
            <p:cNvSpPr>
              <a:spLocks/>
            </p:cNvSpPr>
            <p:nvPr/>
          </p:nvSpPr>
          <p:spPr bwMode="auto">
            <a:xfrm>
              <a:off x="-757320" y="2718560"/>
              <a:ext cx="81397" cy="93023"/>
            </a:xfrm>
            <a:custGeom>
              <a:avLst/>
              <a:gdLst>
                <a:gd name="T0" fmla="*/ 5 w 9"/>
                <a:gd name="T1" fmla="*/ 2 h 10"/>
                <a:gd name="T2" fmla="*/ 3 w 9"/>
                <a:gd name="T3" fmla="*/ 4 h 10"/>
                <a:gd name="T4" fmla="*/ 1 w 9"/>
                <a:gd name="T5" fmla="*/ 9 h 10"/>
                <a:gd name="T6" fmla="*/ 5 w 9"/>
                <a:gd name="T7" fmla="*/ 9 h 10"/>
                <a:gd name="T8" fmla="*/ 7 w 9"/>
                <a:gd name="T9" fmla="*/ 6 h 10"/>
                <a:gd name="T10" fmla="*/ 9 w 9"/>
                <a:gd name="T11" fmla="*/ 5 h 10"/>
                <a:gd name="T12" fmla="*/ 9 w 9"/>
                <a:gd name="T13" fmla="*/ 1 h 10"/>
                <a:gd name="T14" fmla="*/ 5 w 9"/>
                <a:gd name="T15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10">
                  <a:moveTo>
                    <a:pt x="5" y="2"/>
                  </a:moveTo>
                  <a:cubicBezTo>
                    <a:pt x="5" y="2"/>
                    <a:pt x="4" y="4"/>
                    <a:pt x="3" y="4"/>
                  </a:cubicBezTo>
                  <a:cubicBezTo>
                    <a:pt x="3" y="5"/>
                    <a:pt x="0" y="7"/>
                    <a:pt x="1" y="9"/>
                  </a:cubicBezTo>
                  <a:cubicBezTo>
                    <a:pt x="1" y="9"/>
                    <a:pt x="3" y="10"/>
                    <a:pt x="5" y="9"/>
                  </a:cubicBezTo>
                  <a:cubicBezTo>
                    <a:pt x="7" y="8"/>
                    <a:pt x="6" y="6"/>
                    <a:pt x="7" y="6"/>
                  </a:cubicBezTo>
                  <a:cubicBezTo>
                    <a:pt x="7" y="6"/>
                    <a:pt x="9" y="6"/>
                    <a:pt x="9" y="5"/>
                  </a:cubicBezTo>
                  <a:cubicBezTo>
                    <a:pt x="9" y="4"/>
                    <a:pt x="9" y="2"/>
                    <a:pt x="9" y="1"/>
                  </a:cubicBezTo>
                  <a:cubicBezTo>
                    <a:pt x="8" y="0"/>
                    <a:pt x="5" y="2"/>
                    <a:pt x="5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131" name="Freeform 98"/>
            <p:cNvSpPr>
              <a:spLocks/>
            </p:cNvSpPr>
            <p:nvPr/>
          </p:nvSpPr>
          <p:spPr bwMode="auto">
            <a:xfrm>
              <a:off x="-776701" y="2710808"/>
              <a:ext cx="46512" cy="81397"/>
            </a:xfrm>
            <a:custGeom>
              <a:avLst/>
              <a:gdLst>
                <a:gd name="T0" fmla="*/ 1 w 5"/>
                <a:gd name="T1" fmla="*/ 1 h 9"/>
                <a:gd name="T2" fmla="*/ 1 w 5"/>
                <a:gd name="T3" fmla="*/ 4 h 9"/>
                <a:gd name="T4" fmla="*/ 1 w 5"/>
                <a:gd name="T5" fmla="*/ 8 h 9"/>
                <a:gd name="T6" fmla="*/ 5 w 5"/>
                <a:gd name="T7" fmla="*/ 8 h 9"/>
                <a:gd name="T8" fmla="*/ 4 w 5"/>
                <a:gd name="T9" fmla="*/ 5 h 9"/>
                <a:gd name="T10" fmla="*/ 4 w 5"/>
                <a:gd name="T11" fmla="*/ 1 h 9"/>
                <a:gd name="T12" fmla="*/ 1 w 5"/>
                <a:gd name="T13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9">
                  <a:moveTo>
                    <a:pt x="1" y="1"/>
                  </a:moveTo>
                  <a:cubicBezTo>
                    <a:pt x="1" y="1"/>
                    <a:pt x="1" y="3"/>
                    <a:pt x="1" y="4"/>
                  </a:cubicBezTo>
                  <a:cubicBezTo>
                    <a:pt x="0" y="5"/>
                    <a:pt x="0" y="7"/>
                    <a:pt x="1" y="8"/>
                  </a:cubicBezTo>
                  <a:cubicBezTo>
                    <a:pt x="1" y="8"/>
                    <a:pt x="4" y="9"/>
                    <a:pt x="5" y="8"/>
                  </a:cubicBezTo>
                  <a:cubicBezTo>
                    <a:pt x="5" y="7"/>
                    <a:pt x="4" y="5"/>
                    <a:pt x="4" y="5"/>
                  </a:cubicBezTo>
                  <a:cubicBezTo>
                    <a:pt x="4" y="5"/>
                    <a:pt x="5" y="2"/>
                    <a:pt x="4" y="1"/>
                  </a:cubicBezTo>
                  <a:cubicBezTo>
                    <a:pt x="4" y="0"/>
                    <a:pt x="2" y="1"/>
                    <a:pt x="1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132" name="Freeform 99"/>
            <p:cNvSpPr>
              <a:spLocks/>
            </p:cNvSpPr>
            <p:nvPr/>
          </p:nvSpPr>
          <p:spPr bwMode="auto">
            <a:xfrm>
              <a:off x="-830965" y="2416234"/>
              <a:ext cx="100775" cy="275195"/>
            </a:xfrm>
            <a:custGeom>
              <a:avLst/>
              <a:gdLst>
                <a:gd name="T0" fmla="*/ 8 w 11"/>
                <a:gd name="T1" fmla="*/ 19 h 30"/>
                <a:gd name="T2" fmla="*/ 8 w 11"/>
                <a:gd name="T3" fmla="*/ 13 h 30"/>
                <a:gd name="T4" fmla="*/ 7 w 11"/>
                <a:gd name="T5" fmla="*/ 18 h 30"/>
                <a:gd name="T6" fmla="*/ 6 w 11"/>
                <a:gd name="T7" fmla="*/ 12 h 30"/>
                <a:gd name="T8" fmla="*/ 4 w 11"/>
                <a:gd name="T9" fmla="*/ 8 h 30"/>
                <a:gd name="T10" fmla="*/ 2 w 11"/>
                <a:gd name="T11" fmla="*/ 3 h 30"/>
                <a:gd name="T12" fmla="*/ 2 w 11"/>
                <a:gd name="T13" fmla="*/ 0 h 30"/>
                <a:gd name="T14" fmla="*/ 2 w 11"/>
                <a:gd name="T15" fmla="*/ 0 h 30"/>
                <a:gd name="T16" fmla="*/ 0 w 11"/>
                <a:gd name="T17" fmla="*/ 2 h 30"/>
                <a:gd name="T18" fmla="*/ 1 w 11"/>
                <a:gd name="T19" fmla="*/ 4 h 30"/>
                <a:gd name="T20" fmla="*/ 4 w 11"/>
                <a:gd name="T21" fmla="*/ 15 h 30"/>
                <a:gd name="T22" fmla="*/ 8 w 11"/>
                <a:gd name="T23" fmla="*/ 28 h 30"/>
                <a:gd name="T24" fmla="*/ 10 w 11"/>
                <a:gd name="T25" fmla="*/ 30 h 30"/>
                <a:gd name="T26" fmla="*/ 9 w 11"/>
                <a:gd name="T27" fmla="*/ 27 h 30"/>
                <a:gd name="T28" fmla="*/ 11 w 11"/>
                <a:gd name="T29" fmla="*/ 28 h 30"/>
                <a:gd name="T30" fmla="*/ 10 w 11"/>
                <a:gd name="T31" fmla="*/ 25 h 30"/>
                <a:gd name="T32" fmla="*/ 8 w 11"/>
                <a:gd name="T33" fmla="*/ 19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" h="30">
                  <a:moveTo>
                    <a:pt x="8" y="19"/>
                  </a:moveTo>
                  <a:cubicBezTo>
                    <a:pt x="9" y="18"/>
                    <a:pt x="8" y="13"/>
                    <a:pt x="8" y="13"/>
                  </a:cubicBezTo>
                  <a:cubicBezTo>
                    <a:pt x="8" y="13"/>
                    <a:pt x="8" y="18"/>
                    <a:pt x="7" y="18"/>
                  </a:cubicBezTo>
                  <a:cubicBezTo>
                    <a:pt x="6" y="18"/>
                    <a:pt x="6" y="13"/>
                    <a:pt x="6" y="12"/>
                  </a:cubicBezTo>
                  <a:cubicBezTo>
                    <a:pt x="6" y="12"/>
                    <a:pt x="4" y="8"/>
                    <a:pt x="4" y="8"/>
                  </a:cubicBezTo>
                  <a:cubicBezTo>
                    <a:pt x="2" y="7"/>
                    <a:pt x="1" y="4"/>
                    <a:pt x="2" y="3"/>
                  </a:cubicBezTo>
                  <a:cubicBezTo>
                    <a:pt x="2" y="2"/>
                    <a:pt x="2" y="1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1" y="2"/>
                    <a:pt x="0" y="2"/>
                  </a:cubicBezTo>
                  <a:cubicBezTo>
                    <a:pt x="0" y="3"/>
                    <a:pt x="0" y="4"/>
                    <a:pt x="1" y="4"/>
                  </a:cubicBezTo>
                  <a:cubicBezTo>
                    <a:pt x="1" y="5"/>
                    <a:pt x="3" y="12"/>
                    <a:pt x="4" y="15"/>
                  </a:cubicBezTo>
                  <a:cubicBezTo>
                    <a:pt x="5" y="17"/>
                    <a:pt x="8" y="28"/>
                    <a:pt x="8" y="28"/>
                  </a:cubicBezTo>
                  <a:cubicBezTo>
                    <a:pt x="9" y="30"/>
                    <a:pt x="10" y="30"/>
                    <a:pt x="10" y="30"/>
                  </a:cubicBezTo>
                  <a:cubicBezTo>
                    <a:pt x="9" y="30"/>
                    <a:pt x="9" y="27"/>
                    <a:pt x="9" y="27"/>
                  </a:cubicBezTo>
                  <a:cubicBezTo>
                    <a:pt x="9" y="27"/>
                    <a:pt x="10" y="29"/>
                    <a:pt x="11" y="28"/>
                  </a:cubicBezTo>
                  <a:cubicBezTo>
                    <a:pt x="11" y="28"/>
                    <a:pt x="10" y="25"/>
                    <a:pt x="10" y="25"/>
                  </a:cubicBezTo>
                  <a:cubicBezTo>
                    <a:pt x="10" y="24"/>
                    <a:pt x="7" y="20"/>
                    <a:pt x="8" y="1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133" name="Freeform 100"/>
            <p:cNvSpPr>
              <a:spLocks/>
            </p:cNvSpPr>
            <p:nvPr/>
          </p:nvSpPr>
          <p:spPr bwMode="auto">
            <a:xfrm>
              <a:off x="-784453" y="2187551"/>
              <a:ext cx="46512" cy="182172"/>
            </a:xfrm>
            <a:custGeom>
              <a:avLst/>
              <a:gdLst>
                <a:gd name="T0" fmla="*/ 0 w 5"/>
                <a:gd name="T1" fmla="*/ 18 h 20"/>
                <a:gd name="T2" fmla="*/ 2 w 5"/>
                <a:gd name="T3" fmla="*/ 20 h 20"/>
                <a:gd name="T4" fmla="*/ 5 w 5"/>
                <a:gd name="T5" fmla="*/ 18 h 20"/>
                <a:gd name="T6" fmla="*/ 4 w 5"/>
                <a:gd name="T7" fmla="*/ 5 h 20"/>
                <a:gd name="T8" fmla="*/ 3 w 5"/>
                <a:gd name="T9" fmla="*/ 3 h 20"/>
                <a:gd name="T10" fmla="*/ 4 w 5"/>
                <a:gd name="T11" fmla="*/ 2 h 20"/>
                <a:gd name="T12" fmla="*/ 2 w 5"/>
                <a:gd name="T13" fmla="*/ 1 h 20"/>
                <a:gd name="T14" fmla="*/ 1 w 5"/>
                <a:gd name="T15" fmla="*/ 3 h 20"/>
                <a:gd name="T16" fmla="*/ 1 w 5"/>
                <a:gd name="T17" fmla="*/ 4 h 20"/>
                <a:gd name="T18" fmla="*/ 0 w 5"/>
                <a:gd name="T19" fmla="*/ 18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20">
                  <a:moveTo>
                    <a:pt x="0" y="18"/>
                  </a:moveTo>
                  <a:cubicBezTo>
                    <a:pt x="2" y="20"/>
                    <a:pt x="2" y="20"/>
                    <a:pt x="2" y="20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4" y="5"/>
                    <a:pt x="4" y="5"/>
                  </a:cubicBezTo>
                  <a:cubicBezTo>
                    <a:pt x="4" y="4"/>
                    <a:pt x="3" y="3"/>
                    <a:pt x="3" y="3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3" y="0"/>
                    <a:pt x="2" y="1"/>
                  </a:cubicBezTo>
                  <a:cubicBezTo>
                    <a:pt x="2" y="1"/>
                    <a:pt x="1" y="3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lnTo>
                    <a:pt x="0" y="18"/>
                  </a:ln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134" name="Freeform 101"/>
            <p:cNvSpPr>
              <a:spLocks/>
            </p:cNvSpPr>
            <p:nvPr/>
          </p:nvSpPr>
          <p:spPr bwMode="auto">
            <a:xfrm>
              <a:off x="-466624" y="2187551"/>
              <a:ext cx="19381" cy="19381"/>
            </a:xfrm>
            <a:custGeom>
              <a:avLst/>
              <a:gdLst>
                <a:gd name="T0" fmla="*/ 0 w 2"/>
                <a:gd name="T1" fmla="*/ 2 h 2"/>
                <a:gd name="T2" fmla="*/ 2 w 2"/>
                <a:gd name="T3" fmla="*/ 1 h 2"/>
                <a:gd name="T4" fmla="*/ 1 w 2"/>
                <a:gd name="T5" fmla="*/ 0 h 2"/>
                <a:gd name="T6" fmla="*/ 0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0" y="2"/>
                    <a:pt x="1" y="1"/>
                    <a:pt x="2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2"/>
                    <a:pt x="0" y="2"/>
                  </a:cubicBezTo>
                  <a:close/>
                </a:path>
              </a:pathLst>
            </a:custGeom>
            <a:solidFill>
              <a:srgbClr val="EBB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135" name="Freeform 102"/>
            <p:cNvSpPr>
              <a:spLocks/>
            </p:cNvSpPr>
            <p:nvPr/>
          </p:nvSpPr>
          <p:spPr bwMode="auto">
            <a:xfrm>
              <a:off x="-466624" y="2168172"/>
              <a:ext cx="19381" cy="19381"/>
            </a:xfrm>
            <a:custGeom>
              <a:avLst/>
              <a:gdLst>
                <a:gd name="T0" fmla="*/ 0 w 2"/>
                <a:gd name="T1" fmla="*/ 2 h 2"/>
                <a:gd name="T2" fmla="*/ 1 w 2"/>
                <a:gd name="T3" fmla="*/ 1 h 2"/>
                <a:gd name="T4" fmla="*/ 2 w 2"/>
                <a:gd name="T5" fmla="*/ 0 h 2"/>
                <a:gd name="T6" fmla="*/ 1 w 2"/>
                <a:gd name="T7" fmla="*/ 1 h 2"/>
                <a:gd name="T8" fmla="*/ 0 w 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0" y="2"/>
                    <a:pt x="1" y="2"/>
                    <a:pt x="1" y="1"/>
                  </a:cubicBezTo>
                  <a:cubicBezTo>
                    <a:pt x="1" y="1"/>
                    <a:pt x="2" y="0"/>
                    <a:pt x="2" y="0"/>
                  </a:cubicBezTo>
                  <a:cubicBezTo>
                    <a:pt x="1" y="1"/>
                    <a:pt x="1" y="1"/>
                    <a:pt x="1" y="1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rgbClr val="EBB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17923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Freeform 5"/>
          <p:cNvSpPr>
            <a:spLocks/>
          </p:cNvSpPr>
          <p:nvPr/>
        </p:nvSpPr>
        <p:spPr bwMode="auto">
          <a:xfrm>
            <a:off x="4649595" y="3674783"/>
            <a:ext cx="1366936" cy="970219"/>
          </a:xfrm>
          <a:custGeom>
            <a:avLst/>
            <a:gdLst>
              <a:gd name="T0" fmla="*/ 91 w 309"/>
              <a:gd name="T1" fmla="*/ 0 h 219"/>
              <a:gd name="T2" fmla="*/ 0 w 309"/>
              <a:gd name="T3" fmla="*/ 219 h 219"/>
              <a:gd name="T4" fmla="*/ 309 w 309"/>
              <a:gd name="T5" fmla="*/ 219 h 219"/>
              <a:gd name="T6" fmla="*/ 91 w 309"/>
              <a:gd name="T7" fmla="*/ 0 h 2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09" h="219">
                <a:moveTo>
                  <a:pt x="91" y="0"/>
                </a:moveTo>
                <a:cubicBezTo>
                  <a:pt x="35" y="56"/>
                  <a:pt x="0" y="133"/>
                  <a:pt x="0" y="219"/>
                </a:cubicBezTo>
                <a:cubicBezTo>
                  <a:pt x="309" y="219"/>
                  <a:pt x="309" y="219"/>
                  <a:pt x="309" y="219"/>
                </a:cubicBezTo>
                <a:cubicBezTo>
                  <a:pt x="91" y="0"/>
                  <a:pt x="91" y="0"/>
                  <a:pt x="91" y="0"/>
                </a:cubicBezTo>
              </a:path>
            </a:pathLst>
          </a:custGeom>
          <a:gradFill flip="none" rotWithShape="1">
            <a:gsLst>
              <a:gs pos="6000">
                <a:srgbClr val="FFD900"/>
              </a:gs>
              <a:gs pos="100000">
                <a:srgbClr val="FF6600"/>
              </a:gs>
            </a:gsLst>
            <a:lin ang="16200000" scaled="1"/>
            <a:tileRect/>
          </a:gra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9" name="Freeform 6"/>
          <p:cNvSpPr>
            <a:spLocks/>
          </p:cNvSpPr>
          <p:nvPr/>
        </p:nvSpPr>
        <p:spPr bwMode="auto">
          <a:xfrm>
            <a:off x="5051882" y="3276672"/>
            <a:ext cx="964651" cy="1368328"/>
          </a:xfrm>
          <a:custGeom>
            <a:avLst/>
            <a:gdLst>
              <a:gd name="T0" fmla="*/ 218 w 218"/>
              <a:gd name="T1" fmla="*/ 0 h 309"/>
              <a:gd name="T2" fmla="*/ 0 w 218"/>
              <a:gd name="T3" fmla="*/ 90 h 309"/>
              <a:gd name="T4" fmla="*/ 218 w 218"/>
              <a:gd name="T5" fmla="*/ 309 h 309"/>
              <a:gd name="T6" fmla="*/ 218 w 218"/>
              <a:gd name="T7" fmla="*/ 0 h 3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8" h="309">
                <a:moveTo>
                  <a:pt x="218" y="0"/>
                </a:moveTo>
                <a:cubicBezTo>
                  <a:pt x="133" y="0"/>
                  <a:pt x="56" y="34"/>
                  <a:pt x="0" y="90"/>
                </a:cubicBezTo>
                <a:cubicBezTo>
                  <a:pt x="218" y="309"/>
                  <a:pt x="218" y="309"/>
                  <a:pt x="218" y="309"/>
                </a:cubicBezTo>
                <a:cubicBezTo>
                  <a:pt x="218" y="0"/>
                  <a:pt x="218" y="0"/>
                  <a:pt x="218" y="0"/>
                </a:cubicBezTo>
              </a:path>
            </a:pathLst>
          </a:custGeom>
          <a:solidFill>
            <a:srgbClr val="24A9D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0" name="Freeform 7"/>
          <p:cNvSpPr>
            <a:spLocks/>
          </p:cNvSpPr>
          <p:nvPr/>
        </p:nvSpPr>
        <p:spPr bwMode="auto">
          <a:xfrm>
            <a:off x="6016531" y="3276672"/>
            <a:ext cx="1372504" cy="1368328"/>
          </a:xfrm>
          <a:custGeom>
            <a:avLst/>
            <a:gdLst>
              <a:gd name="T0" fmla="*/ 219 w 310"/>
              <a:gd name="T1" fmla="*/ 90 h 309"/>
              <a:gd name="T2" fmla="*/ 0 w 310"/>
              <a:gd name="T3" fmla="*/ 0 h 309"/>
              <a:gd name="T4" fmla="*/ 0 w 310"/>
              <a:gd name="T5" fmla="*/ 309 h 309"/>
              <a:gd name="T6" fmla="*/ 310 w 310"/>
              <a:gd name="T7" fmla="*/ 309 h 309"/>
              <a:gd name="T8" fmla="*/ 219 w 310"/>
              <a:gd name="T9" fmla="*/ 90 h 3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0" h="309">
                <a:moveTo>
                  <a:pt x="219" y="90"/>
                </a:moveTo>
                <a:cubicBezTo>
                  <a:pt x="163" y="34"/>
                  <a:pt x="86" y="0"/>
                  <a:pt x="0" y="0"/>
                </a:cubicBezTo>
                <a:cubicBezTo>
                  <a:pt x="0" y="309"/>
                  <a:pt x="0" y="309"/>
                  <a:pt x="0" y="309"/>
                </a:cubicBezTo>
                <a:cubicBezTo>
                  <a:pt x="310" y="309"/>
                  <a:pt x="310" y="309"/>
                  <a:pt x="310" y="309"/>
                </a:cubicBezTo>
                <a:cubicBezTo>
                  <a:pt x="310" y="223"/>
                  <a:pt x="275" y="146"/>
                  <a:pt x="219" y="90"/>
                </a:cubicBezTo>
              </a:path>
            </a:pathLst>
          </a:custGeom>
          <a:gradFill>
            <a:gsLst>
              <a:gs pos="0">
                <a:srgbClr val="0078AA"/>
              </a:gs>
              <a:gs pos="47000">
                <a:srgbClr val="00A0E9"/>
              </a:gs>
              <a:gs pos="100000">
                <a:srgbClr val="7AC7F0"/>
              </a:gs>
            </a:gsLst>
            <a:lin ang="5400000" scaled="0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1" name="Freeform 8"/>
          <p:cNvSpPr>
            <a:spLocks/>
          </p:cNvSpPr>
          <p:nvPr/>
        </p:nvSpPr>
        <p:spPr bwMode="auto">
          <a:xfrm>
            <a:off x="6016532" y="4645000"/>
            <a:ext cx="970219" cy="1366936"/>
          </a:xfrm>
          <a:custGeom>
            <a:avLst/>
            <a:gdLst>
              <a:gd name="T0" fmla="*/ 0 w 219"/>
              <a:gd name="T1" fmla="*/ 309 h 309"/>
              <a:gd name="T2" fmla="*/ 219 w 219"/>
              <a:gd name="T3" fmla="*/ 219 h 309"/>
              <a:gd name="T4" fmla="*/ 0 w 219"/>
              <a:gd name="T5" fmla="*/ 0 h 309"/>
              <a:gd name="T6" fmla="*/ 0 w 219"/>
              <a:gd name="T7" fmla="*/ 309 h 3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9" h="309">
                <a:moveTo>
                  <a:pt x="0" y="309"/>
                </a:moveTo>
                <a:cubicBezTo>
                  <a:pt x="86" y="309"/>
                  <a:pt x="163" y="275"/>
                  <a:pt x="219" y="219"/>
                </a:cubicBezTo>
                <a:cubicBezTo>
                  <a:pt x="0" y="0"/>
                  <a:pt x="0" y="0"/>
                  <a:pt x="0" y="0"/>
                </a:cubicBezTo>
                <a:cubicBezTo>
                  <a:pt x="0" y="309"/>
                  <a:pt x="0" y="309"/>
                  <a:pt x="0" y="309"/>
                </a:cubicBezTo>
              </a:path>
            </a:pathLst>
          </a:custGeom>
          <a:gradFill flip="none" rotWithShape="1">
            <a:gsLst>
              <a:gs pos="43000">
                <a:srgbClr val="5DB343"/>
              </a:gs>
              <a:gs pos="0">
                <a:srgbClr val="19730F"/>
              </a:gs>
            </a:gsLst>
            <a:lin ang="5400000" scaled="1"/>
            <a:tileRect/>
          </a:gra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2" name="Freeform 9"/>
          <p:cNvSpPr>
            <a:spLocks/>
          </p:cNvSpPr>
          <p:nvPr/>
        </p:nvSpPr>
        <p:spPr bwMode="auto">
          <a:xfrm>
            <a:off x="6016531" y="4645000"/>
            <a:ext cx="1372504" cy="968826"/>
          </a:xfrm>
          <a:custGeom>
            <a:avLst/>
            <a:gdLst>
              <a:gd name="T0" fmla="*/ 310 w 310"/>
              <a:gd name="T1" fmla="*/ 0 h 219"/>
              <a:gd name="T2" fmla="*/ 0 w 310"/>
              <a:gd name="T3" fmla="*/ 0 h 219"/>
              <a:gd name="T4" fmla="*/ 219 w 310"/>
              <a:gd name="T5" fmla="*/ 219 h 219"/>
              <a:gd name="T6" fmla="*/ 310 w 310"/>
              <a:gd name="T7" fmla="*/ 0 h 2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10" h="219">
                <a:moveTo>
                  <a:pt x="310" y="0"/>
                </a:moveTo>
                <a:cubicBezTo>
                  <a:pt x="0" y="0"/>
                  <a:pt x="0" y="0"/>
                  <a:pt x="0" y="0"/>
                </a:cubicBezTo>
                <a:cubicBezTo>
                  <a:pt x="219" y="219"/>
                  <a:pt x="219" y="219"/>
                  <a:pt x="219" y="219"/>
                </a:cubicBezTo>
                <a:cubicBezTo>
                  <a:pt x="275" y="163"/>
                  <a:pt x="310" y="85"/>
                  <a:pt x="310" y="0"/>
                </a:cubicBezTo>
              </a:path>
            </a:pathLst>
          </a:custGeom>
          <a:gradFill flip="none" rotWithShape="1">
            <a:gsLst>
              <a:gs pos="6000">
                <a:srgbClr val="FFD900"/>
              </a:gs>
              <a:gs pos="100000">
                <a:srgbClr val="FF6600"/>
              </a:gs>
            </a:gsLst>
            <a:lin ang="16200000" scaled="1"/>
            <a:tileRect/>
          </a:gra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3" name="Freeform 10"/>
          <p:cNvSpPr>
            <a:spLocks/>
          </p:cNvSpPr>
          <p:nvPr/>
        </p:nvSpPr>
        <p:spPr bwMode="auto">
          <a:xfrm>
            <a:off x="4649595" y="4645000"/>
            <a:ext cx="1366936" cy="1366936"/>
          </a:xfrm>
          <a:custGeom>
            <a:avLst/>
            <a:gdLst>
              <a:gd name="T0" fmla="*/ 0 w 309"/>
              <a:gd name="T1" fmla="*/ 0 h 309"/>
              <a:gd name="T2" fmla="*/ 91 w 309"/>
              <a:gd name="T3" fmla="*/ 219 h 309"/>
              <a:gd name="T4" fmla="*/ 309 w 309"/>
              <a:gd name="T5" fmla="*/ 309 h 309"/>
              <a:gd name="T6" fmla="*/ 309 w 309"/>
              <a:gd name="T7" fmla="*/ 0 h 309"/>
              <a:gd name="T8" fmla="*/ 0 w 309"/>
              <a:gd name="T9" fmla="*/ 0 h 3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9" h="309">
                <a:moveTo>
                  <a:pt x="0" y="0"/>
                </a:moveTo>
                <a:cubicBezTo>
                  <a:pt x="0" y="85"/>
                  <a:pt x="35" y="163"/>
                  <a:pt x="91" y="219"/>
                </a:cubicBezTo>
                <a:cubicBezTo>
                  <a:pt x="147" y="275"/>
                  <a:pt x="224" y="309"/>
                  <a:pt x="309" y="309"/>
                </a:cubicBezTo>
                <a:cubicBezTo>
                  <a:pt x="309" y="0"/>
                  <a:pt x="309" y="0"/>
                  <a:pt x="309" y="0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gradFill flip="none" rotWithShape="1">
            <a:gsLst>
              <a:gs pos="0">
                <a:srgbClr val="0078AA"/>
              </a:gs>
              <a:gs pos="47000">
                <a:srgbClr val="00A0E9"/>
              </a:gs>
              <a:gs pos="100000">
                <a:srgbClr val="7AC7F0"/>
              </a:gs>
            </a:gsLst>
            <a:lin ang="8100000" scaled="1"/>
            <a:tileRect/>
          </a:gra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4" name="Freeform 11"/>
          <p:cNvSpPr>
            <a:spLocks/>
          </p:cNvSpPr>
          <p:nvPr/>
        </p:nvSpPr>
        <p:spPr bwMode="auto">
          <a:xfrm>
            <a:off x="5051882" y="3276672"/>
            <a:ext cx="964651" cy="1368328"/>
          </a:xfrm>
          <a:custGeom>
            <a:avLst/>
            <a:gdLst>
              <a:gd name="T0" fmla="*/ 218 w 218"/>
              <a:gd name="T1" fmla="*/ 146 h 309"/>
              <a:gd name="T2" fmla="*/ 218 w 218"/>
              <a:gd name="T3" fmla="*/ 0 h 309"/>
              <a:gd name="T4" fmla="*/ 0 w 218"/>
              <a:gd name="T5" fmla="*/ 90 h 309"/>
              <a:gd name="T6" fmla="*/ 218 w 218"/>
              <a:gd name="T7" fmla="*/ 309 h 309"/>
              <a:gd name="T8" fmla="*/ 218 w 218"/>
              <a:gd name="T9" fmla="*/ 146 h 3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8" h="309">
                <a:moveTo>
                  <a:pt x="218" y="146"/>
                </a:moveTo>
                <a:cubicBezTo>
                  <a:pt x="218" y="0"/>
                  <a:pt x="218" y="0"/>
                  <a:pt x="218" y="0"/>
                </a:cubicBezTo>
                <a:cubicBezTo>
                  <a:pt x="133" y="0"/>
                  <a:pt x="56" y="34"/>
                  <a:pt x="0" y="90"/>
                </a:cubicBezTo>
                <a:cubicBezTo>
                  <a:pt x="218" y="309"/>
                  <a:pt x="218" y="309"/>
                  <a:pt x="218" y="309"/>
                </a:cubicBezTo>
                <a:cubicBezTo>
                  <a:pt x="218" y="146"/>
                  <a:pt x="218" y="146"/>
                  <a:pt x="218" y="146"/>
                </a:cubicBezTo>
              </a:path>
            </a:pathLst>
          </a:custGeom>
          <a:gradFill flip="none" rotWithShape="1">
            <a:gsLst>
              <a:gs pos="43000">
                <a:srgbClr val="5DB343"/>
              </a:gs>
              <a:gs pos="0">
                <a:srgbClr val="19730F"/>
              </a:gs>
            </a:gsLst>
            <a:lin ang="5400000" scaled="1"/>
            <a:tileRect/>
          </a:gra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5" name="Freeform 12"/>
          <p:cNvSpPr>
            <a:spLocks/>
          </p:cNvSpPr>
          <p:nvPr/>
        </p:nvSpPr>
        <p:spPr bwMode="auto">
          <a:xfrm>
            <a:off x="5207784" y="4068717"/>
            <a:ext cx="808748" cy="576285"/>
          </a:xfrm>
          <a:custGeom>
            <a:avLst/>
            <a:gdLst>
              <a:gd name="T0" fmla="*/ 53 w 183"/>
              <a:gd name="T1" fmla="*/ 0 h 130"/>
              <a:gd name="T2" fmla="*/ 0 w 183"/>
              <a:gd name="T3" fmla="*/ 130 h 130"/>
              <a:gd name="T4" fmla="*/ 183 w 183"/>
              <a:gd name="T5" fmla="*/ 130 h 130"/>
              <a:gd name="T6" fmla="*/ 53 w 183"/>
              <a:gd name="T7" fmla="*/ 0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83" h="130">
                <a:moveTo>
                  <a:pt x="53" y="0"/>
                </a:moveTo>
                <a:cubicBezTo>
                  <a:pt x="20" y="33"/>
                  <a:pt x="0" y="79"/>
                  <a:pt x="0" y="130"/>
                </a:cubicBezTo>
                <a:cubicBezTo>
                  <a:pt x="183" y="130"/>
                  <a:pt x="183" y="130"/>
                  <a:pt x="183" y="130"/>
                </a:cubicBezTo>
                <a:cubicBezTo>
                  <a:pt x="53" y="0"/>
                  <a:pt x="53" y="0"/>
                  <a:pt x="53" y="0"/>
                </a:cubicBezTo>
              </a:path>
            </a:pathLst>
          </a:custGeom>
          <a:solidFill>
            <a:srgbClr val="A27506"/>
          </a:solidFill>
          <a:ln>
            <a:noFill/>
          </a:ln>
          <a:extLst/>
        </p:spPr>
        <p:txBody>
          <a:bodyPr/>
          <a:lstStyle/>
          <a:p>
            <a:endParaRPr lang="zh-CN" altLang="en-US" sz="1600">
              <a:solidFill>
                <a:prstClr val="black"/>
              </a:solidFill>
            </a:endParaRPr>
          </a:p>
        </p:txBody>
      </p:sp>
      <p:sp>
        <p:nvSpPr>
          <p:cNvPr id="96" name="Freeform 13"/>
          <p:cNvSpPr>
            <a:spLocks/>
          </p:cNvSpPr>
          <p:nvPr/>
        </p:nvSpPr>
        <p:spPr bwMode="auto">
          <a:xfrm>
            <a:off x="5441640" y="4068717"/>
            <a:ext cx="574893" cy="576285"/>
          </a:xfrm>
          <a:custGeom>
            <a:avLst/>
            <a:gdLst>
              <a:gd name="T0" fmla="*/ 0 w 130"/>
              <a:gd name="T1" fmla="*/ 0 h 130"/>
              <a:gd name="T2" fmla="*/ 0 w 130"/>
              <a:gd name="T3" fmla="*/ 0 h 130"/>
              <a:gd name="T4" fmla="*/ 130 w 130"/>
              <a:gd name="T5" fmla="*/ 130 h 130"/>
              <a:gd name="T6" fmla="*/ 0 w 130"/>
              <a:gd name="T7" fmla="*/ 0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30" h="130"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130" y="130"/>
                  <a:pt x="130" y="130"/>
                  <a:pt x="130" y="130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21327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7" name="Freeform 14"/>
          <p:cNvSpPr>
            <a:spLocks/>
          </p:cNvSpPr>
          <p:nvPr/>
        </p:nvSpPr>
        <p:spPr bwMode="auto">
          <a:xfrm>
            <a:off x="5441640" y="3830685"/>
            <a:ext cx="574893" cy="814316"/>
          </a:xfrm>
          <a:custGeom>
            <a:avLst/>
            <a:gdLst>
              <a:gd name="T0" fmla="*/ 130 w 130"/>
              <a:gd name="T1" fmla="*/ 0 h 184"/>
              <a:gd name="T2" fmla="*/ 0 w 130"/>
              <a:gd name="T3" fmla="*/ 54 h 184"/>
              <a:gd name="T4" fmla="*/ 130 w 130"/>
              <a:gd name="T5" fmla="*/ 184 h 184"/>
              <a:gd name="T6" fmla="*/ 130 w 130"/>
              <a:gd name="T7" fmla="*/ 21 h 184"/>
              <a:gd name="T8" fmla="*/ 130 w 130"/>
              <a:gd name="T9" fmla="*/ 0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0" h="184">
                <a:moveTo>
                  <a:pt x="130" y="0"/>
                </a:moveTo>
                <a:cubicBezTo>
                  <a:pt x="80" y="0"/>
                  <a:pt x="34" y="21"/>
                  <a:pt x="0" y="54"/>
                </a:cubicBezTo>
                <a:cubicBezTo>
                  <a:pt x="130" y="184"/>
                  <a:pt x="130" y="184"/>
                  <a:pt x="130" y="184"/>
                </a:cubicBezTo>
                <a:cubicBezTo>
                  <a:pt x="130" y="21"/>
                  <a:pt x="130" y="21"/>
                  <a:pt x="130" y="21"/>
                </a:cubicBezTo>
                <a:cubicBezTo>
                  <a:pt x="130" y="0"/>
                  <a:pt x="130" y="0"/>
                  <a:pt x="130" y="0"/>
                </a:cubicBezTo>
              </a:path>
            </a:pathLst>
          </a:custGeom>
          <a:gradFill flip="none" rotWithShape="1">
            <a:gsLst>
              <a:gs pos="100000">
                <a:srgbClr val="5DB343"/>
              </a:gs>
              <a:gs pos="0">
                <a:srgbClr val="19730F"/>
              </a:gs>
            </a:gsLst>
            <a:lin ang="5400000" scaled="1"/>
            <a:tileRect/>
          </a:gra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8" name="Freeform 15"/>
          <p:cNvSpPr>
            <a:spLocks/>
          </p:cNvSpPr>
          <p:nvPr/>
        </p:nvSpPr>
        <p:spPr bwMode="auto">
          <a:xfrm>
            <a:off x="6016531" y="3830685"/>
            <a:ext cx="814316" cy="814316"/>
          </a:xfrm>
          <a:custGeom>
            <a:avLst/>
            <a:gdLst>
              <a:gd name="T0" fmla="*/ 0 w 184"/>
              <a:gd name="T1" fmla="*/ 0 h 184"/>
              <a:gd name="T2" fmla="*/ 0 w 184"/>
              <a:gd name="T3" fmla="*/ 184 h 184"/>
              <a:gd name="T4" fmla="*/ 184 w 184"/>
              <a:gd name="T5" fmla="*/ 184 h 184"/>
              <a:gd name="T6" fmla="*/ 184 w 184"/>
              <a:gd name="T7" fmla="*/ 184 h 184"/>
              <a:gd name="T8" fmla="*/ 131 w 184"/>
              <a:gd name="T9" fmla="*/ 54 h 184"/>
              <a:gd name="T10" fmla="*/ 0 w 184"/>
              <a:gd name="T11" fmla="*/ 0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84" h="184">
                <a:moveTo>
                  <a:pt x="0" y="0"/>
                </a:moveTo>
                <a:cubicBezTo>
                  <a:pt x="0" y="184"/>
                  <a:pt x="0" y="184"/>
                  <a:pt x="0" y="184"/>
                </a:cubicBezTo>
                <a:cubicBezTo>
                  <a:pt x="184" y="184"/>
                  <a:pt x="184" y="184"/>
                  <a:pt x="184" y="184"/>
                </a:cubicBezTo>
                <a:cubicBezTo>
                  <a:pt x="184" y="184"/>
                  <a:pt x="184" y="184"/>
                  <a:pt x="184" y="184"/>
                </a:cubicBezTo>
                <a:cubicBezTo>
                  <a:pt x="184" y="133"/>
                  <a:pt x="164" y="87"/>
                  <a:pt x="131" y="54"/>
                </a:cubicBezTo>
                <a:cubicBezTo>
                  <a:pt x="97" y="21"/>
                  <a:pt x="51" y="0"/>
                  <a:pt x="0" y="0"/>
                </a:cubicBezTo>
              </a:path>
            </a:pathLst>
          </a:custGeom>
          <a:gradFill>
            <a:gsLst>
              <a:gs pos="0">
                <a:srgbClr val="0078AA"/>
              </a:gs>
              <a:gs pos="10434">
                <a:srgbClr val="0081B8"/>
              </a:gs>
            </a:gsLst>
            <a:lin ang="5400000" scaled="0"/>
          </a:gra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9" name="Freeform 16"/>
          <p:cNvSpPr>
            <a:spLocks/>
          </p:cNvSpPr>
          <p:nvPr/>
        </p:nvSpPr>
        <p:spPr bwMode="auto">
          <a:xfrm>
            <a:off x="6016532" y="4645000"/>
            <a:ext cx="580461" cy="814316"/>
          </a:xfrm>
          <a:custGeom>
            <a:avLst/>
            <a:gdLst>
              <a:gd name="T0" fmla="*/ 0 w 131"/>
              <a:gd name="T1" fmla="*/ 0 h 184"/>
              <a:gd name="T2" fmla="*/ 0 w 131"/>
              <a:gd name="T3" fmla="*/ 184 h 184"/>
              <a:gd name="T4" fmla="*/ 0 w 131"/>
              <a:gd name="T5" fmla="*/ 184 h 184"/>
              <a:gd name="T6" fmla="*/ 131 w 131"/>
              <a:gd name="T7" fmla="*/ 130 h 184"/>
              <a:gd name="T8" fmla="*/ 0 w 131"/>
              <a:gd name="T9" fmla="*/ 0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1" h="184">
                <a:moveTo>
                  <a:pt x="0" y="0"/>
                </a:moveTo>
                <a:cubicBezTo>
                  <a:pt x="0" y="184"/>
                  <a:pt x="0" y="184"/>
                  <a:pt x="0" y="184"/>
                </a:cubicBezTo>
                <a:cubicBezTo>
                  <a:pt x="0" y="184"/>
                  <a:pt x="0" y="184"/>
                  <a:pt x="0" y="184"/>
                </a:cubicBezTo>
                <a:cubicBezTo>
                  <a:pt x="51" y="184"/>
                  <a:pt x="97" y="163"/>
                  <a:pt x="131" y="130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gradFill flip="none" rotWithShape="1">
            <a:gsLst>
              <a:gs pos="26000">
                <a:srgbClr val="5DB343"/>
              </a:gs>
              <a:gs pos="100000">
                <a:srgbClr val="19730F"/>
              </a:gs>
            </a:gsLst>
            <a:lin ang="5400000" scaled="1"/>
            <a:tileRect/>
          </a:gra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0" name="Freeform 17"/>
          <p:cNvSpPr>
            <a:spLocks/>
          </p:cNvSpPr>
          <p:nvPr/>
        </p:nvSpPr>
        <p:spPr bwMode="auto">
          <a:xfrm>
            <a:off x="6016532" y="4645001"/>
            <a:ext cx="580461" cy="574893"/>
          </a:xfrm>
          <a:custGeom>
            <a:avLst/>
            <a:gdLst>
              <a:gd name="T0" fmla="*/ 0 w 131"/>
              <a:gd name="T1" fmla="*/ 0 h 130"/>
              <a:gd name="T2" fmla="*/ 0 w 131"/>
              <a:gd name="T3" fmla="*/ 0 h 130"/>
              <a:gd name="T4" fmla="*/ 131 w 131"/>
              <a:gd name="T5" fmla="*/ 130 h 130"/>
              <a:gd name="T6" fmla="*/ 131 w 131"/>
              <a:gd name="T7" fmla="*/ 130 h 130"/>
              <a:gd name="T8" fmla="*/ 0 w 131"/>
              <a:gd name="T9" fmla="*/ 0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1" h="130"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131" y="130"/>
                  <a:pt x="131" y="130"/>
                  <a:pt x="131" y="130"/>
                </a:cubicBezTo>
                <a:cubicBezTo>
                  <a:pt x="131" y="130"/>
                  <a:pt x="131" y="130"/>
                  <a:pt x="131" y="130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1C202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1" name="Freeform 18"/>
          <p:cNvSpPr>
            <a:spLocks/>
          </p:cNvSpPr>
          <p:nvPr/>
        </p:nvSpPr>
        <p:spPr bwMode="auto">
          <a:xfrm>
            <a:off x="6830847" y="4645000"/>
            <a:ext cx="0" cy="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07293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2" name="Freeform 19"/>
          <p:cNvSpPr>
            <a:spLocks/>
          </p:cNvSpPr>
          <p:nvPr/>
        </p:nvSpPr>
        <p:spPr bwMode="auto">
          <a:xfrm>
            <a:off x="6830847" y="4645000"/>
            <a:ext cx="0" cy="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3" name="Freeform 20"/>
          <p:cNvSpPr>
            <a:spLocks/>
          </p:cNvSpPr>
          <p:nvPr/>
        </p:nvSpPr>
        <p:spPr bwMode="auto">
          <a:xfrm>
            <a:off x="6016531" y="4645001"/>
            <a:ext cx="814316" cy="574893"/>
          </a:xfrm>
          <a:custGeom>
            <a:avLst/>
            <a:gdLst>
              <a:gd name="T0" fmla="*/ 184 w 184"/>
              <a:gd name="T1" fmla="*/ 0 h 130"/>
              <a:gd name="T2" fmla="*/ 0 w 184"/>
              <a:gd name="T3" fmla="*/ 0 h 130"/>
              <a:gd name="T4" fmla="*/ 131 w 184"/>
              <a:gd name="T5" fmla="*/ 130 h 130"/>
              <a:gd name="T6" fmla="*/ 184 w 184"/>
              <a:gd name="T7" fmla="*/ 0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84" h="130">
                <a:moveTo>
                  <a:pt x="184" y="0"/>
                </a:moveTo>
                <a:cubicBezTo>
                  <a:pt x="0" y="0"/>
                  <a:pt x="0" y="0"/>
                  <a:pt x="0" y="0"/>
                </a:cubicBezTo>
                <a:cubicBezTo>
                  <a:pt x="131" y="130"/>
                  <a:pt x="131" y="130"/>
                  <a:pt x="131" y="130"/>
                </a:cubicBezTo>
                <a:cubicBezTo>
                  <a:pt x="164" y="97"/>
                  <a:pt x="184" y="51"/>
                  <a:pt x="184" y="0"/>
                </a:cubicBezTo>
              </a:path>
            </a:pathLst>
          </a:custGeom>
          <a:solidFill>
            <a:srgbClr val="A27506"/>
          </a:solidFill>
          <a:ln>
            <a:noFill/>
          </a:ln>
          <a:extLst/>
        </p:spPr>
        <p:txBody>
          <a:bodyPr/>
          <a:lstStyle/>
          <a:p>
            <a:endParaRPr lang="zh-CN" altLang="en-US" sz="1600">
              <a:solidFill>
                <a:prstClr val="black"/>
              </a:solidFill>
            </a:endParaRPr>
          </a:p>
        </p:txBody>
      </p:sp>
      <p:sp>
        <p:nvSpPr>
          <p:cNvPr id="104" name="Freeform 21"/>
          <p:cNvSpPr>
            <a:spLocks/>
          </p:cNvSpPr>
          <p:nvPr/>
        </p:nvSpPr>
        <p:spPr bwMode="auto">
          <a:xfrm>
            <a:off x="5207784" y="4645000"/>
            <a:ext cx="808748" cy="814316"/>
          </a:xfrm>
          <a:custGeom>
            <a:avLst/>
            <a:gdLst>
              <a:gd name="T0" fmla="*/ 183 w 183"/>
              <a:gd name="T1" fmla="*/ 0 h 184"/>
              <a:gd name="T2" fmla="*/ 183 w 183"/>
              <a:gd name="T3" fmla="*/ 0 h 184"/>
              <a:gd name="T4" fmla="*/ 0 w 183"/>
              <a:gd name="T5" fmla="*/ 0 h 184"/>
              <a:gd name="T6" fmla="*/ 53 w 183"/>
              <a:gd name="T7" fmla="*/ 130 h 184"/>
              <a:gd name="T8" fmla="*/ 183 w 183"/>
              <a:gd name="T9" fmla="*/ 184 h 184"/>
              <a:gd name="T10" fmla="*/ 183 w 183"/>
              <a:gd name="T11" fmla="*/ 0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83" h="184">
                <a:moveTo>
                  <a:pt x="183" y="0"/>
                </a:moveTo>
                <a:cubicBezTo>
                  <a:pt x="183" y="0"/>
                  <a:pt x="183" y="0"/>
                  <a:pt x="183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51"/>
                  <a:pt x="20" y="97"/>
                  <a:pt x="53" y="130"/>
                </a:cubicBezTo>
                <a:cubicBezTo>
                  <a:pt x="87" y="163"/>
                  <a:pt x="133" y="184"/>
                  <a:pt x="183" y="184"/>
                </a:cubicBezTo>
                <a:cubicBezTo>
                  <a:pt x="183" y="0"/>
                  <a:pt x="183" y="0"/>
                  <a:pt x="183" y="0"/>
                </a:cubicBezTo>
              </a:path>
            </a:pathLst>
          </a:custGeom>
          <a:gradFill>
            <a:gsLst>
              <a:gs pos="0">
                <a:srgbClr val="0078AA"/>
              </a:gs>
              <a:gs pos="10434">
                <a:srgbClr val="0081B8"/>
              </a:gs>
            </a:gsLst>
            <a:lin ang="5400000" scaled="0"/>
          </a:gra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5" name="Freeform 22"/>
          <p:cNvSpPr>
            <a:spLocks/>
          </p:cNvSpPr>
          <p:nvPr/>
        </p:nvSpPr>
        <p:spPr bwMode="auto">
          <a:xfrm>
            <a:off x="5207784" y="4645000"/>
            <a:ext cx="808748" cy="0"/>
          </a:xfrm>
          <a:custGeom>
            <a:avLst/>
            <a:gdLst>
              <a:gd name="T0" fmla="*/ 581 w 581"/>
              <a:gd name="T1" fmla="*/ 581 w 581"/>
              <a:gd name="T2" fmla="*/ 0 w 581"/>
              <a:gd name="T3" fmla="*/ 0 w 581"/>
              <a:gd name="T4" fmla="*/ 0 w 581"/>
              <a:gd name="T5" fmla="*/ 0 w 581"/>
              <a:gd name="T6" fmla="*/ 581 w 581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  <a:cxn ang="0">
                <a:pos x="T3" y="0"/>
              </a:cxn>
              <a:cxn ang="0">
                <a:pos x="T4" y="0"/>
              </a:cxn>
              <a:cxn ang="0">
                <a:pos x="T5" y="0"/>
              </a:cxn>
              <a:cxn ang="0">
                <a:pos x="T6" y="0"/>
              </a:cxn>
            </a:cxnLst>
            <a:rect l="0" t="0" r="r" b="b"/>
            <a:pathLst>
              <a:path w="581">
                <a:moveTo>
                  <a:pt x="581" y="0"/>
                </a:moveTo>
                <a:lnTo>
                  <a:pt x="581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581" y="0"/>
                </a:lnTo>
                <a:close/>
              </a:path>
            </a:pathLst>
          </a:custGeom>
          <a:solidFill>
            <a:srgbClr val="2D112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6" name="Freeform 23"/>
          <p:cNvSpPr>
            <a:spLocks/>
          </p:cNvSpPr>
          <p:nvPr/>
        </p:nvSpPr>
        <p:spPr bwMode="auto">
          <a:xfrm>
            <a:off x="5207784" y="4645000"/>
            <a:ext cx="808748" cy="0"/>
          </a:xfrm>
          <a:custGeom>
            <a:avLst/>
            <a:gdLst>
              <a:gd name="T0" fmla="*/ 581 w 581"/>
              <a:gd name="T1" fmla="*/ 581 w 581"/>
              <a:gd name="T2" fmla="*/ 0 w 581"/>
              <a:gd name="T3" fmla="*/ 0 w 581"/>
              <a:gd name="T4" fmla="*/ 0 w 581"/>
              <a:gd name="T5" fmla="*/ 0 w 581"/>
              <a:gd name="T6" fmla="*/ 581 w 581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  <a:cxn ang="0">
                <a:pos x="T3" y="0"/>
              </a:cxn>
              <a:cxn ang="0">
                <a:pos x="T4" y="0"/>
              </a:cxn>
              <a:cxn ang="0">
                <a:pos x="T5" y="0"/>
              </a:cxn>
              <a:cxn ang="0">
                <a:pos x="T6" y="0"/>
              </a:cxn>
            </a:cxnLst>
            <a:rect l="0" t="0" r="r" b="b"/>
            <a:pathLst>
              <a:path w="581">
                <a:moveTo>
                  <a:pt x="581" y="0"/>
                </a:moveTo>
                <a:lnTo>
                  <a:pt x="581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58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7" name="Line 24"/>
          <p:cNvSpPr>
            <a:spLocks noChangeShapeType="1"/>
          </p:cNvSpPr>
          <p:nvPr/>
        </p:nvSpPr>
        <p:spPr bwMode="auto">
          <a:xfrm>
            <a:off x="6016531" y="4645000"/>
            <a:ext cx="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8" name="Line 25"/>
          <p:cNvSpPr>
            <a:spLocks noChangeShapeType="1"/>
          </p:cNvSpPr>
          <p:nvPr/>
        </p:nvSpPr>
        <p:spPr bwMode="auto">
          <a:xfrm>
            <a:off x="6016531" y="4645000"/>
            <a:ext cx="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9" name="Line 26"/>
          <p:cNvSpPr>
            <a:spLocks noChangeShapeType="1"/>
          </p:cNvSpPr>
          <p:nvPr/>
        </p:nvSpPr>
        <p:spPr bwMode="auto">
          <a:xfrm>
            <a:off x="6016531" y="4645000"/>
            <a:ext cx="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0" name="Line 27"/>
          <p:cNvSpPr>
            <a:spLocks noChangeShapeType="1"/>
          </p:cNvSpPr>
          <p:nvPr/>
        </p:nvSpPr>
        <p:spPr bwMode="auto">
          <a:xfrm>
            <a:off x="6016531" y="4645000"/>
            <a:ext cx="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1" name="Freeform 28"/>
          <p:cNvSpPr>
            <a:spLocks/>
          </p:cNvSpPr>
          <p:nvPr/>
        </p:nvSpPr>
        <p:spPr bwMode="auto">
          <a:xfrm>
            <a:off x="6016531" y="4645000"/>
            <a:ext cx="0" cy="814316"/>
          </a:xfrm>
          <a:custGeom>
            <a:avLst/>
            <a:gdLst>
              <a:gd name="T0" fmla="*/ 0 h 585"/>
              <a:gd name="T1" fmla="*/ 585 h 585"/>
              <a:gd name="T2" fmla="*/ 585 h 585"/>
              <a:gd name="T3" fmla="*/ 585 h 585"/>
              <a:gd name="T4" fmla="*/ 0 h 585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</a:cxnLst>
            <a:rect l="0" t="0" r="r" b="b"/>
            <a:pathLst>
              <a:path h="585">
                <a:moveTo>
                  <a:pt x="0" y="0"/>
                </a:moveTo>
                <a:lnTo>
                  <a:pt x="0" y="585"/>
                </a:lnTo>
                <a:lnTo>
                  <a:pt x="0" y="585"/>
                </a:lnTo>
                <a:lnTo>
                  <a:pt x="0" y="585"/>
                </a:lnTo>
                <a:lnTo>
                  <a:pt x="0" y="0"/>
                </a:lnTo>
                <a:close/>
              </a:path>
            </a:pathLst>
          </a:custGeom>
          <a:solidFill>
            <a:srgbClr val="1C202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2" name="Freeform 29"/>
          <p:cNvSpPr>
            <a:spLocks/>
          </p:cNvSpPr>
          <p:nvPr/>
        </p:nvSpPr>
        <p:spPr bwMode="auto">
          <a:xfrm>
            <a:off x="6016531" y="4645000"/>
            <a:ext cx="0" cy="814316"/>
          </a:xfrm>
          <a:custGeom>
            <a:avLst/>
            <a:gdLst>
              <a:gd name="T0" fmla="*/ 0 h 585"/>
              <a:gd name="T1" fmla="*/ 585 h 585"/>
              <a:gd name="T2" fmla="*/ 585 h 585"/>
              <a:gd name="T3" fmla="*/ 585 h 585"/>
              <a:gd name="T4" fmla="*/ 0 h 585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</a:cxnLst>
            <a:rect l="0" t="0" r="r" b="b"/>
            <a:pathLst>
              <a:path h="585">
                <a:moveTo>
                  <a:pt x="0" y="0"/>
                </a:moveTo>
                <a:lnTo>
                  <a:pt x="0" y="585"/>
                </a:lnTo>
                <a:lnTo>
                  <a:pt x="0" y="585"/>
                </a:lnTo>
                <a:lnTo>
                  <a:pt x="0" y="585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3" name="Line 30"/>
          <p:cNvSpPr>
            <a:spLocks noChangeShapeType="1"/>
          </p:cNvSpPr>
          <p:nvPr/>
        </p:nvSpPr>
        <p:spPr bwMode="auto">
          <a:xfrm>
            <a:off x="6016531" y="4645000"/>
            <a:ext cx="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4" name="Line 31"/>
          <p:cNvSpPr>
            <a:spLocks noChangeShapeType="1"/>
          </p:cNvSpPr>
          <p:nvPr/>
        </p:nvSpPr>
        <p:spPr bwMode="auto">
          <a:xfrm>
            <a:off x="6016531" y="4645000"/>
            <a:ext cx="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5" name="Freeform 32"/>
          <p:cNvSpPr>
            <a:spLocks/>
          </p:cNvSpPr>
          <p:nvPr/>
        </p:nvSpPr>
        <p:spPr bwMode="auto">
          <a:xfrm>
            <a:off x="5348375" y="3971276"/>
            <a:ext cx="1341880" cy="1341880"/>
          </a:xfrm>
          <a:custGeom>
            <a:avLst/>
            <a:gdLst>
              <a:gd name="T0" fmla="*/ 259 w 303"/>
              <a:gd name="T1" fmla="*/ 45 h 303"/>
              <a:gd name="T2" fmla="*/ 151 w 303"/>
              <a:gd name="T3" fmla="*/ 0 h 303"/>
              <a:gd name="T4" fmla="*/ 44 w 303"/>
              <a:gd name="T5" fmla="*/ 45 h 303"/>
              <a:gd name="T6" fmla="*/ 0 w 303"/>
              <a:gd name="T7" fmla="*/ 152 h 303"/>
              <a:gd name="T8" fmla="*/ 44 w 303"/>
              <a:gd name="T9" fmla="*/ 259 h 303"/>
              <a:gd name="T10" fmla="*/ 151 w 303"/>
              <a:gd name="T11" fmla="*/ 303 h 303"/>
              <a:gd name="T12" fmla="*/ 259 w 303"/>
              <a:gd name="T13" fmla="*/ 259 h 303"/>
              <a:gd name="T14" fmla="*/ 303 w 303"/>
              <a:gd name="T15" fmla="*/ 152 h 303"/>
              <a:gd name="T16" fmla="*/ 259 w 303"/>
              <a:gd name="T17" fmla="*/ 45 h 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03" h="303">
                <a:moveTo>
                  <a:pt x="259" y="45"/>
                </a:moveTo>
                <a:cubicBezTo>
                  <a:pt x="231" y="17"/>
                  <a:pt x="193" y="0"/>
                  <a:pt x="151" y="0"/>
                </a:cubicBezTo>
                <a:cubicBezTo>
                  <a:pt x="110" y="0"/>
                  <a:pt x="72" y="17"/>
                  <a:pt x="44" y="45"/>
                </a:cubicBezTo>
                <a:cubicBezTo>
                  <a:pt x="17" y="72"/>
                  <a:pt x="0" y="110"/>
                  <a:pt x="0" y="152"/>
                </a:cubicBezTo>
                <a:cubicBezTo>
                  <a:pt x="0" y="194"/>
                  <a:pt x="17" y="232"/>
                  <a:pt x="44" y="259"/>
                </a:cubicBezTo>
                <a:cubicBezTo>
                  <a:pt x="72" y="286"/>
                  <a:pt x="110" y="303"/>
                  <a:pt x="151" y="303"/>
                </a:cubicBezTo>
                <a:cubicBezTo>
                  <a:pt x="193" y="303"/>
                  <a:pt x="231" y="286"/>
                  <a:pt x="259" y="259"/>
                </a:cubicBezTo>
                <a:cubicBezTo>
                  <a:pt x="286" y="232"/>
                  <a:pt x="303" y="194"/>
                  <a:pt x="303" y="152"/>
                </a:cubicBezTo>
                <a:cubicBezTo>
                  <a:pt x="303" y="110"/>
                  <a:pt x="286" y="72"/>
                  <a:pt x="259" y="45"/>
                </a:cubicBezTo>
                <a:close/>
              </a:path>
            </a:pathLst>
          </a:custGeom>
          <a:solidFill>
            <a:srgbClr val="EFE9EB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8" name="TextBox 117"/>
          <p:cNvSpPr txBox="1"/>
          <p:nvPr/>
        </p:nvSpPr>
        <p:spPr bwMode="auto">
          <a:xfrm>
            <a:off x="2492236" y="3202601"/>
            <a:ext cx="1159292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1600" spc="300">
                <a:solidFill>
                  <a:srgbClr val="8BC925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</a:lstStyle>
          <a:p>
            <a:r>
              <a:rPr lang="zh-CN" altLang="en-US" dirty="0">
                <a:solidFill>
                  <a:srgbClr val="12510B"/>
                </a:solidFill>
              </a:rPr>
              <a:t>添加标题</a:t>
            </a:r>
          </a:p>
        </p:txBody>
      </p:sp>
      <p:sp>
        <p:nvSpPr>
          <p:cNvPr id="120" name="TextBox 119"/>
          <p:cNvSpPr txBox="1"/>
          <p:nvPr/>
        </p:nvSpPr>
        <p:spPr bwMode="auto">
          <a:xfrm>
            <a:off x="2492236" y="5369321"/>
            <a:ext cx="1159292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1600" spc="300">
                <a:solidFill>
                  <a:srgbClr val="F8300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</a:lstStyle>
          <a:p>
            <a:r>
              <a:rPr lang="zh-CN" altLang="en-US" dirty="0">
                <a:solidFill>
                  <a:srgbClr val="0070C0"/>
                </a:solidFill>
              </a:rPr>
              <a:t>添加标题</a:t>
            </a:r>
          </a:p>
        </p:txBody>
      </p:sp>
      <p:cxnSp>
        <p:nvCxnSpPr>
          <p:cNvPr id="121" name="直接连接符 120"/>
          <p:cNvCxnSpPr/>
          <p:nvPr/>
        </p:nvCxnSpPr>
        <p:spPr>
          <a:xfrm flipH="1">
            <a:off x="2418915" y="3541155"/>
            <a:ext cx="2774900" cy="0"/>
          </a:xfrm>
          <a:prstGeom prst="line">
            <a:avLst/>
          </a:prstGeom>
          <a:ln w="158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2" name="直接连接符 121"/>
          <p:cNvCxnSpPr>
            <a:endCxn id="93" idx="0"/>
          </p:cNvCxnSpPr>
          <p:nvPr/>
        </p:nvCxnSpPr>
        <p:spPr>
          <a:xfrm>
            <a:off x="2418865" y="4576094"/>
            <a:ext cx="2230730" cy="0"/>
          </a:xfrm>
          <a:prstGeom prst="line">
            <a:avLst/>
          </a:prstGeom>
          <a:ln w="158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直接连接符 122"/>
          <p:cNvCxnSpPr/>
          <p:nvPr/>
        </p:nvCxnSpPr>
        <p:spPr>
          <a:xfrm flipH="1">
            <a:off x="2418915" y="5763655"/>
            <a:ext cx="2774900" cy="0"/>
          </a:xfrm>
          <a:prstGeom prst="line">
            <a:avLst/>
          </a:prstGeom>
          <a:ln w="158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5" name="矩形 1"/>
          <p:cNvSpPr>
            <a:spLocks noChangeArrowheads="1"/>
          </p:cNvSpPr>
          <p:nvPr/>
        </p:nvSpPr>
        <p:spPr bwMode="auto">
          <a:xfrm>
            <a:off x="2463687" y="4609128"/>
            <a:ext cx="204346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锐普，中国专业</a:t>
            </a:r>
            <a:r>
              <a:rPr lang="en-US" altLang="zh-CN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设计领跑者，用卓越</a:t>
            </a:r>
            <a:r>
              <a:rPr lang="en-US" altLang="zh-CN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为您创造价值。</a:t>
            </a:r>
          </a:p>
        </p:txBody>
      </p:sp>
      <p:sp>
        <p:nvSpPr>
          <p:cNvPr id="126" name="矩形 1"/>
          <p:cNvSpPr>
            <a:spLocks noChangeArrowheads="1"/>
          </p:cNvSpPr>
          <p:nvPr/>
        </p:nvSpPr>
        <p:spPr bwMode="auto">
          <a:xfrm>
            <a:off x="2463687" y="5790228"/>
            <a:ext cx="236182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锐普，中国专业</a:t>
            </a:r>
            <a:r>
              <a:rPr lang="en-US" altLang="zh-CN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设计领跑者，用卓越</a:t>
            </a:r>
            <a:r>
              <a:rPr lang="en-US" altLang="zh-CN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为您创造价值。</a:t>
            </a:r>
          </a:p>
        </p:txBody>
      </p:sp>
      <p:sp>
        <p:nvSpPr>
          <p:cNvPr id="127" name="TextBox 126"/>
          <p:cNvSpPr txBox="1"/>
          <p:nvPr/>
        </p:nvSpPr>
        <p:spPr bwMode="auto">
          <a:xfrm>
            <a:off x="7417585" y="3202601"/>
            <a:ext cx="1159292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1600" spc="300">
                <a:solidFill>
                  <a:srgbClr val="F8300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</a:lstStyle>
          <a:p>
            <a:r>
              <a:rPr lang="zh-CN" altLang="en-US" dirty="0">
                <a:solidFill>
                  <a:srgbClr val="0070C0"/>
                </a:solidFill>
              </a:rPr>
              <a:t>添加标题</a:t>
            </a:r>
          </a:p>
        </p:txBody>
      </p:sp>
      <p:sp>
        <p:nvSpPr>
          <p:cNvPr id="128" name="TextBox 127"/>
          <p:cNvSpPr txBox="1"/>
          <p:nvPr/>
        </p:nvSpPr>
        <p:spPr bwMode="auto">
          <a:xfrm>
            <a:off x="7471361" y="4187581"/>
            <a:ext cx="1159292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1200" spc="300">
                <a:solidFill>
                  <a:srgbClr val="EBAC07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</a:lstStyle>
          <a:p>
            <a:r>
              <a:rPr lang="zh-CN" altLang="en-US" sz="1600" dirty="0">
                <a:solidFill>
                  <a:srgbClr val="FF7619"/>
                </a:solidFill>
              </a:rPr>
              <a:t>添加标题</a:t>
            </a:r>
          </a:p>
        </p:txBody>
      </p:sp>
      <p:sp>
        <p:nvSpPr>
          <p:cNvPr id="129" name="TextBox 128"/>
          <p:cNvSpPr txBox="1"/>
          <p:nvPr/>
        </p:nvSpPr>
        <p:spPr bwMode="auto">
          <a:xfrm>
            <a:off x="7417585" y="5369321"/>
            <a:ext cx="1159292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1600" spc="300">
                <a:solidFill>
                  <a:srgbClr val="8BC925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</a:lstStyle>
          <a:p>
            <a:r>
              <a:rPr lang="zh-CN" altLang="en-US" dirty="0">
                <a:solidFill>
                  <a:srgbClr val="12510B"/>
                </a:solidFill>
              </a:rPr>
              <a:t>添加标题</a:t>
            </a:r>
          </a:p>
        </p:txBody>
      </p:sp>
      <p:cxnSp>
        <p:nvCxnSpPr>
          <p:cNvPr id="130" name="直接连接符 129"/>
          <p:cNvCxnSpPr/>
          <p:nvPr/>
        </p:nvCxnSpPr>
        <p:spPr>
          <a:xfrm flipH="1">
            <a:off x="6837213" y="3541155"/>
            <a:ext cx="2774900" cy="0"/>
          </a:xfrm>
          <a:prstGeom prst="line">
            <a:avLst/>
          </a:prstGeom>
          <a:ln w="158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1" name="直接连接符 130"/>
          <p:cNvCxnSpPr/>
          <p:nvPr/>
        </p:nvCxnSpPr>
        <p:spPr>
          <a:xfrm>
            <a:off x="7401364" y="4576094"/>
            <a:ext cx="2230730" cy="0"/>
          </a:xfrm>
          <a:prstGeom prst="line">
            <a:avLst/>
          </a:prstGeom>
          <a:ln w="158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2" name="直接连接符 131"/>
          <p:cNvCxnSpPr/>
          <p:nvPr/>
        </p:nvCxnSpPr>
        <p:spPr>
          <a:xfrm flipH="1">
            <a:off x="6830847" y="5763655"/>
            <a:ext cx="2774900" cy="0"/>
          </a:xfrm>
          <a:prstGeom prst="line">
            <a:avLst/>
          </a:prstGeom>
          <a:ln w="158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3" name="矩形 1"/>
          <p:cNvSpPr>
            <a:spLocks noChangeArrowheads="1"/>
          </p:cNvSpPr>
          <p:nvPr/>
        </p:nvSpPr>
        <p:spPr bwMode="auto">
          <a:xfrm>
            <a:off x="7389035" y="3574078"/>
            <a:ext cx="243386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锐普，中国专业</a:t>
            </a:r>
            <a:r>
              <a:rPr lang="en-US" altLang="zh-CN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设计领跑者，用卓越</a:t>
            </a:r>
            <a:r>
              <a:rPr lang="en-US" altLang="zh-CN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为您创造价值。</a:t>
            </a:r>
          </a:p>
        </p:txBody>
      </p:sp>
      <p:sp>
        <p:nvSpPr>
          <p:cNvPr id="134" name="矩形 1"/>
          <p:cNvSpPr>
            <a:spLocks noChangeArrowheads="1"/>
          </p:cNvSpPr>
          <p:nvPr/>
        </p:nvSpPr>
        <p:spPr bwMode="auto">
          <a:xfrm>
            <a:off x="7484286" y="4609128"/>
            <a:ext cx="204346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锐普，中国专业</a:t>
            </a:r>
            <a:r>
              <a:rPr lang="en-US" altLang="zh-CN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设计领跑者，用卓越</a:t>
            </a:r>
            <a:r>
              <a:rPr lang="en-US" altLang="zh-CN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为您创造价值。</a:t>
            </a:r>
          </a:p>
        </p:txBody>
      </p:sp>
      <p:sp>
        <p:nvSpPr>
          <p:cNvPr id="135" name="矩形 1"/>
          <p:cNvSpPr>
            <a:spLocks noChangeArrowheads="1"/>
          </p:cNvSpPr>
          <p:nvPr/>
        </p:nvSpPr>
        <p:spPr bwMode="auto">
          <a:xfrm>
            <a:off x="7389036" y="5790228"/>
            <a:ext cx="236182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锐普，中国专业</a:t>
            </a:r>
            <a:r>
              <a:rPr lang="en-US" altLang="zh-CN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设计领跑者，用卓越</a:t>
            </a:r>
            <a:r>
              <a:rPr lang="en-US" altLang="zh-CN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为您创造价值。</a:t>
            </a:r>
          </a:p>
        </p:txBody>
      </p:sp>
      <p:sp>
        <p:nvSpPr>
          <p:cNvPr id="142" name="TextBox 141"/>
          <p:cNvSpPr txBox="1"/>
          <p:nvPr/>
        </p:nvSpPr>
        <p:spPr>
          <a:xfrm>
            <a:off x="6198455" y="286518"/>
            <a:ext cx="374974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r">
              <a:defRPr b="1">
                <a:solidFill>
                  <a:prstClr val="black"/>
                </a:solidFill>
                <a:latin typeface="冬青黑体简体中文 W3" pitchFamily="34" charset="-122"/>
                <a:ea typeface="冬青黑体简体中文 W3" pitchFamily="34" charset="-122"/>
              </a:defRPr>
            </a:lvl1pPr>
          </a:lstStyle>
          <a:p>
            <a:pPr>
              <a:defRPr/>
            </a:pPr>
            <a:r>
              <a:rPr lang="zh-CN" altLang="en-US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商务剪影立体水晶饼形图</a:t>
            </a:r>
            <a:r>
              <a:rPr lang="en-US" altLang="zh-CN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PPT</a:t>
            </a:r>
            <a:r>
              <a:rPr lang="zh-CN" altLang="en-US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图表</a:t>
            </a:r>
          </a:p>
        </p:txBody>
      </p:sp>
      <p:sp>
        <p:nvSpPr>
          <p:cNvPr id="143" name="矩形 142"/>
          <p:cNvSpPr/>
          <p:nvPr/>
        </p:nvSpPr>
        <p:spPr>
          <a:xfrm>
            <a:off x="2241392" y="1473364"/>
            <a:ext cx="795906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buClr>
                <a:srgbClr val="0070C0"/>
              </a:buClr>
            </a:pPr>
            <a:r>
              <a:rPr lang="zh-CN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拥有国内顶尖的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制作技术、顶级的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设计团队， 坚持精益求精、拒绝平庸的做事精神，帮助您实现美观、精致、严谨、动感的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展示效果，让您的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创造卓越价值。</a:t>
            </a:r>
          </a:p>
        </p:txBody>
      </p:sp>
      <p:sp>
        <p:nvSpPr>
          <p:cNvPr id="144" name="矩形 143"/>
          <p:cNvSpPr/>
          <p:nvPr/>
        </p:nvSpPr>
        <p:spPr>
          <a:xfrm>
            <a:off x="2241392" y="1103212"/>
            <a:ext cx="2960726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buClr>
                <a:srgbClr val="0070C0"/>
              </a:buClr>
            </a:pPr>
            <a:r>
              <a:rPr lang="zh-CN" altLang="zh-CN" sz="1400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上海锐普广告有限公司</a:t>
            </a:r>
          </a:p>
        </p:txBody>
      </p:sp>
      <p:sp>
        <p:nvSpPr>
          <p:cNvPr id="145" name="Freeform 32"/>
          <p:cNvSpPr>
            <a:spLocks/>
          </p:cNvSpPr>
          <p:nvPr/>
        </p:nvSpPr>
        <p:spPr bwMode="auto">
          <a:xfrm>
            <a:off x="5453470" y="4076371"/>
            <a:ext cx="1131690" cy="1131690"/>
          </a:xfrm>
          <a:custGeom>
            <a:avLst/>
            <a:gdLst>
              <a:gd name="T0" fmla="*/ 259 w 303"/>
              <a:gd name="T1" fmla="*/ 45 h 303"/>
              <a:gd name="T2" fmla="*/ 151 w 303"/>
              <a:gd name="T3" fmla="*/ 0 h 303"/>
              <a:gd name="T4" fmla="*/ 44 w 303"/>
              <a:gd name="T5" fmla="*/ 45 h 303"/>
              <a:gd name="T6" fmla="*/ 0 w 303"/>
              <a:gd name="T7" fmla="*/ 152 h 303"/>
              <a:gd name="T8" fmla="*/ 44 w 303"/>
              <a:gd name="T9" fmla="*/ 259 h 303"/>
              <a:gd name="T10" fmla="*/ 151 w 303"/>
              <a:gd name="T11" fmla="*/ 303 h 303"/>
              <a:gd name="T12" fmla="*/ 259 w 303"/>
              <a:gd name="T13" fmla="*/ 259 h 303"/>
              <a:gd name="T14" fmla="*/ 303 w 303"/>
              <a:gd name="T15" fmla="*/ 152 h 303"/>
              <a:gd name="T16" fmla="*/ 259 w 303"/>
              <a:gd name="T17" fmla="*/ 45 h 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03" h="303">
                <a:moveTo>
                  <a:pt x="259" y="45"/>
                </a:moveTo>
                <a:cubicBezTo>
                  <a:pt x="231" y="17"/>
                  <a:pt x="193" y="0"/>
                  <a:pt x="151" y="0"/>
                </a:cubicBezTo>
                <a:cubicBezTo>
                  <a:pt x="110" y="0"/>
                  <a:pt x="72" y="17"/>
                  <a:pt x="44" y="45"/>
                </a:cubicBezTo>
                <a:cubicBezTo>
                  <a:pt x="17" y="72"/>
                  <a:pt x="0" y="110"/>
                  <a:pt x="0" y="152"/>
                </a:cubicBezTo>
                <a:cubicBezTo>
                  <a:pt x="0" y="194"/>
                  <a:pt x="17" y="232"/>
                  <a:pt x="44" y="259"/>
                </a:cubicBezTo>
                <a:cubicBezTo>
                  <a:pt x="72" y="286"/>
                  <a:pt x="110" y="303"/>
                  <a:pt x="151" y="303"/>
                </a:cubicBezTo>
                <a:cubicBezTo>
                  <a:pt x="193" y="303"/>
                  <a:pt x="231" y="286"/>
                  <a:pt x="259" y="259"/>
                </a:cubicBezTo>
                <a:cubicBezTo>
                  <a:pt x="286" y="232"/>
                  <a:pt x="303" y="194"/>
                  <a:pt x="303" y="152"/>
                </a:cubicBezTo>
                <a:cubicBezTo>
                  <a:pt x="303" y="110"/>
                  <a:pt x="286" y="72"/>
                  <a:pt x="259" y="45"/>
                </a:cubicBezTo>
                <a:close/>
              </a:path>
            </a:pathLst>
          </a:custGeom>
          <a:solidFill>
            <a:srgbClr val="EFE9EB"/>
          </a:solidFill>
          <a:ln>
            <a:noFill/>
          </a:ln>
          <a:effectLst>
            <a:innerShdw blurRad="114300">
              <a:prstClr val="black">
                <a:alpha val="32000"/>
              </a:prstClr>
            </a:inn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6" name="Freeform 33"/>
          <p:cNvSpPr>
            <a:spLocks/>
          </p:cNvSpPr>
          <p:nvPr/>
        </p:nvSpPr>
        <p:spPr bwMode="auto">
          <a:xfrm>
            <a:off x="5592433" y="4299683"/>
            <a:ext cx="787867" cy="743324"/>
          </a:xfrm>
          <a:custGeom>
            <a:avLst/>
            <a:gdLst>
              <a:gd name="T0" fmla="*/ 44 w 178"/>
              <a:gd name="T1" fmla="*/ 19 h 168"/>
              <a:gd name="T2" fmla="*/ 53 w 178"/>
              <a:gd name="T3" fmla="*/ 11 h 168"/>
              <a:gd name="T4" fmla="*/ 62 w 178"/>
              <a:gd name="T5" fmla="*/ 19 h 168"/>
              <a:gd name="T6" fmla="*/ 58 w 178"/>
              <a:gd name="T7" fmla="*/ 23 h 168"/>
              <a:gd name="T8" fmla="*/ 78 w 178"/>
              <a:gd name="T9" fmla="*/ 29 h 168"/>
              <a:gd name="T10" fmla="*/ 87 w 178"/>
              <a:gd name="T11" fmla="*/ 21 h 168"/>
              <a:gd name="T12" fmla="*/ 96 w 178"/>
              <a:gd name="T13" fmla="*/ 30 h 168"/>
              <a:gd name="T14" fmla="*/ 93 w 178"/>
              <a:gd name="T15" fmla="*/ 33 h 168"/>
              <a:gd name="T16" fmla="*/ 119 w 178"/>
              <a:gd name="T17" fmla="*/ 40 h 168"/>
              <a:gd name="T18" fmla="*/ 148 w 178"/>
              <a:gd name="T19" fmla="*/ 13 h 168"/>
              <a:gd name="T20" fmla="*/ 173 w 178"/>
              <a:gd name="T21" fmla="*/ 5 h 168"/>
              <a:gd name="T22" fmla="*/ 173 w 178"/>
              <a:gd name="T23" fmla="*/ 5 h 168"/>
              <a:gd name="T24" fmla="*/ 173 w 178"/>
              <a:gd name="T25" fmla="*/ 5 h 168"/>
              <a:gd name="T26" fmla="*/ 173 w 178"/>
              <a:gd name="T27" fmla="*/ 5 h 168"/>
              <a:gd name="T28" fmla="*/ 173 w 178"/>
              <a:gd name="T29" fmla="*/ 6 h 168"/>
              <a:gd name="T30" fmla="*/ 165 w 178"/>
              <a:gd name="T31" fmla="*/ 29 h 168"/>
              <a:gd name="T32" fmla="*/ 136 w 178"/>
              <a:gd name="T33" fmla="*/ 56 h 168"/>
              <a:gd name="T34" fmla="*/ 144 w 178"/>
              <a:gd name="T35" fmla="*/ 80 h 168"/>
              <a:gd name="T36" fmla="*/ 148 w 178"/>
              <a:gd name="T37" fmla="*/ 77 h 168"/>
              <a:gd name="T38" fmla="*/ 157 w 178"/>
              <a:gd name="T39" fmla="*/ 86 h 168"/>
              <a:gd name="T40" fmla="*/ 149 w 178"/>
              <a:gd name="T41" fmla="*/ 94 h 168"/>
              <a:gd name="T42" fmla="*/ 155 w 178"/>
              <a:gd name="T43" fmla="*/ 113 h 168"/>
              <a:gd name="T44" fmla="*/ 159 w 178"/>
              <a:gd name="T45" fmla="*/ 109 h 168"/>
              <a:gd name="T46" fmla="*/ 169 w 178"/>
              <a:gd name="T47" fmla="*/ 117 h 168"/>
              <a:gd name="T48" fmla="*/ 159 w 178"/>
              <a:gd name="T49" fmla="*/ 126 h 168"/>
              <a:gd name="T50" fmla="*/ 168 w 178"/>
              <a:gd name="T51" fmla="*/ 153 h 168"/>
              <a:gd name="T52" fmla="*/ 160 w 178"/>
              <a:gd name="T53" fmla="*/ 161 h 168"/>
              <a:gd name="T54" fmla="*/ 129 w 178"/>
              <a:gd name="T55" fmla="*/ 105 h 168"/>
              <a:gd name="T56" fmla="*/ 107 w 178"/>
              <a:gd name="T57" fmla="*/ 84 h 168"/>
              <a:gd name="T58" fmla="*/ 101 w 178"/>
              <a:gd name="T59" fmla="*/ 90 h 168"/>
              <a:gd name="T60" fmla="*/ 56 w 178"/>
              <a:gd name="T61" fmla="*/ 125 h 168"/>
              <a:gd name="T62" fmla="*/ 62 w 178"/>
              <a:gd name="T63" fmla="*/ 162 h 168"/>
              <a:gd name="T64" fmla="*/ 56 w 178"/>
              <a:gd name="T65" fmla="*/ 168 h 168"/>
              <a:gd name="T66" fmla="*/ 37 w 178"/>
              <a:gd name="T67" fmla="*/ 136 h 168"/>
              <a:gd name="T68" fmla="*/ 25 w 178"/>
              <a:gd name="T69" fmla="*/ 148 h 168"/>
              <a:gd name="T70" fmla="*/ 22 w 178"/>
              <a:gd name="T71" fmla="*/ 146 h 168"/>
              <a:gd name="T72" fmla="*/ 35 w 178"/>
              <a:gd name="T73" fmla="*/ 134 h 168"/>
              <a:gd name="T74" fmla="*/ 0 w 178"/>
              <a:gd name="T75" fmla="*/ 117 h 168"/>
              <a:gd name="T76" fmla="*/ 7 w 178"/>
              <a:gd name="T77" fmla="*/ 111 h 168"/>
              <a:gd name="T78" fmla="*/ 47 w 178"/>
              <a:gd name="T79" fmla="*/ 116 h 168"/>
              <a:gd name="T80" fmla="*/ 83 w 178"/>
              <a:gd name="T81" fmla="*/ 74 h 168"/>
              <a:gd name="T82" fmla="*/ 89 w 178"/>
              <a:gd name="T83" fmla="*/ 68 h 168"/>
              <a:gd name="T84" fmla="*/ 66 w 178"/>
              <a:gd name="T85" fmla="*/ 47 h 168"/>
              <a:gd name="T86" fmla="*/ 7 w 178"/>
              <a:gd name="T87" fmla="*/ 19 h 168"/>
              <a:gd name="T88" fmla="*/ 15 w 178"/>
              <a:gd name="T89" fmla="*/ 12 h 168"/>
              <a:gd name="T90" fmla="*/ 44 w 178"/>
              <a:gd name="T91" fmla="*/ 19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78" h="168">
                <a:moveTo>
                  <a:pt x="44" y="19"/>
                </a:moveTo>
                <a:cubicBezTo>
                  <a:pt x="53" y="11"/>
                  <a:pt x="53" y="11"/>
                  <a:pt x="53" y="11"/>
                </a:cubicBezTo>
                <a:cubicBezTo>
                  <a:pt x="62" y="19"/>
                  <a:pt x="62" y="19"/>
                  <a:pt x="62" y="19"/>
                </a:cubicBezTo>
                <a:cubicBezTo>
                  <a:pt x="58" y="23"/>
                  <a:pt x="58" y="23"/>
                  <a:pt x="58" y="23"/>
                </a:cubicBezTo>
                <a:cubicBezTo>
                  <a:pt x="78" y="29"/>
                  <a:pt x="78" y="29"/>
                  <a:pt x="78" y="29"/>
                </a:cubicBezTo>
                <a:cubicBezTo>
                  <a:pt x="87" y="21"/>
                  <a:pt x="87" y="21"/>
                  <a:pt x="87" y="21"/>
                </a:cubicBezTo>
                <a:cubicBezTo>
                  <a:pt x="96" y="30"/>
                  <a:pt x="96" y="30"/>
                  <a:pt x="96" y="30"/>
                </a:cubicBezTo>
                <a:cubicBezTo>
                  <a:pt x="93" y="33"/>
                  <a:pt x="93" y="33"/>
                  <a:pt x="93" y="33"/>
                </a:cubicBezTo>
                <a:cubicBezTo>
                  <a:pt x="119" y="40"/>
                  <a:pt x="119" y="40"/>
                  <a:pt x="119" y="40"/>
                </a:cubicBezTo>
                <a:cubicBezTo>
                  <a:pt x="148" y="13"/>
                  <a:pt x="148" y="13"/>
                  <a:pt x="148" y="13"/>
                </a:cubicBezTo>
                <a:cubicBezTo>
                  <a:pt x="161" y="0"/>
                  <a:pt x="170" y="3"/>
                  <a:pt x="173" y="5"/>
                </a:cubicBezTo>
                <a:cubicBezTo>
                  <a:pt x="173" y="5"/>
                  <a:pt x="173" y="5"/>
                  <a:pt x="173" y="5"/>
                </a:cubicBezTo>
                <a:cubicBezTo>
                  <a:pt x="173" y="5"/>
                  <a:pt x="173" y="5"/>
                  <a:pt x="173" y="5"/>
                </a:cubicBezTo>
                <a:cubicBezTo>
                  <a:pt x="173" y="5"/>
                  <a:pt x="173" y="5"/>
                  <a:pt x="173" y="5"/>
                </a:cubicBezTo>
                <a:cubicBezTo>
                  <a:pt x="173" y="6"/>
                  <a:pt x="173" y="6"/>
                  <a:pt x="173" y="6"/>
                </a:cubicBezTo>
                <a:cubicBezTo>
                  <a:pt x="175" y="8"/>
                  <a:pt x="178" y="16"/>
                  <a:pt x="165" y="29"/>
                </a:cubicBezTo>
                <a:cubicBezTo>
                  <a:pt x="136" y="56"/>
                  <a:pt x="136" y="56"/>
                  <a:pt x="136" y="56"/>
                </a:cubicBezTo>
                <a:cubicBezTo>
                  <a:pt x="144" y="80"/>
                  <a:pt x="144" y="80"/>
                  <a:pt x="144" y="80"/>
                </a:cubicBezTo>
                <a:cubicBezTo>
                  <a:pt x="148" y="77"/>
                  <a:pt x="148" y="77"/>
                  <a:pt x="148" y="77"/>
                </a:cubicBezTo>
                <a:cubicBezTo>
                  <a:pt x="157" y="86"/>
                  <a:pt x="157" y="86"/>
                  <a:pt x="157" y="86"/>
                </a:cubicBezTo>
                <a:cubicBezTo>
                  <a:pt x="149" y="94"/>
                  <a:pt x="149" y="94"/>
                  <a:pt x="149" y="94"/>
                </a:cubicBezTo>
                <a:cubicBezTo>
                  <a:pt x="155" y="113"/>
                  <a:pt x="155" y="113"/>
                  <a:pt x="155" y="113"/>
                </a:cubicBezTo>
                <a:cubicBezTo>
                  <a:pt x="159" y="109"/>
                  <a:pt x="159" y="109"/>
                  <a:pt x="159" y="109"/>
                </a:cubicBezTo>
                <a:cubicBezTo>
                  <a:pt x="169" y="117"/>
                  <a:pt x="169" y="117"/>
                  <a:pt x="169" y="117"/>
                </a:cubicBezTo>
                <a:cubicBezTo>
                  <a:pt x="159" y="126"/>
                  <a:pt x="159" y="126"/>
                  <a:pt x="159" y="126"/>
                </a:cubicBezTo>
                <a:cubicBezTo>
                  <a:pt x="168" y="153"/>
                  <a:pt x="168" y="153"/>
                  <a:pt x="168" y="153"/>
                </a:cubicBezTo>
                <a:cubicBezTo>
                  <a:pt x="160" y="161"/>
                  <a:pt x="160" y="161"/>
                  <a:pt x="160" y="161"/>
                </a:cubicBezTo>
                <a:cubicBezTo>
                  <a:pt x="129" y="105"/>
                  <a:pt x="129" y="105"/>
                  <a:pt x="129" y="105"/>
                </a:cubicBezTo>
                <a:cubicBezTo>
                  <a:pt x="107" y="84"/>
                  <a:pt x="107" y="84"/>
                  <a:pt x="107" y="84"/>
                </a:cubicBezTo>
                <a:cubicBezTo>
                  <a:pt x="103" y="88"/>
                  <a:pt x="101" y="90"/>
                  <a:pt x="101" y="90"/>
                </a:cubicBezTo>
                <a:cubicBezTo>
                  <a:pt x="56" y="125"/>
                  <a:pt x="56" y="125"/>
                  <a:pt x="56" y="125"/>
                </a:cubicBezTo>
                <a:cubicBezTo>
                  <a:pt x="62" y="162"/>
                  <a:pt x="62" y="162"/>
                  <a:pt x="62" y="162"/>
                </a:cubicBezTo>
                <a:cubicBezTo>
                  <a:pt x="56" y="168"/>
                  <a:pt x="56" y="168"/>
                  <a:pt x="56" y="168"/>
                </a:cubicBezTo>
                <a:cubicBezTo>
                  <a:pt x="37" y="136"/>
                  <a:pt x="37" y="136"/>
                  <a:pt x="37" y="136"/>
                </a:cubicBezTo>
                <a:cubicBezTo>
                  <a:pt x="25" y="148"/>
                  <a:pt x="25" y="148"/>
                  <a:pt x="25" y="148"/>
                </a:cubicBezTo>
                <a:cubicBezTo>
                  <a:pt x="22" y="146"/>
                  <a:pt x="22" y="146"/>
                  <a:pt x="22" y="146"/>
                </a:cubicBezTo>
                <a:cubicBezTo>
                  <a:pt x="35" y="134"/>
                  <a:pt x="35" y="134"/>
                  <a:pt x="35" y="134"/>
                </a:cubicBezTo>
                <a:cubicBezTo>
                  <a:pt x="0" y="117"/>
                  <a:pt x="0" y="117"/>
                  <a:pt x="0" y="117"/>
                </a:cubicBezTo>
                <a:cubicBezTo>
                  <a:pt x="7" y="111"/>
                  <a:pt x="7" y="111"/>
                  <a:pt x="7" y="111"/>
                </a:cubicBezTo>
                <a:cubicBezTo>
                  <a:pt x="47" y="116"/>
                  <a:pt x="47" y="116"/>
                  <a:pt x="47" y="116"/>
                </a:cubicBezTo>
                <a:cubicBezTo>
                  <a:pt x="83" y="74"/>
                  <a:pt x="83" y="74"/>
                  <a:pt x="83" y="74"/>
                </a:cubicBezTo>
                <a:cubicBezTo>
                  <a:pt x="83" y="74"/>
                  <a:pt x="86" y="72"/>
                  <a:pt x="89" y="68"/>
                </a:cubicBezTo>
                <a:cubicBezTo>
                  <a:pt x="66" y="47"/>
                  <a:pt x="66" y="47"/>
                  <a:pt x="66" y="47"/>
                </a:cubicBezTo>
                <a:cubicBezTo>
                  <a:pt x="7" y="19"/>
                  <a:pt x="7" y="19"/>
                  <a:pt x="7" y="19"/>
                </a:cubicBezTo>
                <a:cubicBezTo>
                  <a:pt x="15" y="12"/>
                  <a:pt x="15" y="12"/>
                  <a:pt x="15" y="12"/>
                </a:cubicBezTo>
                <a:lnTo>
                  <a:pt x="44" y="19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36" name="Freeform 21"/>
          <p:cNvSpPr>
            <a:spLocks/>
          </p:cNvSpPr>
          <p:nvPr/>
        </p:nvSpPr>
        <p:spPr bwMode="auto">
          <a:xfrm>
            <a:off x="6719888" y="5314674"/>
            <a:ext cx="274638" cy="274638"/>
          </a:xfrm>
          <a:custGeom>
            <a:avLst/>
            <a:gdLst>
              <a:gd name="T0" fmla="*/ 0 w 88"/>
              <a:gd name="T1" fmla="*/ 1 h 88"/>
              <a:gd name="T2" fmla="*/ 88 w 88"/>
              <a:gd name="T3" fmla="*/ 88 h 88"/>
              <a:gd name="T4" fmla="*/ 88 w 88"/>
              <a:gd name="T5" fmla="*/ 88 h 88"/>
              <a:gd name="T6" fmla="*/ 0 w 88"/>
              <a:gd name="T7" fmla="*/ 0 h 88"/>
              <a:gd name="T8" fmla="*/ 0 w 88"/>
              <a:gd name="T9" fmla="*/ 1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8" h="88">
                <a:moveTo>
                  <a:pt x="0" y="1"/>
                </a:moveTo>
                <a:cubicBezTo>
                  <a:pt x="88" y="88"/>
                  <a:pt x="88" y="88"/>
                  <a:pt x="88" y="88"/>
                </a:cubicBezTo>
                <a:cubicBezTo>
                  <a:pt x="88" y="88"/>
                  <a:pt x="88" y="88"/>
                  <a:pt x="88" y="88"/>
                </a:cubicBezTo>
                <a:cubicBezTo>
                  <a:pt x="55" y="55"/>
                  <a:pt x="26" y="26"/>
                  <a:pt x="0" y="0"/>
                </a:cubicBezTo>
                <a:cubicBezTo>
                  <a:pt x="0" y="1"/>
                  <a:pt x="0" y="1"/>
                  <a:pt x="0" y="1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1046" name="组合 1045"/>
          <p:cNvGrpSpPr/>
          <p:nvPr/>
        </p:nvGrpSpPr>
        <p:grpSpPr>
          <a:xfrm>
            <a:off x="4665346" y="3293470"/>
            <a:ext cx="2703513" cy="2695575"/>
            <a:chOff x="3165475" y="2803525"/>
            <a:chExt cx="2703513" cy="2695575"/>
          </a:xfrm>
        </p:grpSpPr>
        <p:sp>
          <p:nvSpPr>
            <p:cNvPr id="1032" name="Freeform 17"/>
            <p:cNvSpPr>
              <a:spLocks/>
            </p:cNvSpPr>
            <p:nvPr/>
          </p:nvSpPr>
          <p:spPr bwMode="auto">
            <a:xfrm>
              <a:off x="3165475" y="3194050"/>
              <a:ext cx="669925" cy="958850"/>
            </a:xfrm>
            <a:custGeom>
              <a:avLst/>
              <a:gdLst>
                <a:gd name="T0" fmla="*/ 214 w 214"/>
                <a:gd name="T1" fmla="*/ 88 h 306"/>
                <a:gd name="T2" fmla="*/ 126 w 214"/>
                <a:gd name="T3" fmla="*/ 1 h 306"/>
                <a:gd name="T4" fmla="*/ 127 w 214"/>
                <a:gd name="T5" fmla="*/ 0 h 306"/>
                <a:gd name="T6" fmla="*/ 127 w 214"/>
                <a:gd name="T7" fmla="*/ 0 h 306"/>
                <a:gd name="T8" fmla="*/ 0 w 214"/>
                <a:gd name="T9" fmla="*/ 306 h 306"/>
                <a:gd name="T10" fmla="*/ 124 w 214"/>
                <a:gd name="T11" fmla="*/ 306 h 306"/>
                <a:gd name="T12" fmla="*/ 214 w 214"/>
                <a:gd name="T13" fmla="*/ 88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4" h="306">
                  <a:moveTo>
                    <a:pt x="214" y="88"/>
                  </a:moveTo>
                  <a:cubicBezTo>
                    <a:pt x="188" y="62"/>
                    <a:pt x="159" y="33"/>
                    <a:pt x="126" y="1"/>
                  </a:cubicBezTo>
                  <a:cubicBezTo>
                    <a:pt x="126" y="1"/>
                    <a:pt x="127" y="0"/>
                    <a:pt x="127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48" y="79"/>
                    <a:pt x="0" y="186"/>
                    <a:pt x="0" y="306"/>
                  </a:cubicBezTo>
                  <a:cubicBezTo>
                    <a:pt x="46" y="306"/>
                    <a:pt x="87" y="306"/>
                    <a:pt x="124" y="306"/>
                  </a:cubicBezTo>
                  <a:cubicBezTo>
                    <a:pt x="124" y="221"/>
                    <a:pt x="158" y="144"/>
                    <a:pt x="214" y="88"/>
                  </a:cubicBezTo>
                  <a:close/>
                </a:path>
              </a:pathLst>
            </a:custGeom>
            <a:gradFill flip="none" rotWithShape="1">
              <a:gsLst>
                <a:gs pos="76000">
                  <a:schemeClr val="bg1">
                    <a:alpha val="22000"/>
                  </a:schemeClr>
                </a:gs>
                <a:gs pos="97000">
                  <a:srgbClr val="FFFFFF">
                    <a:alpha val="0"/>
                  </a:srgbClr>
                </a:gs>
                <a:gs pos="8000">
                  <a:schemeClr val="bg1">
                    <a:alpha val="14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63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033" name="Freeform 18"/>
            <p:cNvSpPr>
              <a:spLocks/>
            </p:cNvSpPr>
            <p:nvPr/>
          </p:nvSpPr>
          <p:spPr bwMode="auto">
            <a:xfrm>
              <a:off x="4513263" y="2803525"/>
              <a:ext cx="1355725" cy="1349375"/>
            </a:xfrm>
            <a:custGeom>
              <a:avLst/>
              <a:gdLst>
                <a:gd name="T0" fmla="*/ 1 w 433"/>
                <a:gd name="T1" fmla="*/ 123 h 431"/>
                <a:gd name="T2" fmla="*/ 309 w 433"/>
                <a:gd name="T3" fmla="*/ 431 h 431"/>
                <a:gd name="T4" fmla="*/ 433 w 433"/>
                <a:gd name="T5" fmla="*/ 431 h 431"/>
                <a:gd name="T6" fmla="*/ 306 w 433"/>
                <a:gd name="T7" fmla="*/ 126 h 431"/>
                <a:gd name="T8" fmla="*/ 0 w 433"/>
                <a:gd name="T9" fmla="*/ 0 h 431"/>
                <a:gd name="T10" fmla="*/ 0 w 433"/>
                <a:gd name="T11" fmla="*/ 123 h 431"/>
                <a:gd name="T12" fmla="*/ 1 w 433"/>
                <a:gd name="T13" fmla="*/ 123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3" h="431">
                  <a:moveTo>
                    <a:pt x="1" y="123"/>
                  </a:moveTo>
                  <a:cubicBezTo>
                    <a:pt x="171" y="123"/>
                    <a:pt x="309" y="261"/>
                    <a:pt x="309" y="431"/>
                  </a:cubicBezTo>
                  <a:cubicBezTo>
                    <a:pt x="433" y="431"/>
                    <a:pt x="433" y="431"/>
                    <a:pt x="433" y="431"/>
                  </a:cubicBezTo>
                  <a:cubicBezTo>
                    <a:pt x="433" y="311"/>
                    <a:pt x="384" y="204"/>
                    <a:pt x="306" y="126"/>
                  </a:cubicBezTo>
                  <a:cubicBezTo>
                    <a:pt x="228" y="48"/>
                    <a:pt x="120" y="0"/>
                    <a:pt x="0" y="0"/>
                  </a:cubicBezTo>
                  <a:cubicBezTo>
                    <a:pt x="0" y="46"/>
                    <a:pt x="0" y="87"/>
                    <a:pt x="0" y="123"/>
                  </a:cubicBezTo>
                  <a:cubicBezTo>
                    <a:pt x="1" y="123"/>
                    <a:pt x="1" y="123"/>
                    <a:pt x="1" y="123"/>
                  </a:cubicBezTo>
                  <a:close/>
                </a:path>
              </a:pathLst>
            </a:custGeom>
            <a:gradFill flip="none" rotWithShape="1">
              <a:gsLst>
                <a:gs pos="76000">
                  <a:schemeClr val="bg1">
                    <a:alpha val="22000"/>
                  </a:schemeClr>
                </a:gs>
                <a:gs pos="97000">
                  <a:srgbClr val="FFFFFF">
                    <a:alpha val="0"/>
                  </a:srgbClr>
                </a:gs>
                <a:gs pos="8000">
                  <a:schemeClr val="bg1">
                    <a:alpha val="14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63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034" name="Freeform 19"/>
            <p:cNvSpPr>
              <a:spLocks/>
            </p:cNvSpPr>
            <p:nvPr/>
          </p:nvSpPr>
          <p:spPr bwMode="auto">
            <a:xfrm>
              <a:off x="4513263" y="4835525"/>
              <a:ext cx="957263" cy="663575"/>
            </a:xfrm>
            <a:custGeom>
              <a:avLst/>
              <a:gdLst>
                <a:gd name="T0" fmla="*/ 306 w 306"/>
                <a:gd name="T1" fmla="*/ 87 h 212"/>
                <a:gd name="T2" fmla="*/ 218 w 306"/>
                <a:gd name="T3" fmla="*/ 0 h 212"/>
                <a:gd name="T4" fmla="*/ 1 w 306"/>
                <a:gd name="T5" fmla="*/ 89 h 212"/>
                <a:gd name="T6" fmla="*/ 0 w 306"/>
                <a:gd name="T7" fmla="*/ 89 h 212"/>
                <a:gd name="T8" fmla="*/ 0 w 306"/>
                <a:gd name="T9" fmla="*/ 212 h 212"/>
                <a:gd name="T10" fmla="*/ 306 w 306"/>
                <a:gd name="T11" fmla="*/ 87 h 212"/>
                <a:gd name="T12" fmla="*/ 306 w 306"/>
                <a:gd name="T13" fmla="*/ 87 h 212"/>
                <a:gd name="T14" fmla="*/ 306 w 306"/>
                <a:gd name="T15" fmla="*/ 87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6" h="212">
                  <a:moveTo>
                    <a:pt x="306" y="87"/>
                  </a:moveTo>
                  <a:cubicBezTo>
                    <a:pt x="306" y="87"/>
                    <a:pt x="306" y="87"/>
                    <a:pt x="218" y="0"/>
                  </a:cubicBezTo>
                  <a:cubicBezTo>
                    <a:pt x="163" y="55"/>
                    <a:pt x="86" y="89"/>
                    <a:pt x="1" y="89"/>
                  </a:cubicBezTo>
                  <a:cubicBezTo>
                    <a:pt x="1" y="89"/>
                    <a:pt x="1" y="89"/>
                    <a:pt x="0" y="89"/>
                  </a:cubicBezTo>
                  <a:cubicBezTo>
                    <a:pt x="0" y="212"/>
                    <a:pt x="0" y="212"/>
                    <a:pt x="0" y="212"/>
                  </a:cubicBezTo>
                  <a:cubicBezTo>
                    <a:pt x="120" y="212"/>
                    <a:pt x="228" y="165"/>
                    <a:pt x="306" y="87"/>
                  </a:cubicBezTo>
                  <a:cubicBezTo>
                    <a:pt x="306" y="87"/>
                    <a:pt x="306" y="87"/>
                    <a:pt x="306" y="87"/>
                  </a:cubicBezTo>
                  <a:cubicBezTo>
                    <a:pt x="306" y="87"/>
                    <a:pt x="306" y="87"/>
                    <a:pt x="306" y="87"/>
                  </a:cubicBezTo>
                  <a:close/>
                </a:path>
              </a:pathLst>
            </a:custGeom>
            <a:gradFill flip="none" rotWithShape="1">
              <a:gsLst>
                <a:gs pos="76000">
                  <a:schemeClr val="bg1">
                    <a:alpha val="22000"/>
                  </a:schemeClr>
                </a:gs>
                <a:gs pos="97000">
                  <a:srgbClr val="FFFFFF">
                    <a:alpha val="0"/>
                  </a:srgbClr>
                </a:gs>
                <a:gs pos="8000">
                  <a:schemeClr val="bg1">
                    <a:alpha val="14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63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035" name="Freeform 20"/>
            <p:cNvSpPr>
              <a:spLocks/>
            </p:cNvSpPr>
            <p:nvPr/>
          </p:nvSpPr>
          <p:spPr bwMode="auto">
            <a:xfrm>
              <a:off x="5195888" y="4152900"/>
              <a:ext cx="673100" cy="954088"/>
            </a:xfrm>
            <a:custGeom>
              <a:avLst/>
              <a:gdLst>
                <a:gd name="T0" fmla="*/ 0 w 215"/>
                <a:gd name="T1" fmla="*/ 217 h 305"/>
                <a:gd name="T2" fmla="*/ 88 w 215"/>
                <a:gd name="T3" fmla="*/ 305 h 305"/>
                <a:gd name="T4" fmla="*/ 215 w 215"/>
                <a:gd name="T5" fmla="*/ 0 h 305"/>
                <a:gd name="T6" fmla="*/ 91 w 215"/>
                <a:gd name="T7" fmla="*/ 0 h 305"/>
                <a:gd name="T8" fmla="*/ 0 w 215"/>
                <a:gd name="T9" fmla="*/ 217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5" h="305">
                  <a:moveTo>
                    <a:pt x="0" y="217"/>
                  </a:moveTo>
                  <a:cubicBezTo>
                    <a:pt x="26" y="243"/>
                    <a:pt x="55" y="272"/>
                    <a:pt x="88" y="305"/>
                  </a:cubicBezTo>
                  <a:cubicBezTo>
                    <a:pt x="166" y="227"/>
                    <a:pt x="215" y="118"/>
                    <a:pt x="215" y="0"/>
                  </a:cubicBezTo>
                  <a:cubicBezTo>
                    <a:pt x="215" y="0"/>
                    <a:pt x="215" y="0"/>
                    <a:pt x="91" y="0"/>
                  </a:cubicBezTo>
                  <a:cubicBezTo>
                    <a:pt x="91" y="85"/>
                    <a:pt x="56" y="162"/>
                    <a:pt x="0" y="217"/>
                  </a:cubicBezTo>
                  <a:close/>
                </a:path>
              </a:pathLst>
            </a:custGeom>
            <a:gradFill flip="none" rotWithShape="1">
              <a:gsLst>
                <a:gs pos="76000">
                  <a:schemeClr val="bg1">
                    <a:alpha val="22000"/>
                  </a:schemeClr>
                </a:gs>
                <a:gs pos="97000">
                  <a:srgbClr val="FFFFFF">
                    <a:alpha val="0"/>
                  </a:srgbClr>
                </a:gs>
                <a:gs pos="8000">
                  <a:schemeClr val="bg1">
                    <a:alpha val="14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63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038" name="Freeform 22"/>
            <p:cNvSpPr>
              <a:spLocks/>
            </p:cNvSpPr>
            <p:nvPr/>
          </p:nvSpPr>
          <p:spPr bwMode="auto">
            <a:xfrm>
              <a:off x="3165475" y="4152900"/>
              <a:ext cx="1347788" cy="1346200"/>
            </a:xfrm>
            <a:custGeom>
              <a:avLst/>
              <a:gdLst>
                <a:gd name="T0" fmla="*/ 124 w 430"/>
                <a:gd name="T1" fmla="*/ 0 h 430"/>
                <a:gd name="T2" fmla="*/ 0 w 430"/>
                <a:gd name="T3" fmla="*/ 0 h 430"/>
                <a:gd name="T4" fmla="*/ 127 w 430"/>
                <a:gd name="T5" fmla="*/ 305 h 430"/>
                <a:gd name="T6" fmla="*/ 430 w 430"/>
                <a:gd name="T7" fmla="*/ 430 h 430"/>
                <a:gd name="T8" fmla="*/ 430 w 430"/>
                <a:gd name="T9" fmla="*/ 307 h 430"/>
                <a:gd name="T10" fmla="*/ 124 w 430"/>
                <a:gd name="T11" fmla="*/ 0 h 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0" h="430">
                  <a:moveTo>
                    <a:pt x="124" y="0"/>
                  </a:moveTo>
                  <a:cubicBezTo>
                    <a:pt x="87" y="0"/>
                    <a:pt x="46" y="0"/>
                    <a:pt x="0" y="0"/>
                  </a:cubicBezTo>
                  <a:cubicBezTo>
                    <a:pt x="0" y="118"/>
                    <a:pt x="48" y="227"/>
                    <a:pt x="127" y="305"/>
                  </a:cubicBezTo>
                  <a:cubicBezTo>
                    <a:pt x="205" y="383"/>
                    <a:pt x="312" y="430"/>
                    <a:pt x="430" y="430"/>
                  </a:cubicBezTo>
                  <a:cubicBezTo>
                    <a:pt x="430" y="430"/>
                    <a:pt x="430" y="430"/>
                    <a:pt x="430" y="307"/>
                  </a:cubicBezTo>
                  <a:cubicBezTo>
                    <a:pt x="261" y="307"/>
                    <a:pt x="124" y="169"/>
                    <a:pt x="124" y="0"/>
                  </a:cubicBezTo>
                  <a:close/>
                </a:path>
              </a:pathLst>
            </a:custGeom>
            <a:gradFill flip="none" rotWithShape="1">
              <a:gsLst>
                <a:gs pos="76000">
                  <a:schemeClr val="bg1">
                    <a:alpha val="22000"/>
                  </a:schemeClr>
                </a:gs>
                <a:gs pos="97000">
                  <a:srgbClr val="FFFFFF">
                    <a:alpha val="0"/>
                  </a:srgbClr>
                </a:gs>
                <a:gs pos="8000">
                  <a:schemeClr val="bg1">
                    <a:alpha val="14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63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039" name="Freeform 23"/>
            <p:cNvSpPr>
              <a:spLocks/>
            </p:cNvSpPr>
            <p:nvPr/>
          </p:nvSpPr>
          <p:spPr bwMode="auto">
            <a:xfrm>
              <a:off x="3563938" y="2803525"/>
              <a:ext cx="949325" cy="666750"/>
            </a:xfrm>
            <a:custGeom>
              <a:avLst/>
              <a:gdLst>
                <a:gd name="T0" fmla="*/ 303 w 303"/>
                <a:gd name="T1" fmla="*/ 123 h 213"/>
                <a:gd name="T2" fmla="*/ 303 w 303"/>
                <a:gd name="T3" fmla="*/ 0 h 213"/>
                <a:gd name="T4" fmla="*/ 0 w 303"/>
                <a:gd name="T5" fmla="*/ 125 h 213"/>
                <a:gd name="T6" fmla="*/ 87 w 303"/>
                <a:gd name="T7" fmla="*/ 213 h 213"/>
                <a:gd name="T8" fmla="*/ 303 w 303"/>
                <a:gd name="T9" fmla="*/ 123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3" h="213">
                  <a:moveTo>
                    <a:pt x="303" y="123"/>
                  </a:moveTo>
                  <a:cubicBezTo>
                    <a:pt x="303" y="87"/>
                    <a:pt x="303" y="46"/>
                    <a:pt x="303" y="0"/>
                  </a:cubicBezTo>
                  <a:cubicBezTo>
                    <a:pt x="185" y="0"/>
                    <a:pt x="78" y="47"/>
                    <a:pt x="0" y="125"/>
                  </a:cubicBezTo>
                  <a:cubicBezTo>
                    <a:pt x="0" y="126"/>
                    <a:pt x="6" y="132"/>
                    <a:pt x="87" y="213"/>
                  </a:cubicBezTo>
                  <a:cubicBezTo>
                    <a:pt x="142" y="158"/>
                    <a:pt x="219" y="123"/>
                    <a:pt x="303" y="123"/>
                  </a:cubicBezTo>
                  <a:close/>
                </a:path>
              </a:pathLst>
            </a:custGeom>
            <a:gradFill flip="none" rotWithShape="1">
              <a:gsLst>
                <a:gs pos="76000">
                  <a:schemeClr val="bg1">
                    <a:alpha val="22000"/>
                  </a:schemeClr>
                </a:gs>
                <a:gs pos="97000">
                  <a:srgbClr val="FFFFFF">
                    <a:alpha val="0"/>
                  </a:srgbClr>
                </a:gs>
                <a:gs pos="8000">
                  <a:schemeClr val="bg1">
                    <a:alpha val="14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63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041" name="Freeform 25"/>
          <p:cNvSpPr>
            <a:spLocks/>
          </p:cNvSpPr>
          <p:nvPr/>
        </p:nvSpPr>
        <p:spPr bwMode="auto">
          <a:xfrm>
            <a:off x="6037263" y="4635224"/>
            <a:ext cx="0" cy="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C16F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42" name="Freeform 26"/>
          <p:cNvSpPr>
            <a:spLocks/>
          </p:cNvSpPr>
          <p:nvPr/>
        </p:nvSpPr>
        <p:spPr bwMode="auto">
          <a:xfrm>
            <a:off x="6037263" y="4635224"/>
            <a:ext cx="0" cy="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C16F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43" name="Freeform 27"/>
          <p:cNvSpPr>
            <a:spLocks/>
          </p:cNvSpPr>
          <p:nvPr/>
        </p:nvSpPr>
        <p:spPr bwMode="auto">
          <a:xfrm>
            <a:off x="6037263" y="4635224"/>
            <a:ext cx="0" cy="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C16F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44" name="Freeform 28"/>
          <p:cNvSpPr>
            <a:spLocks/>
          </p:cNvSpPr>
          <p:nvPr/>
        </p:nvSpPr>
        <p:spPr bwMode="auto">
          <a:xfrm>
            <a:off x="6037263" y="4635224"/>
            <a:ext cx="0" cy="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C16F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45" name="Freeform 29"/>
          <p:cNvSpPr>
            <a:spLocks/>
          </p:cNvSpPr>
          <p:nvPr/>
        </p:nvSpPr>
        <p:spPr bwMode="auto">
          <a:xfrm>
            <a:off x="6037263" y="4635224"/>
            <a:ext cx="0" cy="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C16F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7" name="Freeform 41"/>
          <p:cNvSpPr>
            <a:spLocks/>
          </p:cNvSpPr>
          <p:nvPr/>
        </p:nvSpPr>
        <p:spPr bwMode="auto">
          <a:xfrm>
            <a:off x="6166866" y="5104357"/>
            <a:ext cx="9744" cy="13920"/>
          </a:xfrm>
          <a:custGeom>
            <a:avLst/>
            <a:gdLst>
              <a:gd name="T0" fmla="*/ 2 w 2"/>
              <a:gd name="T1" fmla="*/ 1 h 3"/>
              <a:gd name="T2" fmla="*/ 0 w 2"/>
              <a:gd name="T3" fmla="*/ 3 h 3"/>
              <a:gd name="T4" fmla="*/ 0 w 2"/>
              <a:gd name="T5" fmla="*/ 2 h 3"/>
              <a:gd name="T6" fmla="*/ 0 w 2"/>
              <a:gd name="T7" fmla="*/ 1 h 3"/>
              <a:gd name="T8" fmla="*/ 1 w 2"/>
              <a:gd name="T9" fmla="*/ 0 h 3"/>
              <a:gd name="T10" fmla="*/ 1 w 2"/>
              <a:gd name="T11" fmla="*/ 0 h 3"/>
              <a:gd name="T12" fmla="*/ 2 w 2"/>
              <a:gd name="T13" fmla="*/ 1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" h="3">
                <a:moveTo>
                  <a:pt x="2" y="1"/>
                </a:moveTo>
                <a:cubicBezTo>
                  <a:pt x="2" y="2"/>
                  <a:pt x="1" y="3"/>
                  <a:pt x="0" y="3"/>
                </a:cubicBezTo>
                <a:cubicBezTo>
                  <a:pt x="0" y="3"/>
                  <a:pt x="0" y="2"/>
                  <a:pt x="0" y="2"/>
                </a:cubicBezTo>
                <a:cubicBezTo>
                  <a:pt x="0" y="1"/>
                  <a:pt x="0" y="1"/>
                  <a:pt x="0" y="1"/>
                </a:cubicBezTo>
                <a:cubicBezTo>
                  <a:pt x="0" y="0"/>
                  <a:pt x="0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2" y="1"/>
                  <a:pt x="2" y="1"/>
                  <a:pt x="2" y="1"/>
                </a:cubicBezTo>
                <a:close/>
              </a:path>
            </a:pathLst>
          </a:custGeom>
          <a:solidFill>
            <a:srgbClr val="313A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9" name="TextBox 118"/>
          <p:cNvSpPr txBox="1"/>
          <p:nvPr/>
        </p:nvSpPr>
        <p:spPr bwMode="auto">
          <a:xfrm>
            <a:off x="2492236" y="4187581"/>
            <a:ext cx="1159292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1200" spc="300">
                <a:solidFill>
                  <a:srgbClr val="EBAC07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</a:lstStyle>
          <a:p>
            <a:r>
              <a:rPr lang="zh-CN" altLang="en-US" sz="1600" dirty="0">
                <a:solidFill>
                  <a:srgbClr val="FF7619"/>
                </a:solidFill>
              </a:rPr>
              <a:t>添加标题</a:t>
            </a:r>
          </a:p>
        </p:txBody>
      </p:sp>
      <p:sp>
        <p:nvSpPr>
          <p:cNvPr id="124" name="矩形 1"/>
          <p:cNvSpPr>
            <a:spLocks noChangeArrowheads="1"/>
          </p:cNvSpPr>
          <p:nvPr/>
        </p:nvSpPr>
        <p:spPr bwMode="auto">
          <a:xfrm>
            <a:off x="2463686" y="3574078"/>
            <a:ext cx="243386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锐普，中国专业</a:t>
            </a:r>
            <a:r>
              <a:rPr lang="en-US" altLang="zh-CN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设计领跑者，用卓越</a:t>
            </a:r>
            <a:r>
              <a:rPr lang="en-US" altLang="zh-CN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为您创造价值。</a:t>
            </a:r>
          </a:p>
        </p:txBody>
      </p:sp>
      <p:sp>
        <p:nvSpPr>
          <p:cNvPr id="136" name="TextBox 682"/>
          <p:cNvSpPr txBox="1"/>
          <p:nvPr/>
        </p:nvSpPr>
        <p:spPr>
          <a:xfrm>
            <a:off x="6536298" y="3762293"/>
            <a:ext cx="697628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defRPr>
                <a:solidFill>
                  <a:schemeClr val="bg1"/>
                </a:solidFill>
                <a:latin typeface="方正中等线简体" pitchFamily="65" charset="-122"/>
                <a:ea typeface="方正中等线简体" pitchFamily="65" charset="-122"/>
              </a:defRPr>
            </a:lvl1pPr>
          </a:lstStyle>
          <a:p>
            <a:pPr algn="ctr"/>
            <a:r>
              <a:rPr lang="en-US" altLang="zh-CN" sz="2000" dirty="0">
                <a:solidFill>
                  <a:prstClr val="white"/>
                </a:solidFill>
              </a:rPr>
              <a:t>25%</a:t>
            </a:r>
            <a:endParaRPr lang="zh-CN" altLang="en-US" sz="2000" dirty="0">
              <a:solidFill>
                <a:prstClr val="white"/>
              </a:solidFill>
            </a:endParaRPr>
          </a:p>
        </p:txBody>
      </p:sp>
      <p:sp>
        <p:nvSpPr>
          <p:cNvPr id="137" name="TextBox 682"/>
          <p:cNvSpPr txBox="1"/>
          <p:nvPr/>
        </p:nvSpPr>
        <p:spPr>
          <a:xfrm>
            <a:off x="5263343" y="3463599"/>
            <a:ext cx="697628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defRPr>
                <a:solidFill>
                  <a:schemeClr val="bg1"/>
                </a:solidFill>
                <a:latin typeface="方正中等线简体" pitchFamily="65" charset="-122"/>
                <a:ea typeface="方正中等线简体" pitchFamily="65" charset="-122"/>
              </a:defRPr>
            </a:lvl1pPr>
          </a:lstStyle>
          <a:p>
            <a:pPr algn="ctr"/>
            <a:r>
              <a:rPr lang="en-US" altLang="zh-CN" sz="2000" dirty="0">
                <a:solidFill>
                  <a:prstClr val="white"/>
                </a:solidFill>
              </a:rPr>
              <a:t>13%</a:t>
            </a:r>
            <a:endParaRPr lang="zh-CN" altLang="en-US" sz="2000" dirty="0">
              <a:solidFill>
                <a:prstClr val="white"/>
              </a:solidFill>
            </a:endParaRPr>
          </a:p>
        </p:txBody>
      </p:sp>
      <p:sp>
        <p:nvSpPr>
          <p:cNvPr id="138" name="TextBox 682"/>
          <p:cNvSpPr txBox="1"/>
          <p:nvPr/>
        </p:nvSpPr>
        <p:spPr>
          <a:xfrm>
            <a:off x="4650747" y="4037788"/>
            <a:ext cx="697628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defRPr>
                <a:solidFill>
                  <a:schemeClr val="bg1"/>
                </a:solidFill>
                <a:latin typeface="方正中等线简体" pitchFamily="65" charset="-122"/>
                <a:ea typeface="方正中等线简体" pitchFamily="65" charset="-122"/>
              </a:defRPr>
            </a:lvl1pPr>
          </a:lstStyle>
          <a:p>
            <a:pPr algn="ctr"/>
            <a:r>
              <a:rPr lang="en-US" altLang="zh-CN" sz="2000" dirty="0">
                <a:solidFill>
                  <a:prstClr val="white"/>
                </a:solidFill>
              </a:rPr>
              <a:t>12%</a:t>
            </a:r>
            <a:endParaRPr lang="zh-CN" altLang="en-US" sz="2000" dirty="0">
              <a:solidFill>
                <a:prstClr val="white"/>
              </a:solidFill>
            </a:endParaRPr>
          </a:p>
        </p:txBody>
      </p:sp>
      <p:sp>
        <p:nvSpPr>
          <p:cNvPr id="139" name="TextBox 682"/>
          <p:cNvSpPr txBox="1"/>
          <p:nvPr/>
        </p:nvSpPr>
        <p:spPr>
          <a:xfrm>
            <a:off x="4897545" y="5161399"/>
            <a:ext cx="697628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defRPr>
                <a:solidFill>
                  <a:schemeClr val="bg1"/>
                </a:solidFill>
                <a:latin typeface="方正中等线简体" pitchFamily="65" charset="-122"/>
                <a:ea typeface="方正中等线简体" pitchFamily="65" charset="-122"/>
              </a:defRPr>
            </a:lvl1pPr>
          </a:lstStyle>
          <a:p>
            <a:pPr algn="ctr"/>
            <a:r>
              <a:rPr lang="en-US" altLang="zh-CN" sz="2000" dirty="0">
                <a:solidFill>
                  <a:prstClr val="white"/>
                </a:solidFill>
              </a:rPr>
              <a:t>25%</a:t>
            </a:r>
            <a:endParaRPr lang="zh-CN" altLang="en-US" sz="2000" dirty="0">
              <a:solidFill>
                <a:prstClr val="white"/>
              </a:solidFill>
            </a:endParaRPr>
          </a:p>
        </p:txBody>
      </p:sp>
      <p:sp>
        <p:nvSpPr>
          <p:cNvPr id="140" name="TextBox 682"/>
          <p:cNvSpPr txBox="1"/>
          <p:nvPr/>
        </p:nvSpPr>
        <p:spPr>
          <a:xfrm>
            <a:off x="6074874" y="5413771"/>
            <a:ext cx="697628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defRPr>
                <a:solidFill>
                  <a:schemeClr val="bg1"/>
                </a:solidFill>
                <a:latin typeface="方正中等线简体" pitchFamily="65" charset="-122"/>
                <a:ea typeface="方正中等线简体" pitchFamily="65" charset="-122"/>
              </a:defRPr>
            </a:lvl1pPr>
          </a:lstStyle>
          <a:p>
            <a:pPr algn="ctr"/>
            <a:r>
              <a:rPr lang="en-US" altLang="zh-CN" sz="2000" dirty="0">
                <a:solidFill>
                  <a:prstClr val="white"/>
                </a:solidFill>
              </a:rPr>
              <a:t>13%</a:t>
            </a:r>
            <a:endParaRPr lang="zh-CN" altLang="en-US" sz="2000" dirty="0">
              <a:solidFill>
                <a:prstClr val="white"/>
              </a:solidFill>
            </a:endParaRPr>
          </a:p>
        </p:txBody>
      </p:sp>
      <p:sp>
        <p:nvSpPr>
          <p:cNvPr id="141" name="TextBox 682"/>
          <p:cNvSpPr txBox="1"/>
          <p:nvPr/>
        </p:nvSpPr>
        <p:spPr>
          <a:xfrm>
            <a:off x="6694002" y="4825882"/>
            <a:ext cx="697628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defRPr>
                <a:solidFill>
                  <a:schemeClr val="bg1"/>
                </a:solidFill>
                <a:latin typeface="方正中等线简体" pitchFamily="65" charset="-122"/>
                <a:ea typeface="方正中等线简体" pitchFamily="65" charset="-122"/>
              </a:defRPr>
            </a:lvl1pPr>
          </a:lstStyle>
          <a:p>
            <a:pPr algn="ctr"/>
            <a:r>
              <a:rPr lang="en-US" altLang="zh-CN" sz="2000" dirty="0">
                <a:solidFill>
                  <a:prstClr val="white"/>
                </a:solidFill>
              </a:rPr>
              <a:t>12%</a:t>
            </a:r>
            <a:endParaRPr lang="zh-CN" altLang="en-US" sz="2000" dirty="0">
              <a:solidFill>
                <a:prstClr val="white"/>
              </a:solidFill>
            </a:endParaRPr>
          </a:p>
        </p:txBody>
      </p:sp>
      <p:grpSp>
        <p:nvGrpSpPr>
          <p:cNvPr id="206" name="组合 205"/>
          <p:cNvGrpSpPr/>
          <p:nvPr/>
        </p:nvGrpSpPr>
        <p:grpSpPr>
          <a:xfrm>
            <a:off x="5691365" y="2649067"/>
            <a:ext cx="548309" cy="861740"/>
            <a:chOff x="9467850" y="1905000"/>
            <a:chExt cx="1119188" cy="1758950"/>
          </a:xfrm>
          <a:effectLst>
            <a:reflection blurRad="6350" stA="36000" endPos="26000" dir="5400000" sy="-100000" algn="bl" rotWithShape="0"/>
          </a:effectLst>
        </p:grpSpPr>
        <p:sp>
          <p:nvSpPr>
            <p:cNvPr id="207" name="Freeform 6"/>
            <p:cNvSpPr>
              <a:spLocks/>
            </p:cNvSpPr>
            <p:nvPr/>
          </p:nvSpPr>
          <p:spPr bwMode="auto">
            <a:xfrm>
              <a:off x="10004425" y="2097088"/>
              <a:ext cx="109538" cy="109538"/>
            </a:xfrm>
            <a:custGeom>
              <a:avLst/>
              <a:gdLst>
                <a:gd name="T0" fmla="*/ 0 w 12"/>
                <a:gd name="T1" fmla="*/ 1 h 12"/>
                <a:gd name="T2" fmla="*/ 0 w 12"/>
                <a:gd name="T3" fmla="*/ 6 h 12"/>
                <a:gd name="T4" fmla="*/ 4 w 12"/>
                <a:gd name="T5" fmla="*/ 12 h 12"/>
                <a:gd name="T6" fmla="*/ 10 w 12"/>
                <a:gd name="T7" fmla="*/ 10 h 12"/>
                <a:gd name="T8" fmla="*/ 12 w 12"/>
                <a:gd name="T9" fmla="*/ 6 h 12"/>
                <a:gd name="T10" fmla="*/ 12 w 12"/>
                <a:gd name="T11" fmla="*/ 1 h 12"/>
                <a:gd name="T12" fmla="*/ 0 w 12"/>
                <a:gd name="T13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2">
                  <a:moveTo>
                    <a:pt x="0" y="1"/>
                  </a:moveTo>
                  <a:cubicBezTo>
                    <a:pt x="0" y="1"/>
                    <a:pt x="0" y="5"/>
                    <a:pt x="0" y="6"/>
                  </a:cubicBezTo>
                  <a:cubicBezTo>
                    <a:pt x="0" y="6"/>
                    <a:pt x="3" y="11"/>
                    <a:pt x="4" y="12"/>
                  </a:cubicBezTo>
                  <a:cubicBezTo>
                    <a:pt x="5" y="12"/>
                    <a:pt x="10" y="11"/>
                    <a:pt x="10" y="10"/>
                  </a:cubicBezTo>
                  <a:cubicBezTo>
                    <a:pt x="11" y="10"/>
                    <a:pt x="12" y="6"/>
                    <a:pt x="12" y="6"/>
                  </a:cubicBezTo>
                  <a:cubicBezTo>
                    <a:pt x="12" y="6"/>
                    <a:pt x="12" y="2"/>
                    <a:pt x="12" y="1"/>
                  </a:cubicBezTo>
                  <a:cubicBezTo>
                    <a:pt x="12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F2C2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08" name="Freeform 7"/>
            <p:cNvSpPr>
              <a:spLocks/>
            </p:cNvSpPr>
            <p:nvPr/>
          </p:nvSpPr>
          <p:spPr bwMode="auto">
            <a:xfrm>
              <a:off x="9477375" y="2206625"/>
              <a:ext cx="73025" cy="63500"/>
            </a:xfrm>
            <a:custGeom>
              <a:avLst/>
              <a:gdLst>
                <a:gd name="T0" fmla="*/ 1 w 8"/>
                <a:gd name="T1" fmla="*/ 6 h 7"/>
                <a:gd name="T2" fmla="*/ 3 w 8"/>
                <a:gd name="T3" fmla="*/ 1 h 7"/>
                <a:gd name="T4" fmla="*/ 8 w 8"/>
                <a:gd name="T5" fmla="*/ 4 h 7"/>
                <a:gd name="T6" fmla="*/ 1 w 8"/>
                <a:gd name="T7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7">
                  <a:moveTo>
                    <a:pt x="1" y="6"/>
                  </a:moveTo>
                  <a:cubicBezTo>
                    <a:pt x="1" y="6"/>
                    <a:pt x="0" y="2"/>
                    <a:pt x="3" y="1"/>
                  </a:cubicBezTo>
                  <a:cubicBezTo>
                    <a:pt x="7" y="0"/>
                    <a:pt x="8" y="4"/>
                    <a:pt x="8" y="4"/>
                  </a:cubicBezTo>
                  <a:cubicBezTo>
                    <a:pt x="8" y="4"/>
                    <a:pt x="2" y="7"/>
                    <a:pt x="1" y="6"/>
                  </a:cubicBezTo>
                  <a:close/>
                </a:path>
              </a:pathLst>
            </a:custGeom>
            <a:solidFill>
              <a:srgbClr val="CFD0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09" name="Freeform 8"/>
            <p:cNvSpPr>
              <a:spLocks/>
            </p:cNvSpPr>
            <p:nvPr/>
          </p:nvSpPr>
          <p:spPr bwMode="auto">
            <a:xfrm>
              <a:off x="10514013" y="2243138"/>
              <a:ext cx="65088" cy="71438"/>
            </a:xfrm>
            <a:custGeom>
              <a:avLst/>
              <a:gdLst>
                <a:gd name="T0" fmla="*/ 0 w 7"/>
                <a:gd name="T1" fmla="*/ 4 h 8"/>
                <a:gd name="T2" fmla="*/ 3 w 7"/>
                <a:gd name="T3" fmla="*/ 8 h 8"/>
                <a:gd name="T4" fmla="*/ 7 w 7"/>
                <a:gd name="T5" fmla="*/ 6 h 8"/>
                <a:gd name="T6" fmla="*/ 5 w 7"/>
                <a:gd name="T7" fmla="*/ 1 h 8"/>
                <a:gd name="T8" fmla="*/ 0 w 7"/>
                <a:gd name="T9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8">
                  <a:moveTo>
                    <a:pt x="0" y="4"/>
                  </a:moveTo>
                  <a:cubicBezTo>
                    <a:pt x="0" y="4"/>
                    <a:pt x="1" y="8"/>
                    <a:pt x="3" y="8"/>
                  </a:cubicBezTo>
                  <a:cubicBezTo>
                    <a:pt x="4" y="8"/>
                    <a:pt x="7" y="7"/>
                    <a:pt x="7" y="6"/>
                  </a:cubicBezTo>
                  <a:cubicBezTo>
                    <a:pt x="7" y="5"/>
                    <a:pt x="7" y="2"/>
                    <a:pt x="5" y="1"/>
                  </a:cubicBezTo>
                  <a:cubicBezTo>
                    <a:pt x="4" y="0"/>
                    <a:pt x="0" y="4"/>
                    <a:pt x="0" y="4"/>
                  </a:cubicBezTo>
                  <a:close/>
                </a:path>
              </a:pathLst>
            </a:custGeom>
            <a:solidFill>
              <a:srgbClr val="CFD0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10" name="Freeform 9"/>
            <p:cNvSpPr>
              <a:spLocks/>
            </p:cNvSpPr>
            <p:nvPr/>
          </p:nvSpPr>
          <p:spPr bwMode="auto">
            <a:xfrm>
              <a:off x="9796463" y="2552700"/>
              <a:ext cx="517525" cy="263525"/>
            </a:xfrm>
            <a:custGeom>
              <a:avLst/>
              <a:gdLst>
                <a:gd name="T0" fmla="*/ 0 w 57"/>
                <a:gd name="T1" fmla="*/ 26 h 29"/>
                <a:gd name="T2" fmla="*/ 17 w 57"/>
                <a:gd name="T3" fmla="*/ 29 h 29"/>
                <a:gd name="T4" fmla="*/ 57 w 57"/>
                <a:gd name="T5" fmla="*/ 27 h 29"/>
                <a:gd name="T6" fmla="*/ 57 w 57"/>
                <a:gd name="T7" fmla="*/ 27 h 29"/>
                <a:gd name="T8" fmla="*/ 50 w 57"/>
                <a:gd name="T9" fmla="*/ 1 h 29"/>
                <a:gd name="T10" fmla="*/ 11 w 57"/>
                <a:gd name="T11" fmla="*/ 0 h 29"/>
                <a:gd name="T12" fmla="*/ 0 w 57"/>
                <a:gd name="T13" fmla="*/ 2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" h="29">
                  <a:moveTo>
                    <a:pt x="0" y="26"/>
                  </a:moveTo>
                  <a:cubicBezTo>
                    <a:pt x="0" y="26"/>
                    <a:pt x="5" y="29"/>
                    <a:pt x="17" y="29"/>
                  </a:cubicBezTo>
                  <a:cubicBezTo>
                    <a:pt x="28" y="29"/>
                    <a:pt x="57" y="27"/>
                    <a:pt x="57" y="27"/>
                  </a:cubicBezTo>
                  <a:cubicBezTo>
                    <a:pt x="57" y="28"/>
                    <a:pt x="57" y="27"/>
                    <a:pt x="57" y="27"/>
                  </a:cubicBezTo>
                  <a:cubicBezTo>
                    <a:pt x="50" y="1"/>
                    <a:pt x="50" y="1"/>
                    <a:pt x="50" y="1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0" y="21"/>
                    <a:pt x="0" y="2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11" name="Freeform 10"/>
            <p:cNvSpPr>
              <a:spLocks/>
            </p:cNvSpPr>
            <p:nvPr/>
          </p:nvSpPr>
          <p:spPr bwMode="auto">
            <a:xfrm>
              <a:off x="9877425" y="2597150"/>
              <a:ext cx="382588" cy="976313"/>
            </a:xfrm>
            <a:custGeom>
              <a:avLst/>
              <a:gdLst>
                <a:gd name="T0" fmla="*/ 0 w 42"/>
                <a:gd name="T1" fmla="*/ 8 h 107"/>
                <a:gd name="T2" fmla="*/ 2 w 42"/>
                <a:gd name="T3" fmla="*/ 32 h 107"/>
                <a:gd name="T4" fmla="*/ 4 w 42"/>
                <a:gd name="T5" fmla="*/ 44 h 107"/>
                <a:gd name="T6" fmla="*/ 6 w 42"/>
                <a:gd name="T7" fmla="*/ 70 h 107"/>
                <a:gd name="T8" fmla="*/ 11 w 42"/>
                <a:gd name="T9" fmla="*/ 101 h 107"/>
                <a:gd name="T10" fmla="*/ 11 w 42"/>
                <a:gd name="T11" fmla="*/ 107 h 107"/>
                <a:gd name="T12" fmla="*/ 23 w 42"/>
                <a:gd name="T13" fmla="*/ 107 h 107"/>
                <a:gd name="T14" fmla="*/ 23 w 42"/>
                <a:gd name="T15" fmla="*/ 103 h 107"/>
                <a:gd name="T16" fmla="*/ 21 w 42"/>
                <a:gd name="T17" fmla="*/ 99 h 107"/>
                <a:gd name="T18" fmla="*/ 24 w 42"/>
                <a:gd name="T19" fmla="*/ 92 h 107"/>
                <a:gd name="T20" fmla="*/ 21 w 42"/>
                <a:gd name="T21" fmla="*/ 38 h 107"/>
                <a:gd name="T22" fmla="*/ 24 w 42"/>
                <a:gd name="T23" fmla="*/ 50 h 107"/>
                <a:gd name="T24" fmla="*/ 26 w 42"/>
                <a:gd name="T25" fmla="*/ 63 h 107"/>
                <a:gd name="T26" fmla="*/ 26 w 42"/>
                <a:gd name="T27" fmla="*/ 87 h 107"/>
                <a:gd name="T28" fmla="*/ 28 w 42"/>
                <a:gd name="T29" fmla="*/ 96 h 107"/>
                <a:gd name="T30" fmla="*/ 36 w 42"/>
                <a:gd name="T31" fmla="*/ 96 h 107"/>
                <a:gd name="T32" fmla="*/ 38 w 42"/>
                <a:gd name="T33" fmla="*/ 91 h 107"/>
                <a:gd name="T34" fmla="*/ 38 w 42"/>
                <a:gd name="T35" fmla="*/ 85 h 107"/>
                <a:gd name="T36" fmla="*/ 39 w 42"/>
                <a:gd name="T37" fmla="*/ 60 h 107"/>
                <a:gd name="T38" fmla="*/ 39 w 42"/>
                <a:gd name="T39" fmla="*/ 52 h 107"/>
                <a:gd name="T40" fmla="*/ 41 w 42"/>
                <a:gd name="T41" fmla="*/ 20 h 107"/>
                <a:gd name="T42" fmla="*/ 39 w 42"/>
                <a:gd name="T43" fmla="*/ 2 h 107"/>
                <a:gd name="T44" fmla="*/ 2 w 42"/>
                <a:gd name="T45" fmla="*/ 0 h 107"/>
                <a:gd name="T46" fmla="*/ 0 w 42"/>
                <a:gd name="T47" fmla="*/ 8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2" h="107">
                  <a:moveTo>
                    <a:pt x="0" y="8"/>
                  </a:moveTo>
                  <a:cubicBezTo>
                    <a:pt x="0" y="8"/>
                    <a:pt x="1" y="28"/>
                    <a:pt x="2" y="32"/>
                  </a:cubicBezTo>
                  <a:cubicBezTo>
                    <a:pt x="4" y="35"/>
                    <a:pt x="4" y="42"/>
                    <a:pt x="4" y="44"/>
                  </a:cubicBezTo>
                  <a:cubicBezTo>
                    <a:pt x="4" y="45"/>
                    <a:pt x="4" y="65"/>
                    <a:pt x="6" y="70"/>
                  </a:cubicBezTo>
                  <a:cubicBezTo>
                    <a:pt x="6" y="70"/>
                    <a:pt x="9" y="100"/>
                    <a:pt x="11" y="101"/>
                  </a:cubicBezTo>
                  <a:cubicBezTo>
                    <a:pt x="11" y="101"/>
                    <a:pt x="8" y="106"/>
                    <a:pt x="11" y="107"/>
                  </a:cubicBezTo>
                  <a:cubicBezTo>
                    <a:pt x="11" y="107"/>
                    <a:pt x="21" y="106"/>
                    <a:pt x="23" y="107"/>
                  </a:cubicBezTo>
                  <a:cubicBezTo>
                    <a:pt x="23" y="107"/>
                    <a:pt x="24" y="104"/>
                    <a:pt x="23" y="103"/>
                  </a:cubicBezTo>
                  <a:cubicBezTo>
                    <a:pt x="22" y="102"/>
                    <a:pt x="21" y="99"/>
                    <a:pt x="21" y="99"/>
                  </a:cubicBezTo>
                  <a:cubicBezTo>
                    <a:pt x="21" y="99"/>
                    <a:pt x="25" y="94"/>
                    <a:pt x="24" y="92"/>
                  </a:cubicBezTo>
                  <a:cubicBezTo>
                    <a:pt x="23" y="91"/>
                    <a:pt x="19" y="43"/>
                    <a:pt x="21" y="38"/>
                  </a:cubicBezTo>
                  <a:cubicBezTo>
                    <a:pt x="21" y="38"/>
                    <a:pt x="23" y="50"/>
                    <a:pt x="24" y="50"/>
                  </a:cubicBezTo>
                  <a:cubicBezTo>
                    <a:pt x="24" y="50"/>
                    <a:pt x="25" y="62"/>
                    <a:pt x="26" y="63"/>
                  </a:cubicBezTo>
                  <a:cubicBezTo>
                    <a:pt x="26" y="63"/>
                    <a:pt x="29" y="84"/>
                    <a:pt x="26" y="87"/>
                  </a:cubicBezTo>
                  <a:cubicBezTo>
                    <a:pt x="26" y="87"/>
                    <a:pt x="25" y="95"/>
                    <a:pt x="28" y="96"/>
                  </a:cubicBezTo>
                  <a:cubicBezTo>
                    <a:pt x="36" y="96"/>
                    <a:pt x="36" y="96"/>
                    <a:pt x="36" y="96"/>
                  </a:cubicBezTo>
                  <a:cubicBezTo>
                    <a:pt x="36" y="96"/>
                    <a:pt x="38" y="92"/>
                    <a:pt x="38" y="91"/>
                  </a:cubicBezTo>
                  <a:cubicBezTo>
                    <a:pt x="39" y="89"/>
                    <a:pt x="39" y="86"/>
                    <a:pt x="38" y="85"/>
                  </a:cubicBezTo>
                  <a:cubicBezTo>
                    <a:pt x="37" y="84"/>
                    <a:pt x="37" y="61"/>
                    <a:pt x="39" y="60"/>
                  </a:cubicBezTo>
                  <a:cubicBezTo>
                    <a:pt x="41" y="58"/>
                    <a:pt x="42" y="55"/>
                    <a:pt x="39" y="52"/>
                  </a:cubicBezTo>
                  <a:cubicBezTo>
                    <a:pt x="39" y="52"/>
                    <a:pt x="42" y="24"/>
                    <a:pt x="41" y="20"/>
                  </a:cubicBezTo>
                  <a:cubicBezTo>
                    <a:pt x="40" y="17"/>
                    <a:pt x="39" y="2"/>
                    <a:pt x="39" y="2"/>
                  </a:cubicBezTo>
                  <a:cubicBezTo>
                    <a:pt x="2" y="0"/>
                    <a:pt x="2" y="0"/>
                    <a:pt x="2" y="0"/>
                  </a:cubicBezTo>
                  <a:lnTo>
                    <a:pt x="0" y="8"/>
                  </a:ln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12" name="Freeform 11"/>
            <p:cNvSpPr>
              <a:spLocks/>
            </p:cNvSpPr>
            <p:nvPr/>
          </p:nvSpPr>
          <p:spPr bwMode="auto">
            <a:xfrm>
              <a:off x="9877425" y="2597150"/>
              <a:ext cx="163513" cy="136525"/>
            </a:xfrm>
            <a:custGeom>
              <a:avLst/>
              <a:gdLst>
                <a:gd name="T0" fmla="*/ 2 w 18"/>
                <a:gd name="T1" fmla="*/ 1 h 15"/>
                <a:gd name="T2" fmla="*/ 0 w 18"/>
                <a:gd name="T3" fmla="*/ 8 h 15"/>
                <a:gd name="T4" fmla="*/ 0 w 18"/>
                <a:gd name="T5" fmla="*/ 15 h 15"/>
                <a:gd name="T6" fmla="*/ 3 w 18"/>
                <a:gd name="T7" fmla="*/ 11 h 15"/>
                <a:gd name="T8" fmla="*/ 6 w 18"/>
                <a:gd name="T9" fmla="*/ 7 h 15"/>
                <a:gd name="T10" fmla="*/ 18 w 18"/>
                <a:gd name="T11" fmla="*/ 10 h 15"/>
                <a:gd name="T12" fmla="*/ 5 w 18"/>
                <a:gd name="T13" fmla="*/ 0 h 15"/>
                <a:gd name="T14" fmla="*/ 4 w 18"/>
                <a:gd name="T15" fmla="*/ 0 h 15"/>
                <a:gd name="T16" fmla="*/ 2 w 18"/>
                <a:gd name="T17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5">
                  <a:moveTo>
                    <a:pt x="2" y="1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11"/>
                    <a:pt x="0" y="15"/>
                  </a:cubicBezTo>
                  <a:cubicBezTo>
                    <a:pt x="1" y="13"/>
                    <a:pt x="2" y="12"/>
                    <a:pt x="3" y="11"/>
                  </a:cubicBezTo>
                  <a:cubicBezTo>
                    <a:pt x="6" y="8"/>
                    <a:pt x="4" y="8"/>
                    <a:pt x="6" y="7"/>
                  </a:cubicBezTo>
                  <a:cubicBezTo>
                    <a:pt x="9" y="7"/>
                    <a:pt x="15" y="11"/>
                    <a:pt x="18" y="1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lnTo>
                    <a:pt x="2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13" name="Freeform 12"/>
            <p:cNvSpPr>
              <a:spLocks/>
            </p:cNvSpPr>
            <p:nvPr/>
          </p:nvSpPr>
          <p:spPr bwMode="auto">
            <a:xfrm>
              <a:off x="9932988" y="2597150"/>
              <a:ext cx="317500" cy="976313"/>
            </a:xfrm>
            <a:custGeom>
              <a:avLst/>
              <a:gdLst>
                <a:gd name="T0" fmla="*/ 28 w 35"/>
                <a:gd name="T1" fmla="*/ 85 h 107"/>
                <a:gd name="T2" fmla="*/ 26 w 35"/>
                <a:gd name="T3" fmla="*/ 71 h 107"/>
                <a:gd name="T4" fmla="*/ 20 w 35"/>
                <a:gd name="T5" fmla="*/ 37 h 107"/>
                <a:gd name="T6" fmla="*/ 18 w 35"/>
                <a:gd name="T7" fmla="*/ 24 h 107"/>
                <a:gd name="T8" fmla="*/ 30 w 35"/>
                <a:gd name="T9" fmla="*/ 26 h 107"/>
                <a:gd name="T10" fmla="*/ 34 w 35"/>
                <a:gd name="T11" fmla="*/ 37 h 107"/>
                <a:gd name="T12" fmla="*/ 35 w 35"/>
                <a:gd name="T13" fmla="*/ 20 h 107"/>
                <a:gd name="T14" fmla="*/ 33 w 35"/>
                <a:gd name="T15" fmla="*/ 2 h 107"/>
                <a:gd name="T16" fmla="*/ 9 w 35"/>
                <a:gd name="T17" fmla="*/ 0 h 107"/>
                <a:gd name="T18" fmla="*/ 0 w 35"/>
                <a:gd name="T19" fmla="*/ 4 h 107"/>
                <a:gd name="T20" fmla="*/ 13 w 35"/>
                <a:gd name="T21" fmla="*/ 18 h 107"/>
                <a:gd name="T22" fmla="*/ 1 w 35"/>
                <a:gd name="T23" fmla="*/ 20 h 107"/>
                <a:gd name="T24" fmla="*/ 5 w 35"/>
                <a:gd name="T25" fmla="*/ 21 h 107"/>
                <a:gd name="T26" fmla="*/ 7 w 35"/>
                <a:gd name="T27" fmla="*/ 26 h 107"/>
                <a:gd name="T28" fmla="*/ 0 w 35"/>
                <a:gd name="T29" fmla="*/ 26 h 107"/>
                <a:gd name="T30" fmla="*/ 10 w 35"/>
                <a:gd name="T31" fmla="*/ 30 h 107"/>
                <a:gd name="T32" fmla="*/ 0 w 35"/>
                <a:gd name="T33" fmla="*/ 31 h 107"/>
                <a:gd name="T34" fmla="*/ 7 w 35"/>
                <a:gd name="T35" fmla="*/ 31 h 107"/>
                <a:gd name="T36" fmla="*/ 10 w 35"/>
                <a:gd name="T37" fmla="*/ 57 h 107"/>
                <a:gd name="T38" fmla="*/ 14 w 35"/>
                <a:gd name="T39" fmla="*/ 77 h 107"/>
                <a:gd name="T40" fmla="*/ 12 w 35"/>
                <a:gd name="T41" fmla="*/ 86 h 107"/>
                <a:gd name="T42" fmla="*/ 5 w 35"/>
                <a:gd name="T43" fmla="*/ 40 h 107"/>
                <a:gd name="T44" fmla="*/ 10 w 35"/>
                <a:gd name="T45" fmla="*/ 87 h 107"/>
                <a:gd name="T46" fmla="*/ 13 w 35"/>
                <a:gd name="T47" fmla="*/ 97 h 107"/>
                <a:gd name="T48" fmla="*/ 13 w 35"/>
                <a:gd name="T49" fmla="*/ 101 h 107"/>
                <a:gd name="T50" fmla="*/ 3 w 35"/>
                <a:gd name="T51" fmla="*/ 95 h 107"/>
                <a:gd name="T52" fmla="*/ 5 w 35"/>
                <a:gd name="T53" fmla="*/ 101 h 107"/>
                <a:gd name="T54" fmla="*/ 5 w 35"/>
                <a:gd name="T55" fmla="*/ 107 h 107"/>
                <a:gd name="T56" fmla="*/ 17 w 35"/>
                <a:gd name="T57" fmla="*/ 107 h 107"/>
                <a:gd name="T58" fmla="*/ 18 w 35"/>
                <a:gd name="T59" fmla="*/ 102 h 107"/>
                <a:gd name="T60" fmla="*/ 18 w 35"/>
                <a:gd name="T61" fmla="*/ 99 h 107"/>
                <a:gd name="T62" fmla="*/ 18 w 35"/>
                <a:gd name="T63" fmla="*/ 92 h 107"/>
                <a:gd name="T64" fmla="*/ 15 w 35"/>
                <a:gd name="T65" fmla="*/ 38 h 107"/>
                <a:gd name="T66" fmla="*/ 17 w 35"/>
                <a:gd name="T67" fmla="*/ 50 h 107"/>
                <a:gd name="T68" fmla="*/ 20 w 35"/>
                <a:gd name="T69" fmla="*/ 64 h 107"/>
                <a:gd name="T70" fmla="*/ 20 w 35"/>
                <a:gd name="T71" fmla="*/ 87 h 107"/>
                <a:gd name="T72" fmla="*/ 22 w 35"/>
                <a:gd name="T73" fmla="*/ 96 h 107"/>
                <a:gd name="T74" fmla="*/ 30 w 35"/>
                <a:gd name="T75" fmla="*/ 96 h 107"/>
                <a:gd name="T76" fmla="*/ 32 w 35"/>
                <a:gd name="T77" fmla="*/ 91 h 107"/>
                <a:gd name="T78" fmla="*/ 32 w 35"/>
                <a:gd name="T79" fmla="*/ 85 h 107"/>
                <a:gd name="T80" fmla="*/ 32 w 35"/>
                <a:gd name="T81" fmla="*/ 85 h 107"/>
                <a:gd name="T82" fmla="*/ 28 w 35"/>
                <a:gd name="T83" fmla="*/ 85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5" h="107">
                  <a:moveTo>
                    <a:pt x="28" y="85"/>
                  </a:moveTo>
                  <a:cubicBezTo>
                    <a:pt x="28" y="85"/>
                    <a:pt x="26" y="75"/>
                    <a:pt x="26" y="71"/>
                  </a:cubicBezTo>
                  <a:cubicBezTo>
                    <a:pt x="27" y="64"/>
                    <a:pt x="21" y="40"/>
                    <a:pt x="20" y="37"/>
                  </a:cubicBezTo>
                  <a:cubicBezTo>
                    <a:pt x="20" y="34"/>
                    <a:pt x="19" y="26"/>
                    <a:pt x="18" y="24"/>
                  </a:cubicBezTo>
                  <a:cubicBezTo>
                    <a:pt x="17" y="22"/>
                    <a:pt x="27" y="25"/>
                    <a:pt x="30" y="26"/>
                  </a:cubicBezTo>
                  <a:cubicBezTo>
                    <a:pt x="32" y="27"/>
                    <a:pt x="33" y="33"/>
                    <a:pt x="34" y="37"/>
                  </a:cubicBezTo>
                  <a:cubicBezTo>
                    <a:pt x="35" y="30"/>
                    <a:pt x="35" y="22"/>
                    <a:pt x="35" y="20"/>
                  </a:cubicBezTo>
                  <a:cubicBezTo>
                    <a:pt x="34" y="17"/>
                    <a:pt x="33" y="2"/>
                    <a:pt x="33" y="2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5" y="6"/>
                    <a:pt x="17" y="15"/>
                    <a:pt x="13" y="18"/>
                  </a:cubicBezTo>
                  <a:cubicBezTo>
                    <a:pt x="10" y="22"/>
                    <a:pt x="1" y="20"/>
                    <a:pt x="1" y="20"/>
                  </a:cubicBezTo>
                  <a:cubicBezTo>
                    <a:pt x="1" y="20"/>
                    <a:pt x="1" y="20"/>
                    <a:pt x="5" y="21"/>
                  </a:cubicBezTo>
                  <a:cubicBezTo>
                    <a:pt x="9" y="23"/>
                    <a:pt x="7" y="26"/>
                    <a:pt x="7" y="26"/>
                  </a:cubicBezTo>
                  <a:cubicBezTo>
                    <a:pt x="2" y="23"/>
                    <a:pt x="0" y="26"/>
                    <a:pt x="0" y="26"/>
                  </a:cubicBezTo>
                  <a:cubicBezTo>
                    <a:pt x="6" y="27"/>
                    <a:pt x="10" y="30"/>
                    <a:pt x="10" y="30"/>
                  </a:cubicBezTo>
                  <a:cubicBezTo>
                    <a:pt x="4" y="27"/>
                    <a:pt x="0" y="31"/>
                    <a:pt x="0" y="31"/>
                  </a:cubicBezTo>
                  <a:cubicBezTo>
                    <a:pt x="0" y="31"/>
                    <a:pt x="6" y="28"/>
                    <a:pt x="7" y="31"/>
                  </a:cubicBezTo>
                  <a:cubicBezTo>
                    <a:pt x="9" y="34"/>
                    <a:pt x="10" y="54"/>
                    <a:pt x="10" y="57"/>
                  </a:cubicBezTo>
                  <a:cubicBezTo>
                    <a:pt x="10" y="60"/>
                    <a:pt x="13" y="75"/>
                    <a:pt x="14" y="77"/>
                  </a:cubicBezTo>
                  <a:cubicBezTo>
                    <a:pt x="15" y="79"/>
                    <a:pt x="14" y="88"/>
                    <a:pt x="12" y="86"/>
                  </a:cubicBezTo>
                  <a:cubicBezTo>
                    <a:pt x="11" y="84"/>
                    <a:pt x="5" y="40"/>
                    <a:pt x="5" y="40"/>
                  </a:cubicBezTo>
                  <a:cubicBezTo>
                    <a:pt x="10" y="87"/>
                    <a:pt x="10" y="87"/>
                    <a:pt x="10" y="87"/>
                  </a:cubicBezTo>
                  <a:cubicBezTo>
                    <a:pt x="10" y="87"/>
                    <a:pt x="10" y="94"/>
                    <a:pt x="13" y="97"/>
                  </a:cubicBezTo>
                  <a:cubicBezTo>
                    <a:pt x="15" y="100"/>
                    <a:pt x="13" y="101"/>
                    <a:pt x="13" y="101"/>
                  </a:cubicBezTo>
                  <a:cubicBezTo>
                    <a:pt x="12" y="101"/>
                    <a:pt x="7" y="98"/>
                    <a:pt x="3" y="95"/>
                  </a:cubicBezTo>
                  <a:cubicBezTo>
                    <a:pt x="4" y="98"/>
                    <a:pt x="4" y="101"/>
                    <a:pt x="5" y="101"/>
                  </a:cubicBezTo>
                  <a:cubicBezTo>
                    <a:pt x="5" y="101"/>
                    <a:pt x="2" y="106"/>
                    <a:pt x="5" y="107"/>
                  </a:cubicBezTo>
                  <a:cubicBezTo>
                    <a:pt x="5" y="107"/>
                    <a:pt x="15" y="106"/>
                    <a:pt x="17" y="107"/>
                  </a:cubicBezTo>
                  <a:cubicBezTo>
                    <a:pt x="17" y="107"/>
                    <a:pt x="18" y="103"/>
                    <a:pt x="18" y="102"/>
                  </a:cubicBezTo>
                  <a:cubicBezTo>
                    <a:pt x="17" y="101"/>
                    <a:pt x="18" y="99"/>
                    <a:pt x="18" y="99"/>
                  </a:cubicBezTo>
                  <a:cubicBezTo>
                    <a:pt x="18" y="99"/>
                    <a:pt x="19" y="94"/>
                    <a:pt x="18" y="92"/>
                  </a:cubicBezTo>
                  <a:cubicBezTo>
                    <a:pt x="17" y="91"/>
                    <a:pt x="13" y="43"/>
                    <a:pt x="15" y="38"/>
                  </a:cubicBezTo>
                  <a:cubicBezTo>
                    <a:pt x="15" y="38"/>
                    <a:pt x="16" y="50"/>
                    <a:pt x="17" y="50"/>
                  </a:cubicBezTo>
                  <a:cubicBezTo>
                    <a:pt x="17" y="50"/>
                    <a:pt x="18" y="62"/>
                    <a:pt x="20" y="64"/>
                  </a:cubicBezTo>
                  <a:cubicBezTo>
                    <a:pt x="20" y="64"/>
                    <a:pt x="22" y="84"/>
                    <a:pt x="20" y="87"/>
                  </a:cubicBezTo>
                  <a:cubicBezTo>
                    <a:pt x="20" y="87"/>
                    <a:pt x="19" y="95"/>
                    <a:pt x="22" y="96"/>
                  </a:cubicBezTo>
                  <a:cubicBezTo>
                    <a:pt x="30" y="96"/>
                    <a:pt x="30" y="96"/>
                    <a:pt x="30" y="96"/>
                  </a:cubicBezTo>
                  <a:cubicBezTo>
                    <a:pt x="30" y="96"/>
                    <a:pt x="32" y="92"/>
                    <a:pt x="32" y="91"/>
                  </a:cubicBezTo>
                  <a:cubicBezTo>
                    <a:pt x="33" y="89"/>
                    <a:pt x="33" y="86"/>
                    <a:pt x="32" y="85"/>
                  </a:cubicBezTo>
                  <a:cubicBezTo>
                    <a:pt x="32" y="85"/>
                    <a:pt x="32" y="85"/>
                    <a:pt x="32" y="85"/>
                  </a:cubicBezTo>
                  <a:cubicBezTo>
                    <a:pt x="30" y="85"/>
                    <a:pt x="28" y="85"/>
                    <a:pt x="28" y="8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14" name="Freeform 13"/>
            <p:cNvSpPr>
              <a:spLocks/>
            </p:cNvSpPr>
            <p:nvPr/>
          </p:nvSpPr>
          <p:spPr bwMode="auto">
            <a:xfrm>
              <a:off x="10004425" y="2105025"/>
              <a:ext cx="82550" cy="101600"/>
            </a:xfrm>
            <a:custGeom>
              <a:avLst/>
              <a:gdLst>
                <a:gd name="T0" fmla="*/ 0 w 9"/>
                <a:gd name="T1" fmla="*/ 0 h 11"/>
                <a:gd name="T2" fmla="*/ 0 w 9"/>
                <a:gd name="T3" fmla="*/ 5 h 11"/>
                <a:gd name="T4" fmla="*/ 4 w 9"/>
                <a:gd name="T5" fmla="*/ 11 h 11"/>
                <a:gd name="T6" fmla="*/ 5 w 9"/>
                <a:gd name="T7" fmla="*/ 11 h 11"/>
                <a:gd name="T8" fmla="*/ 6 w 9"/>
                <a:gd name="T9" fmla="*/ 9 h 11"/>
                <a:gd name="T10" fmla="*/ 6 w 9"/>
                <a:gd name="T11" fmla="*/ 7 h 11"/>
                <a:gd name="T12" fmla="*/ 8 w 9"/>
                <a:gd name="T13" fmla="*/ 6 h 11"/>
                <a:gd name="T14" fmla="*/ 9 w 9"/>
                <a:gd name="T15" fmla="*/ 3 h 11"/>
                <a:gd name="T16" fmla="*/ 2 w 9"/>
                <a:gd name="T17" fmla="*/ 0 h 11"/>
                <a:gd name="T18" fmla="*/ 0 w 9"/>
                <a:gd name="T1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" h="11">
                  <a:moveTo>
                    <a:pt x="0" y="0"/>
                  </a:moveTo>
                  <a:cubicBezTo>
                    <a:pt x="0" y="0"/>
                    <a:pt x="0" y="4"/>
                    <a:pt x="0" y="5"/>
                  </a:cubicBezTo>
                  <a:cubicBezTo>
                    <a:pt x="0" y="5"/>
                    <a:pt x="3" y="10"/>
                    <a:pt x="4" y="11"/>
                  </a:cubicBezTo>
                  <a:cubicBezTo>
                    <a:pt x="4" y="11"/>
                    <a:pt x="4" y="11"/>
                    <a:pt x="5" y="11"/>
                  </a:cubicBezTo>
                  <a:cubicBezTo>
                    <a:pt x="5" y="10"/>
                    <a:pt x="5" y="9"/>
                    <a:pt x="6" y="9"/>
                  </a:cubicBezTo>
                  <a:cubicBezTo>
                    <a:pt x="7" y="8"/>
                    <a:pt x="6" y="7"/>
                    <a:pt x="6" y="7"/>
                  </a:cubicBezTo>
                  <a:cubicBezTo>
                    <a:pt x="6" y="7"/>
                    <a:pt x="8" y="7"/>
                    <a:pt x="8" y="6"/>
                  </a:cubicBezTo>
                  <a:cubicBezTo>
                    <a:pt x="8" y="5"/>
                    <a:pt x="9" y="3"/>
                    <a:pt x="9" y="3"/>
                  </a:cubicBezTo>
                  <a:cubicBezTo>
                    <a:pt x="9" y="3"/>
                    <a:pt x="5" y="1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69B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15" name="Freeform 14"/>
            <p:cNvSpPr>
              <a:spLocks/>
            </p:cNvSpPr>
            <p:nvPr/>
          </p:nvSpPr>
          <p:spPr bwMode="auto">
            <a:xfrm>
              <a:off x="9877425" y="2141538"/>
              <a:ext cx="382588" cy="557213"/>
            </a:xfrm>
            <a:custGeom>
              <a:avLst/>
              <a:gdLst>
                <a:gd name="T0" fmla="*/ 0 w 42"/>
                <a:gd name="T1" fmla="*/ 50 h 61"/>
                <a:gd name="T2" fmla="*/ 20 w 42"/>
                <a:gd name="T3" fmla="*/ 60 h 61"/>
                <a:gd name="T4" fmla="*/ 41 w 42"/>
                <a:gd name="T5" fmla="*/ 50 h 61"/>
                <a:gd name="T6" fmla="*/ 35 w 42"/>
                <a:gd name="T7" fmla="*/ 13 h 61"/>
                <a:gd name="T8" fmla="*/ 26 w 42"/>
                <a:gd name="T9" fmla="*/ 1 h 61"/>
                <a:gd name="T10" fmla="*/ 21 w 42"/>
                <a:gd name="T11" fmla="*/ 5 h 61"/>
                <a:gd name="T12" fmla="*/ 18 w 42"/>
                <a:gd name="T13" fmla="*/ 4 h 61"/>
                <a:gd name="T14" fmla="*/ 15 w 42"/>
                <a:gd name="T15" fmla="*/ 1 h 61"/>
                <a:gd name="T16" fmla="*/ 13 w 42"/>
                <a:gd name="T17" fmla="*/ 0 h 61"/>
                <a:gd name="T18" fmla="*/ 4 w 42"/>
                <a:gd name="T19" fmla="*/ 21 h 61"/>
                <a:gd name="T20" fmla="*/ 0 w 42"/>
                <a:gd name="T21" fmla="*/ 5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" h="61">
                  <a:moveTo>
                    <a:pt x="0" y="50"/>
                  </a:moveTo>
                  <a:cubicBezTo>
                    <a:pt x="0" y="50"/>
                    <a:pt x="13" y="61"/>
                    <a:pt x="20" y="60"/>
                  </a:cubicBezTo>
                  <a:cubicBezTo>
                    <a:pt x="28" y="59"/>
                    <a:pt x="40" y="54"/>
                    <a:pt x="41" y="50"/>
                  </a:cubicBezTo>
                  <a:cubicBezTo>
                    <a:pt x="42" y="46"/>
                    <a:pt x="35" y="13"/>
                    <a:pt x="35" y="13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4" y="21"/>
                    <a:pt x="4" y="21"/>
                    <a:pt x="4" y="21"/>
                  </a:cubicBezTo>
                  <a:lnTo>
                    <a:pt x="0" y="50"/>
                  </a:lnTo>
                  <a:close/>
                </a:path>
              </a:pathLst>
            </a:custGeom>
            <a:solidFill>
              <a:srgbClr val="F5F7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16" name="Freeform 15"/>
            <p:cNvSpPr>
              <a:spLocks/>
            </p:cNvSpPr>
            <p:nvPr/>
          </p:nvSpPr>
          <p:spPr bwMode="auto">
            <a:xfrm>
              <a:off x="9877425" y="2151063"/>
              <a:ext cx="146050" cy="465138"/>
            </a:xfrm>
            <a:custGeom>
              <a:avLst/>
              <a:gdLst>
                <a:gd name="T0" fmla="*/ 9 w 16"/>
                <a:gd name="T1" fmla="*/ 48 h 51"/>
                <a:gd name="T2" fmla="*/ 6 w 16"/>
                <a:gd name="T3" fmla="*/ 41 h 51"/>
                <a:gd name="T4" fmla="*/ 11 w 16"/>
                <a:gd name="T5" fmla="*/ 46 h 51"/>
                <a:gd name="T6" fmla="*/ 6 w 16"/>
                <a:gd name="T7" fmla="*/ 31 h 51"/>
                <a:gd name="T8" fmla="*/ 13 w 16"/>
                <a:gd name="T9" fmla="*/ 44 h 51"/>
                <a:gd name="T10" fmla="*/ 11 w 16"/>
                <a:gd name="T11" fmla="*/ 33 h 51"/>
                <a:gd name="T12" fmla="*/ 14 w 16"/>
                <a:gd name="T13" fmla="*/ 34 h 51"/>
                <a:gd name="T14" fmla="*/ 11 w 16"/>
                <a:gd name="T15" fmla="*/ 25 h 51"/>
                <a:gd name="T16" fmla="*/ 12 w 16"/>
                <a:gd name="T17" fmla="*/ 4 h 51"/>
                <a:gd name="T18" fmla="*/ 16 w 16"/>
                <a:gd name="T19" fmla="*/ 7 h 51"/>
                <a:gd name="T20" fmla="*/ 12 w 16"/>
                <a:gd name="T21" fmla="*/ 0 h 51"/>
                <a:gd name="T22" fmla="*/ 7 w 16"/>
                <a:gd name="T23" fmla="*/ 14 h 51"/>
                <a:gd name="T24" fmla="*/ 4 w 16"/>
                <a:gd name="T25" fmla="*/ 23 h 51"/>
                <a:gd name="T26" fmla="*/ 0 w 16"/>
                <a:gd name="T27" fmla="*/ 49 h 51"/>
                <a:gd name="T28" fmla="*/ 3 w 16"/>
                <a:gd name="T29" fmla="*/ 51 h 51"/>
                <a:gd name="T30" fmla="*/ 9 w 16"/>
                <a:gd name="T31" fmla="*/ 4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6" h="51">
                  <a:moveTo>
                    <a:pt x="9" y="48"/>
                  </a:moveTo>
                  <a:cubicBezTo>
                    <a:pt x="9" y="48"/>
                    <a:pt x="5" y="46"/>
                    <a:pt x="6" y="41"/>
                  </a:cubicBezTo>
                  <a:cubicBezTo>
                    <a:pt x="6" y="41"/>
                    <a:pt x="7" y="45"/>
                    <a:pt x="11" y="46"/>
                  </a:cubicBezTo>
                  <a:cubicBezTo>
                    <a:pt x="11" y="46"/>
                    <a:pt x="6" y="43"/>
                    <a:pt x="6" y="31"/>
                  </a:cubicBezTo>
                  <a:cubicBezTo>
                    <a:pt x="6" y="31"/>
                    <a:pt x="8" y="42"/>
                    <a:pt x="13" y="44"/>
                  </a:cubicBezTo>
                  <a:cubicBezTo>
                    <a:pt x="13" y="44"/>
                    <a:pt x="7" y="37"/>
                    <a:pt x="11" y="33"/>
                  </a:cubicBezTo>
                  <a:cubicBezTo>
                    <a:pt x="11" y="33"/>
                    <a:pt x="11" y="36"/>
                    <a:pt x="14" y="34"/>
                  </a:cubicBezTo>
                  <a:cubicBezTo>
                    <a:pt x="14" y="34"/>
                    <a:pt x="9" y="33"/>
                    <a:pt x="11" y="25"/>
                  </a:cubicBezTo>
                  <a:cubicBezTo>
                    <a:pt x="12" y="17"/>
                    <a:pt x="12" y="4"/>
                    <a:pt x="12" y="4"/>
                  </a:cubicBezTo>
                  <a:cubicBezTo>
                    <a:pt x="12" y="4"/>
                    <a:pt x="14" y="7"/>
                    <a:pt x="16" y="7"/>
                  </a:cubicBezTo>
                  <a:cubicBezTo>
                    <a:pt x="16" y="7"/>
                    <a:pt x="12" y="6"/>
                    <a:pt x="12" y="0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6" y="17"/>
                    <a:pt x="5" y="20"/>
                    <a:pt x="4" y="23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9"/>
                    <a:pt x="1" y="50"/>
                    <a:pt x="3" y="51"/>
                  </a:cubicBezTo>
                  <a:cubicBezTo>
                    <a:pt x="4" y="49"/>
                    <a:pt x="6" y="47"/>
                    <a:pt x="9" y="48"/>
                  </a:cubicBezTo>
                  <a:close/>
                </a:path>
              </a:pathLst>
            </a:custGeom>
            <a:solidFill>
              <a:srgbClr val="CFD0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17" name="Freeform 16"/>
            <p:cNvSpPr>
              <a:spLocks/>
            </p:cNvSpPr>
            <p:nvPr/>
          </p:nvSpPr>
          <p:spPr bwMode="auto">
            <a:xfrm>
              <a:off x="10086975" y="2160588"/>
              <a:ext cx="46038" cy="53975"/>
            </a:xfrm>
            <a:custGeom>
              <a:avLst/>
              <a:gdLst>
                <a:gd name="T0" fmla="*/ 4 w 5"/>
                <a:gd name="T1" fmla="*/ 0 h 6"/>
                <a:gd name="T2" fmla="*/ 0 w 5"/>
                <a:gd name="T3" fmla="*/ 6 h 6"/>
                <a:gd name="T4" fmla="*/ 5 w 5"/>
                <a:gd name="T5" fmla="*/ 1 h 6"/>
                <a:gd name="T6" fmla="*/ 4 w 5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6">
                  <a:moveTo>
                    <a:pt x="4" y="0"/>
                  </a:moveTo>
                  <a:cubicBezTo>
                    <a:pt x="3" y="3"/>
                    <a:pt x="2" y="5"/>
                    <a:pt x="0" y="6"/>
                  </a:cubicBezTo>
                  <a:cubicBezTo>
                    <a:pt x="0" y="6"/>
                    <a:pt x="2" y="5"/>
                    <a:pt x="5" y="1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CFD0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18" name="Freeform 17"/>
            <p:cNvSpPr>
              <a:spLocks/>
            </p:cNvSpPr>
            <p:nvPr/>
          </p:nvSpPr>
          <p:spPr bwMode="auto">
            <a:xfrm>
              <a:off x="10113963" y="2187575"/>
              <a:ext cx="146050" cy="455613"/>
            </a:xfrm>
            <a:custGeom>
              <a:avLst/>
              <a:gdLst>
                <a:gd name="T0" fmla="*/ 15 w 16"/>
                <a:gd name="T1" fmla="*/ 45 h 50"/>
                <a:gd name="T2" fmla="*/ 9 w 16"/>
                <a:gd name="T3" fmla="*/ 8 h 50"/>
                <a:gd name="T4" fmla="*/ 4 w 16"/>
                <a:gd name="T5" fmla="*/ 0 h 50"/>
                <a:gd name="T6" fmla="*/ 0 w 16"/>
                <a:gd name="T7" fmla="*/ 10 h 50"/>
                <a:gd name="T8" fmla="*/ 4 w 16"/>
                <a:gd name="T9" fmla="*/ 6 h 50"/>
                <a:gd name="T10" fmla="*/ 3 w 16"/>
                <a:gd name="T11" fmla="*/ 28 h 50"/>
                <a:gd name="T12" fmla="*/ 9 w 16"/>
                <a:gd name="T13" fmla="*/ 22 h 50"/>
                <a:gd name="T14" fmla="*/ 6 w 16"/>
                <a:gd name="T15" fmla="*/ 36 h 50"/>
                <a:gd name="T16" fmla="*/ 6 w 16"/>
                <a:gd name="T17" fmla="*/ 49 h 50"/>
                <a:gd name="T18" fmla="*/ 9 w 16"/>
                <a:gd name="T19" fmla="*/ 45 h 50"/>
                <a:gd name="T20" fmla="*/ 10 w 16"/>
                <a:gd name="T21" fmla="*/ 50 h 50"/>
                <a:gd name="T22" fmla="*/ 15 w 16"/>
                <a:gd name="T23" fmla="*/ 45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" h="50">
                  <a:moveTo>
                    <a:pt x="15" y="45"/>
                  </a:moveTo>
                  <a:cubicBezTo>
                    <a:pt x="16" y="41"/>
                    <a:pt x="9" y="8"/>
                    <a:pt x="9" y="8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4"/>
                    <a:pt x="3" y="8"/>
                    <a:pt x="0" y="10"/>
                  </a:cubicBezTo>
                  <a:cubicBezTo>
                    <a:pt x="1" y="9"/>
                    <a:pt x="2" y="8"/>
                    <a:pt x="4" y="6"/>
                  </a:cubicBezTo>
                  <a:cubicBezTo>
                    <a:pt x="4" y="6"/>
                    <a:pt x="7" y="20"/>
                    <a:pt x="3" y="28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9" y="22"/>
                    <a:pt x="11" y="34"/>
                    <a:pt x="6" y="36"/>
                  </a:cubicBezTo>
                  <a:cubicBezTo>
                    <a:pt x="6" y="36"/>
                    <a:pt x="7" y="46"/>
                    <a:pt x="6" y="49"/>
                  </a:cubicBezTo>
                  <a:cubicBezTo>
                    <a:pt x="6" y="49"/>
                    <a:pt x="8" y="43"/>
                    <a:pt x="9" y="45"/>
                  </a:cubicBezTo>
                  <a:cubicBezTo>
                    <a:pt x="10" y="46"/>
                    <a:pt x="11" y="48"/>
                    <a:pt x="10" y="50"/>
                  </a:cubicBezTo>
                  <a:cubicBezTo>
                    <a:pt x="13" y="48"/>
                    <a:pt x="15" y="47"/>
                    <a:pt x="15" y="45"/>
                  </a:cubicBezTo>
                  <a:close/>
                </a:path>
              </a:pathLst>
            </a:custGeom>
            <a:solidFill>
              <a:srgbClr val="CFD0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19" name="Freeform 18"/>
            <p:cNvSpPr>
              <a:spLocks/>
            </p:cNvSpPr>
            <p:nvPr/>
          </p:nvSpPr>
          <p:spPr bwMode="auto">
            <a:xfrm>
              <a:off x="10477500" y="2206625"/>
              <a:ext cx="65088" cy="90488"/>
            </a:xfrm>
            <a:custGeom>
              <a:avLst/>
              <a:gdLst>
                <a:gd name="T0" fmla="*/ 0 w 7"/>
                <a:gd name="T1" fmla="*/ 1 h 10"/>
                <a:gd name="T2" fmla="*/ 1 w 7"/>
                <a:gd name="T3" fmla="*/ 3 h 10"/>
                <a:gd name="T4" fmla="*/ 6 w 7"/>
                <a:gd name="T5" fmla="*/ 10 h 10"/>
                <a:gd name="T6" fmla="*/ 7 w 7"/>
                <a:gd name="T7" fmla="*/ 8 h 10"/>
                <a:gd name="T8" fmla="*/ 7 w 7"/>
                <a:gd name="T9" fmla="*/ 8 h 10"/>
                <a:gd name="T10" fmla="*/ 7 w 7"/>
                <a:gd name="T11" fmla="*/ 7 h 10"/>
                <a:gd name="T12" fmla="*/ 5 w 7"/>
                <a:gd name="T13" fmla="*/ 4 h 10"/>
                <a:gd name="T14" fmla="*/ 4 w 7"/>
                <a:gd name="T15" fmla="*/ 2 h 10"/>
                <a:gd name="T16" fmla="*/ 3 w 7"/>
                <a:gd name="T17" fmla="*/ 1 h 10"/>
                <a:gd name="T18" fmla="*/ 0 w 7"/>
                <a:gd name="T19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" h="10">
                  <a:moveTo>
                    <a:pt x="0" y="1"/>
                  </a:moveTo>
                  <a:cubicBezTo>
                    <a:pt x="1" y="2"/>
                    <a:pt x="1" y="2"/>
                    <a:pt x="1" y="3"/>
                  </a:cubicBezTo>
                  <a:cubicBezTo>
                    <a:pt x="1" y="5"/>
                    <a:pt x="6" y="10"/>
                    <a:pt x="6" y="10"/>
                  </a:cubicBezTo>
                  <a:cubicBezTo>
                    <a:pt x="6" y="10"/>
                    <a:pt x="7" y="9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7"/>
                    <a:pt x="7" y="7"/>
                  </a:cubicBezTo>
                  <a:cubicBezTo>
                    <a:pt x="7" y="6"/>
                    <a:pt x="6" y="4"/>
                    <a:pt x="5" y="4"/>
                  </a:cubicBezTo>
                  <a:cubicBezTo>
                    <a:pt x="5" y="4"/>
                    <a:pt x="5" y="2"/>
                    <a:pt x="4" y="2"/>
                  </a:cubicBezTo>
                  <a:cubicBezTo>
                    <a:pt x="4" y="2"/>
                    <a:pt x="4" y="0"/>
                    <a:pt x="3" y="1"/>
                  </a:cubicBezTo>
                  <a:cubicBezTo>
                    <a:pt x="2" y="1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D69B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20" name="Freeform 19"/>
            <p:cNvSpPr>
              <a:spLocks/>
            </p:cNvSpPr>
            <p:nvPr/>
          </p:nvSpPr>
          <p:spPr bwMode="auto">
            <a:xfrm>
              <a:off x="9967913" y="1931988"/>
              <a:ext cx="182563" cy="228600"/>
            </a:xfrm>
            <a:custGeom>
              <a:avLst/>
              <a:gdLst>
                <a:gd name="T0" fmla="*/ 10 w 20"/>
                <a:gd name="T1" fmla="*/ 24 h 25"/>
                <a:gd name="T2" fmla="*/ 13 w 20"/>
                <a:gd name="T3" fmla="*/ 23 h 25"/>
                <a:gd name="T4" fmla="*/ 16 w 20"/>
                <a:gd name="T5" fmla="*/ 20 h 25"/>
                <a:gd name="T6" fmla="*/ 17 w 20"/>
                <a:gd name="T7" fmla="*/ 16 h 25"/>
                <a:gd name="T8" fmla="*/ 19 w 20"/>
                <a:gd name="T9" fmla="*/ 15 h 25"/>
                <a:gd name="T10" fmla="*/ 19 w 20"/>
                <a:gd name="T11" fmla="*/ 10 h 25"/>
                <a:gd name="T12" fmla="*/ 16 w 20"/>
                <a:gd name="T13" fmla="*/ 2 h 25"/>
                <a:gd name="T14" fmla="*/ 7 w 20"/>
                <a:gd name="T15" fmla="*/ 1 h 25"/>
                <a:gd name="T16" fmla="*/ 1 w 20"/>
                <a:gd name="T17" fmla="*/ 8 h 25"/>
                <a:gd name="T18" fmla="*/ 1 w 20"/>
                <a:gd name="T19" fmla="*/ 11 h 25"/>
                <a:gd name="T20" fmla="*/ 0 w 20"/>
                <a:gd name="T21" fmla="*/ 11 h 25"/>
                <a:gd name="T22" fmla="*/ 1 w 20"/>
                <a:gd name="T23" fmla="*/ 16 h 25"/>
                <a:gd name="T24" fmla="*/ 3 w 20"/>
                <a:gd name="T25" fmla="*/ 16 h 25"/>
                <a:gd name="T26" fmla="*/ 4 w 20"/>
                <a:gd name="T27" fmla="*/ 20 h 25"/>
                <a:gd name="T28" fmla="*/ 10 w 20"/>
                <a:gd name="T29" fmla="*/ 2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0" h="25">
                  <a:moveTo>
                    <a:pt x="10" y="24"/>
                  </a:moveTo>
                  <a:cubicBezTo>
                    <a:pt x="11" y="24"/>
                    <a:pt x="12" y="24"/>
                    <a:pt x="13" y="23"/>
                  </a:cubicBezTo>
                  <a:cubicBezTo>
                    <a:pt x="13" y="23"/>
                    <a:pt x="15" y="21"/>
                    <a:pt x="16" y="20"/>
                  </a:cubicBezTo>
                  <a:cubicBezTo>
                    <a:pt x="17" y="20"/>
                    <a:pt x="17" y="16"/>
                    <a:pt x="17" y="16"/>
                  </a:cubicBezTo>
                  <a:cubicBezTo>
                    <a:pt x="17" y="16"/>
                    <a:pt x="18" y="16"/>
                    <a:pt x="19" y="15"/>
                  </a:cubicBezTo>
                  <a:cubicBezTo>
                    <a:pt x="19" y="14"/>
                    <a:pt x="20" y="11"/>
                    <a:pt x="19" y="10"/>
                  </a:cubicBezTo>
                  <a:cubicBezTo>
                    <a:pt x="18" y="8"/>
                    <a:pt x="18" y="3"/>
                    <a:pt x="16" y="2"/>
                  </a:cubicBezTo>
                  <a:cubicBezTo>
                    <a:pt x="14" y="1"/>
                    <a:pt x="8" y="0"/>
                    <a:pt x="7" y="1"/>
                  </a:cubicBezTo>
                  <a:cubicBezTo>
                    <a:pt x="5" y="2"/>
                    <a:pt x="1" y="7"/>
                    <a:pt x="1" y="8"/>
                  </a:cubicBezTo>
                  <a:cubicBezTo>
                    <a:pt x="1" y="9"/>
                    <a:pt x="1" y="11"/>
                    <a:pt x="1" y="11"/>
                  </a:cubicBezTo>
                  <a:cubicBezTo>
                    <a:pt x="1" y="11"/>
                    <a:pt x="0" y="11"/>
                    <a:pt x="0" y="11"/>
                  </a:cubicBezTo>
                  <a:cubicBezTo>
                    <a:pt x="0" y="11"/>
                    <a:pt x="1" y="16"/>
                    <a:pt x="1" y="16"/>
                  </a:cubicBezTo>
                  <a:cubicBezTo>
                    <a:pt x="2" y="16"/>
                    <a:pt x="2" y="16"/>
                    <a:pt x="3" y="16"/>
                  </a:cubicBezTo>
                  <a:cubicBezTo>
                    <a:pt x="3" y="16"/>
                    <a:pt x="3" y="19"/>
                    <a:pt x="4" y="20"/>
                  </a:cubicBezTo>
                  <a:cubicBezTo>
                    <a:pt x="5" y="21"/>
                    <a:pt x="7" y="25"/>
                    <a:pt x="10" y="24"/>
                  </a:cubicBezTo>
                  <a:close/>
                </a:path>
              </a:pathLst>
            </a:custGeom>
            <a:solidFill>
              <a:srgbClr val="F2C2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21" name="Freeform 20"/>
            <p:cNvSpPr>
              <a:spLocks/>
            </p:cNvSpPr>
            <p:nvPr/>
          </p:nvSpPr>
          <p:spPr bwMode="auto">
            <a:xfrm>
              <a:off x="10469563" y="2151063"/>
              <a:ext cx="117475" cy="127000"/>
            </a:xfrm>
            <a:custGeom>
              <a:avLst/>
              <a:gdLst>
                <a:gd name="T0" fmla="*/ 0 w 13"/>
                <a:gd name="T1" fmla="*/ 4 h 14"/>
                <a:gd name="T2" fmla="*/ 0 w 13"/>
                <a:gd name="T3" fmla="*/ 4 h 14"/>
                <a:gd name="T4" fmla="*/ 0 w 13"/>
                <a:gd name="T5" fmla="*/ 4 h 14"/>
                <a:gd name="T6" fmla="*/ 0 w 13"/>
                <a:gd name="T7" fmla="*/ 4 h 14"/>
                <a:gd name="T8" fmla="*/ 0 w 13"/>
                <a:gd name="T9" fmla="*/ 4 h 14"/>
                <a:gd name="T10" fmla="*/ 0 w 13"/>
                <a:gd name="T11" fmla="*/ 5 h 14"/>
                <a:gd name="T12" fmla="*/ 1 w 13"/>
                <a:gd name="T13" fmla="*/ 7 h 14"/>
                <a:gd name="T14" fmla="*/ 1 w 13"/>
                <a:gd name="T15" fmla="*/ 7 h 14"/>
                <a:gd name="T16" fmla="*/ 4 w 13"/>
                <a:gd name="T17" fmla="*/ 7 h 14"/>
                <a:gd name="T18" fmla="*/ 5 w 13"/>
                <a:gd name="T19" fmla="*/ 8 h 14"/>
                <a:gd name="T20" fmla="*/ 6 w 13"/>
                <a:gd name="T21" fmla="*/ 10 h 14"/>
                <a:gd name="T22" fmla="*/ 8 w 13"/>
                <a:gd name="T23" fmla="*/ 13 h 14"/>
                <a:gd name="T24" fmla="*/ 8 w 13"/>
                <a:gd name="T25" fmla="*/ 14 h 14"/>
                <a:gd name="T26" fmla="*/ 8 w 13"/>
                <a:gd name="T27" fmla="*/ 14 h 14"/>
                <a:gd name="T28" fmla="*/ 8 w 13"/>
                <a:gd name="T29" fmla="*/ 14 h 14"/>
                <a:gd name="T30" fmla="*/ 9 w 13"/>
                <a:gd name="T31" fmla="*/ 14 h 14"/>
                <a:gd name="T32" fmla="*/ 9 w 13"/>
                <a:gd name="T33" fmla="*/ 14 h 14"/>
                <a:gd name="T34" fmla="*/ 9 w 13"/>
                <a:gd name="T35" fmla="*/ 13 h 14"/>
                <a:gd name="T36" fmla="*/ 9 w 13"/>
                <a:gd name="T37" fmla="*/ 13 h 14"/>
                <a:gd name="T38" fmla="*/ 11 w 13"/>
                <a:gd name="T39" fmla="*/ 12 h 14"/>
                <a:gd name="T40" fmla="*/ 11 w 13"/>
                <a:gd name="T41" fmla="*/ 12 h 14"/>
                <a:gd name="T42" fmla="*/ 11 w 13"/>
                <a:gd name="T43" fmla="*/ 12 h 14"/>
                <a:gd name="T44" fmla="*/ 11 w 13"/>
                <a:gd name="T45" fmla="*/ 12 h 14"/>
                <a:gd name="T46" fmla="*/ 11 w 13"/>
                <a:gd name="T47" fmla="*/ 12 h 14"/>
                <a:gd name="T48" fmla="*/ 11 w 13"/>
                <a:gd name="T49" fmla="*/ 12 h 14"/>
                <a:gd name="T50" fmla="*/ 11 w 13"/>
                <a:gd name="T51" fmla="*/ 11 h 14"/>
                <a:gd name="T52" fmla="*/ 11 w 13"/>
                <a:gd name="T53" fmla="*/ 11 h 14"/>
                <a:gd name="T54" fmla="*/ 12 w 13"/>
                <a:gd name="T55" fmla="*/ 11 h 14"/>
                <a:gd name="T56" fmla="*/ 12 w 13"/>
                <a:gd name="T57" fmla="*/ 11 h 14"/>
                <a:gd name="T58" fmla="*/ 12 w 13"/>
                <a:gd name="T59" fmla="*/ 10 h 14"/>
                <a:gd name="T60" fmla="*/ 12 w 13"/>
                <a:gd name="T61" fmla="*/ 10 h 14"/>
                <a:gd name="T62" fmla="*/ 12 w 13"/>
                <a:gd name="T63" fmla="*/ 9 h 14"/>
                <a:gd name="T64" fmla="*/ 12 w 13"/>
                <a:gd name="T65" fmla="*/ 8 h 14"/>
                <a:gd name="T66" fmla="*/ 12 w 13"/>
                <a:gd name="T67" fmla="*/ 8 h 14"/>
                <a:gd name="T68" fmla="*/ 12 w 13"/>
                <a:gd name="T69" fmla="*/ 7 h 14"/>
                <a:gd name="T70" fmla="*/ 12 w 13"/>
                <a:gd name="T71" fmla="*/ 7 h 14"/>
                <a:gd name="T72" fmla="*/ 12 w 13"/>
                <a:gd name="T73" fmla="*/ 7 h 14"/>
                <a:gd name="T74" fmla="*/ 12 w 13"/>
                <a:gd name="T75" fmla="*/ 7 h 14"/>
                <a:gd name="T76" fmla="*/ 12 w 13"/>
                <a:gd name="T77" fmla="*/ 5 h 14"/>
                <a:gd name="T78" fmla="*/ 12 w 13"/>
                <a:gd name="T79" fmla="*/ 4 h 14"/>
                <a:gd name="T80" fmla="*/ 11 w 13"/>
                <a:gd name="T81" fmla="*/ 3 h 14"/>
                <a:gd name="T82" fmla="*/ 10 w 13"/>
                <a:gd name="T83" fmla="*/ 2 h 14"/>
                <a:gd name="T84" fmla="*/ 9 w 13"/>
                <a:gd name="T85" fmla="*/ 1 h 14"/>
                <a:gd name="T86" fmla="*/ 9 w 13"/>
                <a:gd name="T87" fmla="*/ 1 h 14"/>
                <a:gd name="T88" fmla="*/ 4 w 13"/>
                <a:gd name="T89" fmla="*/ 1 h 14"/>
                <a:gd name="T90" fmla="*/ 4 w 13"/>
                <a:gd name="T91" fmla="*/ 1 h 14"/>
                <a:gd name="T92" fmla="*/ 4 w 13"/>
                <a:gd name="T93" fmla="*/ 1 h 14"/>
                <a:gd name="T94" fmla="*/ 4 w 13"/>
                <a:gd name="T95" fmla="*/ 1 h 14"/>
                <a:gd name="T96" fmla="*/ 4 w 13"/>
                <a:gd name="T97" fmla="*/ 1 h 14"/>
                <a:gd name="T98" fmla="*/ 4 w 13"/>
                <a:gd name="T99" fmla="*/ 1 h 14"/>
                <a:gd name="T100" fmla="*/ 4 w 13"/>
                <a:gd name="T101" fmla="*/ 1 h 14"/>
                <a:gd name="T102" fmla="*/ 4 w 13"/>
                <a:gd name="T103" fmla="*/ 2 h 14"/>
                <a:gd name="T104" fmla="*/ 4 w 13"/>
                <a:gd name="T105" fmla="*/ 2 h 14"/>
                <a:gd name="T106" fmla="*/ 4 w 13"/>
                <a:gd name="T107" fmla="*/ 2 h 14"/>
                <a:gd name="T108" fmla="*/ 4 w 13"/>
                <a:gd name="T109" fmla="*/ 2 h 14"/>
                <a:gd name="T110" fmla="*/ 4 w 13"/>
                <a:gd name="T111" fmla="*/ 2 h 14"/>
                <a:gd name="T112" fmla="*/ 2 w 13"/>
                <a:gd name="T113" fmla="*/ 2 h 14"/>
                <a:gd name="T114" fmla="*/ 1 w 13"/>
                <a:gd name="T115" fmla="*/ 3 h 14"/>
                <a:gd name="T116" fmla="*/ 0 w 13"/>
                <a:gd name="T117" fmla="*/ 3 h 14"/>
                <a:gd name="T118" fmla="*/ 0 w 13"/>
                <a:gd name="T119" fmla="*/ 3 h 14"/>
                <a:gd name="T120" fmla="*/ 0 w 13"/>
                <a:gd name="T121" fmla="*/ 3 h 14"/>
                <a:gd name="T122" fmla="*/ 0 w 13"/>
                <a:gd name="T123" fmla="*/ 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3" h="14"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1" y="5"/>
                    <a:pt x="1" y="6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7"/>
                    <a:pt x="3" y="7"/>
                    <a:pt x="4" y="7"/>
                  </a:cubicBezTo>
                  <a:cubicBezTo>
                    <a:pt x="5" y="6"/>
                    <a:pt x="5" y="8"/>
                    <a:pt x="5" y="8"/>
                  </a:cubicBezTo>
                  <a:cubicBezTo>
                    <a:pt x="6" y="8"/>
                    <a:pt x="6" y="10"/>
                    <a:pt x="6" y="10"/>
                  </a:cubicBezTo>
                  <a:cubicBezTo>
                    <a:pt x="7" y="10"/>
                    <a:pt x="8" y="12"/>
                    <a:pt x="8" y="13"/>
                  </a:cubicBezTo>
                  <a:cubicBezTo>
                    <a:pt x="8" y="13"/>
                    <a:pt x="8" y="14"/>
                    <a:pt x="8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10" y="13"/>
                    <a:pt x="10" y="13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1"/>
                    <a:pt x="11" y="11"/>
                    <a:pt x="12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11"/>
                    <a:pt x="12" y="11"/>
                    <a:pt x="12" y="10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2" y="10"/>
                    <a:pt x="12" y="10"/>
                    <a:pt x="12" y="9"/>
                  </a:cubicBezTo>
                  <a:cubicBezTo>
                    <a:pt x="12" y="9"/>
                    <a:pt x="12" y="9"/>
                    <a:pt x="12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8"/>
                    <a:pt x="12" y="8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3" y="6"/>
                    <a:pt x="12" y="5"/>
                    <a:pt x="12" y="5"/>
                  </a:cubicBezTo>
                  <a:cubicBezTo>
                    <a:pt x="12" y="5"/>
                    <a:pt x="12" y="4"/>
                    <a:pt x="12" y="4"/>
                  </a:cubicBezTo>
                  <a:cubicBezTo>
                    <a:pt x="12" y="4"/>
                    <a:pt x="11" y="3"/>
                    <a:pt x="11" y="3"/>
                  </a:cubicBezTo>
                  <a:cubicBezTo>
                    <a:pt x="11" y="3"/>
                    <a:pt x="11" y="2"/>
                    <a:pt x="10" y="2"/>
                  </a:cubicBezTo>
                  <a:cubicBezTo>
                    <a:pt x="10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0"/>
                    <a:pt x="5" y="0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1" y="2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4"/>
                  </a:cubicBezTo>
                  <a:close/>
                </a:path>
              </a:pathLst>
            </a:custGeom>
            <a:solidFill>
              <a:srgbClr val="F2C2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22" name="Freeform 21"/>
            <p:cNvSpPr>
              <a:spLocks/>
            </p:cNvSpPr>
            <p:nvPr/>
          </p:nvSpPr>
          <p:spPr bwMode="auto">
            <a:xfrm>
              <a:off x="10469563" y="2160588"/>
              <a:ext cx="109538" cy="117475"/>
            </a:xfrm>
            <a:custGeom>
              <a:avLst/>
              <a:gdLst>
                <a:gd name="T0" fmla="*/ 0 w 12"/>
                <a:gd name="T1" fmla="*/ 3 h 13"/>
                <a:gd name="T2" fmla="*/ 0 w 12"/>
                <a:gd name="T3" fmla="*/ 3 h 13"/>
                <a:gd name="T4" fmla="*/ 0 w 12"/>
                <a:gd name="T5" fmla="*/ 3 h 13"/>
                <a:gd name="T6" fmla="*/ 0 w 12"/>
                <a:gd name="T7" fmla="*/ 3 h 13"/>
                <a:gd name="T8" fmla="*/ 0 w 12"/>
                <a:gd name="T9" fmla="*/ 3 h 13"/>
                <a:gd name="T10" fmla="*/ 0 w 12"/>
                <a:gd name="T11" fmla="*/ 4 h 13"/>
                <a:gd name="T12" fmla="*/ 1 w 12"/>
                <a:gd name="T13" fmla="*/ 6 h 13"/>
                <a:gd name="T14" fmla="*/ 1 w 12"/>
                <a:gd name="T15" fmla="*/ 6 h 13"/>
                <a:gd name="T16" fmla="*/ 4 w 12"/>
                <a:gd name="T17" fmla="*/ 6 h 13"/>
                <a:gd name="T18" fmla="*/ 5 w 12"/>
                <a:gd name="T19" fmla="*/ 7 h 13"/>
                <a:gd name="T20" fmla="*/ 6 w 12"/>
                <a:gd name="T21" fmla="*/ 9 h 13"/>
                <a:gd name="T22" fmla="*/ 8 w 12"/>
                <a:gd name="T23" fmla="*/ 12 h 13"/>
                <a:gd name="T24" fmla="*/ 8 w 12"/>
                <a:gd name="T25" fmla="*/ 13 h 13"/>
                <a:gd name="T26" fmla="*/ 8 w 12"/>
                <a:gd name="T27" fmla="*/ 13 h 13"/>
                <a:gd name="T28" fmla="*/ 8 w 12"/>
                <a:gd name="T29" fmla="*/ 13 h 13"/>
                <a:gd name="T30" fmla="*/ 9 w 12"/>
                <a:gd name="T31" fmla="*/ 13 h 13"/>
                <a:gd name="T32" fmla="*/ 9 w 12"/>
                <a:gd name="T33" fmla="*/ 13 h 13"/>
                <a:gd name="T34" fmla="*/ 9 w 12"/>
                <a:gd name="T35" fmla="*/ 12 h 13"/>
                <a:gd name="T36" fmla="*/ 9 w 12"/>
                <a:gd name="T37" fmla="*/ 12 h 13"/>
                <a:gd name="T38" fmla="*/ 11 w 12"/>
                <a:gd name="T39" fmla="*/ 11 h 13"/>
                <a:gd name="T40" fmla="*/ 11 w 12"/>
                <a:gd name="T41" fmla="*/ 11 h 13"/>
                <a:gd name="T42" fmla="*/ 11 w 12"/>
                <a:gd name="T43" fmla="*/ 11 h 13"/>
                <a:gd name="T44" fmla="*/ 11 w 12"/>
                <a:gd name="T45" fmla="*/ 11 h 13"/>
                <a:gd name="T46" fmla="*/ 11 w 12"/>
                <a:gd name="T47" fmla="*/ 11 h 13"/>
                <a:gd name="T48" fmla="*/ 11 w 12"/>
                <a:gd name="T49" fmla="*/ 11 h 13"/>
                <a:gd name="T50" fmla="*/ 11 w 12"/>
                <a:gd name="T51" fmla="*/ 10 h 13"/>
                <a:gd name="T52" fmla="*/ 11 w 12"/>
                <a:gd name="T53" fmla="*/ 10 h 13"/>
                <a:gd name="T54" fmla="*/ 12 w 12"/>
                <a:gd name="T55" fmla="*/ 10 h 13"/>
                <a:gd name="T56" fmla="*/ 12 w 12"/>
                <a:gd name="T57" fmla="*/ 10 h 13"/>
                <a:gd name="T58" fmla="*/ 12 w 12"/>
                <a:gd name="T59" fmla="*/ 9 h 13"/>
                <a:gd name="T60" fmla="*/ 12 w 12"/>
                <a:gd name="T61" fmla="*/ 9 h 13"/>
                <a:gd name="T62" fmla="*/ 12 w 12"/>
                <a:gd name="T63" fmla="*/ 8 h 13"/>
                <a:gd name="T64" fmla="*/ 12 w 12"/>
                <a:gd name="T65" fmla="*/ 7 h 13"/>
                <a:gd name="T66" fmla="*/ 12 w 12"/>
                <a:gd name="T67" fmla="*/ 7 h 13"/>
                <a:gd name="T68" fmla="*/ 12 w 12"/>
                <a:gd name="T69" fmla="*/ 6 h 13"/>
                <a:gd name="T70" fmla="*/ 12 w 12"/>
                <a:gd name="T71" fmla="*/ 6 h 13"/>
                <a:gd name="T72" fmla="*/ 12 w 12"/>
                <a:gd name="T73" fmla="*/ 6 h 13"/>
                <a:gd name="T74" fmla="*/ 9 w 12"/>
                <a:gd name="T75" fmla="*/ 6 h 13"/>
                <a:gd name="T76" fmla="*/ 9 w 12"/>
                <a:gd name="T77" fmla="*/ 5 h 13"/>
                <a:gd name="T78" fmla="*/ 11 w 12"/>
                <a:gd name="T79" fmla="*/ 4 h 13"/>
                <a:gd name="T80" fmla="*/ 8 w 12"/>
                <a:gd name="T81" fmla="*/ 4 h 13"/>
                <a:gd name="T82" fmla="*/ 7 w 12"/>
                <a:gd name="T83" fmla="*/ 3 h 13"/>
                <a:gd name="T84" fmla="*/ 9 w 12"/>
                <a:gd name="T85" fmla="*/ 2 h 13"/>
                <a:gd name="T86" fmla="*/ 7 w 12"/>
                <a:gd name="T87" fmla="*/ 2 h 13"/>
                <a:gd name="T88" fmla="*/ 5 w 12"/>
                <a:gd name="T89" fmla="*/ 1 h 13"/>
                <a:gd name="T90" fmla="*/ 4 w 12"/>
                <a:gd name="T91" fmla="*/ 0 h 13"/>
                <a:gd name="T92" fmla="*/ 4 w 12"/>
                <a:gd name="T93" fmla="*/ 0 h 13"/>
                <a:gd name="T94" fmla="*/ 4 w 12"/>
                <a:gd name="T95" fmla="*/ 0 h 13"/>
                <a:gd name="T96" fmla="*/ 4 w 12"/>
                <a:gd name="T97" fmla="*/ 0 h 13"/>
                <a:gd name="T98" fmla="*/ 4 w 12"/>
                <a:gd name="T99" fmla="*/ 0 h 13"/>
                <a:gd name="T100" fmla="*/ 4 w 12"/>
                <a:gd name="T101" fmla="*/ 0 h 13"/>
                <a:gd name="T102" fmla="*/ 4 w 12"/>
                <a:gd name="T103" fmla="*/ 1 h 13"/>
                <a:gd name="T104" fmla="*/ 4 w 12"/>
                <a:gd name="T105" fmla="*/ 1 h 13"/>
                <a:gd name="T106" fmla="*/ 4 w 12"/>
                <a:gd name="T107" fmla="*/ 1 h 13"/>
                <a:gd name="T108" fmla="*/ 4 w 12"/>
                <a:gd name="T109" fmla="*/ 1 h 13"/>
                <a:gd name="T110" fmla="*/ 4 w 12"/>
                <a:gd name="T111" fmla="*/ 1 h 13"/>
                <a:gd name="T112" fmla="*/ 4 w 12"/>
                <a:gd name="T113" fmla="*/ 1 h 13"/>
                <a:gd name="T114" fmla="*/ 3 w 12"/>
                <a:gd name="T115" fmla="*/ 2 h 13"/>
                <a:gd name="T116" fmla="*/ 1 w 12"/>
                <a:gd name="T117" fmla="*/ 2 h 13"/>
                <a:gd name="T118" fmla="*/ 0 w 12"/>
                <a:gd name="T119" fmla="*/ 2 h 13"/>
                <a:gd name="T120" fmla="*/ 0 w 12"/>
                <a:gd name="T121" fmla="*/ 2 h 13"/>
                <a:gd name="T122" fmla="*/ 0 w 12"/>
                <a:gd name="T123" fmla="*/ 2 h 13"/>
                <a:gd name="T124" fmla="*/ 0 w 12"/>
                <a:gd name="T125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" h="13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1" y="5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6"/>
                    <a:pt x="3" y="6"/>
                    <a:pt x="4" y="6"/>
                  </a:cubicBezTo>
                  <a:cubicBezTo>
                    <a:pt x="5" y="5"/>
                    <a:pt x="5" y="7"/>
                    <a:pt x="5" y="7"/>
                  </a:cubicBezTo>
                  <a:cubicBezTo>
                    <a:pt x="6" y="7"/>
                    <a:pt x="6" y="9"/>
                    <a:pt x="6" y="9"/>
                  </a:cubicBezTo>
                  <a:cubicBezTo>
                    <a:pt x="7" y="9"/>
                    <a:pt x="8" y="11"/>
                    <a:pt x="8" y="12"/>
                  </a:cubicBezTo>
                  <a:cubicBezTo>
                    <a:pt x="8" y="12"/>
                    <a:pt x="8" y="13"/>
                    <a:pt x="8" y="1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8" y="13"/>
                    <a:pt x="9" y="13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3"/>
                    <a:pt x="9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10" y="12"/>
                    <a:pt x="10" y="12"/>
                    <a:pt x="11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10"/>
                    <a:pt x="11" y="10"/>
                    <a:pt x="12" y="10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2" y="10"/>
                    <a:pt x="12" y="10"/>
                    <a:pt x="12" y="9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9"/>
                    <a:pt x="12" y="9"/>
                    <a:pt x="12" y="8"/>
                  </a:cubicBezTo>
                  <a:cubicBezTo>
                    <a:pt x="12" y="8"/>
                    <a:pt x="12" y="8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7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1" y="6"/>
                    <a:pt x="10" y="6"/>
                    <a:pt x="9" y="6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9" y="5"/>
                    <a:pt x="8" y="4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8" y="3"/>
                    <a:pt x="7" y="2"/>
                  </a:cubicBezTo>
                  <a:cubicBezTo>
                    <a:pt x="6" y="2"/>
                    <a:pt x="6" y="1"/>
                    <a:pt x="5" y="1"/>
                  </a:cubicBezTo>
                  <a:cubicBezTo>
                    <a:pt x="5" y="1"/>
                    <a:pt x="5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2"/>
                    <a:pt x="3" y="2"/>
                  </a:cubicBezTo>
                  <a:cubicBezTo>
                    <a:pt x="3" y="3"/>
                    <a:pt x="1" y="3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3"/>
                  </a:cubicBezTo>
                  <a:close/>
                </a:path>
              </a:pathLst>
            </a:custGeom>
            <a:solidFill>
              <a:srgbClr val="EBB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23" name="Freeform 22"/>
            <p:cNvSpPr>
              <a:spLocks/>
            </p:cNvSpPr>
            <p:nvPr/>
          </p:nvSpPr>
          <p:spPr bwMode="auto">
            <a:xfrm>
              <a:off x="9967913" y="1941513"/>
              <a:ext cx="182563" cy="219075"/>
            </a:xfrm>
            <a:custGeom>
              <a:avLst/>
              <a:gdLst>
                <a:gd name="T0" fmla="*/ 16 w 20"/>
                <a:gd name="T1" fmla="*/ 1 h 24"/>
                <a:gd name="T2" fmla="*/ 12 w 20"/>
                <a:gd name="T3" fmla="*/ 0 h 24"/>
                <a:gd name="T4" fmla="*/ 15 w 20"/>
                <a:gd name="T5" fmla="*/ 5 h 24"/>
                <a:gd name="T6" fmla="*/ 15 w 20"/>
                <a:gd name="T7" fmla="*/ 9 h 24"/>
                <a:gd name="T8" fmla="*/ 17 w 20"/>
                <a:gd name="T9" fmla="*/ 11 h 24"/>
                <a:gd name="T10" fmla="*/ 16 w 20"/>
                <a:gd name="T11" fmla="*/ 14 h 24"/>
                <a:gd name="T12" fmla="*/ 15 w 20"/>
                <a:gd name="T13" fmla="*/ 15 h 24"/>
                <a:gd name="T14" fmla="*/ 15 w 20"/>
                <a:gd name="T15" fmla="*/ 19 h 24"/>
                <a:gd name="T16" fmla="*/ 13 w 20"/>
                <a:gd name="T17" fmla="*/ 21 h 24"/>
                <a:gd name="T18" fmla="*/ 9 w 20"/>
                <a:gd name="T19" fmla="*/ 22 h 24"/>
                <a:gd name="T20" fmla="*/ 8 w 20"/>
                <a:gd name="T21" fmla="*/ 21 h 24"/>
                <a:gd name="T22" fmla="*/ 5 w 20"/>
                <a:gd name="T23" fmla="*/ 18 h 24"/>
                <a:gd name="T24" fmla="*/ 5 w 20"/>
                <a:gd name="T25" fmla="*/ 14 h 24"/>
                <a:gd name="T26" fmla="*/ 6 w 20"/>
                <a:gd name="T27" fmla="*/ 13 h 24"/>
                <a:gd name="T28" fmla="*/ 6 w 20"/>
                <a:gd name="T29" fmla="*/ 12 h 24"/>
                <a:gd name="T30" fmla="*/ 4 w 20"/>
                <a:gd name="T31" fmla="*/ 10 h 24"/>
                <a:gd name="T32" fmla="*/ 6 w 20"/>
                <a:gd name="T33" fmla="*/ 8 h 24"/>
                <a:gd name="T34" fmla="*/ 7 w 20"/>
                <a:gd name="T35" fmla="*/ 6 h 24"/>
                <a:gd name="T36" fmla="*/ 8 w 20"/>
                <a:gd name="T37" fmla="*/ 1 h 24"/>
                <a:gd name="T38" fmla="*/ 7 w 20"/>
                <a:gd name="T39" fmla="*/ 0 h 24"/>
                <a:gd name="T40" fmla="*/ 7 w 20"/>
                <a:gd name="T41" fmla="*/ 0 h 24"/>
                <a:gd name="T42" fmla="*/ 1 w 20"/>
                <a:gd name="T43" fmla="*/ 7 h 24"/>
                <a:gd name="T44" fmla="*/ 1 w 20"/>
                <a:gd name="T45" fmla="*/ 10 h 24"/>
                <a:gd name="T46" fmla="*/ 0 w 20"/>
                <a:gd name="T47" fmla="*/ 10 h 24"/>
                <a:gd name="T48" fmla="*/ 1 w 20"/>
                <a:gd name="T49" fmla="*/ 15 h 24"/>
                <a:gd name="T50" fmla="*/ 3 w 20"/>
                <a:gd name="T51" fmla="*/ 15 h 24"/>
                <a:gd name="T52" fmla="*/ 4 w 20"/>
                <a:gd name="T53" fmla="*/ 19 h 24"/>
                <a:gd name="T54" fmla="*/ 10 w 20"/>
                <a:gd name="T55" fmla="*/ 23 h 24"/>
                <a:gd name="T56" fmla="*/ 13 w 20"/>
                <a:gd name="T57" fmla="*/ 22 h 24"/>
                <a:gd name="T58" fmla="*/ 16 w 20"/>
                <a:gd name="T59" fmla="*/ 19 h 24"/>
                <a:gd name="T60" fmla="*/ 17 w 20"/>
                <a:gd name="T61" fmla="*/ 15 h 24"/>
                <a:gd name="T62" fmla="*/ 19 w 20"/>
                <a:gd name="T63" fmla="*/ 14 h 24"/>
                <a:gd name="T64" fmla="*/ 19 w 20"/>
                <a:gd name="T65" fmla="*/ 9 h 24"/>
                <a:gd name="T66" fmla="*/ 16 w 20"/>
                <a:gd name="T67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0" h="24">
                  <a:moveTo>
                    <a:pt x="16" y="1"/>
                  </a:moveTo>
                  <a:cubicBezTo>
                    <a:pt x="15" y="1"/>
                    <a:pt x="14" y="1"/>
                    <a:pt x="12" y="0"/>
                  </a:cubicBezTo>
                  <a:cubicBezTo>
                    <a:pt x="13" y="1"/>
                    <a:pt x="14" y="4"/>
                    <a:pt x="15" y="5"/>
                  </a:cubicBezTo>
                  <a:cubicBezTo>
                    <a:pt x="16" y="6"/>
                    <a:pt x="16" y="9"/>
                    <a:pt x="15" y="9"/>
                  </a:cubicBezTo>
                  <a:cubicBezTo>
                    <a:pt x="15" y="9"/>
                    <a:pt x="16" y="10"/>
                    <a:pt x="17" y="11"/>
                  </a:cubicBezTo>
                  <a:cubicBezTo>
                    <a:pt x="17" y="11"/>
                    <a:pt x="17" y="13"/>
                    <a:pt x="16" y="14"/>
                  </a:cubicBezTo>
                  <a:cubicBezTo>
                    <a:pt x="15" y="16"/>
                    <a:pt x="15" y="15"/>
                    <a:pt x="15" y="15"/>
                  </a:cubicBezTo>
                  <a:cubicBezTo>
                    <a:pt x="16" y="16"/>
                    <a:pt x="16" y="18"/>
                    <a:pt x="15" y="19"/>
                  </a:cubicBezTo>
                  <a:cubicBezTo>
                    <a:pt x="15" y="19"/>
                    <a:pt x="13" y="21"/>
                    <a:pt x="13" y="21"/>
                  </a:cubicBezTo>
                  <a:cubicBezTo>
                    <a:pt x="13" y="22"/>
                    <a:pt x="10" y="23"/>
                    <a:pt x="9" y="22"/>
                  </a:cubicBezTo>
                  <a:cubicBezTo>
                    <a:pt x="8" y="22"/>
                    <a:pt x="8" y="22"/>
                    <a:pt x="8" y="21"/>
                  </a:cubicBezTo>
                  <a:cubicBezTo>
                    <a:pt x="7" y="20"/>
                    <a:pt x="6" y="19"/>
                    <a:pt x="5" y="18"/>
                  </a:cubicBezTo>
                  <a:cubicBezTo>
                    <a:pt x="4" y="17"/>
                    <a:pt x="5" y="15"/>
                    <a:pt x="5" y="14"/>
                  </a:cubicBezTo>
                  <a:cubicBezTo>
                    <a:pt x="5" y="14"/>
                    <a:pt x="6" y="13"/>
                    <a:pt x="6" y="13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1"/>
                    <a:pt x="4" y="11"/>
                    <a:pt x="4" y="10"/>
                  </a:cubicBezTo>
                  <a:cubicBezTo>
                    <a:pt x="4" y="9"/>
                    <a:pt x="6" y="8"/>
                    <a:pt x="6" y="8"/>
                  </a:cubicBezTo>
                  <a:cubicBezTo>
                    <a:pt x="6" y="8"/>
                    <a:pt x="7" y="7"/>
                    <a:pt x="7" y="6"/>
                  </a:cubicBezTo>
                  <a:cubicBezTo>
                    <a:pt x="7" y="5"/>
                    <a:pt x="8" y="1"/>
                    <a:pt x="8" y="1"/>
                  </a:cubicBezTo>
                  <a:cubicBezTo>
                    <a:pt x="8" y="1"/>
                    <a:pt x="8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5" y="1"/>
                    <a:pt x="1" y="6"/>
                    <a:pt x="1" y="7"/>
                  </a:cubicBezTo>
                  <a:cubicBezTo>
                    <a:pt x="1" y="8"/>
                    <a:pt x="1" y="10"/>
                    <a:pt x="1" y="10"/>
                  </a:cubicBezTo>
                  <a:cubicBezTo>
                    <a:pt x="1" y="10"/>
                    <a:pt x="0" y="10"/>
                    <a:pt x="0" y="10"/>
                  </a:cubicBezTo>
                  <a:cubicBezTo>
                    <a:pt x="0" y="10"/>
                    <a:pt x="1" y="14"/>
                    <a:pt x="1" y="15"/>
                  </a:cubicBezTo>
                  <a:cubicBezTo>
                    <a:pt x="2" y="15"/>
                    <a:pt x="2" y="15"/>
                    <a:pt x="3" y="15"/>
                  </a:cubicBezTo>
                  <a:cubicBezTo>
                    <a:pt x="3" y="15"/>
                    <a:pt x="3" y="18"/>
                    <a:pt x="4" y="19"/>
                  </a:cubicBezTo>
                  <a:cubicBezTo>
                    <a:pt x="5" y="20"/>
                    <a:pt x="7" y="24"/>
                    <a:pt x="10" y="23"/>
                  </a:cubicBezTo>
                  <a:cubicBezTo>
                    <a:pt x="11" y="23"/>
                    <a:pt x="12" y="23"/>
                    <a:pt x="13" y="22"/>
                  </a:cubicBezTo>
                  <a:cubicBezTo>
                    <a:pt x="13" y="22"/>
                    <a:pt x="15" y="20"/>
                    <a:pt x="16" y="19"/>
                  </a:cubicBezTo>
                  <a:cubicBezTo>
                    <a:pt x="17" y="19"/>
                    <a:pt x="17" y="15"/>
                    <a:pt x="17" y="15"/>
                  </a:cubicBezTo>
                  <a:cubicBezTo>
                    <a:pt x="17" y="15"/>
                    <a:pt x="18" y="15"/>
                    <a:pt x="19" y="14"/>
                  </a:cubicBezTo>
                  <a:cubicBezTo>
                    <a:pt x="19" y="13"/>
                    <a:pt x="20" y="10"/>
                    <a:pt x="19" y="9"/>
                  </a:cubicBezTo>
                  <a:cubicBezTo>
                    <a:pt x="18" y="7"/>
                    <a:pt x="18" y="2"/>
                    <a:pt x="16" y="1"/>
                  </a:cubicBezTo>
                  <a:close/>
                </a:path>
              </a:pathLst>
            </a:custGeom>
            <a:solidFill>
              <a:srgbClr val="EBB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24" name="Freeform 23"/>
            <p:cNvSpPr>
              <a:spLocks/>
            </p:cNvSpPr>
            <p:nvPr/>
          </p:nvSpPr>
          <p:spPr bwMode="auto">
            <a:xfrm>
              <a:off x="9504363" y="2160588"/>
              <a:ext cx="63500" cy="90488"/>
            </a:xfrm>
            <a:custGeom>
              <a:avLst/>
              <a:gdLst>
                <a:gd name="T0" fmla="*/ 7 w 7"/>
                <a:gd name="T1" fmla="*/ 1 h 10"/>
                <a:gd name="T2" fmla="*/ 7 w 7"/>
                <a:gd name="T3" fmla="*/ 3 h 10"/>
                <a:gd name="T4" fmla="*/ 1 w 7"/>
                <a:gd name="T5" fmla="*/ 10 h 10"/>
                <a:gd name="T6" fmla="*/ 0 w 7"/>
                <a:gd name="T7" fmla="*/ 9 h 10"/>
                <a:gd name="T8" fmla="*/ 0 w 7"/>
                <a:gd name="T9" fmla="*/ 9 h 10"/>
                <a:gd name="T10" fmla="*/ 1 w 7"/>
                <a:gd name="T11" fmla="*/ 7 h 10"/>
                <a:gd name="T12" fmla="*/ 2 w 7"/>
                <a:gd name="T13" fmla="*/ 4 h 10"/>
                <a:gd name="T14" fmla="*/ 3 w 7"/>
                <a:gd name="T15" fmla="*/ 2 h 10"/>
                <a:gd name="T16" fmla="*/ 5 w 7"/>
                <a:gd name="T17" fmla="*/ 1 h 10"/>
                <a:gd name="T18" fmla="*/ 7 w 7"/>
                <a:gd name="T19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" h="10">
                  <a:moveTo>
                    <a:pt x="7" y="1"/>
                  </a:moveTo>
                  <a:cubicBezTo>
                    <a:pt x="7" y="2"/>
                    <a:pt x="7" y="3"/>
                    <a:pt x="7" y="3"/>
                  </a:cubicBezTo>
                  <a:cubicBezTo>
                    <a:pt x="6" y="5"/>
                    <a:pt x="1" y="10"/>
                    <a:pt x="1" y="10"/>
                  </a:cubicBezTo>
                  <a:cubicBezTo>
                    <a:pt x="1" y="10"/>
                    <a:pt x="1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1" y="8"/>
                    <a:pt x="1" y="8"/>
                    <a:pt x="1" y="7"/>
                  </a:cubicBezTo>
                  <a:cubicBezTo>
                    <a:pt x="1" y="6"/>
                    <a:pt x="2" y="4"/>
                    <a:pt x="2" y="4"/>
                  </a:cubicBezTo>
                  <a:cubicBezTo>
                    <a:pt x="3" y="4"/>
                    <a:pt x="3" y="3"/>
                    <a:pt x="3" y="2"/>
                  </a:cubicBezTo>
                  <a:cubicBezTo>
                    <a:pt x="4" y="2"/>
                    <a:pt x="3" y="0"/>
                    <a:pt x="5" y="1"/>
                  </a:cubicBezTo>
                  <a:cubicBezTo>
                    <a:pt x="6" y="2"/>
                    <a:pt x="6" y="2"/>
                    <a:pt x="7" y="1"/>
                  </a:cubicBezTo>
                  <a:close/>
                </a:path>
              </a:pathLst>
            </a:custGeom>
            <a:solidFill>
              <a:srgbClr val="D69B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25" name="Freeform 24"/>
            <p:cNvSpPr>
              <a:spLocks/>
            </p:cNvSpPr>
            <p:nvPr/>
          </p:nvSpPr>
          <p:spPr bwMode="auto">
            <a:xfrm>
              <a:off x="9467850" y="2105025"/>
              <a:ext cx="109538" cy="138113"/>
            </a:xfrm>
            <a:custGeom>
              <a:avLst/>
              <a:gdLst>
                <a:gd name="T0" fmla="*/ 12 w 12"/>
                <a:gd name="T1" fmla="*/ 4 h 15"/>
                <a:gd name="T2" fmla="*/ 12 w 12"/>
                <a:gd name="T3" fmla="*/ 4 h 15"/>
                <a:gd name="T4" fmla="*/ 12 w 12"/>
                <a:gd name="T5" fmla="*/ 4 h 15"/>
                <a:gd name="T6" fmla="*/ 12 w 12"/>
                <a:gd name="T7" fmla="*/ 5 h 15"/>
                <a:gd name="T8" fmla="*/ 12 w 12"/>
                <a:gd name="T9" fmla="*/ 5 h 15"/>
                <a:gd name="T10" fmla="*/ 12 w 12"/>
                <a:gd name="T11" fmla="*/ 5 h 15"/>
                <a:gd name="T12" fmla="*/ 11 w 12"/>
                <a:gd name="T13" fmla="*/ 7 h 15"/>
                <a:gd name="T14" fmla="*/ 11 w 12"/>
                <a:gd name="T15" fmla="*/ 7 h 15"/>
                <a:gd name="T16" fmla="*/ 9 w 12"/>
                <a:gd name="T17" fmla="*/ 7 h 15"/>
                <a:gd name="T18" fmla="*/ 7 w 12"/>
                <a:gd name="T19" fmla="*/ 8 h 15"/>
                <a:gd name="T20" fmla="*/ 6 w 12"/>
                <a:gd name="T21" fmla="*/ 10 h 15"/>
                <a:gd name="T22" fmla="*/ 5 w 12"/>
                <a:gd name="T23" fmla="*/ 13 h 15"/>
                <a:gd name="T24" fmla="*/ 4 w 12"/>
                <a:gd name="T25" fmla="*/ 15 h 15"/>
                <a:gd name="T26" fmla="*/ 4 w 12"/>
                <a:gd name="T27" fmla="*/ 15 h 15"/>
                <a:gd name="T28" fmla="*/ 4 w 12"/>
                <a:gd name="T29" fmla="*/ 15 h 15"/>
                <a:gd name="T30" fmla="*/ 4 w 12"/>
                <a:gd name="T31" fmla="*/ 14 h 15"/>
                <a:gd name="T32" fmla="*/ 4 w 12"/>
                <a:gd name="T33" fmla="*/ 14 h 15"/>
                <a:gd name="T34" fmla="*/ 3 w 12"/>
                <a:gd name="T35" fmla="*/ 14 h 15"/>
                <a:gd name="T36" fmla="*/ 3 w 12"/>
                <a:gd name="T37" fmla="*/ 13 h 15"/>
                <a:gd name="T38" fmla="*/ 2 w 12"/>
                <a:gd name="T39" fmla="*/ 12 h 15"/>
                <a:gd name="T40" fmla="*/ 2 w 12"/>
                <a:gd name="T41" fmla="*/ 12 h 15"/>
                <a:gd name="T42" fmla="*/ 2 w 12"/>
                <a:gd name="T43" fmla="*/ 12 h 15"/>
                <a:gd name="T44" fmla="*/ 1 w 12"/>
                <a:gd name="T45" fmla="*/ 12 h 15"/>
                <a:gd name="T46" fmla="*/ 1 w 12"/>
                <a:gd name="T47" fmla="*/ 12 h 15"/>
                <a:gd name="T48" fmla="*/ 1 w 12"/>
                <a:gd name="T49" fmla="*/ 12 h 15"/>
                <a:gd name="T50" fmla="*/ 1 w 12"/>
                <a:gd name="T51" fmla="*/ 12 h 15"/>
                <a:gd name="T52" fmla="*/ 1 w 12"/>
                <a:gd name="T53" fmla="*/ 12 h 15"/>
                <a:gd name="T54" fmla="*/ 1 w 12"/>
                <a:gd name="T55" fmla="*/ 11 h 15"/>
                <a:gd name="T56" fmla="*/ 1 w 12"/>
                <a:gd name="T57" fmla="*/ 11 h 15"/>
                <a:gd name="T58" fmla="*/ 1 w 12"/>
                <a:gd name="T59" fmla="*/ 11 h 15"/>
                <a:gd name="T60" fmla="*/ 1 w 12"/>
                <a:gd name="T61" fmla="*/ 10 h 15"/>
                <a:gd name="T62" fmla="*/ 0 w 12"/>
                <a:gd name="T63" fmla="*/ 10 h 15"/>
                <a:gd name="T64" fmla="*/ 0 w 12"/>
                <a:gd name="T65" fmla="*/ 9 h 15"/>
                <a:gd name="T66" fmla="*/ 0 w 12"/>
                <a:gd name="T67" fmla="*/ 8 h 15"/>
                <a:gd name="T68" fmla="*/ 0 w 12"/>
                <a:gd name="T69" fmla="*/ 8 h 15"/>
                <a:gd name="T70" fmla="*/ 0 w 12"/>
                <a:gd name="T71" fmla="*/ 8 h 15"/>
                <a:gd name="T72" fmla="*/ 0 w 12"/>
                <a:gd name="T73" fmla="*/ 7 h 15"/>
                <a:gd name="T74" fmla="*/ 0 w 12"/>
                <a:gd name="T75" fmla="*/ 7 h 15"/>
                <a:gd name="T76" fmla="*/ 1 w 12"/>
                <a:gd name="T77" fmla="*/ 5 h 15"/>
                <a:gd name="T78" fmla="*/ 1 w 12"/>
                <a:gd name="T79" fmla="*/ 4 h 15"/>
                <a:gd name="T80" fmla="*/ 2 w 12"/>
                <a:gd name="T81" fmla="*/ 3 h 15"/>
                <a:gd name="T82" fmla="*/ 2 w 12"/>
                <a:gd name="T83" fmla="*/ 2 h 15"/>
                <a:gd name="T84" fmla="*/ 3 w 12"/>
                <a:gd name="T85" fmla="*/ 2 h 15"/>
                <a:gd name="T86" fmla="*/ 4 w 12"/>
                <a:gd name="T87" fmla="*/ 1 h 15"/>
                <a:gd name="T88" fmla="*/ 8 w 12"/>
                <a:gd name="T89" fmla="*/ 1 h 15"/>
                <a:gd name="T90" fmla="*/ 8 w 12"/>
                <a:gd name="T91" fmla="*/ 1 h 15"/>
                <a:gd name="T92" fmla="*/ 8 w 12"/>
                <a:gd name="T93" fmla="*/ 1 h 15"/>
                <a:gd name="T94" fmla="*/ 9 w 12"/>
                <a:gd name="T95" fmla="*/ 1 h 15"/>
                <a:gd name="T96" fmla="*/ 9 w 12"/>
                <a:gd name="T97" fmla="*/ 1 h 15"/>
                <a:gd name="T98" fmla="*/ 9 w 12"/>
                <a:gd name="T99" fmla="*/ 2 h 15"/>
                <a:gd name="T100" fmla="*/ 9 w 12"/>
                <a:gd name="T101" fmla="*/ 2 h 15"/>
                <a:gd name="T102" fmla="*/ 9 w 12"/>
                <a:gd name="T103" fmla="*/ 2 h 15"/>
                <a:gd name="T104" fmla="*/ 9 w 12"/>
                <a:gd name="T105" fmla="*/ 2 h 15"/>
                <a:gd name="T106" fmla="*/ 9 w 12"/>
                <a:gd name="T107" fmla="*/ 2 h 15"/>
                <a:gd name="T108" fmla="*/ 9 w 12"/>
                <a:gd name="T109" fmla="*/ 2 h 15"/>
                <a:gd name="T110" fmla="*/ 9 w 12"/>
                <a:gd name="T111" fmla="*/ 2 h 15"/>
                <a:gd name="T112" fmla="*/ 10 w 12"/>
                <a:gd name="T113" fmla="*/ 2 h 15"/>
                <a:gd name="T114" fmla="*/ 12 w 12"/>
                <a:gd name="T115" fmla="*/ 3 h 15"/>
                <a:gd name="T116" fmla="*/ 12 w 12"/>
                <a:gd name="T117" fmla="*/ 3 h 15"/>
                <a:gd name="T118" fmla="*/ 12 w 12"/>
                <a:gd name="T119" fmla="*/ 3 h 15"/>
                <a:gd name="T120" fmla="*/ 12 w 12"/>
                <a:gd name="T121" fmla="*/ 3 h 15"/>
                <a:gd name="T122" fmla="*/ 12 w 12"/>
                <a:gd name="T123" fmla="*/ 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2" h="15">
                  <a:moveTo>
                    <a:pt x="12" y="4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2" y="4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6"/>
                    <a:pt x="11" y="7"/>
                    <a:pt x="11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0" y="8"/>
                    <a:pt x="10" y="8"/>
                    <a:pt x="9" y="7"/>
                  </a:cubicBezTo>
                  <a:cubicBezTo>
                    <a:pt x="7" y="6"/>
                    <a:pt x="8" y="8"/>
                    <a:pt x="7" y="8"/>
                  </a:cubicBezTo>
                  <a:cubicBezTo>
                    <a:pt x="7" y="9"/>
                    <a:pt x="7" y="10"/>
                    <a:pt x="6" y="10"/>
                  </a:cubicBezTo>
                  <a:cubicBezTo>
                    <a:pt x="6" y="10"/>
                    <a:pt x="5" y="12"/>
                    <a:pt x="5" y="13"/>
                  </a:cubicBezTo>
                  <a:cubicBezTo>
                    <a:pt x="5" y="14"/>
                    <a:pt x="5" y="14"/>
                    <a:pt x="4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4"/>
                    <a:pt x="3" y="14"/>
                    <a:pt x="3" y="14"/>
                  </a:cubicBezTo>
                  <a:cubicBezTo>
                    <a:pt x="3" y="14"/>
                    <a:pt x="3" y="14"/>
                    <a:pt x="3" y="13"/>
                  </a:cubicBezTo>
                  <a:cubicBezTo>
                    <a:pt x="3" y="13"/>
                    <a:pt x="2" y="13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2"/>
                    <a:pt x="2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0"/>
                    <a:pt x="1" y="10"/>
                  </a:cubicBezTo>
                  <a:cubicBezTo>
                    <a:pt x="1" y="10"/>
                    <a:pt x="1" y="10"/>
                    <a:pt x="0" y="1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6"/>
                    <a:pt x="1" y="5"/>
                    <a:pt x="1" y="5"/>
                  </a:cubicBezTo>
                  <a:cubicBezTo>
                    <a:pt x="1" y="5"/>
                    <a:pt x="1" y="4"/>
                    <a:pt x="1" y="4"/>
                  </a:cubicBezTo>
                  <a:cubicBezTo>
                    <a:pt x="1" y="4"/>
                    <a:pt x="2" y="3"/>
                    <a:pt x="2" y="3"/>
                  </a:cubicBezTo>
                  <a:cubicBezTo>
                    <a:pt x="2" y="3"/>
                    <a:pt x="2" y="3"/>
                    <a:pt x="2" y="2"/>
                  </a:cubicBezTo>
                  <a:cubicBezTo>
                    <a:pt x="2" y="2"/>
                    <a:pt x="3" y="2"/>
                    <a:pt x="3" y="2"/>
                  </a:cubicBezTo>
                  <a:cubicBezTo>
                    <a:pt x="3" y="2"/>
                    <a:pt x="3" y="2"/>
                    <a:pt x="4" y="1"/>
                  </a:cubicBezTo>
                  <a:cubicBezTo>
                    <a:pt x="4" y="0"/>
                    <a:pt x="7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1" y="2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4"/>
                    <a:pt x="12" y="4"/>
                    <a:pt x="12" y="4"/>
                  </a:cubicBezTo>
                  <a:close/>
                </a:path>
              </a:pathLst>
            </a:custGeom>
            <a:solidFill>
              <a:srgbClr val="F2C2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26" name="Freeform 25"/>
            <p:cNvSpPr>
              <a:spLocks/>
            </p:cNvSpPr>
            <p:nvPr/>
          </p:nvSpPr>
          <p:spPr bwMode="auto">
            <a:xfrm>
              <a:off x="9467850" y="2114550"/>
              <a:ext cx="109538" cy="128588"/>
            </a:xfrm>
            <a:custGeom>
              <a:avLst/>
              <a:gdLst>
                <a:gd name="T0" fmla="*/ 12 w 12"/>
                <a:gd name="T1" fmla="*/ 3 h 14"/>
                <a:gd name="T2" fmla="*/ 12 w 12"/>
                <a:gd name="T3" fmla="*/ 3 h 14"/>
                <a:gd name="T4" fmla="*/ 12 w 12"/>
                <a:gd name="T5" fmla="*/ 3 h 14"/>
                <a:gd name="T6" fmla="*/ 12 w 12"/>
                <a:gd name="T7" fmla="*/ 4 h 14"/>
                <a:gd name="T8" fmla="*/ 12 w 12"/>
                <a:gd name="T9" fmla="*/ 4 h 14"/>
                <a:gd name="T10" fmla="*/ 12 w 12"/>
                <a:gd name="T11" fmla="*/ 4 h 14"/>
                <a:gd name="T12" fmla="*/ 11 w 12"/>
                <a:gd name="T13" fmla="*/ 6 h 14"/>
                <a:gd name="T14" fmla="*/ 11 w 12"/>
                <a:gd name="T15" fmla="*/ 6 h 14"/>
                <a:gd name="T16" fmla="*/ 9 w 12"/>
                <a:gd name="T17" fmla="*/ 6 h 14"/>
                <a:gd name="T18" fmla="*/ 7 w 12"/>
                <a:gd name="T19" fmla="*/ 7 h 14"/>
                <a:gd name="T20" fmla="*/ 6 w 12"/>
                <a:gd name="T21" fmla="*/ 9 h 14"/>
                <a:gd name="T22" fmla="*/ 5 w 12"/>
                <a:gd name="T23" fmla="*/ 12 h 14"/>
                <a:gd name="T24" fmla="*/ 4 w 12"/>
                <a:gd name="T25" fmla="*/ 14 h 14"/>
                <a:gd name="T26" fmla="*/ 4 w 12"/>
                <a:gd name="T27" fmla="*/ 14 h 14"/>
                <a:gd name="T28" fmla="*/ 4 w 12"/>
                <a:gd name="T29" fmla="*/ 14 h 14"/>
                <a:gd name="T30" fmla="*/ 4 w 12"/>
                <a:gd name="T31" fmla="*/ 13 h 14"/>
                <a:gd name="T32" fmla="*/ 4 w 12"/>
                <a:gd name="T33" fmla="*/ 13 h 14"/>
                <a:gd name="T34" fmla="*/ 3 w 12"/>
                <a:gd name="T35" fmla="*/ 13 h 14"/>
                <a:gd name="T36" fmla="*/ 3 w 12"/>
                <a:gd name="T37" fmla="*/ 12 h 14"/>
                <a:gd name="T38" fmla="*/ 2 w 12"/>
                <a:gd name="T39" fmla="*/ 11 h 14"/>
                <a:gd name="T40" fmla="*/ 2 w 12"/>
                <a:gd name="T41" fmla="*/ 11 h 14"/>
                <a:gd name="T42" fmla="*/ 2 w 12"/>
                <a:gd name="T43" fmla="*/ 11 h 14"/>
                <a:gd name="T44" fmla="*/ 1 w 12"/>
                <a:gd name="T45" fmla="*/ 11 h 14"/>
                <a:gd name="T46" fmla="*/ 1 w 12"/>
                <a:gd name="T47" fmla="*/ 11 h 14"/>
                <a:gd name="T48" fmla="*/ 1 w 12"/>
                <a:gd name="T49" fmla="*/ 11 h 14"/>
                <a:gd name="T50" fmla="*/ 1 w 12"/>
                <a:gd name="T51" fmla="*/ 11 h 14"/>
                <a:gd name="T52" fmla="*/ 1 w 12"/>
                <a:gd name="T53" fmla="*/ 11 h 14"/>
                <a:gd name="T54" fmla="*/ 1 w 12"/>
                <a:gd name="T55" fmla="*/ 10 h 14"/>
                <a:gd name="T56" fmla="*/ 1 w 12"/>
                <a:gd name="T57" fmla="*/ 10 h 14"/>
                <a:gd name="T58" fmla="*/ 1 w 12"/>
                <a:gd name="T59" fmla="*/ 10 h 14"/>
                <a:gd name="T60" fmla="*/ 1 w 12"/>
                <a:gd name="T61" fmla="*/ 9 h 14"/>
                <a:gd name="T62" fmla="*/ 0 w 12"/>
                <a:gd name="T63" fmla="*/ 9 h 14"/>
                <a:gd name="T64" fmla="*/ 0 w 12"/>
                <a:gd name="T65" fmla="*/ 8 h 14"/>
                <a:gd name="T66" fmla="*/ 0 w 12"/>
                <a:gd name="T67" fmla="*/ 7 h 14"/>
                <a:gd name="T68" fmla="*/ 0 w 12"/>
                <a:gd name="T69" fmla="*/ 7 h 14"/>
                <a:gd name="T70" fmla="*/ 0 w 12"/>
                <a:gd name="T71" fmla="*/ 7 h 14"/>
                <a:gd name="T72" fmla="*/ 0 w 12"/>
                <a:gd name="T73" fmla="*/ 6 h 14"/>
                <a:gd name="T74" fmla="*/ 3 w 12"/>
                <a:gd name="T75" fmla="*/ 6 h 14"/>
                <a:gd name="T76" fmla="*/ 4 w 12"/>
                <a:gd name="T77" fmla="*/ 5 h 14"/>
                <a:gd name="T78" fmla="*/ 1 w 12"/>
                <a:gd name="T79" fmla="*/ 4 h 14"/>
                <a:gd name="T80" fmla="*/ 4 w 12"/>
                <a:gd name="T81" fmla="*/ 4 h 14"/>
                <a:gd name="T82" fmla="*/ 6 w 12"/>
                <a:gd name="T83" fmla="*/ 4 h 14"/>
                <a:gd name="T84" fmla="*/ 3 w 12"/>
                <a:gd name="T85" fmla="*/ 3 h 14"/>
                <a:gd name="T86" fmla="*/ 6 w 12"/>
                <a:gd name="T87" fmla="*/ 3 h 14"/>
                <a:gd name="T88" fmla="*/ 7 w 12"/>
                <a:gd name="T89" fmla="*/ 1 h 14"/>
                <a:gd name="T90" fmla="*/ 8 w 12"/>
                <a:gd name="T91" fmla="*/ 0 h 14"/>
                <a:gd name="T92" fmla="*/ 8 w 12"/>
                <a:gd name="T93" fmla="*/ 0 h 14"/>
                <a:gd name="T94" fmla="*/ 9 w 12"/>
                <a:gd name="T95" fmla="*/ 0 h 14"/>
                <a:gd name="T96" fmla="*/ 9 w 12"/>
                <a:gd name="T97" fmla="*/ 0 h 14"/>
                <a:gd name="T98" fmla="*/ 9 w 12"/>
                <a:gd name="T99" fmla="*/ 1 h 14"/>
                <a:gd name="T100" fmla="*/ 9 w 12"/>
                <a:gd name="T101" fmla="*/ 1 h 14"/>
                <a:gd name="T102" fmla="*/ 9 w 12"/>
                <a:gd name="T103" fmla="*/ 1 h 14"/>
                <a:gd name="T104" fmla="*/ 9 w 12"/>
                <a:gd name="T105" fmla="*/ 1 h 14"/>
                <a:gd name="T106" fmla="*/ 9 w 12"/>
                <a:gd name="T107" fmla="*/ 1 h 14"/>
                <a:gd name="T108" fmla="*/ 9 w 12"/>
                <a:gd name="T109" fmla="*/ 1 h 14"/>
                <a:gd name="T110" fmla="*/ 9 w 12"/>
                <a:gd name="T111" fmla="*/ 1 h 14"/>
                <a:gd name="T112" fmla="*/ 9 w 12"/>
                <a:gd name="T113" fmla="*/ 1 h 14"/>
                <a:gd name="T114" fmla="*/ 9 w 12"/>
                <a:gd name="T115" fmla="*/ 2 h 14"/>
                <a:gd name="T116" fmla="*/ 12 w 12"/>
                <a:gd name="T117" fmla="*/ 2 h 14"/>
                <a:gd name="T118" fmla="*/ 12 w 12"/>
                <a:gd name="T119" fmla="*/ 2 h 14"/>
                <a:gd name="T120" fmla="*/ 12 w 12"/>
                <a:gd name="T121" fmla="*/ 2 h 14"/>
                <a:gd name="T122" fmla="*/ 12 w 12"/>
                <a:gd name="T123" fmla="*/ 2 h 14"/>
                <a:gd name="T124" fmla="*/ 12 w 12"/>
                <a:gd name="T125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" h="14">
                  <a:moveTo>
                    <a:pt x="12" y="3"/>
                  </a:move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2" y="3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5"/>
                    <a:pt x="11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0" y="7"/>
                    <a:pt x="10" y="7"/>
                    <a:pt x="9" y="6"/>
                  </a:cubicBezTo>
                  <a:cubicBezTo>
                    <a:pt x="7" y="5"/>
                    <a:pt x="8" y="7"/>
                    <a:pt x="7" y="7"/>
                  </a:cubicBezTo>
                  <a:cubicBezTo>
                    <a:pt x="7" y="8"/>
                    <a:pt x="7" y="9"/>
                    <a:pt x="6" y="9"/>
                  </a:cubicBezTo>
                  <a:cubicBezTo>
                    <a:pt x="6" y="9"/>
                    <a:pt x="5" y="11"/>
                    <a:pt x="5" y="12"/>
                  </a:cubicBezTo>
                  <a:cubicBezTo>
                    <a:pt x="5" y="13"/>
                    <a:pt x="5" y="13"/>
                    <a:pt x="4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3" y="13"/>
                    <a:pt x="3" y="13"/>
                  </a:cubicBezTo>
                  <a:cubicBezTo>
                    <a:pt x="3" y="13"/>
                    <a:pt x="3" y="13"/>
                    <a:pt x="3" y="12"/>
                  </a:cubicBezTo>
                  <a:cubicBezTo>
                    <a:pt x="3" y="12"/>
                    <a:pt x="2" y="12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9"/>
                    <a:pt x="1" y="9"/>
                  </a:cubicBezTo>
                  <a:cubicBezTo>
                    <a:pt x="1" y="9"/>
                    <a:pt x="1" y="9"/>
                    <a:pt x="0" y="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6"/>
                    <a:pt x="2" y="6"/>
                    <a:pt x="3" y="6"/>
                  </a:cubicBezTo>
                  <a:cubicBezTo>
                    <a:pt x="4" y="6"/>
                    <a:pt x="4" y="5"/>
                    <a:pt x="4" y="5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5"/>
                    <a:pt x="3" y="5"/>
                    <a:pt x="4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5" y="3"/>
                    <a:pt x="6" y="3"/>
                  </a:cubicBezTo>
                  <a:cubicBezTo>
                    <a:pt x="7" y="2"/>
                    <a:pt x="6" y="1"/>
                    <a:pt x="7" y="1"/>
                  </a:cubicBezTo>
                  <a:cubicBezTo>
                    <a:pt x="7" y="1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10" y="3"/>
                    <a:pt x="11" y="3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3"/>
                    <a:pt x="12" y="3"/>
                    <a:pt x="12" y="3"/>
                  </a:cubicBezTo>
                  <a:close/>
                </a:path>
              </a:pathLst>
            </a:custGeom>
            <a:solidFill>
              <a:srgbClr val="EBB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27" name="Freeform 26"/>
            <p:cNvSpPr>
              <a:spLocks/>
            </p:cNvSpPr>
            <p:nvPr/>
          </p:nvSpPr>
          <p:spPr bwMode="auto">
            <a:xfrm>
              <a:off x="9467850" y="2141538"/>
              <a:ext cx="528638" cy="701675"/>
            </a:xfrm>
            <a:custGeom>
              <a:avLst/>
              <a:gdLst>
                <a:gd name="T0" fmla="*/ 35 w 58"/>
                <a:gd name="T1" fmla="*/ 77 h 77"/>
                <a:gd name="T2" fmla="*/ 51 w 58"/>
                <a:gd name="T3" fmla="*/ 48 h 77"/>
                <a:gd name="T4" fmla="*/ 58 w 58"/>
                <a:gd name="T5" fmla="*/ 0 h 77"/>
                <a:gd name="T6" fmla="*/ 52 w 58"/>
                <a:gd name="T7" fmla="*/ 4 h 77"/>
                <a:gd name="T8" fmla="*/ 42 w 58"/>
                <a:gd name="T9" fmla="*/ 5 h 77"/>
                <a:gd name="T10" fmla="*/ 33 w 58"/>
                <a:gd name="T11" fmla="*/ 13 h 77"/>
                <a:gd name="T12" fmla="*/ 21 w 58"/>
                <a:gd name="T13" fmla="*/ 17 h 77"/>
                <a:gd name="T14" fmla="*/ 11 w 58"/>
                <a:gd name="T15" fmla="*/ 5 h 77"/>
                <a:gd name="T16" fmla="*/ 2 w 58"/>
                <a:gd name="T17" fmla="*/ 12 h 77"/>
                <a:gd name="T18" fmla="*/ 2 w 58"/>
                <a:gd name="T19" fmla="*/ 9 h 77"/>
                <a:gd name="T20" fmla="*/ 1 w 58"/>
                <a:gd name="T21" fmla="*/ 13 h 77"/>
                <a:gd name="T22" fmla="*/ 16 w 58"/>
                <a:gd name="T23" fmla="*/ 29 h 77"/>
                <a:gd name="T24" fmla="*/ 40 w 58"/>
                <a:gd name="T25" fmla="*/ 23 h 77"/>
                <a:gd name="T26" fmla="*/ 39 w 58"/>
                <a:gd name="T27" fmla="*/ 49 h 77"/>
                <a:gd name="T28" fmla="*/ 35 w 58"/>
                <a:gd name="T29" fmla="*/ 77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8" h="77">
                  <a:moveTo>
                    <a:pt x="35" y="77"/>
                  </a:moveTo>
                  <a:cubicBezTo>
                    <a:pt x="35" y="77"/>
                    <a:pt x="50" y="58"/>
                    <a:pt x="51" y="48"/>
                  </a:cubicBezTo>
                  <a:cubicBezTo>
                    <a:pt x="53" y="38"/>
                    <a:pt x="56" y="5"/>
                    <a:pt x="58" y="0"/>
                  </a:cubicBezTo>
                  <a:cubicBezTo>
                    <a:pt x="52" y="4"/>
                    <a:pt x="52" y="4"/>
                    <a:pt x="52" y="4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34" y="13"/>
                    <a:pt x="33" y="13"/>
                  </a:cubicBezTo>
                  <a:cubicBezTo>
                    <a:pt x="31" y="14"/>
                    <a:pt x="21" y="17"/>
                    <a:pt x="21" y="17"/>
                  </a:cubicBezTo>
                  <a:cubicBezTo>
                    <a:pt x="21" y="17"/>
                    <a:pt x="14" y="15"/>
                    <a:pt x="11" y="5"/>
                  </a:cubicBezTo>
                  <a:cubicBezTo>
                    <a:pt x="11" y="5"/>
                    <a:pt x="5" y="14"/>
                    <a:pt x="2" y="12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0" y="12"/>
                    <a:pt x="1" y="13"/>
                  </a:cubicBezTo>
                  <a:cubicBezTo>
                    <a:pt x="1" y="13"/>
                    <a:pt x="14" y="29"/>
                    <a:pt x="16" y="29"/>
                  </a:cubicBezTo>
                  <a:cubicBezTo>
                    <a:pt x="19" y="29"/>
                    <a:pt x="32" y="29"/>
                    <a:pt x="40" y="23"/>
                  </a:cubicBezTo>
                  <a:cubicBezTo>
                    <a:pt x="40" y="23"/>
                    <a:pt x="40" y="44"/>
                    <a:pt x="39" y="49"/>
                  </a:cubicBezTo>
                  <a:cubicBezTo>
                    <a:pt x="38" y="55"/>
                    <a:pt x="33" y="72"/>
                    <a:pt x="35" y="77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28" name="Freeform 27"/>
            <p:cNvSpPr>
              <a:spLocks/>
            </p:cNvSpPr>
            <p:nvPr/>
          </p:nvSpPr>
          <p:spPr bwMode="auto">
            <a:xfrm>
              <a:off x="10113963" y="2151063"/>
              <a:ext cx="465138" cy="684213"/>
            </a:xfrm>
            <a:custGeom>
              <a:avLst/>
              <a:gdLst>
                <a:gd name="T0" fmla="*/ 0 w 51"/>
                <a:gd name="T1" fmla="*/ 0 h 75"/>
                <a:gd name="T2" fmla="*/ 9 w 51"/>
                <a:gd name="T3" fmla="*/ 37 h 75"/>
                <a:gd name="T4" fmla="*/ 20 w 51"/>
                <a:gd name="T5" fmla="*/ 73 h 75"/>
                <a:gd name="T6" fmla="*/ 23 w 51"/>
                <a:gd name="T7" fmla="*/ 75 h 75"/>
                <a:gd name="T8" fmla="*/ 20 w 51"/>
                <a:gd name="T9" fmla="*/ 46 h 75"/>
                <a:gd name="T10" fmla="*/ 18 w 51"/>
                <a:gd name="T11" fmla="*/ 24 h 75"/>
                <a:gd name="T12" fmla="*/ 19 w 51"/>
                <a:gd name="T13" fmla="*/ 22 h 75"/>
                <a:gd name="T14" fmla="*/ 39 w 51"/>
                <a:gd name="T15" fmla="*/ 27 h 75"/>
                <a:gd name="T16" fmla="*/ 51 w 51"/>
                <a:gd name="T17" fmla="*/ 16 h 75"/>
                <a:gd name="T18" fmla="*/ 50 w 51"/>
                <a:gd name="T19" fmla="*/ 12 h 75"/>
                <a:gd name="T20" fmla="*/ 49 w 51"/>
                <a:gd name="T21" fmla="*/ 17 h 75"/>
                <a:gd name="T22" fmla="*/ 41 w 51"/>
                <a:gd name="T23" fmla="*/ 9 h 75"/>
                <a:gd name="T24" fmla="*/ 35 w 51"/>
                <a:gd name="T25" fmla="*/ 15 h 75"/>
                <a:gd name="T26" fmla="*/ 28 w 51"/>
                <a:gd name="T27" fmla="*/ 12 h 75"/>
                <a:gd name="T28" fmla="*/ 23 w 51"/>
                <a:gd name="T29" fmla="*/ 11 h 75"/>
                <a:gd name="T30" fmla="*/ 18 w 51"/>
                <a:gd name="T31" fmla="*/ 6 h 75"/>
                <a:gd name="T32" fmla="*/ 19 w 51"/>
                <a:gd name="T33" fmla="*/ 6 h 75"/>
                <a:gd name="T34" fmla="*/ 16 w 51"/>
                <a:gd name="T35" fmla="*/ 4 h 75"/>
                <a:gd name="T36" fmla="*/ 8 w 51"/>
                <a:gd name="T37" fmla="*/ 3 h 75"/>
                <a:gd name="T38" fmla="*/ 4 w 51"/>
                <a:gd name="T39" fmla="*/ 2 h 75"/>
                <a:gd name="T40" fmla="*/ 0 w 51"/>
                <a:gd name="T41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1" h="75">
                  <a:moveTo>
                    <a:pt x="0" y="0"/>
                  </a:moveTo>
                  <a:cubicBezTo>
                    <a:pt x="0" y="0"/>
                    <a:pt x="7" y="33"/>
                    <a:pt x="9" y="37"/>
                  </a:cubicBezTo>
                  <a:cubicBezTo>
                    <a:pt x="10" y="41"/>
                    <a:pt x="20" y="71"/>
                    <a:pt x="20" y="73"/>
                  </a:cubicBezTo>
                  <a:cubicBezTo>
                    <a:pt x="20" y="73"/>
                    <a:pt x="22" y="75"/>
                    <a:pt x="23" y="75"/>
                  </a:cubicBezTo>
                  <a:cubicBezTo>
                    <a:pt x="23" y="75"/>
                    <a:pt x="20" y="50"/>
                    <a:pt x="20" y="46"/>
                  </a:cubicBezTo>
                  <a:cubicBezTo>
                    <a:pt x="20" y="42"/>
                    <a:pt x="17" y="28"/>
                    <a:pt x="18" y="24"/>
                  </a:cubicBezTo>
                  <a:cubicBezTo>
                    <a:pt x="20" y="21"/>
                    <a:pt x="19" y="22"/>
                    <a:pt x="19" y="22"/>
                  </a:cubicBezTo>
                  <a:cubicBezTo>
                    <a:pt x="19" y="22"/>
                    <a:pt x="31" y="30"/>
                    <a:pt x="39" y="27"/>
                  </a:cubicBezTo>
                  <a:cubicBezTo>
                    <a:pt x="47" y="24"/>
                    <a:pt x="51" y="16"/>
                    <a:pt x="51" y="16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0" y="12"/>
                    <a:pt x="51" y="17"/>
                    <a:pt x="49" y="17"/>
                  </a:cubicBezTo>
                  <a:cubicBezTo>
                    <a:pt x="49" y="17"/>
                    <a:pt x="42" y="9"/>
                    <a:pt x="41" y="9"/>
                  </a:cubicBezTo>
                  <a:cubicBezTo>
                    <a:pt x="41" y="9"/>
                    <a:pt x="36" y="14"/>
                    <a:pt x="35" y="15"/>
                  </a:cubicBezTo>
                  <a:cubicBezTo>
                    <a:pt x="35" y="15"/>
                    <a:pt x="30" y="12"/>
                    <a:pt x="28" y="12"/>
                  </a:cubicBezTo>
                  <a:cubicBezTo>
                    <a:pt x="28" y="12"/>
                    <a:pt x="25" y="10"/>
                    <a:pt x="23" y="11"/>
                  </a:cubicBezTo>
                  <a:cubicBezTo>
                    <a:pt x="23" y="11"/>
                    <a:pt x="19" y="6"/>
                    <a:pt x="18" y="6"/>
                  </a:cubicBezTo>
                  <a:cubicBezTo>
                    <a:pt x="16" y="6"/>
                    <a:pt x="19" y="6"/>
                    <a:pt x="19" y="6"/>
                  </a:cubicBezTo>
                  <a:cubicBezTo>
                    <a:pt x="19" y="6"/>
                    <a:pt x="18" y="5"/>
                    <a:pt x="16" y="4"/>
                  </a:cubicBezTo>
                  <a:cubicBezTo>
                    <a:pt x="14" y="3"/>
                    <a:pt x="9" y="3"/>
                    <a:pt x="8" y="3"/>
                  </a:cubicBezTo>
                  <a:cubicBezTo>
                    <a:pt x="7" y="3"/>
                    <a:pt x="4" y="2"/>
                    <a:pt x="4" y="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29" name="Freeform 28"/>
            <p:cNvSpPr>
              <a:spLocks/>
            </p:cNvSpPr>
            <p:nvPr/>
          </p:nvSpPr>
          <p:spPr bwMode="auto">
            <a:xfrm>
              <a:off x="10169525" y="2214563"/>
              <a:ext cx="409575" cy="620713"/>
            </a:xfrm>
            <a:custGeom>
              <a:avLst/>
              <a:gdLst>
                <a:gd name="T0" fmla="*/ 43 w 45"/>
                <a:gd name="T1" fmla="*/ 10 h 68"/>
                <a:gd name="T2" fmla="*/ 38 w 45"/>
                <a:gd name="T3" fmla="*/ 4 h 68"/>
                <a:gd name="T4" fmla="*/ 31 w 45"/>
                <a:gd name="T5" fmla="*/ 13 h 68"/>
                <a:gd name="T6" fmla="*/ 22 w 45"/>
                <a:gd name="T7" fmla="*/ 15 h 68"/>
                <a:gd name="T8" fmla="*/ 26 w 45"/>
                <a:gd name="T9" fmla="*/ 12 h 68"/>
                <a:gd name="T10" fmla="*/ 20 w 45"/>
                <a:gd name="T11" fmla="*/ 12 h 68"/>
                <a:gd name="T12" fmla="*/ 14 w 45"/>
                <a:gd name="T13" fmla="*/ 11 h 68"/>
                <a:gd name="T14" fmla="*/ 12 w 45"/>
                <a:gd name="T15" fmla="*/ 5 h 68"/>
                <a:gd name="T16" fmla="*/ 9 w 45"/>
                <a:gd name="T17" fmla="*/ 0 h 68"/>
                <a:gd name="T18" fmla="*/ 11 w 45"/>
                <a:gd name="T19" fmla="*/ 9 h 68"/>
                <a:gd name="T20" fmla="*/ 9 w 45"/>
                <a:gd name="T21" fmla="*/ 4 h 68"/>
                <a:gd name="T22" fmla="*/ 9 w 45"/>
                <a:gd name="T23" fmla="*/ 17 h 68"/>
                <a:gd name="T24" fmla="*/ 8 w 45"/>
                <a:gd name="T25" fmla="*/ 34 h 68"/>
                <a:gd name="T26" fmla="*/ 3 w 45"/>
                <a:gd name="T27" fmla="*/ 21 h 68"/>
                <a:gd name="T28" fmla="*/ 3 w 45"/>
                <a:gd name="T29" fmla="*/ 0 h 68"/>
                <a:gd name="T30" fmla="*/ 0 w 45"/>
                <a:gd name="T31" fmla="*/ 22 h 68"/>
                <a:gd name="T32" fmla="*/ 3 w 45"/>
                <a:gd name="T33" fmla="*/ 30 h 68"/>
                <a:gd name="T34" fmla="*/ 14 w 45"/>
                <a:gd name="T35" fmla="*/ 66 h 68"/>
                <a:gd name="T36" fmla="*/ 17 w 45"/>
                <a:gd name="T37" fmla="*/ 68 h 68"/>
                <a:gd name="T38" fmla="*/ 14 w 45"/>
                <a:gd name="T39" fmla="*/ 39 h 68"/>
                <a:gd name="T40" fmla="*/ 12 w 45"/>
                <a:gd name="T41" fmla="*/ 17 h 68"/>
                <a:gd name="T42" fmla="*/ 13 w 45"/>
                <a:gd name="T43" fmla="*/ 16 h 68"/>
                <a:gd name="T44" fmla="*/ 33 w 45"/>
                <a:gd name="T45" fmla="*/ 20 h 68"/>
                <a:gd name="T46" fmla="*/ 45 w 45"/>
                <a:gd name="T47" fmla="*/ 9 h 68"/>
                <a:gd name="T48" fmla="*/ 44 w 45"/>
                <a:gd name="T49" fmla="*/ 5 h 68"/>
                <a:gd name="T50" fmla="*/ 43 w 45"/>
                <a:gd name="T51" fmla="*/ 1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5" h="68">
                  <a:moveTo>
                    <a:pt x="43" y="10"/>
                  </a:moveTo>
                  <a:cubicBezTo>
                    <a:pt x="43" y="10"/>
                    <a:pt x="40" y="6"/>
                    <a:pt x="38" y="4"/>
                  </a:cubicBezTo>
                  <a:cubicBezTo>
                    <a:pt x="35" y="7"/>
                    <a:pt x="32" y="11"/>
                    <a:pt x="31" y="13"/>
                  </a:cubicBezTo>
                  <a:cubicBezTo>
                    <a:pt x="28" y="15"/>
                    <a:pt x="25" y="15"/>
                    <a:pt x="22" y="15"/>
                  </a:cubicBezTo>
                  <a:cubicBezTo>
                    <a:pt x="20" y="16"/>
                    <a:pt x="25" y="14"/>
                    <a:pt x="26" y="12"/>
                  </a:cubicBezTo>
                  <a:cubicBezTo>
                    <a:pt x="26" y="12"/>
                    <a:pt x="22" y="13"/>
                    <a:pt x="20" y="12"/>
                  </a:cubicBezTo>
                  <a:cubicBezTo>
                    <a:pt x="17" y="11"/>
                    <a:pt x="15" y="10"/>
                    <a:pt x="14" y="11"/>
                  </a:cubicBezTo>
                  <a:cubicBezTo>
                    <a:pt x="14" y="11"/>
                    <a:pt x="13" y="7"/>
                    <a:pt x="12" y="5"/>
                  </a:cubicBezTo>
                  <a:cubicBezTo>
                    <a:pt x="11" y="4"/>
                    <a:pt x="9" y="0"/>
                    <a:pt x="9" y="0"/>
                  </a:cubicBezTo>
                  <a:cubicBezTo>
                    <a:pt x="9" y="0"/>
                    <a:pt x="12" y="7"/>
                    <a:pt x="11" y="9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7" y="14"/>
                    <a:pt x="9" y="17"/>
                  </a:cubicBezTo>
                  <a:cubicBezTo>
                    <a:pt x="10" y="21"/>
                    <a:pt x="10" y="32"/>
                    <a:pt x="8" y="34"/>
                  </a:cubicBezTo>
                  <a:cubicBezTo>
                    <a:pt x="8" y="34"/>
                    <a:pt x="4" y="24"/>
                    <a:pt x="3" y="21"/>
                  </a:cubicBezTo>
                  <a:cubicBezTo>
                    <a:pt x="3" y="21"/>
                    <a:pt x="3" y="3"/>
                    <a:pt x="3" y="0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" y="26"/>
                    <a:pt x="2" y="29"/>
                    <a:pt x="3" y="30"/>
                  </a:cubicBezTo>
                  <a:cubicBezTo>
                    <a:pt x="4" y="34"/>
                    <a:pt x="14" y="64"/>
                    <a:pt x="14" y="66"/>
                  </a:cubicBezTo>
                  <a:cubicBezTo>
                    <a:pt x="14" y="66"/>
                    <a:pt x="16" y="68"/>
                    <a:pt x="17" y="68"/>
                  </a:cubicBezTo>
                  <a:cubicBezTo>
                    <a:pt x="17" y="68"/>
                    <a:pt x="14" y="43"/>
                    <a:pt x="14" y="39"/>
                  </a:cubicBezTo>
                  <a:cubicBezTo>
                    <a:pt x="14" y="35"/>
                    <a:pt x="11" y="21"/>
                    <a:pt x="12" y="17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5" y="16"/>
                    <a:pt x="26" y="22"/>
                    <a:pt x="33" y="20"/>
                  </a:cubicBezTo>
                  <a:cubicBezTo>
                    <a:pt x="41" y="17"/>
                    <a:pt x="45" y="9"/>
                    <a:pt x="45" y="9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4" y="5"/>
                    <a:pt x="45" y="10"/>
                    <a:pt x="43" y="1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30" name="Freeform 29"/>
            <p:cNvSpPr>
              <a:spLocks/>
            </p:cNvSpPr>
            <p:nvPr/>
          </p:nvSpPr>
          <p:spPr bwMode="auto">
            <a:xfrm>
              <a:off x="9886950" y="2214563"/>
              <a:ext cx="90488" cy="309563"/>
            </a:xfrm>
            <a:custGeom>
              <a:avLst/>
              <a:gdLst>
                <a:gd name="T0" fmla="*/ 7 w 10"/>
                <a:gd name="T1" fmla="*/ 25 h 34"/>
                <a:gd name="T2" fmla="*/ 10 w 10"/>
                <a:gd name="T3" fmla="*/ 5 h 34"/>
                <a:gd name="T4" fmla="*/ 6 w 10"/>
                <a:gd name="T5" fmla="*/ 13 h 34"/>
                <a:gd name="T6" fmla="*/ 5 w 10"/>
                <a:gd name="T7" fmla="*/ 0 h 34"/>
                <a:gd name="T8" fmla="*/ 3 w 10"/>
                <a:gd name="T9" fmla="*/ 13 h 34"/>
                <a:gd name="T10" fmla="*/ 2 w 10"/>
                <a:gd name="T11" fmla="*/ 34 h 34"/>
                <a:gd name="T12" fmla="*/ 5 w 10"/>
                <a:gd name="T13" fmla="*/ 17 h 34"/>
                <a:gd name="T14" fmla="*/ 7 w 10"/>
                <a:gd name="T15" fmla="*/ 25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" h="34">
                  <a:moveTo>
                    <a:pt x="7" y="25"/>
                  </a:moveTo>
                  <a:cubicBezTo>
                    <a:pt x="8" y="19"/>
                    <a:pt x="9" y="11"/>
                    <a:pt x="10" y="5"/>
                  </a:cubicBezTo>
                  <a:cubicBezTo>
                    <a:pt x="7" y="8"/>
                    <a:pt x="6" y="13"/>
                    <a:pt x="6" y="13"/>
                  </a:cubicBezTo>
                  <a:cubicBezTo>
                    <a:pt x="4" y="10"/>
                    <a:pt x="5" y="0"/>
                    <a:pt x="5" y="0"/>
                  </a:cubicBezTo>
                  <a:cubicBezTo>
                    <a:pt x="3" y="3"/>
                    <a:pt x="3" y="13"/>
                    <a:pt x="3" y="13"/>
                  </a:cubicBezTo>
                  <a:cubicBezTo>
                    <a:pt x="0" y="17"/>
                    <a:pt x="2" y="34"/>
                    <a:pt x="2" y="34"/>
                  </a:cubicBezTo>
                  <a:cubicBezTo>
                    <a:pt x="1" y="28"/>
                    <a:pt x="5" y="17"/>
                    <a:pt x="5" y="17"/>
                  </a:cubicBezTo>
                  <a:cubicBezTo>
                    <a:pt x="5" y="20"/>
                    <a:pt x="6" y="22"/>
                    <a:pt x="7" y="2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31" name="Freeform 30"/>
            <p:cNvSpPr>
              <a:spLocks/>
            </p:cNvSpPr>
            <p:nvPr/>
          </p:nvSpPr>
          <p:spPr bwMode="auto">
            <a:xfrm>
              <a:off x="9467850" y="2206625"/>
              <a:ext cx="382588" cy="200025"/>
            </a:xfrm>
            <a:custGeom>
              <a:avLst/>
              <a:gdLst>
                <a:gd name="T0" fmla="*/ 42 w 42"/>
                <a:gd name="T1" fmla="*/ 0 h 22"/>
                <a:gd name="T2" fmla="*/ 39 w 42"/>
                <a:gd name="T3" fmla="*/ 8 h 22"/>
                <a:gd name="T4" fmla="*/ 34 w 42"/>
                <a:gd name="T5" fmla="*/ 6 h 22"/>
                <a:gd name="T6" fmla="*/ 34 w 42"/>
                <a:gd name="T7" fmla="*/ 6 h 22"/>
                <a:gd name="T8" fmla="*/ 37 w 42"/>
                <a:gd name="T9" fmla="*/ 9 h 22"/>
                <a:gd name="T10" fmla="*/ 32 w 42"/>
                <a:gd name="T11" fmla="*/ 14 h 22"/>
                <a:gd name="T12" fmla="*/ 24 w 42"/>
                <a:gd name="T13" fmla="*/ 11 h 22"/>
                <a:gd name="T14" fmla="*/ 27 w 42"/>
                <a:gd name="T15" fmla="*/ 16 h 22"/>
                <a:gd name="T16" fmla="*/ 17 w 42"/>
                <a:gd name="T17" fmla="*/ 8 h 22"/>
                <a:gd name="T18" fmla="*/ 16 w 42"/>
                <a:gd name="T19" fmla="*/ 7 h 22"/>
                <a:gd name="T20" fmla="*/ 16 w 42"/>
                <a:gd name="T21" fmla="*/ 7 h 22"/>
                <a:gd name="T22" fmla="*/ 20 w 42"/>
                <a:gd name="T23" fmla="*/ 18 h 22"/>
                <a:gd name="T24" fmla="*/ 17 w 42"/>
                <a:gd name="T25" fmla="*/ 12 h 22"/>
                <a:gd name="T26" fmla="*/ 15 w 42"/>
                <a:gd name="T27" fmla="*/ 14 h 22"/>
                <a:gd name="T28" fmla="*/ 9 w 42"/>
                <a:gd name="T29" fmla="*/ 1 h 22"/>
                <a:gd name="T30" fmla="*/ 1 w 42"/>
                <a:gd name="T31" fmla="*/ 5 h 22"/>
                <a:gd name="T32" fmla="*/ 2 w 42"/>
                <a:gd name="T33" fmla="*/ 2 h 22"/>
                <a:gd name="T34" fmla="*/ 1 w 42"/>
                <a:gd name="T35" fmla="*/ 6 h 22"/>
                <a:gd name="T36" fmla="*/ 16 w 42"/>
                <a:gd name="T37" fmla="*/ 22 h 22"/>
                <a:gd name="T38" fmla="*/ 40 w 42"/>
                <a:gd name="T39" fmla="*/ 16 h 22"/>
                <a:gd name="T40" fmla="*/ 42 w 42"/>
                <a:gd name="T4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2" h="22">
                  <a:moveTo>
                    <a:pt x="42" y="0"/>
                  </a:moveTo>
                  <a:cubicBezTo>
                    <a:pt x="41" y="2"/>
                    <a:pt x="39" y="8"/>
                    <a:pt x="39" y="8"/>
                  </a:cubicBezTo>
                  <a:cubicBezTo>
                    <a:pt x="37" y="8"/>
                    <a:pt x="34" y="6"/>
                    <a:pt x="34" y="6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5" y="10"/>
                    <a:pt x="37" y="13"/>
                    <a:pt x="32" y="14"/>
                  </a:cubicBezTo>
                  <a:cubicBezTo>
                    <a:pt x="27" y="15"/>
                    <a:pt x="24" y="11"/>
                    <a:pt x="24" y="11"/>
                  </a:cubicBezTo>
                  <a:cubicBezTo>
                    <a:pt x="27" y="16"/>
                    <a:pt x="27" y="16"/>
                    <a:pt x="27" y="16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7"/>
                    <a:pt x="16" y="7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22" y="14"/>
                    <a:pt x="20" y="18"/>
                    <a:pt x="20" y="18"/>
                  </a:cubicBezTo>
                  <a:cubicBezTo>
                    <a:pt x="21" y="16"/>
                    <a:pt x="17" y="12"/>
                    <a:pt x="17" y="12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3" y="13"/>
                    <a:pt x="10" y="6"/>
                    <a:pt x="9" y="1"/>
                  </a:cubicBezTo>
                  <a:cubicBezTo>
                    <a:pt x="7" y="3"/>
                    <a:pt x="4" y="7"/>
                    <a:pt x="1" y="5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0" y="5"/>
                    <a:pt x="1" y="6"/>
                  </a:cubicBezTo>
                  <a:cubicBezTo>
                    <a:pt x="1" y="6"/>
                    <a:pt x="14" y="22"/>
                    <a:pt x="16" y="22"/>
                  </a:cubicBezTo>
                  <a:cubicBezTo>
                    <a:pt x="19" y="22"/>
                    <a:pt x="32" y="22"/>
                    <a:pt x="40" y="16"/>
                  </a:cubicBezTo>
                  <a:cubicBezTo>
                    <a:pt x="41" y="13"/>
                    <a:pt x="42" y="0"/>
                    <a:pt x="42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32" name="Freeform 31"/>
            <p:cNvSpPr>
              <a:spLocks/>
            </p:cNvSpPr>
            <p:nvPr/>
          </p:nvSpPr>
          <p:spPr bwMode="auto">
            <a:xfrm>
              <a:off x="10023475" y="2178050"/>
              <a:ext cx="90488" cy="484188"/>
            </a:xfrm>
            <a:custGeom>
              <a:avLst/>
              <a:gdLst>
                <a:gd name="T0" fmla="*/ 0 w 57"/>
                <a:gd name="T1" fmla="*/ 23 h 305"/>
                <a:gd name="T2" fmla="*/ 17 w 57"/>
                <a:gd name="T3" fmla="*/ 35 h 305"/>
                <a:gd name="T4" fmla="*/ 6 w 57"/>
                <a:gd name="T5" fmla="*/ 69 h 305"/>
                <a:gd name="T6" fmla="*/ 6 w 57"/>
                <a:gd name="T7" fmla="*/ 282 h 305"/>
                <a:gd name="T8" fmla="*/ 29 w 57"/>
                <a:gd name="T9" fmla="*/ 305 h 305"/>
                <a:gd name="T10" fmla="*/ 57 w 57"/>
                <a:gd name="T11" fmla="*/ 282 h 305"/>
                <a:gd name="T12" fmla="*/ 46 w 57"/>
                <a:gd name="T13" fmla="*/ 69 h 305"/>
                <a:gd name="T14" fmla="*/ 29 w 57"/>
                <a:gd name="T15" fmla="*/ 41 h 305"/>
                <a:gd name="T16" fmla="*/ 40 w 57"/>
                <a:gd name="T17" fmla="*/ 23 h 305"/>
                <a:gd name="T18" fmla="*/ 29 w 57"/>
                <a:gd name="T19" fmla="*/ 6 h 305"/>
                <a:gd name="T20" fmla="*/ 11 w 57"/>
                <a:gd name="T21" fmla="*/ 0 h 305"/>
                <a:gd name="T22" fmla="*/ 0 w 57"/>
                <a:gd name="T23" fmla="*/ 23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7" h="305">
                  <a:moveTo>
                    <a:pt x="0" y="23"/>
                  </a:moveTo>
                  <a:lnTo>
                    <a:pt x="17" y="35"/>
                  </a:lnTo>
                  <a:lnTo>
                    <a:pt x="6" y="69"/>
                  </a:lnTo>
                  <a:lnTo>
                    <a:pt x="6" y="282"/>
                  </a:lnTo>
                  <a:lnTo>
                    <a:pt x="29" y="305"/>
                  </a:lnTo>
                  <a:lnTo>
                    <a:pt x="57" y="282"/>
                  </a:lnTo>
                  <a:lnTo>
                    <a:pt x="46" y="69"/>
                  </a:lnTo>
                  <a:lnTo>
                    <a:pt x="29" y="41"/>
                  </a:lnTo>
                  <a:lnTo>
                    <a:pt x="40" y="23"/>
                  </a:lnTo>
                  <a:lnTo>
                    <a:pt x="29" y="6"/>
                  </a:lnTo>
                  <a:lnTo>
                    <a:pt x="11" y="0"/>
                  </a:lnTo>
                  <a:lnTo>
                    <a:pt x="0" y="23"/>
                  </a:ln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33" name="Freeform 32"/>
            <p:cNvSpPr>
              <a:spLocks/>
            </p:cNvSpPr>
            <p:nvPr/>
          </p:nvSpPr>
          <p:spPr bwMode="auto">
            <a:xfrm>
              <a:off x="9977438" y="3536950"/>
              <a:ext cx="119063" cy="127000"/>
            </a:xfrm>
            <a:custGeom>
              <a:avLst/>
              <a:gdLst>
                <a:gd name="T0" fmla="*/ 2 w 13"/>
                <a:gd name="T1" fmla="*/ 2 h 14"/>
                <a:gd name="T2" fmla="*/ 2 w 13"/>
                <a:gd name="T3" fmla="*/ 7 h 14"/>
                <a:gd name="T4" fmla="*/ 0 w 13"/>
                <a:gd name="T5" fmla="*/ 13 h 14"/>
                <a:gd name="T6" fmla="*/ 8 w 13"/>
                <a:gd name="T7" fmla="*/ 14 h 14"/>
                <a:gd name="T8" fmla="*/ 12 w 13"/>
                <a:gd name="T9" fmla="*/ 11 h 14"/>
                <a:gd name="T10" fmla="*/ 12 w 13"/>
                <a:gd name="T11" fmla="*/ 2 h 14"/>
                <a:gd name="T12" fmla="*/ 2 w 13"/>
                <a:gd name="T13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4">
                  <a:moveTo>
                    <a:pt x="2" y="2"/>
                  </a:moveTo>
                  <a:cubicBezTo>
                    <a:pt x="2" y="2"/>
                    <a:pt x="2" y="7"/>
                    <a:pt x="2" y="7"/>
                  </a:cubicBezTo>
                  <a:cubicBezTo>
                    <a:pt x="1" y="8"/>
                    <a:pt x="0" y="10"/>
                    <a:pt x="0" y="13"/>
                  </a:cubicBezTo>
                  <a:cubicBezTo>
                    <a:pt x="0" y="13"/>
                    <a:pt x="5" y="14"/>
                    <a:pt x="8" y="14"/>
                  </a:cubicBezTo>
                  <a:cubicBezTo>
                    <a:pt x="11" y="13"/>
                    <a:pt x="12" y="13"/>
                    <a:pt x="12" y="11"/>
                  </a:cubicBezTo>
                  <a:cubicBezTo>
                    <a:pt x="11" y="8"/>
                    <a:pt x="11" y="5"/>
                    <a:pt x="12" y="2"/>
                  </a:cubicBezTo>
                  <a:cubicBezTo>
                    <a:pt x="13" y="0"/>
                    <a:pt x="3" y="2"/>
                    <a:pt x="2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34" name="Freeform 33"/>
            <p:cNvSpPr>
              <a:spLocks/>
            </p:cNvSpPr>
            <p:nvPr/>
          </p:nvSpPr>
          <p:spPr bwMode="auto">
            <a:xfrm>
              <a:off x="10113963" y="3435350"/>
              <a:ext cx="127000" cy="165100"/>
            </a:xfrm>
            <a:custGeom>
              <a:avLst/>
              <a:gdLst>
                <a:gd name="T0" fmla="*/ 3 w 14"/>
                <a:gd name="T1" fmla="*/ 2 h 18"/>
                <a:gd name="T2" fmla="*/ 2 w 14"/>
                <a:gd name="T3" fmla="*/ 8 h 18"/>
                <a:gd name="T4" fmla="*/ 2 w 14"/>
                <a:gd name="T5" fmla="*/ 15 h 18"/>
                <a:gd name="T6" fmla="*/ 12 w 14"/>
                <a:gd name="T7" fmla="*/ 17 h 18"/>
                <a:gd name="T8" fmla="*/ 12 w 14"/>
                <a:gd name="T9" fmla="*/ 7 h 18"/>
                <a:gd name="T10" fmla="*/ 9 w 14"/>
                <a:gd name="T11" fmla="*/ 0 h 18"/>
                <a:gd name="T12" fmla="*/ 3 w 14"/>
                <a:gd name="T13" fmla="*/ 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8">
                  <a:moveTo>
                    <a:pt x="3" y="2"/>
                  </a:moveTo>
                  <a:cubicBezTo>
                    <a:pt x="3" y="2"/>
                    <a:pt x="2" y="7"/>
                    <a:pt x="2" y="8"/>
                  </a:cubicBezTo>
                  <a:cubicBezTo>
                    <a:pt x="1" y="9"/>
                    <a:pt x="0" y="13"/>
                    <a:pt x="2" y="15"/>
                  </a:cubicBezTo>
                  <a:cubicBezTo>
                    <a:pt x="4" y="17"/>
                    <a:pt x="10" y="18"/>
                    <a:pt x="12" y="17"/>
                  </a:cubicBezTo>
                  <a:cubicBezTo>
                    <a:pt x="12" y="17"/>
                    <a:pt x="14" y="8"/>
                    <a:pt x="12" y="7"/>
                  </a:cubicBezTo>
                  <a:cubicBezTo>
                    <a:pt x="11" y="6"/>
                    <a:pt x="9" y="1"/>
                    <a:pt x="9" y="0"/>
                  </a:cubicBezTo>
                  <a:cubicBezTo>
                    <a:pt x="10" y="0"/>
                    <a:pt x="3" y="2"/>
                    <a:pt x="3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35" name="Freeform 34"/>
            <p:cNvSpPr>
              <a:spLocks/>
            </p:cNvSpPr>
            <p:nvPr/>
          </p:nvSpPr>
          <p:spPr bwMode="auto">
            <a:xfrm>
              <a:off x="9959975" y="1905000"/>
              <a:ext cx="190500" cy="163513"/>
            </a:xfrm>
            <a:custGeom>
              <a:avLst/>
              <a:gdLst>
                <a:gd name="T0" fmla="*/ 4 w 21"/>
                <a:gd name="T1" fmla="*/ 18 h 18"/>
                <a:gd name="T2" fmla="*/ 4 w 21"/>
                <a:gd name="T3" fmla="*/ 12 h 18"/>
                <a:gd name="T4" fmla="*/ 5 w 21"/>
                <a:gd name="T5" fmla="*/ 8 h 18"/>
                <a:gd name="T6" fmla="*/ 11 w 21"/>
                <a:gd name="T7" fmla="*/ 6 h 18"/>
                <a:gd name="T8" fmla="*/ 17 w 21"/>
                <a:gd name="T9" fmla="*/ 8 h 18"/>
                <a:gd name="T10" fmla="*/ 18 w 21"/>
                <a:gd name="T11" fmla="*/ 12 h 18"/>
                <a:gd name="T12" fmla="*/ 18 w 21"/>
                <a:gd name="T13" fmla="*/ 18 h 18"/>
                <a:gd name="T14" fmla="*/ 19 w 21"/>
                <a:gd name="T15" fmla="*/ 18 h 18"/>
                <a:gd name="T16" fmla="*/ 20 w 21"/>
                <a:gd name="T17" fmla="*/ 14 h 18"/>
                <a:gd name="T18" fmla="*/ 21 w 21"/>
                <a:gd name="T19" fmla="*/ 10 h 18"/>
                <a:gd name="T20" fmla="*/ 16 w 21"/>
                <a:gd name="T21" fmla="*/ 4 h 18"/>
                <a:gd name="T22" fmla="*/ 12 w 21"/>
                <a:gd name="T23" fmla="*/ 0 h 18"/>
                <a:gd name="T24" fmla="*/ 5 w 21"/>
                <a:gd name="T25" fmla="*/ 3 h 18"/>
                <a:gd name="T26" fmla="*/ 1 w 21"/>
                <a:gd name="T27" fmla="*/ 9 h 18"/>
                <a:gd name="T28" fmla="*/ 2 w 21"/>
                <a:gd name="T29" fmla="*/ 14 h 18"/>
                <a:gd name="T30" fmla="*/ 3 w 21"/>
                <a:gd name="T31" fmla="*/ 18 h 18"/>
                <a:gd name="T32" fmla="*/ 4 w 21"/>
                <a:gd name="T33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1" h="18">
                  <a:moveTo>
                    <a:pt x="4" y="18"/>
                  </a:moveTo>
                  <a:cubicBezTo>
                    <a:pt x="4" y="18"/>
                    <a:pt x="3" y="13"/>
                    <a:pt x="4" y="12"/>
                  </a:cubicBezTo>
                  <a:cubicBezTo>
                    <a:pt x="4" y="11"/>
                    <a:pt x="4" y="9"/>
                    <a:pt x="5" y="8"/>
                  </a:cubicBezTo>
                  <a:cubicBezTo>
                    <a:pt x="6" y="7"/>
                    <a:pt x="8" y="6"/>
                    <a:pt x="11" y="6"/>
                  </a:cubicBezTo>
                  <a:cubicBezTo>
                    <a:pt x="11" y="6"/>
                    <a:pt x="16" y="6"/>
                    <a:pt x="17" y="8"/>
                  </a:cubicBezTo>
                  <a:cubicBezTo>
                    <a:pt x="17" y="8"/>
                    <a:pt x="18" y="12"/>
                    <a:pt x="18" y="12"/>
                  </a:cubicBezTo>
                  <a:cubicBezTo>
                    <a:pt x="18" y="12"/>
                    <a:pt x="19" y="16"/>
                    <a:pt x="18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7"/>
                    <a:pt x="19" y="14"/>
                    <a:pt x="20" y="14"/>
                  </a:cubicBezTo>
                  <a:cubicBezTo>
                    <a:pt x="21" y="13"/>
                    <a:pt x="21" y="11"/>
                    <a:pt x="21" y="10"/>
                  </a:cubicBezTo>
                  <a:cubicBezTo>
                    <a:pt x="21" y="9"/>
                    <a:pt x="20" y="4"/>
                    <a:pt x="16" y="4"/>
                  </a:cubicBezTo>
                  <a:cubicBezTo>
                    <a:pt x="16" y="4"/>
                    <a:pt x="16" y="0"/>
                    <a:pt x="12" y="0"/>
                  </a:cubicBezTo>
                  <a:cubicBezTo>
                    <a:pt x="9" y="0"/>
                    <a:pt x="6" y="2"/>
                    <a:pt x="5" y="3"/>
                  </a:cubicBezTo>
                  <a:cubicBezTo>
                    <a:pt x="3" y="4"/>
                    <a:pt x="2" y="8"/>
                    <a:pt x="1" y="9"/>
                  </a:cubicBezTo>
                  <a:cubicBezTo>
                    <a:pt x="0" y="10"/>
                    <a:pt x="1" y="13"/>
                    <a:pt x="2" y="14"/>
                  </a:cubicBezTo>
                  <a:cubicBezTo>
                    <a:pt x="2" y="14"/>
                    <a:pt x="2" y="14"/>
                    <a:pt x="3" y="18"/>
                  </a:cubicBezTo>
                  <a:lnTo>
                    <a:pt x="4" y="18"/>
                  </a:ln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32482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480733" y="1717770"/>
            <a:ext cx="1584176" cy="351143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65000"/>
                </a:schemeClr>
              </a:gs>
              <a:gs pos="100000">
                <a:schemeClr val="bg1">
                  <a:lumMod val="95000"/>
                </a:schemeClr>
              </a:gs>
              <a:gs pos="55000">
                <a:schemeClr val="bg1">
                  <a:lumMod val="85000"/>
                </a:schemeClr>
              </a:gs>
            </a:gsLst>
            <a:lin ang="16200000" scaled="1"/>
            <a:tileRect/>
          </a:gradFill>
          <a:ln w="3175">
            <a:solidFill>
              <a:schemeClr val="bg1"/>
            </a:solidFill>
          </a:ln>
          <a:sp3d extrusionH="254000"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4477910" y="1717770"/>
            <a:ext cx="1584176" cy="351143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65000"/>
                </a:schemeClr>
              </a:gs>
              <a:gs pos="100000">
                <a:schemeClr val="bg1">
                  <a:lumMod val="95000"/>
                </a:schemeClr>
              </a:gs>
              <a:gs pos="55000">
                <a:schemeClr val="bg1">
                  <a:lumMod val="85000"/>
                </a:schemeClr>
              </a:gs>
            </a:gsLst>
            <a:lin ang="16200000" scaled="1"/>
            <a:tileRect/>
          </a:gradFill>
          <a:ln w="3175">
            <a:solidFill>
              <a:schemeClr val="bg1"/>
            </a:solidFill>
          </a:ln>
          <a:sp3d extrusionH="254000"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475087" y="1717770"/>
            <a:ext cx="1584176" cy="351143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65000"/>
                </a:schemeClr>
              </a:gs>
              <a:gs pos="100000">
                <a:schemeClr val="bg1">
                  <a:lumMod val="95000"/>
                </a:schemeClr>
              </a:gs>
              <a:gs pos="55000">
                <a:schemeClr val="bg1">
                  <a:lumMod val="85000"/>
                </a:schemeClr>
              </a:gs>
            </a:gsLst>
            <a:lin ang="16200000" scaled="1"/>
            <a:tileRect/>
          </a:gradFill>
          <a:ln w="3175">
            <a:solidFill>
              <a:schemeClr val="bg1"/>
            </a:solidFill>
          </a:ln>
          <a:sp3d extrusionH="254000"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8472264" y="1717770"/>
            <a:ext cx="1584176" cy="351143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65000"/>
                </a:schemeClr>
              </a:gs>
              <a:gs pos="100000">
                <a:schemeClr val="bg1">
                  <a:lumMod val="95000"/>
                </a:schemeClr>
              </a:gs>
              <a:gs pos="55000">
                <a:schemeClr val="bg1">
                  <a:lumMod val="85000"/>
                </a:schemeClr>
              </a:gs>
            </a:gsLst>
            <a:lin ang="16200000" scaled="1"/>
            <a:tileRect/>
          </a:gradFill>
          <a:ln w="3175">
            <a:solidFill>
              <a:schemeClr val="bg1"/>
            </a:solidFill>
          </a:ln>
          <a:sp3d extrusionH="254000"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7627" y="1573732"/>
            <a:ext cx="912789" cy="9370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7568" y="1560800"/>
            <a:ext cx="912789" cy="9370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07547" y="1573508"/>
            <a:ext cx="912789" cy="9370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7488" y="1573507"/>
            <a:ext cx="913052" cy="9372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饼形 9"/>
          <p:cNvSpPr/>
          <p:nvPr/>
        </p:nvSpPr>
        <p:spPr>
          <a:xfrm>
            <a:off x="2711624" y="3971156"/>
            <a:ext cx="1008112" cy="1008112"/>
          </a:xfrm>
          <a:prstGeom prst="pie">
            <a:avLst>
              <a:gd name="adj1" fmla="val 11494285"/>
              <a:gd name="adj2" fmla="val 16200000"/>
            </a:avLst>
          </a:prstGeom>
          <a:gradFill flip="none" rotWithShape="1">
            <a:gsLst>
              <a:gs pos="0">
                <a:srgbClr val="BE1247"/>
              </a:gs>
              <a:gs pos="27000">
                <a:srgbClr val="D2144F"/>
              </a:gs>
              <a:gs pos="66000">
                <a:srgbClr val="F87477"/>
              </a:gs>
              <a:gs pos="100000">
                <a:srgbClr val="FA9496"/>
              </a:gs>
            </a:gsLst>
            <a:lin ang="16200000" scaled="1"/>
            <a:tileRect/>
          </a:gra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饼形 10"/>
          <p:cNvSpPr/>
          <p:nvPr/>
        </p:nvSpPr>
        <p:spPr>
          <a:xfrm>
            <a:off x="2781465" y="4064372"/>
            <a:ext cx="1008112" cy="1008112"/>
          </a:xfrm>
          <a:prstGeom prst="pie">
            <a:avLst>
              <a:gd name="adj1" fmla="val 16200857"/>
              <a:gd name="adj2" fmla="val 11585876"/>
            </a:avLst>
          </a:prstGeom>
          <a:solidFill>
            <a:schemeClr val="tx1">
              <a:lumMod val="65000"/>
              <a:lumOff val="35000"/>
            </a:schemeClr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饼形 11"/>
          <p:cNvSpPr/>
          <p:nvPr/>
        </p:nvSpPr>
        <p:spPr>
          <a:xfrm>
            <a:off x="4727842" y="3996556"/>
            <a:ext cx="1008112" cy="1008112"/>
          </a:xfrm>
          <a:prstGeom prst="pie">
            <a:avLst>
              <a:gd name="adj1" fmla="val 9198643"/>
              <a:gd name="adj2" fmla="val 16200000"/>
            </a:avLst>
          </a:prstGeom>
          <a:gradFill flip="none" rotWithShape="1">
            <a:gsLst>
              <a:gs pos="27000">
                <a:srgbClr val="FF7711"/>
              </a:gs>
              <a:gs pos="59000">
                <a:srgbClr val="FFAA01"/>
              </a:gs>
              <a:gs pos="100000">
                <a:srgbClr val="FECE02"/>
              </a:gs>
              <a:gs pos="0">
                <a:srgbClr val="C73E01"/>
              </a:gs>
              <a:gs pos="80000">
                <a:srgbClr val="FFC000"/>
              </a:gs>
            </a:gsLst>
            <a:lin ang="16200000" scaled="1"/>
            <a:tileRect/>
          </a:gra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" name="饼形 12"/>
          <p:cNvSpPr/>
          <p:nvPr/>
        </p:nvSpPr>
        <p:spPr>
          <a:xfrm>
            <a:off x="4797683" y="4064372"/>
            <a:ext cx="1008112" cy="1008112"/>
          </a:xfrm>
          <a:prstGeom prst="pie">
            <a:avLst>
              <a:gd name="adj1" fmla="val 16200857"/>
              <a:gd name="adj2" fmla="val 9235169"/>
            </a:avLst>
          </a:prstGeom>
          <a:solidFill>
            <a:schemeClr val="tx1">
              <a:lumMod val="65000"/>
              <a:lumOff val="35000"/>
            </a:schemeClr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" name="饼形 13"/>
          <p:cNvSpPr/>
          <p:nvPr/>
        </p:nvSpPr>
        <p:spPr>
          <a:xfrm>
            <a:off x="6718678" y="3971156"/>
            <a:ext cx="1008112" cy="1008112"/>
          </a:xfrm>
          <a:prstGeom prst="pie">
            <a:avLst>
              <a:gd name="adj1" fmla="val 10721838"/>
              <a:gd name="adj2" fmla="val 16200000"/>
            </a:avLst>
          </a:prstGeom>
          <a:gradFill flip="none" rotWithShape="1">
            <a:gsLst>
              <a:gs pos="18000">
                <a:srgbClr val="119707"/>
              </a:gs>
              <a:gs pos="67000">
                <a:srgbClr val="8AD53F"/>
              </a:gs>
              <a:gs pos="100000">
                <a:srgbClr val="BCEB6F"/>
              </a:gs>
            </a:gsLst>
            <a:lin ang="16200000" scaled="1"/>
            <a:tileRect/>
          </a:gra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" name="饼形 14"/>
          <p:cNvSpPr/>
          <p:nvPr/>
        </p:nvSpPr>
        <p:spPr>
          <a:xfrm>
            <a:off x="6788519" y="4064372"/>
            <a:ext cx="1008112" cy="1008112"/>
          </a:xfrm>
          <a:prstGeom prst="pie">
            <a:avLst>
              <a:gd name="adj1" fmla="val 16200857"/>
              <a:gd name="adj2" fmla="val 10712953"/>
            </a:avLst>
          </a:prstGeom>
          <a:solidFill>
            <a:schemeClr val="tx1">
              <a:lumMod val="65000"/>
              <a:lumOff val="35000"/>
            </a:schemeClr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" name="饼形 15"/>
          <p:cNvSpPr/>
          <p:nvPr/>
        </p:nvSpPr>
        <p:spPr>
          <a:xfrm>
            <a:off x="8728555" y="3920356"/>
            <a:ext cx="1008112" cy="1008112"/>
          </a:xfrm>
          <a:prstGeom prst="pie">
            <a:avLst>
              <a:gd name="adj1" fmla="val 13579134"/>
              <a:gd name="adj2" fmla="val 16200000"/>
            </a:avLst>
          </a:prstGeom>
          <a:gradFill flip="none" rotWithShape="1">
            <a:gsLst>
              <a:gs pos="17000">
                <a:srgbClr val="00B0F0">
                  <a:shade val="30000"/>
                  <a:satMod val="115000"/>
                </a:srgbClr>
              </a:gs>
              <a:gs pos="56000">
                <a:srgbClr val="00B0F0">
                  <a:shade val="67500"/>
                  <a:satMod val="115000"/>
                </a:srgbClr>
              </a:gs>
              <a:gs pos="100000">
                <a:srgbClr val="00B0F0">
                  <a:shade val="100000"/>
                  <a:satMod val="115000"/>
                </a:srgbClr>
              </a:gs>
            </a:gsLst>
            <a:lin ang="16200000" scaled="1"/>
            <a:tileRect/>
          </a:gra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" name="饼形 16"/>
          <p:cNvSpPr/>
          <p:nvPr/>
        </p:nvSpPr>
        <p:spPr>
          <a:xfrm>
            <a:off x="8785696" y="4064372"/>
            <a:ext cx="1008112" cy="1008112"/>
          </a:xfrm>
          <a:prstGeom prst="pie">
            <a:avLst>
              <a:gd name="adj1" fmla="val 16200857"/>
              <a:gd name="adj2" fmla="val 13545980"/>
            </a:avLst>
          </a:prstGeom>
          <a:solidFill>
            <a:schemeClr val="tx1">
              <a:lumMod val="65000"/>
              <a:lumOff val="35000"/>
            </a:schemeClr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" name="TextBox 11"/>
          <p:cNvSpPr txBox="1">
            <a:spLocks noChangeArrowheads="1"/>
          </p:cNvSpPr>
          <p:nvPr/>
        </p:nvSpPr>
        <p:spPr bwMode="auto">
          <a:xfrm flipH="1">
            <a:off x="3120357" y="2095263"/>
            <a:ext cx="899247" cy="40011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>
              <a:defRPr/>
            </a:pPr>
            <a:r>
              <a:rPr lang="zh-CN" altLang="en-US" sz="2000" b="1" kern="0" spc="6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en-US" altLang="zh-CN" sz="2000" b="1" kern="0" spc="600" dirty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TextBox 11"/>
          <p:cNvSpPr txBox="1">
            <a:spLocks noChangeArrowheads="1"/>
          </p:cNvSpPr>
          <p:nvPr/>
        </p:nvSpPr>
        <p:spPr bwMode="auto">
          <a:xfrm flipH="1">
            <a:off x="5120541" y="2095263"/>
            <a:ext cx="899247" cy="40011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>
              <a:defRPr/>
            </a:pPr>
            <a:r>
              <a:rPr lang="zh-CN" altLang="en-US" sz="2000" b="1" kern="0" spc="6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en-US" altLang="zh-CN" sz="2000" b="1" kern="0" spc="600" dirty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TextBox 11"/>
          <p:cNvSpPr txBox="1">
            <a:spLocks noChangeArrowheads="1"/>
          </p:cNvSpPr>
          <p:nvPr/>
        </p:nvSpPr>
        <p:spPr bwMode="auto">
          <a:xfrm flipH="1">
            <a:off x="7120416" y="2095263"/>
            <a:ext cx="899247" cy="40011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>
              <a:defRPr/>
            </a:pPr>
            <a:r>
              <a:rPr lang="zh-CN" altLang="en-US" sz="2000" b="1" kern="0" spc="6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en-US" altLang="zh-CN" sz="2000" b="1" kern="0" spc="600" dirty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TextBox 11"/>
          <p:cNvSpPr txBox="1">
            <a:spLocks noChangeArrowheads="1"/>
          </p:cNvSpPr>
          <p:nvPr/>
        </p:nvSpPr>
        <p:spPr bwMode="auto">
          <a:xfrm flipH="1">
            <a:off x="9120336" y="2095263"/>
            <a:ext cx="899247" cy="40011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>
              <a:defRPr/>
            </a:pPr>
            <a:r>
              <a:rPr lang="zh-CN" altLang="en-US" sz="2000" b="1" kern="0" spc="6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en-US" altLang="zh-CN" sz="2000" b="1" kern="0" spc="600" dirty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TextBox 11"/>
          <p:cNvSpPr txBox="1">
            <a:spLocks noChangeArrowheads="1"/>
          </p:cNvSpPr>
          <p:nvPr/>
        </p:nvSpPr>
        <p:spPr bwMode="auto">
          <a:xfrm flipH="1">
            <a:off x="2724222" y="2531736"/>
            <a:ext cx="1146175" cy="461665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r" eaLnBrk="1" hangingPunct="1">
              <a:defRPr/>
            </a:pPr>
            <a:r>
              <a:rPr lang="zh-CN" altLang="en-US" sz="1200" kern="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点击添加文本    </a:t>
            </a:r>
            <a:endParaRPr lang="en-US" altLang="zh-CN" sz="1200" kern="0" dirty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</a:endParaRPr>
          </a:p>
          <a:p>
            <a:pPr algn="r" eaLnBrk="1" hangingPunct="1">
              <a:defRPr/>
            </a:pPr>
            <a:r>
              <a:rPr lang="zh-CN" altLang="en-US" sz="1200" kern="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 altLang="zh-CN" sz="1200" kern="0" dirty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TextBox 11"/>
          <p:cNvSpPr txBox="1">
            <a:spLocks noChangeArrowheads="1"/>
          </p:cNvSpPr>
          <p:nvPr/>
        </p:nvSpPr>
        <p:spPr bwMode="auto">
          <a:xfrm flipH="1">
            <a:off x="4703394" y="2531736"/>
            <a:ext cx="1146175" cy="461665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r" eaLnBrk="1" hangingPunct="1">
              <a:defRPr/>
            </a:pPr>
            <a:r>
              <a:rPr lang="zh-CN" altLang="en-US" sz="1200" kern="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点击添加文本    </a:t>
            </a:r>
            <a:endParaRPr lang="en-US" altLang="zh-CN" sz="1200" kern="0" dirty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</a:endParaRPr>
          </a:p>
          <a:p>
            <a:pPr algn="r" eaLnBrk="1" hangingPunct="1">
              <a:defRPr/>
            </a:pPr>
            <a:r>
              <a:rPr lang="zh-CN" altLang="en-US" sz="1200" kern="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 altLang="zh-CN" sz="1200" kern="0" dirty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TextBox 11"/>
          <p:cNvSpPr txBox="1">
            <a:spLocks noChangeArrowheads="1"/>
          </p:cNvSpPr>
          <p:nvPr/>
        </p:nvSpPr>
        <p:spPr bwMode="auto">
          <a:xfrm flipH="1">
            <a:off x="6718679" y="2531736"/>
            <a:ext cx="1146175" cy="461665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r" eaLnBrk="1" hangingPunct="1">
              <a:defRPr/>
            </a:pPr>
            <a:r>
              <a:rPr lang="zh-CN" altLang="en-US" sz="1200" kern="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点击添加文本    </a:t>
            </a:r>
            <a:endParaRPr lang="en-US" altLang="zh-CN" sz="1200" kern="0" dirty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</a:endParaRPr>
          </a:p>
          <a:p>
            <a:pPr algn="r" eaLnBrk="1" hangingPunct="1">
              <a:defRPr/>
            </a:pPr>
            <a:r>
              <a:rPr lang="zh-CN" altLang="en-US" sz="1200" kern="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 altLang="zh-CN" sz="1200" kern="0" dirty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TextBox 11"/>
          <p:cNvSpPr txBox="1">
            <a:spLocks noChangeArrowheads="1"/>
          </p:cNvSpPr>
          <p:nvPr/>
        </p:nvSpPr>
        <p:spPr bwMode="auto">
          <a:xfrm flipH="1">
            <a:off x="8716665" y="2531736"/>
            <a:ext cx="1146175" cy="461665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r" eaLnBrk="1" hangingPunct="1">
              <a:defRPr/>
            </a:pPr>
            <a:r>
              <a:rPr lang="zh-CN" altLang="en-US" sz="1200" kern="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点击添加文本    </a:t>
            </a:r>
            <a:endParaRPr lang="en-US" altLang="zh-CN" sz="1200" kern="0" dirty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</a:endParaRPr>
          </a:p>
          <a:p>
            <a:pPr algn="r" eaLnBrk="1" hangingPunct="1">
              <a:defRPr/>
            </a:pPr>
            <a:r>
              <a:rPr lang="zh-CN" altLang="en-US" sz="1200" kern="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 altLang="zh-CN" sz="1200" kern="0" dirty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TextBox 11"/>
          <p:cNvSpPr txBox="1">
            <a:spLocks noChangeArrowheads="1"/>
          </p:cNvSpPr>
          <p:nvPr/>
        </p:nvSpPr>
        <p:spPr bwMode="auto">
          <a:xfrm flipH="1">
            <a:off x="2928329" y="4590257"/>
            <a:ext cx="688984" cy="307777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>
              <a:defRPr/>
            </a:pPr>
            <a:r>
              <a:rPr lang="zh-CN" altLang="en-US" sz="14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endParaRPr lang="en-US" altLang="zh-CN" sz="1400" b="1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TextBox 11"/>
          <p:cNvSpPr txBox="1">
            <a:spLocks noChangeArrowheads="1"/>
          </p:cNvSpPr>
          <p:nvPr/>
        </p:nvSpPr>
        <p:spPr bwMode="auto">
          <a:xfrm flipH="1">
            <a:off x="4957247" y="4590257"/>
            <a:ext cx="688984" cy="307777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>
              <a:defRPr/>
            </a:pPr>
            <a:r>
              <a:rPr lang="zh-CN" altLang="en-US" sz="14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endParaRPr lang="en-US" altLang="zh-CN" sz="1400" b="1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TextBox 11"/>
          <p:cNvSpPr txBox="1">
            <a:spLocks noChangeArrowheads="1"/>
          </p:cNvSpPr>
          <p:nvPr/>
        </p:nvSpPr>
        <p:spPr bwMode="auto">
          <a:xfrm flipH="1">
            <a:off x="6948083" y="4590257"/>
            <a:ext cx="688984" cy="307777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>
              <a:defRPr/>
            </a:pPr>
            <a:r>
              <a:rPr lang="zh-CN" altLang="en-US" sz="14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endParaRPr lang="en-US" altLang="zh-CN" sz="1400" b="1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TextBox 11"/>
          <p:cNvSpPr txBox="1">
            <a:spLocks noChangeArrowheads="1"/>
          </p:cNvSpPr>
          <p:nvPr/>
        </p:nvSpPr>
        <p:spPr bwMode="auto">
          <a:xfrm flipH="1">
            <a:off x="8945260" y="4590257"/>
            <a:ext cx="688984" cy="307777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>
              <a:defRPr/>
            </a:pPr>
            <a:r>
              <a:rPr lang="zh-CN" altLang="en-US" sz="14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endParaRPr lang="en-US" altLang="zh-CN" sz="1400" b="1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30" name="直接连接符 29"/>
          <p:cNvCxnSpPr/>
          <p:nvPr/>
        </p:nvCxnSpPr>
        <p:spPr>
          <a:xfrm flipV="1">
            <a:off x="2928329" y="3473485"/>
            <a:ext cx="0" cy="785796"/>
          </a:xfrm>
          <a:prstGeom prst="line">
            <a:avLst/>
          </a:prstGeom>
          <a:ln w="3175">
            <a:solidFill>
              <a:srgbClr val="BE1247"/>
            </a:solidFill>
            <a:prstDash val="sysDot"/>
            <a:headEnd type="oval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11"/>
          <p:cNvSpPr txBox="1">
            <a:spLocks noChangeArrowheads="1"/>
          </p:cNvSpPr>
          <p:nvPr/>
        </p:nvSpPr>
        <p:spPr bwMode="auto">
          <a:xfrm flipH="1">
            <a:off x="2952816" y="3319597"/>
            <a:ext cx="688984" cy="307777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>
              <a:defRPr/>
            </a:pPr>
            <a:r>
              <a:rPr lang="zh-CN" altLang="en-US" sz="1400" b="1" kern="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endParaRPr lang="en-US" altLang="zh-CN" sz="1400" b="1" kern="0" dirty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33" name="直接连接符 32"/>
          <p:cNvCxnSpPr/>
          <p:nvPr/>
        </p:nvCxnSpPr>
        <p:spPr>
          <a:xfrm flipV="1">
            <a:off x="4957247" y="3473485"/>
            <a:ext cx="0" cy="785796"/>
          </a:xfrm>
          <a:prstGeom prst="line">
            <a:avLst/>
          </a:prstGeom>
          <a:ln w="3175">
            <a:solidFill>
              <a:srgbClr val="C73E01"/>
            </a:solidFill>
            <a:prstDash val="sysDot"/>
            <a:headEnd type="oval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11"/>
          <p:cNvSpPr txBox="1">
            <a:spLocks noChangeArrowheads="1"/>
          </p:cNvSpPr>
          <p:nvPr/>
        </p:nvSpPr>
        <p:spPr bwMode="auto">
          <a:xfrm flipH="1">
            <a:off x="4981734" y="3319597"/>
            <a:ext cx="688984" cy="307777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>
              <a:defRPr/>
            </a:pPr>
            <a:r>
              <a:rPr lang="zh-CN" altLang="en-US" sz="1400" b="1" kern="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endParaRPr lang="en-US" altLang="zh-CN" sz="1400" b="1" kern="0" dirty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35" name="直接连接符 34"/>
          <p:cNvCxnSpPr/>
          <p:nvPr/>
        </p:nvCxnSpPr>
        <p:spPr>
          <a:xfrm flipV="1">
            <a:off x="6948083" y="3473485"/>
            <a:ext cx="0" cy="785796"/>
          </a:xfrm>
          <a:prstGeom prst="line">
            <a:avLst/>
          </a:prstGeom>
          <a:ln w="3175">
            <a:solidFill>
              <a:srgbClr val="119707"/>
            </a:solidFill>
            <a:prstDash val="sysDot"/>
            <a:headEnd type="oval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11"/>
          <p:cNvSpPr txBox="1">
            <a:spLocks noChangeArrowheads="1"/>
          </p:cNvSpPr>
          <p:nvPr/>
        </p:nvSpPr>
        <p:spPr bwMode="auto">
          <a:xfrm flipH="1">
            <a:off x="6972570" y="3319597"/>
            <a:ext cx="688984" cy="307777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>
              <a:defRPr/>
            </a:pPr>
            <a:r>
              <a:rPr lang="zh-CN" altLang="en-US" sz="1400" b="1" kern="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endParaRPr lang="en-US" altLang="zh-CN" sz="1400" b="1" kern="0" dirty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37" name="直接连接符 36"/>
          <p:cNvCxnSpPr/>
          <p:nvPr/>
        </p:nvCxnSpPr>
        <p:spPr>
          <a:xfrm flipV="1">
            <a:off x="9150551" y="3473485"/>
            <a:ext cx="0" cy="785796"/>
          </a:xfrm>
          <a:prstGeom prst="line">
            <a:avLst/>
          </a:prstGeom>
          <a:ln w="3175">
            <a:solidFill>
              <a:srgbClr val="006A96"/>
            </a:solidFill>
            <a:prstDash val="sysDot"/>
            <a:headEnd type="oval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11"/>
          <p:cNvSpPr txBox="1">
            <a:spLocks noChangeArrowheads="1"/>
          </p:cNvSpPr>
          <p:nvPr/>
        </p:nvSpPr>
        <p:spPr bwMode="auto">
          <a:xfrm flipH="1">
            <a:off x="9175038" y="3319597"/>
            <a:ext cx="688984" cy="307777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>
              <a:defRPr/>
            </a:pPr>
            <a:r>
              <a:rPr lang="zh-CN" altLang="en-US" sz="1400" b="1" kern="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endParaRPr lang="en-US" altLang="zh-CN" sz="1400" b="1" kern="0" dirty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5993270" y="260648"/>
            <a:ext cx="395492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en-US"/>
            </a:defPPr>
            <a:lvl1pPr algn="r">
              <a:defRPr>
                <a:solidFill>
                  <a:prstClr val="black"/>
                </a:solidFill>
                <a:latin typeface="方正粗倩简体" pitchFamily="65" charset="-122"/>
                <a:ea typeface="方正粗倩简体" pitchFamily="65" charset="-122"/>
              </a:defRPr>
            </a:lvl1pPr>
          </a:lstStyle>
          <a:p>
            <a:pPr>
              <a:defRPr/>
            </a:pPr>
            <a:r>
              <a:rPr lang="zh-CN" altLang="en-US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商务人物照片简历型饼形图</a:t>
            </a:r>
            <a:r>
              <a:rPr lang="en-US" altLang="zh-CN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PPT</a:t>
            </a:r>
            <a:r>
              <a:rPr lang="zh-CN" altLang="en-US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图表</a:t>
            </a:r>
          </a:p>
        </p:txBody>
      </p:sp>
    </p:spTree>
    <p:extLst>
      <p:ext uri="{BB962C8B-B14F-4D97-AF65-F5344CB8AC3E}">
        <p14:creationId xmlns:p14="http://schemas.microsoft.com/office/powerpoint/2010/main" val="3885028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椭圆 10"/>
          <p:cNvSpPr>
            <a:spLocks noChangeArrowheads="1"/>
          </p:cNvSpPr>
          <p:nvPr/>
        </p:nvSpPr>
        <p:spPr bwMode="auto">
          <a:xfrm flipH="1" flipV="1">
            <a:off x="1175212" y="4051613"/>
            <a:ext cx="2935609" cy="1068206"/>
          </a:xfrm>
          <a:prstGeom prst="ellipse">
            <a:avLst/>
          </a:prstGeom>
          <a:gradFill rotWithShape="1">
            <a:gsLst>
              <a:gs pos="0">
                <a:schemeClr val="tx1">
                  <a:lumMod val="93000"/>
                  <a:lumOff val="7000"/>
                </a:schemeClr>
              </a:gs>
              <a:gs pos="10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glow rad="127000">
              <a:srgbClr val="F79524">
                <a:alpha val="0"/>
              </a:srgbClr>
            </a:glow>
            <a:outerShdw dist="107763" dir="2700000" algn="ctr" rotWithShape="0">
              <a:srgbClr val="535455"/>
            </a:outerShdw>
            <a:softEdge rad="368300"/>
          </a:effectLst>
          <a:extLst/>
        </p:spPr>
        <p:txBody>
          <a:bodyPr wrap="none" lIns="92075" tIns="46038" rIns="92075" bIns="46038" anchor="ctr"/>
          <a:lstStyle/>
          <a:p>
            <a:pPr algn="ctr">
              <a:defRPr/>
            </a:pPr>
            <a:endParaRPr lang="zh-CN" altLang="zh-CN" kern="0">
              <a:solidFill>
                <a:sysClr val="windowText" lastClr="000000"/>
              </a:solidFill>
              <a:latin typeface="Arial" pitchFamily="34" charset="0"/>
            </a:endParaRPr>
          </a:p>
        </p:txBody>
      </p:sp>
      <p:sp>
        <p:nvSpPr>
          <p:cNvPr id="74" name="椭圆 10"/>
          <p:cNvSpPr>
            <a:spLocks noChangeArrowheads="1"/>
          </p:cNvSpPr>
          <p:nvPr/>
        </p:nvSpPr>
        <p:spPr bwMode="auto">
          <a:xfrm flipH="1" flipV="1">
            <a:off x="2895206" y="4051613"/>
            <a:ext cx="2935609" cy="1068206"/>
          </a:xfrm>
          <a:prstGeom prst="ellipse">
            <a:avLst/>
          </a:prstGeom>
          <a:gradFill rotWithShape="1">
            <a:gsLst>
              <a:gs pos="0">
                <a:schemeClr val="tx1">
                  <a:lumMod val="93000"/>
                  <a:lumOff val="7000"/>
                </a:schemeClr>
              </a:gs>
              <a:gs pos="10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glow rad="127000">
              <a:srgbClr val="F79524">
                <a:alpha val="0"/>
              </a:srgbClr>
            </a:glow>
            <a:outerShdw dist="107763" dir="2700000" algn="ctr" rotWithShape="0">
              <a:srgbClr val="535455"/>
            </a:outerShdw>
            <a:softEdge rad="368300"/>
          </a:effectLst>
          <a:extLst/>
        </p:spPr>
        <p:txBody>
          <a:bodyPr wrap="none" lIns="92075" tIns="46038" rIns="92075" bIns="46038" anchor="ctr"/>
          <a:lstStyle/>
          <a:p>
            <a:pPr algn="ctr">
              <a:defRPr/>
            </a:pPr>
            <a:endParaRPr lang="zh-CN" altLang="zh-CN" kern="0">
              <a:solidFill>
                <a:sysClr val="windowText" lastClr="000000"/>
              </a:solidFill>
              <a:latin typeface="Arial" pitchFamily="34" charset="0"/>
            </a:endParaRPr>
          </a:p>
        </p:txBody>
      </p:sp>
      <p:sp>
        <p:nvSpPr>
          <p:cNvPr id="75" name="椭圆 10"/>
          <p:cNvSpPr>
            <a:spLocks noChangeArrowheads="1"/>
          </p:cNvSpPr>
          <p:nvPr/>
        </p:nvSpPr>
        <p:spPr bwMode="auto">
          <a:xfrm flipH="1" flipV="1">
            <a:off x="4669157" y="4005064"/>
            <a:ext cx="2935609" cy="1068206"/>
          </a:xfrm>
          <a:prstGeom prst="ellipse">
            <a:avLst/>
          </a:prstGeom>
          <a:gradFill rotWithShape="1">
            <a:gsLst>
              <a:gs pos="0">
                <a:schemeClr val="tx1">
                  <a:lumMod val="93000"/>
                  <a:lumOff val="7000"/>
                </a:schemeClr>
              </a:gs>
              <a:gs pos="10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glow rad="127000">
              <a:srgbClr val="F79524">
                <a:alpha val="0"/>
              </a:srgbClr>
            </a:glow>
            <a:outerShdw dist="107763" dir="2700000" algn="ctr" rotWithShape="0">
              <a:srgbClr val="535455"/>
            </a:outerShdw>
            <a:softEdge rad="368300"/>
          </a:effectLst>
          <a:extLst/>
        </p:spPr>
        <p:txBody>
          <a:bodyPr wrap="none" lIns="92075" tIns="46038" rIns="92075" bIns="46038" anchor="ctr"/>
          <a:lstStyle/>
          <a:p>
            <a:pPr algn="ctr">
              <a:defRPr/>
            </a:pPr>
            <a:endParaRPr lang="zh-CN" altLang="zh-CN" kern="0">
              <a:solidFill>
                <a:sysClr val="windowText" lastClr="000000"/>
              </a:solidFill>
              <a:latin typeface="Arial" pitchFamily="34" charset="0"/>
            </a:endParaRPr>
          </a:p>
        </p:txBody>
      </p:sp>
      <p:sp>
        <p:nvSpPr>
          <p:cNvPr id="76" name="椭圆 10"/>
          <p:cNvSpPr>
            <a:spLocks noChangeArrowheads="1"/>
          </p:cNvSpPr>
          <p:nvPr/>
        </p:nvSpPr>
        <p:spPr bwMode="auto">
          <a:xfrm flipH="1" flipV="1">
            <a:off x="6364646" y="4005064"/>
            <a:ext cx="2935609" cy="1068206"/>
          </a:xfrm>
          <a:prstGeom prst="ellipse">
            <a:avLst/>
          </a:prstGeom>
          <a:gradFill rotWithShape="1">
            <a:gsLst>
              <a:gs pos="0">
                <a:schemeClr val="tx1">
                  <a:lumMod val="93000"/>
                  <a:lumOff val="7000"/>
                </a:schemeClr>
              </a:gs>
              <a:gs pos="10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glow rad="127000">
              <a:srgbClr val="F79524">
                <a:alpha val="0"/>
              </a:srgbClr>
            </a:glow>
            <a:outerShdw dist="107763" dir="2700000" algn="ctr" rotWithShape="0">
              <a:srgbClr val="535455"/>
            </a:outerShdw>
            <a:softEdge rad="368300"/>
          </a:effectLst>
          <a:extLst/>
        </p:spPr>
        <p:txBody>
          <a:bodyPr wrap="none" lIns="92075" tIns="46038" rIns="92075" bIns="46038" anchor="ctr"/>
          <a:lstStyle/>
          <a:p>
            <a:pPr algn="ctr">
              <a:defRPr/>
            </a:pPr>
            <a:endParaRPr lang="zh-CN" altLang="zh-CN" kern="0">
              <a:solidFill>
                <a:sysClr val="windowText" lastClr="000000"/>
              </a:solidFill>
              <a:latin typeface="Arial" pitchFamily="34" charset="0"/>
            </a:endParaRPr>
          </a:p>
        </p:txBody>
      </p:sp>
      <p:sp>
        <p:nvSpPr>
          <p:cNvPr id="77" name="椭圆 10"/>
          <p:cNvSpPr>
            <a:spLocks noChangeArrowheads="1"/>
          </p:cNvSpPr>
          <p:nvPr/>
        </p:nvSpPr>
        <p:spPr bwMode="auto">
          <a:xfrm flipH="1" flipV="1">
            <a:off x="8069887" y="4005064"/>
            <a:ext cx="2935609" cy="1068206"/>
          </a:xfrm>
          <a:prstGeom prst="ellipse">
            <a:avLst/>
          </a:prstGeom>
          <a:gradFill rotWithShape="1">
            <a:gsLst>
              <a:gs pos="0">
                <a:schemeClr val="tx1">
                  <a:lumMod val="93000"/>
                  <a:lumOff val="7000"/>
                </a:schemeClr>
              </a:gs>
              <a:gs pos="10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glow rad="127000">
              <a:srgbClr val="F79524">
                <a:alpha val="0"/>
              </a:srgbClr>
            </a:glow>
            <a:outerShdw dist="107763" dir="2700000" algn="ctr" rotWithShape="0">
              <a:srgbClr val="535455"/>
            </a:outerShdw>
            <a:softEdge rad="368300"/>
          </a:effectLst>
          <a:extLst/>
        </p:spPr>
        <p:txBody>
          <a:bodyPr wrap="none" lIns="92075" tIns="46038" rIns="92075" bIns="46038" anchor="ctr"/>
          <a:lstStyle/>
          <a:p>
            <a:pPr algn="ctr">
              <a:defRPr/>
            </a:pPr>
            <a:endParaRPr lang="zh-CN" altLang="zh-CN" kern="0">
              <a:solidFill>
                <a:sysClr val="windowText" lastClr="000000"/>
              </a:solidFill>
              <a:latin typeface="Arial" pitchFamily="34" charset="0"/>
            </a:endParaRPr>
          </a:p>
        </p:txBody>
      </p:sp>
      <p:grpSp>
        <p:nvGrpSpPr>
          <p:cNvPr id="2" name="组合 12"/>
          <p:cNvGrpSpPr/>
          <p:nvPr/>
        </p:nvGrpSpPr>
        <p:grpSpPr>
          <a:xfrm>
            <a:off x="8760296" y="2852936"/>
            <a:ext cx="1563086" cy="1571526"/>
            <a:chOff x="3212441" y="1928276"/>
            <a:chExt cx="2547790" cy="2561547"/>
          </a:xfrm>
          <a:effectLst>
            <a:reflection blurRad="6350" stA="22000" endPos="16000" dir="5400000" sy="-100000" algn="bl" rotWithShape="0"/>
          </a:effectLst>
        </p:grpSpPr>
        <p:sp>
          <p:nvSpPr>
            <p:cNvPr id="6" name="椭圆 5"/>
            <p:cNvSpPr/>
            <p:nvPr/>
          </p:nvSpPr>
          <p:spPr>
            <a:xfrm>
              <a:off x="3212441" y="1928276"/>
              <a:ext cx="2542753" cy="2542756"/>
            </a:xfrm>
            <a:prstGeom prst="ellipse">
              <a:avLst/>
            </a:prstGeom>
            <a:gradFill flip="none" rotWithShape="1">
              <a:gsLst>
                <a:gs pos="10000">
                  <a:schemeClr val="bg1"/>
                </a:gs>
                <a:gs pos="34000">
                  <a:schemeClr val="bg1">
                    <a:lumMod val="85000"/>
                  </a:schemeClr>
                </a:gs>
                <a:gs pos="66000">
                  <a:schemeClr val="bg1">
                    <a:lumMod val="6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3212879" y="1940997"/>
              <a:ext cx="2542753" cy="2542756"/>
            </a:xfrm>
            <a:prstGeom prst="ellipse">
              <a:avLst/>
            </a:prstGeom>
            <a:gradFill flip="none" rotWithShape="1">
              <a:gsLst>
                <a:gs pos="68000">
                  <a:schemeClr val="bg1">
                    <a:lumMod val="75000"/>
                  </a:schemeClr>
                </a:gs>
                <a:gs pos="80000">
                  <a:schemeClr val="bg1">
                    <a:alpha val="0"/>
                  </a:schemeClr>
                </a:gs>
                <a:gs pos="52000">
                  <a:schemeClr val="bg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3954077" y="2021041"/>
              <a:ext cx="1059481" cy="525241"/>
            </a:xfrm>
            <a:prstGeom prst="ellipse">
              <a:avLst/>
            </a:prstGeom>
            <a:gradFill flip="none" rotWithShape="1">
              <a:gsLst>
                <a:gs pos="84000">
                  <a:schemeClr val="bg1">
                    <a:alpha val="0"/>
                  </a:schemeClr>
                </a:gs>
                <a:gs pos="12000">
                  <a:schemeClr val="bg1">
                    <a:alpha val="60000"/>
                  </a:schemeClr>
                </a:gs>
              </a:gsLst>
              <a:lin ang="5400000" scaled="1"/>
              <a:tileRect/>
            </a:gra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" name="椭圆 29"/>
            <p:cNvSpPr/>
            <p:nvPr/>
          </p:nvSpPr>
          <p:spPr>
            <a:xfrm>
              <a:off x="3217477" y="3195306"/>
              <a:ext cx="2542754" cy="1294517"/>
            </a:xfrm>
            <a:custGeom>
              <a:avLst/>
              <a:gdLst/>
              <a:ahLst/>
              <a:cxnLst/>
              <a:rect l="l" t="t" r="r" b="b"/>
              <a:pathLst>
                <a:path w="2542754" h="1294517">
                  <a:moveTo>
                    <a:pt x="2541586" y="0"/>
                  </a:moveTo>
                  <a:cubicBezTo>
                    <a:pt x="2542685" y="7685"/>
                    <a:pt x="2542754" y="15404"/>
                    <a:pt x="2542754" y="23139"/>
                  </a:cubicBezTo>
                  <a:cubicBezTo>
                    <a:pt x="2542754" y="725302"/>
                    <a:pt x="1973539" y="1294517"/>
                    <a:pt x="1271377" y="1294517"/>
                  </a:cubicBezTo>
                  <a:cubicBezTo>
                    <a:pt x="569215" y="1294517"/>
                    <a:pt x="0" y="725302"/>
                    <a:pt x="0" y="23139"/>
                  </a:cubicBezTo>
                  <a:lnTo>
                    <a:pt x="1169" y="1"/>
                  </a:lnTo>
                  <a:cubicBezTo>
                    <a:pt x="380089" y="94499"/>
                    <a:pt x="812439" y="147691"/>
                    <a:pt x="1271376" y="147691"/>
                  </a:cubicBezTo>
                  <a:cubicBezTo>
                    <a:pt x="1730315" y="147691"/>
                    <a:pt x="2162665" y="94499"/>
                    <a:pt x="254158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E1247"/>
                </a:gs>
                <a:gs pos="27000">
                  <a:srgbClr val="D2144F"/>
                </a:gs>
                <a:gs pos="87000">
                  <a:srgbClr val="F87477"/>
                </a:gs>
                <a:gs pos="100000">
                  <a:srgbClr val="FA9496"/>
                </a:gs>
              </a:gsLst>
              <a:lin ang="5400000" scaled="1"/>
              <a:tileRect/>
            </a:gra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3215941" y="2944873"/>
              <a:ext cx="2544290" cy="433327"/>
            </a:xfrm>
            <a:prstGeom prst="ellipse">
              <a:avLst/>
            </a:prstGeom>
            <a:gradFill flip="none" rotWithShape="1">
              <a:gsLst>
                <a:gs pos="5000">
                  <a:srgbClr val="BE1247"/>
                </a:gs>
                <a:gs pos="15000">
                  <a:srgbClr val="D2144F"/>
                </a:gs>
                <a:gs pos="75000">
                  <a:srgbClr val="F87477"/>
                </a:gs>
                <a:gs pos="100000">
                  <a:srgbClr val="FA9496"/>
                </a:gs>
              </a:gsLst>
              <a:lin ang="4800000" scaled="0"/>
              <a:tileRect/>
            </a:gra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9212263" y="3870646"/>
            <a:ext cx="6591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50%</a:t>
            </a:r>
            <a:endParaRPr lang="zh-CN" altLang="en-US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" name="组合 70"/>
          <p:cNvGrpSpPr/>
          <p:nvPr/>
        </p:nvGrpSpPr>
        <p:grpSpPr>
          <a:xfrm>
            <a:off x="3645545" y="2852936"/>
            <a:ext cx="1560265" cy="1567802"/>
            <a:chOff x="2121544" y="2852936"/>
            <a:chExt cx="1560265" cy="1567802"/>
          </a:xfrm>
          <a:effectLst>
            <a:reflection blurRad="6350" stA="19000" endPos="17000" dir="5400000" sy="-100000" algn="bl" rotWithShape="0"/>
          </a:effectLst>
        </p:grpSpPr>
        <p:sp>
          <p:nvSpPr>
            <p:cNvPr id="45" name="椭圆 44"/>
            <p:cNvSpPr/>
            <p:nvPr/>
          </p:nvSpPr>
          <p:spPr>
            <a:xfrm>
              <a:off x="2121544" y="2852936"/>
              <a:ext cx="1559996" cy="1559998"/>
            </a:xfrm>
            <a:prstGeom prst="ellipse">
              <a:avLst/>
            </a:prstGeom>
            <a:gradFill flip="none" rotWithShape="1">
              <a:gsLst>
                <a:gs pos="10000">
                  <a:schemeClr val="bg1"/>
                </a:gs>
                <a:gs pos="34000">
                  <a:schemeClr val="bg1">
                    <a:lumMod val="85000"/>
                  </a:schemeClr>
                </a:gs>
                <a:gs pos="66000">
                  <a:schemeClr val="bg1">
                    <a:lumMod val="6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6" name="椭圆 45"/>
            <p:cNvSpPr/>
            <p:nvPr/>
          </p:nvSpPr>
          <p:spPr>
            <a:xfrm>
              <a:off x="2121813" y="2860740"/>
              <a:ext cx="1559996" cy="1559998"/>
            </a:xfrm>
            <a:prstGeom prst="ellipse">
              <a:avLst/>
            </a:prstGeom>
            <a:gradFill flip="none" rotWithShape="1">
              <a:gsLst>
                <a:gs pos="68000">
                  <a:schemeClr val="bg1">
                    <a:lumMod val="75000"/>
                  </a:schemeClr>
                </a:gs>
                <a:gs pos="80000">
                  <a:schemeClr val="bg1">
                    <a:alpha val="0"/>
                  </a:schemeClr>
                </a:gs>
                <a:gs pos="52000">
                  <a:schemeClr val="bg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7" name="椭圆 46"/>
            <p:cNvSpPr/>
            <p:nvPr/>
          </p:nvSpPr>
          <p:spPr>
            <a:xfrm>
              <a:off x="2576543" y="2909848"/>
              <a:ext cx="649999" cy="322239"/>
            </a:xfrm>
            <a:prstGeom prst="ellipse">
              <a:avLst/>
            </a:prstGeom>
            <a:gradFill flip="none" rotWithShape="1">
              <a:gsLst>
                <a:gs pos="84000">
                  <a:schemeClr val="bg1">
                    <a:alpha val="0"/>
                  </a:schemeClr>
                </a:gs>
                <a:gs pos="12000">
                  <a:schemeClr val="bg1">
                    <a:alpha val="60000"/>
                  </a:schemeClr>
                </a:gs>
              </a:gsLst>
              <a:lin ang="5400000" scaled="1"/>
              <a:tileRect/>
            </a:gra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4" name="组合 57"/>
            <p:cNvGrpSpPr/>
            <p:nvPr/>
          </p:nvGrpSpPr>
          <p:grpSpPr>
            <a:xfrm>
              <a:off x="2230589" y="3971925"/>
              <a:ext cx="1340333" cy="446212"/>
              <a:chOff x="4095396" y="1578694"/>
              <a:chExt cx="2128640" cy="691105"/>
            </a:xfrm>
          </p:grpSpPr>
          <p:sp>
            <p:nvSpPr>
              <p:cNvPr id="56" name="椭圆 20"/>
              <p:cNvSpPr/>
              <p:nvPr/>
            </p:nvSpPr>
            <p:spPr>
              <a:xfrm>
                <a:off x="4097777" y="1700808"/>
                <a:ext cx="2118762" cy="568991"/>
              </a:xfrm>
              <a:custGeom>
                <a:avLst/>
                <a:gdLst/>
                <a:ahLst/>
                <a:cxnLst/>
                <a:rect l="l" t="t" r="r" b="b"/>
                <a:pathLst>
                  <a:path w="2118762" h="568991">
                    <a:moveTo>
                      <a:pt x="2118762" y="0"/>
                    </a:moveTo>
                    <a:cubicBezTo>
                      <a:pt x="1891393" y="343038"/>
                      <a:pt x="1501774" y="568991"/>
                      <a:pt x="1059381" y="568991"/>
                    </a:cubicBezTo>
                    <a:cubicBezTo>
                      <a:pt x="616988" y="568991"/>
                      <a:pt x="227370" y="343038"/>
                      <a:pt x="0" y="0"/>
                    </a:cubicBezTo>
                    <a:cubicBezTo>
                      <a:pt x="325651" y="60548"/>
                      <a:pt x="683632" y="94012"/>
                      <a:pt x="1059380" y="94012"/>
                    </a:cubicBezTo>
                    <a:cubicBezTo>
                      <a:pt x="1435129" y="94012"/>
                      <a:pt x="1793111" y="60548"/>
                      <a:pt x="2118762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BE1247"/>
                  </a:gs>
                  <a:gs pos="27000">
                    <a:srgbClr val="D2144F"/>
                  </a:gs>
                  <a:gs pos="87000">
                    <a:srgbClr val="F87477"/>
                  </a:gs>
                  <a:gs pos="100000">
                    <a:srgbClr val="FA9496"/>
                  </a:gs>
                </a:gsLst>
                <a:lin ang="5400000" scaled="1"/>
                <a:tileRect/>
              </a:gra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7" name="椭圆 56"/>
              <p:cNvSpPr/>
              <p:nvPr/>
            </p:nvSpPr>
            <p:spPr>
              <a:xfrm>
                <a:off x="4095396" y="1578694"/>
                <a:ext cx="2128640" cy="222126"/>
              </a:xfrm>
              <a:prstGeom prst="ellipse">
                <a:avLst/>
              </a:prstGeom>
              <a:gradFill flip="none" rotWithShape="1">
                <a:gsLst>
                  <a:gs pos="5000">
                    <a:srgbClr val="BE1247"/>
                  </a:gs>
                  <a:gs pos="15000">
                    <a:srgbClr val="D2144F"/>
                  </a:gs>
                  <a:gs pos="75000">
                    <a:srgbClr val="F87477"/>
                  </a:gs>
                  <a:gs pos="100000">
                    <a:srgbClr val="FA9496"/>
                  </a:gs>
                </a:gsLst>
                <a:lin ang="4800000" scaled="0"/>
                <a:tileRect/>
              </a:gra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5" name="组合 71"/>
          <p:cNvGrpSpPr/>
          <p:nvPr/>
        </p:nvGrpSpPr>
        <p:grpSpPr>
          <a:xfrm>
            <a:off x="1940627" y="2852936"/>
            <a:ext cx="1560265" cy="1567802"/>
            <a:chOff x="416626" y="2852936"/>
            <a:chExt cx="1560265" cy="1567802"/>
          </a:xfrm>
          <a:effectLst>
            <a:reflection blurRad="6350" stA="14000" endPos="15000" dir="5400000" sy="-100000" algn="bl" rotWithShape="0"/>
          </a:effectLst>
        </p:grpSpPr>
        <p:sp>
          <p:nvSpPr>
            <p:cNvPr id="51" name="椭圆 50"/>
            <p:cNvSpPr/>
            <p:nvPr/>
          </p:nvSpPr>
          <p:spPr>
            <a:xfrm>
              <a:off x="416626" y="2852936"/>
              <a:ext cx="1559996" cy="1559998"/>
            </a:xfrm>
            <a:prstGeom prst="ellipse">
              <a:avLst/>
            </a:prstGeom>
            <a:gradFill flip="none" rotWithShape="1">
              <a:gsLst>
                <a:gs pos="10000">
                  <a:schemeClr val="bg1"/>
                </a:gs>
                <a:gs pos="34000">
                  <a:schemeClr val="bg1">
                    <a:lumMod val="85000"/>
                  </a:schemeClr>
                </a:gs>
                <a:gs pos="66000">
                  <a:schemeClr val="bg1">
                    <a:lumMod val="6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2" name="椭圆 51"/>
            <p:cNvSpPr/>
            <p:nvPr/>
          </p:nvSpPr>
          <p:spPr>
            <a:xfrm>
              <a:off x="416895" y="2860740"/>
              <a:ext cx="1559996" cy="1559998"/>
            </a:xfrm>
            <a:prstGeom prst="ellipse">
              <a:avLst/>
            </a:prstGeom>
            <a:gradFill flip="none" rotWithShape="1">
              <a:gsLst>
                <a:gs pos="68000">
                  <a:schemeClr val="bg1">
                    <a:lumMod val="75000"/>
                  </a:schemeClr>
                </a:gs>
                <a:gs pos="80000">
                  <a:schemeClr val="bg1">
                    <a:alpha val="0"/>
                  </a:schemeClr>
                </a:gs>
                <a:gs pos="52000">
                  <a:schemeClr val="bg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3" name="椭圆 52"/>
            <p:cNvSpPr/>
            <p:nvPr/>
          </p:nvSpPr>
          <p:spPr>
            <a:xfrm>
              <a:off x="871625" y="2909848"/>
              <a:ext cx="649999" cy="322239"/>
            </a:xfrm>
            <a:prstGeom prst="ellipse">
              <a:avLst/>
            </a:prstGeom>
            <a:gradFill flip="none" rotWithShape="1">
              <a:gsLst>
                <a:gs pos="84000">
                  <a:schemeClr val="bg1">
                    <a:alpha val="0"/>
                  </a:schemeClr>
                </a:gs>
                <a:gs pos="12000">
                  <a:schemeClr val="bg1">
                    <a:alpha val="60000"/>
                  </a:schemeClr>
                </a:gs>
              </a:gsLst>
              <a:lin ang="5400000" scaled="1"/>
              <a:tileRect/>
            </a:gra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9" name="椭圆 58"/>
            <p:cNvSpPr/>
            <p:nvPr/>
          </p:nvSpPr>
          <p:spPr>
            <a:xfrm>
              <a:off x="622612" y="4164857"/>
              <a:ext cx="1144060" cy="253364"/>
            </a:xfrm>
            <a:custGeom>
              <a:avLst/>
              <a:gdLst/>
              <a:ahLst/>
              <a:cxnLst/>
              <a:rect l="l" t="t" r="r" b="b"/>
              <a:pathLst>
                <a:path w="1144060" h="253364">
                  <a:moveTo>
                    <a:pt x="0" y="0"/>
                  </a:moveTo>
                  <a:cubicBezTo>
                    <a:pt x="175507" y="36042"/>
                    <a:pt x="369036" y="55884"/>
                    <a:pt x="572361" y="55884"/>
                  </a:cubicBezTo>
                  <a:cubicBezTo>
                    <a:pt x="775429" y="55884"/>
                    <a:pt x="968726" y="36092"/>
                    <a:pt x="1144060" y="151"/>
                  </a:cubicBezTo>
                  <a:cubicBezTo>
                    <a:pt x="1003299" y="156464"/>
                    <a:pt x="799012" y="253364"/>
                    <a:pt x="572092" y="253364"/>
                  </a:cubicBezTo>
                  <a:cubicBezTo>
                    <a:pt x="345102" y="253364"/>
                    <a:pt x="140758" y="156403"/>
                    <a:pt x="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E1247"/>
                </a:gs>
                <a:gs pos="27000">
                  <a:srgbClr val="D2144F"/>
                </a:gs>
                <a:gs pos="87000">
                  <a:srgbClr val="F87477"/>
                </a:gs>
                <a:gs pos="100000">
                  <a:srgbClr val="FA9496"/>
                </a:gs>
              </a:gsLst>
              <a:lin ang="5400000" scaled="1"/>
              <a:tileRect/>
            </a:gra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1" name="椭圆 60"/>
            <p:cNvSpPr/>
            <p:nvPr/>
          </p:nvSpPr>
          <p:spPr>
            <a:xfrm>
              <a:off x="617849" y="4100512"/>
              <a:ext cx="1151419" cy="119860"/>
            </a:xfrm>
            <a:prstGeom prst="ellipse">
              <a:avLst/>
            </a:prstGeom>
            <a:gradFill flip="none" rotWithShape="1">
              <a:gsLst>
                <a:gs pos="5000">
                  <a:srgbClr val="BE1247"/>
                </a:gs>
                <a:gs pos="15000">
                  <a:srgbClr val="D2144F"/>
                </a:gs>
                <a:gs pos="75000">
                  <a:srgbClr val="F87477"/>
                </a:gs>
                <a:gs pos="100000">
                  <a:srgbClr val="FA9496"/>
                </a:gs>
              </a:gsLst>
              <a:lin ang="4800000" scaled="0"/>
              <a:tileRect/>
            </a:gra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69"/>
          <p:cNvGrpSpPr/>
          <p:nvPr/>
        </p:nvGrpSpPr>
        <p:grpSpPr>
          <a:xfrm>
            <a:off x="5350462" y="2852937"/>
            <a:ext cx="1560265" cy="1569523"/>
            <a:chOff x="3826461" y="2852936"/>
            <a:chExt cx="1560265" cy="1569523"/>
          </a:xfrm>
          <a:effectLst>
            <a:reflection blurRad="6350" stA="20000" endPos="14000" dir="5400000" sy="-100000" algn="bl" rotWithShape="0"/>
          </a:effectLst>
        </p:grpSpPr>
        <p:sp>
          <p:nvSpPr>
            <p:cNvPr id="39" name="椭圆 38"/>
            <p:cNvSpPr/>
            <p:nvPr/>
          </p:nvSpPr>
          <p:spPr>
            <a:xfrm>
              <a:off x="3826461" y="2852936"/>
              <a:ext cx="1559996" cy="1559998"/>
            </a:xfrm>
            <a:prstGeom prst="ellipse">
              <a:avLst/>
            </a:prstGeom>
            <a:gradFill flip="none" rotWithShape="1">
              <a:gsLst>
                <a:gs pos="10000">
                  <a:schemeClr val="bg1"/>
                </a:gs>
                <a:gs pos="34000">
                  <a:schemeClr val="bg1">
                    <a:lumMod val="85000"/>
                  </a:schemeClr>
                </a:gs>
                <a:gs pos="66000">
                  <a:schemeClr val="bg1">
                    <a:lumMod val="6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0" name="椭圆 39"/>
            <p:cNvSpPr/>
            <p:nvPr/>
          </p:nvSpPr>
          <p:spPr>
            <a:xfrm>
              <a:off x="3826730" y="2860740"/>
              <a:ext cx="1559996" cy="1559998"/>
            </a:xfrm>
            <a:prstGeom prst="ellipse">
              <a:avLst/>
            </a:prstGeom>
            <a:gradFill flip="none" rotWithShape="1">
              <a:gsLst>
                <a:gs pos="68000">
                  <a:schemeClr val="bg1">
                    <a:lumMod val="75000"/>
                  </a:schemeClr>
                </a:gs>
                <a:gs pos="80000">
                  <a:schemeClr val="bg1">
                    <a:alpha val="0"/>
                  </a:schemeClr>
                </a:gs>
                <a:gs pos="52000">
                  <a:schemeClr val="bg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>
              <a:off x="4281460" y="2909848"/>
              <a:ext cx="649999" cy="322239"/>
            </a:xfrm>
            <a:prstGeom prst="ellipse">
              <a:avLst/>
            </a:prstGeom>
            <a:gradFill flip="none" rotWithShape="1">
              <a:gsLst>
                <a:gs pos="84000">
                  <a:schemeClr val="bg1">
                    <a:alpha val="0"/>
                  </a:schemeClr>
                </a:gs>
                <a:gs pos="12000">
                  <a:schemeClr val="bg1">
                    <a:alpha val="60000"/>
                  </a:schemeClr>
                </a:gs>
              </a:gsLst>
              <a:lin ang="5400000" scaled="1"/>
              <a:tileRect/>
            </a:gra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2" name="椭圆 61"/>
            <p:cNvSpPr/>
            <p:nvPr/>
          </p:nvSpPr>
          <p:spPr>
            <a:xfrm>
              <a:off x="3857769" y="3851963"/>
              <a:ext cx="1497380" cy="570496"/>
            </a:xfrm>
            <a:custGeom>
              <a:avLst/>
              <a:gdLst>
                <a:gd name="connsiteX0" fmla="*/ 0 w 1497380"/>
                <a:gd name="connsiteY0" fmla="*/ 1877 h 570496"/>
                <a:gd name="connsiteX1" fmla="*/ 807345 w 1497380"/>
                <a:gd name="connsiteY1" fmla="*/ 74830 h 570496"/>
                <a:gd name="connsiteX2" fmla="*/ 1497380 w 1497380"/>
                <a:gd name="connsiteY2" fmla="*/ 0 h 570496"/>
                <a:gd name="connsiteX3" fmla="*/ 747332 w 1497380"/>
                <a:gd name="connsiteY3" fmla="*/ 570496 h 570496"/>
                <a:gd name="connsiteX4" fmla="*/ 0 w 1497380"/>
                <a:gd name="connsiteY4" fmla="*/ 1877 h 570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7380" h="570496">
                  <a:moveTo>
                    <a:pt x="0" y="1877"/>
                  </a:moveTo>
                  <a:cubicBezTo>
                    <a:pt x="240300" y="48459"/>
                    <a:pt x="557782" y="75143"/>
                    <a:pt x="807345" y="74830"/>
                  </a:cubicBezTo>
                  <a:cubicBezTo>
                    <a:pt x="1056908" y="74517"/>
                    <a:pt x="1288961" y="32928"/>
                    <a:pt x="1497380" y="0"/>
                  </a:cubicBezTo>
                  <a:cubicBezTo>
                    <a:pt x="1401471" y="317359"/>
                    <a:pt x="1096420" y="570496"/>
                    <a:pt x="747332" y="570496"/>
                  </a:cubicBezTo>
                  <a:cubicBezTo>
                    <a:pt x="390159" y="570496"/>
                    <a:pt x="89057" y="330424"/>
                    <a:pt x="0" y="1877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E1247"/>
                </a:gs>
                <a:gs pos="27000">
                  <a:srgbClr val="D2144F"/>
                </a:gs>
                <a:gs pos="87000">
                  <a:srgbClr val="F87477"/>
                </a:gs>
                <a:gs pos="100000">
                  <a:srgbClr val="FA9496"/>
                </a:gs>
              </a:gsLst>
              <a:lin ang="5400000" scaled="1"/>
              <a:tileRect/>
            </a:gra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5" name="椭圆 64"/>
            <p:cNvSpPr/>
            <p:nvPr/>
          </p:nvSpPr>
          <p:spPr>
            <a:xfrm>
              <a:off x="3857768" y="3777705"/>
              <a:ext cx="1495282" cy="156121"/>
            </a:xfrm>
            <a:prstGeom prst="ellipse">
              <a:avLst/>
            </a:prstGeom>
            <a:gradFill flip="none" rotWithShape="1">
              <a:gsLst>
                <a:gs pos="5000">
                  <a:srgbClr val="BE1247"/>
                </a:gs>
                <a:gs pos="15000">
                  <a:srgbClr val="D2144F"/>
                </a:gs>
                <a:gs pos="75000">
                  <a:srgbClr val="F87477"/>
                </a:gs>
                <a:gs pos="100000">
                  <a:srgbClr val="FA9496"/>
                </a:gs>
              </a:gsLst>
              <a:lin ang="4800000" scaled="0"/>
              <a:tileRect/>
            </a:gra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3" name="组合 68"/>
          <p:cNvGrpSpPr/>
          <p:nvPr/>
        </p:nvGrpSpPr>
        <p:grpSpPr>
          <a:xfrm>
            <a:off x="7055379" y="2852936"/>
            <a:ext cx="1560265" cy="1569832"/>
            <a:chOff x="5531378" y="2852936"/>
            <a:chExt cx="1560265" cy="1569832"/>
          </a:xfrm>
          <a:effectLst>
            <a:reflection blurRad="6350" stA="20000" endPos="18000" dir="5400000" sy="-100000" algn="bl" rotWithShape="0"/>
          </a:effectLst>
        </p:grpSpPr>
        <p:sp>
          <p:nvSpPr>
            <p:cNvPr id="33" name="椭圆 32"/>
            <p:cNvSpPr/>
            <p:nvPr/>
          </p:nvSpPr>
          <p:spPr>
            <a:xfrm>
              <a:off x="5531378" y="2852936"/>
              <a:ext cx="1559996" cy="1559998"/>
            </a:xfrm>
            <a:prstGeom prst="ellipse">
              <a:avLst/>
            </a:prstGeom>
            <a:gradFill flip="none" rotWithShape="1">
              <a:gsLst>
                <a:gs pos="10000">
                  <a:schemeClr val="bg1"/>
                </a:gs>
                <a:gs pos="34000">
                  <a:schemeClr val="bg1">
                    <a:lumMod val="85000"/>
                  </a:schemeClr>
                </a:gs>
                <a:gs pos="66000">
                  <a:schemeClr val="bg1">
                    <a:lumMod val="6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>
              <a:off x="5531647" y="2860740"/>
              <a:ext cx="1559996" cy="1559998"/>
            </a:xfrm>
            <a:prstGeom prst="ellipse">
              <a:avLst/>
            </a:prstGeom>
            <a:gradFill flip="none" rotWithShape="1">
              <a:gsLst>
                <a:gs pos="68000">
                  <a:schemeClr val="bg1">
                    <a:lumMod val="75000"/>
                  </a:schemeClr>
                </a:gs>
                <a:gs pos="80000">
                  <a:schemeClr val="bg1">
                    <a:alpha val="0"/>
                  </a:schemeClr>
                </a:gs>
                <a:gs pos="52000">
                  <a:schemeClr val="bg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5" name="椭圆 34"/>
            <p:cNvSpPr/>
            <p:nvPr/>
          </p:nvSpPr>
          <p:spPr>
            <a:xfrm>
              <a:off x="5986377" y="2909848"/>
              <a:ext cx="649999" cy="322239"/>
            </a:xfrm>
            <a:prstGeom prst="ellipse">
              <a:avLst/>
            </a:prstGeom>
            <a:gradFill flip="none" rotWithShape="1">
              <a:gsLst>
                <a:gs pos="84000">
                  <a:schemeClr val="bg1">
                    <a:alpha val="0"/>
                  </a:schemeClr>
                </a:gs>
                <a:gs pos="12000">
                  <a:schemeClr val="bg1">
                    <a:alpha val="60000"/>
                  </a:schemeClr>
                </a:gs>
              </a:gsLst>
              <a:lin ang="5400000" scaled="1"/>
              <a:tileRect/>
            </a:gra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6" name="椭圆 65"/>
            <p:cNvSpPr/>
            <p:nvPr/>
          </p:nvSpPr>
          <p:spPr>
            <a:xfrm>
              <a:off x="5532867" y="3725059"/>
              <a:ext cx="1551167" cy="697709"/>
            </a:xfrm>
            <a:custGeom>
              <a:avLst/>
              <a:gdLst>
                <a:gd name="connsiteX0" fmla="*/ 0 w 1551167"/>
                <a:gd name="connsiteY0" fmla="*/ 0 h 697709"/>
                <a:gd name="connsiteX1" fmla="*/ 775583 w 1551167"/>
                <a:gd name="connsiteY1" fmla="*/ 108850 h 697709"/>
                <a:gd name="connsiteX2" fmla="*/ 1551167 w 1551167"/>
                <a:gd name="connsiteY2" fmla="*/ 0 h 697709"/>
                <a:gd name="connsiteX3" fmla="*/ 775583 w 1551167"/>
                <a:gd name="connsiteY3" fmla="*/ 697709 h 697709"/>
                <a:gd name="connsiteX4" fmla="*/ 0 w 1551167"/>
                <a:gd name="connsiteY4" fmla="*/ 0 h 6977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1167" h="697709">
                  <a:moveTo>
                    <a:pt x="0" y="0"/>
                  </a:moveTo>
                  <a:cubicBezTo>
                    <a:pt x="218912" y="88301"/>
                    <a:pt x="486598" y="108850"/>
                    <a:pt x="775583" y="108850"/>
                  </a:cubicBezTo>
                  <a:cubicBezTo>
                    <a:pt x="1064569" y="108850"/>
                    <a:pt x="1332255" y="88301"/>
                    <a:pt x="1551167" y="0"/>
                  </a:cubicBezTo>
                  <a:cubicBezTo>
                    <a:pt x="1510172" y="392107"/>
                    <a:pt x="1178566" y="697709"/>
                    <a:pt x="775583" y="697709"/>
                  </a:cubicBezTo>
                  <a:cubicBezTo>
                    <a:pt x="372600" y="697709"/>
                    <a:pt x="40994" y="392107"/>
                    <a:pt x="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E1247"/>
                </a:gs>
                <a:gs pos="27000">
                  <a:srgbClr val="D2144F"/>
                </a:gs>
                <a:gs pos="87000">
                  <a:srgbClr val="F87477"/>
                </a:gs>
                <a:gs pos="100000">
                  <a:srgbClr val="FA9496"/>
                </a:gs>
              </a:gsLst>
              <a:lin ang="5400000" scaled="1"/>
              <a:tileRect/>
            </a:gra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8" name="椭圆 67"/>
            <p:cNvSpPr/>
            <p:nvPr/>
          </p:nvSpPr>
          <p:spPr>
            <a:xfrm>
              <a:off x="5533760" y="3600258"/>
              <a:ext cx="1552656" cy="250223"/>
            </a:xfrm>
            <a:prstGeom prst="ellipse">
              <a:avLst/>
            </a:prstGeom>
            <a:gradFill flip="none" rotWithShape="1">
              <a:gsLst>
                <a:gs pos="5000">
                  <a:srgbClr val="BE1247"/>
                </a:gs>
                <a:gs pos="15000">
                  <a:srgbClr val="D2144F"/>
                </a:gs>
                <a:gs pos="75000">
                  <a:srgbClr val="F87477"/>
                </a:gs>
                <a:gs pos="100000">
                  <a:srgbClr val="FA9496"/>
                </a:gs>
              </a:gsLst>
              <a:lin ang="4800000" scaled="0"/>
              <a:tileRect/>
            </a:gra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78" name="TextBox 77"/>
          <p:cNvSpPr txBox="1"/>
          <p:nvPr/>
        </p:nvSpPr>
        <p:spPr>
          <a:xfrm>
            <a:off x="7505934" y="3933056"/>
            <a:ext cx="6591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40%</a:t>
            </a:r>
            <a:endParaRPr lang="zh-CN" altLang="en-US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5801017" y="4014656"/>
            <a:ext cx="6591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30%</a:t>
            </a:r>
            <a:endParaRPr lang="zh-CN" altLang="en-US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4096100" y="4057066"/>
            <a:ext cx="6591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20%</a:t>
            </a:r>
            <a:endParaRPr lang="zh-CN" altLang="en-US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2391182" y="4027578"/>
            <a:ext cx="6591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10%</a:t>
            </a:r>
            <a:endParaRPr lang="zh-CN" altLang="en-US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82" name="直接连接符 81"/>
          <p:cNvCxnSpPr/>
          <p:nvPr/>
        </p:nvCxnSpPr>
        <p:spPr>
          <a:xfrm>
            <a:off x="2720758" y="2217316"/>
            <a:ext cx="0" cy="693812"/>
          </a:xfrm>
          <a:prstGeom prst="line">
            <a:avLst/>
          </a:prstGeom>
          <a:ln w="3175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" name="TextBox 11"/>
          <p:cNvSpPr txBox="1">
            <a:spLocks noChangeArrowheads="1"/>
          </p:cNvSpPr>
          <p:nvPr/>
        </p:nvSpPr>
        <p:spPr bwMode="auto">
          <a:xfrm flipH="1">
            <a:off x="2147672" y="1772816"/>
            <a:ext cx="1146175" cy="463550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>
              <a:defRPr/>
            </a:pPr>
            <a:r>
              <a:rPr lang="zh-CN" altLang="en-US" sz="1200" kern="0" dirty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rPr>
              <a:t>点击添加文本    </a:t>
            </a:r>
            <a:endParaRPr lang="en-US" altLang="zh-CN" sz="1200" kern="0" dirty="0">
              <a:solidFill>
                <a:sysClr val="windowText" lastClr="000000">
                  <a:lumMod val="85000"/>
                  <a:lumOff val="15000"/>
                </a:sysClr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 eaLnBrk="1" hangingPunct="1">
              <a:defRPr/>
            </a:pPr>
            <a:r>
              <a:rPr lang="zh-CN" altLang="en-US" sz="1200" kern="0" dirty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 altLang="zh-CN" sz="1200" kern="0" dirty="0">
              <a:solidFill>
                <a:sysClr val="windowText" lastClr="000000">
                  <a:lumMod val="85000"/>
                  <a:lumOff val="15000"/>
                </a:sys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87" name="直接连接符 86"/>
          <p:cNvCxnSpPr/>
          <p:nvPr/>
        </p:nvCxnSpPr>
        <p:spPr>
          <a:xfrm>
            <a:off x="4425676" y="2217316"/>
            <a:ext cx="0" cy="693812"/>
          </a:xfrm>
          <a:prstGeom prst="line">
            <a:avLst/>
          </a:prstGeom>
          <a:ln w="3175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TextBox 11"/>
          <p:cNvSpPr txBox="1">
            <a:spLocks noChangeArrowheads="1"/>
          </p:cNvSpPr>
          <p:nvPr/>
        </p:nvSpPr>
        <p:spPr bwMode="auto">
          <a:xfrm flipH="1">
            <a:off x="3852590" y="1772816"/>
            <a:ext cx="1146175" cy="463550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>
              <a:defRPr/>
            </a:pPr>
            <a:r>
              <a:rPr lang="zh-CN" altLang="en-US" sz="1200" kern="0" dirty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rPr>
              <a:t>点击添加文本    </a:t>
            </a:r>
            <a:endParaRPr lang="en-US" altLang="zh-CN" sz="1200" kern="0" dirty="0">
              <a:solidFill>
                <a:sysClr val="windowText" lastClr="000000">
                  <a:lumMod val="85000"/>
                  <a:lumOff val="15000"/>
                </a:sysClr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 eaLnBrk="1" hangingPunct="1">
              <a:defRPr/>
            </a:pPr>
            <a:r>
              <a:rPr lang="zh-CN" altLang="en-US" sz="1200" kern="0" dirty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 altLang="zh-CN" sz="1200" kern="0" dirty="0">
              <a:solidFill>
                <a:sysClr val="windowText" lastClr="000000">
                  <a:lumMod val="85000"/>
                  <a:lumOff val="15000"/>
                </a:sys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91" name="直接连接符 90"/>
          <p:cNvCxnSpPr/>
          <p:nvPr/>
        </p:nvCxnSpPr>
        <p:spPr>
          <a:xfrm>
            <a:off x="6130593" y="2217316"/>
            <a:ext cx="0" cy="693812"/>
          </a:xfrm>
          <a:prstGeom prst="line">
            <a:avLst/>
          </a:prstGeom>
          <a:ln w="3175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3" name="TextBox 11"/>
          <p:cNvSpPr txBox="1">
            <a:spLocks noChangeArrowheads="1"/>
          </p:cNvSpPr>
          <p:nvPr/>
        </p:nvSpPr>
        <p:spPr bwMode="auto">
          <a:xfrm flipH="1">
            <a:off x="5557507" y="1772816"/>
            <a:ext cx="1146175" cy="463550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>
              <a:defRPr/>
            </a:pPr>
            <a:r>
              <a:rPr lang="zh-CN" altLang="en-US" sz="1200" kern="0" dirty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rPr>
              <a:t>点击添加文本    </a:t>
            </a:r>
            <a:endParaRPr lang="en-US" altLang="zh-CN" sz="1200" kern="0" dirty="0">
              <a:solidFill>
                <a:sysClr val="windowText" lastClr="000000">
                  <a:lumMod val="85000"/>
                  <a:lumOff val="15000"/>
                </a:sysClr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 eaLnBrk="1" hangingPunct="1">
              <a:defRPr/>
            </a:pPr>
            <a:r>
              <a:rPr lang="zh-CN" altLang="en-US" sz="1200" kern="0" dirty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 altLang="zh-CN" sz="1200" kern="0" dirty="0">
              <a:solidFill>
                <a:sysClr val="windowText" lastClr="000000">
                  <a:lumMod val="85000"/>
                  <a:lumOff val="15000"/>
                </a:sys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95" name="直接连接符 94"/>
          <p:cNvCxnSpPr/>
          <p:nvPr/>
        </p:nvCxnSpPr>
        <p:spPr>
          <a:xfrm>
            <a:off x="7835510" y="2217316"/>
            <a:ext cx="0" cy="693812"/>
          </a:xfrm>
          <a:prstGeom prst="line">
            <a:avLst/>
          </a:prstGeom>
          <a:ln w="3175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7" name="TextBox 11"/>
          <p:cNvSpPr txBox="1">
            <a:spLocks noChangeArrowheads="1"/>
          </p:cNvSpPr>
          <p:nvPr/>
        </p:nvSpPr>
        <p:spPr bwMode="auto">
          <a:xfrm flipH="1">
            <a:off x="7262424" y="1772816"/>
            <a:ext cx="1146175" cy="463550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>
              <a:defRPr/>
            </a:pPr>
            <a:r>
              <a:rPr lang="zh-CN" altLang="en-US" sz="1200" kern="0" dirty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rPr>
              <a:t>点击添加文本    </a:t>
            </a:r>
            <a:endParaRPr lang="en-US" altLang="zh-CN" sz="1200" kern="0" dirty="0">
              <a:solidFill>
                <a:sysClr val="windowText" lastClr="000000">
                  <a:lumMod val="85000"/>
                  <a:lumOff val="15000"/>
                </a:sysClr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 eaLnBrk="1" hangingPunct="1">
              <a:defRPr/>
            </a:pPr>
            <a:r>
              <a:rPr lang="zh-CN" altLang="en-US" sz="1200" kern="0" dirty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 altLang="zh-CN" sz="1200" kern="0" dirty="0">
              <a:solidFill>
                <a:sysClr val="windowText" lastClr="000000">
                  <a:lumMod val="85000"/>
                  <a:lumOff val="15000"/>
                </a:sys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99" name="直接连接符 98"/>
          <p:cNvCxnSpPr/>
          <p:nvPr/>
        </p:nvCxnSpPr>
        <p:spPr>
          <a:xfrm>
            <a:off x="9541839" y="2217316"/>
            <a:ext cx="0" cy="693812"/>
          </a:xfrm>
          <a:prstGeom prst="line">
            <a:avLst/>
          </a:prstGeom>
          <a:ln w="3175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1" name="TextBox 11"/>
          <p:cNvSpPr txBox="1">
            <a:spLocks noChangeArrowheads="1"/>
          </p:cNvSpPr>
          <p:nvPr/>
        </p:nvSpPr>
        <p:spPr bwMode="auto">
          <a:xfrm flipH="1">
            <a:off x="8968753" y="1772816"/>
            <a:ext cx="1146175" cy="463550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>
              <a:defRPr/>
            </a:pPr>
            <a:r>
              <a:rPr lang="zh-CN" altLang="en-US" sz="1200" kern="0" dirty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rPr>
              <a:t>点击添加文本    </a:t>
            </a:r>
            <a:endParaRPr lang="en-US" altLang="zh-CN" sz="1200" kern="0" dirty="0">
              <a:solidFill>
                <a:sysClr val="windowText" lastClr="000000">
                  <a:lumMod val="85000"/>
                  <a:lumOff val="15000"/>
                </a:sysClr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 eaLnBrk="1" hangingPunct="1">
              <a:defRPr/>
            </a:pPr>
            <a:r>
              <a:rPr lang="zh-CN" altLang="en-US" sz="1200" kern="0" dirty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 altLang="zh-CN" sz="1200" kern="0" dirty="0">
              <a:solidFill>
                <a:sysClr val="windowText" lastClr="000000">
                  <a:lumMod val="85000"/>
                  <a:lumOff val="15000"/>
                </a:sys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5" name="矩形 1"/>
          <p:cNvSpPr>
            <a:spLocks noChangeArrowheads="1"/>
          </p:cNvSpPr>
          <p:nvPr/>
        </p:nvSpPr>
        <p:spPr bwMode="auto">
          <a:xfrm>
            <a:off x="6308878" y="255661"/>
            <a:ext cx="389081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en-US" altLang="zh-CN" dirty="0">
                <a:solidFill>
                  <a:prstClr val="black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10%</a:t>
            </a:r>
            <a:r>
              <a:rPr lang="zh-CN" altLang="en-US" dirty="0">
                <a:solidFill>
                  <a:prstClr val="black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到</a:t>
            </a:r>
            <a:r>
              <a:rPr lang="en-US" altLang="zh-CN" dirty="0">
                <a:solidFill>
                  <a:prstClr val="black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50%</a:t>
            </a:r>
            <a:r>
              <a:rPr lang="zh-CN" altLang="en-US" dirty="0">
                <a:solidFill>
                  <a:prstClr val="black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水晶圆球柱图</a:t>
            </a:r>
            <a:r>
              <a:rPr lang="en-US" altLang="zh-CN" dirty="0">
                <a:solidFill>
                  <a:prstClr val="black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PPT</a:t>
            </a:r>
            <a:r>
              <a:rPr lang="zh-CN" altLang="en-US" dirty="0">
                <a:solidFill>
                  <a:prstClr val="black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图表</a:t>
            </a:r>
          </a:p>
        </p:txBody>
      </p:sp>
    </p:spTree>
    <p:extLst>
      <p:ext uri="{BB962C8B-B14F-4D97-AF65-F5344CB8AC3E}">
        <p14:creationId xmlns:p14="http://schemas.microsoft.com/office/powerpoint/2010/main" val="1148777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任意多边形 27"/>
          <p:cNvSpPr/>
          <p:nvPr/>
        </p:nvSpPr>
        <p:spPr bwMode="auto">
          <a:xfrm>
            <a:off x="4181476" y="1562100"/>
            <a:ext cx="3629025" cy="3924300"/>
          </a:xfrm>
          <a:custGeom>
            <a:avLst/>
            <a:gdLst>
              <a:gd name="connsiteX0" fmla="*/ 1790700 w 3629025"/>
              <a:gd name="connsiteY0" fmla="*/ 0 h 3905250"/>
              <a:gd name="connsiteX1" fmla="*/ 0 w 3629025"/>
              <a:gd name="connsiteY1" fmla="*/ 904875 h 3905250"/>
              <a:gd name="connsiteX2" fmla="*/ 714375 w 3629025"/>
              <a:gd name="connsiteY2" fmla="*/ 904875 h 3905250"/>
              <a:gd name="connsiteX3" fmla="*/ 1914525 w 3629025"/>
              <a:gd name="connsiteY3" fmla="*/ 3905250 h 3905250"/>
              <a:gd name="connsiteX4" fmla="*/ 2990850 w 3629025"/>
              <a:gd name="connsiteY4" fmla="*/ 962025 h 3905250"/>
              <a:gd name="connsiteX5" fmla="*/ 3629025 w 3629025"/>
              <a:gd name="connsiteY5" fmla="*/ 962025 h 3905250"/>
              <a:gd name="connsiteX6" fmla="*/ 1790700 w 3629025"/>
              <a:gd name="connsiteY6" fmla="*/ 0 h 3905250"/>
              <a:gd name="connsiteX0" fmla="*/ 1885950 w 3629025"/>
              <a:gd name="connsiteY0" fmla="*/ 0 h 3952875"/>
              <a:gd name="connsiteX1" fmla="*/ 0 w 3629025"/>
              <a:gd name="connsiteY1" fmla="*/ 952500 h 3952875"/>
              <a:gd name="connsiteX2" fmla="*/ 714375 w 3629025"/>
              <a:gd name="connsiteY2" fmla="*/ 952500 h 3952875"/>
              <a:gd name="connsiteX3" fmla="*/ 1914525 w 3629025"/>
              <a:gd name="connsiteY3" fmla="*/ 3952875 h 3952875"/>
              <a:gd name="connsiteX4" fmla="*/ 2990850 w 3629025"/>
              <a:gd name="connsiteY4" fmla="*/ 1009650 h 3952875"/>
              <a:gd name="connsiteX5" fmla="*/ 3629025 w 3629025"/>
              <a:gd name="connsiteY5" fmla="*/ 1009650 h 3952875"/>
              <a:gd name="connsiteX6" fmla="*/ 1885950 w 3629025"/>
              <a:gd name="connsiteY6" fmla="*/ 0 h 3952875"/>
              <a:gd name="connsiteX0" fmla="*/ 1885950 w 3629025"/>
              <a:gd name="connsiteY0" fmla="*/ 0 h 3848100"/>
              <a:gd name="connsiteX1" fmla="*/ 0 w 3629025"/>
              <a:gd name="connsiteY1" fmla="*/ 952500 h 3848100"/>
              <a:gd name="connsiteX2" fmla="*/ 714375 w 3629025"/>
              <a:gd name="connsiteY2" fmla="*/ 952500 h 3848100"/>
              <a:gd name="connsiteX3" fmla="*/ 1876425 w 3629025"/>
              <a:gd name="connsiteY3" fmla="*/ 3848100 h 3848100"/>
              <a:gd name="connsiteX4" fmla="*/ 2990850 w 3629025"/>
              <a:gd name="connsiteY4" fmla="*/ 1009650 h 3848100"/>
              <a:gd name="connsiteX5" fmla="*/ 3629025 w 3629025"/>
              <a:gd name="connsiteY5" fmla="*/ 1009650 h 3848100"/>
              <a:gd name="connsiteX6" fmla="*/ 1885950 w 3629025"/>
              <a:gd name="connsiteY6" fmla="*/ 0 h 3848100"/>
              <a:gd name="connsiteX0" fmla="*/ 1866900 w 3629025"/>
              <a:gd name="connsiteY0" fmla="*/ 0 h 3924300"/>
              <a:gd name="connsiteX1" fmla="*/ 0 w 3629025"/>
              <a:gd name="connsiteY1" fmla="*/ 1028700 h 3924300"/>
              <a:gd name="connsiteX2" fmla="*/ 714375 w 3629025"/>
              <a:gd name="connsiteY2" fmla="*/ 1028700 h 3924300"/>
              <a:gd name="connsiteX3" fmla="*/ 1876425 w 3629025"/>
              <a:gd name="connsiteY3" fmla="*/ 3924300 h 3924300"/>
              <a:gd name="connsiteX4" fmla="*/ 2990850 w 3629025"/>
              <a:gd name="connsiteY4" fmla="*/ 1085850 h 3924300"/>
              <a:gd name="connsiteX5" fmla="*/ 3629025 w 3629025"/>
              <a:gd name="connsiteY5" fmla="*/ 1085850 h 3924300"/>
              <a:gd name="connsiteX6" fmla="*/ 1866900 w 3629025"/>
              <a:gd name="connsiteY6" fmla="*/ 0 h 3924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629025" h="3924300">
                <a:moveTo>
                  <a:pt x="1866900" y="0"/>
                </a:moveTo>
                <a:lnTo>
                  <a:pt x="0" y="1028700"/>
                </a:lnTo>
                <a:lnTo>
                  <a:pt x="714375" y="1028700"/>
                </a:lnTo>
                <a:lnTo>
                  <a:pt x="1876425" y="3924300"/>
                </a:lnTo>
                <a:lnTo>
                  <a:pt x="2990850" y="1085850"/>
                </a:lnTo>
                <a:lnTo>
                  <a:pt x="3629025" y="1085850"/>
                </a:lnTo>
                <a:lnTo>
                  <a:pt x="1866900" y="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87000">
                <a:srgbClr val="00B0F0">
                  <a:alpha val="0"/>
                </a:srgbClr>
              </a:gs>
            </a:gsLst>
            <a:lin ang="54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 eaLnBrk="0" hangingPunct="0">
              <a:defRPr/>
            </a:pPr>
            <a:endParaRPr lang="zh-CN" altLang="en-US">
              <a:solidFill>
                <a:srgbClr val="000000"/>
              </a:solidFill>
              <a:ea typeface="宋体" pitchFamily="2" charset="-122"/>
            </a:endParaRPr>
          </a:p>
        </p:txBody>
      </p:sp>
      <p:sp>
        <p:nvSpPr>
          <p:cNvPr id="17" name="椭圆 10"/>
          <p:cNvSpPr>
            <a:spLocks noChangeArrowheads="1"/>
          </p:cNvSpPr>
          <p:nvPr/>
        </p:nvSpPr>
        <p:spPr bwMode="auto">
          <a:xfrm>
            <a:off x="4343400" y="5334000"/>
            <a:ext cx="3276600" cy="810552"/>
          </a:xfrm>
          <a:prstGeom prst="ellipse">
            <a:avLst/>
          </a:prstGeom>
          <a:gradFill rotWithShape="1">
            <a:gsLst>
              <a:gs pos="0">
                <a:srgbClr val="000000"/>
              </a:gs>
              <a:gs pos="10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glow rad="127000">
              <a:srgbClr val="F79524">
                <a:alpha val="0"/>
              </a:srgbClr>
            </a:glow>
            <a:outerShdw dist="107763" dir="2700000" algn="ctr" rotWithShape="0">
              <a:srgbClr val="535455"/>
            </a:outerShdw>
            <a:softEdge rad="368300"/>
          </a:effectLst>
          <a:extLst/>
        </p:spPr>
        <p:txBody>
          <a:bodyPr wrap="none" lIns="92075" tIns="46038" rIns="92075" bIns="46038" anchor="ctr"/>
          <a:lstStyle/>
          <a:p>
            <a:pPr algn="ctr">
              <a:defRPr/>
            </a:pPr>
            <a:endParaRPr lang="zh-CN" altLang="zh-CN" kern="0">
              <a:solidFill>
                <a:sysClr val="windowText" lastClr="000000"/>
              </a:solidFill>
              <a:ea typeface="宋体" pitchFamily="2" charset="-122"/>
            </a:endParaRPr>
          </a:p>
        </p:txBody>
      </p:sp>
      <p:grpSp>
        <p:nvGrpSpPr>
          <p:cNvPr id="2" name="组合 23"/>
          <p:cNvGrpSpPr>
            <a:grpSpLocks/>
          </p:cNvGrpSpPr>
          <p:nvPr/>
        </p:nvGrpSpPr>
        <p:grpSpPr bwMode="auto">
          <a:xfrm>
            <a:off x="5807076" y="4522789"/>
            <a:ext cx="474663" cy="682625"/>
            <a:chOff x="4283242" y="4275116"/>
            <a:chExt cx="474738" cy="682832"/>
          </a:xfrm>
        </p:grpSpPr>
        <p:sp>
          <p:nvSpPr>
            <p:cNvPr id="7" name="任意多边形 6"/>
            <p:cNvSpPr/>
            <p:nvPr/>
          </p:nvSpPr>
          <p:spPr bwMode="auto">
            <a:xfrm>
              <a:off x="4286418" y="4364043"/>
              <a:ext cx="469974" cy="593905"/>
            </a:xfrm>
            <a:custGeom>
              <a:avLst/>
              <a:gdLst>
                <a:gd name="connsiteX0" fmla="*/ 0 w 469076"/>
                <a:gd name="connsiteY0" fmla="*/ 5937 h 593766"/>
                <a:gd name="connsiteX1" fmla="*/ 243444 w 469076"/>
                <a:gd name="connsiteY1" fmla="*/ 593766 h 593766"/>
                <a:gd name="connsiteX2" fmla="*/ 469076 w 469076"/>
                <a:gd name="connsiteY2" fmla="*/ 0 h 593766"/>
                <a:gd name="connsiteX3" fmla="*/ 0 w 469076"/>
                <a:gd name="connsiteY3" fmla="*/ 5937 h 5937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9076" h="593766">
                  <a:moveTo>
                    <a:pt x="0" y="5937"/>
                  </a:moveTo>
                  <a:lnTo>
                    <a:pt x="243444" y="593766"/>
                  </a:lnTo>
                  <a:lnTo>
                    <a:pt x="469076" y="0"/>
                  </a:lnTo>
                  <a:lnTo>
                    <a:pt x="0" y="5937"/>
                  </a:lnTo>
                  <a:close/>
                </a:path>
              </a:pathLst>
            </a:custGeom>
            <a:gradFill>
              <a:gsLst>
                <a:gs pos="0">
                  <a:srgbClr val="535455">
                    <a:lumMod val="40000"/>
                    <a:lumOff val="60000"/>
                  </a:srgbClr>
                </a:gs>
                <a:gs pos="99000">
                  <a:sysClr val="window" lastClr="FFFFFF">
                    <a:lumMod val="50000"/>
                  </a:sysClr>
                </a:gs>
              </a:gsLst>
              <a:lin ang="13200000" scaled="0"/>
            </a:gradFill>
            <a:ln w="25400" cap="flat" cmpd="sng" algn="ctr">
              <a:noFill/>
              <a:prstDash val="solid"/>
            </a:ln>
            <a:effectLst/>
            <a:extLst/>
          </p:spPr>
          <p:txBody>
            <a:bodyPr anchor="ctr"/>
            <a:lstStyle/>
            <a:p>
              <a:pPr algn="ctr" eaLnBrk="0" hangingPunct="0">
                <a:defRPr/>
              </a:pPr>
              <a:endParaRPr lang="zh-CN" altLang="en-US" kern="0">
                <a:solidFill>
                  <a:sysClr val="window" lastClr="FFFFFF"/>
                </a:solidFill>
                <a:latin typeface="Segoe UI"/>
              </a:endParaRPr>
            </a:p>
          </p:txBody>
        </p:sp>
        <p:sp>
          <p:nvSpPr>
            <p:cNvPr id="11" name="椭圆 10"/>
            <p:cNvSpPr/>
            <p:nvPr/>
          </p:nvSpPr>
          <p:spPr bwMode="auto">
            <a:xfrm>
              <a:off x="4283242" y="4275116"/>
              <a:ext cx="469974" cy="166738"/>
            </a:xfrm>
            <a:prstGeom prst="ellipse">
              <a:avLst/>
            </a:prstGeom>
            <a:gradFill>
              <a:gsLst>
                <a:gs pos="0">
                  <a:srgbClr val="535455">
                    <a:lumMod val="20000"/>
                    <a:lumOff val="80000"/>
                  </a:srgbClr>
                </a:gs>
                <a:gs pos="99000">
                  <a:sysClr val="window" lastClr="FFFFFF">
                    <a:lumMod val="65000"/>
                  </a:sysClr>
                </a:gs>
              </a:gsLst>
              <a:lin ang="16200000" scaled="0"/>
            </a:gradFill>
            <a:ln w="25400" cap="flat" cmpd="sng" algn="ctr">
              <a:noFill/>
              <a:prstDash val="solid"/>
            </a:ln>
            <a:effectLst/>
            <a:extLst/>
          </p:spPr>
          <p:txBody>
            <a:bodyPr anchor="ctr"/>
            <a:lstStyle/>
            <a:p>
              <a:pPr algn="ctr" eaLnBrk="0" hangingPunct="0">
                <a:defRPr/>
              </a:pPr>
              <a:endParaRPr lang="zh-CN" altLang="en-US" kern="0">
                <a:solidFill>
                  <a:sysClr val="window" lastClr="FFFFFF"/>
                </a:solidFill>
                <a:latin typeface="Segoe UI"/>
              </a:endParaRPr>
            </a:p>
          </p:txBody>
        </p:sp>
        <p:sp>
          <p:nvSpPr>
            <p:cNvPr id="6179" name="任意多边形 15"/>
            <p:cNvSpPr>
              <a:spLocks noChangeArrowheads="1"/>
            </p:cNvSpPr>
            <p:nvPr/>
          </p:nvSpPr>
          <p:spPr bwMode="auto">
            <a:xfrm>
              <a:off x="4283242" y="4358106"/>
              <a:ext cx="470569" cy="83776"/>
            </a:xfrm>
            <a:custGeom>
              <a:avLst/>
              <a:gdLst>
                <a:gd name="T0" fmla="*/ 0 w 470569"/>
                <a:gd name="T1" fmla="*/ 5347 h 83776"/>
                <a:gd name="T2" fmla="*/ 74863 w 470569"/>
                <a:gd name="T3" fmla="*/ 53474 h 83776"/>
                <a:gd name="T4" fmla="*/ 149726 w 470569"/>
                <a:gd name="T5" fmla="*/ 74863 h 83776"/>
                <a:gd name="T6" fmla="*/ 283411 w 470569"/>
                <a:gd name="T7" fmla="*/ 80211 h 83776"/>
                <a:gd name="T8" fmla="*/ 406400 w 470569"/>
                <a:gd name="T9" fmla="*/ 53474 h 83776"/>
                <a:gd name="T10" fmla="*/ 470569 w 470569"/>
                <a:gd name="T11" fmla="*/ 0 h 837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70569"/>
                <a:gd name="T19" fmla="*/ 0 h 83776"/>
                <a:gd name="T20" fmla="*/ 470569 w 470569"/>
                <a:gd name="T21" fmla="*/ 83776 h 8377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70569" h="83776">
                  <a:moveTo>
                    <a:pt x="0" y="5347"/>
                  </a:moveTo>
                  <a:cubicBezTo>
                    <a:pt x="24954" y="23617"/>
                    <a:pt x="49909" y="41888"/>
                    <a:pt x="74863" y="53474"/>
                  </a:cubicBezTo>
                  <a:cubicBezTo>
                    <a:pt x="99817" y="65060"/>
                    <a:pt x="114968" y="70407"/>
                    <a:pt x="149726" y="74863"/>
                  </a:cubicBezTo>
                  <a:cubicBezTo>
                    <a:pt x="184484" y="79319"/>
                    <a:pt x="240632" y="83776"/>
                    <a:pt x="283411" y="80211"/>
                  </a:cubicBezTo>
                  <a:cubicBezTo>
                    <a:pt x="326190" y="76646"/>
                    <a:pt x="375207" y="66843"/>
                    <a:pt x="406400" y="53474"/>
                  </a:cubicBezTo>
                  <a:cubicBezTo>
                    <a:pt x="437593" y="40106"/>
                    <a:pt x="454081" y="20053"/>
                    <a:pt x="470569" y="0"/>
                  </a:cubicBezTo>
                </a:path>
              </a:pathLst>
            </a:custGeom>
            <a:noFill/>
            <a:ln w="9525" algn="ctr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" name="任意多边形 17"/>
            <p:cNvSpPr/>
            <p:nvPr/>
          </p:nvSpPr>
          <p:spPr bwMode="auto">
            <a:xfrm>
              <a:off x="4530931" y="4365630"/>
              <a:ext cx="227049" cy="582790"/>
            </a:xfrm>
            <a:custGeom>
              <a:avLst/>
              <a:gdLst>
                <a:gd name="connsiteX0" fmla="*/ 0 w 227309"/>
                <a:gd name="connsiteY0" fmla="*/ 583769 h 583769"/>
                <a:gd name="connsiteX1" fmla="*/ 87824 w 227309"/>
                <a:gd name="connsiteY1" fmla="*/ 72325 h 583769"/>
                <a:gd name="connsiteX2" fmla="*/ 160149 w 227309"/>
                <a:gd name="connsiteY2" fmla="*/ 56827 h 583769"/>
                <a:gd name="connsiteX3" fmla="*/ 227309 w 227309"/>
                <a:gd name="connsiteY3" fmla="*/ 0 h 583769"/>
                <a:gd name="connsiteX4" fmla="*/ 0 w 227309"/>
                <a:gd name="connsiteY4" fmla="*/ 583769 h 5837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7309" h="583769">
                  <a:moveTo>
                    <a:pt x="0" y="583769"/>
                  </a:moveTo>
                  <a:cubicBezTo>
                    <a:pt x="35302" y="374972"/>
                    <a:pt x="70604" y="166176"/>
                    <a:pt x="87824" y="72325"/>
                  </a:cubicBezTo>
                  <a:cubicBezTo>
                    <a:pt x="111932" y="67159"/>
                    <a:pt x="136902" y="68881"/>
                    <a:pt x="160149" y="56827"/>
                  </a:cubicBezTo>
                  <a:cubicBezTo>
                    <a:pt x="183397" y="44773"/>
                    <a:pt x="205353" y="22386"/>
                    <a:pt x="227309" y="0"/>
                  </a:cubicBezTo>
                  <a:lnTo>
                    <a:pt x="0" y="583769"/>
                  </a:lnTo>
                  <a:close/>
                </a:path>
              </a:pathLst>
            </a:custGeom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08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eaLnBrk="0" hangingPunct="0">
                <a:defRPr/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</p:grpSp>
      <p:grpSp>
        <p:nvGrpSpPr>
          <p:cNvPr id="4" name="组合 24"/>
          <p:cNvGrpSpPr>
            <a:grpSpLocks/>
          </p:cNvGrpSpPr>
          <p:nvPr/>
        </p:nvGrpSpPr>
        <p:grpSpPr bwMode="auto">
          <a:xfrm>
            <a:off x="5526089" y="3798889"/>
            <a:ext cx="1044575" cy="593725"/>
            <a:chOff x="4001984" y="3550721"/>
            <a:chExt cx="1045297" cy="594756"/>
          </a:xfrm>
        </p:grpSpPr>
        <p:sp>
          <p:nvSpPr>
            <p:cNvPr id="6" name="任意多边形 5"/>
            <p:cNvSpPr/>
            <p:nvPr/>
          </p:nvSpPr>
          <p:spPr bwMode="auto">
            <a:xfrm>
              <a:off x="4001984" y="3663629"/>
              <a:ext cx="1045297" cy="481848"/>
            </a:xfrm>
            <a:custGeom>
              <a:avLst/>
              <a:gdLst>
                <a:gd name="connsiteX0" fmla="*/ 0 w 1045029"/>
                <a:gd name="connsiteY0" fmla="*/ 0 h 481939"/>
                <a:gd name="connsiteX1" fmla="*/ 160317 w 1045029"/>
                <a:gd name="connsiteY1" fmla="*/ 391885 h 481939"/>
                <a:gd name="connsiteX2" fmla="*/ 213756 w 1045029"/>
                <a:gd name="connsiteY2" fmla="*/ 427511 h 481939"/>
                <a:gd name="connsiteX3" fmla="*/ 326572 w 1045029"/>
                <a:gd name="connsiteY3" fmla="*/ 463137 h 481939"/>
                <a:gd name="connsiteX4" fmla="*/ 498764 w 1045029"/>
                <a:gd name="connsiteY4" fmla="*/ 480950 h 481939"/>
                <a:gd name="connsiteX5" fmla="*/ 718458 w 1045029"/>
                <a:gd name="connsiteY5" fmla="*/ 457200 h 481939"/>
                <a:gd name="connsiteX6" fmla="*/ 884712 w 1045029"/>
                <a:gd name="connsiteY6" fmla="*/ 397823 h 481939"/>
                <a:gd name="connsiteX7" fmla="*/ 1045029 w 1045029"/>
                <a:gd name="connsiteY7" fmla="*/ 0 h 481939"/>
                <a:gd name="connsiteX8" fmla="*/ 0 w 1045029"/>
                <a:gd name="connsiteY8" fmla="*/ 0 h 481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45029" h="481939">
                  <a:moveTo>
                    <a:pt x="0" y="0"/>
                  </a:moveTo>
                  <a:lnTo>
                    <a:pt x="160317" y="391885"/>
                  </a:lnTo>
                  <a:cubicBezTo>
                    <a:pt x="178130" y="403760"/>
                    <a:pt x="186047" y="415636"/>
                    <a:pt x="213756" y="427511"/>
                  </a:cubicBezTo>
                  <a:cubicBezTo>
                    <a:pt x="241465" y="439386"/>
                    <a:pt x="279071" y="454231"/>
                    <a:pt x="326572" y="463137"/>
                  </a:cubicBezTo>
                  <a:cubicBezTo>
                    <a:pt x="374073" y="472044"/>
                    <a:pt x="433450" y="481939"/>
                    <a:pt x="498764" y="480950"/>
                  </a:cubicBezTo>
                  <a:cubicBezTo>
                    <a:pt x="564078" y="479961"/>
                    <a:pt x="654133" y="471054"/>
                    <a:pt x="718458" y="457200"/>
                  </a:cubicBezTo>
                  <a:cubicBezTo>
                    <a:pt x="782783" y="443346"/>
                    <a:pt x="833747" y="420584"/>
                    <a:pt x="884712" y="397823"/>
                  </a:cubicBezTo>
                  <a:lnTo>
                    <a:pt x="1045029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rgbClr val="00B0F0"/>
                </a:gs>
                <a:gs pos="100000">
                  <a:srgbClr val="0070C0"/>
                </a:gs>
              </a:gsLst>
              <a:lin ang="9000000" scaled="0"/>
            </a:gradFill>
            <a:ln>
              <a:noFill/>
            </a:ln>
            <a:extLst/>
          </p:spPr>
          <p:txBody>
            <a:bodyPr/>
            <a:lstStyle/>
            <a:p>
              <a:pPr eaLnBrk="0" hangingPunct="0"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0" name="椭圆 9"/>
            <p:cNvSpPr/>
            <p:nvPr/>
          </p:nvSpPr>
          <p:spPr bwMode="auto">
            <a:xfrm>
              <a:off x="4001984" y="3550721"/>
              <a:ext cx="1045297" cy="232177"/>
            </a:xfrm>
            <a:prstGeom prst="ellipse">
              <a:avLst/>
            </a:prstGeom>
            <a:gradFill rotWithShape="0">
              <a:gsLst>
                <a:gs pos="0">
                  <a:srgbClr val="79DCFF"/>
                </a:gs>
                <a:gs pos="100000">
                  <a:srgbClr val="00B0F0"/>
                </a:gs>
              </a:gsLst>
              <a:lin ang="13800000" scaled="0"/>
            </a:gradFill>
            <a:ln>
              <a:noFill/>
            </a:ln>
            <a:extLst/>
          </p:spPr>
          <p:txBody>
            <a:bodyPr/>
            <a:lstStyle/>
            <a:p>
              <a:pPr eaLnBrk="0" hangingPunct="0"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6175" name="任意多边形 14"/>
            <p:cNvSpPr>
              <a:spLocks noChangeArrowheads="1"/>
            </p:cNvSpPr>
            <p:nvPr/>
          </p:nvSpPr>
          <p:spPr bwMode="auto">
            <a:xfrm>
              <a:off x="4010526" y="3662756"/>
              <a:ext cx="1032042" cy="112295"/>
            </a:xfrm>
            <a:custGeom>
              <a:avLst/>
              <a:gdLst>
                <a:gd name="T0" fmla="*/ 0 w 1032042"/>
                <a:gd name="T1" fmla="*/ 10695 h 112295"/>
                <a:gd name="T2" fmla="*/ 64169 w 1032042"/>
                <a:gd name="T3" fmla="*/ 48126 h 112295"/>
                <a:gd name="T4" fmla="*/ 235285 w 1032042"/>
                <a:gd name="T5" fmla="*/ 96253 h 112295"/>
                <a:gd name="T6" fmla="*/ 486611 w 1032042"/>
                <a:gd name="T7" fmla="*/ 112295 h 112295"/>
                <a:gd name="T8" fmla="*/ 737937 w 1032042"/>
                <a:gd name="T9" fmla="*/ 96253 h 112295"/>
                <a:gd name="T10" fmla="*/ 925095 w 1032042"/>
                <a:gd name="T11" fmla="*/ 58821 h 112295"/>
                <a:gd name="T12" fmla="*/ 1010653 w 1032042"/>
                <a:gd name="T13" fmla="*/ 26737 h 112295"/>
                <a:gd name="T14" fmla="*/ 1032042 w 1032042"/>
                <a:gd name="T15" fmla="*/ 0 h 11229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032042"/>
                <a:gd name="T25" fmla="*/ 0 h 112295"/>
                <a:gd name="T26" fmla="*/ 1032042 w 1032042"/>
                <a:gd name="T27" fmla="*/ 112295 h 112295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032042" h="112295">
                  <a:moveTo>
                    <a:pt x="0" y="10695"/>
                  </a:moveTo>
                  <a:cubicBezTo>
                    <a:pt x="12477" y="22280"/>
                    <a:pt x="24955" y="33866"/>
                    <a:pt x="64169" y="48126"/>
                  </a:cubicBezTo>
                  <a:cubicBezTo>
                    <a:pt x="103383" y="62386"/>
                    <a:pt x="164878" y="85558"/>
                    <a:pt x="235285" y="96253"/>
                  </a:cubicBezTo>
                  <a:cubicBezTo>
                    <a:pt x="305692" y="106948"/>
                    <a:pt x="402836" y="112295"/>
                    <a:pt x="486611" y="112295"/>
                  </a:cubicBezTo>
                  <a:cubicBezTo>
                    <a:pt x="570386" y="112295"/>
                    <a:pt x="664856" y="105165"/>
                    <a:pt x="737937" y="96253"/>
                  </a:cubicBezTo>
                  <a:cubicBezTo>
                    <a:pt x="811018" y="87341"/>
                    <a:pt x="879642" y="70407"/>
                    <a:pt x="925095" y="58821"/>
                  </a:cubicBezTo>
                  <a:cubicBezTo>
                    <a:pt x="970548" y="47235"/>
                    <a:pt x="992829" y="36540"/>
                    <a:pt x="1010653" y="26737"/>
                  </a:cubicBezTo>
                  <a:cubicBezTo>
                    <a:pt x="1028477" y="16934"/>
                    <a:pt x="1030259" y="8467"/>
                    <a:pt x="1032042" y="0"/>
                  </a:cubicBezTo>
                </a:path>
              </a:pathLst>
            </a:custGeom>
            <a:noFill/>
            <a:ln w="9525" algn="ctr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176" name="任意多边形 19"/>
            <p:cNvSpPr>
              <a:spLocks noChangeArrowheads="1"/>
            </p:cNvSpPr>
            <p:nvPr/>
          </p:nvSpPr>
          <p:spPr bwMode="auto">
            <a:xfrm>
              <a:off x="4670156" y="3673098"/>
              <a:ext cx="377125" cy="454617"/>
            </a:xfrm>
            <a:custGeom>
              <a:avLst/>
              <a:gdLst>
                <a:gd name="T0" fmla="*/ 0 w 377125"/>
                <a:gd name="T1" fmla="*/ 454617 h 454617"/>
                <a:gd name="T2" fmla="*/ 61993 w 377125"/>
                <a:gd name="T3" fmla="*/ 92990 h 454617"/>
                <a:gd name="T4" fmla="*/ 160149 w 377125"/>
                <a:gd name="T5" fmla="*/ 87824 h 454617"/>
                <a:gd name="T6" fmla="*/ 315132 w 377125"/>
                <a:gd name="T7" fmla="*/ 46495 h 454617"/>
                <a:gd name="T8" fmla="*/ 377125 w 377125"/>
                <a:gd name="T9" fmla="*/ 0 h 454617"/>
                <a:gd name="T10" fmla="*/ 216976 w 377125"/>
                <a:gd name="T11" fmla="*/ 387458 h 454617"/>
                <a:gd name="T12" fmla="*/ 154983 w 377125"/>
                <a:gd name="T13" fmla="*/ 413288 h 454617"/>
                <a:gd name="T14" fmla="*/ 72325 w 377125"/>
                <a:gd name="T15" fmla="*/ 439119 h 454617"/>
                <a:gd name="T16" fmla="*/ 0 w 377125"/>
                <a:gd name="T17" fmla="*/ 454617 h 45461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77125"/>
                <a:gd name="T28" fmla="*/ 0 h 454617"/>
                <a:gd name="T29" fmla="*/ 377125 w 377125"/>
                <a:gd name="T30" fmla="*/ 454617 h 45461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77125" h="454617">
                  <a:moveTo>
                    <a:pt x="0" y="454617"/>
                  </a:moveTo>
                  <a:cubicBezTo>
                    <a:pt x="20664" y="334075"/>
                    <a:pt x="49939" y="153261"/>
                    <a:pt x="61993" y="92990"/>
                  </a:cubicBezTo>
                  <a:lnTo>
                    <a:pt x="160149" y="87824"/>
                  </a:lnTo>
                  <a:cubicBezTo>
                    <a:pt x="202339" y="80075"/>
                    <a:pt x="278969" y="61132"/>
                    <a:pt x="315132" y="46495"/>
                  </a:cubicBezTo>
                  <a:cubicBezTo>
                    <a:pt x="351295" y="31858"/>
                    <a:pt x="364210" y="15929"/>
                    <a:pt x="377125" y="0"/>
                  </a:cubicBezTo>
                  <a:lnTo>
                    <a:pt x="216976" y="387458"/>
                  </a:lnTo>
                  <a:cubicBezTo>
                    <a:pt x="196312" y="396068"/>
                    <a:pt x="179091" y="404678"/>
                    <a:pt x="154983" y="413288"/>
                  </a:cubicBezTo>
                  <a:cubicBezTo>
                    <a:pt x="130875" y="421898"/>
                    <a:pt x="98156" y="431370"/>
                    <a:pt x="72325" y="439119"/>
                  </a:cubicBezTo>
                  <a:lnTo>
                    <a:pt x="0" y="454617"/>
                  </a:lnTo>
                  <a:close/>
                </a:path>
              </a:pathLst>
            </a:custGeom>
            <a:gradFill rotWithShape="0">
              <a:gsLst>
                <a:gs pos="0">
                  <a:srgbClr val="79DCFF"/>
                </a:gs>
                <a:gs pos="100000">
                  <a:srgbClr val="00B0F0">
                    <a:alpha val="0"/>
                  </a:srgbClr>
                </a:gs>
              </a:gsLst>
              <a:lin ang="10800000"/>
            </a:gradFill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</p:grpSp>
      <p:grpSp>
        <p:nvGrpSpPr>
          <p:cNvPr id="12" name="组合 25"/>
          <p:cNvGrpSpPr>
            <a:grpSpLocks/>
          </p:cNvGrpSpPr>
          <p:nvPr/>
        </p:nvGrpSpPr>
        <p:grpSpPr bwMode="auto">
          <a:xfrm>
            <a:off x="5219701" y="2990850"/>
            <a:ext cx="1662113" cy="711200"/>
            <a:chOff x="3695546" y="2743201"/>
            <a:chExt cx="1661730" cy="711529"/>
          </a:xfrm>
        </p:grpSpPr>
        <p:sp>
          <p:nvSpPr>
            <p:cNvPr id="5" name="任意多边形 4"/>
            <p:cNvSpPr/>
            <p:nvPr/>
          </p:nvSpPr>
          <p:spPr bwMode="auto">
            <a:xfrm>
              <a:off x="3698720" y="2890907"/>
              <a:ext cx="1656968" cy="563823"/>
            </a:xfrm>
            <a:custGeom>
              <a:avLst/>
              <a:gdLst>
                <a:gd name="connsiteX0" fmla="*/ 0 w 1656607"/>
                <a:gd name="connsiteY0" fmla="*/ 11875 h 563088"/>
                <a:gd name="connsiteX1" fmla="*/ 172192 w 1656607"/>
                <a:gd name="connsiteY1" fmla="*/ 439387 h 563088"/>
                <a:gd name="connsiteX2" fmla="*/ 219693 w 1656607"/>
                <a:gd name="connsiteY2" fmla="*/ 469075 h 563088"/>
                <a:gd name="connsiteX3" fmla="*/ 380010 w 1656607"/>
                <a:gd name="connsiteY3" fmla="*/ 522514 h 563088"/>
                <a:gd name="connsiteX4" fmla="*/ 682831 w 1656607"/>
                <a:gd name="connsiteY4" fmla="*/ 558140 h 563088"/>
                <a:gd name="connsiteX5" fmla="*/ 1033153 w 1656607"/>
                <a:gd name="connsiteY5" fmla="*/ 552202 h 563088"/>
                <a:gd name="connsiteX6" fmla="*/ 1324098 w 1656607"/>
                <a:gd name="connsiteY6" fmla="*/ 504701 h 563088"/>
                <a:gd name="connsiteX7" fmla="*/ 1484415 w 1656607"/>
                <a:gd name="connsiteY7" fmla="*/ 433449 h 563088"/>
                <a:gd name="connsiteX8" fmla="*/ 1656607 w 1656607"/>
                <a:gd name="connsiteY8" fmla="*/ 0 h 563088"/>
                <a:gd name="connsiteX9" fmla="*/ 0 w 1656607"/>
                <a:gd name="connsiteY9" fmla="*/ 11875 h 563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56607" h="563088">
                  <a:moveTo>
                    <a:pt x="0" y="11875"/>
                  </a:moveTo>
                  <a:lnTo>
                    <a:pt x="172192" y="439387"/>
                  </a:lnTo>
                  <a:cubicBezTo>
                    <a:pt x="188026" y="449283"/>
                    <a:pt x="185057" y="455221"/>
                    <a:pt x="219693" y="469075"/>
                  </a:cubicBezTo>
                  <a:cubicBezTo>
                    <a:pt x="254329" y="482929"/>
                    <a:pt x="302820" y="507670"/>
                    <a:pt x="380010" y="522514"/>
                  </a:cubicBezTo>
                  <a:cubicBezTo>
                    <a:pt x="457200" y="537358"/>
                    <a:pt x="573974" y="553192"/>
                    <a:pt x="682831" y="558140"/>
                  </a:cubicBezTo>
                  <a:cubicBezTo>
                    <a:pt x="791688" y="563088"/>
                    <a:pt x="926275" y="561109"/>
                    <a:pt x="1033153" y="552202"/>
                  </a:cubicBezTo>
                  <a:cubicBezTo>
                    <a:pt x="1140031" y="543295"/>
                    <a:pt x="1248888" y="524493"/>
                    <a:pt x="1324098" y="504701"/>
                  </a:cubicBezTo>
                  <a:cubicBezTo>
                    <a:pt x="1399308" y="484909"/>
                    <a:pt x="1440872" y="463137"/>
                    <a:pt x="1484415" y="433449"/>
                  </a:cubicBezTo>
                  <a:lnTo>
                    <a:pt x="1656607" y="0"/>
                  </a:lnTo>
                  <a:lnTo>
                    <a:pt x="0" y="11875"/>
                  </a:lnTo>
                  <a:close/>
                </a:path>
              </a:pathLst>
            </a:custGeom>
            <a:gradFill>
              <a:gsLst>
                <a:gs pos="0">
                  <a:srgbClr val="535455">
                    <a:lumMod val="40000"/>
                    <a:lumOff val="60000"/>
                  </a:srgbClr>
                </a:gs>
                <a:gs pos="99000">
                  <a:sysClr val="window" lastClr="FFFFFF">
                    <a:lumMod val="50000"/>
                  </a:sysClr>
                </a:gs>
              </a:gsLst>
              <a:lin ang="13200000" scaled="0"/>
            </a:gradFill>
            <a:ln w="25400" cap="flat" cmpd="sng" algn="ctr">
              <a:noFill/>
              <a:prstDash val="solid"/>
            </a:ln>
            <a:effectLst/>
            <a:extLst/>
          </p:spPr>
          <p:txBody>
            <a:bodyPr anchor="ctr"/>
            <a:lstStyle/>
            <a:p>
              <a:pPr algn="ctr" eaLnBrk="0" hangingPunct="0">
                <a:defRPr/>
              </a:pPr>
              <a:endParaRPr lang="zh-CN" altLang="en-US" kern="0">
                <a:solidFill>
                  <a:sysClr val="window" lastClr="FFFFFF"/>
                </a:solidFill>
                <a:latin typeface="Segoe UI"/>
              </a:endParaRPr>
            </a:p>
          </p:txBody>
        </p:sp>
        <p:sp>
          <p:nvSpPr>
            <p:cNvPr id="9" name="椭圆 8"/>
            <p:cNvSpPr/>
            <p:nvPr/>
          </p:nvSpPr>
          <p:spPr bwMode="auto">
            <a:xfrm>
              <a:off x="3695546" y="2743201"/>
              <a:ext cx="1661730" cy="303353"/>
            </a:xfrm>
            <a:prstGeom prst="ellipse">
              <a:avLst/>
            </a:prstGeom>
            <a:gradFill>
              <a:gsLst>
                <a:gs pos="0">
                  <a:srgbClr val="535455">
                    <a:lumMod val="20000"/>
                    <a:lumOff val="80000"/>
                  </a:srgbClr>
                </a:gs>
                <a:gs pos="99000">
                  <a:sysClr val="window" lastClr="FFFFFF">
                    <a:lumMod val="65000"/>
                  </a:sysClr>
                </a:gs>
              </a:gsLst>
              <a:lin ang="16200000" scaled="0"/>
            </a:gradFill>
            <a:ln w="25400" cap="flat" cmpd="sng" algn="ctr">
              <a:noFill/>
              <a:prstDash val="solid"/>
            </a:ln>
            <a:effectLst/>
            <a:extLst/>
          </p:spPr>
          <p:txBody>
            <a:bodyPr anchor="ctr"/>
            <a:lstStyle/>
            <a:p>
              <a:pPr algn="ctr" eaLnBrk="0" hangingPunct="0">
                <a:defRPr/>
              </a:pPr>
              <a:endParaRPr lang="zh-CN" altLang="en-US" kern="0">
                <a:solidFill>
                  <a:sysClr val="window" lastClr="FFFFFF"/>
                </a:solidFill>
                <a:latin typeface="Segoe UI"/>
              </a:endParaRPr>
            </a:p>
          </p:txBody>
        </p:sp>
        <p:sp>
          <p:nvSpPr>
            <p:cNvPr id="6171" name="任意多边形 12"/>
            <p:cNvSpPr>
              <a:spLocks noChangeArrowheads="1"/>
            </p:cNvSpPr>
            <p:nvPr/>
          </p:nvSpPr>
          <p:spPr bwMode="auto">
            <a:xfrm>
              <a:off x="3705726" y="2887388"/>
              <a:ext cx="1648772" cy="155964"/>
            </a:xfrm>
            <a:custGeom>
              <a:avLst/>
              <a:gdLst>
                <a:gd name="T0" fmla="*/ 0 w 1648772"/>
                <a:gd name="T1" fmla="*/ 26737 h 155964"/>
                <a:gd name="T2" fmla="*/ 106948 w 1648772"/>
                <a:gd name="T3" fmla="*/ 80210 h 155964"/>
                <a:gd name="T4" fmla="*/ 256674 w 1648772"/>
                <a:gd name="T5" fmla="*/ 112294 h 155964"/>
                <a:gd name="T6" fmla="*/ 508000 w 1648772"/>
                <a:gd name="T7" fmla="*/ 144379 h 155964"/>
                <a:gd name="T8" fmla="*/ 828842 w 1648772"/>
                <a:gd name="T9" fmla="*/ 155073 h 155964"/>
                <a:gd name="T10" fmla="*/ 1187116 w 1648772"/>
                <a:gd name="T11" fmla="*/ 139031 h 155964"/>
                <a:gd name="T12" fmla="*/ 1475874 w 1648772"/>
                <a:gd name="T13" fmla="*/ 90905 h 155964"/>
                <a:gd name="T14" fmla="*/ 1620253 w 1648772"/>
                <a:gd name="T15" fmla="*/ 37431 h 155964"/>
                <a:gd name="T16" fmla="*/ 1646990 w 1648772"/>
                <a:gd name="T17" fmla="*/ 0 h 15596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648772"/>
                <a:gd name="T28" fmla="*/ 0 h 155964"/>
                <a:gd name="T29" fmla="*/ 1648772 w 1648772"/>
                <a:gd name="T30" fmla="*/ 155964 h 15596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648772" h="155964">
                  <a:moveTo>
                    <a:pt x="0" y="26737"/>
                  </a:moveTo>
                  <a:cubicBezTo>
                    <a:pt x="32084" y="46344"/>
                    <a:pt x="64169" y="65951"/>
                    <a:pt x="106948" y="80210"/>
                  </a:cubicBezTo>
                  <a:cubicBezTo>
                    <a:pt x="149727" y="94469"/>
                    <a:pt x="189832" y="101599"/>
                    <a:pt x="256674" y="112294"/>
                  </a:cubicBezTo>
                  <a:cubicBezTo>
                    <a:pt x="323516" y="122989"/>
                    <a:pt x="412639" y="137249"/>
                    <a:pt x="508000" y="144379"/>
                  </a:cubicBezTo>
                  <a:cubicBezTo>
                    <a:pt x="603361" y="151509"/>
                    <a:pt x="715656" y="155964"/>
                    <a:pt x="828842" y="155073"/>
                  </a:cubicBezTo>
                  <a:cubicBezTo>
                    <a:pt x="942028" y="154182"/>
                    <a:pt x="1079277" y="149726"/>
                    <a:pt x="1187116" y="139031"/>
                  </a:cubicBezTo>
                  <a:cubicBezTo>
                    <a:pt x="1294955" y="128336"/>
                    <a:pt x="1403685" y="107838"/>
                    <a:pt x="1475874" y="90905"/>
                  </a:cubicBezTo>
                  <a:cubicBezTo>
                    <a:pt x="1548063" y="73972"/>
                    <a:pt x="1591734" y="52582"/>
                    <a:pt x="1620253" y="37431"/>
                  </a:cubicBezTo>
                  <a:cubicBezTo>
                    <a:pt x="1648772" y="22280"/>
                    <a:pt x="1647881" y="11140"/>
                    <a:pt x="1646990" y="0"/>
                  </a:cubicBezTo>
                </a:path>
              </a:pathLst>
            </a:custGeom>
            <a:noFill/>
            <a:ln w="9525" algn="ctr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1" name="任意多边形 20"/>
            <p:cNvSpPr/>
            <p:nvPr/>
          </p:nvSpPr>
          <p:spPr bwMode="auto">
            <a:xfrm>
              <a:off x="4789082" y="2908377"/>
              <a:ext cx="563432" cy="527294"/>
            </a:xfrm>
            <a:custGeom>
              <a:avLst/>
              <a:gdLst>
                <a:gd name="connsiteX0" fmla="*/ 0 w 563105"/>
                <a:gd name="connsiteY0" fmla="*/ 526943 h 526943"/>
                <a:gd name="connsiteX1" fmla="*/ 72326 w 563105"/>
                <a:gd name="connsiteY1" fmla="*/ 123987 h 526943"/>
                <a:gd name="connsiteX2" fmla="*/ 144651 w 563105"/>
                <a:gd name="connsiteY2" fmla="*/ 118821 h 526943"/>
                <a:gd name="connsiteX3" fmla="*/ 330631 w 563105"/>
                <a:gd name="connsiteY3" fmla="*/ 92990 h 526943"/>
                <a:gd name="connsiteX4" fmla="*/ 511444 w 563105"/>
                <a:gd name="connsiteY4" fmla="*/ 41329 h 526943"/>
                <a:gd name="connsiteX5" fmla="*/ 563105 w 563105"/>
                <a:gd name="connsiteY5" fmla="*/ 0 h 526943"/>
                <a:gd name="connsiteX6" fmla="*/ 392624 w 563105"/>
                <a:gd name="connsiteY6" fmla="*/ 423621 h 526943"/>
                <a:gd name="connsiteX7" fmla="*/ 330631 w 563105"/>
                <a:gd name="connsiteY7" fmla="*/ 459783 h 526943"/>
                <a:gd name="connsiteX8" fmla="*/ 216977 w 563105"/>
                <a:gd name="connsiteY8" fmla="*/ 495946 h 526943"/>
                <a:gd name="connsiteX9" fmla="*/ 98156 w 563105"/>
                <a:gd name="connsiteY9" fmla="*/ 516610 h 526943"/>
                <a:gd name="connsiteX10" fmla="*/ 0 w 563105"/>
                <a:gd name="connsiteY10" fmla="*/ 526943 h 5269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63105" h="526943">
                  <a:moveTo>
                    <a:pt x="0" y="526943"/>
                  </a:moveTo>
                  <a:lnTo>
                    <a:pt x="72326" y="123987"/>
                  </a:lnTo>
                  <a:cubicBezTo>
                    <a:pt x="96434" y="122265"/>
                    <a:pt x="101600" y="123987"/>
                    <a:pt x="144651" y="118821"/>
                  </a:cubicBezTo>
                  <a:cubicBezTo>
                    <a:pt x="187702" y="113655"/>
                    <a:pt x="269499" y="105905"/>
                    <a:pt x="330631" y="92990"/>
                  </a:cubicBezTo>
                  <a:cubicBezTo>
                    <a:pt x="391763" y="80075"/>
                    <a:pt x="472698" y="56827"/>
                    <a:pt x="511444" y="41329"/>
                  </a:cubicBezTo>
                  <a:cubicBezTo>
                    <a:pt x="550190" y="25831"/>
                    <a:pt x="556647" y="12915"/>
                    <a:pt x="563105" y="0"/>
                  </a:cubicBezTo>
                  <a:lnTo>
                    <a:pt x="392624" y="423621"/>
                  </a:lnTo>
                  <a:cubicBezTo>
                    <a:pt x="371960" y="435675"/>
                    <a:pt x="359906" y="447729"/>
                    <a:pt x="330631" y="459783"/>
                  </a:cubicBezTo>
                  <a:cubicBezTo>
                    <a:pt x="301357" y="471837"/>
                    <a:pt x="255723" y="486475"/>
                    <a:pt x="216977" y="495946"/>
                  </a:cubicBezTo>
                  <a:cubicBezTo>
                    <a:pt x="178231" y="505417"/>
                    <a:pt x="133458" y="510583"/>
                    <a:pt x="98156" y="516610"/>
                  </a:cubicBezTo>
                  <a:lnTo>
                    <a:pt x="0" y="526943"/>
                  </a:lnTo>
                  <a:close/>
                </a:path>
              </a:pathLst>
            </a:custGeom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08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eaLnBrk="0" hangingPunct="0">
                <a:defRPr/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</p:grpSp>
      <p:grpSp>
        <p:nvGrpSpPr>
          <p:cNvPr id="13" name="组合 26"/>
          <p:cNvGrpSpPr>
            <a:grpSpLocks/>
          </p:cNvGrpSpPr>
          <p:nvPr/>
        </p:nvGrpSpPr>
        <p:grpSpPr bwMode="auto">
          <a:xfrm>
            <a:off x="4895850" y="2243138"/>
            <a:ext cx="2317750" cy="654050"/>
            <a:chOff x="3372592" y="1995055"/>
            <a:chExt cx="2317008" cy="654132"/>
          </a:xfrm>
        </p:grpSpPr>
        <p:sp>
          <p:nvSpPr>
            <p:cNvPr id="3" name="任意多边形 2"/>
            <p:cNvSpPr/>
            <p:nvPr/>
          </p:nvSpPr>
          <p:spPr bwMode="auto">
            <a:xfrm>
              <a:off x="3372592" y="2083966"/>
              <a:ext cx="2304312" cy="565221"/>
            </a:xfrm>
            <a:custGeom>
              <a:avLst/>
              <a:gdLst>
                <a:gd name="connsiteX0" fmla="*/ 0 w 2303813"/>
                <a:gd name="connsiteY0" fmla="*/ 0 h 565068"/>
                <a:gd name="connsiteX1" fmla="*/ 178130 w 2303813"/>
                <a:gd name="connsiteY1" fmla="*/ 457200 h 565068"/>
                <a:gd name="connsiteX2" fmla="*/ 231569 w 2303813"/>
                <a:gd name="connsiteY2" fmla="*/ 480951 h 565068"/>
                <a:gd name="connsiteX3" fmla="*/ 409699 w 2303813"/>
                <a:gd name="connsiteY3" fmla="*/ 522515 h 565068"/>
                <a:gd name="connsiteX4" fmla="*/ 748146 w 2303813"/>
                <a:gd name="connsiteY4" fmla="*/ 558141 h 565068"/>
                <a:gd name="connsiteX5" fmla="*/ 1157844 w 2303813"/>
                <a:gd name="connsiteY5" fmla="*/ 564078 h 565068"/>
                <a:gd name="connsiteX6" fmla="*/ 1615044 w 2303813"/>
                <a:gd name="connsiteY6" fmla="*/ 552203 h 565068"/>
                <a:gd name="connsiteX7" fmla="*/ 1935678 w 2303813"/>
                <a:gd name="connsiteY7" fmla="*/ 510639 h 565068"/>
                <a:gd name="connsiteX8" fmla="*/ 2119746 w 2303813"/>
                <a:gd name="connsiteY8" fmla="*/ 463138 h 565068"/>
                <a:gd name="connsiteX9" fmla="*/ 2303813 w 2303813"/>
                <a:gd name="connsiteY9" fmla="*/ 5938 h 565068"/>
                <a:gd name="connsiteX10" fmla="*/ 0 w 2303813"/>
                <a:gd name="connsiteY10" fmla="*/ 0 h 5650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303813" h="565068">
                  <a:moveTo>
                    <a:pt x="0" y="0"/>
                  </a:moveTo>
                  <a:lnTo>
                    <a:pt x="178130" y="457200"/>
                  </a:lnTo>
                  <a:cubicBezTo>
                    <a:pt x="195943" y="465117"/>
                    <a:pt x="192974" y="470065"/>
                    <a:pt x="231569" y="480951"/>
                  </a:cubicBezTo>
                  <a:cubicBezTo>
                    <a:pt x="270164" y="491837"/>
                    <a:pt x="323603" y="509650"/>
                    <a:pt x="409699" y="522515"/>
                  </a:cubicBezTo>
                  <a:cubicBezTo>
                    <a:pt x="495795" y="535380"/>
                    <a:pt x="623455" y="551214"/>
                    <a:pt x="748146" y="558141"/>
                  </a:cubicBezTo>
                  <a:cubicBezTo>
                    <a:pt x="872837" y="565068"/>
                    <a:pt x="1013361" y="565068"/>
                    <a:pt x="1157844" y="564078"/>
                  </a:cubicBezTo>
                  <a:cubicBezTo>
                    <a:pt x="1302327" y="563088"/>
                    <a:pt x="1485405" y="561109"/>
                    <a:pt x="1615044" y="552203"/>
                  </a:cubicBezTo>
                  <a:cubicBezTo>
                    <a:pt x="1744683" y="543297"/>
                    <a:pt x="1851561" y="525483"/>
                    <a:pt x="1935678" y="510639"/>
                  </a:cubicBezTo>
                  <a:cubicBezTo>
                    <a:pt x="2019795" y="495795"/>
                    <a:pt x="2069770" y="479466"/>
                    <a:pt x="2119746" y="463138"/>
                  </a:cubicBezTo>
                  <a:lnTo>
                    <a:pt x="2303813" y="5938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38000">
                  <a:srgbClr val="00B0F0"/>
                </a:gs>
                <a:gs pos="100000">
                  <a:srgbClr val="0070C0"/>
                </a:gs>
              </a:gsLst>
              <a:lin ang="12000000" scaled="0"/>
            </a:gradFill>
            <a:ln>
              <a:noFill/>
            </a:ln>
            <a:extLst/>
          </p:spPr>
          <p:txBody>
            <a:bodyPr/>
            <a:lstStyle/>
            <a:p>
              <a:pPr eaLnBrk="0" hangingPunct="0"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8" name="椭圆 7"/>
            <p:cNvSpPr/>
            <p:nvPr/>
          </p:nvSpPr>
          <p:spPr bwMode="auto">
            <a:xfrm>
              <a:off x="3374179" y="1995055"/>
              <a:ext cx="2315421" cy="177822"/>
            </a:xfrm>
            <a:prstGeom prst="ellipse">
              <a:avLst/>
            </a:prstGeom>
            <a:gradFill rotWithShape="0">
              <a:gsLst>
                <a:gs pos="0">
                  <a:srgbClr val="79DCFF"/>
                </a:gs>
                <a:gs pos="100000">
                  <a:srgbClr val="00B0F0"/>
                </a:gs>
              </a:gsLst>
              <a:lin ang="13800000" scaled="0"/>
            </a:gradFill>
            <a:ln>
              <a:noFill/>
            </a:ln>
            <a:extLst/>
          </p:spPr>
          <p:txBody>
            <a:bodyPr/>
            <a:lstStyle/>
            <a:p>
              <a:pPr eaLnBrk="0" hangingPunct="0"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6166" name="任意多边形 21"/>
            <p:cNvSpPr>
              <a:spLocks noChangeArrowheads="1"/>
            </p:cNvSpPr>
            <p:nvPr/>
          </p:nvSpPr>
          <p:spPr bwMode="auto">
            <a:xfrm>
              <a:off x="4933627" y="2092271"/>
              <a:ext cx="743919" cy="547607"/>
            </a:xfrm>
            <a:custGeom>
              <a:avLst/>
              <a:gdLst>
                <a:gd name="T0" fmla="*/ 82658 w 743919"/>
                <a:gd name="T1" fmla="*/ 72326 h 547607"/>
                <a:gd name="T2" fmla="*/ 0 w 743919"/>
                <a:gd name="T3" fmla="*/ 547607 h 547607"/>
                <a:gd name="T4" fmla="*/ 160149 w 743919"/>
                <a:gd name="T5" fmla="*/ 532109 h 547607"/>
                <a:gd name="T6" fmla="*/ 387458 w 743919"/>
                <a:gd name="T7" fmla="*/ 495946 h 547607"/>
                <a:gd name="T8" fmla="*/ 557939 w 743919"/>
                <a:gd name="T9" fmla="*/ 454617 h 547607"/>
                <a:gd name="T10" fmla="*/ 743919 w 743919"/>
                <a:gd name="T11" fmla="*/ 0 h 547607"/>
                <a:gd name="T12" fmla="*/ 697424 w 743919"/>
                <a:gd name="T13" fmla="*/ 25831 h 547607"/>
                <a:gd name="T14" fmla="*/ 526942 w 743919"/>
                <a:gd name="T15" fmla="*/ 51661 h 547607"/>
                <a:gd name="T16" fmla="*/ 309966 w 743919"/>
                <a:gd name="T17" fmla="*/ 67160 h 547607"/>
                <a:gd name="T18" fmla="*/ 82658 w 743919"/>
                <a:gd name="T19" fmla="*/ 72326 h 54760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743919"/>
                <a:gd name="T31" fmla="*/ 0 h 547607"/>
                <a:gd name="T32" fmla="*/ 743919 w 743919"/>
                <a:gd name="T33" fmla="*/ 547607 h 547607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743919" h="547607">
                  <a:moveTo>
                    <a:pt x="82658" y="72326"/>
                  </a:moveTo>
                  <a:lnTo>
                    <a:pt x="0" y="547607"/>
                  </a:lnTo>
                  <a:cubicBezTo>
                    <a:pt x="53383" y="542441"/>
                    <a:pt x="95573" y="540719"/>
                    <a:pt x="160149" y="532109"/>
                  </a:cubicBezTo>
                  <a:cubicBezTo>
                    <a:pt x="224725" y="523499"/>
                    <a:pt x="321160" y="508861"/>
                    <a:pt x="387458" y="495946"/>
                  </a:cubicBezTo>
                  <a:cubicBezTo>
                    <a:pt x="453756" y="483031"/>
                    <a:pt x="505847" y="468824"/>
                    <a:pt x="557939" y="454617"/>
                  </a:cubicBezTo>
                  <a:lnTo>
                    <a:pt x="743919" y="0"/>
                  </a:lnTo>
                  <a:cubicBezTo>
                    <a:pt x="728421" y="8610"/>
                    <a:pt x="733587" y="17221"/>
                    <a:pt x="697424" y="25831"/>
                  </a:cubicBezTo>
                  <a:cubicBezTo>
                    <a:pt x="661261" y="34441"/>
                    <a:pt x="591518" y="44773"/>
                    <a:pt x="526942" y="51661"/>
                  </a:cubicBezTo>
                  <a:cubicBezTo>
                    <a:pt x="462366" y="58549"/>
                    <a:pt x="383152" y="63716"/>
                    <a:pt x="309966" y="67160"/>
                  </a:cubicBezTo>
                  <a:lnTo>
                    <a:pt x="82658" y="72326"/>
                  </a:lnTo>
                  <a:close/>
                </a:path>
              </a:pathLst>
            </a:custGeom>
            <a:gradFill rotWithShape="0">
              <a:gsLst>
                <a:gs pos="0">
                  <a:srgbClr val="79DCFF"/>
                </a:gs>
                <a:gs pos="100000">
                  <a:srgbClr val="00B0F0"/>
                </a:gs>
              </a:gsLst>
              <a:lin ang="10800000"/>
            </a:gradFill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167" name="任意多边形 22"/>
            <p:cNvSpPr>
              <a:spLocks noChangeArrowheads="1"/>
            </p:cNvSpPr>
            <p:nvPr/>
          </p:nvSpPr>
          <p:spPr bwMode="auto">
            <a:xfrm>
              <a:off x="4345229" y="1997050"/>
              <a:ext cx="1338681" cy="160934"/>
            </a:xfrm>
            <a:custGeom>
              <a:avLst/>
              <a:gdLst>
                <a:gd name="T0" fmla="*/ 665683 w 1338681"/>
                <a:gd name="T1" fmla="*/ 160934 h 160934"/>
                <a:gd name="T2" fmla="*/ 563270 w 1338681"/>
                <a:gd name="T3" fmla="*/ 102412 h 160934"/>
                <a:gd name="T4" fmla="*/ 0 w 1338681"/>
                <a:gd name="T5" fmla="*/ 0 h 160934"/>
                <a:gd name="T6" fmla="*/ 395021 w 1338681"/>
                <a:gd name="T7" fmla="*/ 7315 h 160934"/>
                <a:gd name="T8" fmla="*/ 790041 w 1338681"/>
                <a:gd name="T9" fmla="*/ 14630 h 160934"/>
                <a:gd name="T10" fmla="*/ 1177747 w 1338681"/>
                <a:gd name="T11" fmla="*/ 43891 h 160934"/>
                <a:gd name="T12" fmla="*/ 1338681 w 1338681"/>
                <a:gd name="T13" fmla="*/ 80467 h 160934"/>
                <a:gd name="T14" fmla="*/ 1331366 w 1338681"/>
                <a:gd name="T15" fmla="*/ 102412 h 160934"/>
                <a:gd name="T16" fmla="*/ 1265529 w 1338681"/>
                <a:gd name="T17" fmla="*/ 124358 h 160934"/>
                <a:gd name="T18" fmla="*/ 1038758 w 1338681"/>
                <a:gd name="T19" fmla="*/ 153619 h 160934"/>
                <a:gd name="T20" fmla="*/ 665683 w 1338681"/>
                <a:gd name="T21" fmla="*/ 160934 h 16093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338681"/>
                <a:gd name="T34" fmla="*/ 0 h 160934"/>
                <a:gd name="T35" fmla="*/ 1338681 w 1338681"/>
                <a:gd name="T36" fmla="*/ 160934 h 160934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338681" h="160934">
                  <a:moveTo>
                    <a:pt x="665683" y="160934"/>
                  </a:moveTo>
                  <a:cubicBezTo>
                    <a:pt x="669950" y="145084"/>
                    <a:pt x="674217" y="129234"/>
                    <a:pt x="563270" y="102412"/>
                  </a:cubicBezTo>
                  <a:cubicBezTo>
                    <a:pt x="452323" y="75590"/>
                    <a:pt x="226161" y="37795"/>
                    <a:pt x="0" y="0"/>
                  </a:cubicBezTo>
                  <a:lnTo>
                    <a:pt x="395021" y="7315"/>
                  </a:lnTo>
                  <a:cubicBezTo>
                    <a:pt x="526694" y="9753"/>
                    <a:pt x="659587" y="8534"/>
                    <a:pt x="790041" y="14630"/>
                  </a:cubicBezTo>
                  <a:cubicBezTo>
                    <a:pt x="920495" y="20726"/>
                    <a:pt x="1086307" y="32918"/>
                    <a:pt x="1177747" y="43891"/>
                  </a:cubicBezTo>
                  <a:cubicBezTo>
                    <a:pt x="1269187" y="54864"/>
                    <a:pt x="1303934" y="67665"/>
                    <a:pt x="1338681" y="80467"/>
                  </a:cubicBezTo>
                  <a:lnTo>
                    <a:pt x="1331366" y="102412"/>
                  </a:lnTo>
                  <a:cubicBezTo>
                    <a:pt x="1319174" y="109727"/>
                    <a:pt x="1314297" y="115823"/>
                    <a:pt x="1265529" y="124358"/>
                  </a:cubicBezTo>
                  <a:cubicBezTo>
                    <a:pt x="1216761" y="132893"/>
                    <a:pt x="1138732" y="146304"/>
                    <a:pt x="1038758" y="153619"/>
                  </a:cubicBezTo>
                  <a:lnTo>
                    <a:pt x="665683" y="160934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168" name="任意多边形 11"/>
            <p:cNvSpPr>
              <a:spLocks noChangeArrowheads="1"/>
            </p:cNvSpPr>
            <p:nvPr/>
          </p:nvSpPr>
          <p:spPr bwMode="auto">
            <a:xfrm>
              <a:off x="3379537" y="2090821"/>
              <a:ext cx="2299368" cy="81102"/>
            </a:xfrm>
            <a:custGeom>
              <a:avLst/>
              <a:gdLst>
                <a:gd name="T0" fmla="*/ 0 w 2299368"/>
                <a:gd name="T1" fmla="*/ 0 h 81102"/>
                <a:gd name="T2" fmla="*/ 80210 w 2299368"/>
                <a:gd name="T3" fmla="*/ 26737 h 81102"/>
                <a:gd name="T4" fmla="*/ 224589 w 2299368"/>
                <a:gd name="T5" fmla="*/ 48126 h 81102"/>
                <a:gd name="T6" fmla="*/ 609600 w 2299368"/>
                <a:gd name="T7" fmla="*/ 74863 h 81102"/>
                <a:gd name="T8" fmla="*/ 1117600 w 2299368"/>
                <a:gd name="T9" fmla="*/ 80211 h 81102"/>
                <a:gd name="T10" fmla="*/ 1695116 w 2299368"/>
                <a:gd name="T11" fmla="*/ 69516 h 81102"/>
                <a:gd name="T12" fmla="*/ 2080126 w 2299368"/>
                <a:gd name="T13" fmla="*/ 48126 h 81102"/>
                <a:gd name="T14" fmla="*/ 2299368 w 2299368"/>
                <a:gd name="T15" fmla="*/ 0 h 8110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99368"/>
                <a:gd name="T25" fmla="*/ 0 h 81102"/>
                <a:gd name="T26" fmla="*/ 2299368 w 2299368"/>
                <a:gd name="T27" fmla="*/ 81102 h 8110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99368" h="81102">
                  <a:moveTo>
                    <a:pt x="0" y="0"/>
                  </a:moveTo>
                  <a:cubicBezTo>
                    <a:pt x="21389" y="9358"/>
                    <a:pt x="42779" y="18716"/>
                    <a:pt x="80210" y="26737"/>
                  </a:cubicBezTo>
                  <a:cubicBezTo>
                    <a:pt x="117642" y="34758"/>
                    <a:pt x="136357" y="40105"/>
                    <a:pt x="224589" y="48126"/>
                  </a:cubicBezTo>
                  <a:cubicBezTo>
                    <a:pt x="312821" y="56147"/>
                    <a:pt x="460765" y="69516"/>
                    <a:pt x="609600" y="74863"/>
                  </a:cubicBezTo>
                  <a:cubicBezTo>
                    <a:pt x="758435" y="80210"/>
                    <a:pt x="936681" y="81102"/>
                    <a:pt x="1117600" y="80211"/>
                  </a:cubicBezTo>
                  <a:cubicBezTo>
                    <a:pt x="1298519" y="79320"/>
                    <a:pt x="1534695" y="74863"/>
                    <a:pt x="1695116" y="69516"/>
                  </a:cubicBezTo>
                  <a:cubicBezTo>
                    <a:pt x="1855537" y="64169"/>
                    <a:pt x="1979417" y="59712"/>
                    <a:pt x="2080126" y="48126"/>
                  </a:cubicBezTo>
                  <a:cubicBezTo>
                    <a:pt x="2180835" y="36540"/>
                    <a:pt x="2226287" y="32084"/>
                    <a:pt x="2299368" y="0"/>
                  </a:cubicBezTo>
                </a:path>
              </a:pathLst>
            </a:custGeom>
            <a:noFill/>
            <a:ln w="9525" algn="ctr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</p:grpSp>
      <p:cxnSp>
        <p:nvCxnSpPr>
          <p:cNvPr id="6154" name="直接箭头​​连接符 52"/>
          <p:cNvCxnSpPr>
            <a:cxnSpLocks noChangeShapeType="1"/>
          </p:cNvCxnSpPr>
          <p:nvPr/>
        </p:nvCxnSpPr>
        <p:spPr bwMode="auto">
          <a:xfrm flipV="1">
            <a:off x="7034214" y="2587625"/>
            <a:ext cx="827087" cy="0"/>
          </a:xfrm>
          <a:prstGeom prst="straightConnector1">
            <a:avLst/>
          </a:prstGeom>
          <a:noFill/>
          <a:ln w="9525" algn="ctr">
            <a:solidFill>
              <a:srgbClr val="595959"/>
            </a:solidFill>
            <a:round/>
            <a:headEnd type="oval" w="med" len="med"/>
            <a:tailEnd type="triangle" w="med" len="med"/>
          </a:ln>
        </p:spPr>
      </p:cxnSp>
      <p:sp>
        <p:nvSpPr>
          <p:cNvPr id="30" name="TextBox 11"/>
          <p:cNvSpPr txBox="1">
            <a:spLocks noChangeArrowheads="1"/>
          </p:cNvSpPr>
          <p:nvPr/>
        </p:nvSpPr>
        <p:spPr bwMode="auto">
          <a:xfrm>
            <a:off x="7913689" y="2419350"/>
            <a:ext cx="1004887" cy="338138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>
              <a:defRPr/>
            </a:pPr>
            <a:r>
              <a:rPr lang="zh-CN" altLang="en-US" sz="1600" kern="0" dirty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cxnSp>
        <p:nvCxnSpPr>
          <p:cNvPr id="6156" name="直接箭头​​连接符 52"/>
          <p:cNvCxnSpPr>
            <a:cxnSpLocks noChangeShapeType="1"/>
          </p:cNvCxnSpPr>
          <p:nvPr/>
        </p:nvCxnSpPr>
        <p:spPr bwMode="auto">
          <a:xfrm flipV="1">
            <a:off x="6424614" y="4140200"/>
            <a:ext cx="827087" cy="0"/>
          </a:xfrm>
          <a:prstGeom prst="straightConnector1">
            <a:avLst/>
          </a:prstGeom>
          <a:noFill/>
          <a:ln w="9525" algn="ctr">
            <a:solidFill>
              <a:srgbClr val="595959"/>
            </a:solidFill>
            <a:round/>
            <a:headEnd type="oval" w="med" len="med"/>
            <a:tailEnd type="triangle" w="med" len="med"/>
          </a:ln>
        </p:spPr>
      </p:cxnSp>
      <p:sp>
        <p:nvSpPr>
          <p:cNvPr id="36" name="TextBox 11"/>
          <p:cNvSpPr txBox="1">
            <a:spLocks noChangeArrowheads="1"/>
          </p:cNvSpPr>
          <p:nvPr/>
        </p:nvSpPr>
        <p:spPr bwMode="auto">
          <a:xfrm>
            <a:off x="7304089" y="3971925"/>
            <a:ext cx="1004887" cy="338138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>
              <a:defRPr/>
            </a:pPr>
            <a:r>
              <a:rPr lang="zh-CN" altLang="en-US" sz="1600" kern="0" dirty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cxnSp>
        <p:nvCxnSpPr>
          <p:cNvPr id="6158" name="直接箭头​​连接符 39"/>
          <p:cNvCxnSpPr>
            <a:cxnSpLocks noChangeShapeType="1"/>
          </p:cNvCxnSpPr>
          <p:nvPr/>
        </p:nvCxnSpPr>
        <p:spPr bwMode="auto">
          <a:xfrm flipH="1" flipV="1">
            <a:off x="4551363" y="3421063"/>
            <a:ext cx="819150" cy="0"/>
          </a:xfrm>
          <a:prstGeom prst="straightConnector1">
            <a:avLst/>
          </a:prstGeom>
          <a:noFill/>
          <a:ln w="9525" algn="ctr">
            <a:solidFill>
              <a:srgbClr val="595959"/>
            </a:solidFill>
            <a:round/>
            <a:headEnd type="oval" w="med" len="med"/>
            <a:tailEnd type="triangle" w="med" len="med"/>
          </a:ln>
        </p:spPr>
      </p:cxnSp>
      <p:sp>
        <p:nvSpPr>
          <p:cNvPr id="38" name="TextBox 11"/>
          <p:cNvSpPr txBox="1">
            <a:spLocks noChangeArrowheads="1"/>
          </p:cNvSpPr>
          <p:nvPr/>
        </p:nvSpPr>
        <p:spPr bwMode="auto">
          <a:xfrm>
            <a:off x="3502025" y="3255964"/>
            <a:ext cx="1004888" cy="338137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>
              <a:defRPr/>
            </a:pPr>
            <a:r>
              <a:rPr lang="zh-CN" altLang="en-US" sz="1600" kern="0" dirty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cxnSp>
        <p:nvCxnSpPr>
          <p:cNvPr id="6160" name="直接箭头​​连接符 39"/>
          <p:cNvCxnSpPr>
            <a:cxnSpLocks noChangeShapeType="1"/>
          </p:cNvCxnSpPr>
          <p:nvPr/>
        </p:nvCxnSpPr>
        <p:spPr bwMode="auto">
          <a:xfrm flipH="1" flipV="1">
            <a:off x="5132388" y="4878388"/>
            <a:ext cx="819150" cy="0"/>
          </a:xfrm>
          <a:prstGeom prst="straightConnector1">
            <a:avLst/>
          </a:prstGeom>
          <a:noFill/>
          <a:ln w="9525" algn="ctr">
            <a:solidFill>
              <a:srgbClr val="595959"/>
            </a:solidFill>
            <a:round/>
            <a:headEnd type="oval" w="med" len="med"/>
            <a:tailEnd type="triangle" w="med" len="med"/>
          </a:ln>
        </p:spPr>
      </p:cxnSp>
      <p:sp>
        <p:nvSpPr>
          <p:cNvPr id="40" name="TextBox 11"/>
          <p:cNvSpPr txBox="1">
            <a:spLocks noChangeArrowheads="1"/>
          </p:cNvSpPr>
          <p:nvPr/>
        </p:nvSpPr>
        <p:spPr bwMode="auto">
          <a:xfrm>
            <a:off x="4083050" y="4713289"/>
            <a:ext cx="1004888" cy="338137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>
              <a:defRPr/>
            </a:pPr>
            <a:r>
              <a:rPr lang="zh-CN" altLang="en-US" sz="1600" kern="0" dirty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41" name="TextBox 29"/>
          <p:cNvSpPr txBox="1">
            <a:spLocks noChangeArrowheads="1"/>
          </p:cNvSpPr>
          <p:nvPr/>
        </p:nvSpPr>
        <p:spPr bwMode="auto">
          <a:xfrm>
            <a:off x="5476875" y="1190625"/>
            <a:ext cx="1143000" cy="369888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hangingPunct="1">
              <a:defRPr/>
            </a:pPr>
            <a:r>
              <a:rPr lang="zh-CN" altLang="en-US" b="1" kern="0" dirty="0">
                <a:solidFill>
                  <a:srgbClr val="535455">
                    <a:lumMod val="75000"/>
                  </a:srgb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9676695" y="639649"/>
            <a:ext cx="923330" cy="276999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r">
              <a:defRPr/>
            </a:pPr>
            <a:r>
              <a:rPr lang="zh-CN" altLang="en-US" dirty="0">
                <a:solidFill>
                  <a:prstClr val="black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递进关系</a:t>
            </a:r>
          </a:p>
        </p:txBody>
      </p:sp>
    </p:spTree>
    <p:extLst>
      <p:ext uri="{BB962C8B-B14F-4D97-AF65-F5344CB8AC3E}">
        <p14:creationId xmlns:p14="http://schemas.microsoft.com/office/powerpoint/2010/main" val="993064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椭圆 10"/>
          <p:cNvSpPr>
            <a:spLocks noChangeArrowheads="1"/>
          </p:cNvSpPr>
          <p:nvPr/>
        </p:nvSpPr>
        <p:spPr bwMode="auto">
          <a:xfrm>
            <a:off x="1981200" y="5437848"/>
            <a:ext cx="8382000" cy="810552"/>
          </a:xfrm>
          <a:prstGeom prst="ellipse">
            <a:avLst/>
          </a:prstGeom>
          <a:gradFill rotWithShape="1">
            <a:gsLst>
              <a:gs pos="0">
                <a:srgbClr val="000000"/>
              </a:gs>
              <a:gs pos="10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glow rad="127000">
              <a:srgbClr val="F79524">
                <a:alpha val="0"/>
              </a:srgbClr>
            </a:glow>
            <a:outerShdw dist="107763" dir="2700000" algn="ctr" rotWithShape="0">
              <a:srgbClr val="535455"/>
            </a:outerShdw>
            <a:softEdge rad="368300"/>
          </a:effectLst>
          <a:extLst/>
        </p:spPr>
        <p:txBody>
          <a:bodyPr wrap="none" lIns="92075" tIns="46038" rIns="92075" bIns="46038" anchor="ctr"/>
          <a:lstStyle/>
          <a:p>
            <a:pPr algn="ctr">
              <a:defRPr/>
            </a:pPr>
            <a:endParaRPr lang="zh-CN" altLang="zh-CN" kern="0">
              <a:solidFill>
                <a:sysClr val="windowText" lastClr="000000"/>
              </a:solidFill>
              <a:ea typeface="宋体" pitchFamily="2" charset="-122"/>
            </a:endParaRPr>
          </a:p>
        </p:txBody>
      </p:sp>
      <p:grpSp>
        <p:nvGrpSpPr>
          <p:cNvPr id="2" name="组合 31"/>
          <p:cNvGrpSpPr>
            <a:grpSpLocks/>
          </p:cNvGrpSpPr>
          <p:nvPr/>
        </p:nvGrpSpPr>
        <p:grpSpPr bwMode="auto">
          <a:xfrm>
            <a:off x="4810126" y="2403476"/>
            <a:ext cx="2568575" cy="1198563"/>
            <a:chOff x="3295859" y="2403231"/>
            <a:chExt cx="2569710" cy="1199104"/>
          </a:xfrm>
        </p:grpSpPr>
        <p:sp>
          <p:nvSpPr>
            <p:cNvPr id="16" name="任意多边形 15"/>
            <p:cNvSpPr/>
            <p:nvPr/>
          </p:nvSpPr>
          <p:spPr bwMode="auto">
            <a:xfrm>
              <a:off x="4672830" y="2755815"/>
              <a:ext cx="1192739" cy="846520"/>
            </a:xfrm>
            <a:custGeom>
              <a:avLst/>
              <a:gdLst>
                <a:gd name="connsiteX0" fmla="*/ 5024 w 1175657"/>
                <a:gd name="connsiteY0" fmla="*/ 487345 h 854110"/>
                <a:gd name="connsiteX1" fmla="*/ 0 w 1175657"/>
                <a:gd name="connsiteY1" fmla="*/ 854110 h 854110"/>
                <a:gd name="connsiteX2" fmla="*/ 1165608 w 1175657"/>
                <a:gd name="connsiteY2" fmla="*/ 316523 h 854110"/>
                <a:gd name="connsiteX3" fmla="*/ 1175657 w 1175657"/>
                <a:gd name="connsiteY3" fmla="*/ 0 h 854110"/>
                <a:gd name="connsiteX4" fmla="*/ 989762 w 1175657"/>
                <a:gd name="connsiteY4" fmla="*/ 40194 h 854110"/>
                <a:gd name="connsiteX5" fmla="*/ 5024 w 1175657"/>
                <a:gd name="connsiteY5" fmla="*/ 487345 h 854110"/>
                <a:gd name="connsiteX0" fmla="*/ 5024 w 1175999"/>
                <a:gd name="connsiteY0" fmla="*/ 483245 h 850010"/>
                <a:gd name="connsiteX1" fmla="*/ 0 w 1175999"/>
                <a:gd name="connsiteY1" fmla="*/ 850010 h 850010"/>
                <a:gd name="connsiteX2" fmla="*/ 1165608 w 1175999"/>
                <a:gd name="connsiteY2" fmla="*/ 312423 h 850010"/>
                <a:gd name="connsiteX3" fmla="*/ 1175999 w 1175999"/>
                <a:gd name="connsiteY3" fmla="*/ 0 h 850010"/>
                <a:gd name="connsiteX4" fmla="*/ 989762 w 1175999"/>
                <a:gd name="connsiteY4" fmla="*/ 36094 h 850010"/>
                <a:gd name="connsiteX5" fmla="*/ 5024 w 1175999"/>
                <a:gd name="connsiteY5" fmla="*/ 483245 h 850010"/>
                <a:gd name="connsiteX0" fmla="*/ 5024 w 1180441"/>
                <a:gd name="connsiteY0" fmla="*/ 483245 h 850010"/>
                <a:gd name="connsiteX1" fmla="*/ 0 w 1180441"/>
                <a:gd name="connsiteY1" fmla="*/ 850010 h 850010"/>
                <a:gd name="connsiteX2" fmla="*/ 1165608 w 1180441"/>
                <a:gd name="connsiteY2" fmla="*/ 312423 h 850010"/>
                <a:gd name="connsiteX3" fmla="*/ 1180441 w 1180441"/>
                <a:gd name="connsiteY3" fmla="*/ 0 h 850010"/>
                <a:gd name="connsiteX4" fmla="*/ 989762 w 1180441"/>
                <a:gd name="connsiteY4" fmla="*/ 36094 h 850010"/>
                <a:gd name="connsiteX5" fmla="*/ 5024 w 1180441"/>
                <a:gd name="connsiteY5" fmla="*/ 483245 h 850010"/>
                <a:gd name="connsiteX0" fmla="*/ 5024 w 1193084"/>
                <a:gd name="connsiteY0" fmla="*/ 479145 h 845910"/>
                <a:gd name="connsiteX1" fmla="*/ 0 w 1193084"/>
                <a:gd name="connsiteY1" fmla="*/ 845910 h 845910"/>
                <a:gd name="connsiteX2" fmla="*/ 1165608 w 1193084"/>
                <a:gd name="connsiteY2" fmla="*/ 308323 h 845910"/>
                <a:gd name="connsiteX3" fmla="*/ 1193084 w 1193084"/>
                <a:gd name="connsiteY3" fmla="*/ 0 h 845910"/>
                <a:gd name="connsiteX4" fmla="*/ 989762 w 1193084"/>
                <a:gd name="connsiteY4" fmla="*/ 31994 h 845910"/>
                <a:gd name="connsiteX5" fmla="*/ 5024 w 1193084"/>
                <a:gd name="connsiteY5" fmla="*/ 479145 h 845910"/>
                <a:gd name="connsiteX0" fmla="*/ 5024 w 1193084"/>
                <a:gd name="connsiteY0" fmla="*/ 479145 h 845910"/>
                <a:gd name="connsiteX1" fmla="*/ 0 w 1193084"/>
                <a:gd name="connsiteY1" fmla="*/ 845910 h 845910"/>
                <a:gd name="connsiteX2" fmla="*/ 1178251 w 1193084"/>
                <a:gd name="connsiteY2" fmla="*/ 306956 h 845910"/>
                <a:gd name="connsiteX3" fmla="*/ 1193084 w 1193084"/>
                <a:gd name="connsiteY3" fmla="*/ 0 h 845910"/>
                <a:gd name="connsiteX4" fmla="*/ 989762 w 1193084"/>
                <a:gd name="connsiteY4" fmla="*/ 31994 h 845910"/>
                <a:gd name="connsiteX5" fmla="*/ 5024 w 1193084"/>
                <a:gd name="connsiteY5" fmla="*/ 479145 h 845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93084" h="845910">
                  <a:moveTo>
                    <a:pt x="5024" y="479145"/>
                  </a:moveTo>
                  <a:cubicBezTo>
                    <a:pt x="3349" y="601400"/>
                    <a:pt x="1675" y="723655"/>
                    <a:pt x="0" y="845910"/>
                  </a:cubicBezTo>
                  <a:lnTo>
                    <a:pt x="1178251" y="306956"/>
                  </a:lnTo>
                  <a:lnTo>
                    <a:pt x="1193084" y="0"/>
                  </a:lnTo>
                  <a:cubicBezTo>
                    <a:pt x="1017371" y="41345"/>
                    <a:pt x="1063331" y="31994"/>
                    <a:pt x="989762" y="31994"/>
                  </a:cubicBezTo>
                  <a:lnTo>
                    <a:pt x="5024" y="479145"/>
                  </a:lnTo>
                  <a:close/>
                </a:path>
              </a:pathLst>
            </a:custGeom>
            <a:gradFill rotWithShape="0">
              <a:gsLst>
                <a:gs pos="0">
                  <a:srgbClr val="00B0F0"/>
                </a:gs>
                <a:gs pos="100000">
                  <a:srgbClr val="0070C0"/>
                </a:gs>
              </a:gsLst>
              <a:lin ang="9000000" scaled="0"/>
            </a:gradFill>
            <a:ln>
              <a:noFill/>
            </a:ln>
            <a:extLst/>
          </p:spPr>
          <p:txBody>
            <a:bodyPr/>
            <a:lstStyle/>
            <a:p>
              <a:pPr eaLnBrk="0" hangingPunct="0"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5" name="任意多边形 14"/>
            <p:cNvSpPr/>
            <p:nvPr/>
          </p:nvSpPr>
          <p:spPr bwMode="auto">
            <a:xfrm>
              <a:off x="3300624" y="2803462"/>
              <a:ext cx="1381735" cy="798873"/>
            </a:xfrm>
            <a:custGeom>
              <a:avLst/>
              <a:gdLst>
                <a:gd name="connsiteX0" fmla="*/ 1381648 w 1381648"/>
                <a:gd name="connsiteY0" fmla="*/ 442127 h 803868"/>
                <a:gd name="connsiteX1" fmla="*/ 1376624 w 1381648"/>
                <a:gd name="connsiteY1" fmla="*/ 803868 h 803868"/>
                <a:gd name="connsiteX2" fmla="*/ 25120 w 1381648"/>
                <a:gd name="connsiteY2" fmla="*/ 321547 h 803868"/>
                <a:gd name="connsiteX3" fmla="*/ 0 w 1381648"/>
                <a:gd name="connsiteY3" fmla="*/ 0 h 803868"/>
                <a:gd name="connsiteX4" fmla="*/ 145701 w 1381648"/>
                <a:gd name="connsiteY4" fmla="*/ 20097 h 803868"/>
                <a:gd name="connsiteX5" fmla="*/ 1381648 w 1381648"/>
                <a:gd name="connsiteY5" fmla="*/ 442127 h 803868"/>
                <a:gd name="connsiteX0" fmla="*/ 1365588 w 1365588"/>
                <a:gd name="connsiteY0" fmla="*/ 436318 h 798059"/>
                <a:gd name="connsiteX1" fmla="*/ 1360564 w 1365588"/>
                <a:gd name="connsiteY1" fmla="*/ 798059 h 798059"/>
                <a:gd name="connsiteX2" fmla="*/ 9060 w 1365588"/>
                <a:gd name="connsiteY2" fmla="*/ 315738 h 798059"/>
                <a:gd name="connsiteX3" fmla="*/ 0 w 1365588"/>
                <a:gd name="connsiteY3" fmla="*/ 0 h 798059"/>
                <a:gd name="connsiteX4" fmla="*/ 129641 w 1365588"/>
                <a:gd name="connsiteY4" fmla="*/ 14288 h 798059"/>
                <a:gd name="connsiteX5" fmla="*/ 1365588 w 1365588"/>
                <a:gd name="connsiteY5" fmla="*/ 436318 h 798059"/>
                <a:gd name="connsiteX0" fmla="*/ 1378231 w 1378231"/>
                <a:gd name="connsiteY0" fmla="*/ 430509 h 792250"/>
                <a:gd name="connsiteX1" fmla="*/ 1373207 w 1378231"/>
                <a:gd name="connsiteY1" fmla="*/ 792250 h 792250"/>
                <a:gd name="connsiteX2" fmla="*/ 21703 w 1378231"/>
                <a:gd name="connsiteY2" fmla="*/ 309929 h 792250"/>
                <a:gd name="connsiteX3" fmla="*/ 0 w 1378231"/>
                <a:gd name="connsiteY3" fmla="*/ 0 h 792250"/>
                <a:gd name="connsiteX4" fmla="*/ 142284 w 1378231"/>
                <a:gd name="connsiteY4" fmla="*/ 8479 h 792250"/>
                <a:gd name="connsiteX5" fmla="*/ 1378231 w 1378231"/>
                <a:gd name="connsiteY5" fmla="*/ 430509 h 792250"/>
                <a:gd name="connsiteX0" fmla="*/ 1382673 w 1382673"/>
                <a:gd name="connsiteY0" fmla="*/ 437001 h 798742"/>
                <a:gd name="connsiteX1" fmla="*/ 1377649 w 1382673"/>
                <a:gd name="connsiteY1" fmla="*/ 798742 h 798742"/>
                <a:gd name="connsiteX2" fmla="*/ 26145 w 1382673"/>
                <a:gd name="connsiteY2" fmla="*/ 316421 h 798742"/>
                <a:gd name="connsiteX3" fmla="*/ 0 w 1382673"/>
                <a:gd name="connsiteY3" fmla="*/ 0 h 798742"/>
                <a:gd name="connsiteX4" fmla="*/ 146726 w 1382673"/>
                <a:gd name="connsiteY4" fmla="*/ 14971 h 798742"/>
                <a:gd name="connsiteX5" fmla="*/ 1382673 w 1382673"/>
                <a:gd name="connsiteY5" fmla="*/ 437001 h 7987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82673" h="798742">
                  <a:moveTo>
                    <a:pt x="1382673" y="437001"/>
                  </a:moveTo>
                  <a:cubicBezTo>
                    <a:pt x="1380998" y="557581"/>
                    <a:pt x="1379324" y="678162"/>
                    <a:pt x="1377649" y="798742"/>
                  </a:cubicBezTo>
                  <a:lnTo>
                    <a:pt x="26145" y="316421"/>
                  </a:lnTo>
                  <a:lnTo>
                    <a:pt x="0" y="0"/>
                  </a:lnTo>
                  <a:lnTo>
                    <a:pt x="146726" y="14971"/>
                  </a:lnTo>
                  <a:lnTo>
                    <a:pt x="1382673" y="437001"/>
                  </a:lnTo>
                  <a:close/>
                </a:path>
              </a:pathLst>
            </a:custGeom>
            <a:solidFill>
              <a:srgbClr val="005DA2"/>
            </a:solidFill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eaLnBrk="0" hangingPunct="0"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0" name="任意多边形 9"/>
            <p:cNvSpPr/>
            <p:nvPr/>
          </p:nvSpPr>
          <p:spPr bwMode="auto">
            <a:xfrm>
              <a:off x="3295859" y="2403231"/>
              <a:ext cx="2568122" cy="848108"/>
            </a:xfrm>
            <a:custGeom>
              <a:avLst/>
              <a:gdLst>
                <a:gd name="connsiteX0" fmla="*/ 1386673 w 2567354"/>
                <a:gd name="connsiteY0" fmla="*/ 847411 h 847411"/>
                <a:gd name="connsiteX1" fmla="*/ 2567354 w 2567354"/>
                <a:gd name="connsiteY1" fmla="*/ 350017 h 847411"/>
                <a:gd name="connsiteX2" fmla="*/ 2471895 w 2567354"/>
                <a:gd name="connsiteY2" fmla="*/ 289727 h 847411"/>
                <a:gd name="connsiteX3" fmla="*/ 2225710 w 2567354"/>
                <a:gd name="connsiteY3" fmla="*/ 174171 h 847411"/>
                <a:gd name="connsiteX4" fmla="*/ 1929284 w 2567354"/>
                <a:gd name="connsiteY4" fmla="*/ 78712 h 847411"/>
                <a:gd name="connsiteX5" fmla="*/ 1567543 w 2567354"/>
                <a:gd name="connsiteY5" fmla="*/ 18422 h 847411"/>
                <a:gd name="connsiteX6" fmla="*/ 1240972 w 2567354"/>
                <a:gd name="connsiteY6" fmla="*/ 3349 h 847411"/>
                <a:gd name="connsiteX7" fmla="*/ 874207 w 2567354"/>
                <a:gd name="connsiteY7" fmla="*/ 38518 h 847411"/>
                <a:gd name="connsiteX8" fmla="*/ 522515 w 2567354"/>
                <a:gd name="connsiteY8" fmla="*/ 123929 h 847411"/>
                <a:gd name="connsiteX9" fmla="*/ 276330 w 2567354"/>
                <a:gd name="connsiteY9" fmla="*/ 229437 h 847411"/>
                <a:gd name="connsiteX10" fmla="*/ 85411 w 2567354"/>
                <a:gd name="connsiteY10" fmla="*/ 344993 h 847411"/>
                <a:gd name="connsiteX11" fmla="*/ 0 w 2567354"/>
                <a:gd name="connsiteY11" fmla="*/ 405283 h 847411"/>
                <a:gd name="connsiteX12" fmla="*/ 1386673 w 2567354"/>
                <a:gd name="connsiteY12" fmla="*/ 847411 h 847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567354" h="847411">
                  <a:moveTo>
                    <a:pt x="1386673" y="847411"/>
                  </a:moveTo>
                  <a:lnTo>
                    <a:pt x="2567354" y="350017"/>
                  </a:lnTo>
                  <a:cubicBezTo>
                    <a:pt x="2535534" y="329920"/>
                    <a:pt x="2528836" y="319035"/>
                    <a:pt x="2471895" y="289727"/>
                  </a:cubicBezTo>
                  <a:cubicBezTo>
                    <a:pt x="2414954" y="260419"/>
                    <a:pt x="2316145" y="209340"/>
                    <a:pt x="2225710" y="174171"/>
                  </a:cubicBezTo>
                  <a:cubicBezTo>
                    <a:pt x="2135275" y="139002"/>
                    <a:pt x="2038979" y="104670"/>
                    <a:pt x="1929284" y="78712"/>
                  </a:cubicBezTo>
                  <a:cubicBezTo>
                    <a:pt x="1819590" y="52754"/>
                    <a:pt x="1682262" y="30983"/>
                    <a:pt x="1567543" y="18422"/>
                  </a:cubicBezTo>
                  <a:cubicBezTo>
                    <a:pt x="1452824" y="5862"/>
                    <a:pt x="1356528" y="0"/>
                    <a:pt x="1240972" y="3349"/>
                  </a:cubicBezTo>
                  <a:cubicBezTo>
                    <a:pt x="1125416" y="6698"/>
                    <a:pt x="993950" y="18421"/>
                    <a:pt x="874207" y="38518"/>
                  </a:cubicBezTo>
                  <a:cubicBezTo>
                    <a:pt x="754464" y="58615"/>
                    <a:pt x="622161" y="92109"/>
                    <a:pt x="522515" y="123929"/>
                  </a:cubicBezTo>
                  <a:cubicBezTo>
                    <a:pt x="422869" y="155749"/>
                    <a:pt x="349181" y="192593"/>
                    <a:pt x="276330" y="229437"/>
                  </a:cubicBezTo>
                  <a:cubicBezTo>
                    <a:pt x="203479" y="266281"/>
                    <a:pt x="131466" y="315685"/>
                    <a:pt x="85411" y="344993"/>
                  </a:cubicBezTo>
                  <a:cubicBezTo>
                    <a:pt x="39356" y="374301"/>
                    <a:pt x="19678" y="389792"/>
                    <a:pt x="0" y="405283"/>
                  </a:cubicBezTo>
                  <a:lnTo>
                    <a:pt x="1386673" y="847411"/>
                  </a:lnTo>
                  <a:close/>
                </a:path>
              </a:pathLst>
            </a:custGeom>
            <a:gradFill rotWithShape="0">
              <a:gsLst>
                <a:gs pos="0">
                  <a:srgbClr val="79DCFF"/>
                </a:gs>
                <a:gs pos="100000">
                  <a:srgbClr val="00B0F0"/>
                </a:gs>
              </a:gsLst>
              <a:lin ang="15000000" scaled="0"/>
            </a:gradFill>
            <a:ln>
              <a:noFill/>
            </a:ln>
            <a:extLst/>
          </p:spPr>
          <p:txBody>
            <a:bodyPr/>
            <a:lstStyle/>
            <a:p>
              <a:pPr eaLnBrk="0" hangingPunct="0"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1315" name="任意多边形 19"/>
            <p:cNvSpPr>
              <a:spLocks noChangeArrowheads="1"/>
            </p:cNvSpPr>
            <p:nvPr/>
          </p:nvSpPr>
          <p:spPr bwMode="auto">
            <a:xfrm>
              <a:off x="3302407" y="2806572"/>
              <a:ext cx="1379672" cy="442800"/>
            </a:xfrm>
            <a:custGeom>
              <a:avLst/>
              <a:gdLst>
                <a:gd name="T0" fmla="*/ 0 w 1379672"/>
                <a:gd name="T1" fmla="*/ 0 h 442800"/>
                <a:gd name="T2" fmla="*/ 1379672 w 1379672"/>
                <a:gd name="T3" fmla="*/ 442800 h 442800"/>
                <a:gd name="T4" fmla="*/ 0 60000 65536"/>
                <a:gd name="T5" fmla="*/ 0 60000 65536"/>
                <a:gd name="T6" fmla="*/ 0 w 1379672"/>
                <a:gd name="T7" fmla="*/ 0 h 442800"/>
                <a:gd name="T8" fmla="*/ 1379672 w 1379672"/>
                <a:gd name="T9" fmla="*/ 442800 h 442800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379672" h="442800">
                  <a:moveTo>
                    <a:pt x="0" y="0"/>
                  </a:moveTo>
                  <a:lnTo>
                    <a:pt x="1379672" y="442800"/>
                  </a:lnTo>
                </a:path>
              </a:pathLst>
            </a:custGeom>
            <a:solidFill>
              <a:schemeClr val="accent1"/>
            </a:solidFill>
            <a:ln w="9525" algn="ctr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1316" name="任意多边形 20"/>
            <p:cNvSpPr>
              <a:spLocks noChangeArrowheads="1"/>
            </p:cNvSpPr>
            <p:nvPr/>
          </p:nvSpPr>
          <p:spPr bwMode="auto">
            <a:xfrm>
              <a:off x="4678946" y="2740155"/>
              <a:ext cx="1184267" cy="500154"/>
            </a:xfrm>
            <a:custGeom>
              <a:avLst/>
              <a:gdLst>
                <a:gd name="T0" fmla="*/ 0 w 1184267"/>
                <a:gd name="T1" fmla="*/ 500154 h 500154"/>
                <a:gd name="T2" fmla="*/ 1184267 w 1184267"/>
                <a:gd name="T3" fmla="*/ 0 h 500154"/>
                <a:gd name="T4" fmla="*/ 0 60000 65536"/>
                <a:gd name="T5" fmla="*/ 0 60000 65536"/>
                <a:gd name="T6" fmla="*/ 0 w 1184267"/>
                <a:gd name="T7" fmla="*/ 0 h 500154"/>
                <a:gd name="T8" fmla="*/ 1184267 w 1184267"/>
                <a:gd name="T9" fmla="*/ 500154 h 500154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184267" h="500154">
                  <a:moveTo>
                    <a:pt x="0" y="500154"/>
                  </a:moveTo>
                  <a:lnTo>
                    <a:pt x="1184267" y="0"/>
                  </a:lnTo>
                </a:path>
              </a:pathLst>
            </a:custGeom>
            <a:solidFill>
              <a:schemeClr val="accent1"/>
            </a:solidFill>
            <a:ln w="9525" algn="ctr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1317" name="任意多边形 25"/>
            <p:cNvSpPr>
              <a:spLocks noChangeArrowheads="1"/>
            </p:cNvSpPr>
            <p:nvPr/>
          </p:nvSpPr>
          <p:spPr bwMode="auto">
            <a:xfrm>
              <a:off x="3308808" y="2804474"/>
              <a:ext cx="2337848" cy="443060"/>
            </a:xfrm>
            <a:custGeom>
              <a:avLst/>
              <a:gdLst>
                <a:gd name="T0" fmla="*/ 0 w 2337848"/>
                <a:gd name="T1" fmla="*/ 0 h 443060"/>
                <a:gd name="T2" fmla="*/ 876693 w 2337848"/>
                <a:gd name="T3" fmla="*/ 179110 h 443060"/>
                <a:gd name="T4" fmla="*/ 1414021 w 2337848"/>
                <a:gd name="T5" fmla="*/ 202677 h 443060"/>
                <a:gd name="T6" fmla="*/ 1984343 w 2337848"/>
                <a:gd name="T7" fmla="*/ 146116 h 443060"/>
                <a:gd name="T8" fmla="*/ 2337848 w 2337848"/>
                <a:gd name="T9" fmla="*/ 37707 h 443060"/>
                <a:gd name="T10" fmla="*/ 1381027 w 2337848"/>
                <a:gd name="T11" fmla="*/ 443060 h 443060"/>
                <a:gd name="T12" fmla="*/ 0 w 2337848"/>
                <a:gd name="T13" fmla="*/ 0 h 44306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337848"/>
                <a:gd name="T22" fmla="*/ 0 h 443060"/>
                <a:gd name="T23" fmla="*/ 2337848 w 2337848"/>
                <a:gd name="T24" fmla="*/ 443060 h 44306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337848" h="443060">
                  <a:moveTo>
                    <a:pt x="0" y="0"/>
                  </a:moveTo>
                  <a:cubicBezTo>
                    <a:pt x="320511" y="72665"/>
                    <a:pt x="641023" y="145331"/>
                    <a:pt x="876693" y="179110"/>
                  </a:cubicBezTo>
                  <a:cubicBezTo>
                    <a:pt x="1112363" y="212889"/>
                    <a:pt x="1229413" y="208176"/>
                    <a:pt x="1414021" y="202677"/>
                  </a:cubicBezTo>
                  <a:cubicBezTo>
                    <a:pt x="1598629" y="197178"/>
                    <a:pt x="1830372" y="173611"/>
                    <a:pt x="1984343" y="146116"/>
                  </a:cubicBezTo>
                  <a:cubicBezTo>
                    <a:pt x="2138314" y="118621"/>
                    <a:pt x="2280502" y="55775"/>
                    <a:pt x="2337848" y="37707"/>
                  </a:cubicBezTo>
                  <a:lnTo>
                    <a:pt x="1381027" y="44306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10196"/>
              </a:schemeClr>
            </a:solidFill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</p:grpSp>
      <p:grpSp>
        <p:nvGrpSpPr>
          <p:cNvPr id="3" name="组合 29"/>
          <p:cNvGrpSpPr>
            <a:grpSpLocks/>
          </p:cNvGrpSpPr>
          <p:nvPr/>
        </p:nvGrpSpPr>
        <p:grpSpPr bwMode="auto">
          <a:xfrm>
            <a:off x="6342063" y="2743201"/>
            <a:ext cx="1897062" cy="1331913"/>
            <a:chOff x="4828234" y="2743200"/>
            <a:chExt cx="1896625" cy="1332442"/>
          </a:xfrm>
        </p:grpSpPr>
        <p:sp>
          <p:nvSpPr>
            <p:cNvPr id="13" name="任意多边形 12"/>
            <p:cNvSpPr/>
            <p:nvPr/>
          </p:nvSpPr>
          <p:spPr bwMode="auto">
            <a:xfrm>
              <a:off x="6332837" y="3446742"/>
              <a:ext cx="369802" cy="628900"/>
            </a:xfrm>
            <a:custGeom>
              <a:avLst/>
              <a:gdLst>
                <a:gd name="connsiteX0" fmla="*/ 85411 w 376814"/>
                <a:gd name="connsiteY0" fmla="*/ 296426 h 633046"/>
                <a:gd name="connsiteX1" fmla="*/ 0 w 376814"/>
                <a:gd name="connsiteY1" fmla="*/ 633046 h 633046"/>
                <a:gd name="connsiteX2" fmla="*/ 90436 w 376814"/>
                <a:gd name="connsiteY2" fmla="*/ 577780 h 633046"/>
                <a:gd name="connsiteX3" fmla="*/ 195943 w 376814"/>
                <a:gd name="connsiteY3" fmla="*/ 507441 h 633046"/>
                <a:gd name="connsiteX4" fmla="*/ 276330 w 376814"/>
                <a:gd name="connsiteY4" fmla="*/ 391885 h 633046"/>
                <a:gd name="connsiteX5" fmla="*/ 346668 w 376814"/>
                <a:gd name="connsiteY5" fmla="*/ 140677 h 633046"/>
                <a:gd name="connsiteX6" fmla="*/ 376814 w 376814"/>
                <a:gd name="connsiteY6" fmla="*/ 0 h 633046"/>
                <a:gd name="connsiteX7" fmla="*/ 221064 w 376814"/>
                <a:gd name="connsiteY7" fmla="*/ 155749 h 633046"/>
                <a:gd name="connsiteX8" fmla="*/ 85411 w 376814"/>
                <a:gd name="connsiteY8" fmla="*/ 296426 h 633046"/>
                <a:gd name="connsiteX0" fmla="*/ 80951 w 372354"/>
                <a:gd name="connsiteY0" fmla="*/ 296426 h 619664"/>
                <a:gd name="connsiteX1" fmla="*/ 0 w 372354"/>
                <a:gd name="connsiteY1" fmla="*/ 619664 h 619664"/>
                <a:gd name="connsiteX2" fmla="*/ 85976 w 372354"/>
                <a:gd name="connsiteY2" fmla="*/ 577780 h 619664"/>
                <a:gd name="connsiteX3" fmla="*/ 191483 w 372354"/>
                <a:gd name="connsiteY3" fmla="*/ 507441 h 619664"/>
                <a:gd name="connsiteX4" fmla="*/ 271870 w 372354"/>
                <a:gd name="connsiteY4" fmla="*/ 391885 h 619664"/>
                <a:gd name="connsiteX5" fmla="*/ 342208 w 372354"/>
                <a:gd name="connsiteY5" fmla="*/ 140677 h 619664"/>
                <a:gd name="connsiteX6" fmla="*/ 372354 w 372354"/>
                <a:gd name="connsiteY6" fmla="*/ 0 h 619664"/>
                <a:gd name="connsiteX7" fmla="*/ 216604 w 372354"/>
                <a:gd name="connsiteY7" fmla="*/ 155749 h 619664"/>
                <a:gd name="connsiteX8" fmla="*/ 80951 w 372354"/>
                <a:gd name="connsiteY8" fmla="*/ 296426 h 619664"/>
                <a:gd name="connsiteX0" fmla="*/ 77819 w 369222"/>
                <a:gd name="connsiteY0" fmla="*/ 296426 h 629059"/>
                <a:gd name="connsiteX1" fmla="*/ 0 w 369222"/>
                <a:gd name="connsiteY1" fmla="*/ 629059 h 629059"/>
                <a:gd name="connsiteX2" fmla="*/ 82844 w 369222"/>
                <a:gd name="connsiteY2" fmla="*/ 577780 h 629059"/>
                <a:gd name="connsiteX3" fmla="*/ 188351 w 369222"/>
                <a:gd name="connsiteY3" fmla="*/ 507441 h 629059"/>
                <a:gd name="connsiteX4" fmla="*/ 268738 w 369222"/>
                <a:gd name="connsiteY4" fmla="*/ 391885 h 629059"/>
                <a:gd name="connsiteX5" fmla="*/ 339076 w 369222"/>
                <a:gd name="connsiteY5" fmla="*/ 140677 h 629059"/>
                <a:gd name="connsiteX6" fmla="*/ 369222 w 369222"/>
                <a:gd name="connsiteY6" fmla="*/ 0 h 629059"/>
                <a:gd name="connsiteX7" fmla="*/ 213472 w 369222"/>
                <a:gd name="connsiteY7" fmla="*/ 155749 h 629059"/>
                <a:gd name="connsiteX8" fmla="*/ 77819 w 369222"/>
                <a:gd name="connsiteY8" fmla="*/ 296426 h 6290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69222" h="629059">
                  <a:moveTo>
                    <a:pt x="77819" y="296426"/>
                  </a:moveTo>
                  <a:lnTo>
                    <a:pt x="0" y="629059"/>
                  </a:lnTo>
                  <a:cubicBezTo>
                    <a:pt x="30145" y="610637"/>
                    <a:pt x="51452" y="598050"/>
                    <a:pt x="82844" y="577780"/>
                  </a:cubicBezTo>
                  <a:cubicBezTo>
                    <a:pt x="114236" y="557510"/>
                    <a:pt x="157369" y="538424"/>
                    <a:pt x="188351" y="507441"/>
                  </a:cubicBezTo>
                  <a:cubicBezTo>
                    <a:pt x="219333" y="476459"/>
                    <a:pt x="243617" y="453012"/>
                    <a:pt x="268738" y="391885"/>
                  </a:cubicBezTo>
                  <a:cubicBezTo>
                    <a:pt x="293859" y="330758"/>
                    <a:pt x="322329" y="205991"/>
                    <a:pt x="339076" y="140677"/>
                  </a:cubicBezTo>
                  <a:cubicBezTo>
                    <a:pt x="355823" y="75363"/>
                    <a:pt x="362522" y="37681"/>
                    <a:pt x="369222" y="0"/>
                  </a:cubicBezTo>
                  <a:lnTo>
                    <a:pt x="213472" y="155749"/>
                  </a:lnTo>
                  <a:lnTo>
                    <a:pt x="77819" y="296426"/>
                  </a:lnTo>
                  <a:close/>
                </a:path>
              </a:pathLst>
            </a:custGeom>
            <a:gradFill rotWithShape="0">
              <a:gsLst>
                <a:gs pos="0">
                  <a:srgbClr val="16755D"/>
                </a:gs>
                <a:gs pos="11000">
                  <a:srgbClr val="16755D"/>
                </a:gs>
                <a:gs pos="52000">
                  <a:srgbClr val="119327"/>
                </a:gs>
                <a:gs pos="100000">
                  <a:srgbClr val="119327"/>
                </a:gs>
              </a:gsLst>
              <a:lin ang="11400000"/>
            </a:gradFill>
            <a:ln>
              <a:noFill/>
            </a:ln>
            <a:extLst/>
          </p:spPr>
          <p:txBody>
            <a:bodyPr/>
            <a:lstStyle/>
            <a:p>
              <a:pPr eaLnBrk="0" hangingPunct="0">
                <a:defRPr/>
              </a:pPr>
              <a:endParaRPr lang="zh-CN" altLang="en-US" kern="0">
                <a:solidFill>
                  <a:srgbClr val="FFFFFF"/>
                </a:solidFill>
              </a:endParaRPr>
            </a:p>
          </p:txBody>
        </p:sp>
        <p:sp>
          <p:nvSpPr>
            <p:cNvPr id="14" name="任意多边形 13"/>
            <p:cNvSpPr/>
            <p:nvPr/>
          </p:nvSpPr>
          <p:spPr bwMode="auto">
            <a:xfrm>
              <a:off x="4828234" y="3243462"/>
              <a:ext cx="1582372" cy="830592"/>
            </a:xfrm>
            <a:custGeom>
              <a:avLst/>
              <a:gdLst>
                <a:gd name="connsiteX0" fmla="*/ 1502229 w 1582615"/>
                <a:gd name="connsiteY0" fmla="*/ 828989 h 828989"/>
                <a:gd name="connsiteX1" fmla="*/ 0 w 1582615"/>
                <a:gd name="connsiteY1" fmla="*/ 291403 h 828989"/>
                <a:gd name="connsiteX2" fmla="*/ 45218 w 1582615"/>
                <a:gd name="connsiteY2" fmla="*/ 316523 h 828989"/>
                <a:gd name="connsiteX3" fmla="*/ 50242 w 1582615"/>
                <a:gd name="connsiteY3" fmla="*/ 0 h 828989"/>
                <a:gd name="connsiteX4" fmla="*/ 291402 w 1582615"/>
                <a:gd name="connsiteY4" fmla="*/ 50242 h 828989"/>
                <a:gd name="connsiteX5" fmla="*/ 1582615 w 1582615"/>
                <a:gd name="connsiteY5" fmla="*/ 497394 h 828989"/>
                <a:gd name="connsiteX6" fmla="*/ 1582615 w 1582615"/>
                <a:gd name="connsiteY6" fmla="*/ 502418 h 828989"/>
                <a:gd name="connsiteX7" fmla="*/ 1502229 w 1582615"/>
                <a:gd name="connsiteY7" fmla="*/ 828989 h 828989"/>
                <a:gd name="connsiteX0" fmla="*/ 1502229 w 1603118"/>
                <a:gd name="connsiteY0" fmla="*/ 828989 h 828989"/>
                <a:gd name="connsiteX1" fmla="*/ 0 w 1603118"/>
                <a:gd name="connsiteY1" fmla="*/ 291403 h 828989"/>
                <a:gd name="connsiteX2" fmla="*/ 45218 w 1603118"/>
                <a:gd name="connsiteY2" fmla="*/ 316523 h 828989"/>
                <a:gd name="connsiteX3" fmla="*/ 50242 w 1603118"/>
                <a:gd name="connsiteY3" fmla="*/ 0 h 828989"/>
                <a:gd name="connsiteX4" fmla="*/ 291402 w 1603118"/>
                <a:gd name="connsiteY4" fmla="*/ 50242 h 828989"/>
                <a:gd name="connsiteX5" fmla="*/ 1582615 w 1603118"/>
                <a:gd name="connsiteY5" fmla="*/ 497394 h 828989"/>
                <a:gd name="connsiteX6" fmla="*/ 1603118 w 1603118"/>
                <a:gd name="connsiteY6" fmla="*/ 510619 h 828989"/>
                <a:gd name="connsiteX7" fmla="*/ 1502229 w 1603118"/>
                <a:gd name="connsiteY7" fmla="*/ 828989 h 828989"/>
                <a:gd name="connsiteX0" fmla="*/ 1510430 w 1603118"/>
                <a:gd name="connsiteY0" fmla="*/ 841291 h 841291"/>
                <a:gd name="connsiteX1" fmla="*/ 0 w 1603118"/>
                <a:gd name="connsiteY1" fmla="*/ 291403 h 841291"/>
                <a:gd name="connsiteX2" fmla="*/ 45218 w 1603118"/>
                <a:gd name="connsiteY2" fmla="*/ 316523 h 841291"/>
                <a:gd name="connsiteX3" fmla="*/ 50242 w 1603118"/>
                <a:gd name="connsiteY3" fmla="*/ 0 h 841291"/>
                <a:gd name="connsiteX4" fmla="*/ 291402 w 1603118"/>
                <a:gd name="connsiteY4" fmla="*/ 50242 h 841291"/>
                <a:gd name="connsiteX5" fmla="*/ 1582615 w 1603118"/>
                <a:gd name="connsiteY5" fmla="*/ 497394 h 841291"/>
                <a:gd name="connsiteX6" fmla="*/ 1603118 w 1603118"/>
                <a:gd name="connsiteY6" fmla="*/ 510619 h 841291"/>
                <a:gd name="connsiteX7" fmla="*/ 1510430 w 1603118"/>
                <a:gd name="connsiteY7" fmla="*/ 841291 h 841291"/>
                <a:gd name="connsiteX0" fmla="*/ 1506330 w 1603118"/>
                <a:gd name="connsiteY0" fmla="*/ 833090 h 833090"/>
                <a:gd name="connsiteX1" fmla="*/ 0 w 1603118"/>
                <a:gd name="connsiteY1" fmla="*/ 291403 h 833090"/>
                <a:gd name="connsiteX2" fmla="*/ 45218 w 1603118"/>
                <a:gd name="connsiteY2" fmla="*/ 316523 h 833090"/>
                <a:gd name="connsiteX3" fmla="*/ 50242 w 1603118"/>
                <a:gd name="connsiteY3" fmla="*/ 0 h 833090"/>
                <a:gd name="connsiteX4" fmla="*/ 291402 w 1603118"/>
                <a:gd name="connsiteY4" fmla="*/ 50242 h 833090"/>
                <a:gd name="connsiteX5" fmla="*/ 1582615 w 1603118"/>
                <a:gd name="connsiteY5" fmla="*/ 497394 h 833090"/>
                <a:gd name="connsiteX6" fmla="*/ 1603118 w 1603118"/>
                <a:gd name="connsiteY6" fmla="*/ 510619 h 833090"/>
                <a:gd name="connsiteX7" fmla="*/ 1506330 w 1603118"/>
                <a:gd name="connsiteY7" fmla="*/ 833090 h 833090"/>
                <a:gd name="connsiteX0" fmla="*/ 1506330 w 1603118"/>
                <a:gd name="connsiteY0" fmla="*/ 833432 h 833432"/>
                <a:gd name="connsiteX1" fmla="*/ 0 w 1603118"/>
                <a:gd name="connsiteY1" fmla="*/ 291745 h 833432"/>
                <a:gd name="connsiteX2" fmla="*/ 45218 w 1603118"/>
                <a:gd name="connsiteY2" fmla="*/ 316865 h 833432"/>
                <a:gd name="connsiteX3" fmla="*/ 52976 w 1603118"/>
                <a:gd name="connsiteY3" fmla="*/ 0 h 833432"/>
                <a:gd name="connsiteX4" fmla="*/ 291402 w 1603118"/>
                <a:gd name="connsiteY4" fmla="*/ 50584 h 833432"/>
                <a:gd name="connsiteX5" fmla="*/ 1582615 w 1603118"/>
                <a:gd name="connsiteY5" fmla="*/ 497736 h 833432"/>
                <a:gd name="connsiteX6" fmla="*/ 1603118 w 1603118"/>
                <a:gd name="connsiteY6" fmla="*/ 510961 h 833432"/>
                <a:gd name="connsiteX7" fmla="*/ 1506330 w 1603118"/>
                <a:gd name="connsiteY7" fmla="*/ 833432 h 833432"/>
                <a:gd name="connsiteX0" fmla="*/ 1506330 w 1603118"/>
                <a:gd name="connsiteY0" fmla="*/ 829673 h 829673"/>
                <a:gd name="connsiteX1" fmla="*/ 0 w 1603118"/>
                <a:gd name="connsiteY1" fmla="*/ 287986 h 829673"/>
                <a:gd name="connsiteX2" fmla="*/ 45218 w 1603118"/>
                <a:gd name="connsiteY2" fmla="*/ 313106 h 829673"/>
                <a:gd name="connsiteX3" fmla="*/ 31107 w 1603118"/>
                <a:gd name="connsiteY3" fmla="*/ 0 h 829673"/>
                <a:gd name="connsiteX4" fmla="*/ 291402 w 1603118"/>
                <a:gd name="connsiteY4" fmla="*/ 46825 h 829673"/>
                <a:gd name="connsiteX5" fmla="*/ 1582615 w 1603118"/>
                <a:gd name="connsiteY5" fmla="*/ 493977 h 829673"/>
                <a:gd name="connsiteX6" fmla="*/ 1603118 w 1603118"/>
                <a:gd name="connsiteY6" fmla="*/ 507202 h 829673"/>
                <a:gd name="connsiteX7" fmla="*/ 1506330 w 1603118"/>
                <a:gd name="connsiteY7" fmla="*/ 829673 h 829673"/>
                <a:gd name="connsiteX0" fmla="*/ 1506330 w 1603118"/>
                <a:gd name="connsiteY0" fmla="*/ 829673 h 829673"/>
                <a:gd name="connsiteX1" fmla="*/ 0 w 1603118"/>
                <a:gd name="connsiteY1" fmla="*/ 287986 h 829673"/>
                <a:gd name="connsiteX2" fmla="*/ 35650 w 1603118"/>
                <a:gd name="connsiteY2" fmla="*/ 290895 h 829673"/>
                <a:gd name="connsiteX3" fmla="*/ 31107 w 1603118"/>
                <a:gd name="connsiteY3" fmla="*/ 0 h 829673"/>
                <a:gd name="connsiteX4" fmla="*/ 291402 w 1603118"/>
                <a:gd name="connsiteY4" fmla="*/ 46825 h 829673"/>
                <a:gd name="connsiteX5" fmla="*/ 1582615 w 1603118"/>
                <a:gd name="connsiteY5" fmla="*/ 493977 h 829673"/>
                <a:gd name="connsiteX6" fmla="*/ 1603118 w 1603118"/>
                <a:gd name="connsiteY6" fmla="*/ 507202 h 829673"/>
                <a:gd name="connsiteX7" fmla="*/ 1506330 w 1603118"/>
                <a:gd name="connsiteY7" fmla="*/ 829673 h 829673"/>
                <a:gd name="connsiteX0" fmla="*/ 1506330 w 1582725"/>
                <a:gd name="connsiteY0" fmla="*/ 829673 h 829673"/>
                <a:gd name="connsiteX1" fmla="*/ 0 w 1582725"/>
                <a:gd name="connsiteY1" fmla="*/ 287986 h 829673"/>
                <a:gd name="connsiteX2" fmla="*/ 35650 w 1582725"/>
                <a:gd name="connsiteY2" fmla="*/ 290895 h 829673"/>
                <a:gd name="connsiteX3" fmla="*/ 31107 w 1582725"/>
                <a:gd name="connsiteY3" fmla="*/ 0 h 829673"/>
                <a:gd name="connsiteX4" fmla="*/ 291402 w 1582725"/>
                <a:gd name="connsiteY4" fmla="*/ 46825 h 829673"/>
                <a:gd name="connsiteX5" fmla="*/ 1582615 w 1582725"/>
                <a:gd name="connsiteY5" fmla="*/ 493977 h 829673"/>
                <a:gd name="connsiteX6" fmla="*/ 1582725 w 1582725"/>
                <a:gd name="connsiteY6" fmla="*/ 515977 h 829673"/>
                <a:gd name="connsiteX7" fmla="*/ 1506330 w 1582725"/>
                <a:gd name="connsiteY7" fmla="*/ 829673 h 8296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82725" h="829673">
                  <a:moveTo>
                    <a:pt x="1506330" y="829673"/>
                  </a:moveTo>
                  <a:cubicBezTo>
                    <a:pt x="879982" y="627869"/>
                    <a:pt x="249534" y="421964"/>
                    <a:pt x="0" y="287986"/>
                  </a:cubicBezTo>
                  <a:cubicBezTo>
                    <a:pt x="15073" y="296359"/>
                    <a:pt x="27276" y="339462"/>
                    <a:pt x="35650" y="290895"/>
                  </a:cubicBezTo>
                  <a:cubicBezTo>
                    <a:pt x="37325" y="185387"/>
                    <a:pt x="29432" y="105508"/>
                    <a:pt x="31107" y="0"/>
                  </a:cubicBezTo>
                  <a:lnTo>
                    <a:pt x="291402" y="46825"/>
                  </a:lnTo>
                  <a:lnTo>
                    <a:pt x="1582615" y="493977"/>
                  </a:lnTo>
                  <a:cubicBezTo>
                    <a:pt x="1582652" y="501310"/>
                    <a:pt x="1582688" y="508644"/>
                    <a:pt x="1582725" y="515977"/>
                  </a:cubicBezTo>
                  <a:lnTo>
                    <a:pt x="1506330" y="829673"/>
                  </a:lnTo>
                  <a:close/>
                </a:path>
              </a:pathLst>
            </a:custGeom>
            <a:gradFill rotWithShape="0">
              <a:gsLst>
                <a:gs pos="0">
                  <a:srgbClr val="16755D"/>
                </a:gs>
                <a:gs pos="11000">
                  <a:srgbClr val="16755D"/>
                </a:gs>
                <a:gs pos="52000">
                  <a:srgbClr val="119327"/>
                </a:gs>
                <a:gs pos="100000">
                  <a:srgbClr val="119327"/>
                </a:gs>
              </a:gsLst>
              <a:lin ang="11400000"/>
            </a:gradFill>
            <a:ln>
              <a:noFill/>
            </a:ln>
            <a:extLst/>
          </p:spPr>
          <p:txBody>
            <a:bodyPr/>
            <a:lstStyle/>
            <a:p>
              <a:pPr eaLnBrk="0" hangingPunct="0">
                <a:defRPr/>
              </a:pPr>
              <a:endParaRPr lang="zh-CN" altLang="en-US" kern="0">
                <a:solidFill>
                  <a:srgbClr val="FFFFFF"/>
                </a:solidFill>
              </a:endParaRPr>
            </a:p>
          </p:txBody>
        </p:sp>
        <p:sp>
          <p:nvSpPr>
            <p:cNvPr id="9" name="任意多边形 8"/>
            <p:cNvSpPr/>
            <p:nvPr/>
          </p:nvSpPr>
          <p:spPr bwMode="auto">
            <a:xfrm>
              <a:off x="4858389" y="2743200"/>
              <a:ext cx="1866470" cy="1014816"/>
            </a:xfrm>
            <a:custGeom>
              <a:avLst/>
              <a:gdLst>
                <a:gd name="connsiteX0" fmla="*/ 0 w 1866481"/>
                <a:gd name="connsiteY0" fmla="*/ 502418 h 1014884"/>
                <a:gd name="connsiteX1" fmla="*/ 1120391 w 1866481"/>
                <a:gd name="connsiteY1" fmla="*/ 0 h 1014884"/>
                <a:gd name="connsiteX2" fmla="*/ 1291213 w 1866481"/>
                <a:gd name="connsiteY2" fmla="*/ 50242 h 1014884"/>
                <a:gd name="connsiteX3" fmla="*/ 1502229 w 1866481"/>
                <a:gd name="connsiteY3" fmla="*/ 150725 h 1014884"/>
                <a:gd name="connsiteX4" fmla="*/ 1657978 w 1866481"/>
                <a:gd name="connsiteY4" fmla="*/ 256233 h 1014884"/>
                <a:gd name="connsiteX5" fmla="*/ 1803679 w 1866481"/>
                <a:gd name="connsiteY5" fmla="*/ 411982 h 1014884"/>
                <a:gd name="connsiteX6" fmla="*/ 1858945 w 1866481"/>
                <a:gd name="connsiteY6" fmla="*/ 592853 h 1014884"/>
                <a:gd name="connsiteX7" fmla="*/ 1848897 w 1866481"/>
                <a:gd name="connsiteY7" fmla="*/ 723481 h 1014884"/>
                <a:gd name="connsiteX8" fmla="*/ 1783582 w 1866481"/>
                <a:gd name="connsiteY8" fmla="*/ 844062 h 1014884"/>
                <a:gd name="connsiteX9" fmla="*/ 1622809 w 1866481"/>
                <a:gd name="connsiteY9" fmla="*/ 974690 h 1014884"/>
                <a:gd name="connsiteX10" fmla="*/ 1547446 w 1866481"/>
                <a:gd name="connsiteY10" fmla="*/ 1014884 h 1014884"/>
                <a:gd name="connsiteX11" fmla="*/ 0 w 1866481"/>
                <a:gd name="connsiteY11" fmla="*/ 502418 h 1014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866481" h="1014884">
                  <a:moveTo>
                    <a:pt x="0" y="502418"/>
                  </a:moveTo>
                  <a:lnTo>
                    <a:pt x="1120391" y="0"/>
                  </a:lnTo>
                  <a:cubicBezTo>
                    <a:pt x="1177332" y="16747"/>
                    <a:pt x="1227573" y="25121"/>
                    <a:pt x="1291213" y="50242"/>
                  </a:cubicBezTo>
                  <a:cubicBezTo>
                    <a:pt x="1354853" y="75363"/>
                    <a:pt x="1441102" y="116393"/>
                    <a:pt x="1502229" y="150725"/>
                  </a:cubicBezTo>
                  <a:cubicBezTo>
                    <a:pt x="1563357" y="185057"/>
                    <a:pt x="1607736" y="212690"/>
                    <a:pt x="1657978" y="256233"/>
                  </a:cubicBezTo>
                  <a:cubicBezTo>
                    <a:pt x="1708220" y="299776"/>
                    <a:pt x="1770185" y="355879"/>
                    <a:pt x="1803679" y="411982"/>
                  </a:cubicBezTo>
                  <a:cubicBezTo>
                    <a:pt x="1837174" y="468085"/>
                    <a:pt x="1851409" y="540936"/>
                    <a:pt x="1858945" y="592853"/>
                  </a:cubicBezTo>
                  <a:cubicBezTo>
                    <a:pt x="1866481" y="644770"/>
                    <a:pt x="1861458" y="681613"/>
                    <a:pt x="1848897" y="723481"/>
                  </a:cubicBezTo>
                  <a:cubicBezTo>
                    <a:pt x="1836336" y="765349"/>
                    <a:pt x="1821263" y="802194"/>
                    <a:pt x="1783582" y="844062"/>
                  </a:cubicBezTo>
                  <a:cubicBezTo>
                    <a:pt x="1745901" y="885930"/>
                    <a:pt x="1663840" y="946220"/>
                    <a:pt x="1622809" y="974690"/>
                  </a:cubicBezTo>
                  <a:lnTo>
                    <a:pt x="1547446" y="1014884"/>
                  </a:lnTo>
                  <a:lnTo>
                    <a:pt x="0" y="502418"/>
                  </a:lnTo>
                  <a:close/>
                </a:path>
              </a:pathLst>
            </a:custGeom>
            <a:gradFill rotWithShape="1">
              <a:gsLst>
                <a:gs pos="0">
                  <a:srgbClr val="37B21A"/>
                </a:gs>
                <a:gs pos="100000">
                  <a:srgbClr val="80C535"/>
                </a:gs>
              </a:gsLst>
              <a:lin ang="16200000" scaled="0"/>
            </a:gradFill>
            <a:ln>
              <a:noFill/>
            </a:ln>
            <a:extLst/>
          </p:spPr>
          <p:txBody>
            <a:bodyPr/>
            <a:lstStyle/>
            <a:p>
              <a:pPr eaLnBrk="0" hangingPunct="0"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1307" name="任意多边形 21"/>
            <p:cNvSpPr>
              <a:spLocks noChangeArrowheads="1"/>
            </p:cNvSpPr>
            <p:nvPr/>
          </p:nvSpPr>
          <p:spPr bwMode="auto">
            <a:xfrm>
              <a:off x="4860759" y="3245853"/>
              <a:ext cx="1554310" cy="513862"/>
            </a:xfrm>
            <a:custGeom>
              <a:avLst/>
              <a:gdLst>
                <a:gd name="T0" fmla="*/ 0 w 1554310"/>
                <a:gd name="T1" fmla="*/ 0 h 513862"/>
                <a:gd name="T2" fmla="*/ 1554310 w 1554310"/>
                <a:gd name="T3" fmla="*/ 513862 h 513862"/>
                <a:gd name="T4" fmla="*/ 0 60000 65536"/>
                <a:gd name="T5" fmla="*/ 0 60000 65536"/>
                <a:gd name="T6" fmla="*/ 0 w 1554310"/>
                <a:gd name="T7" fmla="*/ 0 h 513862"/>
                <a:gd name="T8" fmla="*/ 1554310 w 1554310"/>
                <a:gd name="T9" fmla="*/ 513862 h 513862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554310" h="513862">
                  <a:moveTo>
                    <a:pt x="0" y="0"/>
                  </a:moveTo>
                  <a:lnTo>
                    <a:pt x="1554310" y="513862"/>
                  </a:lnTo>
                </a:path>
              </a:pathLst>
            </a:custGeom>
            <a:solidFill>
              <a:schemeClr val="accent1"/>
            </a:solidFill>
            <a:ln w="9525" algn="ctr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3" name="任意多边形 22"/>
            <p:cNvSpPr/>
            <p:nvPr/>
          </p:nvSpPr>
          <p:spPr bwMode="auto">
            <a:xfrm>
              <a:off x="6400800" y="3521171"/>
              <a:ext cx="288758" cy="235284"/>
            </a:xfrm>
            <a:custGeom>
              <a:avLst/>
              <a:gdLst>
                <a:gd name="connsiteX0" fmla="*/ 0 w 288758"/>
                <a:gd name="connsiteY0" fmla="*/ 235284 h 235284"/>
                <a:gd name="connsiteX1" fmla="*/ 80211 w 288758"/>
                <a:gd name="connsiteY1" fmla="*/ 192505 h 235284"/>
                <a:gd name="connsiteX2" fmla="*/ 192505 w 288758"/>
                <a:gd name="connsiteY2" fmla="*/ 112295 h 235284"/>
                <a:gd name="connsiteX3" fmla="*/ 288758 w 288758"/>
                <a:gd name="connsiteY3" fmla="*/ 0 h 235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8758" h="235284">
                  <a:moveTo>
                    <a:pt x="0" y="235284"/>
                  </a:moveTo>
                  <a:cubicBezTo>
                    <a:pt x="24063" y="224143"/>
                    <a:pt x="48127" y="213003"/>
                    <a:pt x="80211" y="192505"/>
                  </a:cubicBezTo>
                  <a:cubicBezTo>
                    <a:pt x="112295" y="172007"/>
                    <a:pt x="157747" y="144379"/>
                    <a:pt x="192505" y="112295"/>
                  </a:cubicBezTo>
                  <a:cubicBezTo>
                    <a:pt x="227263" y="80211"/>
                    <a:pt x="258010" y="40105"/>
                    <a:pt x="288758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17000">
                    <a:schemeClr val="bg1">
                      <a:alpha val="0"/>
                    </a:schemeClr>
                  </a:gs>
                  <a:gs pos="50000">
                    <a:schemeClr val="bg1"/>
                  </a:gs>
                  <a:gs pos="100000">
                    <a:schemeClr val="bg1"/>
                  </a:gs>
                </a:gsLst>
                <a:lin ang="5400000" scaled="0"/>
              </a:gra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eaLnBrk="0" hangingPunct="0">
                <a:defRPr/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1311" name="任意多边形 26"/>
            <p:cNvSpPr>
              <a:spLocks noChangeArrowheads="1"/>
            </p:cNvSpPr>
            <p:nvPr/>
          </p:nvSpPr>
          <p:spPr bwMode="auto">
            <a:xfrm>
              <a:off x="4859518" y="2894029"/>
              <a:ext cx="900259" cy="645736"/>
            </a:xfrm>
            <a:custGeom>
              <a:avLst/>
              <a:gdLst>
                <a:gd name="T0" fmla="*/ 787138 w 900259"/>
                <a:gd name="T1" fmla="*/ 0 h 645736"/>
                <a:gd name="T2" fmla="*/ 608028 w 900259"/>
                <a:gd name="T3" fmla="*/ 193249 h 645736"/>
                <a:gd name="T4" fmla="*/ 608028 w 900259"/>
                <a:gd name="T5" fmla="*/ 395926 h 645736"/>
                <a:gd name="T6" fmla="*/ 900259 w 900259"/>
                <a:gd name="T7" fmla="*/ 645736 h 645736"/>
                <a:gd name="T8" fmla="*/ 0 w 900259"/>
                <a:gd name="T9" fmla="*/ 353505 h 645736"/>
                <a:gd name="T10" fmla="*/ 787138 w 900259"/>
                <a:gd name="T11" fmla="*/ 0 h 64573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900259"/>
                <a:gd name="T19" fmla="*/ 0 h 645736"/>
                <a:gd name="T20" fmla="*/ 900259 w 900259"/>
                <a:gd name="T21" fmla="*/ 645736 h 6457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900259" h="645736">
                  <a:moveTo>
                    <a:pt x="787138" y="0"/>
                  </a:moveTo>
                  <a:cubicBezTo>
                    <a:pt x="712509" y="63630"/>
                    <a:pt x="637880" y="127261"/>
                    <a:pt x="608028" y="193249"/>
                  </a:cubicBezTo>
                  <a:cubicBezTo>
                    <a:pt x="578176" y="259237"/>
                    <a:pt x="559323" y="320512"/>
                    <a:pt x="608028" y="395926"/>
                  </a:cubicBezTo>
                  <a:cubicBezTo>
                    <a:pt x="656733" y="471341"/>
                    <a:pt x="778496" y="558538"/>
                    <a:pt x="900259" y="645736"/>
                  </a:cubicBezTo>
                  <a:lnTo>
                    <a:pt x="0" y="353505"/>
                  </a:lnTo>
                  <a:lnTo>
                    <a:pt x="787138" y="0"/>
                  </a:lnTo>
                  <a:close/>
                </a:path>
              </a:pathLst>
            </a:custGeom>
            <a:solidFill>
              <a:schemeClr val="bg1">
                <a:alpha val="10980"/>
              </a:schemeClr>
            </a:solidFill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</p:grpSp>
      <p:grpSp>
        <p:nvGrpSpPr>
          <p:cNvPr id="6" name="组合 28"/>
          <p:cNvGrpSpPr>
            <a:grpSpLocks/>
          </p:cNvGrpSpPr>
          <p:nvPr/>
        </p:nvGrpSpPr>
        <p:grpSpPr bwMode="auto">
          <a:xfrm>
            <a:off x="4049713" y="2813050"/>
            <a:ext cx="1960562" cy="1411288"/>
            <a:chOff x="2536371" y="2813538"/>
            <a:chExt cx="1960266" cy="1411453"/>
          </a:xfrm>
        </p:grpSpPr>
        <p:sp>
          <p:nvSpPr>
            <p:cNvPr id="12" name="任意多边形 11"/>
            <p:cNvSpPr/>
            <p:nvPr/>
          </p:nvSpPr>
          <p:spPr bwMode="auto">
            <a:xfrm>
              <a:off x="2552244" y="3421622"/>
              <a:ext cx="539669" cy="801781"/>
            </a:xfrm>
            <a:custGeom>
              <a:avLst/>
              <a:gdLst>
                <a:gd name="connsiteX0" fmla="*/ 547635 w 547635"/>
                <a:gd name="connsiteY0" fmla="*/ 798844 h 798844"/>
                <a:gd name="connsiteX1" fmla="*/ 411983 w 547635"/>
                <a:gd name="connsiteY1" fmla="*/ 758650 h 798844"/>
                <a:gd name="connsiteX2" fmla="*/ 231112 w 547635"/>
                <a:gd name="connsiteY2" fmla="*/ 638070 h 798844"/>
                <a:gd name="connsiteX3" fmla="*/ 140677 w 547635"/>
                <a:gd name="connsiteY3" fmla="*/ 542611 h 798844"/>
                <a:gd name="connsiteX4" fmla="*/ 75363 w 547635"/>
                <a:gd name="connsiteY4" fmla="*/ 432079 h 798844"/>
                <a:gd name="connsiteX5" fmla="*/ 45218 w 547635"/>
                <a:gd name="connsiteY5" fmla="*/ 291402 h 798844"/>
                <a:gd name="connsiteX6" fmla="*/ 0 w 547635"/>
                <a:gd name="connsiteY6" fmla="*/ 0 h 798844"/>
                <a:gd name="connsiteX7" fmla="*/ 507442 w 547635"/>
                <a:gd name="connsiteY7" fmla="*/ 447151 h 798844"/>
                <a:gd name="connsiteX8" fmla="*/ 547635 w 547635"/>
                <a:gd name="connsiteY8" fmla="*/ 798844 h 798844"/>
                <a:gd name="connsiteX0" fmla="*/ 539776 w 539776"/>
                <a:gd name="connsiteY0" fmla="*/ 802603 h 802603"/>
                <a:gd name="connsiteX1" fmla="*/ 411983 w 539776"/>
                <a:gd name="connsiteY1" fmla="*/ 758650 h 802603"/>
                <a:gd name="connsiteX2" fmla="*/ 231112 w 539776"/>
                <a:gd name="connsiteY2" fmla="*/ 638070 h 802603"/>
                <a:gd name="connsiteX3" fmla="*/ 140677 w 539776"/>
                <a:gd name="connsiteY3" fmla="*/ 542611 h 802603"/>
                <a:gd name="connsiteX4" fmla="*/ 75363 w 539776"/>
                <a:gd name="connsiteY4" fmla="*/ 432079 h 802603"/>
                <a:gd name="connsiteX5" fmla="*/ 45218 w 539776"/>
                <a:gd name="connsiteY5" fmla="*/ 291402 h 802603"/>
                <a:gd name="connsiteX6" fmla="*/ 0 w 539776"/>
                <a:gd name="connsiteY6" fmla="*/ 0 h 802603"/>
                <a:gd name="connsiteX7" fmla="*/ 507442 w 539776"/>
                <a:gd name="connsiteY7" fmla="*/ 447151 h 802603"/>
                <a:gd name="connsiteX8" fmla="*/ 539776 w 539776"/>
                <a:gd name="connsiteY8" fmla="*/ 802603 h 802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39776" h="802603">
                  <a:moveTo>
                    <a:pt x="539776" y="802603"/>
                  </a:moveTo>
                  <a:cubicBezTo>
                    <a:pt x="498327" y="795904"/>
                    <a:pt x="463427" y="786072"/>
                    <a:pt x="411983" y="758650"/>
                  </a:cubicBezTo>
                  <a:cubicBezTo>
                    <a:pt x="360539" y="731228"/>
                    <a:pt x="276330" y="674076"/>
                    <a:pt x="231112" y="638070"/>
                  </a:cubicBezTo>
                  <a:cubicBezTo>
                    <a:pt x="185894" y="602064"/>
                    <a:pt x="166635" y="576943"/>
                    <a:pt x="140677" y="542611"/>
                  </a:cubicBezTo>
                  <a:cubicBezTo>
                    <a:pt x="114719" y="508279"/>
                    <a:pt x="91273" y="473947"/>
                    <a:pt x="75363" y="432079"/>
                  </a:cubicBezTo>
                  <a:cubicBezTo>
                    <a:pt x="59453" y="390211"/>
                    <a:pt x="52335" y="340806"/>
                    <a:pt x="45218" y="291402"/>
                  </a:cubicBezTo>
                  <a:lnTo>
                    <a:pt x="0" y="0"/>
                  </a:lnTo>
                  <a:lnTo>
                    <a:pt x="507442" y="447151"/>
                  </a:lnTo>
                  <a:lnTo>
                    <a:pt x="539776" y="802603"/>
                  </a:lnTo>
                  <a:close/>
                </a:path>
              </a:pathLst>
            </a:custGeom>
            <a:gradFill rotWithShape="0">
              <a:gsLst>
                <a:gs pos="0">
                  <a:srgbClr val="16755D"/>
                </a:gs>
                <a:gs pos="11000">
                  <a:srgbClr val="16755D"/>
                </a:gs>
                <a:gs pos="52000">
                  <a:srgbClr val="119327"/>
                </a:gs>
                <a:gs pos="100000">
                  <a:srgbClr val="119327"/>
                </a:gs>
              </a:gsLst>
              <a:lin ang="21594000" scaled="0"/>
            </a:gradFill>
            <a:ln>
              <a:noFill/>
            </a:ln>
            <a:extLst/>
          </p:spPr>
          <p:txBody>
            <a:bodyPr/>
            <a:lstStyle/>
            <a:p>
              <a:pPr eaLnBrk="0" hangingPunct="0">
                <a:defRPr/>
              </a:pPr>
              <a:endParaRPr lang="zh-CN" altLang="en-US" kern="0">
                <a:solidFill>
                  <a:srgbClr val="FFFFFF"/>
                </a:solidFill>
              </a:endParaRPr>
            </a:p>
          </p:txBody>
        </p:sp>
        <p:sp>
          <p:nvSpPr>
            <p:cNvPr id="11" name="任意多边形 10"/>
            <p:cNvSpPr/>
            <p:nvPr/>
          </p:nvSpPr>
          <p:spPr bwMode="auto">
            <a:xfrm>
              <a:off x="3044294" y="3250152"/>
              <a:ext cx="1445994" cy="974839"/>
            </a:xfrm>
            <a:custGeom>
              <a:avLst/>
              <a:gdLst>
                <a:gd name="connsiteX0" fmla="*/ 0 w 1436914"/>
                <a:gd name="connsiteY0" fmla="*/ 617973 h 974690"/>
                <a:gd name="connsiteX1" fmla="*/ 45217 w 1436914"/>
                <a:gd name="connsiteY1" fmla="*/ 974690 h 974690"/>
                <a:gd name="connsiteX2" fmla="*/ 1431890 w 1436914"/>
                <a:gd name="connsiteY2" fmla="*/ 341644 h 974690"/>
                <a:gd name="connsiteX3" fmla="*/ 1436914 w 1436914"/>
                <a:gd name="connsiteY3" fmla="*/ 0 h 974690"/>
                <a:gd name="connsiteX4" fmla="*/ 1251020 w 1436914"/>
                <a:gd name="connsiteY4" fmla="*/ 40193 h 974690"/>
                <a:gd name="connsiteX5" fmla="*/ 0 w 1436914"/>
                <a:gd name="connsiteY5" fmla="*/ 617973 h 974690"/>
                <a:gd name="connsiteX0" fmla="*/ 0 w 1551727"/>
                <a:gd name="connsiteY0" fmla="*/ 577780 h 934497"/>
                <a:gd name="connsiteX1" fmla="*/ 45217 w 1551727"/>
                <a:gd name="connsiteY1" fmla="*/ 934497 h 934497"/>
                <a:gd name="connsiteX2" fmla="*/ 1431890 w 1551727"/>
                <a:gd name="connsiteY2" fmla="*/ 301451 h 934497"/>
                <a:gd name="connsiteX3" fmla="*/ 1551727 w 1551727"/>
                <a:gd name="connsiteY3" fmla="*/ 13112 h 934497"/>
                <a:gd name="connsiteX4" fmla="*/ 1251020 w 1551727"/>
                <a:gd name="connsiteY4" fmla="*/ 0 h 934497"/>
                <a:gd name="connsiteX5" fmla="*/ 0 w 1551727"/>
                <a:gd name="connsiteY5" fmla="*/ 577780 h 934497"/>
                <a:gd name="connsiteX0" fmla="*/ 0 w 1445115"/>
                <a:gd name="connsiteY0" fmla="*/ 626174 h 982891"/>
                <a:gd name="connsiteX1" fmla="*/ 45217 w 1445115"/>
                <a:gd name="connsiteY1" fmla="*/ 982891 h 982891"/>
                <a:gd name="connsiteX2" fmla="*/ 1431890 w 1445115"/>
                <a:gd name="connsiteY2" fmla="*/ 349845 h 982891"/>
                <a:gd name="connsiteX3" fmla="*/ 1445115 w 1445115"/>
                <a:gd name="connsiteY3" fmla="*/ 0 h 982891"/>
                <a:gd name="connsiteX4" fmla="*/ 1251020 w 1445115"/>
                <a:gd name="connsiteY4" fmla="*/ 48394 h 982891"/>
                <a:gd name="connsiteX5" fmla="*/ 0 w 1445115"/>
                <a:gd name="connsiteY5" fmla="*/ 626174 h 982891"/>
                <a:gd name="connsiteX0" fmla="*/ 0 w 1450582"/>
                <a:gd name="connsiteY0" fmla="*/ 618998 h 982891"/>
                <a:gd name="connsiteX1" fmla="*/ 50684 w 1450582"/>
                <a:gd name="connsiteY1" fmla="*/ 982891 h 982891"/>
                <a:gd name="connsiteX2" fmla="*/ 1437357 w 1450582"/>
                <a:gd name="connsiteY2" fmla="*/ 349845 h 982891"/>
                <a:gd name="connsiteX3" fmla="*/ 1450582 w 1450582"/>
                <a:gd name="connsiteY3" fmla="*/ 0 h 982891"/>
                <a:gd name="connsiteX4" fmla="*/ 1256487 w 1450582"/>
                <a:gd name="connsiteY4" fmla="*/ 48394 h 982891"/>
                <a:gd name="connsiteX5" fmla="*/ 0 w 1450582"/>
                <a:gd name="connsiteY5" fmla="*/ 618998 h 982891"/>
                <a:gd name="connsiteX0" fmla="*/ 0 w 1450582"/>
                <a:gd name="connsiteY0" fmla="*/ 618998 h 982549"/>
                <a:gd name="connsiteX1" fmla="*/ 38724 w 1450582"/>
                <a:gd name="connsiteY1" fmla="*/ 982549 h 982549"/>
                <a:gd name="connsiteX2" fmla="*/ 1437357 w 1450582"/>
                <a:gd name="connsiteY2" fmla="*/ 349845 h 982549"/>
                <a:gd name="connsiteX3" fmla="*/ 1450582 w 1450582"/>
                <a:gd name="connsiteY3" fmla="*/ 0 h 982549"/>
                <a:gd name="connsiteX4" fmla="*/ 1256487 w 1450582"/>
                <a:gd name="connsiteY4" fmla="*/ 48394 h 982549"/>
                <a:gd name="connsiteX5" fmla="*/ 0 w 1450582"/>
                <a:gd name="connsiteY5" fmla="*/ 618998 h 982549"/>
                <a:gd name="connsiteX0" fmla="*/ 0 w 1446368"/>
                <a:gd name="connsiteY0" fmla="*/ 610571 h 974122"/>
                <a:gd name="connsiteX1" fmla="*/ 38724 w 1446368"/>
                <a:gd name="connsiteY1" fmla="*/ 974122 h 974122"/>
                <a:gd name="connsiteX2" fmla="*/ 1437357 w 1446368"/>
                <a:gd name="connsiteY2" fmla="*/ 341418 h 974122"/>
                <a:gd name="connsiteX3" fmla="*/ 1446368 w 1446368"/>
                <a:gd name="connsiteY3" fmla="*/ 0 h 974122"/>
                <a:gd name="connsiteX4" fmla="*/ 1256487 w 1446368"/>
                <a:gd name="connsiteY4" fmla="*/ 39967 h 974122"/>
                <a:gd name="connsiteX5" fmla="*/ 0 w 1446368"/>
                <a:gd name="connsiteY5" fmla="*/ 610571 h 974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46368" h="974122">
                  <a:moveTo>
                    <a:pt x="0" y="610571"/>
                  </a:moveTo>
                  <a:cubicBezTo>
                    <a:pt x="18003" y="760459"/>
                    <a:pt x="29513" y="917181"/>
                    <a:pt x="38724" y="974122"/>
                  </a:cubicBezTo>
                  <a:cubicBezTo>
                    <a:pt x="500948" y="763107"/>
                    <a:pt x="1205408" y="503866"/>
                    <a:pt x="1437357" y="341418"/>
                  </a:cubicBezTo>
                  <a:cubicBezTo>
                    <a:pt x="1439032" y="227537"/>
                    <a:pt x="1444693" y="113881"/>
                    <a:pt x="1446368" y="0"/>
                  </a:cubicBezTo>
                  <a:lnTo>
                    <a:pt x="1256487" y="39967"/>
                  </a:lnTo>
                  <a:lnTo>
                    <a:pt x="0" y="610571"/>
                  </a:lnTo>
                  <a:close/>
                </a:path>
              </a:pathLst>
            </a:custGeom>
            <a:gradFill rotWithShape="0">
              <a:gsLst>
                <a:gs pos="0">
                  <a:srgbClr val="16755D"/>
                </a:gs>
                <a:gs pos="11000">
                  <a:srgbClr val="16755D"/>
                </a:gs>
                <a:gs pos="52000">
                  <a:srgbClr val="119327"/>
                </a:gs>
                <a:gs pos="100000">
                  <a:srgbClr val="119327"/>
                </a:gs>
              </a:gsLst>
              <a:lin ang="21594000" scaled="0"/>
            </a:gradFill>
            <a:ln>
              <a:noFill/>
            </a:ln>
            <a:extLst/>
          </p:spPr>
          <p:txBody>
            <a:bodyPr/>
            <a:lstStyle/>
            <a:p>
              <a:pPr eaLnBrk="0" hangingPunct="0">
                <a:defRPr/>
              </a:pPr>
              <a:endParaRPr lang="zh-CN" altLang="en-US" kern="0">
                <a:solidFill>
                  <a:srgbClr val="FFFFFF"/>
                </a:solidFill>
              </a:endParaRPr>
            </a:p>
          </p:txBody>
        </p:sp>
        <p:sp>
          <p:nvSpPr>
            <p:cNvPr id="8" name="任意多边形 7"/>
            <p:cNvSpPr/>
            <p:nvPr/>
          </p:nvSpPr>
          <p:spPr bwMode="auto">
            <a:xfrm>
              <a:off x="2536371" y="2813538"/>
              <a:ext cx="1960266" cy="1074864"/>
            </a:xfrm>
            <a:custGeom>
              <a:avLst/>
              <a:gdLst>
                <a:gd name="connsiteX0" fmla="*/ 1960266 w 1960266"/>
                <a:gd name="connsiteY0" fmla="*/ 437104 h 1075174"/>
                <a:gd name="connsiteX1" fmla="*/ 508280 w 1960266"/>
                <a:gd name="connsiteY1" fmla="*/ 1075174 h 1075174"/>
                <a:gd name="connsiteX2" fmla="*/ 417844 w 1960266"/>
                <a:gd name="connsiteY2" fmla="*/ 1050053 h 1075174"/>
                <a:gd name="connsiteX3" fmla="*/ 297264 w 1960266"/>
                <a:gd name="connsiteY3" fmla="*/ 984739 h 1075174"/>
                <a:gd name="connsiteX4" fmla="*/ 191756 w 1960266"/>
                <a:gd name="connsiteY4" fmla="*/ 909376 h 1075174"/>
                <a:gd name="connsiteX5" fmla="*/ 86249 w 1960266"/>
                <a:gd name="connsiteY5" fmla="*/ 803869 h 1075174"/>
                <a:gd name="connsiteX6" fmla="*/ 20934 w 1960266"/>
                <a:gd name="connsiteY6" fmla="*/ 673240 h 1075174"/>
                <a:gd name="connsiteX7" fmla="*/ 10886 w 1960266"/>
                <a:gd name="connsiteY7" fmla="*/ 492370 h 1075174"/>
                <a:gd name="connsiteX8" fmla="*/ 86249 w 1960266"/>
                <a:gd name="connsiteY8" fmla="*/ 321548 h 1075174"/>
                <a:gd name="connsiteX9" fmla="*/ 247022 w 1960266"/>
                <a:gd name="connsiteY9" fmla="*/ 170822 h 1075174"/>
                <a:gd name="connsiteX10" fmla="*/ 453014 w 1960266"/>
                <a:gd name="connsiteY10" fmla="*/ 55266 h 1075174"/>
                <a:gd name="connsiteX11" fmla="*/ 628860 w 1960266"/>
                <a:gd name="connsiteY11" fmla="*/ 0 h 1075174"/>
                <a:gd name="connsiteX12" fmla="*/ 1960266 w 1960266"/>
                <a:gd name="connsiteY12" fmla="*/ 437104 h 10751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960266" h="1075174">
                  <a:moveTo>
                    <a:pt x="1960266" y="437104"/>
                  </a:moveTo>
                  <a:lnTo>
                    <a:pt x="508280" y="1075174"/>
                  </a:lnTo>
                  <a:cubicBezTo>
                    <a:pt x="478135" y="1066800"/>
                    <a:pt x="453013" y="1065125"/>
                    <a:pt x="417844" y="1050053"/>
                  </a:cubicBezTo>
                  <a:cubicBezTo>
                    <a:pt x="382675" y="1034981"/>
                    <a:pt x="334945" y="1008185"/>
                    <a:pt x="297264" y="984739"/>
                  </a:cubicBezTo>
                  <a:cubicBezTo>
                    <a:pt x="259583" y="961293"/>
                    <a:pt x="226925" y="939521"/>
                    <a:pt x="191756" y="909376"/>
                  </a:cubicBezTo>
                  <a:cubicBezTo>
                    <a:pt x="156587" y="879231"/>
                    <a:pt x="114719" y="843225"/>
                    <a:pt x="86249" y="803869"/>
                  </a:cubicBezTo>
                  <a:cubicBezTo>
                    <a:pt x="57779" y="764513"/>
                    <a:pt x="33495" y="725157"/>
                    <a:pt x="20934" y="673240"/>
                  </a:cubicBezTo>
                  <a:cubicBezTo>
                    <a:pt x="8374" y="621324"/>
                    <a:pt x="0" y="550985"/>
                    <a:pt x="10886" y="492370"/>
                  </a:cubicBezTo>
                  <a:cubicBezTo>
                    <a:pt x="21772" y="433755"/>
                    <a:pt x="46893" y="375139"/>
                    <a:pt x="86249" y="321548"/>
                  </a:cubicBezTo>
                  <a:cubicBezTo>
                    <a:pt x="125605" y="267957"/>
                    <a:pt x="185895" y="215202"/>
                    <a:pt x="247022" y="170822"/>
                  </a:cubicBezTo>
                  <a:cubicBezTo>
                    <a:pt x="308149" y="126442"/>
                    <a:pt x="389374" y="83736"/>
                    <a:pt x="453014" y="55266"/>
                  </a:cubicBezTo>
                  <a:cubicBezTo>
                    <a:pt x="516654" y="26796"/>
                    <a:pt x="572757" y="13398"/>
                    <a:pt x="628860" y="0"/>
                  </a:cubicBezTo>
                  <a:lnTo>
                    <a:pt x="1960266" y="437104"/>
                  </a:lnTo>
                  <a:close/>
                </a:path>
              </a:pathLst>
            </a:custGeom>
            <a:gradFill rotWithShape="1">
              <a:gsLst>
                <a:gs pos="0">
                  <a:srgbClr val="37B21A"/>
                </a:gs>
                <a:gs pos="100000">
                  <a:srgbClr val="80C535"/>
                </a:gs>
              </a:gsLst>
              <a:lin ang="1200000" scaled="0"/>
            </a:gradFill>
            <a:ln>
              <a:noFill/>
            </a:ln>
            <a:extLst/>
          </p:spPr>
          <p:txBody>
            <a:bodyPr/>
            <a:lstStyle/>
            <a:p>
              <a:pPr eaLnBrk="0" hangingPunct="0"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1299" name="任意多边形 17"/>
            <p:cNvSpPr>
              <a:spLocks noChangeArrowheads="1"/>
            </p:cNvSpPr>
            <p:nvPr/>
          </p:nvSpPr>
          <p:spPr bwMode="auto">
            <a:xfrm>
              <a:off x="3031768" y="3246065"/>
              <a:ext cx="1449136" cy="636337"/>
            </a:xfrm>
            <a:custGeom>
              <a:avLst/>
              <a:gdLst>
                <a:gd name="T0" fmla="*/ 1449136 w 1449136"/>
                <a:gd name="T1" fmla="*/ 0 h 636337"/>
                <a:gd name="T2" fmla="*/ 1446519 w 1449136"/>
                <a:gd name="T3" fmla="*/ 10927 h 636337"/>
                <a:gd name="T4" fmla="*/ 0 w 1449136"/>
                <a:gd name="T5" fmla="*/ 636337 h 63633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449136" h="636337">
                  <a:moveTo>
                    <a:pt x="1449136" y="0"/>
                  </a:moveTo>
                  <a:lnTo>
                    <a:pt x="1446519" y="10927"/>
                  </a:lnTo>
                  <a:lnTo>
                    <a:pt x="0" y="636337"/>
                  </a:lnTo>
                </a:path>
              </a:pathLst>
            </a:custGeom>
            <a:solidFill>
              <a:schemeClr val="accent1"/>
            </a:solidFill>
            <a:ln w="9525" algn="ctr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9" name="任意多边形 18"/>
            <p:cNvSpPr/>
            <p:nvPr/>
          </p:nvSpPr>
          <p:spPr bwMode="auto">
            <a:xfrm>
              <a:off x="2563172" y="3503221"/>
              <a:ext cx="484828" cy="368969"/>
            </a:xfrm>
            <a:custGeom>
              <a:avLst/>
              <a:gdLst>
                <a:gd name="connsiteX0" fmla="*/ 484828 w 484828"/>
                <a:gd name="connsiteY0" fmla="*/ 368969 h 368969"/>
                <a:gd name="connsiteX1" fmla="*/ 377881 w 484828"/>
                <a:gd name="connsiteY1" fmla="*/ 342232 h 368969"/>
                <a:gd name="connsiteX2" fmla="*/ 249544 w 484828"/>
                <a:gd name="connsiteY2" fmla="*/ 272716 h 368969"/>
                <a:gd name="connsiteX3" fmla="*/ 137249 w 484828"/>
                <a:gd name="connsiteY3" fmla="*/ 187158 h 368969"/>
                <a:gd name="connsiteX4" fmla="*/ 40996 w 484828"/>
                <a:gd name="connsiteY4" fmla="*/ 80211 h 368969"/>
                <a:gd name="connsiteX5" fmla="*/ 3565 w 484828"/>
                <a:gd name="connsiteY5" fmla="*/ 0 h 3689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84828" h="368969">
                  <a:moveTo>
                    <a:pt x="484828" y="368969"/>
                  </a:moveTo>
                  <a:cubicBezTo>
                    <a:pt x="450961" y="363621"/>
                    <a:pt x="417095" y="358274"/>
                    <a:pt x="377881" y="342232"/>
                  </a:cubicBezTo>
                  <a:cubicBezTo>
                    <a:pt x="338667" y="326190"/>
                    <a:pt x="289649" y="298562"/>
                    <a:pt x="249544" y="272716"/>
                  </a:cubicBezTo>
                  <a:cubicBezTo>
                    <a:pt x="209439" y="246870"/>
                    <a:pt x="172007" y="219242"/>
                    <a:pt x="137249" y="187158"/>
                  </a:cubicBezTo>
                  <a:cubicBezTo>
                    <a:pt x="102491" y="155074"/>
                    <a:pt x="63277" y="111404"/>
                    <a:pt x="40996" y="80211"/>
                  </a:cubicBezTo>
                  <a:cubicBezTo>
                    <a:pt x="18715" y="49018"/>
                    <a:pt x="0" y="23172"/>
                    <a:pt x="3565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9000">
                    <a:schemeClr val="bg1">
                      <a:alpha val="0"/>
                    </a:schemeClr>
                  </a:gs>
                  <a:gs pos="50000">
                    <a:schemeClr val="bg1"/>
                  </a:gs>
                  <a:gs pos="100000">
                    <a:schemeClr val="bg1"/>
                  </a:gs>
                </a:gsLst>
                <a:lin ang="5400000" scaled="0"/>
              </a:gra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eaLnBrk="0" hangingPunct="0">
                <a:defRPr/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1303" name="任意多边形 23"/>
            <p:cNvSpPr>
              <a:spLocks noChangeArrowheads="1"/>
            </p:cNvSpPr>
            <p:nvPr/>
          </p:nvSpPr>
          <p:spPr bwMode="auto">
            <a:xfrm>
              <a:off x="3167406" y="2813901"/>
              <a:ext cx="1329180" cy="862553"/>
            </a:xfrm>
            <a:custGeom>
              <a:avLst/>
              <a:gdLst>
                <a:gd name="T0" fmla="*/ 0 w 1329180"/>
                <a:gd name="T1" fmla="*/ 0 h 862553"/>
                <a:gd name="T2" fmla="*/ 377072 w 1329180"/>
                <a:gd name="T3" fmla="*/ 197963 h 862553"/>
                <a:gd name="T4" fmla="*/ 556182 w 1329180"/>
                <a:gd name="T5" fmla="*/ 400639 h 862553"/>
                <a:gd name="T6" fmla="*/ 565608 w 1329180"/>
                <a:gd name="T7" fmla="*/ 678730 h 862553"/>
                <a:gd name="T8" fmla="*/ 353505 w 1329180"/>
                <a:gd name="T9" fmla="*/ 862553 h 862553"/>
                <a:gd name="T10" fmla="*/ 1329180 w 1329180"/>
                <a:gd name="T11" fmla="*/ 433633 h 862553"/>
                <a:gd name="T12" fmla="*/ 0 w 1329180"/>
                <a:gd name="T13" fmla="*/ 0 h 86255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329180"/>
                <a:gd name="T22" fmla="*/ 0 h 862553"/>
                <a:gd name="T23" fmla="*/ 1329180 w 1329180"/>
                <a:gd name="T24" fmla="*/ 862553 h 86255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329180" h="862553">
                  <a:moveTo>
                    <a:pt x="0" y="0"/>
                  </a:moveTo>
                  <a:cubicBezTo>
                    <a:pt x="142187" y="65595"/>
                    <a:pt x="284375" y="131190"/>
                    <a:pt x="377072" y="197963"/>
                  </a:cubicBezTo>
                  <a:cubicBezTo>
                    <a:pt x="469769" y="264736"/>
                    <a:pt x="524759" y="320511"/>
                    <a:pt x="556182" y="400639"/>
                  </a:cubicBezTo>
                  <a:cubicBezTo>
                    <a:pt x="587605" y="480767"/>
                    <a:pt x="599387" y="601745"/>
                    <a:pt x="565608" y="678730"/>
                  </a:cubicBezTo>
                  <a:cubicBezTo>
                    <a:pt x="531829" y="755715"/>
                    <a:pt x="442667" y="809134"/>
                    <a:pt x="353505" y="862553"/>
                  </a:cubicBezTo>
                  <a:lnTo>
                    <a:pt x="1329180" y="43363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7843"/>
              </a:schemeClr>
            </a:solidFill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</p:grpSp>
      <p:grpSp>
        <p:nvGrpSpPr>
          <p:cNvPr id="7" name="组合 30"/>
          <p:cNvGrpSpPr>
            <a:grpSpLocks/>
          </p:cNvGrpSpPr>
          <p:nvPr/>
        </p:nvGrpSpPr>
        <p:grpSpPr bwMode="auto">
          <a:xfrm>
            <a:off x="4694238" y="3275014"/>
            <a:ext cx="3084512" cy="1557337"/>
            <a:chOff x="3180303" y="3275763"/>
            <a:chExt cx="3084844" cy="1555819"/>
          </a:xfrm>
        </p:grpSpPr>
        <p:sp>
          <p:nvSpPr>
            <p:cNvPr id="5" name="任意多边形 4"/>
            <p:cNvSpPr/>
            <p:nvPr/>
          </p:nvSpPr>
          <p:spPr bwMode="auto">
            <a:xfrm>
              <a:off x="3189829" y="3797541"/>
              <a:ext cx="3070555" cy="1034041"/>
            </a:xfrm>
            <a:custGeom>
              <a:avLst/>
              <a:gdLst>
                <a:gd name="connsiteX0" fmla="*/ 0 w 3069771"/>
                <a:gd name="connsiteY0" fmla="*/ 105508 h 1033305"/>
                <a:gd name="connsiteX1" fmla="*/ 35169 w 3069771"/>
                <a:gd name="connsiteY1" fmla="*/ 442127 h 1033305"/>
                <a:gd name="connsiteX2" fmla="*/ 115556 w 3069771"/>
                <a:gd name="connsiteY2" fmla="*/ 532563 h 1033305"/>
                <a:gd name="connsiteX3" fmla="*/ 336619 w 3069771"/>
                <a:gd name="connsiteY3" fmla="*/ 708409 h 1033305"/>
                <a:gd name="connsiteX4" fmla="*/ 607925 w 3069771"/>
                <a:gd name="connsiteY4" fmla="*/ 844061 h 1033305"/>
                <a:gd name="connsiteX5" fmla="*/ 849085 w 3069771"/>
                <a:gd name="connsiteY5" fmla="*/ 929472 h 1033305"/>
                <a:gd name="connsiteX6" fmla="*/ 1150536 w 3069771"/>
                <a:gd name="connsiteY6" fmla="*/ 994787 h 1033305"/>
                <a:gd name="connsiteX7" fmla="*/ 1482132 w 3069771"/>
                <a:gd name="connsiteY7" fmla="*/ 1029956 h 1033305"/>
                <a:gd name="connsiteX8" fmla="*/ 1803679 w 3069771"/>
                <a:gd name="connsiteY8" fmla="*/ 1014883 h 1033305"/>
                <a:gd name="connsiteX9" fmla="*/ 2205613 w 3069771"/>
                <a:gd name="connsiteY9" fmla="*/ 929472 h 1033305"/>
                <a:gd name="connsiteX10" fmla="*/ 2577402 w 3069771"/>
                <a:gd name="connsiteY10" fmla="*/ 763675 h 1033305"/>
                <a:gd name="connsiteX11" fmla="*/ 2833635 w 3069771"/>
                <a:gd name="connsiteY11" fmla="*/ 552659 h 1033305"/>
                <a:gd name="connsiteX12" fmla="*/ 2999433 w 3069771"/>
                <a:gd name="connsiteY12" fmla="*/ 331596 h 1033305"/>
                <a:gd name="connsiteX13" fmla="*/ 3069771 w 3069771"/>
                <a:gd name="connsiteY13" fmla="*/ 0 h 1033305"/>
                <a:gd name="connsiteX14" fmla="*/ 2878852 w 3069771"/>
                <a:gd name="connsiteY14" fmla="*/ 130628 h 1033305"/>
                <a:gd name="connsiteX15" fmla="*/ 2215661 w 3069771"/>
                <a:gd name="connsiteY15" fmla="*/ 447152 h 1033305"/>
                <a:gd name="connsiteX16" fmla="*/ 1386672 w 3069771"/>
                <a:gd name="connsiteY16" fmla="*/ 487345 h 1033305"/>
                <a:gd name="connsiteX17" fmla="*/ 648118 w 3069771"/>
                <a:gd name="connsiteY17" fmla="*/ 386861 h 1033305"/>
                <a:gd name="connsiteX18" fmla="*/ 160773 w 3069771"/>
                <a:gd name="connsiteY18" fmla="*/ 155749 h 1033305"/>
                <a:gd name="connsiteX19" fmla="*/ 0 w 3069771"/>
                <a:gd name="connsiteY19" fmla="*/ 105508 h 1033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3069771" h="1033305">
                  <a:moveTo>
                    <a:pt x="0" y="105508"/>
                  </a:moveTo>
                  <a:lnTo>
                    <a:pt x="35169" y="442127"/>
                  </a:lnTo>
                  <a:cubicBezTo>
                    <a:pt x="61965" y="472272"/>
                    <a:pt x="65314" y="488183"/>
                    <a:pt x="115556" y="532563"/>
                  </a:cubicBezTo>
                  <a:cubicBezTo>
                    <a:pt x="165798" y="576943"/>
                    <a:pt x="254558" y="656493"/>
                    <a:pt x="336619" y="708409"/>
                  </a:cubicBezTo>
                  <a:cubicBezTo>
                    <a:pt x="418681" y="760325"/>
                    <a:pt x="522514" y="807217"/>
                    <a:pt x="607925" y="844061"/>
                  </a:cubicBezTo>
                  <a:cubicBezTo>
                    <a:pt x="693336" y="880905"/>
                    <a:pt x="758650" y="904351"/>
                    <a:pt x="849085" y="929472"/>
                  </a:cubicBezTo>
                  <a:cubicBezTo>
                    <a:pt x="939520" y="954593"/>
                    <a:pt x="1045028" y="978040"/>
                    <a:pt x="1150536" y="994787"/>
                  </a:cubicBezTo>
                  <a:cubicBezTo>
                    <a:pt x="1256044" y="1011534"/>
                    <a:pt x="1373275" y="1026607"/>
                    <a:pt x="1482132" y="1029956"/>
                  </a:cubicBezTo>
                  <a:cubicBezTo>
                    <a:pt x="1590989" y="1033305"/>
                    <a:pt x="1683099" y="1031630"/>
                    <a:pt x="1803679" y="1014883"/>
                  </a:cubicBezTo>
                  <a:cubicBezTo>
                    <a:pt x="1924259" y="998136"/>
                    <a:pt x="2076659" y="971340"/>
                    <a:pt x="2205613" y="929472"/>
                  </a:cubicBezTo>
                  <a:cubicBezTo>
                    <a:pt x="2334567" y="887604"/>
                    <a:pt x="2472732" y="826477"/>
                    <a:pt x="2577402" y="763675"/>
                  </a:cubicBezTo>
                  <a:cubicBezTo>
                    <a:pt x="2682072" y="700873"/>
                    <a:pt x="2763296" y="624672"/>
                    <a:pt x="2833635" y="552659"/>
                  </a:cubicBezTo>
                  <a:cubicBezTo>
                    <a:pt x="2903974" y="480646"/>
                    <a:pt x="2951703" y="406121"/>
                    <a:pt x="2999433" y="331596"/>
                  </a:cubicBezTo>
                  <a:lnTo>
                    <a:pt x="3069771" y="0"/>
                  </a:lnTo>
                  <a:lnTo>
                    <a:pt x="2878852" y="130628"/>
                  </a:lnTo>
                  <a:lnTo>
                    <a:pt x="2215661" y="447152"/>
                  </a:lnTo>
                  <a:lnTo>
                    <a:pt x="1386672" y="487345"/>
                  </a:lnTo>
                  <a:lnTo>
                    <a:pt x="648118" y="386861"/>
                  </a:lnTo>
                  <a:lnTo>
                    <a:pt x="160773" y="155749"/>
                  </a:lnTo>
                  <a:lnTo>
                    <a:pt x="0" y="105508"/>
                  </a:lnTo>
                  <a:close/>
                </a:path>
              </a:pathLst>
            </a:custGeom>
            <a:gradFill rotWithShape="0">
              <a:gsLst>
                <a:gs pos="0">
                  <a:srgbClr val="00B0F0"/>
                </a:gs>
                <a:gs pos="100000">
                  <a:srgbClr val="0070C0"/>
                </a:gs>
              </a:gsLst>
              <a:lin ang="9000000" scaled="0"/>
            </a:gradFill>
            <a:ln>
              <a:noFill/>
            </a:ln>
            <a:extLst/>
          </p:spPr>
          <p:txBody>
            <a:bodyPr/>
            <a:lstStyle/>
            <a:p>
              <a:pPr eaLnBrk="0" hangingPunct="0"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4" name="任意多边形 3"/>
            <p:cNvSpPr/>
            <p:nvPr/>
          </p:nvSpPr>
          <p:spPr bwMode="auto">
            <a:xfrm>
              <a:off x="3180303" y="3275763"/>
              <a:ext cx="3084844" cy="1219597"/>
            </a:xfrm>
            <a:custGeom>
              <a:avLst/>
              <a:gdLst>
                <a:gd name="connsiteX0" fmla="*/ 1497205 w 3084844"/>
                <a:gd name="connsiteY0" fmla="*/ 0 h 1220037"/>
                <a:gd name="connsiteX1" fmla="*/ 0 w 3084844"/>
                <a:gd name="connsiteY1" fmla="*/ 628022 h 1220037"/>
                <a:gd name="connsiteX2" fmla="*/ 246185 w 3084844"/>
                <a:gd name="connsiteY2" fmla="*/ 844061 h 1220037"/>
                <a:gd name="connsiteX3" fmla="*/ 602901 w 3084844"/>
                <a:gd name="connsiteY3" fmla="*/ 1029956 h 1220037"/>
                <a:gd name="connsiteX4" fmla="*/ 1014884 w 3084844"/>
                <a:gd name="connsiteY4" fmla="*/ 1155560 h 1220037"/>
                <a:gd name="connsiteX5" fmla="*/ 1472084 w 3084844"/>
                <a:gd name="connsiteY5" fmla="*/ 1215850 h 1220037"/>
                <a:gd name="connsiteX6" fmla="*/ 1964453 w 3084844"/>
                <a:gd name="connsiteY6" fmla="*/ 1180681 h 1220037"/>
                <a:gd name="connsiteX7" fmla="*/ 2436726 w 3084844"/>
                <a:gd name="connsiteY7" fmla="*/ 1050052 h 1220037"/>
                <a:gd name="connsiteX8" fmla="*/ 2833635 w 3084844"/>
                <a:gd name="connsiteY8" fmla="*/ 834013 h 1220037"/>
                <a:gd name="connsiteX9" fmla="*/ 3084844 w 3084844"/>
                <a:gd name="connsiteY9" fmla="*/ 522514 h 1220037"/>
                <a:gd name="connsiteX10" fmla="*/ 1497205 w 3084844"/>
                <a:gd name="connsiteY10" fmla="*/ 0 h 1220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084844" h="1220037">
                  <a:moveTo>
                    <a:pt x="1497205" y="0"/>
                  </a:moveTo>
                  <a:lnTo>
                    <a:pt x="0" y="628022"/>
                  </a:lnTo>
                  <a:cubicBezTo>
                    <a:pt x="82062" y="700035"/>
                    <a:pt x="145702" y="777072"/>
                    <a:pt x="246185" y="844061"/>
                  </a:cubicBezTo>
                  <a:cubicBezTo>
                    <a:pt x="346668" y="911050"/>
                    <a:pt x="474785" y="978040"/>
                    <a:pt x="602901" y="1029956"/>
                  </a:cubicBezTo>
                  <a:cubicBezTo>
                    <a:pt x="731017" y="1081872"/>
                    <a:pt x="870020" y="1124578"/>
                    <a:pt x="1014884" y="1155560"/>
                  </a:cubicBezTo>
                  <a:cubicBezTo>
                    <a:pt x="1159748" y="1186542"/>
                    <a:pt x="1313823" y="1211663"/>
                    <a:pt x="1472084" y="1215850"/>
                  </a:cubicBezTo>
                  <a:cubicBezTo>
                    <a:pt x="1630345" y="1220037"/>
                    <a:pt x="1803679" y="1208314"/>
                    <a:pt x="1964453" y="1180681"/>
                  </a:cubicBezTo>
                  <a:cubicBezTo>
                    <a:pt x="2125227" y="1153048"/>
                    <a:pt x="2291862" y="1107830"/>
                    <a:pt x="2436726" y="1050052"/>
                  </a:cubicBezTo>
                  <a:cubicBezTo>
                    <a:pt x="2581590" y="992274"/>
                    <a:pt x="2725615" y="921936"/>
                    <a:pt x="2833635" y="834013"/>
                  </a:cubicBezTo>
                  <a:cubicBezTo>
                    <a:pt x="2941655" y="746090"/>
                    <a:pt x="3013249" y="634302"/>
                    <a:pt x="3084844" y="522514"/>
                  </a:cubicBezTo>
                  <a:lnTo>
                    <a:pt x="1497205" y="0"/>
                  </a:lnTo>
                  <a:close/>
                </a:path>
              </a:pathLst>
            </a:custGeom>
            <a:gradFill rotWithShape="0">
              <a:gsLst>
                <a:gs pos="0">
                  <a:srgbClr val="79DCFF"/>
                </a:gs>
                <a:gs pos="100000">
                  <a:srgbClr val="00B0F0"/>
                </a:gs>
              </a:gsLst>
              <a:lin ang="8400000" scaled="0"/>
            </a:gradFill>
            <a:ln>
              <a:noFill/>
            </a:ln>
            <a:extLst/>
          </p:spPr>
          <p:txBody>
            <a:bodyPr/>
            <a:lstStyle/>
            <a:p>
              <a:pPr eaLnBrk="0" hangingPunct="0"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7" name="任意多边形 16"/>
            <p:cNvSpPr/>
            <p:nvPr/>
          </p:nvSpPr>
          <p:spPr bwMode="auto">
            <a:xfrm>
              <a:off x="3193128" y="3796092"/>
              <a:ext cx="3062741" cy="688033"/>
            </a:xfrm>
            <a:custGeom>
              <a:avLst/>
              <a:gdLst>
                <a:gd name="connsiteX0" fmla="*/ 0 w 3071267"/>
                <a:gd name="connsiteY0" fmla="*/ 97722 h 693362"/>
                <a:gd name="connsiteX1" fmla="*/ 104702 w 3071267"/>
                <a:gd name="connsiteY1" fmla="*/ 223365 h 693362"/>
                <a:gd name="connsiteX2" fmla="*/ 397868 w 3071267"/>
                <a:gd name="connsiteY2" fmla="*/ 418809 h 693362"/>
                <a:gd name="connsiteX3" fmla="*/ 725936 w 3071267"/>
                <a:gd name="connsiteY3" fmla="*/ 558412 h 693362"/>
                <a:gd name="connsiteX4" fmla="*/ 1095884 w 3071267"/>
                <a:gd name="connsiteY4" fmla="*/ 649154 h 693362"/>
                <a:gd name="connsiteX5" fmla="*/ 1479792 w 3071267"/>
                <a:gd name="connsiteY5" fmla="*/ 691035 h 693362"/>
                <a:gd name="connsiteX6" fmla="*/ 1954443 w 3071267"/>
                <a:gd name="connsiteY6" fmla="*/ 663115 h 693362"/>
                <a:gd name="connsiteX7" fmla="*/ 2394192 w 3071267"/>
                <a:gd name="connsiteY7" fmla="*/ 544452 h 693362"/>
                <a:gd name="connsiteX8" fmla="*/ 2708299 w 3071267"/>
                <a:gd name="connsiteY8" fmla="*/ 390889 h 693362"/>
                <a:gd name="connsiteX9" fmla="*/ 2938644 w 3071267"/>
                <a:gd name="connsiteY9" fmla="*/ 188464 h 693362"/>
                <a:gd name="connsiteX10" fmla="*/ 3071267 w 3071267"/>
                <a:gd name="connsiteY10" fmla="*/ 0 h 693362"/>
                <a:gd name="connsiteX0" fmla="*/ 0 w 3071267"/>
                <a:gd name="connsiteY0" fmla="*/ 97722 h 693362"/>
                <a:gd name="connsiteX1" fmla="*/ 104702 w 3071267"/>
                <a:gd name="connsiteY1" fmla="*/ 223365 h 693362"/>
                <a:gd name="connsiteX2" fmla="*/ 397868 w 3071267"/>
                <a:gd name="connsiteY2" fmla="*/ 418809 h 693362"/>
                <a:gd name="connsiteX3" fmla="*/ 725936 w 3071267"/>
                <a:gd name="connsiteY3" fmla="*/ 558412 h 693362"/>
                <a:gd name="connsiteX4" fmla="*/ 1095884 w 3071267"/>
                <a:gd name="connsiteY4" fmla="*/ 649154 h 693362"/>
                <a:gd name="connsiteX5" fmla="*/ 1479792 w 3071267"/>
                <a:gd name="connsiteY5" fmla="*/ 691035 h 693362"/>
                <a:gd name="connsiteX6" fmla="*/ 1954443 w 3071267"/>
                <a:gd name="connsiteY6" fmla="*/ 663115 h 693362"/>
                <a:gd name="connsiteX7" fmla="*/ 2394192 w 3071267"/>
                <a:gd name="connsiteY7" fmla="*/ 544452 h 693362"/>
                <a:gd name="connsiteX8" fmla="*/ 2708299 w 3071267"/>
                <a:gd name="connsiteY8" fmla="*/ 390889 h 693362"/>
                <a:gd name="connsiteX9" fmla="*/ 2938644 w 3071267"/>
                <a:gd name="connsiteY9" fmla="*/ 188464 h 693362"/>
                <a:gd name="connsiteX10" fmla="*/ 3071267 w 3071267"/>
                <a:gd name="connsiteY10" fmla="*/ 0 h 693362"/>
                <a:gd name="connsiteX0" fmla="*/ 0 w 3071267"/>
                <a:gd name="connsiteY0" fmla="*/ 97722 h 693362"/>
                <a:gd name="connsiteX1" fmla="*/ 115183 w 3071267"/>
                <a:gd name="connsiteY1" fmla="*/ 229880 h 693362"/>
                <a:gd name="connsiteX2" fmla="*/ 397868 w 3071267"/>
                <a:gd name="connsiteY2" fmla="*/ 418809 h 693362"/>
                <a:gd name="connsiteX3" fmla="*/ 725936 w 3071267"/>
                <a:gd name="connsiteY3" fmla="*/ 558412 h 693362"/>
                <a:gd name="connsiteX4" fmla="*/ 1095884 w 3071267"/>
                <a:gd name="connsiteY4" fmla="*/ 649154 h 693362"/>
                <a:gd name="connsiteX5" fmla="*/ 1479792 w 3071267"/>
                <a:gd name="connsiteY5" fmla="*/ 691035 h 693362"/>
                <a:gd name="connsiteX6" fmla="*/ 1954443 w 3071267"/>
                <a:gd name="connsiteY6" fmla="*/ 663115 h 693362"/>
                <a:gd name="connsiteX7" fmla="*/ 2394192 w 3071267"/>
                <a:gd name="connsiteY7" fmla="*/ 544452 h 693362"/>
                <a:gd name="connsiteX8" fmla="*/ 2708299 w 3071267"/>
                <a:gd name="connsiteY8" fmla="*/ 390889 h 693362"/>
                <a:gd name="connsiteX9" fmla="*/ 2938644 w 3071267"/>
                <a:gd name="connsiteY9" fmla="*/ 188464 h 693362"/>
                <a:gd name="connsiteX10" fmla="*/ 3071267 w 3071267"/>
                <a:gd name="connsiteY10" fmla="*/ 0 h 693362"/>
                <a:gd name="connsiteX0" fmla="*/ 0 w 3076596"/>
                <a:gd name="connsiteY0" fmla="*/ 109445 h 705085"/>
                <a:gd name="connsiteX1" fmla="*/ 115183 w 3076596"/>
                <a:gd name="connsiteY1" fmla="*/ 241603 h 705085"/>
                <a:gd name="connsiteX2" fmla="*/ 397868 w 3076596"/>
                <a:gd name="connsiteY2" fmla="*/ 430532 h 705085"/>
                <a:gd name="connsiteX3" fmla="*/ 725936 w 3076596"/>
                <a:gd name="connsiteY3" fmla="*/ 570135 h 705085"/>
                <a:gd name="connsiteX4" fmla="*/ 1095884 w 3076596"/>
                <a:gd name="connsiteY4" fmla="*/ 660877 h 705085"/>
                <a:gd name="connsiteX5" fmla="*/ 1479792 w 3076596"/>
                <a:gd name="connsiteY5" fmla="*/ 702758 h 705085"/>
                <a:gd name="connsiteX6" fmla="*/ 1954443 w 3076596"/>
                <a:gd name="connsiteY6" fmla="*/ 674838 h 705085"/>
                <a:gd name="connsiteX7" fmla="*/ 2394192 w 3076596"/>
                <a:gd name="connsiteY7" fmla="*/ 556175 h 705085"/>
                <a:gd name="connsiteX8" fmla="*/ 2708299 w 3076596"/>
                <a:gd name="connsiteY8" fmla="*/ 402612 h 705085"/>
                <a:gd name="connsiteX9" fmla="*/ 2938644 w 3076596"/>
                <a:gd name="connsiteY9" fmla="*/ 200187 h 705085"/>
                <a:gd name="connsiteX10" fmla="*/ 3076596 w 3076596"/>
                <a:gd name="connsiteY10" fmla="*/ 0 h 705085"/>
                <a:gd name="connsiteX0" fmla="*/ 0 w 3065939"/>
                <a:gd name="connsiteY0" fmla="*/ 92393 h 688033"/>
                <a:gd name="connsiteX1" fmla="*/ 115183 w 3065939"/>
                <a:gd name="connsiteY1" fmla="*/ 224551 h 688033"/>
                <a:gd name="connsiteX2" fmla="*/ 397868 w 3065939"/>
                <a:gd name="connsiteY2" fmla="*/ 413480 h 688033"/>
                <a:gd name="connsiteX3" fmla="*/ 725936 w 3065939"/>
                <a:gd name="connsiteY3" fmla="*/ 553083 h 688033"/>
                <a:gd name="connsiteX4" fmla="*/ 1095884 w 3065939"/>
                <a:gd name="connsiteY4" fmla="*/ 643825 h 688033"/>
                <a:gd name="connsiteX5" fmla="*/ 1479792 w 3065939"/>
                <a:gd name="connsiteY5" fmla="*/ 685706 h 688033"/>
                <a:gd name="connsiteX6" fmla="*/ 1954443 w 3065939"/>
                <a:gd name="connsiteY6" fmla="*/ 657786 h 688033"/>
                <a:gd name="connsiteX7" fmla="*/ 2394192 w 3065939"/>
                <a:gd name="connsiteY7" fmla="*/ 539123 h 688033"/>
                <a:gd name="connsiteX8" fmla="*/ 2708299 w 3065939"/>
                <a:gd name="connsiteY8" fmla="*/ 385560 h 688033"/>
                <a:gd name="connsiteX9" fmla="*/ 2938644 w 3065939"/>
                <a:gd name="connsiteY9" fmla="*/ 183135 h 688033"/>
                <a:gd name="connsiteX10" fmla="*/ 3065939 w 3065939"/>
                <a:gd name="connsiteY10" fmla="*/ 0 h 688033"/>
                <a:gd name="connsiteX0" fmla="*/ 0 w 3062741"/>
                <a:gd name="connsiteY0" fmla="*/ 108379 h 688033"/>
                <a:gd name="connsiteX1" fmla="*/ 111985 w 3062741"/>
                <a:gd name="connsiteY1" fmla="*/ 224551 h 688033"/>
                <a:gd name="connsiteX2" fmla="*/ 394670 w 3062741"/>
                <a:gd name="connsiteY2" fmla="*/ 413480 h 688033"/>
                <a:gd name="connsiteX3" fmla="*/ 722738 w 3062741"/>
                <a:gd name="connsiteY3" fmla="*/ 553083 h 688033"/>
                <a:gd name="connsiteX4" fmla="*/ 1092686 w 3062741"/>
                <a:gd name="connsiteY4" fmla="*/ 643825 h 688033"/>
                <a:gd name="connsiteX5" fmla="*/ 1476594 w 3062741"/>
                <a:gd name="connsiteY5" fmla="*/ 685706 h 688033"/>
                <a:gd name="connsiteX6" fmla="*/ 1951245 w 3062741"/>
                <a:gd name="connsiteY6" fmla="*/ 657786 h 688033"/>
                <a:gd name="connsiteX7" fmla="*/ 2390994 w 3062741"/>
                <a:gd name="connsiteY7" fmla="*/ 539123 h 688033"/>
                <a:gd name="connsiteX8" fmla="*/ 2705101 w 3062741"/>
                <a:gd name="connsiteY8" fmla="*/ 385560 h 688033"/>
                <a:gd name="connsiteX9" fmla="*/ 2935446 w 3062741"/>
                <a:gd name="connsiteY9" fmla="*/ 183135 h 688033"/>
                <a:gd name="connsiteX10" fmla="*/ 3062741 w 3062741"/>
                <a:gd name="connsiteY10" fmla="*/ 0 h 688033"/>
                <a:gd name="connsiteX0" fmla="*/ 0 w 3062741"/>
                <a:gd name="connsiteY0" fmla="*/ 109978 h 688033"/>
                <a:gd name="connsiteX1" fmla="*/ 111985 w 3062741"/>
                <a:gd name="connsiteY1" fmla="*/ 224551 h 688033"/>
                <a:gd name="connsiteX2" fmla="*/ 394670 w 3062741"/>
                <a:gd name="connsiteY2" fmla="*/ 413480 h 688033"/>
                <a:gd name="connsiteX3" fmla="*/ 722738 w 3062741"/>
                <a:gd name="connsiteY3" fmla="*/ 553083 h 688033"/>
                <a:gd name="connsiteX4" fmla="*/ 1092686 w 3062741"/>
                <a:gd name="connsiteY4" fmla="*/ 643825 h 688033"/>
                <a:gd name="connsiteX5" fmla="*/ 1476594 w 3062741"/>
                <a:gd name="connsiteY5" fmla="*/ 685706 h 688033"/>
                <a:gd name="connsiteX6" fmla="*/ 1951245 w 3062741"/>
                <a:gd name="connsiteY6" fmla="*/ 657786 h 688033"/>
                <a:gd name="connsiteX7" fmla="*/ 2390994 w 3062741"/>
                <a:gd name="connsiteY7" fmla="*/ 539123 h 688033"/>
                <a:gd name="connsiteX8" fmla="*/ 2705101 w 3062741"/>
                <a:gd name="connsiteY8" fmla="*/ 385560 h 688033"/>
                <a:gd name="connsiteX9" fmla="*/ 2935446 w 3062741"/>
                <a:gd name="connsiteY9" fmla="*/ 183135 h 688033"/>
                <a:gd name="connsiteX10" fmla="*/ 3062741 w 3062741"/>
                <a:gd name="connsiteY10" fmla="*/ 0 h 688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062741" h="688033">
                  <a:moveTo>
                    <a:pt x="0" y="109978"/>
                  </a:moveTo>
                  <a:cubicBezTo>
                    <a:pt x="19195" y="146042"/>
                    <a:pt x="54172" y="161972"/>
                    <a:pt x="111985" y="224551"/>
                  </a:cubicBezTo>
                  <a:cubicBezTo>
                    <a:pt x="178296" y="278065"/>
                    <a:pt x="292878" y="358725"/>
                    <a:pt x="394670" y="413480"/>
                  </a:cubicBezTo>
                  <a:cubicBezTo>
                    <a:pt x="496462" y="468235"/>
                    <a:pt x="606402" y="514692"/>
                    <a:pt x="722738" y="553083"/>
                  </a:cubicBezTo>
                  <a:cubicBezTo>
                    <a:pt x="839074" y="591474"/>
                    <a:pt x="967043" y="621721"/>
                    <a:pt x="1092686" y="643825"/>
                  </a:cubicBezTo>
                  <a:cubicBezTo>
                    <a:pt x="1218329" y="665929"/>
                    <a:pt x="1333501" y="683379"/>
                    <a:pt x="1476594" y="685706"/>
                  </a:cubicBezTo>
                  <a:cubicBezTo>
                    <a:pt x="1619687" y="688033"/>
                    <a:pt x="1798845" y="682216"/>
                    <a:pt x="1951245" y="657786"/>
                  </a:cubicBezTo>
                  <a:cubicBezTo>
                    <a:pt x="2103645" y="633356"/>
                    <a:pt x="2265351" y="584494"/>
                    <a:pt x="2390994" y="539123"/>
                  </a:cubicBezTo>
                  <a:cubicBezTo>
                    <a:pt x="2516637" y="493752"/>
                    <a:pt x="2614359" y="444891"/>
                    <a:pt x="2705101" y="385560"/>
                  </a:cubicBezTo>
                  <a:cubicBezTo>
                    <a:pt x="2795843" y="326229"/>
                    <a:pt x="2875839" y="247395"/>
                    <a:pt x="2935446" y="183135"/>
                  </a:cubicBezTo>
                  <a:cubicBezTo>
                    <a:pt x="2995053" y="118875"/>
                    <a:pt x="3026677" y="61658"/>
                    <a:pt x="3062741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0">
                    <a:schemeClr val="bg1">
                      <a:alpha val="42000"/>
                    </a:schemeClr>
                  </a:gs>
                  <a:gs pos="50000">
                    <a:schemeClr val="bg1">
                      <a:alpha val="34000"/>
                    </a:schemeClr>
                  </a:gs>
                  <a:gs pos="100000">
                    <a:schemeClr val="bg1"/>
                  </a:gs>
                </a:gsLst>
                <a:lin ang="5400000" scaled="0"/>
              </a:gra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eaLnBrk="0" hangingPunct="0">
                <a:defRPr/>
              </a:pPr>
              <a:endParaRPr lang="zh-CN" altLang="en-US">
                <a:solidFill>
                  <a:srgbClr val="000000"/>
                </a:solidFill>
                <a:ea typeface="宋体" pitchFamily="2" charset="-122"/>
              </a:endParaRPr>
            </a:p>
          </p:txBody>
        </p:sp>
        <p:sp>
          <p:nvSpPr>
            <p:cNvPr id="11295" name="任意多边形 24"/>
            <p:cNvSpPr>
              <a:spLocks noChangeArrowheads="1"/>
            </p:cNvSpPr>
            <p:nvPr/>
          </p:nvSpPr>
          <p:spPr bwMode="auto">
            <a:xfrm>
              <a:off x="3610466" y="3275814"/>
              <a:ext cx="2205872" cy="452487"/>
            </a:xfrm>
            <a:custGeom>
              <a:avLst/>
              <a:gdLst>
                <a:gd name="T0" fmla="*/ 0 w 2205872"/>
                <a:gd name="T1" fmla="*/ 452487 h 452487"/>
                <a:gd name="T2" fmla="*/ 499621 w 2205872"/>
                <a:gd name="T3" fmla="*/ 329939 h 452487"/>
                <a:gd name="T4" fmla="*/ 999241 w 2205872"/>
                <a:gd name="T5" fmla="*/ 254524 h 452487"/>
                <a:gd name="T6" fmla="*/ 1555423 w 2205872"/>
                <a:gd name="T7" fmla="*/ 287518 h 452487"/>
                <a:gd name="T8" fmla="*/ 2205872 w 2205872"/>
                <a:gd name="T9" fmla="*/ 377073 h 452487"/>
                <a:gd name="T10" fmla="*/ 1065229 w 2205872"/>
                <a:gd name="T11" fmla="*/ 0 h 452487"/>
                <a:gd name="T12" fmla="*/ 0 w 2205872"/>
                <a:gd name="T13" fmla="*/ 452487 h 45248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205872"/>
                <a:gd name="T22" fmla="*/ 0 h 452487"/>
                <a:gd name="T23" fmla="*/ 2205872 w 2205872"/>
                <a:gd name="T24" fmla="*/ 452487 h 45248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205872" h="452487">
                  <a:moveTo>
                    <a:pt x="0" y="452487"/>
                  </a:moveTo>
                  <a:cubicBezTo>
                    <a:pt x="166540" y="407710"/>
                    <a:pt x="333081" y="362933"/>
                    <a:pt x="499621" y="329939"/>
                  </a:cubicBezTo>
                  <a:cubicBezTo>
                    <a:pt x="666161" y="296945"/>
                    <a:pt x="823274" y="261594"/>
                    <a:pt x="999241" y="254524"/>
                  </a:cubicBezTo>
                  <a:cubicBezTo>
                    <a:pt x="1175208" y="247454"/>
                    <a:pt x="1354318" y="267093"/>
                    <a:pt x="1555423" y="287518"/>
                  </a:cubicBezTo>
                  <a:cubicBezTo>
                    <a:pt x="1756528" y="307943"/>
                    <a:pt x="1981200" y="342508"/>
                    <a:pt x="2205872" y="377073"/>
                  </a:cubicBezTo>
                  <a:lnTo>
                    <a:pt x="1065229" y="0"/>
                  </a:lnTo>
                  <a:lnTo>
                    <a:pt x="0" y="452487"/>
                  </a:lnTo>
                  <a:close/>
                </a:path>
              </a:pathLst>
            </a:custGeom>
            <a:solidFill>
              <a:schemeClr val="bg1">
                <a:alpha val="16078"/>
              </a:schemeClr>
            </a:solidFill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</p:grpSp>
      <p:grpSp>
        <p:nvGrpSpPr>
          <p:cNvPr id="18" name="组合 23"/>
          <p:cNvGrpSpPr>
            <a:grpSpLocks/>
          </p:cNvGrpSpPr>
          <p:nvPr/>
        </p:nvGrpSpPr>
        <p:grpSpPr bwMode="auto">
          <a:xfrm>
            <a:off x="2854326" y="3062288"/>
            <a:ext cx="1108075" cy="671512"/>
            <a:chOff x="1877873" y="2913584"/>
            <a:chExt cx="1109361" cy="670735"/>
          </a:xfrm>
        </p:grpSpPr>
        <p:sp>
          <p:nvSpPr>
            <p:cNvPr id="35" name="TextBox 11"/>
            <p:cNvSpPr txBox="1">
              <a:spLocks noChangeArrowheads="1"/>
            </p:cNvSpPr>
            <p:nvPr/>
          </p:nvSpPr>
          <p:spPr bwMode="auto">
            <a:xfrm>
              <a:off x="1877873" y="2913584"/>
              <a:ext cx="1109361" cy="369459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kern="0" dirty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添加文本</a:t>
              </a:r>
            </a:p>
          </p:txBody>
        </p:sp>
        <p:sp>
          <p:nvSpPr>
            <p:cNvPr id="36" name="TextBox 11"/>
            <p:cNvSpPr txBox="1">
              <a:spLocks noChangeArrowheads="1"/>
            </p:cNvSpPr>
            <p:nvPr/>
          </p:nvSpPr>
          <p:spPr bwMode="auto">
            <a:xfrm>
              <a:off x="1877873" y="3214860"/>
              <a:ext cx="1109361" cy="369459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kern="0" dirty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添加文本</a:t>
              </a:r>
            </a:p>
          </p:txBody>
        </p:sp>
      </p:grpSp>
      <p:grpSp>
        <p:nvGrpSpPr>
          <p:cNvPr id="20" name="组合 23"/>
          <p:cNvGrpSpPr>
            <a:grpSpLocks/>
          </p:cNvGrpSpPr>
          <p:nvPr/>
        </p:nvGrpSpPr>
        <p:grpSpPr bwMode="auto">
          <a:xfrm>
            <a:off x="8335964" y="3048000"/>
            <a:ext cx="1108075" cy="687388"/>
            <a:chOff x="1877873" y="3215109"/>
            <a:chExt cx="1109361" cy="686605"/>
          </a:xfrm>
        </p:grpSpPr>
        <p:sp>
          <p:nvSpPr>
            <p:cNvPr id="40" name="TextBox 11"/>
            <p:cNvSpPr txBox="1">
              <a:spLocks noChangeArrowheads="1"/>
            </p:cNvSpPr>
            <p:nvPr/>
          </p:nvSpPr>
          <p:spPr bwMode="auto">
            <a:xfrm>
              <a:off x="1877873" y="3215109"/>
              <a:ext cx="1109361" cy="369467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kern="0" dirty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添加文本</a:t>
              </a:r>
            </a:p>
          </p:txBody>
        </p:sp>
        <p:sp>
          <p:nvSpPr>
            <p:cNvPr id="41" name="TextBox 11"/>
            <p:cNvSpPr txBox="1">
              <a:spLocks noChangeArrowheads="1"/>
            </p:cNvSpPr>
            <p:nvPr/>
          </p:nvSpPr>
          <p:spPr bwMode="auto">
            <a:xfrm>
              <a:off x="1877873" y="3532247"/>
              <a:ext cx="1109361" cy="369467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kern="0" dirty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添加文本</a:t>
              </a:r>
            </a:p>
          </p:txBody>
        </p:sp>
      </p:grpSp>
      <p:grpSp>
        <p:nvGrpSpPr>
          <p:cNvPr id="21" name="组合 23"/>
          <p:cNvGrpSpPr>
            <a:grpSpLocks/>
          </p:cNvGrpSpPr>
          <p:nvPr/>
        </p:nvGrpSpPr>
        <p:grpSpPr bwMode="auto">
          <a:xfrm>
            <a:off x="5638801" y="1614488"/>
            <a:ext cx="1108075" cy="671512"/>
            <a:chOff x="1877873" y="2913584"/>
            <a:chExt cx="1109361" cy="670735"/>
          </a:xfrm>
        </p:grpSpPr>
        <p:sp>
          <p:nvSpPr>
            <p:cNvPr id="43" name="TextBox 11"/>
            <p:cNvSpPr txBox="1">
              <a:spLocks noChangeArrowheads="1"/>
            </p:cNvSpPr>
            <p:nvPr/>
          </p:nvSpPr>
          <p:spPr bwMode="auto">
            <a:xfrm>
              <a:off x="1877873" y="2913584"/>
              <a:ext cx="1109361" cy="369459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kern="0" dirty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添加文本</a:t>
              </a:r>
            </a:p>
          </p:txBody>
        </p:sp>
        <p:sp>
          <p:nvSpPr>
            <p:cNvPr id="44" name="TextBox 11"/>
            <p:cNvSpPr txBox="1">
              <a:spLocks noChangeArrowheads="1"/>
            </p:cNvSpPr>
            <p:nvPr/>
          </p:nvSpPr>
          <p:spPr bwMode="auto">
            <a:xfrm>
              <a:off x="1877873" y="3214860"/>
              <a:ext cx="1109361" cy="369459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kern="0" dirty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添加文本</a:t>
              </a:r>
            </a:p>
          </p:txBody>
        </p:sp>
      </p:grpSp>
      <p:grpSp>
        <p:nvGrpSpPr>
          <p:cNvPr id="22" name="组合 23"/>
          <p:cNvGrpSpPr>
            <a:grpSpLocks/>
          </p:cNvGrpSpPr>
          <p:nvPr/>
        </p:nvGrpSpPr>
        <p:grpSpPr bwMode="auto">
          <a:xfrm>
            <a:off x="5638801" y="4951414"/>
            <a:ext cx="1108075" cy="687387"/>
            <a:chOff x="1877873" y="3215109"/>
            <a:chExt cx="1109361" cy="686605"/>
          </a:xfrm>
        </p:grpSpPr>
        <p:sp>
          <p:nvSpPr>
            <p:cNvPr id="48" name="TextBox 11"/>
            <p:cNvSpPr txBox="1">
              <a:spLocks noChangeArrowheads="1"/>
            </p:cNvSpPr>
            <p:nvPr/>
          </p:nvSpPr>
          <p:spPr bwMode="auto">
            <a:xfrm>
              <a:off x="1877873" y="3215109"/>
              <a:ext cx="1109361" cy="369466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kern="0" dirty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添加文本</a:t>
              </a:r>
            </a:p>
          </p:txBody>
        </p:sp>
        <p:sp>
          <p:nvSpPr>
            <p:cNvPr id="49" name="TextBox 11"/>
            <p:cNvSpPr txBox="1">
              <a:spLocks noChangeArrowheads="1"/>
            </p:cNvSpPr>
            <p:nvPr/>
          </p:nvSpPr>
          <p:spPr bwMode="auto">
            <a:xfrm>
              <a:off x="1877873" y="3532248"/>
              <a:ext cx="1109361" cy="369466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kern="0" dirty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添加文本</a:t>
              </a:r>
            </a:p>
          </p:txBody>
        </p:sp>
      </p:grpSp>
      <p:sp>
        <p:nvSpPr>
          <p:cNvPr id="46" name="TextBox 29"/>
          <p:cNvSpPr txBox="1">
            <a:spLocks noChangeArrowheads="1"/>
          </p:cNvSpPr>
          <p:nvPr/>
        </p:nvSpPr>
        <p:spPr bwMode="auto">
          <a:xfrm>
            <a:off x="5638800" y="2590800"/>
            <a:ext cx="1143000" cy="369888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hangingPunct="1">
              <a:defRPr/>
            </a:pPr>
            <a:r>
              <a:rPr lang="zh-CN" altLang="en-US" b="1" kern="0" dirty="0">
                <a:solidFill>
                  <a:srgbClr val="535455">
                    <a:lumMod val="75000"/>
                  </a:srgb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50" name="TextBox 29"/>
          <p:cNvSpPr txBox="1">
            <a:spLocks noChangeArrowheads="1"/>
          </p:cNvSpPr>
          <p:nvPr/>
        </p:nvSpPr>
        <p:spPr bwMode="auto">
          <a:xfrm>
            <a:off x="5638800" y="3657600"/>
            <a:ext cx="1143000" cy="369888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hangingPunct="1">
              <a:defRPr/>
            </a:pPr>
            <a:r>
              <a:rPr lang="zh-CN" altLang="en-US" b="1" kern="0" dirty="0">
                <a:solidFill>
                  <a:srgbClr val="535455">
                    <a:lumMod val="75000"/>
                  </a:srgb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51" name="TextBox 29"/>
          <p:cNvSpPr txBox="1">
            <a:spLocks noChangeArrowheads="1"/>
          </p:cNvSpPr>
          <p:nvPr/>
        </p:nvSpPr>
        <p:spPr bwMode="auto">
          <a:xfrm>
            <a:off x="6858000" y="3048000"/>
            <a:ext cx="1143000" cy="369888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hangingPunct="1">
              <a:defRPr/>
            </a:pPr>
            <a:r>
              <a:rPr lang="zh-CN" altLang="en-US" b="1" kern="0" dirty="0">
                <a:solidFill>
                  <a:srgbClr val="535455">
                    <a:lumMod val="75000"/>
                  </a:srgb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52" name="TextBox 29"/>
          <p:cNvSpPr txBox="1">
            <a:spLocks noChangeArrowheads="1"/>
          </p:cNvSpPr>
          <p:nvPr/>
        </p:nvSpPr>
        <p:spPr bwMode="auto">
          <a:xfrm>
            <a:off x="4343400" y="3059114"/>
            <a:ext cx="1143000" cy="369887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hangingPunct="1">
              <a:defRPr/>
            </a:pPr>
            <a:r>
              <a:rPr lang="zh-CN" altLang="en-US" b="1" kern="0" dirty="0">
                <a:solidFill>
                  <a:srgbClr val="535455">
                    <a:lumMod val="75000"/>
                  </a:srgb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9577544" y="595582"/>
            <a:ext cx="923330" cy="276999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r">
              <a:defRPr/>
            </a:pPr>
            <a:r>
              <a:rPr lang="zh-CN" altLang="en-US" dirty="0">
                <a:solidFill>
                  <a:prstClr val="black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对比关系</a:t>
            </a:r>
          </a:p>
        </p:txBody>
      </p:sp>
    </p:spTree>
    <p:extLst>
      <p:ext uri="{BB962C8B-B14F-4D97-AF65-F5344CB8AC3E}">
        <p14:creationId xmlns:p14="http://schemas.microsoft.com/office/powerpoint/2010/main" val="3024163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圆角矩形 30"/>
          <p:cNvSpPr/>
          <p:nvPr/>
        </p:nvSpPr>
        <p:spPr>
          <a:xfrm>
            <a:off x="2332168" y="1216967"/>
            <a:ext cx="7524836" cy="4516289"/>
          </a:xfrm>
          <a:prstGeom prst="roundRect">
            <a:avLst>
              <a:gd name="adj" fmla="val 3285"/>
            </a:avLst>
          </a:prstGeom>
          <a:solidFill>
            <a:schemeClr val="bg1">
              <a:lumMod val="65000"/>
              <a:alpha val="43000"/>
            </a:schemeClr>
          </a:solidFill>
          <a:ln w="3175">
            <a:solidFill>
              <a:schemeClr val="bg1"/>
            </a:solidFill>
          </a:ln>
          <a:scene3d>
            <a:camera prst="orthographicFront"/>
            <a:lightRig rig="threePt" dir="t"/>
          </a:scene3d>
          <a:sp3d extrusionH="76200" contourW="6350">
            <a:bevelT prst="convex"/>
            <a:extrusionClr>
              <a:schemeClr val="tx1">
                <a:lumMod val="50000"/>
                <a:lumOff val="50000"/>
              </a:schemeClr>
            </a:extrusionClr>
            <a:contourClr>
              <a:schemeClr val="bg1">
                <a:lumMod val="8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5003826" y="1484784"/>
            <a:ext cx="352400" cy="3888432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</a:schemeClr>
          </a:solidFill>
          <a:ln>
            <a:solidFill>
              <a:schemeClr val="bg1"/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5003826" y="3742537"/>
            <a:ext cx="352400" cy="79208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7000">
                <a:srgbClr val="00B0F0">
                  <a:shade val="30000"/>
                  <a:satMod val="115000"/>
                </a:srgbClr>
              </a:gs>
              <a:gs pos="56000">
                <a:srgbClr val="00B0F0">
                  <a:shade val="67500"/>
                  <a:satMod val="115000"/>
                </a:srgbClr>
              </a:gs>
              <a:gs pos="100000">
                <a:srgbClr val="00B0F0">
                  <a:shade val="100000"/>
                  <a:satMod val="115000"/>
                </a:srgbClr>
              </a:gs>
            </a:gsLst>
            <a:lin ang="10800000" scaled="1"/>
            <a:tileRect/>
          </a:gradFill>
          <a:ln w="3175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3" name="组合 8"/>
          <p:cNvGrpSpPr/>
          <p:nvPr/>
        </p:nvGrpSpPr>
        <p:grpSpPr>
          <a:xfrm>
            <a:off x="5091926" y="4036485"/>
            <a:ext cx="176200" cy="140196"/>
            <a:chOff x="2289616" y="3998385"/>
            <a:chExt cx="176200" cy="140196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cxnSp>
          <p:nvCxnSpPr>
            <p:cNvPr id="6" name="直接连接符 5"/>
            <p:cNvCxnSpPr/>
            <p:nvPr/>
          </p:nvCxnSpPr>
          <p:spPr>
            <a:xfrm>
              <a:off x="2289616" y="3998385"/>
              <a:ext cx="176200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>
              <a:off x="2289616" y="4138581"/>
              <a:ext cx="176200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>
              <a:off x="2289616" y="4068483"/>
              <a:ext cx="176200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3" name="直接连接符 12"/>
          <p:cNvCxnSpPr>
            <a:stCxn id="2" idx="1"/>
          </p:cNvCxnSpPr>
          <p:nvPr/>
        </p:nvCxnSpPr>
        <p:spPr>
          <a:xfrm flipH="1">
            <a:off x="4856920" y="3429000"/>
            <a:ext cx="146906" cy="0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H="1">
            <a:off x="4820916" y="1916832"/>
            <a:ext cx="182910" cy="0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H="1">
            <a:off x="4820916" y="5013176"/>
            <a:ext cx="182910" cy="0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4466259" y="1773287"/>
            <a:ext cx="364202" cy="30777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1400" b="1" ker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defRPr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9pPr>
          </a:lstStyle>
          <a:p>
            <a:r>
              <a:rPr lang="zh-CN" altLang="en-US" b="0" dirty="0">
                <a:solidFill>
                  <a:prstClr val="black"/>
                </a:solidFill>
              </a:rPr>
              <a:t>高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4466259" y="3275112"/>
            <a:ext cx="364202" cy="30777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1400" b="1" ker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defRPr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9pPr>
          </a:lstStyle>
          <a:p>
            <a:r>
              <a:rPr lang="zh-CN" altLang="en-US" b="0" dirty="0">
                <a:solidFill>
                  <a:prstClr val="black"/>
                </a:solidFill>
              </a:rPr>
              <a:t>中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4466259" y="4859288"/>
            <a:ext cx="364202" cy="30777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1400" b="1" ker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defRPr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9pPr>
          </a:lstStyle>
          <a:p>
            <a:r>
              <a:rPr lang="zh-CN" altLang="en-US" b="0" dirty="0">
                <a:solidFill>
                  <a:prstClr val="black"/>
                </a:solidFill>
              </a:rPr>
              <a:t>低</a:t>
            </a:r>
          </a:p>
        </p:txBody>
      </p:sp>
      <p:sp>
        <p:nvSpPr>
          <p:cNvPr id="34" name="圆角矩形 33"/>
          <p:cNvSpPr/>
          <p:nvPr/>
        </p:nvSpPr>
        <p:spPr>
          <a:xfrm>
            <a:off x="6258529" y="1484784"/>
            <a:ext cx="352400" cy="3888432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</a:schemeClr>
          </a:solidFill>
          <a:ln>
            <a:solidFill>
              <a:schemeClr val="bg1"/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5" name="圆角矩形 34"/>
          <p:cNvSpPr/>
          <p:nvPr/>
        </p:nvSpPr>
        <p:spPr>
          <a:xfrm>
            <a:off x="6258529" y="4077072"/>
            <a:ext cx="352400" cy="79208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8000">
                <a:srgbClr val="119707"/>
              </a:gs>
              <a:gs pos="67000">
                <a:srgbClr val="8AD53F"/>
              </a:gs>
              <a:gs pos="100000">
                <a:srgbClr val="BCEB6F"/>
              </a:gs>
            </a:gsLst>
            <a:lin ang="10800000" scaled="1"/>
            <a:tileRect/>
          </a:gradFill>
          <a:ln w="3175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5" name="组合 35"/>
          <p:cNvGrpSpPr/>
          <p:nvPr/>
        </p:nvGrpSpPr>
        <p:grpSpPr>
          <a:xfrm>
            <a:off x="6346629" y="4371020"/>
            <a:ext cx="176200" cy="140196"/>
            <a:chOff x="2289616" y="4332920"/>
            <a:chExt cx="176200" cy="140196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cxnSp>
          <p:nvCxnSpPr>
            <p:cNvPr id="43" name="直接连接符 42"/>
            <p:cNvCxnSpPr/>
            <p:nvPr/>
          </p:nvCxnSpPr>
          <p:spPr>
            <a:xfrm>
              <a:off x="2289616" y="4332920"/>
              <a:ext cx="176200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>
              <a:off x="2289616" y="4473116"/>
              <a:ext cx="176200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>
              <a:off x="2289616" y="4403018"/>
              <a:ext cx="176200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7" name="直接连接符 36"/>
          <p:cNvCxnSpPr>
            <a:stCxn id="34" idx="1"/>
          </p:cNvCxnSpPr>
          <p:nvPr/>
        </p:nvCxnSpPr>
        <p:spPr>
          <a:xfrm flipH="1">
            <a:off x="6111623" y="3429000"/>
            <a:ext cx="146906" cy="0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/>
        </p:nvCxnSpPr>
        <p:spPr>
          <a:xfrm flipH="1">
            <a:off x="6075619" y="1916832"/>
            <a:ext cx="182910" cy="0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/>
        </p:nvCxnSpPr>
        <p:spPr>
          <a:xfrm flipH="1">
            <a:off x="6075619" y="5013176"/>
            <a:ext cx="182910" cy="0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/>
          <p:cNvSpPr txBox="1"/>
          <p:nvPr/>
        </p:nvSpPr>
        <p:spPr>
          <a:xfrm>
            <a:off x="5720962" y="1773287"/>
            <a:ext cx="364202" cy="30777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1400" b="1" ker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defRPr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9pPr>
          </a:lstStyle>
          <a:p>
            <a:r>
              <a:rPr lang="zh-CN" altLang="en-US" b="0" dirty="0">
                <a:solidFill>
                  <a:prstClr val="black"/>
                </a:solidFill>
              </a:rPr>
              <a:t>高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5720962" y="3275112"/>
            <a:ext cx="364202" cy="30777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1400" b="1" ker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defRPr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9pPr>
          </a:lstStyle>
          <a:p>
            <a:r>
              <a:rPr lang="zh-CN" altLang="en-US" b="0" dirty="0">
                <a:solidFill>
                  <a:prstClr val="black"/>
                </a:solidFill>
              </a:rPr>
              <a:t>中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5720962" y="4859288"/>
            <a:ext cx="364202" cy="30777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1400" b="1" ker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defRPr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9pPr>
          </a:lstStyle>
          <a:p>
            <a:r>
              <a:rPr lang="zh-CN" altLang="en-US" b="0" dirty="0">
                <a:solidFill>
                  <a:prstClr val="black"/>
                </a:solidFill>
              </a:rPr>
              <a:t>低</a:t>
            </a:r>
          </a:p>
        </p:txBody>
      </p:sp>
      <p:sp>
        <p:nvSpPr>
          <p:cNvPr id="47" name="圆角矩形 46"/>
          <p:cNvSpPr/>
          <p:nvPr/>
        </p:nvSpPr>
        <p:spPr>
          <a:xfrm>
            <a:off x="7513232" y="1484784"/>
            <a:ext cx="352400" cy="3888432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</a:schemeClr>
          </a:solidFill>
          <a:ln>
            <a:solidFill>
              <a:schemeClr val="bg1"/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8" name="圆角矩形 47"/>
          <p:cNvSpPr/>
          <p:nvPr/>
        </p:nvSpPr>
        <p:spPr>
          <a:xfrm>
            <a:off x="7513232" y="3429000"/>
            <a:ext cx="352400" cy="79208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27000">
                <a:srgbClr val="FF7711"/>
              </a:gs>
              <a:gs pos="59000">
                <a:srgbClr val="FFAA01"/>
              </a:gs>
              <a:gs pos="100000">
                <a:srgbClr val="FECE02"/>
              </a:gs>
              <a:gs pos="0">
                <a:srgbClr val="C73E01"/>
              </a:gs>
              <a:gs pos="80000">
                <a:srgbClr val="FFC000"/>
              </a:gs>
            </a:gsLst>
            <a:lin ang="10800000" scaled="1"/>
            <a:tileRect/>
          </a:gradFill>
          <a:ln w="3175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9" name="组合 48"/>
          <p:cNvGrpSpPr/>
          <p:nvPr/>
        </p:nvGrpSpPr>
        <p:grpSpPr>
          <a:xfrm>
            <a:off x="7601332" y="3722948"/>
            <a:ext cx="176200" cy="140196"/>
            <a:chOff x="2289616" y="3684848"/>
            <a:chExt cx="176200" cy="140196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cxnSp>
          <p:nvCxnSpPr>
            <p:cNvPr id="56" name="直接连接符 55"/>
            <p:cNvCxnSpPr/>
            <p:nvPr/>
          </p:nvCxnSpPr>
          <p:spPr>
            <a:xfrm>
              <a:off x="2289616" y="3684848"/>
              <a:ext cx="176200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/>
            <p:cNvCxnSpPr/>
            <p:nvPr/>
          </p:nvCxnSpPr>
          <p:spPr>
            <a:xfrm>
              <a:off x="2289616" y="3825044"/>
              <a:ext cx="176200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/>
            <p:cNvCxnSpPr/>
            <p:nvPr/>
          </p:nvCxnSpPr>
          <p:spPr>
            <a:xfrm>
              <a:off x="2289616" y="3754946"/>
              <a:ext cx="176200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50" name="直接连接符 49"/>
          <p:cNvCxnSpPr>
            <a:stCxn id="47" idx="1"/>
          </p:cNvCxnSpPr>
          <p:nvPr/>
        </p:nvCxnSpPr>
        <p:spPr>
          <a:xfrm flipH="1">
            <a:off x="7366326" y="3429000"/>
            <a:ext cx="146906" cy="0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/>
          <p:cNvCxnSpPr/>
          <p:nvPr/>
        </p:nvCxnSpPr>
        <p:spPr>
          <a:xfrm flipH="1">
            <a:off x="7330322" y="1916832"/>
            <a:ext cx="182910" cy="0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/>
          <p:cNvCxnSpPr/>
          <p:nvPr/>
        </p:nvCxnSpPr>
        <p:spPr>
          <a:xfrm flipH="1">
            <a:off x="7330322" y="5013176"/>
            <a:ext cx="182910" cy="0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TextBox 52"/>
          <p:cNvSpPr txBox="1"/>
          <p:nvPr/>
        </p:nvSpPr>
        <p:spPr>
          <a:xfrm>
            <a:off x="6975665" y="1773287"/>
            <a:ext cx="364202" cy="30777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1400" b="1" ker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defRPr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9pPr>
          </a:lstStyle>
          <a:p>
            <a:r>
              <a:rPr lang="zh-CN" altLang="en-US" b="0" dirty="0">
                <a:solidFill>
                  <a:prstClr val="black"/>
                </a:solidFill>
              </a:rPr>
              <a:t>高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6975665" y="3275112"/>
            <a:ext cx="364202" cy="30777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1400" b="1" ker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defRPr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9pPr>
          </a:lstStyle>
          <a:p>
            <a:r>
              <a:rPr lang="zh-CN" altLang="en-US" b="0" dirty="0">
                <a:solidFill>
                  <a:prstClr val="black"/>
                </a:solidFill>
              </a:rPr>
              <a:t>中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6975665" y="4859288"/>
            <a:ext cx="364202" cy="30777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1400" b="1" ker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defRPr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9pPr>
          </a:lstStyle>
          <a:p>
            <a:r>
              <a:rPr lang="zh-CN" altLang="en-US" b="0" dirty="0">
                <a:solidFill>
                  <a:prstClr val="black"/>
                </a:solidFill>
              </a:rPr>
              <a:t>低</a:t>
            </a:r>
          </a:p>
        </p:txBody>
      </p:sp>
      <p:sp>
        <p:nvSpPr>
          <p:cNvPr id="60" name="圆角矩形 59"/>
          <p:cNvSpPr/>
          <p:nvPr/>
        </p:nvSpPr>
        <p:spPr>
          <a:xfrm>
            <a:off x="8767936" y="1484784"/>
            <a:ext cx="352400" cy="3888432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</a:schemeClr>
          </a:solidFill>
          <a:ln>
            <a:solidFill>
              <a:schemeClr val="bg1"/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1" name="圆角矩形 60"/>
          <p:cNvSpPr/>
          <p:nvPr/>
        </p:nvSpPr>
        <p:spPr>
          <a:xfrm>
            <a:off x="8767936" y="2348880"/>
            <a:ext cx="352400" cy="79208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BE1247"/>
              </a:gs>
              <a:gs pos="27000">
                <a:srgbClr val="D2144F"/>
              </a:gs>
              <a:gs pos="66000">
                <a:srgbClr val="F87477"/>
              </a:gs>
              <a:gs pos="100000">
                <a:srgbClr val="FA9496"/>
              </a:gs>
            </a:gsLst>
            <a:lin ang="10800000" scaled="1"/>
            <a:tileRect/>
          </a:gradFill>
          <a:ln w="3175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0" name="组合 61"/>
          <p:cNvGrpSpPr/>
          <p:nvPr/>
        </p:nvGrpSpPr>
        <p:grpSpPr>
          <a:xfrm>
            <a:off x="8856036" y="2642828"/>
            <a:ext cx="176200" cy="140196"/>
            <a:chOff x="2289616" y="2604728"/>
            <a:chExt cx="176200" cy="140196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cxnSp>
          <p:nvCxnSpPr>
            <p:cNvPr id="69" name="直接连接符 68"/>
            <p:cNvCxnSpPr/>
            <p:nvPr/>
          </p:nvCxnSpPr>
          <p:spPr>
            <a:xfrm>
              <a:off x="2289616" y="2604728"/>
              <a:ext cx="176200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接连接符 69"/>
            <p:cNvCxnSpPr/>
            <p:nvPr/>
          </p:nvCxnSpPr>
          <p:spPr>
            <a:xfrm>
              <a:off x="2289616" y="2744924"/>
              <a:ext cx="176200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直接连接符 70"/>
            <p:cNvCxnSpPr/>
            <p:nvPr/>
          </p:nvCxnSpPr>
          <p:spPr>
            <a:xfrm>
              <a:off x="2289616" y="2674826"/>
              <a:ext cx="176200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63" name="直接连接符 62"/>
          <p:cNvCxnSpPr>
            <a:stCxn id="60" idx="1"/>
          </p:cNvCxnSpPr>
          <p:nvPr/>
        </p:nvCxnSpPr>
        <p:spPr>
          <a:xfrm flipH="1">
            <a:off x="8621030" y="3429000"/>
            <a:ext cx="146906" cy="0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直接连接符 63"/>
          <p:cNvCxnSpPr/>
          <p:nvPr/>
        </p:nvCxnSpPr>
        <p:spPr>
          <a:xfrm flipH="1">
            <a:off x="8585026" y="1916832"/>
            <a:ext cx="182910" cy="0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直接连接符 64"/>
          <p:cNvCxnSpPr/>
          <p:nvPr/>
        </p:nvCxnSpPr>
        <p:spPr>
          <a:xfrm flipH="1">
            <a:off x="8585026" y="5013176"/>
            <a:ext cx="182910" cy="0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TextBox 65"/>
          <p:cNvSpPr txBox="1"/>
          <p:nvPr/>
        </p:nvSpPr>
        <p:spPr>
          <a:xfrm>
            <a:off x="8230369" y="1773287"/>
            <a:ext cx="364202" cy="30777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1400" b="1" ker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defRPr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9pPr>
          </a:lstStyle>
          <a:p>
            <a:r>
              <a:rPr lang="zh-CN" altLang="en-US" b="0" dirty="0">
                <a:solidFill>
                  <a:prstClr val="black"/>
                </a:solidFill>
              </a:rPr>
              <a:t>高</a:t>
            </a:r>
          </a:p>
        </p:txBody>
      </p:sp>
      <p:sp>
        <p:nvSpPr>
          <p:cNvPr id="67" name="TextBox 66"/>
          <p:cNvSpPr txBox="1"/>
          <p:nvPr/>
        </p:nvSpPr>
        <p:spPr>
          <a:xfrm>
            <a:off x="8230369" y="3275112"/>
            <a:ext cx="364202" cy="30777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1400" b="1" ker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defRPr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9pPr>
          </a:lstStyle>
          <a:p>
            <a:r>
              <a:rPr lang="zh-CN" altLang="en-US" b="0" dirty="0">
                <a:solidFill>
                  <a:prstClr val="black"/>
                </a:solidFill>
              </a:rPr>
              <a:t>中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8230369" y="4859288"/>
            <a:ext cx="364202" cy="30777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1400" b="1" ker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defRPr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9pPr>
          </a:lstStyle>
          <a:p>
            <a:r>
              <a:rPr lang="zh-CN" altLang="en-US" b="0" dirty="0">
                <a:solidFill>
                  <a:prstClr val="black"/>
                </a:solidFill>
              </a:rPr>
              <a:t>低</a:t>
            </a:r>
          </a:p>
        </p:txBody>
      </p:sp>
      <p:sp>
        <p:nvSpPr>
          <p:cNvPr id="72" name="矩形 1"/>
          <p:cNvSpPr>
            <a:spLocks noChangeArrowheads="1"/>
          </p:cNvSpPr>
          <p:nvPr/>
        </p:nvSpPr>
        <p:spPr bwMode="auto">
          <a:xfrm>
            <a:off x="9322526" y="255661"/>
            <a:ext cx="87716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zh-CN" altLang="en-US" dirty="0">
                <a:solidFill>
                  <a:prstClr val="black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柱形图</a:t>
            </a:r>
          </a:p>
        </p:txBody>
      </p:sp>
      <p:sp>
        <p:nvSpPr>
          <p:cNvPr id="73" name="TextBox 72"/>
          <p:cNvSpPr txBox="1"/>
          <p:nvPr/>
        </p:nvSpPr>
        <p:spPr>
          <a:xfrm>
            <a:off x="2848469" y="1500987"/>
            <a:ext cx="430887" cy="1323439"/>
          </a:xfrm>
          <a:prstGeom prst="rect">
            <a:avLst/>
          </a:prstGeom>
          <a:noFill/>
          <a:effectLst/>
        </p:spPr>
        <p:txBody>
          <a:bodyPr vert="eaVert" wrap="none" rtlCol="0">
            <a:spAutoFit/>
          </a:bodyPr>
          <a:lstStyle/>
          <a:p>
            <a:r>
              <a:rPr lang="zh-CN" altLang="en-US" sz="1600" b="1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cxnSp>
        <p:nvCxnSpPr>
          <p:cNvPr id="74" name="直接连接符 73"/>
          <p:cNvCxnSpPr/>
          <p:nvPr/>
        </p:nvCxnSpPr>
        <p:spPr>
          <a:xfrm flipH="1">
            <a:off x="2567609" y="4065613"/>
            <a:ext cx="713413" cy="0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圆角矩形 77"/>
          <p:cNvSpPr/>
          <p:nvPr/>
        </p:nvSpPr>
        <p:spPr>
          <a:xfrm rot="16200000">
            <a:off x="2776006" y="3868077"/>
            <a:ext cx="94042" cy="396044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BE1247"/>
              </a:gs>
              <a:gs pos="27000">
                <a:srgbClr val="D2144F"/>
              </a:gs>
              <a:gs pos="66000">
                <a:srgbClr val="F87477"/>
              </a:gs>
              <a:gs pos="100000">
                <a:srgbClr val="FA9496"/>
              </a:gs>
            </a:gsLst>
            <a:lin ang="10800000" scaled="1"/>
            <a:tileRect/>
          </a:gradFill>
          <a:ln w="3175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9" name="TextBox 11"/>
          <p:cNvSpPr txBox="1">
            <a:spLocks noChangeArrowheads="1"/>
          </p:cNvSpPr>
          <p:nvPr/>
        </p:nvSpPr>
        <p:spPr bwMode="auto">
          <a:xfrm flipH="1">
            <a:off x="3279356" y="3933057"/>
            <a:ext cx="1146175" cy="276999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>
              <a:defRPr/>
            </a:pPr>
            <a:r>
              <a:rPr lang="zh-CN" altLang="en-US" sz="1200" kern="0" dirty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  <a:endParaRPr lang="en-US" altLang="zh-CN" sz="1200" kern="0" dirty="0">
              <a:solidFill>
                <a:sysClr val="windowText" lastClr="000000">
                  <a:lumMod val="85000"/>
                  <a:lumOff val="15000"/>
                </a:sys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81" name="直接连接符 80"/>
          <p:cNvCxnSpPr/>
          <p:nvPr/>
        </p:nvCxnSpPr>
        <p:spPr>
          <a:xfrm flipH="1">
            <a:off x="2567609" y="4357657"/>
            <a:ext cx="713413" cy="0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圆角矩形 81"/>
          <p:cNvSpPr/>
          <p:nvPr/>
        </p:nvSpPr>
        <p:spPr>
          <a:xfrm rot="16200000">
            <a:off x="2776006" y="4160121"/>
            <a:ext cx="94042" cy="396044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27000">
                <a:srgbClr val="FF7711"/>
              </a:gs>
              <a:gs pos="59000">
                <a:srgbClr val="FFAA01"/>
              </a:gs>
              <a:gs pos="100000">
                <a:srgbClr val="FECE02"/>
              </a:gs>
              <a:gs pos="0">
                <a:srgbClr val="C73E01"/>
              </a:gs>
              <a:gs pos="80000">
                <a:srgbClr val="FFC000"/>
              </a:gs>
            </a:gsLst>
            <a:lin ang="10800000" scaled="1"/>
            <a:tileRect/>
          </a:gradFill>
          <a:ln w="3175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3" name="TextBox 11"/>
          <p:cNvSpPr txBox="1">
            <a:spLocks noChangeArrowheads="1"/>
          </p:cNvSpPr>
          <p:nvPr/>
        </p:nvSpPr>
        <p:spPr bwMode="auto">
          <a:xfrm flipH="1">
            <a:off x="3279356" y="4225101"/>
            <a:ext cx="1146175" cy="276999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>
              <a:defRPr/>
            </a:pPr>
            <a:r>
              <a:rPr lang="zh-CN" altLang="en-US" sz="1200" kern="0" dirty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  <a:endParaRPr lang="en-US" altLang="zh-CN" sz="1200" kern="0" dirty="0">
              <a:solidFill>
                <a:sysClr val="windowText" lastClr="000000">
                  <a:lumMod val="85000"/>
                  <a:lumOff val="15000"/>
                </a:sys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84" name="直接连接符 83"/>
          <p:cNvCxnSpPr/>
          <p:nvPr/>
        </p:nvCxnSpPr>
        <p:spPr>
          <a:xfrm flipH="1">
            <a:off x="2567609" y="4654425"/>
            <a:ext cx="713413" cy="0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5" name="圆角矩形 84"/>
          <p:cNvSpPr/>
          <p:nvPr/>
        </p:nvSpPr>
        <p:spPr>
          <a:xfrm rot="16200000">
            <a:off x="2776006" y="4456889"/>
            <a:ext cx="94042" cy="396044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8000">
                <a:srgbClr val="119707"/>
              </a:gs>
              <a:gs pos="67000">
                <a:srgbClr val="8AD53F"/>
              </a:gs>
              <a:gs pos="100000">
                <a:srgbClr val="BCEB6F"/>
              </a:gs>
            </a:gsLst>
            <a:lin ang="10800000" scaled="1"/>
            <a:tileRect/>
          </a:gradFill>
          <a:ln w="3175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6" name="TextBox 11"/>
          <p:cNvSpPr txBox="1">
            <a:spLocks noChangeArrowheads="1"/>
          </p:cNvSpPr>
          <p:nvPr/>
        </p:nvSpPr>
        <p:spPr bwMode="auto">
          <a:xfrm flipH="1">
            <a:off x="3279356" y="4521869"/>
            <a:ext cx="1146175" cy="276999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>
              <a:defRPr/>
            </a:pPr>
            <a:r>
              <a:rPr lang="zh-CN" altLang="en-US" sz="1200" kern="0" dirty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  <a:endParaRPr lang="en-US" altLang="zh-CN" sz="1200" kern="0" dirty="0">
              <a:solidFill>
                <a:sysClr val="windowText" lastClr="000000">
                  <a:lumMod val="85000"/>
                  <a:lumOff val="15000"/>
                </a:sys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87" name="直接连接符 86"/>
          <p:cNvCxnSpPr/>
          <p:nvPr/>
        </p:nvCxnSpPr>
        <p:spPr>
          <a:xfrm flipH="1">
            <a:off x="2567609" y="4931424"/>
            <a:ext cx="713413" cy="0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圆角矩形 87"/>
          <p:cNvSpPr/>
          <p:nvPr/>
        </p:nvSpPr>
        <p:spPr>
          <a:xfrm rot="16200000">
            <a:off x="2776006" y="4733888"/>
            <a:ext cx="94042" cy="396044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7000">
                <a:srgbClr val="00B0F0">
                  <a:shade val="30000"/>
                  <a:satMod val="115000"/>
                </a:srgbClr>
              </a:gs>
              <a:gs pos="56000">
                <a:srgbClr val="00B0F0">
                  <a:shade val="67500"/>
                  <a:satMod val="115000"/>
                </a:srgbClr>
              </a:gs>
              <a:gs pos="100000">
                <a:srgbClr val="00B0F0">
                  <a:shade val="100000"/>
                  <a:satMod val="115000"/>
                </a:srgbClr>
              </a:gs>
            </a:gsLst>
            <a:lin ang="10800000" scaled="1"/>
            <a:tileRect/>
          </a:gradFill>
          <a:ln w="3175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9" name="TextBox 11"/>
          <p:cNvSpPr txBox="1">
            <a:spLocks noChangeArrowheads="1"/>
          </p:cNvSpPr>
          <p:nvPr/>
        </p:nvSpPr>
        <p:spPr bwMode="auto">
          <a:xfrm flipH="1">
            <a:off x="3279356" y="4798868"/>
            <a:ext cx="1146175" cy="276999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>
              <a:defRPr/>
            </a:pPr>
            <a:r>
              <a:rPr lang="zh-CN" altLang="en-US" sz="1200" kern="0" dirty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  <a:endParaRPr lang="en-US" altLang="zh-CN" sz="1200" kern="0" dirty="0">
              <a:solidFill>
                <a:sysClr val="windowText" lastClr="000000">
                  <a:lumMod val="85000"/>
                  <a:lumOff val="15000"/>
                </a:sys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075" name="Picture 3" descr="D:\图表\20110713055403333_easyicon_cn_128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8764" y="2892184"/>
            <a:ext cx="497569" cy="4975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61159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表格 11"/>
          <p:cNvGraphicFramePr>
            <a:graphicFrameLocks noGrp="1"/>
          </p:cNvGraphicFramePr>
          <p:nvPr>
            <p:extLst/>
          </p:nvPr>
        </p:nvGraphicFramePr>
        <p:xfrm>
          <a:off x="3579495" y="1613024"/>
          <a:ext cx="6096000" cy="40482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19200"/>
                <a:gridCol w="1219200"/>
                <a:gridCol w="1219200"/>
                <a:gridCol w="1219200"/>
                <a:gridCol w="1219200"/>
              </a:tblGrid>
              <a:tr h="674704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674704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674704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674704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674704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674704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0" name="矩形 9"/>
          <p:cNvSpPr/>
          <p:nvPr/>
        </p:nvSpPr>
        <p:spPr>
          <a:xfrm>
            <a:off x="3575720" y="1547810"/>
            <a:ext cx="6118572" cy="782662"/>
          </a:xfrm>
          <a:custGeom>
            <a:avLst/>
            <a:gdLst/>
            <a:ahLst/>
            <a:cxnLst/>
            <a:rect l="l" t="t" r="r" b="b"/>
            <a:pathLst>
              <a:path w="6118572" h="782662">
                <a:moveTo>
                  <a:pt x="0" y="0"/>
                </a:moveTo>
                <a:lnTo>
                  <a:pt x="6118572" y="0"/>
                </a:lnTo>
                <a:lnTo>
                  <a:pt x="6118572" y="344862"/>
                </a:lnTo>
                <a:cubicBezTo>
                  <a:pt x="2901398" y="381201"/>
                  <a:pt x="3473142" y="628592"/>
                  <a:pt x="0" y="782662"/>
                </a:cubicBezTo>
                <a:close/>
              </a:path>
            </a:pathLst>
          </a:custGeom>
          <a:gradFill flip="none" rotWithShape="1">
            <a:gsLst>
              <a:gs pos="0">
                <a:srgbClr val="BE1247"/>
              </a:gs>
              <a:gs pos="33000">
                <a:srgbClr val="D2144F"/>
              </a:gs>
              <a:gs pos="85000">
                <a:srgbClr val="F87477"/>
              </a:gs>
              <a:gs pos="100000">
                <a:srgbClr val="FA9496"/>
              </a:gs>
            </a:gsLst>
            <a:lin ang="16200000" scaled="1"/>
            <a:tileRect/>
          </a:gradFill>
          <a:ln w="3175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4792236" y="1547810"/>
            <a:ext cx="0" cy="78266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6009531" y="1547810"/>
            <a:ext cx="0" cy="78266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7228731" y="1547810"/>
            <a:ext cx="0" cy="78266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8447931" y="1547810"/>
            <a:ext cx="0" cy="78266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1"/>
          <p:cNvSpPr txBox="1">
            <a:spLocks noChangeArrowheads="1"/>
          </p:cNvSpPr>
          <p:nvPr/>
        </p:nvSpPr>
        <p:spPr bwMode="auto">
          <a:xfrm flipH="1">
            <a:off x="3575721" y="1556792"/>
            <a:ext cx="1309173" cy="369332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>
              <a:defRPr/>
            </a:pPr>
            <a:r>
              <a:rPr lang="zh-CN" altLang="en-US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标题一</a:t>
            </a:r>
            <a:endParaRPr lang="en-US" altLang="zh-CN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TextBox 11"/>
          <p:cNvSpPr txBox="1">
            <a:spLocks noChangeArrowheads="1"/>
          </p:cNvSpPr>
          <p:nvPr/>
        </p:nvSpPr>
        <p:spPr bwMode="auto">
          <a:xfrm flipH="1">
            <a:off x="4792237" y="1556792"/>
            <a:ext cx="1309173" cy="369332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>
              <a:defRPr/>
            </a:pPr>
            <a:r>
              <a:rPr lang="zh-CN" altLang="en-US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标题二</a:t>
            </a:r>
            <a:endParaRPr lang="en-US" altLang="zh-CN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TextBox 11"/>
          <p:cNvSpPr txBox="1">
            <a:spLocks noChangeArrowheads="1"/>
          </p:cNvSpPr>
          <p:nvPr/>
        </p:nvSpPr>
        <p:spPr bwMode="auto">
          <a:xfrm flipH="1">
            <a:off x="5980420" y="1556792"/>
            <a:ext cx="1309173" cy="369332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>
              <a:defRPr/>
            </a:pPr>
            <a:r>
              <a:rPr lang="zh-CN" altLang="en-US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标题三</a:t>
            </a:r>
            <a:endParaRPr lang="en-US" altLang="zh-CN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TextBox 11"/>
          <p:cNvSpPr txBox="1">
            <a:spLocks noChangeArrowheads="1"/>
          </p:cNvSpPr>
          <p:nvPr/>
        </p:nvSpPr>
        <p:spPr bwMode="auto">
          <a:xfrm flipH="1">
            <a:off x="7228732" y="1556792"/>
            <a:ext cx="1309173" cy="369332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>
              <a:defRPr/>
            </a:pPr>
            <a:r>
              <a:rPr lang="zh-CN" altLang="en-US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标题四</a:t>
            </a:r>
            <a:endParaRPr lang="en-US" altLang="zh-CN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TextBox 11"/>
          <p:cNvSpPr txBox="1">
            <a:spLocks noChangeArrowheads="1"/>
          </p:cNvSpPr>
          <p:nvPr/>
        </p:nvSpPr>
        <p:spPr bwMode="auto">
          <a:xfrm flipH="1">
            <a:off x="8537905" y="1556792"/>
            <a:ext cx="1309173" cy="369332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>
              <a:defRPr/>
            </a:pPr>
            <a:r>
              <a:rPr lang="zh-CN" altLang="en-US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标题五</a:t>
            </a:r>
            <a:endParaRPr lang="en-US" altLang="zh-CN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TextBox 11"/>
          <p:cNvSpPr txBox="1">
            <a:spLocks noChangeArrowheads="1"/>
          </p:cNvSpPr>
          <p:nvPr/>
        </p:nvSpPr>
        <p:spPr bwMode="auto">
          <a:xfrm flipH="1">
            <a:off x="3575721" y="2451841"/>
            <a:ext cx="1309173" cy="46166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>
              <a:defRPr/>
            </a:pPr>
            <a:r>
              <a:rPr lang="zh-CN" altLang="en-US" sz="1200" kern="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点击添加文本    </a:t>
            </a:r>
            <a:endParaRPr lang="en-US" altLang="zh-CN" sz="1200" kern="0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 eaLnBrk="1" hangingPunct="1">
              <a:defRPr/>
            </a:pPr>
            <a:r>
              <a:rPr lang="zh-CN" altLang="en-US" sz="1200" kern="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 altLang="zh-CN" sz="1200" kern="0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TextBox 11"/>
          <p:cNvSpPr txBox="1">
            <a:spLocks noChangeArrowheads="1"/>
          </p:cNvSpPr>
          <p:nvPr/>
        </p:nvSpPr>
        <p:spPr bwMode="auto">
          <a:xfrm flipH="1">
            <a:off x="5978865" y="3759424"/>
            <a:ext cx="1309173" cy="46166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>
              <a:defRPr/>
            </a:pPr>
            <a:r>
              <a:rPr lang="zh-CN" altLang="en-US" sz="1200" kern="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点击添加文本    </a:t>
            </a:r>
            <a:endParaRPr lang="en-US" altLang="zh-CN" sz="1200" kern="0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 eaLnBrk="1" hangingPunct="1">
              <a:defRPr/>
            </a:pPr>
            <a:r>
              <a:rPr lang="zh-CN" altLang="en-US" sz="1200" kern="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 altLang="zh-CN" sz="1200" kern="0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TextBox 11"/>
          <p:cNvSpPr txBox="1">
            <a:spLocks noChangeArrowheads="1"/>
          </p:cNvSpPr>
          <p:nvPr/>
        </p:nvSpPr>
        <p:spPr bwMode="auto">
          <a:xfrm flipH="1">
            <a:off x="5962408" y="4437113"/>
            <a:ext cx="1309173" cy="46166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>
              <a:defRPr/>
            </a:pPr>
            <a:r>
              <a:rPr lang="zh-CN" altLang="en-US" sz="1200" kern="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点击添加文本    </a:t>
            </a:r>
            <a:endParaRPr lang="en-US" altLang="zh-CN" sz="1200" kern="0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 eaLnBrk="1" hangingPunct="1">
              <a:defRPr/>
            </a:pPr>
            <a:r>
              <a:rPr lang="zh-CN" altLang="en-US" sz="1200" kern="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 altLang="zh-CN" sz="1200" kern="0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TextBox 11"/>
          <p:cNvSpPr txBox="1">
            <a:spLocks noChangeArrowheads="1"/>
          </p:cNvSpPr>
          <p:nvPr/>
        </p:nvSpPr>
        <p:spPr bwMode="auto">
          <a:xfrm flipH="1">
            <a:off x="7165534" y="3759424"/>
            <a:ext cx="1309173" cy="46166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>
              <a:defRPr/>
            </a:pPr>
            <a:r>
              <a:rPr lang="zh-CN" altLang="en-US" sz="1200" kern="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点击添加文本    </a:t>
            </a:r>
            <a:endParaRPr lang="en-US" altLang="zh-CN" sz="1200" kern="0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 eaLnBrk="1" hangingPunct="1">
              <a:defRPr/>
            </a:pPr>
            <a:r>
              <a:rPr lang="zh-CN" altLang="en-US" sz="1200" kern="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 altLang="zh-CN" sz="1200" kern="0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TextBox 11"/>
          <p:cNvSpPr txBox="1">
            <a:spLocks noChangeArrowheads="1"/>
          </p:cNvSpPr>
          <p:nvPr/>
        </p:nvSpPr>
        <p:spPr bwMode="auto">
          <a:xfrm flipH="1">
            <a:off x="8448924" y="2451841"/>
            <a:ext cx="1309173" cy="46166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>
              <a:defRPr/>
            </a:pPr>
            <a:r>
              <a:rPr lang="zh-CN" altLang="en-US" sz="1200" kern="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点击添加文本    </a:t>
            </a:r>
            <a:endParaRPr lang="en-US" altLang="zh-CN" sz="1200" kern="0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 eaLnBrk="1" hangingPunct="1">
              <a:defRPr/>
            </a:pPr>
            <a:r>
              <a:rPr lang="zh-CN" altLang="en-US" sz="1200" kern="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 altLang="zh-CN" sz="1200" kern="0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TextBox 11"/>
          <p:cNvSpPr txBox="1">
            <a:spLocks noChangeArrowheads="1"/>
          </p:cNvSpPr>
          <p:nvPr/>
        </p:nvSpPr>
        <p:spPr bwMode="auto">
          <a:xfrm flipH="1">
            <a:off x="3602039" y="3759424"/>
            <a:ext cx="1309173" cy="46166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>
              <a:defRPr/>
            </a:pPr>
            <a:r>
              <a:rPr lang="zh-CN" altLang="en-US" sz="1200" kern="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点击添加文本    </a:t>
            </a:r>
            <a:endParaRPr lang="en-US" altLang="zh-CN" sz="1200" kern="0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 eaLnBrk="1" hangingPunct="1">
              <a:defRPr/>
            </a:pPr>
            <a:r>
              <a:rPr lang="zh-CN" altLang="en-US" sz="1200" kern="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 altLang="zh-CN" sz="1200" kern="0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TextBox 11"/>
          <p:cNvSpPr txBox="1">
            <a:spLocks noChangeArrowheads="1"/>
          </p:cNvSpPr>
          <p:nvPr/>
        </p:nvSpPr>
        <p:spPr bwMode="auto">
          <a:xfrm flipH="1">
            <a:off x="3582989" y="5091723"/>
            <a:ext cx="1309173" cy="46166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>
              <a:defRPr/>
            </a:pPr>
            <a:r>
              <a:rPr lang="zh-CN" altLang="en-US" sz="1200" kern="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点击添加文本    </a:t>
            </a:r>
            <a:endParaRPr lang="en-US" altLang="zh-CN" sz="1200" kern="0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 eaLnBrk="1" hangingPunct="1">
              <a:defRPr/>
            </a:pPr>
            <a:r>
              <a:rPr lang="zh-CN" altLang="en-US" sz="1200" kern="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 altLang="zh-CN" sz="1200" kern="0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" name="TextBox 11"/>
          <p:cNvSpPr txBox="1">
            <a:spLocks noChangeArrowheads="1"/>
          </p:cNvSpPr>
          <p:nvPr/>
        </p:nvSpPr>
        <p:spPr bwMode="auto">
          <a:xfrm flipH="1">
            <a:off x="5997915" y="2451841"/>
            <a:ext cx="1309173" cy="46166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>
              <a:defRPr/>
            </a:pPr>
            <a:r>
              <a:rPr lang="zh-CN" altLang="en-US" sz="1200" kern="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点击添加文本    </a:t>
            </a:r>
            <a:endParaRPr lang="en-US" altLang="zh-CN" sz="1200" kern="0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 eaLnBrk="1" hangingPunct="1">
              <a:defRPr/>
            </a:pPr>
            <a:r>
              <a:rPr lang="zh-CN" altLang="en-US" sz="1200" kern="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 altLang="zh-CN" sz="1200" kern="0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35" name="直接连接符 34"/>
          <p:cNvCxnSpPr/>
          <p:nvPr/>
        </p:nvCxnSpPr>
        <p:spPr>
          <a:xfrm>
            <a:off x="2306320" y="2330472"/>
            <a:ext cx="1285200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>
            <a:off x="2306320" y="2953788"/>
            <a:ext cx="1285200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>
            <a:off x="2306320" y="3636540"/>
            <a:ext cx="1285200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/>
        </p:nvCxnSpPr>
        <p:spPr>
          <a:xfrm>
            <a:off x="2306320" y="4307100"/>
            <a:ext cx="1285200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/>
        </p:nvCxnSpPr>
        <p:spPr>
          <a:xfrm>
            <a:off x="2306320" y="4989852"/>
            <a:ext cx="1285200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Box 11"/>
          <p:cNvSpPr txBox="1">
            <a:spLocks noChangeArrowheads="1"/>
          </p:cNvSpPr>
          <p:nvPr/>
        </p:nvSpPr>
        <p:spPr bwMode="auto">
          <a:xfrm flipH="1">
            <a:off x="2279577" y="2056344"/>
            <a:ext cx="1456585" cy="307777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>
              <a:defRPr/>
            </a:pPr>
            <a:r>
              <a:rPr lang="zh-CN" altLang="en-US" sz="1400" b="1" kern="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点击添加文本    </a:t>
            </a:r>
            <a:endParaRPr lang="en-US" altLang="zh-CN" sz="1400" b="1" kern="0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3" name="TextBox 11"/>
          <p:cNvSpPr txBox="1">
            <a:spLocks noChangeArrowheads="1"/>
          </p:cNvSpPr>
          <p:nvPr/>
        </p:nvSpPr>
        <p:spPr bwMode="auto">
          <a:xfrm flipH="1">
            <a:off x="2279577" y="2681556"/>
            <a:ext cx="1456585" cy="307777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>
              <a:defRPr/>
            </a:pPr>
            <a:r>
              <a:rPr lang="zh-CN" altLang="en-US" sz="1400" b="1" kern="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点击添加文本    </a:t>
            </a:r>
            <a:endParaRPr lang="en-US" altLang="zh-CN" sz="1400" b="1" kern="0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4" name="TextBox 11"/>
          <p:cNvSpPr txBox="1">
            <a:spLocks noChangeArrowheads="1"/>
          </p:cNvSpPr>
          <p:nvPr/>
        </p:nvSpPr>
        <p:spPr bwMode="auto">
          <a:xfrm flipH="1">
            <a:off x="2279577" y="3352488"/>
            <a:ext cx="1456585" cy="307777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>
              <a:defRPr/>
            </a:pPr>
            <a:r>
              <a:rPr lang="zh-CN" altLang="en-US" sz="1400" b="1" kern="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点击添加文本    </a:t>
            </a:r>
            <a:endParaRPr lang="en-US" altLang="zh-CN" sz="1400" b="1" kern="0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5" name="TextBox 11"/>
          <p:cNvSpPr txBox="1">
            <a:spLocks noChangeArrowheads="1"/>
          </p:cNvSpPr>
          <p:nvPr/>
        </p:nvSpPr>
        <p:spPr bwMode="auto">
          <a:xfrm flipH="1">
            <a:off x="2279577" y="4042088"/>
            <a:ext cx="1456585" cy="307777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>
              <a:defRPr/>
            </a:pPr>
            <a:r>
              <a:rPr lang="zh-CN" altLang="en-US" sz="1400" b="1" kern="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点击添加文本    </a:t>
            </a:r>
            <a:endParaRPr lang="en-US" altLang="zh-CN" sz="1400" b="1" kern="0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6" name="TextBox 11"/>
          <p:cNvSpPr txBox="1">
            <a:spLocks noChangeArrowheads="1"/>
          </p:cNvSpPr>
          <p:nvPr/>
        </p:nvSpPr>
        <p:spPr bwMode="auto">
          <a:xfrm flipH="1">
            <a:off x="2279577" y="4713020"/>
            <a:ext cx="1456585" cy="307777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>
              <a:defRPr/>
            </a:pPr>
            <a:r>
              <a:rPr lang="zh-CN" altLang="en-US" sz="1400" b="1" kern="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点击添加文本    </a:t>
            </a:r>
            <a:endParaRPr lang="en-US" altLang="zh-CN" sz="1400" b="1" kern="0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0" name="矩形 1"/>
          <p:cNvSpPr>
            <a:spLocks noChangeArrowheads="1"/>
          </p:cNvSpPr>
          <p:nvPr/>
        </p:nvSpPr>
        <p:spPr bwMode="auto">
          <a:xfrm>
            <a:off x="6937257" y="255661"/>
            <a:ext cx="326243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zh-CN" altLang="en-US" dirty="0">
                <a:solidFill>
                  <a:prstClr val="black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帷幕式五横五竖表格</a:t>
            </a:r>
            <a:r>
              <a:rPr lang="en-US" altLang="zh-CN" dirty="0">
                <a:solidFill>
                  <a:prstClr val="black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PPT</a:t>
            </a:r>
            <a:r>
              <a:rPr lang="zh-CN" altLang="en-US" dirty="0">
                <a:solidFill>
                  <a:prstClr val="black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图表</a:t>
            </a:r>
          </a:p>
        </p:txBody>
      </p:sp>
    </p:spTree>
    <p:extLst>
      <p:ext uri="{BB962C8B-B14F-4D97-AF65-F5344CB8AC3E}">
        <p14:creationId xmlns:p14="http://schemas.microsoft.com/office/powerpoint/2010/main" val="2209598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270234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extBox 47"/>
          <p:cNvSpPr txBox="1"/>
          <p:nvPr/>
        </p:nvSpPr>
        <p:spPr>
          <a:xfrm>
            <a:off x="5531605" y="260648"/>
            <a:ext cx="441659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en-US"/>
            </a:defPPr>
            <a:lvl1pPr algn="r">
              <a:defRPr>
                <a:solidFill>
                  <a:prstClr val="black"/>
                </a:solidFill>
                <a:latin typeface="方正粗倩简体" pitchFamily="65" charset="-122"/>
                <a:ea typeface="方正粗倩简体" pitchFamily="65" charset="-122"/>
              </a:defRPr>
            </a:lvl1pPr>
          </a:lstStyle>
          <a:p>
            <a:r>
              <a:rPr lang="zh-CN" altLang="en-US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创意商务剪影三项花瓣并列关系</a:t>
            </a:r>
            <a:r>
              <a:rPr lang="en-US" altLang="zh-CN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PPT</a:t>
            </a:r>
            <a:r>
              <a:rPr lang="zh-CN" altLang="en-US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图表</a:t>
            </a:r>
          </a:p>
        </p:txBody>
      </p:sp>
      <p:sp>
        <p:nvSpPr>
          <p:cNvPr id="49" name="矩形 48"/>
          <p:cNvSpPr/>
          <p:nvPr/>
        </p:nvSpPr>
        <p:spPr>
          <a:xfrm>
            <a:off x="2241392" y="1473364"/>
            <a:ext cx="795906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buClr>
                <a:srgbClr val="0070C0"/>
              </a:buClr>
            </a:pPr>
            <a:r>
              <a:rPr lang="zh-CN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拥有国内顶尖的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制作技术、顶级的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设计团队， 坚持精益求精、拒绝平庸的做事精神，帮助您实现美观、精致、严谨、动感的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展示效果，让您的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创造卓越价值。</a:t>
            </a:r>
          </a:p>
        </p:txBody>
      </p:sp>
      <p:sp>
        <p:nvSpPr>
          <p:cNvPr id="50" name="矩形 49"/>
          <p:cNvSpPr/>
          <p:nvPr/>
        </p:nvSpPr>
        <p:spPr>
          <a:xfrm>
            <a:off x="2241392" y="1103212"/>
            <a:ext cx="2960726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buClr>
                <a:srgbClr val="0070C0"/>
              </a:buClr>
            </a:pPr>
            <a:r>
              <a:rPr lang="zh-CN" altLang="zh-CN" sz="1400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上海锐普广告有限公司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3561438" y="2705456"/>
            <a:ext cx="5019427" cy="3403059"/>
            <a:chOff x="-4356992" y="1247957"/>
            <a:chExt cx="4881975" cy="3309872"/>
          </a:xfrm>
        </p:grpSpPr>
        <p:sp>
          <p:nvSpPr>
            <p:cNvPr id="39" name="Freeform 6"/>
            <p:cNvSpPr>
              <a:spLocks noEditPoints="1"/>
            </p:cNvSpPr>
            <p:nvPr/>
          </p:nvSpPr>
          <p:spPr bwMode="auto">
            <a:xfrm>
              <a:off x="-4356992" y="2856299"/>
              <a:ext cx="1920692" cy="1701530"/>
            </a:xfrm>
            <a:custGeom>
              <a:avLst/>
              <a:gdLst>
                <a:gd name="T0" fmla="*/ 663 w 1018"/>
                <a:gd name="T1" fmla="*/ 875 h 902"/>
                <a:gd name="T2" fmla="*/ 363 w 1018"/>
                <a:gd name="T3" fmla="*/ 751 h 902"/>
                <a:gd name="T4" fmla="*/ 63 w 1018"/>
                <a:gd name="T5" fmla="*/ 451 h 902"/>
                <a:gd name="T6" fmla="*/ 363 w 1018"/>
                <a:gd name="T7" fmla="*/ 151 h 902"/>
                <a:gd name="T8" fmla="*/ 363 w 1018"/>
                <a:gd name="T9" fmla="*/ 151 h 902"/>
                <a:gd name="T10" fmla="*/ 363 w 1018"/>
                <a:gd name="T11" fmla="*/ 151 h 902"/>
                <a:gd name="T12" fmla="*/ 663 w 1018"/>
                <a:gd name="T13" fmla="*/ 27 h 902"/>
                <a:gd name="T14" fmla="*/ 963 w 1018"/>
                <a:gd name="T15" fmla="*/ 151 h 902"/>
                <a:gd name="T16" fmla="*/ 990 w 1018"/>
                <a:gd name="T17" fmla="*/ 178 h 902"/>
                <a:gd name="T18" fmla="*/ 1005 w 1018"/>
                <a:gd name="T19" fmla="*/ 708 h 902"/>
                <a:gd name="T20" fmla="*/ 1005 w 1018"/>
                <a:gd name="T21" fmla="*/ 708 h 902"/>
                <a:gd name="T22" fmla="*/ 963 w 1018"/>
                <a:gd name="T23" fmla="*/ 751 h 902"/>
                <a:gd name="T24" fmla="*/ 663 w 1018"/>
                <a:gd name="T25" fmla="*/ 875 h 902"/>
                <a:gd name="T26" fmla="*/ 638 w 1018"/>
                <a:gd name="T27" fmla="*/ 1 h 902"/>
                <a:gd name="T28" fmla="*/ 319 w 1018"/>
                <a:gd name="T29" fmla="*/ 132 h 902"/>
                <a:gd name="T30" fmla="*/ 0 w 1018"/>
                <a:gd name="T31" fmla="*/ 451 h 902"/>
                <a:gd name="T32" fmla="*/ 319 w 1018"/>
                <a:gd name="T33" fmla="*/ 770 h 902"/>
                <a:gd name="T34" fmla="*/ 637 w 1018"/>
                <a:gd name="T35" fmla="*/ 902 h 902"/>
                <a:gd name="T36" fmla="*/ 956 w 1018"/>
                <a:gd name="T37" fmla="*/ 770 h 902"/>
                <a:gd name="T38" fmla="*/ 1018 w 1018"/>
                <a:gd name="T39" fmla="*/ 708 h 902"/>
                <a:gd name="T40" fmla="*/ 999 w 1018"/>
                <a:gd name="T41" fmla="*/ 689 h 902"/>
                <a:gd name="T42" fmla="*/ 985 w 1018"/>
                <a:gd name="T43" fmla="*/ 196 h 902"/>
                <a:gd name="T44" fmla="*/ 1001 w 1018"/>
                <a:gd name="T45" fmla="*/ 177 h 902"/>
                <a:gd name="T46" fmla="*/ 956 w 1018"/>
                <a:gd name="T47" fmla="*/ 132 h 902"/>
                <a:gd name="T48" fmla="*/ 638 w 1018"/>
                <a:gd name="T49" fmla="*/ 1 h 9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18" h="902">
                  <a:moveTo>
                    <a:pt x="663" y="875"/>
                  </a:moveTo>
                  <a:cubicBezTo>
                    <a:pt x="554" y="875"/>
                    <a:pt x="446" y="834"/>
                    <a:pt x="363" y="751"/>
                  </a:cubicBezTo>
                  <a:cubicBezTo>
                    <a:pt x="63" y="451"/>
                    <a:pt x="63" y="451"/>
                    <a:pt x="63" y="451"/>
                  </a:cubicBezTo>
                  <a:cubicBezTo>
                    <a:pt x="363" y="151"/>
                    <a:pt x="363" y="151"/>
                    <a:pt x="363" y="151"/>
                  </a:cubicBezTo>
                  <a:cubicBezTo>
                    <a:pt x="363" y="151"/>
                    <a:pt x="363" y="151"/>
                    <a:pt x="363" y="151"/>
                  </a:cubicBezTo>
                  <a:cubicBezTo>
                    <a:pt x="363" y="151"/>
                    <a:pt x="363" y="151"/>
                    <a:pt x="363" y="151"/>
                  </a:cubicBezTo>
                  <a:cubicBezTo>
                    <a:pt x="446" y="68"/>
                    <a:pt x="554" y="27"/>
                    <a:pt x="663" y="27"/>
                  </a:cubicBezTo>
                  <a:cubicBezTo>
                    <a:pt x="771" y="27"/>
                    <a:pt x="880" y="68"/>
                    <a:pt x="963" y="151"/>
                  </a:cubicBezTo>
                  <a:cubicBezTo>
                    <a:pt x="990" y="178"/>
                    <a:pt x="990" y="178"/>
                    <a:pt x="990" y="178"/>
                  </a:cubicBezTo>
                  <a:cubicBezTo>
                    <a:pt x="855" y="330"/>
                    <a:pt x="860" y="563"/>
                    <a:pt x="1005" y="708"/>
                  </a:cubicBezTo>
                  <a:cubicBezTo>
                    <a:pt x="1005" y="708"/>
                    <a:pt x="1005" y="708"/>
                    <a:pt x="1005" y="708"/>
                  </a:cubicBezTo>
                  <a:cubicBezTo>
                    <a:pt x="963" y="751"/>
                    <a:pt x="963" y="751"/>
                    <a:pt x="963" y="751"/>
                  </a:cubicBezTo>
                  <a:cubicBezTo>
                    <a:pt x="880" y="834"/>
                    <a:pt x="771" y="875"/>
                    <a:pt x="663" y="875"/>
                  </a:cubicBezTo>
                  <a:moveTo>
                    <a:pt x="638" y="1"/>
                  </a:moveTo>
                  <a:cubicBezTo>
                    <a:pt x="522" y="1"/>
                    <a:pt x="407" y="44"/>
                    <a:pt x="319" y="132"/>
                  </a:cubicBezTo>
                  <a:cubicBezTo>
                    <a:pt x="0" y="451"/>
                    <a:pt x="0" y="451"/>
                    <a:pt x="0" y="451"/>
                  </a:cubicBezTo>
                  <a:cubicBezTo>
                    <a:pt x="319" y="770"/>
                    <a:pt x="319" y="770"/>
                    <a:pt x="319" y="770"/>
                  </a:cubicBezTo>
                  <a:cubicBezTo>
                    <a:pt x="407" y="858"/>
                    <a:pt x="522" y="902"/>
                    <a:pt x="637" y="902"/>
                  </a:cubicBezTo>
                  <a:cubicBezTo>
                    <a:pt x="753" y="902"/>
                    <a:pt x="868" y="858"/>
                    <a:pt x="956" y="770"/>
                  </a:cubicBezTo>
                  <a:cubicBezTo>
                    <a:pt x="1018" y="708"/>
                    <a:pt x="1018" y="708"/>
                    <a:pt x="1018" y="708"/>
                  </a:cubicBezTo>
                  <a:cubicBezTo>
                    <a:pt x="999" y="689"/>
                    <a:pt x="999" y="689"/>
                    <a:pt x="999" y="689"/>
                  </a:cubicBezTo>
                  <a:cubicBezTo>
                    <a:pt x="864" y="555"/>
                    <a:pt x="858" y="338"/>
                    <a:pt x="985" y="196"/>
                  </a:cubicBezTo>
                  <a:cubicBezTo>
                    <a:pt x="1001" y="177"/>
                    <a:pt x="1001" y="177"/>
                    <a:pt x="1001" y="177"/>
                  </a:cubicBezTo>
                  <a:cubicBezTo>
                    <a:pt x="956" y="132"/>
                    <a:pt x="956" y="132"/>
                    <a:pt x="956" y="132"/>
                  </a:cubicBezTo>
                  <a:cubicBezTo>
                    <a:pt x="868" y="44"/>
                    <a:pt x="753" y="0"/>
                    <a:pt x="638" y="1"/>
                  </a:cubicBezTo>
                </a:path>
              </a:pathLst>
            </a:custGeom>
            <a:solidFill>
              <a:schemeClr val="bg1">
                <a:lumMod val="75000"/>
                <a:alpha val="4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0" name="Freeform 7"/>
            <p:cNvSpPr>
              <a:spLocks/>
            </p:cNvSpPr>
            <p:nvPr/>
          </p:nvSpPr>
          <p:spPr bwMode="auto">
            <a:xfrm>
              <a:off x="-4237919" y="2906345"/>
              <a:ext cx="1777459" cy="1599714"/>
            </a:xfrm>
            <a:custGeom>
              <a:avLst/>
              <a:gdLst>
                <a:gd name="T0" fmla="*/ 600 w 942"/>
                <a:gd name="T1" fmla="*/ 0 h 848"/>
                <a:gd name="T2" fmla="*/ 300 w 942"/>
                <a:gd name="T3" fmla="*/ 124 h 848"/>
                <a:gd name="T4" fmla="*/ 300 w 942"/>
                <a:gd name="T5" fmla="*/ 124 h 848"/>
                <a:gd name="T6" fmla="*/ 300 w 942"/>
                <a:gd name="T7" fmla="*/ 124 h 848"/>
                <a:gd name="T8" fmla="*/ 0 w 942"/>
                <a:gd name="T9" fmla="*/ 424 h 848"/>
                <a:gd name="T10" fmla="*/ 300 w 942"/>
                <a:gd name="T11" fmla="*/ 724 h 848"/>
                <a:gd name="T12" fmla="*/ 600 w 942"/>
                <a:gd name="T13" fmla="*/ 848 h 848"/>
                <a:gd name="T14" fmla="*/ 900 w 942"/>
                <a:gd name="T15" fmla="*/ 724 h 848"/>
                <a:gd name="T16" fmla="*/ 942 w 942"/>
                <a:gd name="T17" fmla="*/ 681 h 848"/>
                <a:gd name="T18" fmla="*/ 942 w 942"/>
                <a:gd name="T19" fmla="*/ 681 h 848"/>
                <a:gd name="T20" fmla="*/ 927 w 942"/>
                <a:gd name="T21" fmla="*/ 151 h 848"/>
                <a:gd name="T22" fmla="*/ 900 w 942"/>
                <a:gd name="T23" fmla="*/ 124 h 848"/>
                <a:gd name="T24" fmla="*/ 600 w 942"/>
                <a:gd name="T25" fmla="*/ 0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42" h="848">
                  <a:moveTo>
                    <a:pt x="600" y="0"/>
                  </a:moveTo>
                  <a:cubicBezTo>
                    <a:pt x="491" y="0"/>
                    <a:pt x="383" y="41"/>
                    <a:pt x="300" y="124"/>
                  </a:cubicBezTo>
                  <a:cubicBezTo>
                    <a:pt x="300" y="124"/>
                    <a:pt x="300" y="124"/>
                    <a:pt x="300" y="124"/>
                  </a:cubicBezTo>
                  <a:cubicBezTo>
                    <a:pt x="300" y="124"/>
                    <a:pt x="300" y="124"/>
                    <a:pt x="300" y="124"/>
                  </a:cubicBezTo>
                  <a:cubicBezTo>
                    <a:pt x="0" y="424"/>
                    <a:pt x="0" y="424"/>
                    <a:pt x="0" y="424"/>
                  </a:cubicBezTo>
                  <a:cubicBezTo>
                    <a:pt x="300" y="724"/>
                    <a:pt x="300" y="724"/>
                    <a:pt x="300" y="724"/>
                  </a:cubicBezTo>
                  <a:cubicBezTo>
                    <a:pt x="383" y="807"/>
                    <a:pt x="491" y="848"/>
                    <a:pt x="600" y="848"/>
                  </a:cubicBezTo>
                  <a:cubicBezTo>
                    <a:pt x="708" y="848"/>
                    <a:pt x="817" y="807"/>
                    <a:pt x="900" y="724"/>
                  </a:cubicBezTo>
                  <a:cubicBezTo>
                    <a:pt x="942" y="681"/>
                    <a:pt x="942" y="681"/>
                    <a:pt x="942" y="681"/>
                  </a:cubicBezTo>
                  <a:cubicBezTo>
                    <a:pt x="942" y="681"/>
                    <a:pt x="942" y="681"/>
                    <a:pt x="942" y="681"/>
                  </a:cubicBezTo>
                  <a:cubicBezTo>
                    <a:pt x="797" y="536"/>
                    <a:pt x="792" y="303"/>
                    <a:pt x="927" y="151"/>
                  </a:cubicBezTo>
                  <a:cubicBezTo>
                    <a:pt x="900" y="124"/>
                    <a:pt x="900" y="124"/>
                    <a:pt x="900" y="124"/>
                  </a:cubicBezTo>
                  <a:cubicBezTo>
                    <a:pt x="817" y="41"/>
                    <a:pt x="708" y="0"/>
                    <a:pt x="600" y="0"/>
                  </a:cubicBezTo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1" name="Freeform 8"/>
            <p:cNvSpPr>
              <a:spLocks/>
            </p:cNvSpPr>
            <p:nvPr/>
          </p:nvSpPr>
          <p:spPr bwMode="auto">
            <a:xfrm>
              <a:off x="-1395709" y="2856299"/>
              <a:ext cx="1920692" cy="1699803"/>
            </a:xfrm>
            <a:custGeom>
              <a:avLst/>
              <a:gdLst>
                <a:gd name="T0" fmla="*/ 380 w 1018"/>
                <a:gd name="T1" fmla="*/ 0 h 901"/>
                <a:gd name="T2" fmla="*/ 62 w 1018"/>
                <a:gd name="T3" fmla="*/ 132 h 901"/>
                <a:gd name="T4" fmla="*/ 16 w 1018"/>
                <a:gd name="T5" fmla="*/ 177 h 901"/>
                <a:gd name="T6" fmla="*/ 33 w 1018"/>
                <a:gd name="T7" fmla="*/ 196 h 901"/>
                <a:gd name="T8" fmla="*/ 112 w 1018"/>
                <a:gd name="T9" fmla="*/ 342 h 901"/>
                <a:gd name="T10" fmla="*/ 25 w 1018"/>
                <a:gd name="T11" fmla="*/ 175 h 901"/>
                <a:gd name="T12" fmla="*/ 52 w 1018"/>
                <a:gd name="T13" fmla="*/ 148 h 901"/>
                <a:gd name="T14" fmla="*/ 352 w 1018"/>
                <a:gd name="T15" fmla="*/ 24 h 901"/>
                <a:gd name="T16" fmla="*/ 652 w 1018"/>
                <a:gd name="T17" fmla="*/ 148 h 901"/>
                <a:gd name="T18" fmla="*/ 951 w 1018"/>
                <a:gd name="T19" fmla="*/ 448 h 901"/>
                <a:gd name="T20" fmla="*/ 652 w 1018"/>
                <a:gd name="T21" fmla="*/ 748 h 901"/>
                <a:gd name="T22" fmla="*/ 652 w 1018"/>
                <a:gd name="T23" fmla="*/ 748 h 901"/>
                <a:gd name="T24" fmla="*/ 652 w 1018"/>
                <a:gd name="T25" fmla="*/ 748 h 901"/>
                <a:gd name="T26" fmla="*/ 352 w 1018"/>
                <a:gd name="T27" fmla="*/ 872 h 901"/>
                <a:gd name="T28" fmla="*/ 52 w 1018"/>
                <a:gd name="T29" fmla="*/ 748 h 901"/>
                <a:gd name="T30" fmla="*/ 9 w 1018"/>
                <a:gd name="T31" fmla="*/ 705 h 901"/>
                <a:gd name="T32" fmla="*/ 84 w 1018"/>
                <a:gd name="T33" fmla="*/ 600 h 901"/>
                <a:gd name="T34" fmla="*/ 19 w 1018"/>
                <a:gd name="T35" fmla="*/ 689 h 901"/>
                <a:gd name="T36" fmla="*/ 0 w 1018"/>
                <a:gd name="T37" fmla="*/ 708 h 901"/>
                <a:gd name="T38" fmla="*/ 62 w 1018"/>
                <a:gd name="T39" fmla="*/ 770 h 901"/>
                <a:gd name="T40" fmla="*/ 380 w 1018"/>
                <a:gd name="T41" fmla="*/ 901 h 901"/>
                <a:gd name="T42" fmla="*/ 699 w 1018"/>
                <a:gd name="T43" fmla="*/ 770 h 901"/>
                <a:gd name="T44" fmla="*/ 1018 w 1018"/>
                <a:gd name="T45" fmla="*/ 451 h 901"/>
                <a:gd name="T46" fmla="*/ 699 w 1018"/>
                <a:gd name="T47" fmla="*/ 132 h 901"/>
                <a:gd name="T48" fmla="*/ 380 w 1018"/>
                <a:gd name="T49" fmla="*/ 0 h 9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18" h="901">
                  <a:moveTo>
                    <a:pt x="380" y="0"/>
                  </a:moveTo>
                  <a:cubicBezTo>
                    <a:pt x="265" y="0"/>
                    <a:pt x="149" y="44"/>
                    <a:pt x="62" y="132"/>
                  </a:cubicBezTo>
                  <a:cubicBezTo>
                    <a:pt x="16" y="177"/>
                    <a:pt x="16" y="177"/>
                    <a:pt x="16" y="177"/>
                  </a:cubicBezTo>
                  <a:cubicBezTo>
                    <a:pt x="33" y="196"/>
                    <a:pt x="33" y="196"/>
                    <a:pt x="33" y="196"/>
                  </a:cubicBezTo>
                  <a:cubicBezTo>
                    <a:pt x="72" y="239"/>
                    <a:pt x="98" y="290"/>
                    <a:pt x="112" y="342"/>
                  </a:cubicBezTo>
                  <a:cubicBezTo>
                    <a:pt x="98" y="282"/>
                    <a:pt x="68" y="224"/>
                    <a:pt x="25" y="175"/>
                  </a:cubicBezTo>
                  <a:cubicBezTo>
                    <a:pt x="52" y="148"/>
                    <a:pt x="52" y="148"/>
                    <a:pt x="52" y="148"/>
                  </a:cubicBezTo>
                  <a:cubicBezTo>
                    <a:pt x="135" y="65"/>
                    <a:pt x="243" y="24"/>
                    <a:pt x="352" y="24"/>
                  </a:cubicBezTo>
                  <a:cubicBezTo>
                    <a:pt x="460" y="24"/>
                    <a:pt x="569" y="65"/>
                    <a:pt x="652" y="148"/>
                  </a:cubicBezTo>
                  <a:cubicBezTo>
                    <a:pt x="951" y="448"/>
                    <a:pt x="951" y="448"/>
                    <a:pt x="951" y="448"/>
                  </a:cubicBezTo>
                  <a:cubicBezTo>
                    <a:pt x="652" y="748"/>
                    <a:pt x="652" y="748"/>
                    <a:pt x="652" y="748"/>
                  </a:cubicBezTo>
                  <a:cubicBezTo>
                    <a:pt x="652" y="748"/>
                    <a:pt x="652" y="748"/>
                    <a:pt x="652" y="748"/>
                  </a:cubicBezTo>
                  <a:cubicBezTo>
                    <a:pt x="652" y="748"/>
                    <a:pt x="652" y="748"/>
                    <a:pt x="652" y="748"/>
                  </a:cubicBezTo>
                  <a:cubicBezTo>
                    <a:pt x="569" y="830"/>
                    <a:pt x="460" y="872"/>
                    <a:pt x="352" y="872"/>
                  </a:cubicBezTo>
                  <a:cubicBezTo>
                    <a:pt x="243" y="872"/>
                    <a:pt x="135" y="830"/>
                    <a:pt x="52" y="748"/>
                  </a:cubicBezTo>
                  <a:cubicBezTo>
                    <a:pt x="9" y="705"/>
                    <a:pt x="9" y="705"/>
                    <a:pt x="9" y="705"/>
                  </a:cubicBezTo>
                  <a:cubicBezTo>
                    <a:pt x="41" y="674"/>
                    <a:pt x="66" y="638"/>
                    <a:pt x="84" y="600"/>
                  </a:cubicBezTo>
                  <a:cubicBezTo>
                    <a:pt x="68" y="632"/>
                    <a:pt x="46" y="662"/>
                    <a:pt x="19" y="689"/>
                  </a:cubicBezTo>
                  <a:cubicBezTo>
                    <a:pt x="0" y="708"/>
                    <a:pt x="0" y="708"/>
                    <a:pt x="0" y="708"/>
                  </a:cubicBezTo>
                  <a:cubicBezTo>
                    <a:pt x="62" y="770"/>
                    <a:pt x="62" y="770"/>
                    <a:pt x="62" y="770"/>
                  </a:cubicBezTo>
                  <a:cubicBezTo>
                    <a:pt x="149" y="858"/>
                    <a:pt x="265" y="901"/>
                    <a:pt x="380" y="901"/>
                  </a:cubicBezTo>
                  <a:cubicBezTo>
                    <a:pt x="496" y="901"/>
                    <a:pt x="611" y="858"/>
                    <a:pt x="699" y="770"/>
                  </a:cubicBezTo>
                  <a:cubicBezTo>
                    <a:pt x="1018" y="451"/>
                    <a:pt x="1018" y="451"/>
                    <a:pt x="1018" y="451"/>
                  </a:cubicBezTo>
                  <a:cubicBezTo>
                    <a:pt x="699" y="132"/>
                    <a:pt x="699" y="132"/>
                    <a:pt x="699" y="132"/>
                  </a:cubicBezTo>
                  <a:cubicBezTo>
                    <a:pt x="611" y="44"/>
                    <a:pt x="496" y="0"/>
                    <a:pt x="380" y="0"/>
                  </a:cubicBezTo>
                </a:path>
              </a:pathLst>
            </a:custGeom>
            <a:solidFill>
              <a:schemeClr val="bg1">
                <a:lumMod val="75000"/>
                <a:alpha val="4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2" name="Freeform 9"/>
            <p:cNvSpPr>
              <a:spLocks/>
            </p:cNvSpPr>
            <p:nvPr/>
          </p:nvSpPr>
          <p:spPr bwMode="auto">
            <a:xfrm>
              <a:off x="-1236945" y="3501707"/>
              <a:ext cx="96638" cy="486644"/>
            </a:xfrm>
            <a:custGeom>
              <a:avLst/>
              <a:gdLst>
                <a:gd name="T0" fmla="*/ 28 w 51"/>
                <a:gd name="T1" fmla="*/ 0 h 258"/>
                <a:gd name="T2" fmla="*/ 0 w 51"/>
                <a:gd name="T3" fmla="*/ 258 h 258"/>
                <a:gd name="T4" fmla="*/ 28 w 51"/>
                <a:gd name="T5" fmla="*/ 0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1" h="258">
                  <a:moveTo>
                    <a:pt x="28" y="0"/>
                  </a:moveTo>
                  <a:cubicBezTo>
                    <a:pt x="48" y="86"/>
                    <a:pt x="39" y="177"/>
                    <a:pt x="0" y="258"/>
                  </a:cubicBezTo>
                  <a:cubicBezTo>
                    <a:pt x="41" y="178"/>
                    <a:pt x="51" y="86"/>
                    <a:pt x="28" y="0"/>
                  </a:cubicBezTo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3" name="Freeform 10"/>
            <p:cNvSpPr>
              <a:spLocks/>
            </p:cNvSpPr>
            <p:nvPr/>
          </p:nvSpPr>
          <p:spPr bwMode="auto">
            <a:xfrm>
              <a:off x="-1378452" y="2901167"/>
              <a:ext cx="1777459" cy="1599714"/>
            </a:xfrm>
            <a:custGeom>
              <a:avLst/>
              <a:gdLst>
                <a:gd name="T0" fmla="*/ 343 w 942"/>
                <a:gd name="T1" fmla="*/ 0 h 848"/>
                <a:gd name="T2" fmla="*/ 43 w 942"/>
                <a:gd name="T3" fmla="*/ 124 h 848"/>
                <a:gd name="T4" fmla="*/ 16 w 942"/>
                <a:gd name="T5" fmla="*/ 151 h 848"/>
                <a:gd name="T6" fmla="*/ 103 w 942"/>
                <a:gd name="T7" fmla="*/ 318 h 848"/>
                <a:gd name="T8" fmla="*/ 75 w 942"/>
                <a:gd name="T9" fmla="*/ 576 h 848"/>
                <a:gd name="T10" fmla="*/ 0 w 942"/>
                <a:gd name="T11" fmla="*/ 681 h 848"/>
                <a:gd name="T12" fmla="*/ 43 w 942"/>
                <a:gd name="T13" fmla="*/ 724 h 848"/>
                <a:gd name="T14" fmla="*/ 343 w 942"/>
                <a:gd name="T15" fmla="*/ 848 h 848"/>
                <a:gd name="T16" fmla="*/ 643 w 942"/>
                <a:gd name="T17" fmla="*/ 724 h 848"/>
                <a:gd name="T18" fmla="*/ 643 w 942"/>
                <a:gd name="T19" fmla="*/ 724 h 848"/>
                <a:gd name="T20" fmla="*/ 643 w 942"/>
                <a:gd name="T21" fmla="*/ 724 h 848"/>
                <a:gd name="T22" fmla="*/ 942 w 942"/>
                <a:gd name="T23" fmla="*/ 424 h 848"/>
                <a:gd name="T24" fmla="*/ 643 w 942"/>
                <a:gd name="T25" fmla="*/ 124 h 848"/>
                <a:gd name="T26" fmla="*/ 343 w 942"/>
                <a:gd name="T27" fmla="*/ 0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42" h="848">
                  <a:moveTo>
                    <a:pt x="343" y="0"/>
                  </a:moveTo>
                  <a:cubicBezTo>
                    <a:pt x="234" y="0"/>
                    <a:pt x="126" y="41"/>
                    <a:pt x="43" y="124"/>
                  </a:cubicBezTo>
                  <a:cubicBezTo>
                    <a:pt x="16" y="151"/>
                    <a:pt x="16" y="151"/>
                    <a:pt x="16" y="151"/>
                  </a:cubicBezTo>
                  <a:cubicBezTo>
                    <a:pt x="59" y="200"/>
                    <a:pt x="89" y="258"/>
                    <a:pt x="103" y="318"/>
                  </a:cubicBezTo>
                  <a:cubicBezTo>
                    <a:pt x="126" y="404"/>
                    <a:pt x="116" y="496"/>
                    <a:pt x="75" y="576"/>
                  </a:cubicBezTo>
                  <a:cubicBezTo>
                    <a:pt x="57" y="614"/>
                    <a:pt x="32" y="650"/>
                    <a:pt x="0" y="681"/>
                  </a:cubicBezTo>
                  <a:cubicBezTo>
                    <a:pt x="43" y="724"/>
                    <a:pt x="43" y="724"/>
                    <a:pt x="43" y="724"/>
                  </a:cubicBezTo>
                  <a:cubicBezTo>
                    <a:pt x="126" y="806"/>
                    <a:pt x="234" y="848"/>
                    <a:pt x="343" y="848"/>
                  </a:cubicBezTo>
                  <a:cubicBezTo>
                    <a:pt x="451" y="848"/>
                    <a:pt x="560" y="806"/>
                    <a:pt x="643" y="724"/>
                  </a:cubicBezTo>
                  <a:cubicBezTo>
                    <a:pt x="643" y="724"/>
                    <a:pt x="643" y="724"/>
                    <a:pt x="643" y="724"/>
                  </a:cubicBezTo>
                  <a:cubicBezTo>
                    <a:pt x="643" y="724"/>
                    <a:pt x="643" y="724"/>
                    <a:pt x="643" y="724"/>
                  </a:cubicBezTo>
                  <a:cubicBezTo>
                    <a:pt x="942" y="424"/>
                    <a:pt x="942" y="424"/>
                    <a:pt x="942" y="424"/>
                  </a:cubicBezTo>
                  <a:cubicBezTo>
                    <a:pt x="643" y="124"/>
                    <a:pt x="643" y="124"/>
                    <a:pt x="643" y="124"/>
                  </a:cubicBezTo>
                  <a:cubicBezTo>
                    <a:pt x="560" y="41"/>
                    <a:pt x="451" y="0"/>
                    <a:pt x="343" y="0"/>
                  </a:cubicBezTo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4" name="Freeform 11"/>
            <p:cNvSpPr>
              <a:spLocks/>
            </p:cNvSpPr>
            <p:nvPr/>
          </p:nvSpPr>
          <p:spPr bwMode="auto">
            <a:xfrm>
              <a:off x="-2855642" y="1247957"/>
              <a:ext cx="1865471" cy="1891355"/>
            </a:xfrm>
            <a:custGeom>
              <a:avLst/>
              <a:gdLst>
                <a:gd name="T0" fmla="*/ 495 w 989"/>
                <a:gd name="T1" fmla="*/ 0 h 1002"/>
                <a:gd name="T2" fmla="*/ 176 w 989"/>
                <a:gd name="T3" fmla="*/ 318 h 1002"/>
                <a:gd name="T4" fmla="*/ 176 w 989"/>
                <a:gd name="T5" fmla="*/ 956 h 1002"/>
                <a:gd name="T6" fmla="*/ 222 w 989"/>
                <a:gd name="T7" fmla="*/ 1002 h 1002"/>
                <a:gd name="T8" fmla="*/ 241 w 989"/>
                <a:gd name="T9" fmla="*/ 983 h 1002"/>
                <a:gd name="T10" fmla="*/ 299 w 989"/>
                <a:gd name="T11" fmla="*/ 936 h 1002"/>
                <a:gd name="T12" fmla="*/ 222 w 989"/>
                <a:gd name="T13" fmla="*/ 995 h 1002"/>
                <a:gd name="T14" fmla="*/ 195 w 989"/>
                <a:gd name="T15" fmla="*/ 968 h 1002"/>
                <a:gd name="T16" fmla="*/ 195 w 989"/>
                <a:gd name="T17" fmla="*/ 369 h 1002"/>
                <a:gd name="T18" fmla="*/ 495 w 989"/>
                <a:gd name="T19" fmla="*/ 69 h 1002"/>
                <a:gd name="T20" fmla="*/ 794 w 989"/>
                <a:gd name="T21" fmla="*/ 369 h 1002"/>
                <a:gd name="T22" fmla="*/ 794 w 989"/>
                <a:gd name="T23" fmla="*/ 369 h 1002"/>
                <a:gd name="T24" fmla="*/ 795 w 989"/>
                <a:gd name="T25" fmla="*/ 369 h 1002"/>
                <a:gd name="T26" fmla="*/ 794 w 989"/>
                <a:gd name="T27" fmla="*/ 968 h 1002"/>
                <a:gd name="T28" fmla="*/ 768 w 989"/>
                <a:gd name="T29" fmla="*/ 995 h 1002"/>
                <a:gd name="T30" fmla="*/ 691 w 989"/>
                <a:gd name="T31" fmla="*/ 936 h 1002"/>
                <a:gd name="T32" fmla="*/ 749 w 989"/>
                <a:gd name="T33" fmla="*/ 983 h 1002"/>
                <a:gd name="T34" fmla="*/ 768 w 989"/>
                <a:gd name="T35" fmla="*/ 1002 h 1002"/>
                <a:gd name="T36" fmla="*/ 813 w 989"/>
                <a:gd name="T37" fmla="*/ 956 h 1002"/>
                <a:gd name="T38" fmla="*/ 813 w 989"/>
                <a:gd name="T39" fmla="*/ 318 h 1002"/>
                <a:gd name="T40" fmla="*/ 495 w 989"/>
                <a:gd name="T41" fmla="*/ 0 h 10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89" h="1002">
                  <a:moveTo>
                    <a:pt x="495" y="0"/>
                  </a:moveTo>
                  <a:cubicBezTo>
                    <a:pt x="176" y="318"/>
                    <a:pt x="176" y="318"/>
                    <a:pt x="176" y="318"/>
                  </a:cubicBezTo>
                  <a:cubicBezTo>
                    <a:pt x="0" y="494"/>
                    <a:pt x="0" y="780"/>
                    <a:pt x="176" y="956"/>
                  </a:cubicBezTo>
                  <a:cubicBezTo>
                    <a:pt x="222" y="1002"/>
                    <a:pt x="222" y="1002"/>
                    <a:pt x="222" y="1002"/>
                  </a:cubicBezTo>
                  <a:cubicBezTo>
                    <a:pt x="241" y="983"/>
                    <a:pt x="241" y="983"/>
                    <a:pt x="241" y="983"/>
                  </a:cubicBezTo>
                  <a:cubicBezTo>
                    <a:pt x="259" y="965"/>
                    <a:pt x="278" y="949"/>
                    <a:pt x="299" y="936"/>
                  </a:cubicBezTo>
                  <a:cubicBezTo>
                    <a:pt x="271" y="952"/>
                    <a:pt x="245" y="972"/>
                    <a:pt x="222" y="995"/>
                  </a:cubicBezTo>
                  <a:cubicBezTo>
                    <a:pt x="195" y="968"/>
                    <a:pt x="195" y="968"/>
                    <a:pt x="195" y="968"/>
                  </a:cubicBezTo>
                  <a:cubicBezTo>
                    <a:pt x="29" y="803"/>
                    <a:pt x="29" y="534"/>
                    <a:pt x="195" y="369"/>
                  </a:cubicBezTo>
                  <a:cubicBezTo>
                    <a:pt x="495" y="69"/>
                    <a:pt x="495" y="69"/>
                    <a:pt x="495" y="69"/>
                  </a:cubicBezTo>
                  <a:cubicBezTo>
                    <a:pt x="794" y="369"/>
                    <a:pt x="794" y="369"/>
                    <a:pt x="794" y="369"/>
                  </a:cubicBezTo>
                  <a:cubicBezTo>
                    <a:pt x="794" y="369"/>
                    <a:pt x="794" y="369"/>
                    <a:pt x="794" y="369"/>
                  </a:cubicBezTo>
                  <a:cubicBezTo>
                    <a:pt x="795" y="369"/>
                    <a:pt x="795" y="369"/>
                    <a:pt x="795" y="369"/>
                  </a:cubicBezTo>
                  <a:cubicBezTo>
                    <a:pt x="960" y="535"/>
                    <a:pt x="960" y="803"/>
                    <a:pt x="794" y="968"/>
                  </a:cubicBezTo>
                  <a:cubicBezTo>
                    <a:pt x="768" y="995"/>
                    <a:pt x="768" y="995"/>
                    <a:pt x="768" y="995"/>
                  </a:cubicBezTo>
                  <a:cubicBezTo>
                    <a:pt x="744" y="972"/>
                    <a:pt x="718" y="952"/>
                    <a:pt x="691" y="936"/>
                  </a:cubicBezTo>
                  <a:cubicBezTo>
                    <a:pt x="711" y="949"/>
                    <a:pt x="731" y="965"/>
                    <a:pt x="749" y="983"/>
                  </a:cubicBezTo>
                  <a:cubicBezTo>
                    <a:pt x="768" y="1002"/>
                    <a:pt x="768" y="1002"/>
                    <a:pt x="768" y="1002"/>
                  </a:cubicBezTo>
                  <a:cubicBezTo>
                    <a:pt x="813" y="956"/>
                    <a:pt x="813" y="956"/>
                    <a:pt x="813" y="956"/>
                  </a:cubicBezTo>
                  <a:cubicBezTo>
                    <a:pt x="989" y="780"/>
                    <a:pt x="989" y="494"/>
                    <a:pt x="813" y="318"/>
                  </a:cubicBezTo>
                  <a:cubicBezTo>
                    <a:pt x="495" y="0"/>
                    <a:pt x="495" y="0"/>
                    <a:pt x="495" y="0"/>
                  </a:cubicBezTo>
                </a:path>
              </a:pathLst>
            </a:custGeom>
            <a:solidFill>
              <a:schemeClr val="bg1">
                <a:lumMod val="75000"/>
                <a:alpha val="4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5" name="Freeform 12"/>
            <p:cNvSpPr>
              <a:spLocks/>
            </p:cNvSpPr>
            <p:nvPr/>
          </p:nvSpPr>
          <p:spPr bwMode="auto">
            <a:xfrm>
              <a:off x="-2291341" y="2904619"/>
              <a:ext cx="738594" cy="108718"/>
            </a:xfrm>
            <a:custGeom>
              <a:avLst/>
              <a:gdLst>
                <a:gd name="T0" fmla="*/ 196 w 392"/>
                <a:gd name="T1" fmla="*/ 0 h 58"/>
                <a:gd name="T2" fmla="*/ 0 w 392"/>
                <a:gd name="T3" fmla="*/ 58 h 58"/>
                <a:gd name="T4" fmla="*/ 196 w 392"/>
                <a:gd name="T5" fmla="*/ 4 h 58"/>
                <a:gd name="T6" fmla="*/ 392 w 392"/>
                <a:gd name="T7" fmla="*/ 58 h 58"/>
                <a:gd name="T8" fmla="*/ 196 w 392"/>
                <a:gd name="T9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2" h="58">
                  <a:moveTo>
                    <a:pt x="196" y="0"/>
                  </a:moveTo>
                  <a:cubicBezTo>
                    <a:pt x="127" y="0"/>
                    <a:pt x="59" y="19"/>
                    <a:pt x="0" y="58"/>
                  </a:cubicBezTo>
                  <a:cubicBezTo>
                    <a:pt x="60" y="22"/>
                    <a:pt x="128" y="4"/>
                    <a:pt x="196" y="4"/>
                  </a:cubicBezTo>
                  <a:cubicBezTo>
                    <a:pt x="264" y="4"/>
                    <a:pt x="331" y="22"/>
                    <a:pt x="392" y="58"/>
                  </a:cubicBezTo>
                  <a:cubicBezTo>
                    <a:pt x="332" y="19"/>
                    <a:pt x="264" y="0"/>
                    <a:pt x="196" y="0"/>
                  </a:cubicBezTo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6" name="Freeform 13"/>
            <p:cNvSpPr>
              <a:spLocks/>
            </p:cNvSpPr>
            <p:nvPr/>
          </p:nvSpPr>
          <p:spPr bwMode="auto">
            <a:xfrm>
              <a:off x="-2800420" y="1377384"/>
              <a:ext cx="1756751" cy="1748122"/>
            </a:xfrm>
            <a:custGeom>
              <a:avLst/>
              <a:gdLst>
                <a:gd name="T0" fmla="*/ 466 w 931"/>
                <a:gd name="T1" fmla="*/ 0 h 926"/>
                <a:gd name="T2" fmla="*/ 166 w 931"/>
                <a:gd name="T3" fmla="*/ 300 h 926"/>
                <a:gd name="T4" fmla="*/ 166 w 931"/>
                <a:gd name="T5" fmla="*/ 899 h 926"/>
                <a:gd name="T6" fmla="*/ 193 w 931"/>
                <a:gd name="T7" fmla="*/ 926 h 926"/>
                <a:gd name="T8" fmla="*/ 270 w 931"/>
                <a:gd name="T9" fmla="*/ 867 h 926"/>
                <a:gd name="T10" fmla="*/ 466 w 931"/>
                <a:gd name="T11" fmla="*/ 809 h 926"/>
                <a:gd name="T12" fmla="*/ 662 w 931"/>
                <a:gd name="T13" fmla="*/ 867 h 926"/>
                <a:gd name="T14" fmla="*/ 739 w 931"/>
                <a:gd name="T15" fmla="*/ 926 h 926"/>
                <a:gd name="T16" fmla="*/ 765 w 931"/>
                <a:gd name="T17" fmla="*/ 899 h 926"/>
                <a:gd name="T18" fmla="*/ 766 w 931"/>
                <a:gd name="T19" fmla="*/ 300 h 926"/>
                <a:gd name="T20" fmla="*/ 765 w 931"/>
                <a:gd name="T21" fmla="*/ 300 h 926"/>
                <a:gd name="T22" fmla="*/ 765 w 931"/>
                <a:gd name="T23" fmla="*/ 300 h 926"/>
                <a:gd name="T24" fmla="*/ 466 w 931"/>
                <a:gd name="T25" fmla="*/ 0 h 9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31" h="926">
                  <a:moveTo>
                    <a:pt x="466" y="0"/>
                  </a:moveTo>
                  <a:cubicBezTo>
                    <a:pt x="166" y="300"/>
                    <a:pt x="166" y="300"/>
                    <a:pt x="166" y="300"/>
                  </a:cubicBezTo>
                  <a:cubicBezTo>
                    <a:pt x="0" y="465"/>
                    <a:pt x="0" y="734"/>
                    <a:pt x="166" y="899"/>
                  </a:cubicBezTo>
                  <a:cubicBezTo>
                    <a:pt x="193" y="926"/>
                    <a:pt x="193" y="926"/>
                    <a:pt x="193" y="926"/>
                  </a:cubicBezTo>
                  <a:cubicBezTo>
                    <a:pt x="216" y="903"/>
                    <a:pt x="242" y="883"/>
                    <a:pt x="270" y="867"/>
                  </a:cubicBezTo>
                  <a:cubicBezTo>
                    <a:pt x="329" y="828"/>
                    <a:pt x="397" y="809"/>
                    <a:pt x="466" y="809"/>
                  </a:cubicBezTo>
                  <a:cubicBezTo>
                    <a:pt x="534" y="809"/>
                    <a:pt x="602" y="828"/>
                    <a:pt x="662" y="867"/>
                  </a:cubicBezTo>
                  <a:cubicBezTo>
                    <a:pt x="689" y="883"/>
                    <a:pt x="715" y="903"/>
                    <a:pt x="739" y="926"/>
                  </a:cubicBezTo>
                  <a:cubicBezTo>
                    <a:pt x="765" y="899"/>
                    <a:pt x="765" y="899"/>
                    <a:pt x="765" y="899"/>
                  </a:cubicBezTo>
                  <a:cubicBezTo>
                    <a:pt x="931" y="734"/>
                    <a:pt x="931" y="466"/>
                    <a:pt x="766" y="300"/>
                  </a:cubicBezTo>
                  <a:cubicBezTo>
                    <a:pt x="765" y="300"/>
                    <a:pt x="765" y="300"/>
                    <a:pt x="765" y="300"/>
                  </a:cubicBezTo>
                  <a:cubicBezTo>
                    <a:pt x="765" y="300"/>
                    <a:pt x="765" y="300"/>
                    <a:pt x="765" y="300"/>
                  </a:cubicBezTo>
                  <a:cubicBezTo>
                    <a:pt x="466" y="0"/>
                    <a:pt x="466" y="0"/>
                    <a:pt x="466" y="0"/>
                  </a:cubicBezTo>
                </a:path>
              </a:pathLst>
            </a:custGeom>
            <a:solidFill>
              <a:schemeClr val="bg1">
                <a:lumMod val="85000"/>
              </a:schemeClr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7" name="Freeform 14"/>
            <p:cNvSpPr>
              <a:spLocks/>
            </p:cNvSpPr>
            <p:nvPr/>
          </p:nvSpPr>
          <p:spPr bwMode="auto">
            <a:xfrm rot="2674632">
              <a:off x="-2653737" y="2927052"/>
              <a:ext cx="1485818" cy="1487544"/>
            </a:xfrm>
            <a:custGeom>
              <a:avLst/>
              <a:gdLst>
                <a:gd name="T0" fmla="*/ 648 w 788"/>
                <a:gd name="T1" fmla="*/ 648 h 788"/>
                <a:gd name="T2" fmla="*/ 140 w 788"/>
                <a:gd name="T3" fmla="*/ 648 h 788"/>
                <a:gd name="T4" fmla="*/ 140 w 788"/>
                <a:gd name="T5" fmla="*/ 140 h 788"/>
                <a:gd name="T6" fmla="*/ 648 w 788"/>
                <a:gd name="T7" fmla="*/ 140 h 788"/>
                <a:gd name="T8" fmla="*/ 648 w 788"/>
                <a:gd name="T9" fmla="*/ 648 h 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8" h="788">
                  <a:moveTo>
                    <a:pt x="648" y="648"/>
                  </a:moveTo>
                  <a:cubicBezTo>
                    <a:pt x="508" y="788"/>
                    <a:pt x="280" y="788"/>
                    <a:pt x="140" y="648"/>
                  </a:cubicBezTo>
                  <a:cubicBezTo>
                    <a:pt x="0" y="508"/>
                    <a:pt x="0" y="280"/>
                    <a:pt x="140" y="140"/>
                  </a:cubicBezTo>
                  <a:cubicBezTo>
                    <a:pt x="280" y="0"/>
                    <a:pt x="508" y="0"/>
                    <a:pt x="648" y="140"/>
                  </a:cubicBezTo>
                  <a:cubicBezTo>
                    <a:pt x="788" y="280"/>
                    <a:pt x="788" y="508"/>
                    <a:pt x="648" y="648"/>
                  </a:cubicBezTo>
                  <a:close/>
                </a:path>
              </a:pathLst>
            </a:custGeom>
            <a:solidFill>
              <a:schemeClr val="bg1">
                <a:lumMod val="85000"/>
                <a:alpha val="40000"/>
              </a:schemeClr>
            </a:solidFill>
            <a:ln w="3175">
              <a:noFill/>
            </a:ln>
            <a:effectLst/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4016234" y="3170241"/>
            <a:ext cx="4132464" cy="2801719"/>
            <a:chOff x="2498337" y="1559672"/>
            <a:chExt cx="4073492" cy="2761738"/>
          </a:xfrm>
          <a:effectLst/>
        </p:grpSpPr>
        <p:sp>
          <p:nvSpPr>
            <p:cNvPr id="4" name="Freeform 6"/>
            <p:cNvSpPr>
              <a:spLocks noEditPoints="1"/>
            </p:cNvSpPr>
            <p:nvPr/>
          </p:nvSpPr>
          <p:spPr bwMode="auto">
            <a:xfrm>
              <a:off x="2498337" y="2901663"/>
              <a:ext cx="1602614" cy="1419747"/>
            </a:xfrm>
            <a:custGeom>
              <a:avLst/>
              <a:gdLst>
                <a:gd name="T0" fmla="*/ 663 w 1018"/>
                <a:gd name="T1" fmla="*/ 875 h 902"/>
                <a:gd name="T2" fmla="*/ 363 w 1018"/>
                <a:gd name="T3" fmla="*/ 751 h 902"/>
                <a:gd name="T4" fmla="*/ 63 w 1018"/>
                <a:gd name="T5" fmla="*/ 451 h 902"/>
                <a:gd name="T6" fmla="*/ 363 w 1018"/>
                <a:gd name="T7" fmla="*/ 151 h 902"/>
                <a:gd name="T8" fmla="*/ 363 w 1018"/>
                <a:gd name="T9" fmla="*/ 151 h 902"/>
                <a:gd name="T10" fmla="*/ 363 w 1018"/>
                <a:gd name="T11" fmla="*/ 151 h 902"/>
                <a:gd name="T12" fmla="*/ 663 w 1018"/>
                <a:gd name="T13" fmla="*/ 27 h 902"/>
                <a:gd name="T14" fmla="*/ 963 w 1018"/>
                <a:gd name="T15" fmla="*/ 151 h 902"/>
                <a:gd name="T16" fmla="*/ 990 w 1018"/>
                <a:gd name="T17" fmla="*/ 178 h 902"/>
                <a:gd name="T18" fmla="*/ 1005 w 1018"/>
                <a:gd name="T19" fmla="*/ 708 h 902"/>
                <a:gd name="T20" fmla="*/ 1005 w 1018"/>
                <a:gd name="T21" fmla="*/ 708 h 902"/>
                <a:gd name="T22" fmla="*/ 963 w 1018"/>
                <a:gd name="T23" fmla="*/ 751 h 902"/>
                <a:gd name="T24" fmla="*/ 663 w 1018"/>
                <a:gd name="T25" fmla="*/ 875 h 902"/>
                <a:gd name="T26" fmla="*/ 638 w 1018"/>
                <a:gd name="T27" fmla="*/ 1 h 902"/>
                <a:gd name="T28" fmla="*/ 319 w 1018"/>
                <a:gd name="T29" fmla="*/ 132 h 902"/>
                <a:gd name="T30" fmla="*/ 0 w 1018"/>
                <a:gd name="T31" fmla="*/ 451 h 902"/>
                <a:gd name="T32" fmla="*/ 319 w 1018"/>
                <a:gd name="T33" fmla="*/ 770 h 902"/>
                <a:gd name="T34" fmla="*/ 637 w 1018"/>
                <a:gd name="T35" fmla="*/ 902 h 902"/>
                <a:gd name="T36" fmla="*/ 956 w 1018"/>
                <a:gd name="T37" fmla="*/ 770 h 902"/>
                <a:gd name="T38" fmla="*/ 1018 w 1018"/>
                <a:gd name="T39" fmla="*/ 708 h 902"/>
                <a:gd name="T40" fmla="*/ 999 w 1018"/>
                <a:gd name="T41" fmla="*/ 689 h 902"/>
                <a:gd name="T42" fmla="*/ 985 w 1018"/>
                <a:gd name="T43" fmla="*/ 196 h 902"/>
                <a:gd name="T44" fmla="*/ 1001 w 1018"/>
                <a:gd name="T45" fmla="*/ 177 h 902"/>
                <a:gd name="T46" fmla="*/ 956 w 1018"/>
                <a:gd name="T47" fmla="*/ 132 h 902"/>
                <a:gd name="T48" fmla="*/ 638 w 1018"/>
                <a:gd name="T49" fmla="*/ 1 h 9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18" h="902">
                  <a:moveTo>
                    <a:pt x="663" y="875"/>
                  </a:moveTo>
                  <a:cubicBezTo>
                    <a:pt x="554" y="875"/>
                    <a:pt x="446" y="834"/>
                    <a:pt x="363" y="751"/>
                  </a:cubicBezTo>
                  <a:cubicBezTo>
                    <a:pt x="63" y="451"/>
                    <a:pt x="63" y="451"/>
                    <a:pt x="63" y="451"/>
                  </a:cubicBezTo>
                  <a:cubicBezTo>
                    <a:pt x="363" y="151"/>
                    <a:pt x="363" y="151"/>
                    <a:pt x="363" y="151"/>
                  </a:cubicBezTo>
                  <a:cubicBezTo>
                    <a:pt x="363" y="151"/>
                    <a:pt x="363" y="151"/>
                    <a:pt x="363" y="151"/>
                  </a:cubicBezTo>
                  <a:cubicBezTo>
                    <a:pt x="363" y="151"/>
                    <a:pt x="363" y="151"/>
                    <a:pt x="363" y="151"/>
                  </a:cubicBezTo>
                  <a:cubicBezTo>
                    <a:pt x="446" y="68"/>
                    <a:pt x="554" y="27"/>
                    <a:pt x="663" y="27"/>
                  </a:cubicBezTo>
                  <a:cubicBezTo>
                    <a:pt x="771" y="27"/>
                    <a:pt x="880" y="68"/>
                    <a:pt x="963" y="151"/>
                  </a:cubicBezTo>
                  <a:cubicBezTo>
                    <a:pt x="990" y="178"/>
                    <a:pt x="990" y="178"/>
                    <a:pt x="990" y="178"/>
                  </a:cubicBezTo>
                  <a:cubicBezTo>
                    <a:pt x="855" y="330"/>
                    <a:pt x="860" y="563"/>
                    <a:pt x="1005" y="708"/>
                  </a:cubicBezTo>
                  <a:cubicBezTo>
                    <a:pt x="1005" y="708"/>
                    <a:pt x="1005" y="708"/>
                    <a:pt x="1005" y="708"/>
                  </a:cubicBezTo>
                  <a:cubicBezTo>
                    <a:pt x="963" y="751"/>
                    <a:pt x="963" y="751"/>
                    <a:pt x="963" y="751"/>
                  </a:cubicBezTo>
                  <a:cubicBezTo>
                    <a:pt x="880" y="834"/>
                    <a:pt x="771" y="875"/>
                    <a:pt x="663" y="875"/>
                  </a:cubicBezTo>
                  <a:moveTo>
                    <a:pt x="638" y="1"/>
                  </a:moveTo>
                  <a:cubicBezTo>
                    <a:pt x="522" y="1"/>
                    <a:pt x="407" y="44"/>
                    <a:pt x="319" y="132"/>
                  </a:cubicBezTo>
                  <a:cubicBezTo>
                    <a:pt x="0" y="451"/>
                    <a:pt x="0" y="451"/>
                    <a:pt x="0" y="451"/>
                  </a:cubicBezTo>
                  <a:cubicBezTo>
                    <a:pt x="319" y="770"/>
                    <a:pt x="319" y="770"/>
                    <a:pt x="319" y="770"/>
                  </a:cubicBezTo>
                  <a:cubicBezTo>
                    <a:pt x="407" y="858"/>
                    <a:pt x="522" y="902"/>
                    <a:pt x="637" y="902"/>
                  </a:cubicBezTo>
                  <a:cubicBezTo>
                    <a:pt x="753" y="902"/>
                    <a:pt x="868" y="858"/>
                    <a:pt x="956" y="770"/>
                  </a:cubicBezTo>
                  <a:cubicBezTo>
                    <a:pt x="1018" y="708"/>
                    <a:pt x="1018" y="708"/>
                    <a:pt x="1018" y="708"/>
                  </a:cubicBezTo>
                  <a:cubicBezTo>
                    <a:pt x="999" y="689"/>
                    <a:pt x="999" y="689"/>
                    <a:pt x="999" y="689"/>
                  </a:cubicBezTo>
                  <a:cubicBezTo>
                    <a:pt x="864" y="555"/>
                    <a:pt x="858" y="338"/>
                    <a:pt x="985" y="196"/>
                  </a:cubicBezTo>
                  <a:cubicBezTo>
                    <a:pt x="1001" y="177"/>
                    <a:pt x="1001" y="177"/>
                    <a:pt x="1001" y="177"/>
                  </a:cubicBezTo>
                  <a:cubicBezTo>
                    <a:pt x="956" y="132"/>
                    <a:pt x="956" y="132"/>
                    <a:pt x="956" y="132"/>
                  </a:cubicBezTo>
                  <a:cubicBezTo>
                    <a:pt x="868" y="44"/>
                    <a:pt x="753" y="0"/>
                    <a:pt x="638" y="1"/>
                  </a:cubicBezTo>
                </a:path>
              </a:pathLst>
            </a:custGeom>
            <a:gradFill flip="none" rotWithShape="1">
              <a:gsLst>
                <a:gs pos="0">
                  <a:srgbClr val="FFD900"/>
                </a:gs>
                <a:gs pos="31000">
                  <a:srgbClr val="FF6600"/>
                </a:gs>
              </a:gsLst>
              <a:lin ang="81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" name="Freeform 7"/>
            <p:cNvSpPr>
              <a:spLocks/>
            </p:cNvSpPr>
            <p:nvPr/>
          </p:nvSpPr>
          <p:spPr bwMode="auto">
            <a:xfrm>
              <a:off x="2597691" y="2943421"/>
              <a:ext cx="1483102" cy="1334792"/>
            </a:xfrm>
            <a:custGeom>
              <a:avLst/>
              <a:gdLst>
                <a:gd name="T0" fmla="*/ 600 w 942"/>
                <a:gd name="T1" fmla="*/ 0 h 848"/>
                <a:gd name="T2" fmla="*/ 300 w 942"/>
                <a:gd name="T3" fmla="*/ 124 h 848"/>
                <a:gd name="T4" fmla="*/ 300 w 942"/>
                <a:gd name="T5" fmla="*/ 124 h 848"/>
                <a:gd name="T6" fmla="*/ 300 w 942"/>
                <a:gd name="T7" fmla="*/ 124 h 848"/>
                <a:gd name="T8" fmla="*/ 0 w 942"/>
                <a:gd name="T9" fmla="*/ 424 h 848"/>
                <a:gd name="T10" fmla="*/ 300 w 942"/>
                <a:gd name="T11" fmla="*/ 724 h 848"/>
                <a:gd name="T12" fmla="*/ 600 w 942"/>
                <a:gd name="T13" fmla="*/ 848 h 848"/>
                <a:gd name="T14" fmla="*/ 900 w 942"/>
                <a:gd name="T15" fmla="*/ 724 h 848"/>
                <a:gd name="T16" fmla="*/ 942 w 942"/>
                <a:gd name="T17" fmla="*/ 681 h 848"/>
                <a:gd name="T18" fmla="*/ 942 w 942"/>
                <a:gd name="T19" fmla="*/ 681 h 848"/>
                <a:gd name="T20" fmla="*/ 927 w 942"/>
                <a:gd name="T21" fmla="*/ 151 h 848"/>
                <a:gd name="T22" fmla="*/ 900 w 942"/>
                <a:gd name="T23" fmla="*/ 124 h 848"/>
                <a:gd name="T24" fmla="*/ 600 w 942"/>
                <a:gd name="T25" fmla="*/ 0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42" h="848">
                  <a:moveTo>
                    <a:pt x="600" y="0"/>
                  </a:moveTo>
                  <a:cubicBezTo>
                    <a:pt x="491" y="0"/>
                    <a:pt x="383" y="41"/>
                    <a:pt x="300" y="124"/>
                  </a:cubicBezTo>
                  <a:cubicBezTo>
                    <a:pt x="300" y="124"/>
                    <a:pt x="300" y="124"/>
                    <a:pt x="300" y="124"/>
                  </a:cubicBezTo>
                  <a:cubicBezTo>
                    <a:pt x="300" y="124"/>
                    <a:pt x="300" y="124"/>
                    <a:pt x="300" y="124"/>
                  </a:cubicBezTo>
                  <a:cubicBezTo>
                    <a:pt x="0" y="424"/>
                    <a:pt x="0" y="424"/>
                    <a:pt x="0" y="424"/>
                  </a:cubicBezTo>
                  <a:cubicBezTo>
                    <a:pt x="300" y="724"/>
                    <a:pt x="300" y="724"/>
                    <a:pt x="300" y="724"/>
                  </a:cubicBezTo>
                  <a:cubicBezTo>
                    <a:pt x="383" y="807"/>
                    <a:pt x="491" y="848"/>
                    <a:pt x="600" y="848"/>
                  </a:cubicBezTo>
                  <a:cubicBezTo>
                    <a:pt x="708" y="848"/>
                    <a:pt x="817" y="807"/>
                    <a:pt x="900" y="724"/>
                  </a:cubicBezTo>
                  <a:cubicBezTo>
                    <a:pt x="942" y="681"/>
                    <a:pt x="942" y="681"/>
                    <a:pt x="942" y="681"/>
                  </a:cubicBezTo>
                  <a:cubicBezTo>
                    <a:pt x="942" y="681"/>
                    <a:pt x="942" y="681"/>
                    <a:pt x="942" y="681"/>
                  </a:cubicBezTo>
                  <a:cubicBezTo>
                    <a:pt x="797" y="536"/>
                    <a:pt x="792" y="303"/>
                    <a:pt x="927" y="151"/>
                  </a:cubicBezTo>
                  <a:cubicBezTo>
                    <a:pt x="900" y="124"/>
                    <a:pt x="900" y="124"/>
                    <a:pt x="900" y="124"/>
                  </a:cubicBezTo>
                  <a:cubicBezTo>
                    <a:pt x="817" y="41"/>
                    <a:pt x="708" y="0"/>
                    <a:pt x="600" y="0"/>
                  </a:cubicBezTo>
                </a:path>
              </a:pathLst>
            </a:custGeom>
            <a:gradFill flip="none" rotWithShape="1">
              <a:gsLst>
                <a:gs pos="0">
                  <a:srgbClr val="FFFF00"/>
                </a:gs>
                <a:gs pos="19000">
                  <a:srgbClr val="FFD900"/>
                </a:gs>
                <a:gs pos="86000">
                  <a:srgbClr val="FF6600"/>
                </a:gs>
              </a:gsLst>
              <a:lin ang="81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" name="Freeform 8"/>
            <p:cNvSpPr>
              <a:spLocks/>
            </p:cNvSpPr>
            <p:nvPr/>
          </p:nvSpPr>
          <p:spPr bwMode="auto">
            <a:xfrm>
              <a:off x="4969215" y="2901663"/>
              <a:ext cx="1602614" cy="1418306"/>
            </a:xfrm>
            <a:custGeom>
              <a:avLst/>
              <a:gdLst>
                <a:gd name="T0" fmla="*/ 380 w 1018"/>
                <a:gd name="T1" fmla="*/ 0 h 901"/>
                <a:gd name="T2" fmla="*/ 62 w 1018"/>
                <a:gd name="T3" fmla="*/ 132 h 901"/>
                <a:gd name="T4" fmla="*/ 16 w 1018"/>
                <a:gd name="T5" fmla="*/ 177 h 901"/>
                <a:gd name="T6" fmla="*/ 33 w 1018"/>
                <a:gd name="T7" fmla="*/ 196 h 901"/>
                <a:gd name="T8" fmla="*/ 112 w 1018"/>
                <a:gd name="T9" fmla="*/ 342 h 901"/>
                <a:gd name="T10" fmla="*/ 25 w 1018"/>
                <a:gd name="T11" fmla="*/ 175 h 901"/>
                <a:gd name="T12" fmla="*/ 52 w 1018"/>
                <a:gd name="T13" fmla="*/ 148 h 901"/>
                <a:gd name="T14" fmla="*/ 352 w 1018"/>
                <a:gd name="T15" fmla="*/ 24 h 901"/>
                <a:gd name="T16" fmla="*/ 652 w 1018"/>
                <a:gd name="T17" fmla="*/ 148 h 901"/>
                <a:gd name="T18" fmla="*/ 951 w 1018"/>
                <a:gd name="T19" fmla="*/ 448 h 901"/>
                <a:gd name="T20" fmla="*/ 652 w 1018"/>
                <a:gd name="T21" fmla="*/ 748 h 901"/>
                <a:gd name="T22" fmla="*/ 652 w 1018"/>
                <a:gd name="T23" fmla="*/ 748 h 901"/>
                <a:gd name="T24" fmla="*/ 652 w 1018"/>
                <a:gd name="T25" fmla="*/ 748 h 901"/>
                <a:gd name="T26" fmla="*/ 352 w 1018"/>
                <a:gd name="T27" fmla="*/ 872 h 901"/>
                <a:gd name="T28" fmla="*/ 52 w 1018"/>
                <a:gd name="T29" fmla="*/ 748 h 901"/>
                <a:gd name="T30" fmla="*/ 9 w 1018"/>
                <a:gd name="T31" fmla="*/ 705 h 901"/>
                <a:gd name="T32" fmla="*/ 84 w 1018"/>
                <a:gd name="T33" fmla="*/ 600 h 901"/>
                <a:gd name="T34" fmla="*/ 19 w 1018"/>
                <a:gd name="T35" fmla="*/ 689 h 901"/>
                <a:gd name="T36" fmla="*/ 0 w 1018"/>
                <a:gd name="T37" fmla="*/ 708 h 901"/>
                <a:gd name="T38" fmla="*/ 62 w 1018"/>
                <a:gd name="T39" fmla="*/ 770 h 901"/>
                <a:gd name="T40" fmla="*/ 380 w 1018"/>
                <a:gd name="T41" fmla="*/ 901 h 901"/>
                <a:gd name="T42" fmla="*/ 699 w 1018"/>
                <a:gd name="T43" fmla="*/ 770 h 901"/>
                <a:gd name="T44" fmla="*/ 1018 w 1018"/>
                <a:gd name="T45" fmla="*/ 451 h 901"/>
                <a:gd name="T46" fmla="*/ 699 w 1018"/>
                <a:gd name="T47" fmla="*/ 132 h 901"/>
                <a:gd name="T48" fmla="*/ 380 w 1018"/>
                <a:gd name="T49" fmla="*/ 0 h 9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18" h="901">
                  <a:moveTo>
                    <a:pt x="380" y="0"/>
                  </a:moveTo>
                  <a:cubicBezTo>
                    <a:pt x="265" y="0"/>
                    <a:pt x="149" y="44"/>
                    <a:pt x="62" y="132"/>
                  </a:cubicBezTo>
                  <a:cubicBezTo>
                    <a:pt x="16" y="177"/>
                    <a:pt x="16" y="177"/>
                    <a:pt x="16" y="177"/>
                  </a:cubicBezTo>
                  <a:cubicBezTo>
                    <a:pt x="33" y="196"/>
                    <a:pt x="33" y="196"/>
                    <a:pt x="33" y="196"/>
                  </a:cubicBezTo>
                  <a:cubicBezTo>
                    <a:pt x="72" y="239"/>
                    <a:pt x="98" y="290"/>
                    <a:pt x="112" y="342"/>
                  </a:cubicBezTo>
                  <a:cubicBezTo>
                    <a:pt x="98" y="282"/>
                    <a:pt x="68" y="224"/>
                    <a:pt x="25" y="175"/>
                  </a:cubicBezTo>
                  <a:cubicBezTo>
                    <a:pt x="52" y="148"/>
                    <a:pt x="52" y="148"/>
                    <a:pt x="52" y="148"/>
                  </a:cubicBezTo>
                  <a:cubicBezTo>
                    <a:pt x="135" y="65"/>
                    <a:pt x="243" y="24"/>
                    <a:pt x="352" y="24"/>
                  </a:cubicBezTo>
                  <a:cubicBezTo>
                    <a:pt x="460" y="24"/>
                    <a:pt x="569" y="65"/>
                    <a:pt x="652" y="148"/>
                  </a:cubicBezTo>
                  <a:cubicBezTo>
                    <a:pt x="951" y="448"/>
                    <a:pt x="951" y="448"/>
                    <a:pt x="951" y="448"/>
                  </a:cubicBezTo>
                  <a:cubicBezTo>
                    <a:pt x="652" y="748"/>
                    <a:pt x="652" y="748"/>
                    <a:pt x="652" y="748"/>
                  </a:cubicBezTo>
                  <a:cubicBezTo>
                    <a:pt x="652" y="748"/>
                    <a:pt x="652" y="748"/>
                    <a:pt x="652" y="748"/>
                  </a:cubicBezTo>
                  <a:cubicBezTo>
                    <a:pt x="652" y="748"/>
                    <a:pt x="652" y="748"/>
                    <a:pt x="652" y="748"/>
                  </a:cubicBezTo>
                  <a:cubicBezTo>
                    <a:pt x="569" y="830"/>
                    <a:pt x="460" y="872"/>
                    <a:pt x="352" y="872"/>
                  </a:cubicBezTo>
                  <a:cubicBezTo>
                    <a:pt x="243" y="872"/>
                    <a:pt x="135" y="830"/>
                    <a:pt x="52" y="748"/>
                  </a:cubicBezTo>
                  <a:cubicBezTo>
                    <a:pt x="9" y="705"/>
                    <a:pt x="9" y="705"/>
                    <a:pt x="9" y="705"/>
                  </a:cubicBezTo>
                  <a:cubicBezTo>
                    <a:pt x="41" y="674"/>
                    <a:pt x="66" y="638"/>
                    <a:pt x="84" y="600"/>
                  </a:cubicBezTo>
                  <a:cubicBezTo>
                    <a:pt x="68" y="632"/>
                    <a:pt x="46" y="662"/>
                    <a:pt x="19" y="689"/>
                  </a:cubicBezTo>
                  <a:cubicBezTo>
                    <a:pt x="0" y="708"/>
                    <a:pt x="0" y="708"/>
                    <a:pt x="0" y="708"/>
                  </a:cubicBezTo>
                  <a:cubicBezTo>
                    <a:pt x="62" y="770"/>
                    <a:pt x="62" y="770"/>
                    <a:pt x="62" y="770"/>
                  </a:cubicBezTo>
                  <a:cubicBezTo>
                    <a:pt x="149" y="858"/>
                    <a:pt x="265" y="901"/>
                    <a:pt x="380" y="901"/>
                  </a:cubicBezTo>
                  <a:cubicBezTo>
                    <a:pt x="496" y="901"/>
                    <a:pt x="611" y="858"/>
                    <a:pt x="699" y="770"/>
                  </a:cubicBezTo>
                  <a:cubicBezTo>
                    <a:pt x="1018" y="451"/>
                    <a:pt x="1018" y="451"/>
                    <a:pt x="1018" y="451"/>
                  </a:cubicBezTo>
                  <a:cubicBezTo>
                    <a:pt x="699" y="132"/>
                    <a:pt x="699" y="132"/>
                    <a:pt x="699" y="132"/>
                  </a:cubicBezTo>
                  <a:cubicBezTo>
                    <a:pt x="611" y="44"/>
                    <a:pt x="496" y="0"/>
                    <a:pt x="380" y="0"/>
                  </a:cubicBezTo>
                </a:path>
              </a:pathLst>
            </a:custGeom>
            <a:solidFill>
              <a:srgbClr val="19730F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" name="Freeform 9"/>
            <p:cNvSpPr>
              <a:spLocks/>
            </p:cNvSpPr>
            <p:nvPr/>
          </p:nvSpPr>
          <p:spPr bwMode="auto">
            <a:xfrm>
              <a:off x="5101686" y="3440188"/>
              <a:ext cx="80634" cy="406053"/>
            </a:xfrm>
            <a:custGeom>
              <a:avLst/>
              <a:gdLst>
                <a:gd name="T0" fmla="*/ 28 w 51"/>
                <a:gd name="T1" fmla="*/ 0 h 258"/>
                <a:gd name="T2" fmla="*/ 0 w 51"/>
                <a:gd name="T3" fmla="*/ 258 h 258"/>
                <a:gd name="T4" fmla="*/ 28 w 51"/>
                <a:gd name="T5" fmla="*/ 0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1" h="258">
                  <a:moveTo>
                    <a:pt x="28" y="0"/>
                  </a:moveTo>
                  <a:cubicBezTo>
                    <a:pt x="48" y="86"/>
                    <a:pt x="39" y="177"/>
                    <a:pt x="0" y="258"/>
                  </a:cubicBezTo>
                  <a:cubicBezTo>
                    <a:pt x="41" y="178"/>
                    <a:pt x="51" y="86"/>
                    <a:pt x="28" y="0"/>
                  </a:cubicBezTo>
                </a:path>
              </a:pathLst>
            </a:custGeom>
            <a:solidFill>
              <a:srgbClr val="1D1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" name="Freeform 10"/>
            <p:cNvSpPr>
              <a:spLocks/>
            </p:cNvSpPr>
            <p:nvPr/>
          </p:nvSpPr>
          <p:spPr bwMode="auto">
            <a:xfrm>
              <a:off x="4983614" y="2939101"/>
              <a:ext cx="1483102" cy="1334792"/>
            </a:xfrm>
            <a:custGeom>
              <a:avLst/>
              <a:gdLst>
                <a:gd name="T0" fmla="*/ 343 w 942"/>
                <a:gd name="T1" fmla="*/ 0 h 848"/>
                <a:gd name="T2" fmla="*/ 43 w 942"/>
                <a:gd name="T3" fmla="*/ 124 h 848"/>
                <a:gd name="T4" fmla="*/ 16 w 942"/>
                <a:gd name="T5" fmla="*/ 151 h 848"/>
                <a:gd name="T6" fmla="*/ 103 w 942"/>
                <a:gd name="T7" fmla="*/ 318 h 848"/>
                <a:gd name="T8" fmla="*/ 75 w 942"/>
                <a:gd name="T9" fmla="*/ 576 h 848"/>
                <a:gd name="T10" fmla="*/ 0 w 942"/>
                <a:gd name="T11" fmla="*/ 681 h 848"/>
                <a:gd name="T12" fmla="*/ 43 w 942"/>
                <a:gd name="T13" fmla="*/ 724 h 848"/>
                <a:gd name="T14" fmla="*/ 343 w 942"/>
                <a:gd name="T15" fmla="*/ 848 h 848"/>
                <a:gd name="T16" fmla="*/ 643 w 942"/>
                <a:gd name="T17" fmla="*/ 724 h 848"/>
                <a:gd name="T18" fmla="*/ 643 w 942"/>
                <a:gd name="T19" fmla="*/ 724 h 848"/>
                <a:gd name="T20" fmla="*/ 643 w 942"/>
                <a:gd name="T21" fmla="*/ 724 h 848"/>
                <a:gd name="T22" fmla="*/ 942 w 942"/>
                <a:gd name="T23" fmla="*/ 424 h 848"/>
                <a:gd name="T24" fmla="*/ 643 w 942"/>
                <a:gd name="T25" fmla="*/ 124 h 848"/>
                <a:gd name="T26" fmla="*/ 343 w 942"/>
                <a:gd name="T27" fmla="*/ 0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42" h="848">
                  <a:moveTo>
                    <a:pt x="343" y="0"/>
                  </a:moveTo>
                  <a:cubicBezTo>
                    <a:pt x="234" y="0"/>
                    <a:pt x="126" y="41"/>
                    <a:pt x="43" y="124"/>
                  </a:cubicBezTo>
                  <a:cubicBezTo>
                    <a:pt x="16" y="151"/>
                    <a:pt x="16" y="151"/>
                    <a:pt x="16" y="151"/>
                  </a:cubicBezTo>
                  <a:cubicBezTo>
                    <a:pt x="59" y="200"/>
                    <a:pt x="89" y="258"/>
                    <a:pt x="103" y="318"/>
                  </a:cubicBezTo>
                  <a:cubicBezTo>
                    <a:pt x="126" y="404"/>
                    <a:pt x="116" y="496"/>
                    <a:pt x="75" y="576"/>
                  </a:cubicBezTo>
                  <a:cubicBezTo>
                    <a:pt x="57" y="614"/>
                    <a:pt x="32" y="650"/>
                    <a:pt x="0" y="681"/>
                  </a:cubicBezTo>
                  <a:cubicBezTo>
                    <a:pt x="43" y="724"/>
                    <a:pt x="43" y="724"/>
                    <a:pt x="43" y="724"/>
                  </a:cubicBezTo>
                  <a:cubicBezTo>
                    <a:pt x="126" y="806"/>
                    <a:pt x="234" y="848"/>
                    <a:pt x="343" y="848"/>
                  </a:cubicBezTo>
                  <a:cubicBezTo>
                    <a:pt x="451" y="848"/>
                    <a:pt x="560" y="806"/>
                    <a:pt x="643" y="724"/>
                  </a:cubicBezTo>
                  <a:cubicBezTo>
                    <a:pt x="643" y="724"/>
                    <a:pt x="643" y="724"/>
                    <a:pt x="643" y="724"/>
                  </a:cubicBezTo>
                  <a:cubicBezTo>
                    <a:pt x="643" y="724"/>
                    <a:pt x="643" y="724"/>
                    <a:pt x="643" y="724"/>
                  </a:cubicBezTo>
                  <a:cubicBezTo>
                    <a:pt x="942" y="424"/>
                    <a:pt x="942" y="424"/>
                    <a:pt x="942" y="424"/>
                  </a:cubicBezTo>
                  <a:cubicBezTo>
                    <a:pt x="643" y="124"/>
                    <a:pt x="643" y="124"/>
                    <a:pt x="643" y="124"/>
                  </a:cubicBezTo>
                  <a:cubicBezTo>
                    <a:pt x="560" y="41"/>
                    <a:pt x="451" y="0"/>
                    <a:pt x="343" y="0"/>
                  </a:cubicBezTo>
                </a:path>
              </a:pathLst>
            </a:custGeom>
            <a:gradFill>
              <a:gsLst>
                <a:gs pos="69000">
                  <a:srgbClr val="5DB343"/>
                </a:gs>
                <a:gs pos="0">
                  <a:srgbClr val="19730F"/>
                </a:gs>
              </a:gsLst>
              <a:lin ang="10800000" scaled="0"/>
            </a:gradFill>
            <a:ln>
              <a:solidFill>
                <a:schemeClr val="bg1">
                  <a:lumMod val="95000"/>
                </a:schemeClr>
              </a:solidFill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" name="Freeform 11"/>
            <p:cNvSpPr>
              <a:spLocks/>
            </p:cNvSpPr>
            <p:nvPr/>
          </p:nvSpPr>
          <p:spPr bwMode="auto">
            <a:xfrm>
              <a:off x="3751055" y="1559672"/>
              <a:ext cx="1556538" cy="1578136"/>
            </a:xfrm>
            <a:custGeom>
              <a:avLst/>
              <a:gdLst>
                <a:gd name="T0" fmla="*/ 495 w 989"/>
                <a:gd name="T1" fmla="*/ 0 h 1002"/>
                <a:gd name="T2" fmla="*/ 176 w 989"/>
                <a:gd name="T3" fmla="*/ 318 h 1002"/>
                <a:gd name="T4" fmla="*/ 176 w 989"/>
                <a:gd name="T5" fmla="*/ 956 h 1002"/>
                <a:gd name="T6" fmla="*/ 222 w 989"/>
                <a:gd name="T7" fmla="*/ 1002 h 1002"/>
                <a:gd name="T8" fmla="*/ 241 w 989"/>
                <a:gd name="T9" fmla="*/ 983 h 1002"/>
                <a:gd name="T10" fmla="*/ 299 w 989"/>
                <a:gd name="T11" fmla="*/ 936 h 1002"/>
                <a:gd name="T12" fmla="*/ 222 w 989"/>
                <a:gd name="T13" fmla="*/ 995 h 1002"/>
                <a:gd name="T14" fmla="*/ 195 w 989"/>
                <a:gd name="T15" fmla="*/ 968 h 1002"/>
                <a:gd name="T16" fmla="*/ 195 w 989"/>
                <a:gd name="T17" fmla="*/ 369 h 1002"/>
                <a:gd name="T18" fmla="*/ 495 w 989"/>
                <a:gd name="T19" fmla="*/ 69 h 1002"/>
                <a:gd name="T20" fmla="*/ 794 w 989"/>
                <a:gd name="T21" fmla="*/ 369 h 1002"/>
                <a:gd name="T22" fmla="*/ 794 w 989"/>
                <a:gd name="T23" fmla="*/ 369 h 1002"/>
                <a:gd name="T24" fmla="*/ 795 w 989"/>
                <a:gd name="T25" fmla="*/ 369 h 1002"/>
                <a:gd name="T26" fmla="*/ 794 w 989"/>
                <a:gd name="T27" fmla="*/ 968 h 1002"/>
                <a:gd name="T28" fmla="*/ 768 w 989"/>
                <a:gd name="T29" fmla="*/ 995 h 1002"/>
                <a:gd name="T30" fmla="*/ 691 w 989"/>
                <a:gd name="T31" fmla="*/ 936 h 1002"/>
                <a:gd name="T32" fmla="*/ 749 w 989"/>
                <a:gd name="T33" fmla="*/ 983 h 1002"/>
                <a:gd name="T34" fmla="*/ 768 w 989"/>
                <a:gd name="T35" fmla="*/ 1002 h 1002"/>
                <a:gd name="T36" fmla="*/ 813 w 989"/>
                <a:gd name="T37" fmla="*/ 956 h 1002"/>
                <a:gd name="T38" fmla="*/ 813 w 989"/>
                <a:gd name="T39" fmla="*/ 318 h 1002"/>
                <a:gd name="T40" fmla="*/ 495 w 989"/>
                <a:gd name="T41" fmla="*/ 0 h 10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89" h="1002">
                  <a:moveTo>
                    <a:pt x="495" y="0"/>
                  </a:moveTo>
                  <a:cubicBezTo>
                    <a:pt x="176" y="318"/>
                    <a:pt x="176" y="318"/>
                    <a:pt x="176" y="318"/>
                  </a:cubicBezTo>
                  <a:cubicBezTo>
                    <a:pt x="0" y="494"/>
                    <a:pt x="0" y="780"/>
                    <a:pt x="176" y="956"/>
                  </a:cubicBezTo>
                  <a:cubicBezTo>
                    <a:pt x="222" y="1002"/>
                    <a:pt x="222" y="1002"/>
                    <a:pt x="222" y="1002"/>
                  </a:cubicBezTo>
                  <a:cubicBezTo>
                    <a:pt x="241" y="983"/>
                    <a:pt x="241" y="983"/>
                    <a:pt x="241" y="983"/>
                  </a:cubicBezTo>
                  <a:cubicBezTo>
                    <a:pt x="259" y="965"/>
                    <a:pt x="278" y="949"/>
                    <a:pt x="299" y="936"/>
                  </a:cubicBezTo>
                  <a:cubicBezTo>
                    <a:pt x="271" y="952"/>
                    <a:pt x="245" y="972"/>
                    <a:pt x="222" y="995"/>
                  </a:cubicBezTo>
                  <a:cubicBezTo>
                    <a:pt x="195" y="968"/>
                    <a:pt x="195" y="968"/>
                    <a:pt x="195" y="968"/>
                  </a:cubicBezTo>
                  <a:cubicBezTo>
                    <a:pt x="29" y="803"/>
                    <a:pt x="29" y="534"/>
                    <a:pt x="195" y="369"/>
                  </a:cubicBezTo>
                  <a:cubicBezTo>
                    <a:pt x="495" y="69"/>
                    <a:pt x="495" y="69"/>
                    <a:pt x="495" y="69"/>
                  </a:cubicBezTo>
                  <a:cubicBezTo>
                    <a:pt x="794" y="369"/>
                    <a:pt x="794" y="369"/>
                    <a:pt x="794" y="369"/>
                  </a:cubicBezTo>
                  <a:cubicBezTo>
                    <a:pt x="794" y="369"/>
                    <a:pt x="794" y="369"/>
                    <a:pt x="794" y="369"/>
                  </a:cubicBezTo>
                  <a:cubicBezTo>
                    <a:pt x="795" y="369"/>
                    <a:pt x="795" y="369"/>
                    <a:pt x="795" y="369"/>
                  </a:cubicBezTo>
                  <a:cubicBezTo>
                    <a:pt x="960" y="535"/>
                    <a:pt x="960" y="803"/>
                    <a:pt x="794" y="968"/>
                  </a:cubicBezTo>
                  <a:cubicBezTo>
                    <a:pt x="768" y="995"/>
                    <a:pt x="768" y="995"/>
                    <a:pt x="768" y="995"/>
                  </a:cubicBezTo>
                  <a:cubicBezTo>
                    <a:pt x="744" y="972"/>
                    <a:pt x="718" y="952"/>
                    <a:pt x="691" y="936"/>
                  </a:cubicBezTo>
                  <a:cubicBezTo>
                    <a:pt x="711" y="949"/>
                    <a:pt x="731" y="965"/>
                    <a:pt x="749" y="983"/>
                  </a:cubicBezTo>
                  <a:cubicBezTo>
                    <a:pt x="768" y="1002"/>
                    <a:pt x="768" y="1002"/>
                    <a:pt x="768" y="1002"/>
                  </a:cubicBezTo>
                  <a:cubicBezTo>
                    <a:pt x="813" y="956"/>
                    <a:pt x="813" y="956"/>
                    <a:pt x="813" y="956"/>
                  </a:cubicBezTo>
                  <a:cubicBezTo>
                    <a:pt x="989" y="780"/>
                    <a:pt x="989" y="494"/>
                    <a:pt x="813" y="318"/>
                  </a:cubicBezTo>
                  <a:cubicBezTo>
                    <a:pt x="495" y="0"/>
                    <a:pt x="495" y="0"/>
                    <a:pt x="495" y="0"/>
                  </a:cubicBezTo>
                </a:path>
              </a:pathLst>
            </a:custGeom>
            <a:gradFill>
              <a:gsLst>
                <a:gs pos="0">
                  <a:srgbClr val="0078AA"/>
                </a:gs>
                <a:gs pos="100000">
                  <a:srgbClr val="00A0E9"/>
                </a:gs>
              </a:gsLst>
              <a:lin ang="54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" name="Freeform 12"/>
            <p:cNvSpPr>
              <a:spLocks/>
            </p:cNvSpPr>
            <p:nvPr/>
          </p:nvSpPr>
          <p:spPr bwMode="auto">
            <a:xfrm>
              <a:off x="4221904" y="2941981"/>
              <a:ext cx="616279" cy="90714"/>
            </a:xfrm>
            <a:custGeom>
              <a:avLst/>
              <a:gdLst>
                <a:gd name="T0" fmla="*/ 196 w 392"/>
                <a:gd name="T1" fmla="*/ 0 h 58"/>
                <a:gd name="T2" fmla="*/ 0 w 392"/>
                <a:gd name="T3" fmla="*/ 58 h 58"/>
                <a:gd name="T4" fmla="*/ 196 w 392"/>
                <a:gd name="T5" fmla="*/ 4 h 58"/>
                <a:gd name="T6" fmla="*/ 392 w 392"/>
                <a:gd name="T7" fmla="*/ 58 h 58"/>
                <a:gd name="T8" fmla="*/ 196 w 392"/>
                <a:gd name="T9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2" h="58">
                  <a:moveTo>
                    <a:pt x="196" y="0"/>
                  </a:moveTo>
                  <a:cubicBezTo>
                    <a:pt x="127" y="0"/>
                    <a:pt x="59" y="19"/>
                    <a:pt x="0" y="58"/>
                  </a:cubicBezTo>
                  <a:cubicBezTo>
                    <a:pt x="60" y="22"/>
                    <a:pt x="128" y="4"/>
                    <a:pt x="196" y="4"/>
                  </a:cubicBezTo>
                  <a:cubicBezTo>
                    <a:pt x="264" y="4"/>
                    <a:pt x="331" y="22"/>
                    <a:pt x="392" y="58"/>
                  </a:cubicBezTo>
                  <a:cubicBezTo>
                    <a:pt x="332" y="19"/>
                    <a:pt x="264" y="0"/>
                    <a:pt x="196" y="0"/>
                  </a:cubicBezTo>
                </a:path>
              </a:pathLst>
            </a:custGeom>
            <a:solidFill>
              <a:srgbClr val="1D1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" name="Freeform 13"/>
            <p:cNvSpPr>
              <a:spLocks/>
            </p:cNvSpPr>
            <p:nvPr/>
          </p:nvSpPr>
          <p:spPr bwMode="auto">
            <a:xfrm>
              <a:off x="3797132" y="1667665"/>
              <a:ext cx="1465823" cy="1458623"/>
            </a:xfrm>
            <a:custGeom>
              <a:avLst/>
              <a:gdLst>
                <a:gd name="T0" fmla="*/ 466 w 931"/>
                <a:gd name="T1" fmla="*/ 0 h 926"/>
                <a:gd name="T2" fmla="*/ 166 w 931"/>
                <a:gd name="T3" fmla="*/ 300 h 926"/>
                <a:gd name="T4" fmla="*/ 166 w 931"/>
                <a:gd name="T5" fmla="*/ 899 h 926"/>
                <a:gd name="T6" fmla="*/ 193 w 931"/>
                <a:gd name="T7" fmla="*/ 926 h 926"/>
                <a:gd name="T8" fmla="*/ 270 w 931"/>
                <a:gd name="T9" fmla="*/ 867 h 926"/>
                <a:gd name="T10" fmla="*/ 466 w 931"/>
                <a:gd name="T11" fmla="*/ 809 h 926"/>
                <a:gd name="T12" fmla="*/ 662 w 931"/>
                <a:gd name="T13" fmla="*/ 867 h 926"/>
                <a:gd name="T14" fmla="*/ 739 w 931"/>
                <a:gd name="T15" fmla="*/ 926 h 926"/>
                <a:gd name="T16" fmla="*/ 765 w 931"/>
                <a:gd name="T17" fmla="*/ 899 h 926"/>
                <a:gd name="T18" fmla="*/ 766 w 931"/>
                <a:gd name="T19" fmla="*/ 300 h 926"/>
                <a:gd name="T20" fmla="*/ 765 w 931"/>
                <a:gd name="T21" fmla="*/ 300 h 926"/>
                <a:gd name="T22" fmla="*/ 765 w 931"/>
                <a:gd name="T23" fmla="*/ 300 h 926"/>
                <a:gd name="T24" fmla="*/ 466 w 931"/>
                <a:gd name="T25" fmla="*/ 0 h 9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31" h="926">
                  <a:moveTo>
                    <a:pt x="466" y="0"/>
                  </a:moveTo>
                  <a:cubicBezTo>
                    <a:pt x="166" y="300"/>
                    <a:pt x="166" y="300"/>
                    <a:pt x="166" y="300"/>
                  </a:cubicBezTo>
                  <a:cubicBezTo>
                    <a:pt x="0" y="465"/>
                    <a:pt x="0" y="734"/>
                    <a:pt x="166" y="899"/>
                  </a:cubicBezTo>
                  <a:cubicBezTo>
                    <a:pt x="193" y="926"/>
                    <a:pt x="193" y="926"/>
                    <a:pt x="193" y="926"/>
                  </a:cubicBezTo>
                  <a:cubicBezTo>
                    <a:pt x="216" y="903"/>
                    <a:pt x="242" y="883"/>
                    <a:pt x="270" y="867"/>
                  </a:cubicBezTo>
                  <a:cubicBezTo>
                    <a:pt x="329" y="828"/>
                    <a:pt x="397" y="809"/>
                    <a:pt x="466" y="809"/>
                  </a:cubicBezTo>
                  <a:cubicBezTo>
                    <a:pt x="534" y="809"/>
                    <a:pt x="602" y="828"/>
                    <a:pt x="662" y="867"/>
                  </a:cubicBezTo>
                  <a:cubicBezTo>
                    <a:pt x="689" y="883"/>
                    <a:pt x="715" y="903"/>
                    <a:pt x="739" y="926"/>
                  </a:cubicBezTo>
                  <a:cubicBezTo>
                    <a:pt x="765" y="899"/>
                    <a:pt x="765" y="899"/>
                    <a:pt x="765" y="899"/>
                  </a:cubicBezTo>
                  <a:cubicBezTo>
                    <a:pt x="931" y="734"/>
                    <a:pt x="931" y="466"/>
                    <a:pt x="766" y="300"/>
                  </a:cubicBezTo>
                  <a:cubicBezTo>
                    <a:pt x="765" y="300"/>
                    <a:pt x="765" y="300"/>
                    <a:pt x="765" y="300"/>
                  </a:cubicBezTo>
                  <a:cubicBezTo>
                    <a:pt x="765" y="300"/>
                    <a:pt x="765" y="300"/>
                    <a:pt x="765" y="300"/>
                  </a:cubicBezTo>
                  <a:cubicBezTo>
                    <a:pt x="466" y="0"/>
                    <a:pt x="466" y="0"/>
                    <a:pt x="466" y="0"/>
                  </a:cubicBezTo>
                </a:path>
              </a:pathLst>
            </a:custGeom>
            <a:gradFill>
              <a:gsLst>
                <a:gs pos="0">
                  <a:srgbClr val="0078AA"/>
                </a:gs>
                <a:gs pos="47000">
                  <a:srgbClr val="00A0E9"/>
                </a:gs>
                <a:gs pos="100000">
                  <a:srgbClr val="7AC7F0"/>
                </a:gs>
              </a:gsLst>
              <a:lin ang="54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" name="Freeform 14"/>
            <p:cNvSpPr>
              <a:spLocks/>
            </p:cNvSpPr>
            <p:nvPr/>
          </p:nvSpPr>
          <p:spPr bwMode="auto">
            <a:xfrm rot="2674632">
              <a:off x="3919523" y="2960699"/>
              <a:ext cx="1239758" cy="1241198"/>
            </a:xfrm>
            <a:custGeom>
              <a:avLst/>
              <a:gdLst>
                <a:gd name="T0" fmla="*/ 648 w 788"/>
                <a:gd name="T1" fmla="*/ 648 h 788"/>
                <a:gd name="T2" fmla="*/ 140 w 788"/>
                <a:gd name="T3" fmla="*/ 648 h 788"/>
                <a:gd name="T4" fmla="*/ 140 w 788"/>
                <a:gd name="T5" fmla="*/ 140 h 788"/>
                <a:gd name="T6" fmla="*/ 648 w 788"/>
                <a:gd name="T7" fmla="*/ 140 h 788"/>
                <a:gd name="T8" fmla="*/ 648 w 788"/>
                <a:gd name="T9" fmla="*/ 648 h 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8" h="788">
                  <a:moveTo>
                    <a:pt x="648" y="648"/>
                  </a:moveTo>
                  <a:cubicBezTo>
                    <a:pt x="508" y="788"/>
                    <a:pt x="280" y="788"/>
                    <a:pt x="140" y="648"/>
                  </a:cubicBezTo>
                  <a:cubicBezTo>
                    <a:pt x="0" y="508"/>
                    <a:pt x="0" y="280"/>
                    <a:pt x="140" y="140"/>
                  </a:cubicBezTo>
                  <a:cubicBezTo>
                    <a:pt x="280" y="0"/>
                    <a:pt x="508" y="0"/>
                    <a:pt x="648" y="140"/>
                  </a:cubicBezTo>
                  <a:cubicBezTo>
                    <a:pt x="788" y="280"/>
                    <a:pt x="788" y="508"/>
                    <a:pt x="648" y="648"/>
                  </a:cubicBezTo>
                  <a:close/>
                </a:path>
              </a:pathLst>
            </a:custGeom>
            <a:gradFill flip="none" rotWithShape="1">
              <a:gsLst>
                <a:gs pos="99000">
                  <a:schemeClr val="bg1">
                    <a:lumMod val="65000"/>
                  </a:schemeClr>
                </a:gs>
                <a:gs pos="85000">
                  <a:schemeClr val="tx1">
                    <a:lumMod val="50000"/>
                    <a:lumOff val="50000"/>
                  </a:schemeClr>
                </a:gs>
                <a:gs pos="60000">
                  <a:schemeClr val="bg1">
                    <a:lumMod val="85000"/>
                  </a:schemeClr>
                </a:gs>
                <a:gs pos="73000">
                  <a:schemeClr val="bg1">
                    <a:lumMod val="6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3175">
              <a:noFill/>
            </a:ln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6" name="Freeform 20"/>
            <p:cNvSpPr>
              <a:spLocks/>
            </p:cNvSpPr>
            <p:nvPr/>
          </p:nvSpPr>
          <p:spPr bwMode="auto">
            <a:xfrm>
              <a:off x="5338763" y="2960053"/>
              <a:ext cx="1123950" cy="1316038"/>
            </a:xfrm>
            <a:custGeom>
              <a:avLst/>
              <a:gdLst>
                <a:gd name="T0" fmla="*/ 126 w 725"/>
                <a:gd name="T1" fmla="*/ 0 h 848"/>
                <a:gd name="T2" fmla="*/ 0 w 725"/>
                <a:gd name="T3" fmla="*/ 19 h 848"/>
                <a:gd name="T4" fmla="*/ 3 w 725"/>
                <a:gd name="T5" fmla="*/ 830 h 848"/>
                <a:gd name="T6" fmla="*/ 126 w 725"/>
                <a:gd name="T7" fmla="*/ 848 h 848"/>
                <a:gd name="T8" fmla="*/ 426 w 725"/>
                <a:gd name="T9" fmla="*/ 724 h 848"/>
                <a:gd name="T10" fmla="*/ 426 w 725"/>
                <a:gd name="T11" fmla="*/ 724 h 848"/>
                <a:gd name="T12" fmla="*/ 426 w 725"/>
                <a:gd name="T13" fmla="*/ 724 h 848"/>
                <a:gd name="T14" fmla="*/ 725 w 725"/>
                <a:gd name="T15" fmla="*/ 424 h 848"/>
                <a:gd name="T16" fmla="*/ 426 w 725"/>
                <a:gd name="T17" fmla="*/ 124 h 848"/>
                <a:gd name="T18" fmla="*/ 126 w 725"/>
                <a:gd name="T19" fmla="*/ 0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25" h="848">
                  <a:moveTo>
                    <a:pt x="126" y="0"/>
                  </a:moveTo>
                  <a:cubicBezTo>
                    <a:pt x="83" y="0"/>
                    <a:pt x="41" y="6"/>
                    <a:pt x="0" y="19"/>
                  </a:cubicBezTo>
                  <a:cubicBezTo>
                    <a:pt x="188" y="256"/>
                    <a:pt x="190" y="592"/>
                    <a:pt x="3" y="830"/>
                  </a:cubicBezTo>
                  <a:cubicBezTo>
                    <a:pt x="43" y="842"/>
                    <a:pt x="85" y="848"/>
                    <a:pt x="126" y="848"/>
                  </a:cubicBezTo>
                  <a:cubicBezTo>
                    <a:pt x="234" y="848"/>
                    <a:pt x="343" y="807"/>
                    <a:pt x="426" y="724"/>
                  </a:cubicBezTo>
                  <a:cubicBezTo>
                    <a:pt x="426" y="724"/>
                    <a:pt x="426" y="724"/>
                    <a:pt x="426" y="724"/>
                  </a:cubicBezTo>
                  <a:cubicBezTo>
                    <a:pt x="426" y="724"/>
                    <a:pt x="426" y="724"/>
                    <a:pt x="426" y="724"/>
                  </a:cubicBezTo>
                  <a:cubicBezTo>
                    <a:pt x="725" y="424"/>
                    <a:pt x="725" y="424"/>
                    <a:pt x="725" y="424"/>
                  </a:cubicBezTo>
                  <a:cubicBezTo>
                    <a:pt x="426" y="124"/>
                    <a:pt x="426" y="124"/>
                    <a:pt x="426" y="124"/>
                  </a:cubicBezTo>
                  <a:cubicBezTo>
                    <a:pt x="343" y="41"/>
                    <a:pt x="234" y="0"/>
                    <a:pt x="126" y="0"/>
                  </a:cubicBezTo>
                </a:path>
              </a:pathLst>
            </a:custGeom>
            <a:gradFill flip="none" rotWithShape="1">
              <a:gsLst>
                <a:gs pos="50000">
                  <a:schemeClr val="bg1">
                    <a:alpha val="29000"/>
                  </a:schemeClr>
                </a:gs>
                <a:gs pos="94000">
                  <a:srgbClr val="FFFFFF">
                    <a:alpha val="0"/>
                  </a:srgbClr>
                </a:gs>
                <a:gs pos="1000">
                  <a:schemeClr val="bg1">
                    <a:alpha val="0"/>
                  </a:schemeClr>
                </a:gs>
              </a:gsLst>
              <a:lin ang="5400000" scaled="0"/>
              <a:tileRect/>
            </a:gradFill>
            <a:ln w="63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0" name="Freeform 20"/>
            <p:cNvSpPr>
              <a:spLocks/>
            </p:cNvSpPr>
            <p:nvPr/>
          </p:nvSpPr>
          <p:spPr bwMode="auto">
            <a:xfrm flipH="1">
              <a:off x="2612222" y="2960053"/>
              <a:ext cx="1123950" cy="1316038"/>
            </a:xfrm>
            <a:custGeom>
              <a:avLst/>
              <a:gdLst>
                <a:gd name="T0" fmla="*/ 126 w 725"/>
                <a:gd name="T1" fmla="*/ 0 h 848"/>
                <a:gd name="T2" fmla="*/ 0 w 725"/>
                <a:gd name="T3" fmla="*/ 19 h 848"/>
                <a:gd name="T4" fmla="*/ 3 w 725"/>
                <a:gd name="T5" fmla="*/ 830 h 848"/>
                <a:gd name="T6" fmla="*/ 126 w 725"/>
                <a:gd name="T7" fmla="*/ 848 h 848"/>
                <a:gd name="T8" fmla="*/ 426 w 725"/>
                <a:gd name="T9" fmla="*/ 724 h 848"/>
                <a:gd name="T10" fmla="*/ 426 w 725"/>
                <a:gd name="T11" fmla="*/ 724 h 848"/>
                <a:gd name="T12" fmla="*/ 426 w 725"/>
                <a:gd name="T13" fmla="*/ 724 h 848"/>
                <a:gd name="T14" fmla="*/ 725 w 725"/>
                <a:gd name="T15" fmla="*/ 424 h 848"/>
                <a:gd name="T16" fmla="*/ 426 w 725"/>
                <a:gd name="T17" fmla="*/ 124 h 848"/>
                <a:gd name="T18" fmla="*/ 126 w 725"/>
                <a:gd name="T19" fmla="*/ 0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25" h="848">
                  <a:moveTo>
                    <a:pt x="126" y="0"/>
                  </a:moveTo>
                  <a:cubicBezTo>
                    <a:pt x="83" y="0"/>
                    <a:pt x="41" y="6"/>
                    <a:pt x="0" y="19"/>
                  </a:cubicBezTo>
                  <a:cubicBezTo>
                    <a:pt x="188" y="256"/>
                    <a:pt x="190" y="592"/>
                    <a:pt x="3" y="830"/>
                  </a:cubicBezTo>
                  <a:cubicBezTo>
                    <a:pt x="43" y="842"/>
                    <a:pt x="85" y="848"/>
                    <a:pt x="126" y="848"/>
                  </a:cubicBezTo>
                  <a:cubicBezTo>
                    <a:pt x="234" y="848"/>
                    <a:pt x="343" y="807"/>
                    <a:pt x="426" y="724"/>
                  </a:cubicBezTo>
                  <a:cubicBezTo>
                    <a:pt x="426" y="724"/>
                    <a:pt x="426" y="724"/>
                    <a:pt x="426" y="724"/>
                  </a:cubicBezTo>
                  <a:cubicBezTo>
                    <a:pt x="426" y="724"/>
                    <a:pt x="426" y="724"/>
                    <a:pt x="426" y="724"/>
                  </a:cubicBezTo>
                  <a:cubicBezTo>
                    <a:pt x="725" y="424"/>
                    <a:pt x="725" y="424"/>
                    <a:pt x="725" y="424"/>
                  </a:cubicBezTo>
                  <a:cubicBezTo>
                    <a:pt x="426" y="124"/>
                    <a:pt x="426" y="124"/>
                    <a:pt x="426" y="124"/>
                  </a:cubicBezTo>
                  <a:cubicBezTo>
                    <a:pt x="343" y="41"/>
                    <a:pt x="234" y="0"/>
                    <a:pt x="126" y="0"/>
                  </a:cubicBezTo>
                </a:path>
              </a:pathLst>
            </a:custGeom>
            <a:gradFill flip="none" rotWithShape="1">
              <a:gsLst>
                <a:gs pos="50000">
                  <a:schemeClr val="bg1">
                    <a:alpha val="29000"/>
                  </a:schemeClr>
                </a:gs>
                <a:gs pos="94000">
                  <a:srgbClr val="FFFFFF">
                    <a:alpha val="0"/>
                  </a:srgbClr>
                </a:gs>
                <a:gs pos="1000">
                  <a:schemeClr val="bg1">
                    <a:alpha val="0"/>
                  </a:schemeClr>
                </a:gs>
              </a:gsLst>
              <a:lin ang="5400000" scaled="0"/>
              <a:tileRect/>
            </a:gradFill>
            <a:ln w="63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1" name="Freeform 20"/>
            <p:cNvSpPr>
              <a:spLocks/>
            </p:cNvSpPr>
            <p:nvPr/>
          </p:nvSpPr>
          <p:spPr bwMode="auto">
            <a:xfrm rot="16200000" flipV="1">
              <a:off x="3977427" y="1571621"/>
              <a:ext cx="1123950" cy="1316038"/>
            </a:xfrm>
            <a:custGeom>
              <a:avLst/>
              <a:gdLst>
                <a:gd name="T0" fmla="*/ 126 w 725"/>
                <a:gd name="T1" fmla="*/ 0 h 848"/>
                <a:gd name="T2" fmla="*/ 0 w 725"/>
                <a:gd name="T3" fmla="*/ 19 h 848"/>
                <a:gd name="T4" fmla="*/ 3 w 725"/>
                <a:gd name="T5" fmla="*/ 830 h 848"/>
                <a:gd name="T6" fmla="*/ 126 w 725"/>
                <a:gd name="T7" fmla="*/ 848 h 848"/>
                <a:gd name="T8" fmla="*/ 426 w 725"/>
                <a:gd name="T9" fmla="*/ 724 h 848"/>
                <a:gd name="T10" fmla="*/ 426 w 725"/>
                <a:gd name="T11" fmla="*/ 724 h 848"/>
                <a:gd name="T12" fmla="*/ 426 w 725"/>
                <a:gd name="T13" fmla="*/ 724 h 848"/>
                <a:gd name="T14" fmla="*/ 725 w 725"/>
                <a:gd name="T15" fmla="*/ 424 h 848"/>
                <a:gd name="T16" fmla="*/ 426 w 725"/>
                <a:gd name="T17" fmla="*/ 124 h 848"/>
                <a:gd name="T18" fmla="*/ 126 w 725"/>
                <a:gd name="T19" fmla="*/ 0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25" h="848">
                  <a:moveTo>
                    <a:pt x="126" y="0"/>
                  </a:moveTo>
                  <a:cubicBezTo>
                    <a:pt x="83" y="0"/>
                    <a:pt x="41" y="6"/>
                    <a:pt x="0" y="19"/>
                  </a:cubicBezTo>
                  <a:cubicBezTo>
                    <a:pt x="188" y="256"/>
                    <a:pt x="190" y="592"/>
                    <a:pt x="3" y="830"/>
                  </a:cubicBezTo>
                  <a:cubicBezTo>
                    <a:pt x="43" y="842"/>
                    <a:pt x="85" y="848"/>
                    <a:pt x="126" y="848"/>
                  </a:cubicBezTo>
                  <a:cubicBezTo>
                    <a:pt x="234" y="848"/>
                    <a:pt x="343" y="807"/>
                    <a:pt x="426" y="724"/>
                  </a:cubicBezTo>
                  <a:cubicBezTo>
                    <a:pt x="426" y="724"/>
                    <a:pt x="426" y="724"/>
                    <a:pt x="426" y="724"/>
                  </a:cubicBezTo>
                  <a:cubicBezTo>
                    <a:pt x="426" y="724"/>
                    <a:pt x="426" y="724"/>
                    <a:pt x="426" y="724"/>
                  </a:cubicBezTo>
                  <a:cubicBezTo>
                    <a:pt x="725" y="424"/>
                    <a:pt x="725" y="424"/>
                    <a:pt x="725" y="424"/>
                  </a:cubicBezTo>
                  <a:cubicBezTo>
                    <a:pt x="426" y="124"/>
                    <a:pt x="426" y="124"/>
                    <a:pt x="426" y="124"/>
                  </a:cubicBezTo>
                  <a:cubicBezTo>
                    <a:pt x="343" y="41"/>
                    <a:pt x="234" y="0"/>
                    <a:pt x="126" y="0"/>
                  </a:cubicBezTo>
                </a:path>
              </a:pathLst>
            </a:custGeom>
            <a:gradFill flip="none" rotWithShape="1">
              <a:gsLst>
                <a:gs pos="50000">
                  <a:schemeClr val="bg1">
                    <a:alpha val="29000"/>
                  </a:schemeClr>
                </a:gs>
                <a:gs pos="94000">
                  <a:srgbClr val="FFFFFF">
                    <a:alpha val="0"/>
                  </a:srgbClr>
                </a:gs>
                <a:gs pos="1000">
                  <a:schemeClr val="bg1">
                    <a:alpha val="0"/>
                  </a:schemeClr>
                </a:gs>
              </a:gsLst>
              <a:lin ang="5400000" scaled="0"/>
              <a:tileRect/>
            </a:gradFill>
            <a:ln w="63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pic>
          <p:nvPicPr>
            <p:cNvPr id="6165" name="Picture 21" descr="C:\Users\admin\Desktop\shutterstock_111110450 [转换].pn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70970" y="1674338"/>
              <a:ext cx="1334382" cy="14583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5" name="Picture 21" descr="C:\Users\admin\Desktop\shutterstock_111110450 [转换].pn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6200000">
              <a:off x="2671426" y="1910459"/>
              <a:ext cx="1334382" cy="14583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6" name="Picture 21" descr="C:\Users\admin\Desktop\shutterstock_111110450 [转换].pn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 flipH="1">
              <a:off x="5066372" y="2888386"/>
              <a:ext cx="1334382" cy="14583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59" name="Picture 21" descr="C:\Users\admin\Desktop\shutterstock_111110450 [转换].pn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6200000">
              <a:off x="2671426" y="2888386"/>
              <a:ext cx="1334382" cy="14583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55" name="椭圆 54"/>
          <p:cNvSpPr>
            <a:spLocks noChangeArrowheads="1"/>
          </p:cNvSpPr>
          <p:nvPr/>
        </p:nvSpPr>
        <p:spPr bwMode="auto">
          <a:xfrm>
            <a:off x="3085708" y="6144987"/>
            <a:ext cx="6293392" cy="249252"/>
          </a:xfrm>
          <a:prstGeom prst="ellipse">
            <a:avLst/>
          </a:prstGeom>
          <a:gradFill flip="none" rotWithShape="1">
            <a:gsLst>
              <a:gs pos="18000">
                <a:schemeClr val="bg1">
                  <a:lumMod val="50000"/>
                  <a:alpha val="55000"/>
                </a:schemeClr>
              </a:gs>
              <a:gs pos="90000">
                <a:srgbClr val="FFFFFF">
                  <a:lumMod val="31000"/>
                  <a:lumOff val="69000"/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glow rad="647700">
              <a:srgbClr val="F79524">
                <a:alpha val="0"/>
              </a:srgbClr>
            </a:glow>
            <a:outerShdw dist="107763" dir="2700000" algn="ctr" rotWithShape="0">
              <a:srgbClr val="535455"/>
            </a:outerShdw>
            <a:softEdge rad="0"/>
          </a:effectLst>
          <a:extLst/>
        </p:spPr>
        <p:txBody>
          <a:bodyPr wrap="none" lIns="92075" tIns="46038" rIns="92075" bIns="46038" anchor="ctr"/>
          <a:lstStyle/>
          <a:p>
            <a:pPr algn="ctr">
              <a:defRPr/>
            </a:pPr>
            <a:endParaRPr lang="zh-CN" altLang="zh-CN" kern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9" name="TextBox 11"/>
          <p:cNvSpPr txBox="1">
            <a:spLocks noChangeArrowheads="1"/>
          </p:cNvSpPr>
          <p:nvPr/>
        </p:nvSpPr>
        <p:spPr bwMode="auto">
          <a:xfrm flipH="1">
            <a:off x="5434201" y="5040451"/>
            <a:ext cx="1289137" cy="276999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>
              <a:defRPr/>
            </a:pPr>
            <a:r>
              <a:rPr lang="zh-CN" altLang="en-US" sz="1200" b="1" kern="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点击添加标题    </a:t>
            </a:r>
            <a:endParaRPr lang="en-US" altLang="zh-CN" sz="1200" b="1" kern="0" dirty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0" name="TextBox 11"/>
          <p:cNvSpPr txBox="1">
            <a:spLocks noChangeArrowheads="1"/>
          </p:cNvSpPr>
          <p:nvPr/>
        </p:nvSpPr>
        <p:spPr bwMode="auto">
          <a:xfrm flipH="1">
            <a:off x="5421300" y="5226211"/>
            <a:ext cx="1289137" cy="215444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>
              <a:defRPr/>
            </a:pPr>
            <a:r>
              <a:rPr lang="zh-CN" altLang="en-US" sz="800" kern="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添加标题    </a:t>
            </a:r>
            <a:endParaRPr lang="en-US" altLang="zh-CN" sz="800" kern="0" dirty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1" name="TextBox 11"/>
          <p:cNvSpPr txBox="1">
            <a:spLocks noChangeArrowheads="1"/>
          </p:cNvSpPr>
          <p:nvPr/>
        </p:nvSpPr>
        <p:spPr bwMode="auto">
          <a:xfrm flipH="1">
            <a:off x="5434201" y="3889404"/>
            <a:ext cx="1289137" cy="307777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>
              <a:defRPr/>
            </a:pPr>
            <a:r>
              <a:rPr lang="zh-CN" altLang="en-US" sz="14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添加标题    </a:t>
            </a:r>
            <a:endParaRPr lang="en-US" altLang="zh-CN" sz="1400" b="1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2" name="TextBox 11"/>
          <p:cNvSpPr txBox="1">
            <a:spLocks noChangeArrowheads="1"/>
          </p:cNvSpPr>
          <p:nvPr/>
        </p:nvSpPr>
        <p:spPr bwMode="auto">
          <a:xfrm flipH="1">
            <a:off x="6657273" y="5091106"/>
            <a:ext cx="1289137" cy="307777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>
              <a:defRPr/>
            </a:pPr>
            <a:r>
              <a:rPr lang="zh-CN" altLang="en-US" sz="14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添加标题    </a:t>
            </a:r>
            <a:endParaRPr lang="en-US" altLang="zh-CN" sz="1400" b="1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3" name="TextBox 11"/>
          <p:cNvSpPr txBox="1">
            <a:spLocks noChangeArrowheads="1"/>
          </p:cNvSpPr>
          <p:nvPr/>
        </p:nvSpPr>
        <p:spPr bwMode="auto">
          <a:xfrm flipH="1">
            <a:off x="4184574" y="5091106"/>
            <a:ext cx="1289137" cy="307777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>
              <a:defRPr/>
            </a:pPr>
            <a:r>
              <a:rPr lang="zh-CN" altLang="en-US" sz="14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添加标题    </a:t>
            </a:r>
            <a:endParaRPr lang="en-US" altLang="zh-CN" sz="1400" b="1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84" name="组合 83"/>
          <p:cNvGrpSpPr/>
          <p:nvPr/>
        </p:nvGrpSpPr>
        <p:grpSpPr>
          <a:xfrm>
            <a:off x="2355386" y="2332653"/>
            <a:ext cx="2393721" cy="338554"/>
            <a:chOff x="662941" y="849000"/>
            <a:chExt cx="2393721" cy="338554"/>
          </a:xfrm>
        </p:grpSpPr>
        <p:sp>
          <p:nvSpPr>
            <p:cNvPr id="85" name="五边形 84"/>
            <p:cNvSpPr/>
            <p:nvPr/>
          </p:nvSpPr>
          <p:spPr>
            <a:xfrm>
              <a:off x="662941" y="849000"/>
              <a:ext cx="1926084" cy="338554"/>
            </a:xfrm>
            <a:prstGeom prst="homePlate">
              <a:avLst/>
            </a:prstGeom>
            <a:solidFill>
              <a:schemeClr val="bg1">
                <a:lumMod val="50000"/>
                <a:alpha val="30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wrap="square">
              <a:spAutoFit/>
            </a:bodyPr>
            <a:lstStyle/>
            <a:p>
              <a:pPr algn="ctr"/>
              <a:endParaRPr lang="zh-CN" altLang="en-US" sz="1600" b="1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6" name="矩形 85"/>
            <p:cNvSpPr/>
            <p:nvPr/>
          </p:nvSpPr>
          <p:spPr>
            <a:xfrm>
              <a:off x="996280" y="874400"/>
              <a:ext cx="2060382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200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“添加标题”</a:t>
              </a:r>
            </a:p>
          </p:txBody>
        </p:sp>
        <p:grpSp>
          <p:nvGrpSpPr>
            <p:cNvPr id="87" name="组合 86"/>
            <p:cNvGrpSpPr/>
            <p:nvPr/>
          </p:nvGrpSpPr>
          <p:grpSpPr>
            <a:xfrm>
              <a:off x="759697" y="961286"/>
              <a:ext cx="260720" cy="148020"/>
              <a:chOff x="4959352" y="2694772"/>
              <a:chExt cx="260720" cy="148020"/>
            </a:xfrm>
          </p:grpSpPr>
          <p:sp>
            <p:nvSpPr>
              <p:cNvPr id="88" name="燕尾形 87"/>
              <p:cNvSpPr/>
              <p:nvPr/>
            </p:nvSpPr>
            <p:spPr>
              <a:xfrm>
                <a:off x="4959352" y="2694772"/>
                <a:ext cx="143681" cy="148020"/>
              </a:xfrm>
              <a:prstGeom prst="chevron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>
                      <a:lumMod val="95000"/>
                      <a:lumOff val="5000"/>
                    </a:prst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89" name="燕尾形 88"/>
              <p:cNvSpPr/>
              <p:nvPr/>
            </p:nvSpPr>
            <p:spPr>
              <a:xfrm>
                <a:off x="5076391" y="2694772"/>
                <a:ext cx="143681" cy="148020"/>
              </a:xfrm>
              <a:prstGeom prst="chevron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>
                      <a:lumMod val="95000"/>
                      <a:lumOff val="5000"/>
                    </a:prst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grpSp>
        <p:nvGrpSpPr>
          <p:cNvPr id="3" name="组合 2"/>
          <p:cNvGrpSpPr/>
          <p:nvPr/>
        </p:nvGrpSpPr>
        <p:grpSpPr>
          <a:xfrm>
            <a:off x="7003735" y="2658794"/>
            <a:ext cx="1864848" cy="540985"/>
            <a:chOff x="6404010" y="2752319"/>
            <a:chExt cx="1864848" cy="540985"/>
          </a:xfrm>
        </p:grpSpPr>
        <p:sp>
          <p:nvSpPr>
            <p:cNvPr id="59" name="矩形 58"/>
            <p:cNvSpPr/>
            <p:nvPr/>
          </p:nvSpPr>
          <p:spPr>
            <a:xfrm>
              <a:off x="6404010" y="2752319"/>
              <a:ext cx="1864848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1400" kern="0" dirty="0">
                  <a:solidFill>
                    <a:prstClr val="black">
                      <a:lumMod val="95000"/>
                      <a:lumOff val="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点击添加标题    </a:t>
              </a:r>
              <a:endParaRPr lang="en-US" altLang="zh-CN" sz="1400" kern="0" dirty="0">
                <a:solidFill>
                  <a:prstClr val="black">
                    <a:lumMod val="95000"/>
                    <a:lumOff val="5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4" name="矩形 63"/>
            <p:cNvSpPr/>
            <p:nvPr/>
          </p:nvSpPr>
          <p:spPr>
            <a:xfrm>
              <a:off x="6404010" y="2985527"/>
              <a:ext cx="1864848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1400" kern="0" dirty="0">
                  <a:solidFill>
                    <a:prstClr val="black">
                      <a:lumMod val="95000"/>
                      <a:lumOff val="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点击添加标题    </a:t>
              </a:r>
              <a:endParaRPr lang="en-US" altLang="zh-CN" sz="1400" kern="0" dirty="0">
                <a:solidFill>
                  <a:prstClr val="black">
                    <a:lumMod val="95000"/>
                    <a:lumOff val="5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90" name="组合 89"/>
          <p:cNvGrpSpPr/>
          <p:nvPr/>
        </p:nvGrpSpPr>
        <p:grpSpPr>
          <a:xfrm>
            <a:off x="6710437" y="2439804"/>
            <a:ext cx="347149" cy="759975"/>
            <a:chOff x="958850" y="2482850"/>
            <a:chExt cx="704851" cy="1543051"/>
          </a:xfrm>
          <a:effectLst>
            <a:reflection blurRad="6350" stA="38000" endPos="27000" dir="5400000" sy="-100000" algn="bl" rotWithShape="0"/>
          </a:effectLst>
        </p:grpSpPr>
        <p:sp>
          <p:nvSpPr>
            <p:cNvPr id="91" name="Freeform 6"/>
            <p:cNvSpPr>
              <a:spLocks/>
            </p:cNvSpPr>
            <p:nvPr/>
          </p:nvSpPr>
          <p:spPr bwMode="auto">
            <a:xfrm>
              <a:off x="1473200" y="3278188"/>
              <a:ext cx="166688" cy="687388"/>
            </a:xfrm>
            <a:custGeom>
              <a:avLst/>
              <a:gdLst>
                <a:gd name="T0" fmla="*/ 14 w 14"/>
                <a:gd name="T1" fmla="*/ 56 h 57"/>
                <a:gd name="T2" fmla="*/ 13 w 14"/>
                <a:gd name="T3" fmla="*/ 57 h 57"/>
                <a:gd name="T4" fmla="*/ 13 w 14"/>
                <a:gd name="T5" fmla="*/ 57 h 57"/>
                <a:gd name="T6" fmla="*/ 12 w 14"/>
                <a:gd name="T7" fmla="*/ 57 h 57"/>
                <a:gd name="T8" fmla="*/ 0 w 14"/>
                <a:gd name="T9" fmla="*/ 2 h 57"/>
                <a:gd name="T10" fmla="*/ 1 w 14"/>
                <a:gd name="T11" fmla="*/ 1 h 57"/>
                <a:gd name="T12" fmla="*/ 1 w 14"/>
                <a:gd name="T13" fmla="*/ 1 h 57"/>
                <a:gd name="T14" fmla="*/ 2 w 14"/>
                <a:gd name="T15" fmla="*/ 1 h 57"/>
                <a:gd name="T16" fmla="*/ 14 w 14"/>
                <a:gd name="T17" fmla="*/ 5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57">
                  <a:moveTo>
                    <a:pt x="14" y="56"/>
                  </a:moveTo>
                  <a:cubicBezTo>
                    <a:pt x="14" y="57"/>
                    <a:pt x="14" y="57"/>
                    <a:pt x="13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13" y="57"/>
                    <a:pt x="12" y="57"/>
                    <a:pt x="12" y="57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2" y="1"/>
                    <a:pt x="2" y="1"/>
                  </a:cubicBezTo>
                  <a:lnTo>
                    <a:pt x="14" y="5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2" name="Freeform 7"/>
            <p:cNvSpPr>
              <a:spLocks/>
            </p:cNvSpPr>
            <p:nvPr/>
          </p:nvSpPr>
          <p:spPr bwMode="auto">
            <a:xfrm>
              <a:off x="1220788" y="3278188"/>
              <a:ext cx="131763" cy="698500"/>
            </a:xfrm>
            <a:custGeom>
              <a:avLst/>
              <a:gdLst>
                <a:gd name="T0" fmla="*/ 11 w 11"/>
                <a:gd name="T1" fmla="*/ 1 h 58"/>
                <a:gd name="T2" fmla="*/ 11 w 11"/>
                <a:gd name="T3" fmla="*/ 0 h 58"/>
                <a:gd name="T4" fmla="*/ 11 w 11"/>
                <a:gd name="T5" fmla="*/ 0 h 58"/>
                <a:gd name="T6" fmla="*/ 10 w 11"/>
                <a:gd name="T7" fmla="*/ 1 h 58"/>
                <a:gd name="T8" fmla="*/ 0 w 11"/>
                <a:gd name="T9" fmla="*/ 56 h 58"/>
                <a:gd name="T10" fmla="*/ 0 w 11"/>
                <a:gd name="T11" fmla="*/ 57 h 58"/>
                <a:gd name="T12" fmla="*/ 0 w 11"/>
                <a:gd name="T13" fmla="*/ 57 h 58"/>
                <a:gd name="T14" fmla="*/ 2 w 11"/>
                <a:gd name="T15" fmla="*/ 57 h 58"/>
                <a:gd name="T16" fmla="*/ 11 w 11"/>
                <a:gd name="T17" fmla="*/ 1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58">
                  <a:moveTo>
                    <a:pt x="11" y="1"/>
                  </a:moveTo>
                  <a:cubicBezTo>
                    <a:pt x="11" y="1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0" y="0"/>
                    <a:pt x="10" y="1"/>
                    <a:pt x="10" y="1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1" y="58"/>
                    <a:pt x="1" y="57"/>
                    <a:pt x="2" y="57"/>
                  </a:cubicBezTo>
                  <a:lnTo>
                    <a:pt x="11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3" name="Freeform 8"/>
            <p:cNvSpPr>
              <a:spLocks/>
            </p:cNvSpPr>
            <p:nvPr/>
          </p:nvSpPr>
          <p:spPr bwMode="auto">
            <a:xfrm>
              <a:off x="1400175" y="3278188"/>
              <a:ext cx="25400" cy="747713"/>
            </a:xfrm>
            <a:custGeom>
              <a:avLst/>
              <a:gdLst>
                <a:gd name="T0" fmla="*/ 2 w 2"/>
                <a:gd name="T1" fmla="*/ 1 h 62"/>
                <a:gd name="T2" fmla="*/ 1 w 2"/>
                <a:gd name="T3" fmla="*/ 0 h 62"/>
                <a:gd name="T4" fmla="*/ 1 w 2"/>
                <a:gd name="T5" fmla="*/ 0 h 62"/>
                <a:gd name="T6" fmla="*/ 0 w 2"/>
                <a:gd name="T7" fmla="*/ 1 h 62"/>
                <a:gd name="T8" fmla="*/ 0 w 2"/>
                <a:gd name="T9" fmla="*/ 61 h 62"/>
                <a:gd name="T10" fmla="*/ 1 w 2"/>
                <a:gd name="T11" fmla="*/ 62 h 62"/>
                <a:gd name="T12" fmla="*/ 1 w 2"/>
                <a:gd name="T13" fmla="*/ 62 h 62"/>
                <a:gd name="T14" fmla="*/ 2 w 2"/>
                <a:gd name="T15" fmla="*/ 61 h 62"/>
                <a:gd name="T16" fmla="*/ 2 w 2"/>
                <a:gd name="T17" fmla="*/ 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" h="62">
                  <a:moveTo>
                    <a:pt x="2" y="1"/>
                  </a:move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61"/>
                    <a:pt x="1" y="62"/>
                    <a:pt x="1" y="62"/>
                  </a:cubicBezTo>
                  <a:cubicBezTo>
                    <a:pt x="1" y="62"/>
                    <a:pt x="1" y="62"/>
                    <a:pt x="1" y="62"/>
                  </a:cubicBezTo>
                  <a:cubicBezTo>
                    <a:pt x="2" y="62"/>
                    <a:pt x="2" y="61"/>
                    <a:pt x="2" y="61"/>
                  </a:cubicBezTo>
                  <a:lnTo>
                    <a:pt x="2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4" name="Freeform 9"/>
            <p:cNvSpPr>
              <a:spLocks/>
            </p:cNvSpPr>
            <p:nvPr/>
          </p:nvSpPr>
          <p:spPr bwMode="auto">
            <a:xfrm>
              <a:off x="1412875" y="3278188"/>
              <a:ext cx="23813" cy="650875"/>
            </a:xfrm>
            <a:custGeom>
              <a:avLst/>
              <a:gdLst>
                <a:gd name="T0" fmla="*/ 2 w 2"/>
                <a:gd name="T1" fmla="*/ 0 h 54"/>
                <a:gd name="T2" fmla="*/ 1 w 2"/>
                <a:gd name="T3" fmla="*/ 0 h 54"/>
                <a:gd name="T4" fmla="*/ 1 w 2"/>
                <a:gd name="T5" fmla="*/ 0 h 54"/>
                <a:gd name="T6" fmla="*/ 0 w 2"/>
                <a:gd name="T7" fmla="*/ 0 h 54"/>
                <a:gd name="T8" fmla="*/ 1 w 2"/>
                <a:gd name="T9" fmla="*/ 53 h 54"/>
                <a:gd name="T10" fmla="*/ 1 w 2"/>
                <a:gd name="T11" fmla="*/ 54 h 54"/>
                <a:gd name="T12" fmla="*/ 1 w 2"/>
                <a:gd name="T13" fmla="*/ 54 h 54"/>
                <a:gd name="T14" fmla="*/ 2 w 2"/>
                <a:gd name="T15" fmla="*/ 53 h 54"/>
                <a:gd name="T16" fmla="*/ 2 w 2"/>
                <a:gd name="T17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" h="54">
                  <a:moveTo>
                    <a:pt x="2" y="0"/>
                  </a:moveTo>
                  <a:cubicBezTo>
                    <a:pt x="2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53"/>
                    <a:pt x="1" y="53"/>
                    <a:pt x="1" y="53"/>
                  </a:cubicBezTo>
                  <a:cubicBezTo>
                    <a:pt x="1" y="53"/>
                    <a:pt x="1" y="54"/>
                    <a:pt x="1" y="54"/>
                  </a:cubicBezTo>
                  <a:cubicBezTo>
                    <a:pt x="1" y="54"/>
                    <a:pt x="1" y="54"/>
                    <a:pt x="1" y="54"/>
                  </a:cubicBezTo>
                  <a:cubicBezTo>
                    <a:pt x="2" y="54"/>
                    <a:pt x="2" y="53"/>
                    <a:pt x="2" y="53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5" name="Freeform 10"/>
            <p:cNvSpPr>
              <a:spLocks noEditPoints="1"/>
            </p:cNvSpPr>
            <p:nvPr/>
          </p:nvSpPr>
          <p:spPr bwMode="auto">
            <a:xfrm>
              <a:off x="1220788" y="3735388"/>
              <a:ext cx="395288" cy="96838"/>
            </a:xfrm>
            <a:custGeom>
              <a:avLst/>
              <a:gdLst>
                <a:gd name="T0" fmla="*/ 17 w 33"/>
                <a:gd name="T1" fmla="*/ 8 h 8"/>
                <a:gd name="T2" fmla="*/ 6 w 33"/>
                <a:gd name="T3" fmla="*/ 7 h 8"/>
                <a:gd name="T4" fmla="*/ 0 w 33"/>
                <a:gd name="T5" fmla="*/ 4 h 8"/>
                <a:gd name="T6" fmla="*/ 6 w 33"/>
                <a:gd name="T7" fmla="*/ 1 h 8"/>
                <a:gd name="T8" fmla="*/ 17 w 33"/>
                <a:gd name="T9" fmla="*/ 0 h 8"/>
                <a:gd name="T10" fmla="*/ 28 w 33"/>
                <a:gd name="T11" fmla="*/ 1 h 8"/>
                <a:gd name="T12" fmla="*/ 33 w 33"/>
                <a:gd name="T13" fmla="*/ 4 h 8"/>
                <a:gd name="T14" fmla="*/ 28 w 33"/>
                <a:gd name="T15" fmla="*/ 7 h 8"/>
                <a:gd name="T16" fmla="*/ 17 w 33"/>
                <a:gd name="T17" fmla="*/ 8 h 8"/>
                <a:gd name="T18" fmla="*/ 2 w 33"/>
                <a:gd name="T19" fmla="*/ 4 h 8"/>
                <a:gd name="T20" fmla="*/ 17 w 33"/>
                <a:gd name="T21" fmla="*/ 6 h 8"/>
                <a:gd name="T22" fmla="*/ 31 w 33"/>
                <a:gd name="T23" fmla="*/ 4 h 8"/>
                <a:gd name="T24" fmla="*/ 17 w 33"/>
                <a:gd name="T25" fmla="*/ 2 h 8"/>
                <a:gd name="T26" fmla="*/ 2 w 33"/>
                <a:gd name="T27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3" h="8">
                  <a:moveTo>
                    <a:pt x="17" y="8"/>
                  </a:moveTo>
                  <a:cubicBezTo>
                    <a:pt x="13" y="8"/>
                    <a:pt x="9" y="8"/>
                    <a:pt x="6" y="7"/>
                  </a:cubicBezTo>
                  <a:cubicBezTo>
                    <a:pt x="2" y="6"/>
                    <a:pt x="0" y="5"/>
                    <a:pt x="0" y="4"/>
                  </a:cubicBezTo>
                  <a:cubicBezTo>
                    <a:pt x="0" y="3"/>
                    <a:pt x="2" y="2"/>
                    <a:pt x="6" y="1"/>
                  </a:cubicBezTo>
                  <a:cubicBezTo>
                    <a:pt x="9" y="0"/>
                    <a:pt x="13" y="0"/>
                    <a:pt x="17" y="0"/>
                  </a:cubicBezTo>
                  <a:cubicBezTo>
                    <a:pt x="21" y="0"/>
                    <a:pt x="25" y="0"/>
                    <a:pt x="28" y="1"/>
                  </a:cubicBezTo>
                  <a:cubicBezTo>
                    <a:pt x="32" y="2"/>
                    <a:pt x="33" y="3"/>
                    <a:pt x="33" y="4"/>
                  </a:cubicBezTo>
                  <a:cubicBezTo>
                    <a:pt x="33" y="5"/>
                    <a:pt x="32" y="6"/>
                    <a:pt x="28" y="7"/>
                  </a:cubicBezTo>
                  <a:cubicBezTo>
                    <a:pt x="25" y="8"/>
                    <a:pt x="21" y="8"/>
                    <a:pt x="17" y="8"/>
                  </a:cubicBezTo>
                  <a:close/>
                  <a:moveTo>
                    <a:pt x="2" y="4"/>
                  </a:moveTo>
                  <a:cubicBezTo>
                    <a:pt x="3" y="5"/>
                    <a:pt x="8" y="6"/>
                    <a:pt x="17" y="6"/>
                  </a:cubicBezTo>
                  <a:cubicBezTo>
                    <a:pt x="25" y="6"/>
                    <a:pt x="30" y="5"/>
                    <a:pt x="31" y="4"/>
                  </a:cubicBezTo>
                  <a:cubicBezTo>
                    <a:pt x="30" y="3"/>
                    <a:pt x="25" y="2"/>
                    <a:pt x="17" y="2"/>
                  </a:cubicBezTo>
                  <a:cubicBezTo>
                    <a:pt x="8" y="2"/>
                    <a:pt x="3" y="3"/>
                    <a:pt x="2" y="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6" name="Freeform 11"/>
            <p:cNvSpPr>
              <a:spLocks/>
            </p:cNvSpPr>
            <p:nvPr/>
          </p:nvSpPr>
          <p:spPr bwMode="auto">
            <a:xfrm>
              <a:off x="1317625" y="3278188"/>
              <a:ext cx="179388" cy="36513"/>
            </a:xfrm>
            <a:custGeom>
              <a:avLst/>
              <a:gdLst>
                <a:gd name="T0" fmla="*/ 0 w 15"/>
                <a:gd name="T1" fmla="*/ 1 h 3"/>
                <a:gd name="T2" fmla="*/ 2 w 15"/>
                <a:gd name="T3" fmla="*/ 0 h 3"/>
                <a:gd name="T4" fmla="*/ 14 w 15"/>
                <a:gd name="T5" fmla="*/ 0 h 3"/>
                <a:gd name="T6" fmla="*/ 15 w 15"/>
                <a:gd name="T7" fmla="*/ 1 h 3"/>
                <a:gd name="T8" fmla="*/ 15 w 15"/>
                <a:gd name="T9" fmla="*/ 1 h 3"/>
                <a:gd name="T10" fmla="*/ 14 w 15"/>
                <a:gd name="T11" fmla="*/ 3 h 3"/>
                <a:gd name="T12" fmla="*/ 2 w 15"/>
                <a:gd name="T13" fmla="*/ 3 h 3"/>
                <a:gd name="T14" fmla="*/ 0 w 15"/>
                <a:gd name="T1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3">
                  <a:moveTo>
                    <a:pt x="0" y="1"/>
                  </a:moveTo>
                  <a:cubicBezTo>
                    <a:pt x="0" y="1"/>
                    <a:pt x="1" y="0"/>
                    <a:pt x="2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5" y="0"/>
                    <a:pt x="15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2"/>
                    <a:pt x="15" y="3"/>
                    <a:pt x="14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0" y="2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7" name="Freeform 12"/>
            <p:cNvSpPr>
              <a:spLocks/>
            </p:cNvSpPr>
            <p:nvPr/>
          </p:nvSpPr>
          <p:spPr bwMode="auto">
            <a:xfrm>
              <a:off x="1257300" y="3254375"/>
              <a:ext cx="311150" cy="23813"/>
            </a:xfrm>
            <a:custGeom>
              <a:avLst/>
              <a:gdLst>
                <a:gd name="T0" fmla="*/ 25 w 26"/>
                <a:gd name="T1" fmla="*/ 2 h 2"/>
                <a:gd name="T2" fmla="*/ 25 w 26"/>
                <a:gd name="T3" fmla="*/ 1 h 2"/>
                <a:gd name="T4" fmla="*/ 24 w 26"/>
                <a:gd name="T5" fmla="*/ 0 h 2"/>
                <a:gd name="T6" fmla="*/ 2 w 26"/>
                <a:gd name="T7" fmla="*/ 0 h 2"/>
                <a:gd name="T8" fmla="*/ 0 w 26"/>
                <a:gd name="T9" fmla="*/ 1 h 2"/>
                <a:gd name="T10" fmla="*/ 1 w 26"/>
                <a:gd name="T11" fmla="*/ 2 h 2"/>
                <a:gd name="T12" fmla="*/ 20 w 26"/>
                <a:gd name="T13" fmla="*/ 2 h 2"/>
                <a:gd name="T14" fmla="*/ 25 w 26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" h="2">
                  <a:moveTo>
                    <a:pt x="25" y="2"/>
                  </a:moveTo>
                  <a:cubicBezTo>
                    <a:pt x="26" y="2"/>
                    <a:pt x="25" y="2"/>
                    <a:pt x="25" y="1"/>
                  </a:cubicBezTo>
                  <a:cubicBezTo>
                    <a:pt x="25" y="1"/>
                    <a:pt x="25" y="0"/>
                    <a:pt x="24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2"/>
                    <a:pt x="24" y="2"/>
                    <a:pt x="25" y="2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8" name="Freeform 13"/>
            <p:cNvSpPr>
              <a:spLocks/>
            </p:cNvSpPr>
            <p:nvPr/>
          </p:nvSpPr>
          <p:spPr bwMode="auto">
            <a:xfrm>
              <a:off x="1220788" y="2482850"/>
              <a:ext cx="384175" cy="288925"/>
            </a:xfrm>
            <a:custGeom>
              <a:avLst/>
              <a:gdLst>
                <a:gd name="T0" fmla="*/ 8 w 32"/>
                <a:gd name="T1" fmla="*/ 22 h 24"/>
                <a:gd name="T2" fmla="*/ 6 w 32"/>
                <a:gd name="T3" fmla="*/ 18 h 24"/>
                <a:gd name="T4" fmla="*/ 4 w 32"/>
                <a:gd name="T5" fmla="*/ 11 h 24"/>
                <a:gd name="T6" fmla="*/ 8 w 32"/>
                <a:gd name="T7" fmla="*/ 15 h 24"/>
                <a:gd name="T8" fmla="*/ 23 w 32"/>
                <a:gd name="T9" fmla="*/ 20 h 24"/>
                <a:gd name="T10" fmla="*/ 32 w 32"/>
                <a:gd name="T11" fmla="*/ 24 h 24"/>
                <a:gd name="T12" fmla="*/ 27 w 32"/>
                <a:gd name="T13" fmla="*/ 18 h 24"/>
                <a:gd name="T14" fmla="*/ 25 w 32"/>
                <a:gd name="T15" fmla="*/ 16 h 24"/>
                <a:gd name="T16" fmla="*/ 24 w 32"/>
                <a:gd name="T17" fmla="*/ 14 h 24"/>
                <a:gd name="T18" fmla="*/ 22 w 32"/>
                <a:gd name="T19" fmla="*/ 12 h 24"/>
                <a:gd name="T20" fmla="*/ 19 w 32"/>
                <a:gd name="T21" fmla="*/ 5 h 24"/>
                <a:gd name="T22" fmla="*/ 11 w 32"/>
                <a:gd name="T23" fmla="*/ 0 h 24"/>
                <a:gd name="T24" fmla="*/ 3 w 32"/>
                <a:gd name="T25" fmla="*/ 7 h 24"/>
                <a:gd name="T26" fmla="*/ 4 w 32"/>
                <a:gd name="T27" fmla="*/ 19 h 24"/>
                <a:gd name="T28" fmla="*/ 8 w 32"/>
                <a:gd name="T29" fmla="*/ 2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2" h="24">
                  <a:moveTo>
                    <a:pt x="8" y="22"/>
                  </a:moveTo>
                  <a:cubicBezTo>
                    <a:pt x="8" y="22"/>
                    <a:pt x="6" y="19"/>
                    <a:pt x="6" y="18"/>
                  </a:cubicBezTo>
                  <a:cubicBezTo>
                    <a:pt x="5" y="18"/>
                    <a:pt x="4" y="13"/>
                    <a:pt x="4" y="11"/>
                  </a:cubicBezTo>
                  <a:cubicBezTo>
                    <a:pt x="4" y="11"/>
                    <a:pt x="7" y="14"/>
                    <a:pt x="8" y="15"/>
                  </a:cubicBezTo>
                  <a:cubicBezTo>
                    <a:pt x="10" y="15"/>
                    <a:pt x="23" y="20"/>
                    <a:pt x="23" y="20"/>
                  </a:cubicBezTo>
                  <a:cubicBezTo>
                    <a:pt x="23" y="20"/>
                    <a:pt x="32" y="24"/>
                    <a:pt x="32" y="24"/>
                  </a:cubicBezTo>
                  <a:cubicBezTo>
                    <a:pt x="32" y="22"/>
                    <a:pt x="28" y="20"/>
                    <a:pt x="27" y="18"/>
                  </a:cubicBezTo>
                  <a:cubicBezTo>
                    <a:pt x="27" y="17"/>
                    <a:pt x="26" y="17"/>
                    <a:pt x="25" y="16"/>
                  </a:cubicBezTo>
                  <a:cubicBezTo>
                    <a:pt x="25" y="16"/>
                    <a:pt x="24" y="15"/>
                    <a:pt x="24" y="14"/>
                  </a:cubicBezTo>
                  <a:cubicBezTo>
                    <a:pt x="24" y="12"/>
                    <a:pt x="23" y="12"/>
                    <a:pt x="22" y="12"/>
                  </a:cubicBezTo>
                  <a:cubicBezTo>
                    <a:pt x="21" y="10"/>
                    <a:pt x="20" y="7"/>
                    <a:pt x="19" y="5"/>
                  </a:cubicBezTo>
                  <a:cubicBezTo>
                    <a:pt x="17" y="4"/>
                    <a:pt x="17" y="1"/>
                    <a:pt x="11" y="0"/>
                  </a:cubicBezTo>
                  <a:cubicBezTo>
                    <a:pt x="5" y="0"/>
                    <a:pt x="3" y="6"/>
                    <a:pt x="3" y="7"/>
                  </a:cubicBezTo>
                  <a:cubicBezTo>
                    <a:pt x="3" y="8"/>
                    <a:pt x="0" y="17"/>
                    <a:pt x="4" y="19"/>
                  </a:cubicBezTo>
                  <a:cubicBezTo>
                    <a:pt x="8" y="22"/>
                    <a:pt x="8" y="22"/>
                    <a:pt x="8" y="2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9" name="Freeform 14"/>
            <p:cNvSpPr>
              <a:spLocks/>
            </p:cNvSpPr>
            <p:nvPr/>
          </p:nvSpPr>
          <p:spPr bwMode="auto">
            <a:xfrm>
              <a:off x="1220788" y="2555875"/>
              <a:ext cx="431800" cy="577850"/>
            </a:xfrm>
            <a:custGeom>
              <a:avLst/>
              <a:gdLst>
                <a:gd name="T0" fmla="*/ 11 w 36"/>
                <a:gd name="T1" fmla="*/ 22 h 48"/>
                <a:gd name="T2" fmla="*/ 14 w 36"/>
                <a:gd name="T3" fmla="*/ 15 h 48"/>
                <a:gd name="T4" fmla="*/ 16 w 36"/>
                <a:gd name="T5" fmla="*/ 15 h 48"/>
                <a:gd name="T6" fmla="*/ 15 w 36"/>
                <a:gd name="T7" fmla="*/ 13 h 48"/>
                <a:gd name="T8" fmla="*/ 13 w 36"/>
                <a:gd name="T9" fmla="*/ 13 h 48"/>
                <a:gd name="T10" fmla="*/ 8 w 36"/>
                <a:gd name="T11" fmla="*/ 10 h 48"/>
                <a:gd name="T12" fmla="*/ 6 w 36"/>
                <a:gd name="T13" fmla="*/ 8 h 48"/>
                <a:gd name="T14" fmla="*/ 5 w 36"/>
                <a:gd name="T15" fmla="*/ 6 h 48"/>
                <a:gd name="T16" fmla="*/ 5 w 36"/>
                <a:gd name="T17" fmla="*/ 2 h 48"/>
                <a:gd name="T18" fmla="*/ 8 w 36"/>
                <a:gd name="T19" fmla="*/ 0 h 48"/>
                <a:gd name="T20" fmla="*/ 14 w 36"/>
                <a:gd name="T21" fmla="*/ 1 h 48"/>
                <a:gd name="T22" fmla="*/ 16 w 36"/>
                <a:gd name="T23" fmla="*/ 2 h 48"/>
                <a:gd name="T24" fmla="*/ 17 w 36"/>
                <a:gd name="T25" fmla="*/ 1 h 48"/>
                <a:gd name="T26" fmla="*/ 19 w 36"/>
                <a:gd name="T27" fmla="*/ 1 h 48"/>
                <a:gd name="T28" fmla="*/ 19 w 36"/>
                <a:gd name="T29" fmla="*/ 3 h 48"/>
                <a:gd name="T30" fmla="*/ 19 w 36"/>
                <a:gd name="T31" fmla="*/ 4 h 48"/>
                <a:gd name="T32" fmla="*/ 26 w 36"/>
                <a:gd name="T33" fmla="*/ 13 h 48"/>
                <a:gd name="T34" fmla="*/ 31 w 36"/>
                <a:gd name="T35" fmla="*/ 22 h 48"/>
                <a:gd name="T36" fmla="*/ 35 w 36"/>
                <a:gd name="T37" fmla="*/ 38 h 48"/>
                <a:gd name="T38" fmla="*/ 19 w 36"/>
                <a:gd name="T39" fmla="*/ 43 h 48"/>
                <a:gd name="T40" fmla="*/ 14 w 36"/>
                <a:gd name="T41" fmla="*/ 45 h 48"/>
                <a:gd name="T42" fmla="*/ 10 w 36"/>
                <a:gd name="T43" fmla="*/ 45 h 48"/>
                <a:gd name="T44" fmla="*/ 7 w 36"/>
                <a:gd name="T45" fmla="*/ 47 h 48"/>
                <a:gd name="T46" fmla="*/ 7 w 36"/>
                <a:gd name="T47" fmla="*/ 46 h 48"/>
                <a:gd name="T48" fmla="*/ 4 w 36"/>
                <a:gd name="T49" fmla="*/ 48 h 48"/>
                <a:gd name="T50" fmla="*/ 4 w 36"/>
                <a:gd name="T51" fmla="*/ 47 h 48"/>
                <a:gd name="T52" fmla="*/ 3 w 36"/>
                <a:gd name="T53" fmla="*/ 48 h 48"/>
                <a:gd name="T54" fmla="*/ 3 w 36"/>
                <a:gd name="T55" fmla="*/ 47 h 48"/>
                <a:gd name="T56" fmla="*/ 3 w 36"/>
                <a:gd name="T57" fmla="*/ 46 h 48"/>
                <a:gd name="T58" fmla="*/ 2 w 36"/>
                <a:gd name="T59" fmla="*/ 46 h 48"/>
                <a:gd name="T60" fmla="*/ 1 w 36"/>
                <a:gd name="T61" fmla="*/ 48 h 48"/>
                <a:gd name="T62" fmla="*/ 1 w 36"/>
                <a:gd name="T63" fmla="*/ 47 h 48"/>
                <a:gd name="T64" fmla="*/ 0 w 36"/>
                <a:gd name="T65" fmla="*/ 48 h 48"/>
                <a:gd name="T66" fmla="*/ 0 w 36"/>
                <a:gd name="T67" fmla="*/ 47 h 48"/>
                <a:gd name="T68" fmla="*/ 1 w 36"/>
                <a:gd name="T69" fmla="*/ 46 h 48"/>
                <a:gd name="T70" fmla="*/ 3 w 36"/>
                <a:gd name="T71" fmla="*/ 43 h 48"/>
                <a:gd name="T72" fmla="*/ 4 w 36"/>
                <a:gd name="T73" fmla="*/ 42 h 48"/>
                <a:gd name="T74" fmla="*/ 6 w 36"/>
                <a:gd name="T75" fmla="*/ 41 h 48"/>
                <a:gd name="T76" fmla="*/ 9 w 36"/>
                <a:gd name="T77" fmla="*/ 39 h 48"/>
                <a:gd name="T78" fmla="*/ 11 w 36"/>
                <a:gd name="T79" fmla="*/ 36 h 48"/>
                <a:gd name="T80" fmla="*/ 12 w 36"/>
                <a:gd name="T81" fmla="*/ 33 h 48"/>
                <a:gd name="T82" fmla="*/ 12 w 36"/>
                <a:gd name="T83" fmla="*/ 39 h 48"/>
                <a:gd name="T84" fmla="*/ 11 w 36"/>
                <a:gd name="T85" fmla="*/ 41 h 48"/>
                <a:gd name="T86" fmla="*/ 15 w 36"/>
                <a:gd name="T87" fmla="*/ 41 h 48"/>
                <a:gd name="T88" fmla="*/ 28 w 36"/>
                <a:gd name="T89" fmla="*/ 36 h 48"/>
                <a:gd name="T90" fmla="*/ 29 w 36"/>
                <a:gd name="T91" fmla="*/ 34 h 48"/>
                <a:gd name="T92" fmla="*/ 24 w 36"/>
                <a:gd name="T93" fmla="*/ 24 h 48"/>
                <a:gd name="T94" fmla="*/ 17 w 36"/>
                <a:gd name="T95" fmla="*/ 21 h 48"/>
                <a:gd name="T96" fmla="*/ 11 w 36"/>
                <a:gd name="T97" fmla="*/ 2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6" h="48">
                  <a:moveTo>
                    <a:pt x="11" y="22"/>
                  </a:moveTo>
                  <a:cubicBezTo>
                    <a:pt x="11" y="22"/>
                    <a:pt x="9" y="16"/>
                    <a:pt x="14" y="15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6" y="15"/>
                    <a:pt x="16" y="14"/>
                    <a:pt x="15" y="13"/>
                  </a:cubicBezTo>
                  <a:cubicBezTo>
                    <a:pt x="15" y="13"/>
                    <a:pt x="14" y="14"/>
                    <a:pt x="13" y="13"/>
                  </a:cubicBezTo>
                  <a:cubicBezTo>
                    <a:pt x="10" y="12"/>
                    <a:pt x="9" y="12"/>
                    <a:pt x="8" y="10"/>
                  </a:cubicBezTo>
                  <a:cubicBezTo>
                    <a:pt x="7" y="8"/>
                    <a:pt x="7" y="9"/>
                    <a:pt x="6" y="8"/>
                  </a:cubicBezTo>
                  <a:cubicBezTo>
                    <a:pt x="6" y="7"/>
                    <a:pt x="6" y="6"/>
                    <a:pt x="5" y="6"/>
                  </a:cubicBezTo>
                  <a:cubicBezTo>
                    <a:pt x="5" y="5"/>
                    <a:pt x="3" y="3"/>
                    <a:pt x="5" y="2"/>
                  </a:cubicBezTo>
                  <a:cubicBezTo>
                    <a:pt x="7" y="0"/>
                    <a:pt x="7" y="0"/>
                    <a:pt x="8" y="0"/>
                  </a:cubicBezTo>
                  <a:cubicBezTo>
                    <a:pt x="10" y="0"/>
                    <a:pt x="10" y="1"/>
                    <a:pt x="14" y="1"/>
                  </a:cubicBezTo>
                  <a:cubicBezTo>
                    <a:pt x="15" y="1"/>
                    <a:pt x="16" y="2"/>
                    <a:pt x="16" y="2"/>
                  </a:cubicBezTo>
                  <a:cubicBezTo>
                    <a:pt x="16" y="2"/>
                    <a:pt x="17" y="2"/>
                    <a:pt x="17" y="1"/>
                  </a:cubicBezTo>
                  <a:cubicBezTo>
                    <a:pt x="17" y="0"/>
                    <a:pt x="19" y="0"/>
                    <a:pt x="19" y="1"/>
                  </a:cubicBezTo>
                  <a:cubicBezTo>
                    <a:pt x="19" y="2"/>
                    <a:pt x="19" y="3"/>
                    <a:pt x="19" y="3"/>
                  </a:cubicBezTo>
                  <a:cubicBezTo>
                    <a:pt x="19" y="3"/>
                    <a:pt x="19" y="4"/>
                    <a:pt x="19" y="4"/>
                  </a:cubicBezTo>
                  <a:cubicBezTo>
                    <a:pt x="19" y="5"/>
                    <a:pt x="22" y="11"/>
                    <a:pt x="26" y="13"/>
                  </a:cubicBezTo>
                  <a:cubicBezTo>
                    <a:pt x="31" y="15"/>
                    <a:pt x="31" y="22"/>
                    <a:pt x="31" y="22"/>
                  </a:cubicBezTo>
                  <a:cubicBezTo>
                    <a:pt x="31" y="22"/>
                    <a:pt x="36" y="37"/>
                    <a:pt x="35" y="38"/>
                  </a:cubicBezTo>
                  <a:cubicBezTo>
                    <a:pt x="32" y="41"/>
                    <a:pt x="19" y="43"/>
                    <a:pt x="19" y="43"/>
                  </a:cubicBezTo>
                  <a:cubicBezTo>
                    <a:pt x="19" y="43"/>
                    <a:pt x="14" y="44"/>
                    <a:pt x="14" y="45"/>
                  </a:cubicBezTo>
                  <a:cubicBezTo>
                    <a:pt x="13" y="45"/>
                    <a:pt x="10" y="45"/>
                    <a:pt x="10" y="45"/>
                  </a:cubicBezTo>
                  <a:cubicBezTo>
                    <a:pt x="10" y="45"/>
                    <a:pt x="7" y="47"/>
                    <a:pt x="7" y="47"/>
                  </a:cubicBezTo>
                  <a:cubicBezTo>
                    <a:pt x="6" y="46"/>
                    <a:pt x="6" y="46"/>
                    <a:pt x="7" y="46"/>
                  </a:cubicBezTo>
                  <a:cubicBezTo>
                    <a:pt x="7" y="46"/>
                    <a:pt x="5" y="48"/>
                    <a:pt x="4" y="48"/>
                  </a:cubicBezTo>
                  <a:cubicBezTo>
                    <a:pt x="4" y="48"/>
                    <a:pt x="4" y="48"/>
                    <a:pt x="4" y="47"/>
                  </a:cubicBezTo>
                  <a:cubicBezTo>
                    <a:pt x="4" y="47"/>
                    <a:pt x="4" y="48"/>
                    <a:pt x="3" y="48"/>
                  </a:cubicBezTo>
                  <a:cubicBezTo>
                    <a:pt x="3" y="48"/>
                    <a:pt x="3" y="47"/>
                    <a:pt x="3" y="47"/>
                  </a:cubicBezTo>
                  <a:cubicBezTo>
                    <a:pt x="3" y="47"/>
                    <a:pt x="3" y="47"/>
                    <a:pt x="3" y="46"/>
                  </a:cubicBezTo>
                  <a:cubicBezTo>
                    <a:pt x="3" y="46"/>
                    <a:pt x="2" y="46"/>
                    <a:pt x="2" y="46"/>
                  </a:cubicBezTo>
                  <a:cubicBezTo>
                    <a:pt x="2" y="46"/>
                    <a:pt x="2" y="48"/>
                    <a:pt x="1" y="48"/>
                  </a:cubicBezTo>
                  <a:cubicBezTo>
                    <a:pt x="1" y="48"/>
                    <a:pt x="1" y="47"/>
                    <a:pt x="1" y="47"/>
                  </a:cubicBezTo>
                  <a:cubicBezTo>
                    <a:pt x="1" y="47"/>
                    <a:pt x="1" y="48"/>
                    <a:pt x="0" y="48"/>
                  </a:cubicBezTo>
                  <a:cubicBezTo>
                    <a:pt x="0" y="48"/>
                    <a:pt x="0" y="47"/>
                    <a:pt x="0" y="47"/>
                  </a:cubicBezTo>
                  <a:cubicBezTo>
                    <a:pt x="0" y="47"/>
                    <a:pt x="1" y="46"/>
                    <a:pt x="1" y="46"/>
                  </a:cubicBezTo>
                  <a:cubicBezTo>
                    <a:pt x="1" y="45"/>
                    <a:pt x="3" y="43"/>
                    <a:pt x="3" y="43"/>
                  </a:cubicBezTo>
                  <a:cubicBezTo>
                    <a:pt x="4" y="43"/>
                    <a:pt x="4" y="42"/>
                    <a:pt x="4" y="42"/>
                  </a:cubicBezTo>
                  <a:cubicBezTo>
                    <a:pt x="5" y="42"/>
                    <a:pt x="5" y="42"/>
                    <a:pt x="6" y="41"/>
                  </a:cubicBezTo>
                  <a:cubicBezTo>
                    <a:pt x="7" y="41"/>
                    <a:pt x="9" y="40"/>
                    <a:pt x="9" y="39"/>
                  </a:cubicBezTo>
                  <a:cubicBezTo>
                    <a:pt x="10" y="38"/>
                    <a:pt x="11" y="38"/>
                    <a:pt x="11" y="36"/>
                  </a:cubicBezTo>
                  <a:cubicBezTo>
                    <a:pt x="12" y="34"/>
                    <a:pt x="12" y="33"/>
                    <a:pt x="12" y="33"/>
                  </a:cubicBezTo>
                  <a:cubicBezTo>
                    <a:pt x="12" y="33"/>
                    <a:pt x="15" y="36"/>
                    <a:pt x="12" y="39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3" y="41"/>
                    <a:pt x="15" y="41"/>
                  </a:cubicBezTo>
                  <a:cubicBezTo>
                    <a:pt x="16" y="41"/>
                    <a:pt x="25" y="38"/>
                    <a:pt x="28" y="36"/>
                  </a:cubicBezTo>
                  <a:cubicBezTo>
                    <a:pt x="30" y="34"/>
                    <a:pt x="29" y="34"/>
                    <a:pt x="29" y="34"/>
                  </a:cubicBezTo>
                  <a:cubicBezTo>
                    <a:pt x="29" y="34"/>
                    <a:pt x="27" y="28"/>
                    <a:pt x="24" y="24"/>
                  </a:cubicBezTo>
                  <a:cubicBezTo>
                    <a:pt x="21" y="19"/>
                    <a:pt x="21" y="17"/>
                    <a:pt x="17" y="21"/>
                  </a:cubicBezTo>
                  <a:cubicBezTo>
                    <a:pt x="14" y="25"/>
                    <a:pt x="11" y="22"/>
                    <a:pt x="11" y="22"/>
                  </a:cubicBezTo>
                  <a:close/>
                </a:path>
              </a:pathLst>
            </a:custGeom>
            <a:solidFill>
              <a:srgbClr val="ECC1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00" name="Freeform 15"/>
            <p:cNvSpPr>
              <a:spLocks/>
            </p:cNvSpPr>
            <p:nvPr/>
          </p:nvSpPr>
          <p:spPr bwMode="auto">
            <a:xfrm>
              <a:off x="1030288" y="2700338"/>
              <a:ext cx="585788" cy="722313"/>
            </a:xfrm>
            <a:custGeom>
              <a:avLst/>
              <a:gdLst>
                <a:gd name="T0" fmla="*/ 2 w 49"/>
                <a:gd name="T1" fmla="*/ 44 h 60"/>
                <a:gd name="T2" fmla="*/ 6 w 49"/>
                <a:gd name="T3" fmla="*/ 45 h 60"/>
                <a:gd name="T4" fmla="*/ 15 w 49"/>
                <a:gd name="T5" fmla="*/ 57 h 60"/>
                <a:gd name="T6" fmla="*/ 18 w 49"/>
                <a:gd name="T7" fmla="*/ 57 h 60"/>
                <a:gd name="T8" fmla="*/ 21 w 49"/>
                <a:gd name="T9" fmla="*/ 59 h 60"/>
                <a:gd name="T10" fmla="*/ 34 w 49"/>
                <a:gd name="T11" fmla="*/ 47 h 60"/>
                <a:gd name="T12" fmla="*/ 42 w 49"/>
                <a:gd name="T13" fmla="*/ 46 h 60"/>
                <a:gd name="T14" fmla="*/ 45 w 49"/>
                <a:gd name="T15" fmla="*/ 32 h 60"/>
                <a:gd name="T16" fmla="*/ 47 w 49"/>
                <a:gd name="T17" fmla="*/ 11 h 60"/>
                <a:gd name="T18" fmla="*/ 43 w 49"/>
                <a:gd name="T19" fmla="*/ 1 h 60"/>
                <a:gd name="T20" fmla="*/ 39 w 49"/>
                <a:gd name="T21" fmla="*/ 2 h 60"/>
                <a:gd name="T22" fmla="*/ 33 w 49"/>
                <a:gd name="T23" fmla="*/ 7 h 60"/>
                <a:gd name="T24" fmla="*/ 30 w 49"/>
                <a:gd name="T25" fmla="*/ 8 h 60"/>
                <a:gd name="T26" fmla="*/ 32 w 49"/>
                <a:gd name="T27" fmla="*/ 3 h 60"/>
                <a:gd name="T28" fmla="*/ 32 w 49"/>
                <a:gd name="T29" fmla="*/ 2 h 60"/>
                <a:gd name="T30" fmla="*/ 32 w 49"/>
                <a:gd name="T31" fmla="*/ 2 h 60"/>
                <a:gd name="T32" fmla="*/ 29 w 49"/>
                <a:gd name="T33" fmla="*/ 3 h 60"/>
                <a:gd name="T34" fmla="*/ 27 w 49"/>
                <a:gd name="T35" fmla="*/ 10 h 60"/>
                <a:gd name="T36" fmla="*/ 25 w 49"/>
                <a:gd name="T37" fmla="*/ 17 h 60"/>
                <a:gd name="T38" fmla="*/ 27 w 49"/>
                <a:gd name="T39" fmla="*/ 23 h 60"/>
                <a:gd name="T40" fmla="*/ 25 w 49"/>
                <a:gd name="T41" fmla="*/ 31 h 60"/>
                <a:gd name="T42" fmla="*/ 2 w 49"/>
                <a:gd name="T43" fmla="*/ 4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9" h="60">
                  <a:moveTo>
                    <a:pt x="2" y="44"/>
                  </a:moveTo>
                  <a:cubicBezTo>
                    <a:pt x="2" y="44"/>
                    <a:pt x="3" y="43"/>
                    <a:pt x="6" y="45"/>
                  </a:cubicBezTo>
                  <a:cubicBezTo>
                    <a:pt x="9" y="47"/>
                    <a:pt x="15" y="57"/>
                    <a:pt x="15" y="57"/>
                  </a:cubicBezTo>
                  <a:cubicBezTo>
                    <a:pt x="18" y="57"/>
                    <a:pt x="18" y="57"/>
                    <a:pt x="18" y="57"/>
                  </a:cubicBezTo>
                  <a:cubicBezTo>
                    <a:pt x="18" y="57"/>
                    <a:pt x="20" y="60"/>
                    <a:pt x="21" y="59"/>
                  </a:cubicBezTo>
                  <a:cubicBezTo>
                    <a:pt x="22" y="59"/>
                    <a:pt x="27" y="51"/>
                    <a:pt x="34" y="47"/>
                  </a:cubicBezTo>
                  <a:cubicBezTo>
                    <a:pt x="39" y="47"/>
                    <a:pt x="42" y="46"/>
                    <a:pt x="42" y="46"/>
                  </a:cubicBezTo>
                  <a:cubicBezTo>
                    <a:pt x="42" y="46"/>
                    <a:pt x="48" y="42"/>
                    <a:pt x="45" y="32"/>
                  </a:cubicBezTo>
                  <a:cubicBezTo>
                    <a:pt x="41" y="23"/>
                    <a:pt x="47" y="13"/>
                    <a:pt x="47" y="11"/>
                  </a:cubicBezTo>
                  <a:cubicBezTo>
                    <a:pt x="47" y="8"/>
                    <a:pt x="49" y="6"/>
                    <a:pt x="43" y="1"/>
                  </a:cubicBezTo>
                  <a:cubicBezTo>
                    <a:pt x="41" y="0"/>
                    <a:pt x="40" y="1"/>
                    <a:pt x="39" y="2"/>
                  </a:cubicBezTo>
                  <a:cubicBezTo>
                    <a:pt x="37" y="3"/>
                    <a:pt x="34" y="6"/>
                    <a:pt x="33" y="7"/>
                  </a:cubicBezTo>
                  <a:cubicBezTo>
                    <a:pt x="32" y="8"/>
                    <a:pt x="31" y="10"/>
                    <a:pt x="30" y="8"/>
                  </a:cubicBezTo>
                  <a:cubicBezTo>
                    <a:pt x="29" y="5"/>
                    <a:pt x="32" y="3"/>
                    <a:pt x="32" y="3"/>
                  </a:cubicBezTo>
                  <a:cubicBezTo>
                    <a:pt x="32" y="3"/>
                    <a:pt x="32" y="2"/>
                    <a:pt x="32" y="2"/>
                  </a:cubicBezTo>
                  <a:cubicBezTo>
                    <a:pt x="32" y="2"/>
                    <a:pt x="32" y="2"/>
                    <a:pt x="32" y="2"/>
                  </a:cubicBezTo>
                  <a:cubicBezTo>
                    <a:pt x="32" y="2"/>
                    <a:pt x="29" y="2"/>
                    <a:pt x="29" y="3"/>
                  </a:cubicBezTo>
                  <a:cubicBezTo>
                    <a:pt x="28" y="4"/>
                    <a:pt x="27" y="8"/>
                    <a:pt x="27" y="10"/>
                  </a:cubicBezTo>
                  <a:cubicBezTo>
                    <a:pt x="27" y="11"/>
                    <a:pt x="27" y="15"/>
                    <a:pt x="25" y="17"/>
                  </a:cubicBezTo>
                  <a:cubicBezTo>
                    <a:pt x="24" y="19"/>
                    <a:pt x="25" y="22"/>
                    <a:pt x="27" y="23"/>
                  </a:cubicBezTo>
                  <a:cubicBezTo>
                    <a:pt x="28" y="24"/>
                    <a:pt x="28" y="28"/>
                    <a:pt x="25" y="31"/>
                  </a:cubicBezTo>
                  <a:cubicBezTo>
                    <a:pt x="18" y="37"/>
                    <a:pt x="0" y="42"/>
                    <a:pt x="2" y="4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01" name="Freeform 16"/>
            <p:cNvSpPr>
              <a:spLocks/>
            </p:cNvSpPr>
            <p:nvPr/>
          </p:nvSpPr>
          <p:spPr bwMode="auto">
            <a:xfrm>
              <a:off x="1065213" y="3086100"/>
              <a:ext cx="371475" cy="107950"/>
            </a:xfrm>
            <a:custGeom>
              <a:avLst/>
              <a:gdLst>
                <a:gd name="T0" fmla="*/ 2 w 31"/>
                <a:gd name="T1" fmla="*/ 8 h 9"/>
                <a:gd name="T2" fmla="*/ 14 w 31"/>
                <a:gd name="T3" fmla="*/ 8 h 9"/>
                <a:gd name="T4" fmla="*/ 28 w 31"/>
                <a:gd name="T5" fmla="*/ 3 h 9"/>
                <a:gd name="T6" fmla="*/ 31 w 31"/>
                <a:gd name="T7" fmla="*/ 0 h 9"/>
                <a:gd name="T8" fmla="*/ 20 w 31"/>
                <a:gd name="T9" fmla="*/ 0 h 9"/>
                <a:gd name="T10" fmla="*/ 1 w 31"/>
                <a:gd name="T11" fmla="*/ 6 h 9"/>
                <a:gd name="T12" fmla="*/ 1 w 31"/>
                <a:gd name="T13" fmla="*/ 8 h 9"/>
                <a:gd name="T14" fmla="*/ 2 w 31"/>
                <a:gd name="T15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" h="9">
                  <a:moveTo>
                    <a:pt x="2" y="8"/>
                  </a:moveTo>
                  <a:cubicBezTo>
                    <a:pt x="2" y="8"/>
                    <a:pt x="12" y="9"/>
                    <a:pt x="14" y="8"/>
                  </a:cubicBezTo>
                  <a:cubicBezTo>
                    <a:pt x="15" y="8"/>
                    <a:pt x="28" y="3"/>
                    <a:pt x="28" y="3"/>
                  </a:cubicBezTo>
                  <a:cubicBezTo>
                    <a:pt x="28" y="3"/>
                    <a:pt x="31" y="2"/>
                    <a:pt x="31" y="0"/>
                  </a:cubicBezTo>
                  <a:cubicBezTo>
                    <a:pt x="30" y="0"/>
                    <a:pt x="20" y="0"/>
                    <a:pt x="20" y="0"/>
                  </a:cubicBezTo>
                  <a:cubicBezTo>
                    <a:pt x="20" y="0"/>
                    <a:pt x="6" y="5"/>
                    <a:pt x="1" y="6"/>
                  </a:cubicBezTo>
                  <a:cubicBezTo>
                    <a:pt x="1" y="6"/>
                    <a:pt x="0" y="7"/>
                    <a:pt x="1" y="8"/>
                  </a:cubicBezTo>
                  <a:cubicBezTo>
                    <a:pt x="1" y="8"/>
                    <a:pt x="2" y="8"/>
                    <a:pt x="2" y="8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02" name="Freeform 17"/>
            <p:cNvSpPr>
              <a:spLocks/>
            </p:cNvSpPr>
            <p:nvPr/>
          </p:nvSpPr>
          <p:spPr bwMode="auto">
            <a:xfrm>
              <a:off x="958850" y="2952750"/>
              <a:ext cx="261938" cy="217488"/>
            </a:xfrm>
            <a:custGeom>
              <a:avLst/>
              <a:gdLst>
                <a:gd name="T0" fmla="*/ 0 w 22"/>
                <a:gd name="T1" fmla="*/ 2 h 18"/>
                <a:gd name="T2" fmla="*/ 0 w 22"/>
                <a:gd name="T3" fmla="*/ 1 h 18"/>
                <a:gd name="T4" fmla="*/ 9 w 22"/>
                <a:gd name="T5" fmla="*/ 0 h 18"/>
                <a:gd name="T6" fmla="*/ 11 w 22"/>
                <a:gd name="T7" fmla="*/ 1 h 18"/>
                <a:gd name="T8" fmla="*/ 22 w 22"/>
                <a:gd name="T9" fmla="*/ 17 h 18"/>
                <a:gd name="T10" fmla="*/ 21 w 22"/>
                <a:gd name="T11" fmla="*/ 18 h 18"/>
                <a:gd name="T12" fmla="*/ 12 w 22"/>
                <a:gd name="T13" fmla="*/ 17 h 18"/>
                <a:gd name="T14" fmla="*/ 10 w 22"/>
                <a:gd name="T15" fmla="*/ 17 h 18"/>
                <a:gd name="T16" fmla="*/ 0 w 22"/>
                <a:gd name="T17" fmla="*/ 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18">
                  <a:moveTo>
                    <a:pt x="0" y="2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0" y="0"/>
                    <a:pt x="11" y="0"/>
                    <a:pt x="11" y="1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2" y="18"/>
                    <a:pt x="21" y="18"/>
                    <a:pt x="21" y="18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1" y="18"/>
                    <a:pt x="10" y="17"/>
                    <a:pt x="10" y="17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03" name="Freeform 18"/>
            <p:cNvSpPr>
              <a:spLocks/>
            </p:cNvSpPr>
            <p:nvPr/>
          </p:nvSpPr>
          <p:spPr bwMode="auto">
            <a:xfrm>
              <a:off x="993775" y="3217863"/>
              <a:ext cx="323850" cy="554038"/>
            </a:xfrm>
            <a:custGeom>
              <a:avLst/>
              <a:gdLst>
                <a:gd name="T0" fmla="*/ 21 w 27"/>
                <a:gd name="T1" fmla="*/ 43 h 46"/>
                <a:gd name="T2" fmla="*/ 20 w 27"/>
                <a:gd name="T3" fmla="*/ 39 h 46"/>
                <a:gd name="T4" fmla="*/ 18 w 27"/>
                <a:gd name="T5" fmla="*/ 34 h 46"/>
                <a:gd name="T6" fmla="*/ 9 w 27"/>
                <a:gd name="T7" fmla="*/ 19 h 46"/>
                <a:gd name="T8" fmla="*/ 5 w 27"/>
                <a:gd name="T9" fmla="*/ 12 h 46"/>
                <a:gd name="T10" fmla="*/ 5 w 27"/>
                <a:gd name="T11" fmla="*/ 0 h 46"/>
                <a:gd name="T12" fmla="*/ 7 w 27"/>
                <a:gd name="T13" fmla="*/ 0 h 46"/>
                <a:gd name="T14" fmla="*/ 14 w 27"/>
                <a:gd name="T15" fmla="*/ 3 h 46"/>
                <a:gd name="T16" fmla="*/ 19 w 27"/>
                <a:gd name="T17" fmla="*/ 7 h 46"/>
                <a:gd name="T18" fmla="*/ 15 w 27"/>
                <a:gd name="T19" fmla="*/ 9 h 46"/>
                <a:gd name="T20" fmla="*/ 21 w 27"/>
                <a:gd name="T21" fmla="*/ 22 h 46"/>
                <a:gd name="T22" fmla="*/ 24 w 27"/>
                <a:gd name="T23" fmla="*/ 31 h 46"/>
                <a:gd name="T24" fmla="*/ 26 w 27"/>
                <a:gd name="T25" fmla="*/ 32 h 46"/>
                <a:gd name="T26" fmla="*/ 24 w 27"/>
                <a:gd name="T27" fmla="*/ 45 h 46"/>
                <a:gd name="T28" fmla="*/ 21 w 27"/>
                <a:gd name="T29" fmla="*/ 4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" h="46">
                  <a:moveTo>
                    <a:pt x="21" y="43"/>
                  </a:moveTo>
                  <a:cubicBezTo>
                    <a:pt x="21" y="43"/>
                    <a:pt x="21" y="42"/>
                    <a:pt x="20" y="39"/>
                  </a:cubicBezTo>
                  <a:cubicBezTo>
                    <a:pt x="19" y="37"/>
                    <a:pt x="18" y="34"/>
                    <a:pt x="18" y="34"/>
                  </a:cubicBezTo>
                  <a:cubicBezTo>
                    <a:pt x="18" y="34"/>
                    <a:pt x="17" y="28"/>
                    <a:pt x="9" y="19"/>
                  </a:cubicBezTo>
                  <a:cubicBezTo>
                    <a:pt x="7" y="15"/>
                    <a:pt x="5" y="12"/>
                    <a:pt x="5" y="12"/>
                  </a:cubicBezTo>
                  <a:cubicBezTo>
                    <a:pt x="5" y="12"/>
                    <a:pt x="0" y="4"/>
                    <a:pt x="5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9" y="13"/>
                    <a:pt x="21" y="22"/>
                  </a:cubicBezTo>
                  <a:cubicBezTo>
                    <a:pt x="23" y="32"/>
                    <a:pt x="24" y="31"/>
                    <a:pt x="24" y="31"/>
                  </a:cubicBezTo>
                  <a:cubicBezTo>
                    <a:pt x="24" y="31"/>
                    <a:pt x="26" y="31"/>
                    <a:pt x="26" y="32"/>
                  </a:cubicBezTo>
                  <a:cubicBezTo>
                    <a:pt x="27" y="33"/>
                    <a:pt x="26" y="45"/>
                    <a:pt x="24" y="45"/>
                  </a:cubicBezTo>
                  <a:cubicBezTo>
                    <a:pt x="21" y="46"/>
                    <a:pt x="21" y="43"/>
                    <a:pt x="21" y="43"/>
                  </a:cubicBezTo>
                  <a:close/>
                </a:path>
              </a:pathLst>
            </a:custGeom>
            <a:solidFill>
              <a:srgbClr val="ECC1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04" name="Freeform 19"/>
            <p:cNvSpPr>
              <a:spLocks/>
            </p:cNvSpPr>
            <p:nvPr/>
          </p:nvSpPr>
          <p:spPr bwMode="auto">
            <a:xfrm>
              <a:off x="1220788" y="3556000"/>
              <a:ext cx="179388" cy="252413"/>
            </a:xfrm>
            <a:custGeom>
              <a:avLst/>
              <a:gdLst>
                <a:gd name="T0" fmla="*/ 2 w 15"/>
                <a:gd name="T1" fmla="*/ 15 h 21"/>
                <a:gd name="T2" fmla="*/ 3 w 15"/>
                <a:gd name="T3" fmla="*/ 14 h 21"/>
                <a:gd name="T4" fmla="*/ 4 w 15"/>
                <a:gd name="T5" fmla="*/ 16 h 21"/>
                <a:gd name="T6" fmla="*/ 6 w 15"/>
                <a:gd name="T7" fmla="*/ 9 h 21"/>
                <a:gd name="T8" fmla="*/ 6 w 15"/>
                <a:gd name="T9" fmla="*/ 4 h 21"/>
                <a:gd name="T10" fmla="*/ 5 w 15"/>
                <a:gd name="T11" fmla="*/ 3 h 21"/>
                <a:gd name="T12" fmla="*/ 4 w 15"/>
                <a:gd name="T13" fmla="*/ 1 h 21"/>
                <a:gd name="T14" fmla="*/ 7 w 15"/>
                <a:gd name="T15" fmla="*/ 1 h 21"/>
                <a:gd name="T16" fmla="*/ 9 w 15"/>
                <a:gd name="T17" fmla="*/ 2 h 21"/>
                <a:gd name="T18" fmla="*/ 11 w 15"/>
                <a:gd name="T19" fmla="*/ 3 h 21"/>
                <a:gd name="T20" fmla="*/ 14 w 15"/>
                <a:gd name="T21" fmla="*/ 9 h 21"/>
                <a:gd name="T22" fmla="*/ 15 w 15"/>
                <a:gd name="T23" fmla="*/ 9 h 21"/>
                <a:gd name="T24" fmla="*/ 14 w 15"/>
                <a:gd name="T25" fmla="*/ 10 h 21"/>
                <a:gd name="T26" fmla="*/ 10 w 15"/>
                <a:gd name="T27" fmla="*/ 7 h 21"/>
                <a:gd name="T28" fmla="*/ 9 w 15"/>
                <a:gd name="T29" fmla="*/ 10 h 21"/>
                <a:gd name="T30" fmla="*/ 9 w 15"/>
                <a:gd name="T31" fmla="*/ 14 h 21"/>
                <a:gd name="T32" fmla="*/ 4 w 15"/>
                <a:gd name="T33" fmla="*/ 20 h 21"/>
                <a:gd name="T34" fmla="*/ 3 w 15"/>
                <a:gd name="T35" fmla="*/ 21 h 21"/>
                <a:gd name="T36" fmla="*/ 3 w 15"/>
                <a:gd name="T37" fmla="*/ 20 h 21"/>
                <a:gd name="T38" fmla="*/ 1 w 15"/>
                <a:gd name="T39" fmla="*/ 19 h 21"/>
                <a:gd name="T40" fmla="*/ 1 w 15"/>
                <a:gd name="T41" fmla="*/ 18 h 21"/>
                <a:gd name="T42" fmla="*/ 2 w 15"/>
                <a:gd name="T43" fmla="*/ 16 h 21"/>
                <a:gd name="T44" fmla="*/ 2 w 15"/>
                <a:gd name="T45" fmla="*/ 15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" h="21">
                  <a:moveTo>
                    <a:pt x="2" y="15"/>
                  </a:moveTo>
                  <a:cubicBezTo>
                    <a:pt x="2" y="15"/>
                    <a:pt x="3" y="15"/>
                    <a:pt x="3" y="14"/>
                  </a:cubicBezTo>
                  <a:cubicBezTo>
                    <a:pt x="3" y="15"/>
                    <a:pt x="3" y="16"/>
                    <a:pt x="4" y="16"/>
                  </a:cubicBezTo>
                  <a:cubicBezTo>
                    <a:pt x="5" y="15"/>
                    <a:pt x="6" y="14"/>
                    <a:pt x="6" y="9"/>
                  </a:cubicBezTo>
                  <a:cubicBezTo>
                    <a:pt x="6" y="5"/>
                    <a:pt x="6" y="6"/>
                    <a:pt x="6" y="4"/>
                  </a:cubicBezTo>
                  <a:cubicBezTo>
                    <a:pt x="6" y="4"/>
                    <a:pt x="6" y="3"/>
                    <a:pt x="5" y="3"/>
                  </a:cubicBezTo>
                  <a:cubicBezTo>
                    <a:pt x="4" y="3"/>
                    <a:pt x="4" y="1"/>
                    <a:pt x="4" y="1"/>
                  </a:cubicBezTo>
                  <a:cubicBezTo>
                    <a:pt x="4" y="1"/>
                    <a:pt x="5" y="0"/>
                    <a:pt x="7" y="1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10" y="3"/>
                    <a:pt x="11" y="3"/>
                  </a:cubicBezTo>
                  <a:cubicBezTo>
                    <a:pt x="11" y="4"/>
                    <a:pt x="12" y="7"/>
                    <a:pt x="14" y="9"/>
                  </a:cubicBezTo>
                  <a:cubicBezTo>
                    <a:pt x="14" y="9"/>
                    <a:pt x="15" y="9"/>
                    <a:pt x="15" y="9"/>
                  </a:cubicBezTo>
                  <a:cubicBezTo>
                    <a:pt x="15" y="9"/>
                    <a:pt x="14" y="10"/>
                    <a:pt x="14" y="10"/>
                  </a:cubicBezTo>
                  <a:cubicBezTo>
                    <a:pt x="14" y="10"/>
                    <a:pt x="12" y="7"/>
                    <a:pt x="10" y="7"/>
                  </a:cubicBezTo>
                  <a:cubicBezTo>
                    <a:pt x="9" y="7"/>
                    <a:pt x="9" y="9"/>
                    <a:pt x="9" y="10"/>
                  </a:cubicBezTo>
                  <a:cubicBezTo>
                    <a:pt x="9" y="11"/>
                    <a:pt x="9" y="13"/>
                    <a:pt x="9" y="14"/>
                  </a:cubicBezTo>
                  <a:cubicBezTo>
                    <a:pt x="9" y="16"/>
                    <a:pt x="7" y="19"/>
                    <a:pt x="4" y="20"/>
                  </a:cubicBezTo>
                  <a:cubicBezTo>
                    <a:pt x="3" y="20"/>
                    <a:pt x="3" y="21"/>
                    <a:pt x="3" y="21"/>
                  </a:cubicBezTo>
                  <a:cubicBezTo>
                    <a:pt x="2" y="20"/>
                    <a:pt x="2" y="20"/>
                    <a:pt x="3" y="20"/>
                  </a:cubicBezTo>
                  <a:cubicBezTo>
                    <a:pt x="3" y="20"/>
                    <a:pt x="0" y="19"/>
                    <a:pt x="1" y="19"/>
                  </a:cubicBezTo>
                  <a:cubicBezTo>
                    <a:pt x="2" y="18"/>
                    <a:pt x="1" y="18"/>
                    <a:pt x="1" y="18"/>
                  </a:cubicBezTo>
                  <a:cubicBezTo>
                    <a:pt x="1" y="18"/>
                    <a:pt x="1" y="17"/>
                    <a:pt x="2" y="16"/>
                  </a:cubicBezTo>
                  <a:cubicBezTo>
                    <a:pt x="2" y="16"/>
                    <a:pt x="2" y="15"/>
                    <a:pt x="2" y="1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05" name="Freeform 20"/>
            <p:cNvSpPr>
              <a:spLocks/>
            </p:cNvSpPr>
            <p:nvPr/>
          </p:nvSpPr>
          <p:spPr bwMode="auto">
            <a:xfrm>
              <a:off x="1220788" y="2724150"/>
              <a:ext cx="442913" cy="409575"/>
            </a:xfrm>
            <a:custGeom>
              <a:avLst/>
              <a:gdLst>
                <a:gd name="T0" fmla="*/ 24 w 37"/>
                <a:gd name="T1" fmla="*/ 10 h 34"/>
                <a:gd name="T2" fmla="*/ 29 w 37"/>
                <a:gd name="T3" fmla="*/ 20 h 34"/>
                <a:gd name="T4" fmla="*/ 28 w 37"/>
                <a:gd name="T5" fmla="*/ 22 h 34"/>
                <a:gd name="T6" fmla="*/ 15 w 37"/>
                <a:gd name="T7" fmla="*/ 27 h 34"/>
                <a:gd name="T8" fmla="*/ 11 w 37"/>
                <a:gd name="T9" fmla="*/ 27 h 34"/>
                <a:gd name="T10" fmla="*/ 11 w 37"/>
                <a:gd name="T11" fmla="*/ 22 h 34"/>
                <a:gd name="T12" fmla="*/ 9 w 37"/>
                <a:gd name="T13" fmla="*/ 25 h 34"/>
                <a:gd name="T14" fmla="*/ 6 w 37"/>
                <a:gd name="T15" fmla="*/ 27 h 34"/>
                <a:gd name="T16" fmla="*/ 4 w 37"/>
                <a:gd name="T17" fmla="*/ 28 h 34"/>
                <a:gd name="T18" fmla="*/ 3 w 37"/>
                <a:gd name="T19" fmla="*/ 29 h 34"/>
                <a:gd name="T20" fmla="*/ 1 w 37"/>
                <a:gd name="T21" fmla="*/ 32 h 34"/>
                <a:gd name="T22" fmla="*/ 0 w 37"/>
                <a:gd name="T23" fmla="*/ 33 h 34"/>
                <a:gd name="T24" fmla="*/ 0 w 37"/>
                <a:gd name="T25" fmla="*/ 34 h 34"/>
                <a:gd name="T26" fmla="*/ 1 w 37"/>
                <a:gd name="T27" fmla="*/ 33 h 34"/>
                <a:gd name="T28" fmla="*/ 1 w 37"/>
                <a:gd name="T29" fmla="*/ 34 h 34"/>
                <a:gd name="T30" fmla="*/ 2 w 37"/>
                <a:gd name="T31" fmla="*/ 32 h 34"/>
                <a:gd name="T32" fmla="*/ 3 w 37"/>
                <a:gd name="T33" fmla="*/ 32 h 34"/>
                <a:gd name="T34" fmla="*/ 3 w 37"/>
                <a:gd name="T35" fmla="*/ 33 h 34"/>
                <a:gd name="T36" fmla="*/ 3 w 37"/>
                <a:gd name="T37" fmla="*/ 34 h 34"/>
                <a:gd name="T38" fmla="*/ 4 w 37"/>
                <a:gd name="T39" fmla="*/ 33 h 34"/>
                <a:gd name="T40" fmla="*/ 4 w 37"/>
                <a:gd name="T41" fmla="*/ 34 h 34"/>
                <a:gd name="T42" fmla="*/ 7 w 37"/>
                <a:gd name="T43" fmla="*/ 32 h 34"/>
                <a:gd name="T44" fmla="*/ 7 w 37"/>
                <a:gd name="T45" fmla="*/ 33 h 34"/>
                <a:gd name="T46" fmla="*/ 10 w 37"/>
                <a:gd name="T47" fmla="*/ 31 h 34"/>
                <a:gd name="T48" fmla="*/ 14 w 37"/>
                <a:gd name="T49" fmla="*/ 31 h 34"/>
                <a:gd name="T50" fmla="*/ 19 w 37"/>
                <a:gd name="T51" fmla="*/ 29 h 34"/>
                <a:gd name="T52" fmla="*/ 35 w 37"/>
                <a:gd name="T53" fmla="*/ 24 h 34"/>
                <a:gd name="T54" fmla="*/ 31 w 37"/>
                <a:gd name="T55" fmla="*/ 8 h 34"/>
                <a:gd name="T56" fmla="*/ 27 w 37"/>
                <a:gd name="T57" fmla="*/ 0 h 34"/>
                <a:gd name="T58" fmla="*/ 24 w 37"/>
                <a:gd name="T59" fmla="*/ 1 h 34"/>
                <a:gd name="T60" fmla="*/ 24 w 37"/>
                <a:gd name="T61" fmla="*/ 1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7" h="34">
                  <a:moveTo>
                    <a:pt x="24" y="10"/>
                  </a:moveTo>
                  <a:cubicBezTo>
                    <a:pt x="27" y="14"/>
                    <a:pt x="28" y="18"/>
                    <a:pt x="29" y="20"/>
                  </a:cubicBezTo>
                  <a:cubicBezTo>
                    <a:pt x="29" y="21"/>
                    <a:pt x="30" y="21"/>
                    <a:pt x="28" y="22"/>
                  </a:cubicBezTo>
                  <a:cubicBezTo>
                    <a:pt x="25" y="24"/>
                    <a:pt x="16" y="27"/>
                    <a:pt x="15" y="27"/>
                  </a:cubicBezTo>
                  <a:cubicBezTo>
                    <a:pt x="13" y="27"/>
                    <a:pt x="11" y="27"/>
                    <a:pt x="11" y="27"/>
                  </a:cubicBezTo>
                  <a:cubicBezTo>
                    <a:pt x="11" y="27"/>
                    <a:pt x="12" y="23"/>
                    <a:pt x="11" y="22"/>
                  </a:cubicBezTo>
                  <a:cubicBezTo>
                    <a:pt x="11" y="24"/>
                    <a:pt x="10" y="24"/>
                    <a:pt x="9" y="25"/>
                  </a:cubicBezTo>
                  <a:cubicBezTo>
                    <a:pt x="9" y="26"/>
                    <a:pt x="7" y="27"/>
                    <a:pt x="6" y="27"/>
                  </a:cubicBezTo>
                  <a:cubicBezTo>
                    <a:pt x="5" y="28"/>
                    <a:pt x="5" y="28"/>
                    <a:pt x="4" y="28"/>
                  </a:cubicBezTo>
                  <a:cubicBezTo>
                    <a:pt x="4" y="28"/>
                    <a:pt x="4" y="29"/>
                    <a:pt x="3" y="29"/>
                  </a:cubicBezTo>
                  <a:cubicBezTo>
                    <a:pt x="3" y="29"/>
                    <a:pt x="1" y="31"/>
                    <a:pt x="1" y="32"/>
                  </a:cubicBezTo>
                  <a:cubicBezTo>
                    <a:pt x="1" y="32"/>
                    <a:pt x="0" y="33"/>
                    <a:pt x="0" y="33"/>
                  </a:cubicBezTo>
                  <a:cubicBezTo>
                    <a:pt x="0" y="33"/>
                    <a:pt x="0" y="34"/>
                    <a:pt x="0" y="34"/>
                  </a:cubicBezTo>
                  <a:cubicBezTo>
                    <a:pt x="1" y="34"/>
                    <a:pt x="1" y="33"/>
                    <a:pt x="1" y="33"/>
                  </a:cubicBezTo>
                  <a:cubicBezTo>
                    <a:pt x="1" y="33"/>
                    <a:pt x="1" y="34"/>
                    <a:pt x="1" y="34"/>
                  </a:cubicBezTo>
                  <a:cubicBezTo>
                    <a:pt x="2" y="34"/>
                    <a:pt x="2" y="32"/>
                    <a:pt x="2" y="32"/>
                  </a:cubicBezTo>
                  <a:cubicBezTo>
                    <a:pt x="2" y="32"/>
                    <a:pt x="3" y="32"/>
                    <a:pt x="3" y="32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3" y="33"/>
                    <a:pt x="3" y="34"/>
                    <a:pt x="3" y="34"/>
                  </a:cubicBezTo>
                  <a:cubicBezTo>
                    <a:pt x="4" y="34"/>
                    <a:pt x="4" y="33"/>
                    <a:pt x="4" y="33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5" y="34"/>
                    <a:pt x="7" y="32"/>
                    <a:pt x="7" y="32"/>
                  </a:cubicBezTo>
                  <a:cubicBezTo>
                    <a:pt x="6" y="32"/>
                    <a:pt x="6" y="32"/>
                    <a:pt x="7" y="33"/>
                  </a:cubicBezTo>
                  <a:cubicBezTo>
                    <a:pt x="7" y="33"/>
                    <a:pt x="9" y="32"/>
                    <a:pt x="10" y="31"/>
                  </a:cubicBezTo>
                  <a:cubicBezTo>
                    <a:pt x="11" y="31"/>
                    <a:pt x="13" y="31"/>
                    <a:pt x="14" y="31"/>
                  </a:cubicBezTo>
                  <a:cubicBezTo>
                    <a:pt x="15" y="30"/>
                    <a:pt x="19" y="29"/>
                    <a:pt x="19" y="29"/>
                  </a:cubicBezTo>
                  <a:cubicBezTo>
                    <a:pt x="19" y="29"/>
                    <a:pt x="32" y="27"/>
                    <a:pt x="35" y="24"/>
                  </a:cubicBezTo>
                  <a:cubicBezTo>
                    <a:pt x="37" y="22"/>
                    <a:pt x="31" y="8"/>
                    <a:pt x="31" y="8"/>
                  </a:cubicBezTo>
                  <a:cubicBezTo>
                    <a:pt x="31" y="8"/>
                    <a:pt x="31" y="1"/>
                    <a:pt x="27" y="0"/>
                  </a:cubicBezTo>
                  <a:cubicBezTo>
                    <a:pt x="26" y="0"/>
                    <a:pt x="25" y="0"/>
                    <a:pt x="24" y="1"/>
                  </a:cubicBezTo>
                  <a:cubicBezTo>
                    <a:pt x="22" y="2"/>
                    <a:pt x="21" y="5"/>
                    <a:pt x="24" y="10"/>
                  </a:cubicBezTo>
                  <a:close/>
                </a:path>
              </a:pathLst>
            </a:custGeom>
            <a:solidFill>
              <a:srgbClr val="ECC1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8680761" y="4378875"/>
            <a:ext cx="1864848" cy="540985"/>
            <a:chOff x="6404010" y="2752319"/>
            <a:chExt cx="1864848" cy="540985"/>
          </a:xfrm>
        </p:grpSpPr>
        <p:sp>
          <p:nvSpPr>
            <p:cNvPr id="68" name="矩形 67"/>
            <p:cNvSpPr/>
            <p:nvPr/>
          </p:nvSpPr>
          <p:spPr>
            <a:xfrm>
              <a:off x="6404010" y="2752319"/>
              <a:ext cx="1864848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1400" kern="0" dirty="0">
                  <a:solidFill>
                    <a:prstClr val="black">
                      <a:lumMod val="95000"/>
                      <a:lumOff val="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点击添加标题    </a:t>
              </a:r>
              <a:endParaRPr lang="en-US" altLang="zh-CN" sz="1400" kern="0" dirty="0">
                <a:solidFill>
                  <a:prstClr val="black">
                    <a:lumMod val="95000"/>
                    <a:lumOff val="5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0" name="矩形 79"/>
            <p:cNvSpPr/>
            <p:nvPr/>
          </p:nvSpPr>
          <p:spPr>
            <a:xfrm>
              <a:off x="6404010" y="2985527"/>
              <a:ext cx="1864848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1400" kern="0" dirty="0">
                  <a:solidFill>
                    <a:prstClr val="black">
                      <a:lumMod val="95000"/>
                      <a:lumOff val="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点击添加标题    </a:t>
              </a:r>
              <a:endParaRPr lang="en-US" altLang="zh-CN" sz="1400" kern="0" dirty="0">
                <a:solidFill>
                  <a:prstClr val="black">
                    <a:lumMod val="95000"/>
                    <a:lumOff val="5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06" name="组合 105"/>
          <p:cNvGrpSpPr/>
          <p:nvPr/>
        </p:nvGrpSpPr>
        <p:grpSpPr>
          <a:xfrm>
            <a:off x="8445690" y="4132245"/>
            <a:ext cx="274385" cy="787614"/>
            <a:chOff x="938212" y="2170113"/>
            <a:chExt cx="1350963" cy="4081462"/>
          </a:xfrm>
          <a:effectLst>
            <a:reflection blurRad="6350" stA="38000" endPos="27000" dir="5400000" sy="-100000" algn="bl" rotWithShape="0"/>
          </a:effectLst>
        </p:grpSpPr>
        <p:sp>
          <p:nvSpPr>
            <p:cNvPr id="107" name="Freeform 7"/>
            <p:cNvSpPr>
              <a:spLocks/>
            </p:cNvSpPr>
            <p:nvPr/>
          </p:nvSpPr>
          <p:spPr bwMode="auto">
            <a:xfrm>
              <a:off x="1168400" y="5954713"/>
              <a:ext cx="296863" cy="296862"/>
            </a:xfrm>
            <a:custGeom>
              <a:avLst/>
              <a:gdLst>
                <a:gd name="T0" fmla="*/ 3 w 9"/>
                <a:gd name="T1" fmla="*/ 1 h 9"/>
                <a:gd name="T2" fmla="*/ 3 w 9"/>
                <a:gd name="T3" fmla="*/ 2 h 9"/>
                <a:gd name="T4" fmla="*/ 2 w 9"/>
                <a:gd name="T5" fmla="*/ 3 h 9"/>
                <a:gd name="T6" fmla="*/ 1 w 9"/>
                <a:gd name="T7" fmla="*/ 7 h 9"/>
                <a:gd name="T8" fmla="*/ 6 w 9"/>
                <a:gd name="T9" fmla="*/ 8 h 9"/>
                <a:gd name="T10" fmla="*/ 8 w 9"/>
                <a:gd name="T11" fmla="*/ 6 h 9"/>
                <a:gd name="T12" fmla="*/ 9 w 9"/>
                <a:gd name="T13" fmla="*/ 5 h 9"/>
                <a:gd name="T14" fmla="*/ 9 w 9"/>
                <a:gd name="T15" fmla="*/ 2 h 9"/>
                <a:gd name="T16" fmla="*/ 9 w 9"/>
                <a:gd name="T17" fmla="*/ 2 h 9"/>
                <a:gd name="T18" fmla="*/ 4 w 9"/>
                <a:gd name="T19" fmla="*/ 0 h 9"/>
                <a:gd name="T20" fmla="*/ 3 w 9"/>
                <a:gd name="T21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" h="9">
                  <a:moveTo>
                    <a:pt x="3" y="1"/>
                  </a:moveTo>
                  <a:cubicBezTo>
                    <a:pt x="3" y="1"/>
                    <a:pt x="3" y="2"/>
                    <a:pt x="3" y="2"/>
                  </a:cubicBezTo>
                  <a:cubicBezTo>
                    <a:pt x="3" y="2"/>
                    <a:pt x="3" y="3"/>
                    <a:pt x="2" y="3"/>
                  </a:cubicBezTo>
                  <a:cubicBezTo>
                    <a:pt x="2" y="3"/>
                    <a:pt x="1" y="5"/>
                    <a:pt x="1" y="7"/>
                  </a:cubicBezTo>
                  <a:cubicBezTo>
                    <a:pt x="0" y="9"/>
                    <a:pt x="5" y="8"/>
                    <a:pt x="6" y="8"/>
                  </a:cubicBezTo>
                  <a:cubicBezTo>
                    <a:pt x="6" y="8"/>
                    <a:pt x="9" y="7"/>
                    <a:pt x="8" y="6"/>
                  </a:cubicBezTo>
                  <a:cubicBezTo>
                    <a:pt x="8" y="6"/>
                    <a:pt x="9" y="5"/>
                    <a:pt x="9" y="5"/>
                  </a:cubicBezTo>
                  <a:cubicBezTo>
                    <a:pt x="9" y="5"/>
                    <a:pt x="9" y="3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4" y="0"/>
                    <a:pt x="4" y="0"/>
                    <a:pt x="4" y="0"/>
                  </a:cubicBezTo>
                  <a:lnTo>
                    <a:pt x="3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08" name="Freeform 8"/>
            <p:cNvSpPr>
              <a:spLocks/>
            </p:cNvSpPr>
            <p:nvPr/>
          </p:nvSpPr>
          <p:spPr bwMode="auto">
            <a:xfrm>
              <a:off x="1762125" y="5921375"/>
              <a:ext cx="263525" cy="330200"/>
            </a:xfrm>
            <a:custGeom>
              <a:avLst/>
              <a:gdLst>
                <a:gd name="T0" fmla="*/ 1 w 8"/>
                <a:gd name="T1" fmla="*/ 1 h 10"/>
                <a:gd name="T2" fmla="*/ 1 w 8"/>
                <a:gd name="T3" fmla="*/ 5 h 10"/>
                <a:gd name="T4" fmla="*/ 0 w 8"/>
                <a:gd name="T5" fmla="*/ 7 h 10"/>
                <a:gd name="T6" fmla="*/ 0 w 8"/>
                <a:gd name="T7" fmla="*/ 9 h 10"/>
                <a:gd name="T8" fmla="*/ 0 w 8"/>
                <a:gd name="T9" fmla="*/ 9 h 10"/>
                <a:gd name="T10" fmla="*/ 7 w 8"/>
                <a:gd name="T11" fmla="*/ 9 h 10"/>
                <a:gd name="T12" fmla="*/ 7 w 8"/>
                <a:gd name="T13" fmla="*/ 6 h 10"/>
                <a:gd name="T14" fmla="*/ 7 w 8"/>
                <a:gd name="T15" fmla="*/ 4 h 10"/>
                <a:gd name="T16" fmla="*/ 7 w 8"/>
                <a:gd name="T17" fmla="*/ 3 h 10"/>
                <a:gd name="T18" fmla="*/ 7 w 8"/>
                <a:gd name="T19" fmla="*/ 2 h 10"/>
                <a:gd name="T20" fmla="*/ 7 w 8"/>
                <a:gd name="T21" fmla="*/ 2 h 10"/>
                <a:gd name="T22" fmla="*/ 6 w 8"/>
                <a:gd name="T23" fmla="*/ 0 h 10"/>
                <a:gd name="T24" fmla="*/ 1 w 8"/>
                <a:gd name="T25" fmla="*/ 0 h 10"/>
                <a:gd name="T26" fmla="*/ 1 w 8"/>
                <a:gd name="T27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" h="10">
                  <a:moveTo>
                    <a:pt x="1" y="1"/>
                  </a:moveTo>
                  <a:cubicBezTo>
                    <a:pt x="1" y="1"/>
                    <a:pt x="1" y="4"/>
                    <a:pt x="1" y="5"/>
                  </a:cubicBezTo>
                  <a:cubicBezTo>
                    <a:pt x="0" y="6"/>
                    <a:pt x="0" y="6"/>
                    <a:pt x="0" y="7"/>
                  </a:cubicBezTo>
                  <a:cubicBezTo>
                    <a:pt x="0" y="7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4" y="10"/>
                    <a:pt x="7" y="9"/>
                    <a:pt x="7" y="9"/>
                  </a:cubicBezTo>
                  <a:cubicBezTo>
                    <a:pt x="7" y="8"/>
                    <a:pt x="8" y="8"/>
                    <a:pt x="7" y="6"/>
                  </a:cubicBezTo>
                  <a:cubicBezTo>
                    <a:pt x="7" y="5"/>
                    <a:pt x="7" y="4"/>
                    <a:pt x="7" y="4"/>
                  </a:cubicBezTo>
                  <a:cubicBezTo>
                    <a:pt x="7" y="4"/>
                    <a:pt x="7" y="4"/>
                    <a:pt x="7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09" name="Freeform 9"/>
            <p:cNvSpPr>
              <a:spLocks/>
            </p:cNvSpPr>
            <p:nvPr/>
          </p:nvSpPr>
          <p:spPr bwMode="auto">
            <a:xfrm>
              <a:off x="1201738" y="4046538"/>
              <a:ext cx="823913" cy="2006600"/>
            </a:xfrm>
            <a:custGeom>
              <a:avLst/>
              <a:gdLst>
                <a:gd name="T0" fmla="*/ 0 w 25"/>
                <a:gd name="T1" fmla="*/ 6 h 61"/>
                <a:gd name="T2" fmla="*/ 2 w 25"/>
                <a:gd name="T3" fmla="*/ 23 h 61"/>
                <a:gd name="T4" fmla="*/ 2 w 25"/>
                <a:gd name="T5" fmla="*/ 36 h 61"/>
                <a:gd name="T6" fmla="*/ 1 w 25"/>
                <a:gd name="T7" fmla="*/ 43 h 61"/>
                <a:gd name="T8" fmla="*/ 2 w 25"/>
                <a:gd name="T9" fmla="*/ 53 h 61"/>
                <a:gd name="T10" fmla="*/ 2 w 25"/>
                <a:gd name="T11" fmla="*/ 55 h 61"/>
                <a:gd name="T12" fmla="*/ 2 w 25"/>
                <a:gd name="T13" fmla="*/ 59 h 61"/>
                <a:gd name="T14" fmla="*/ 7 w 25"/>
                <a:gd name="T15" fmla="*/ 60 h 61"/>
                <a:gd name="T16" fmla="*/ 8 w 25"/>
                <a:gd name="T17" fmla="*/ 60 h 61"/>
                <a:gd name="T18" fmla="*/ 8 w 25"/>
                <a:gd name="T19" fmla="*/ 59 h 61"/>
                <a:gd name="T20" fmla="*/ 9 w 25"/>
                <a:gd name="T21" fmla="*/ 56 h 61"/>
                <a:gd name="T22" fmla="*/ 10 w 25"/>
                <a:gd name="T23" fmla="*/ 46 h 61"/>
                <a:gd name="T24" fmla="*/ 9 w 25"/>
                <a:gd name="T25" fmla="*/ 40 h 61"/>
                <a:gd name="T26" fmla="*/ 9 w 25"/>
                <a:gd name="T27" fmla="*/ 35 h 61"/>
                <a:gd name="T28" fmla="*/ 10 w 25"/>
                <a:gd name="T29" fmla="*/ 31 h 61"/>
                <a:gd name="T30" fmla="*/ 10 w 25"/>
                <a:gd name="T31" fmla="*/ 25 h 61"/>
                <a:gd name="T32" fmla="*/ 11 w 25"/>
                <a:gd name="T33" fmla="*/ 19 h 61"/>
                <a:gd name="T34" fmla="*/ 12 w 25"/>
                <a:gd name="T35" fmla="*/ 14 h 61"/>
                <a:gd name="T36" fmla="*/ 12 w 25"/>
                <a:gd name="T37" fmla="*/ 12 h 61"/>
                <a:gd name="T38" fmla="*/ 13 w 25"/>
                <a:gd name="T39" fmla="*/ 12 h 61"/>
                <a:gd name="T40" fmla="*/ 13 w 25"/>
                <a:gd name="T41" fmla="*/ 15 h 61"/>
                <a:gd name="T42" fmla="*/ 14 w 25"/>
                <a:gd name="T43" fmla="*/ 22 h 61"/>
                <a:gd name="T44" fmla="*/ 14 w 25"/>
                <a:gd name="T45" fmla="*/ 28 h 61"/>
                <a:gd name="T46" fmla="*/ 15 w 25"/>
                <a:gd name="T47" fmla="*/ 36 h 61"/>
                <a:gd name="T48" fmla="*/ 16 w 25"/>
                <a:gd name="T49" fmla="*/ 46 h 61"/>
                <a:gd name="T50" fmla="*/ 17 w 25"/>
                <a:gd name="T51" fmla="*/ 51 h 61"/>
                <a:gd name="T52" fmla="*/ 18 w 25"/>
                <a:gd name="T53" fmla="*/ 59 h 61"/>
                <a:gd name="T54" fmla="*/ 20 w 25"/>
                <a:gd name="T55" fmla="*/ 58 h 61"/>
                <a:gd name="T56" fmla="*/ 24 w 25"/>
                <a:gd name="T57" fmla="*/ 59 h 61"/>
                <a:gd name="T58" fmla="*/ 24 w 25"/>
                <a:gd name="T59" fmla="*/ 54 h 61"/>
                <a:gd name="T60" fmla="*/ 24 w 25"/>
                <a:gd name="T61" fmla="*/ 46 h 61"/>
                <a:gd name="T62" fmla="*/ 24 w 25"/>
                <a:gd name="T63" fmla="*/ 43 h 61"/>
                <a:gd name="T64" fmla="*/ 23 w 25"/>
                <a:gd name="T65" fmla="*/ 34 h 61"/>
                <a:gd name="T66" fmla="*/ 23 w 25"/>
                <a:gd name="T67" fmla="*/ 31 h 61"/>
                <a:gd name="T68" fmla="*/ 24 w 25"/>
                <a:gd name="T69" fmla="*/ 22 h 61"/>
                <a:gd name="T70" fmla="*/ 25 w 25"/>
                <a:gd name="T71" fmla="*/ 6 h 61"/>
                <a:gd name="T72" fmla="*/ 23 w 25"/>
                <a:gd name="T73" fmla="*/ 3 h 61"/>
                <a:gd name="T74" fmla="*/ 16 w 25"/>
                <a:gd name="T75" fmla="*/ 1 h 61"/>
                <a:gd name="T76" fmla="*/ 2 w 25"/>
                <a:gd name="T77" fmla="*/ 0 h 61"/>
                <a:gd name="T78" fmla="*/ 0 w 25"/>
                <a:gd name="T79" fmla="*/ 6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5" h="61">
                  <a:moveTo>
                    <a:pt x="0" y="6"/>
                  </a:moveTo>
                  <a:cubicBezTo>
                    <a:pt x="2" y="23"/>
                    <a:pt x="2" y="23"/>
                    <a:pt x="2" y="23"/>
                  </a:cubicBezTo>
                  <a:cubicBezTo>
                    <a:pt x="2" y="23"/>
                    <a:pt x="3" y="32"/>
                    <a:pt x="2" y="36"/>
                  </a:cubicBezTo>
                  <a:cubicBezTo>
                    <a:pt x="1" y="40"/>
                    <a:pt x="1" y="43"/>
                    <a:pt x="1" y="43"/>
                  </a:cubicBezTo>
                  <a:cubicBezTo>
                    <a:pt x="1" y="43"/>
                    <a:pt x="2" y="52"/>
                    <a:pt x="2" y="53"/>
                  </a:cubicBezTo>
                  <a:cubicBezTo>
                    <a:pt x="3" y="54"/>
                    <a:pt x="2" y="55"/>
                    <a:pt x="2" y="55"/>
                  </a:cubicBezTo>
                  <a:cubicBezTo>
                    <a:pt x="2" y="55"/>
                    <a:pt x="1" y="60"/>
                    <a:pt x="2" y="59"/>
                  </a:cubicBezTo>
                  <a:cubicBezTo>
                    <a:pt x="2" y="59"/>
                    <a:pt x="5" y="59"/>
                    <a:pt x="7" y="60"/>
                  </a:cubicBezTo>
                  <a:cubicBezTo>
                    <a:pt x="8" y="61"/>
                    <a:pt x="8" y="60"/>
                    <a:pt x="8" y="60"/>
                  </a:cubicBezTo>
                  <a:cubicBezTo>
                    <a:pt x="8" y="60"/>
                    <a:pt x="8" y="59"/>
                    <a:pt x="8" y="59"/>
                  </a:cubicBezTo>
                  <a:cubicBezTo>
                    <a:pt x="9" y="59"/>
                    <a:pt x="9" y="56"/>
                    <a:pt x="9" y="56"/>
                  </a:cubicBezTo>
                  <a:cubicBezTo>
                    <a:pt x="9" y="56"/>
                    <a:pt x="10" y="49"/>
                    <a:pt x="10" y="46"/>
                  </a:cubicBezTo>
                  <a:cubicBezTo>
                    <a:pt x="9" y="43"/>
                    <a:pt x="9" y="40"/>
                    <a:pt x="9" y="40"/>
                  </a:cubicBezTo>
                  <a:cubicBezTo>
                    <a:pt x="9" y="40"/>
                    <a:pt x="9" y="36"/>
                    <a:pt x="9" y="35"/>
                  </a:cubicBezTo>
                  <a:cubicBezTo>
                    <a:pt x="9" y="34"/>
                    <a:pt x="9" y="33"/>
                    <a:pt x="10" y="31"/>
                  </a:cubicBezTo>
                  <a:cubicBezTo>
                    <a:pt x="11" y="29"/>
                    <a:pt x="10" y="26"/>
                    <a:pt x="10" y="25"/>
                  </a:cubicBezTo>
                  <a:cubicBezTo>
                    <a:pt x="10" y="24"/>
                    <a:pt x="11" y="19"/>
                    <a:pt x="11" y="19"/>
                  </a:cubicBezTo>
                  <a:cubicBezTo>
                    <a:pt x="11" y="18"/>
                    <a:pt x="12" y="14"/>
                    <a:pt x="12" y="14"/>
                  </a:cubicBezTo>
                  <a:cubicBezTo>
                    <a:pt x="12" y="13"/>
                    <a:pt x="12" y="12"/>
                    <a:pt x="12" y="12"/>
                  </a:cubicBezTo>
                  <a:cubicBezTo>
                    <a:pt x="12" y="12"/>
                    <a:pt x="12" y="11"/>
                    <a:pt x="13" y="12"/>
                  </a:cubicBezTo>
                  <a:cubicBezTo>
                    <a:pt x="13" y="13"/>
                    <a:pt x="13" y="14"/>
                    <a:pt x="13" y="15"/>
                  </a:cubicBezTo>
                  <a:cubicBezTo>
                    <a:pt x="13" y="15"/>
                    <a:pt x="13" y="19"/>
                    <a:pt x="14" y="22"/>
                  </a:cubicBezTo>
                  <a:cubicBezTo>
                    <a:pt x="14" y="22"/>
                    <a:pt x="14" y="26"/>
                    <a:pt x="14" y="28"/>
                  </a:cubicBezTo>
                  <a:cubicBezTo>
                    <a:pt x="15" y="30"/>
                    <a:pt x="15" y="33"/>
                    <a:pt x="15" y="36"/>
                  </a:cubicBezTo>
                  <a:cubicBezTo>
                    <a:pt x="16" y="39"/>
                    <a:pt x="16" y="46"/>
                    <a:pt x="16" y="46"/>
                  </a:cubicBezTo>
                  <a:cubicBezTo>
                    <a:pt x="16" y="46"/>
                    <a:pt x="17" y="50"/>
                    <a:pt x="17" y="51"/>
                  </a:cubicBezTo>
                  <a:cubicBezTo>
                    <a:pt x="18" y="52"/>
                    <a:pt x="16" y="55"/>
                    <a:pt x="18" y="59"/>
                  </a:cubicBezTo>
                  <a:cubicBezTo>
                    <a:pt x="18" y="59"/>
                    <a:pt x="18" y="57"/>
                    <a:pt x="20" y="58"/>
                  </a:cubicBezTo>
                  <a:cubicBezTo>
                    <a:pt x="23" y="58"/>
                    <a:pt x="23" y="58"/>
                    <a:pt x="24" y="59"/>
                  </a:cubicBezTo>
                  <a:cubicBezTo>
                    <a:pt x="24" y="59"/>
                    <a:pt x="24" y="55"/>
                    <a:pt x="24" y="54"/>
                  </a:cubicBezTo>
                  <a:cubicBezTo>
                    <a:pt x="25" y="54"/>
                    <a:pt x="24" y="46"/>
                    <a:pt x="24" y="46"/>
                  </a:cubicBezTo>
                  <a:cubicBezTo>
                    <a:pt x="24" y="43"/>
                    <a:pt x="24" y="43"/>
                    <a:pt x="24" y="43"/>
                  </a:cubicBezTo>
                  <a:cubicBezTo>
                    <a:pt x="24" y="43"/>
                    <a:pt x="24" y="35"/>
                    <a:pt x="23" y="34"/>
                  </a:cubicBezTo>
                  <a:cubicBezTo>
                    <a:pt x="23" y="33"/>
                    <a:pt x="23" y="32"/>
                    <a:pt x="23" y="31"/>
                  </a:cubicBezTo>
                  <a:cubicBezTo>
                    <a:pt x="23" y="29"/>
                    <a:pt x="23" y="23"/>
                    <a:pt x="24" y="22"/>
                  </a:cubicBezTo>
                  <a:cubicBezTo>
                    <a:pt x="24" y="21"/>
                    <a:pt x="25" y="6"/>
                    <a:pt x="25" y="6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2" y="0"/>
                    <a:pt x="2" y="0"/>
                    <a:pt x="2" y="0"/>
                  </a:cubicBezTo>
                  <a:lnTo>
                    <a:pt x="0" y="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0" name="Freeform 10"/>
            <p:cNvSpPr>
              <a:spLocks/>
            </p:cNvSpPr>
            <p:nvPr/>
          </p:nvSpPr>
          <p:spPr bwMode="auto">
            <a:xfrm>
              <a:off x="1431925" y="2730500"/>
              <a:ext cx="330200" cy="690562"/>
            </a:xfrm>
            <a:custGeom>
              <a:avLst/>
              <a:gdLst>
                <a:gd name="T0" fmla="*/ 8 w 10"/>
                <a:gd name="T1" fmla="*/ 0 h 21"/>
                <a:gd name="T2" fmla="*/ 9 w 10"/>
                <a:gd name="T3" fmla="*/ 1 h 21"/>
                <a:gd name="T4" fmla="*/ 10 w 10"/>
                <a:gd name="T5" fmla="*/ 5 h 21"/>
                <a:gd name="T6" fmla="*/ 7 w 10"/>
                <a:gd name="T7" fmla="*/ 14 h 21"/>
                <a:gd name="T8" fmla="*/ 6 w 10"/>
                <a:gd name="T9" fmla="*/ 20 h 21"/>
                <a:gd name="T10" fmla="*/ 6 w 10"/>
                <a:gd name="T11" fmla="*/ 21 h 21"/>
                <a:gd name="T12" fmla="*/ 4 w 10"/>
                <a:gd name="T13" fmla="*/ 18 h 21"/>
                <a:gd name="T14" fmla="*/ 0 w 10"/>
                <a:gd name="T15" fmla="*/ 7 h 21"/>
                <a:gd name="T16" fmla="*/ 2 w 10"/>
                <a:gd name="T17" fmla="*/ 0 h 21"/>
                <a:gd name="T18" fmla="*/ 5 w 10"/>
                <a:gd name="T19" fmla="*/ 0 h 21"/>
                <a:gd name="T20" fmla="*/ 8 w 10"/>
                <a:gd name="T2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" h="21">
                  <a:moveTo>
                    <a:pt x="8" y="0"/>
                  </a:moveTo>
                  <a:cubicBezTo>
                    <a:pt x="8" y="0"/>
                    <a:pt x="9" y="0"/>
                    <a:pt x="9" y="1"/>
                  </a:cubicBezTo>
                  <a:cubicBezTo>
                    <a:pt x="10" y="2"/>
                    <a:pt x="10" y="5"/>
                    <a:pt x="10" y="5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1"/>
                    <a:pt x="2" y="0"/>
                  </a:cubicBezTo>
                  <a:cubicBezTo>
                    <a:pt x="3" y="0"/>
                    <a:pt x="5" y="0"/>
                    <a:pt x="5" y="0"/>
                  </a:cubicBezTo>
                  <a:lnTo>
                    <a:pt x="8" y="0"/>
                  </a:lnTo>
                  <a:close/>
                </a:path>
              </a:pathLst>
            </a:custGeom>
            <a:solidFill>
              <a:srgbClr val="E6E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1" name="Freeform 11"/>
            <p:cNvSpPr>
              <a:spLocks/>
            </p:cNvSpPr>
            <p:nvPr/>
          </p:nvSpPr>
          <p:spPr bwMode="auto">
            <a:xfrm>
              <a:off x="1498600" y="2862263"/>
              <a:ext cx="196850" cy="558800"/>
            </a:xfrm>
            <a:custGeom>
              <a:avLst/>
              <a:gdLst>
                <a:gd name="T0" fmla="*/ 0 w 6"/>
                <a:gd name="T1" fmla="*/ 3 h 17"/>
                <a:gd name="T2" fmla="*/ 1 w 6"/>
                <a:gd name="T3" fmla="*/ 1 h 17"/>
                <a:gd name="T4" fmla="*/ 3 w 6"/>
                <a:gd name="T5" fmla="*/ 0 h 17"/>
                <a:gd name="T6" fmla="*/ 4 w 6"/>
                <a:gd name="T7" fmla="*/ 0 h 17"/>
                <a:gd name="T8" fmla="*/ 6 w 6"/>
                <a:gd name="T9" fmla="*/ 3 h 17"/>
                <a:gd name="T10" fmla="*/ 5 w 6"/>
                <a:gd name="T11" fmla="*/ 2 h 17"/>
                <a:gd name="T12" fmla="*/ 4 w 6"/>
                <a:gd name="T13" fmla="*/ 3 h 17"/>
                <a:gd name="T14" fmla="*/ 5 w 6"/>
                <a:gd name="T15" fmla="*/ 5 h 17"/>
                <a:gd name="T16" fmla="*/ 5 w 6"/>
                <a:gd name="T17" fmla="*/ 9 h 17"/>
                <a:gd name="T18" fmla="*/ 6 w 6"/>
                <a:gd name="T19" fmla="*/ 14 h 17"/>
                <a:gd name="T20" fmla="*/ 4 w 6"/>
                <a:gd name="T21" fmla="*/ 17 h 17"/>
                <a:gd name="T22" fmla="*/ 1 w 6"/>
                <a:gd name="T23" fmla="*/ 17 h 17"/>
                <a:gd name="T24" fmla="*/ 1 w 6"/>
                <a:gd name="T25" fmla="*/ 10 h 17"/>
                <a:gd name="T26" fmla="*/ 2 w 6"/>
                <a:gd name="T27" fmla="*/ 3 h 17"/>
                <a:gd name="T28" fmla="*/ 2 w 6"/>
                <a:gd name="T29" fmla="*/ 2 h 17"/>
                <a:gd name="T30" fmla="*/ 1 w 6"/>
                <a:gd name="T31" fmla="*/ 2 h 17"/>
                <a:gd name="T32" fmla="*/ 0 w 6"/>
                <a:gd name="T33" fmla="*/ 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" h="17">
                  <a:moveTo>
                    <a:pt x="0" y="3"/>
                  </a:moveTo>
                  <a:cubicBezTo>
                    <a:pt x="0" y="3"/>
                    <a:pt x="1" y="2"/>
                    <a:pt x="1" y="1"/>
                  </a:cubicBezTo>
                  <a:cubicBezTo>
                    <a:pt x="2" y="1"/>
                    <a:pt x="2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4" y="0"/>
                    <a:pt x="5" y="1"/>
                    <a:pt x="6" y="3"/>
                  </a:cubicBezTo>
                  <a:cubicBezTo>
                    <a:pt x="6" y="3"/>
                    <a:pt x="5" y="1"/>
                    <a:pt x="5" y="2"/>
                  </a:cubicBezTo>
                  <a:cubicBezTo>
                    <a:pt x="4" y="2"/>
                    <a:pt x="4" y="3"/>
                    <a:pt x="4" y="3"/>
                  </a:cubicBezTo>
                  <a:cubicBezTo>
                    <a:pt x="4" y="3"/>
                    <a:pt x="5" y="5"/>
                    <a:pt x="5" y="5"/>
                  </a:cubicBezTo>
                  <a:cubicBezTo>
                    <a:pt x="5" y="5"/>
                    <a:pt x="5" y="8"/>
                    <a:pt x="5" y="9"/>
                  </a:cubicBezTo>
                  <a:cubicBezTo>
                    <a:pt x="5" y="10"/>
                    <a:pt x="6" y="14"/>
                    <a:pt x="6" y="14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5"/>
                    <a:pt x="2" y="3"/>
                  </a:cubicBezTo>
                  <a:cubicBezTo>
                    <a:pt x="3" y="3"/>
                    <a:pt x="2" y="3"/>
                    <a:pt x="2" y="2"/>
                  </a:cubicBezTo>
                  <a:cubicBezTo>
                    <a:pt x="2" y="2"/>
                    <a:pt x="2" y="2"/>
                    <a:pt x="1" y="2"/>
                  </a:cubicBezTo>
                  <a:cubicBezTo>
                    <a:pt x="1" y="2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2" name="Freeform 12"/>
            <p:cNvSpPr>
              <a:spLocks/>
            </p:cNvSpPr>
            <p:nvPr/>
          </p:nvSpPr>
          <p:spPr bwMode="auto">
            <a:xfrm>
              <a:off x="938212" y="2730500"/>
              <a:ext cx="1350963" cy="1677987"/>
            </a:xfrm>
            <a:custGeom>
              <a:avLst/>
              <a:gdLst>
                <a:gd name="T0" fmla="*/ 24 w 41"/>
                <a:gd name="T1" fmla="*/ 0 h 51"/>
                <a:gd name="T2" fmla="*/ 24 w 41"/>
                <a:gd name="T3" fmla="*/ 1 h 51"/>
                <a:gd name="T4" fmla="*/ 26 w 41"/>
                <a:gd name="T5" fmla="*/ 2 h 51"/>
                <a:gd name="T6" fmla="*/ 27 w 41"/>
                <a:gd name="T7" fmla="*/ 3 h 51"/>
                <a:gd name="T8" fmla="*/ 35 w 41"/>
                <a:gd name="T9" fmla="*/ 5 h 51"/>
                <a:gd name="T10" fmla="*/ 37 w 41"/>
                <a:gd name="T11" fmla="*/ 8 h 51"/>
                <a:gd name="T12" fmla="*/ 38 w 41"/>
                <a:gd name="T13" fmla="*/ 15 h 51"/>
                <a:gd name="T14" fmla="*/ 41 w 41"/>
                <a:gd name="T15" fmla="*/ 28 h 51"/>
                <a:gd name="T16" fmla="*/ 39 w 41"/>
                <a:gd name="T17" fmla="*/ 35 h 51"/>
                <a:gd name="T18" fmla="*/ 39 w 41"/>
                <a:gd name="T19" fmla="*/ 37 h 51"/>
                <a:gd name="T20" fmla="*/ 38 w 41"/>
                <a:gd name="T21" fmla="*/ 40 h 51"/>
                <a:gd name="T22" fmla="*/ 37 w 41"/>
                <a:gd name="T23" fmla="*/ 41 h 51"/>
                <a:gd name="T24" fmla="*/ 33 w 41"/>
                <a:gd name="T25" fmla="*/ 46 h 51"/>
                <a:gd name="T26" fmla="*/ 31 w 41"/>
                <a:gd name="T27" fmla="*/ 44 h 51"/>
                <a:gd name="T28" fmla="*/ 23 w 41"/>
                <a:gd name="T29" fmla="*/ 46 h 51"/>
                <a:gd name="T30" fmla="*/ 21 w 41"/>
                <a:gd name="T31" fmla="*/ 42 h 51"/>
                <a:gd name="T32" fmla="*/ 18 w 41"/>
                <a:gd name="T33" fmla="*/ 47 h 51"/>
                <a:gd name="T34" fmla="*/ 7 w 41"/>
                <a:gd name="T35" fmla="*/ 46 h 51"/>
                <a:gd name="T36" fmla="*/ 8 w 41"/>
                <a:gd name="T37" fmla="*/ 42 h 51"/>
                <a:gd name="T38" fmla="*/ 9 w 41"/>
                <a:gd name="T39" fmla="*/ 31 h 51"/>
                <a:gd name="T40" fmla="*/ 10 w 41"/>
                <a:gd name="T41" fmla="*/ 28 h 51"/>
                <a:gd name="T42" fmla="*/ 11 w 41"/>
                <a:gd name="T43" fmla="*/ 22 h 51"/>
                <a:gd name="T44" fmla="*/ 10 w 41"/>
                <a:gd name="T45" fmla="*/ 21 h 51"/>
                <a:gd name="T46" fmla="*/ 10 w 41"/>
                <a:gd name="T47" fmla="*/ 23 h 51"/>
                <a:gd name="T48" fmla="*/ 9 w 41"/>
                <a:gd name="T49" fmla="*/ 30 h 51"/>
                <a:gd name="T50" fmla="*/ 8 w 41"/>
                <a:gd name="T51" fmla="*/ 36 h 51"/>
                <a:gd name="T52" fmla="*/ 6 w 41"/>
                <a:gd name="T53" fmla="*/ 45 h 51"/>
                <a:gd name="T54" fmla="*/ 6 w 41"/>
                <a:gd name="T55" fmla="*/ 49 h 51"/>
                <a:gd name="T56" fmla="*/ 0 w 41"/>
                <a:gd name="T57" fmla="*/ 48 h 51"/>
                <a:gd name="T58" fmla="*/ 2 w 41"/>
                <a:gd name="T59" fmla="*/ 36 h 51"/>
                <a:gd name="T60" fmla="*/ 4 w 41"/>
                <a:gd name="T61" fmla="*/ 23 h 51"/>
                <a:gd name="T62" fmla="*/ 4 w 41"/>
                <a:gd name="T63" fmla="*/ 18 h 51"/>
                <a:gd name="T64" fmla="*/ 5 w 41"/>
                <a:gd name="T65" fmla="*/ 14 h 51"/>
                <a:gd name="T66" fmla="*/ 6 w 41"/>
                <a:gd name="T67" fmla="*/ 7 h 51"/>
                <a:gd name="T68" fmla="*/ 10 w 41"/>
                <a:gd name="T69" fmla="*/ 5 h 51"/>
                <a:gd name="T70" fmla="*/ 14 w 41"/>
                <a:gd name="T71" fmla="*/ 4 h 51"/>
                <a:gd name="T72" fmla="*/ 16 w 41"/>
                <a:gd name="T73" fmla="*/ 1 h 51"/>
                <a:gd name="T74" fmla="*/ 17 w 41"/>
                <a:gd name="T75" fmla="*/ 1 h 51"/>
                <a:gd name="T76" fmla="*/ 17 w 41"/>
                <a:gd name="T77" fmla="*/ 8 h 51"/>
                <a:gd name="T78" fmla="*/ 20 w 41"/>
                <a:gd name="T79" fmla="*/ 20 h 51"/>
                <a:gd name="T80" fmla="*/ 23 w 41"/>
                <a:gd name="T81" fmla="*/ 6 h 51"/>
                <a:gd name="T82" fmla="*/ 24 w 41"/>
                <a:gd name="T83" fmla="*/ 1 h 51"/>
                <a:gd name="T84" fmla="*/ 24 w 41"/>
                <a:gd name="T85" fmla="*/ 0 h 51"/>
                <a:gd name="T86" fmla="*/ 24 w 41"/>
                <a:gd name="T8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1" h="51">
                  <a:moveTo>
                    <a:pt x="24" y="0"/>
                  </a:moveTo>
                  <a:cubicBezTo>
                    <a:pt x="24" y="0"/>
                    <a:pt x="24" y="0"/>
                    <a:pt x="24" y="1"/>
                  </a:cubicBezTo>
                  <a:cubicBezTo>
                    <a:pt x="25" y="1"/>
                    <a:pt x="25" y="1"/>
                    <a:pt x="26" y="2"/>
                  </a:cubicBezTo>
                  <a:cubicBezTo>
                    <a:pt x="26" y="3"/>
                    <a:pt x="27" y="3"/>
                    <a:pt x="27" y="3"/>
                  </a:cubicBezTo>
                  <a:cubicBezTo>
                    <a:pt x="27" y="3"/>
                    <a:pt x="33" y="5"/>
                    <a:pt x="35" y="5"/>
                  </a:cubicBezTo>
                  <a:cubicBezTo>
                    <a:pt x="37" y="6"/>
                    <a:pt x="37" y="7"/>
                    <a:pt x="37" y="8"/>
                  </a:cubicBezTo>
                  <a:cubicBezTo>
                    <a:pt x="38" y="10"/>
                    <a:pt x="38" y="15"/>
                    <a:pt x="38" y="15"/>
                  </a:cubicBezTo>
                  <a:cubicBezTo>
                    <a:pt x="38" y="15"/>
                    <a:pt x="41" y="22"/>
                    <a:pt x="41" y="28"/>
                  </a:cubicBezTo>
                  <a:cubicBezTo>
                    <a:pt x="41" y="31"/>
                    <a:pt x="39" y="35"/>
                    <a:pt x="39" y="35"/>
                  </a:cubicBezTo>
                  <a:cubicBezTo>
                    <a:pt x="39" y="35"/>
                    <a:pt x="39" y="36"/>
                    <a:pt x="39" y="37"/>
                  </a:cubicBezTo>
                  <a:cubicBezTo>
                    <a:pt x="38" y="37"/>
                    <a:pt x="38" y="39"/>
                    <a:pt x="38" y="40"/>
                  </a:cubicBezTo>
                  <a:cubicBezTo>
                    <a:pt x="38" y="40"/>
                    <a:pt x="37" y="41"/>
                    <a:pt x="37" y="41"/>
                  </a:cubicBezTo>
                  <a:cubicBezTo>
                    <a:pt x="35" y="44"/>
                    <a:pt x="33" y="47"/>
                    <a:pt x="33" y="46"/>
                  </a:cubicBezTo>
                  <a:cubicBezTo>
                    <a:pt x="31" y="44"/>
                    <a:pt x="31" y="44"/>
                    <a:pt x="31" y="44"/>
                  </a:cubicBezTo>
                  <a:cubicBezTo>
                    <a:pt x="31" y="44"/>
                    <a:pt x="27" y="48"/>
                    <a:pt x="23" y="46"/>
                  </a:cubicBezTo>
                  <a:cubicBezTo>
                    <a:pt x="22" y="45"/>
                    <a:pt x="21" y="42"/>
                    <a:pt x="21" y="42"/>
                  </a:cubicBezTo>
                  <a:cubicBezTo>
                    <a:pt x="21" y="42"/>
                    <a:pt x="21" y="48"/>
                    <a:pt x="18" y="47"/>
                  </a:cubicBezTo>
                  <a:cubicBezTo>
                    <a:pt x="15" y="47"/>
                    <a:pt x="9" y="47"/>
                    <a:pt x="7" y="46"/>
                  </a:cubicBezTo>
                  <a:cubicBezTo>
                    <a:pt x="7" y="45"/>
                    <a:pt x="8" y="42"/>
                    <a:pt x="8" y="42"/>
                  </a:cubicBezTo>
                  <a:cubicBezTo>
                    <a:pt x="8" y="42"/>
                    <a:pt x="8" y="34"/>
                    <a:pt x="9" y="31"/>
                  </a:cubicBezTo>
                  <a:cubicBezTo>
                    <a:pt x="9" y="30"/>
                    <a:pt x="10" y="28"/>
                    <a:pt x="10" y="28"/>
                  </a:cubicBezTo>
                  <a:cubicBezTo>
                    <a:pt x="11" y="25"/>
                    <a:pt x="11" y="22"/>
                    <a:pt x="11" y="22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1"/>
                    <a:pt x="10" y="23"/>
                    <a:pt x="10" y="23"/>
                  </a:cubicBezTo>
                  <a:cubicBezTo>
                    <a:pt x="10" y="24"/>
                    <a:pt x="10" y="29"/>
                    <a:pt x="9" y="30"/>
                  </a:cubicBezTo>
                  <a:cubicBezTo>
                    <a:pt x="9" y="32"/>
                    <a:pt x="8" y="36"/>
                    <a:pt x="8" y="36"/>
                  </a:cubicBezTo>
                  <a:cubicBezTo>
                    <a:pt x="8" y="36"/>
                    <a:pt x="6" y="44"/>
                    <a:pt x="6" y="45"/>
                  </a:cubicBezTo>
                  <a:cubicBezTo>
                    <a:pt x="6" y="47"/>
                    <a:pt x="6" y="49"/>
                    <a:pt x="6" y="49"/>
                  </a:cubicBezTo>
                  <a:cubicBezTo>
                    <a:pt x="6" y="49"/>
                    <a:pt x="1" y="51"/>
                    <a:pt x="0" y="48"/>
                  </a:cubicBezTo>
                  <a:cubicBezTo>
                    <a:pt x="0" y="48"/>
                    <a:pt x="1" y="37"/>
                    <a:pt x="2" y="36"/>
                  </a:cubicBezTo>
                  <a:cubicBezTo>
                    <a:pt x="3" y="34"/>
                    <a:pt x="3" y="26"/>
                    <a:pt x="4" y="23"/>
                  </a:cubicBezTo>
                  <a:cubicBezTo>
                    <a:pt x="4" y="22"/>
                    <a:pt x="4" y="18"/>
                    <a:pt x="4" y="18"/>
                  </a:cubicBezTo>
                  <a:cubicBezTo>
                    <a:pt x="4" y="18"/>
                    <a:pt x="4" y="15"/>
                    <a:pt x="5" y="14"/>
                  </a:cubicBezTo>
                  <a:cubicBezTo>
                    <a:pt x="6" y="12"/>
                    <a:pt x="4" y="8"/>
                    <a:pt x="6" y="7"/>
                  </a:cubicBezTo>
                  <a:cubicBezTo>
                    <a:pt x="8" y="7"/>
                    <a:pt x="10" y="5"/>
                    <a:pt x="10" y="5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4" y="4"/>
                    <a:pt x="15" y="3"/>
                    <a:pt x="16" y="1"/>
                  </a:cubicBezTo>
                  <a:cubicBezTo>
                    <a:pt x="16" y="1"/>
                    <a:pt x="17" y="1"/>
                    <a:pt x="17" y="1"/>
                  </a:cubicBezTo>
                  <a:cubicBezTo>
                    <a:pt x="17" y="1"/>
                    <a:pt x="15" y="2"/>
                    <a:pt x="17" y="8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0" y="20"/>
                    <a:pt x="23" y="8"/>
                    <a:pt x="23" y="6"/>
                  </a:cubicBezTo>
                  <a:cubicBezTo>
                    <a:pt x="24" y="5"/>
                    <a:pt x="25" y="2"/>
                    <a:pt x="24" y="1"/>
                  </a:cubicBezTo>
                  <a:cubicBezTo>
                    <a:pt x="24" y="1"/>
                    <a:pt x="24" y="1"/>
                    <a:pt x="24" y="0"/>
                  </a:cubicBezTo>
                  <a:cubicBezTo>
                    <a:pt x="24" y="0"/>
                    <a:pt x="24" y="0"/>
                    <a:pt x="24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3" name="Freeform 13"/>
            <p:cNvSpPr>
              <a:spLocks/>
            </p:cNvSpPr>
            <p:nvPr/>
          </p:nvSpPr>
          <p:spPr bwMode="auto">
            <a:xfrm>
              <a:off x="1366838" y="2170113"/>
              <a:ext cx="427038" cy="395287"/>
            </a:xfrm>
            <a:custGeom>
              <a:avLst/>
              <a:gdLst>
                <a:gd name="T0" fmla="*/ 12 w 13"/>
                <a:gd name="T1" fmla="*/ 9 h 12"/>
                <a:gd name="T2" fmla="*/ 13 w 13"/>
                <a:gd name="T3" fmla="*/ 7 h 12"/>
                <a:gd name="T4" fmla="*/ 12 w 13"/>
                <a:gd name="T5" fmla="*/ 4 h 12"/>
                <a:gd name="T6" fmla="*/ 9 w 13"/>
                <a:gd name="T7" fmla="*/ 1 h 12"/>
                <a:gd name="T8" fmla="*/ 6 w 13"/>
                <a:gd name="T9" fmla="*/ 0 h 12"/>
                <a:gd name="T10" fmla="*/ 3 w 13"/>
                <a:gd name="T11" fmla="*/ 2 h 12"/>
                <a:gd name="T12" fmla="*/ 0 w 13"/>
                <a:gd name="T13" fmla="*/ 6 h 12"/>
                <a:gd name="T14" fmla="*/ 0 w 13"/>
                <a:gd name="T15" fmla="*/ 8 h 12"/>
                <a:gd name="T16" fmla="*/ 1 w 13"/>
                <a:gd name="T17" fmla="*/ 9 h 12"/>
                <a:gd name="T18" fmla="*/ 1 w 13"/>
                <a:gd name="T19" fmla="*/ 10 h 12"/>
                <a:gd name="T20" fmla="*/ 4 w 13"/>
                <a:gd name="T21" fmla="*/ 12 h 12"/>
                <a:gd name="T22" fmla="*/ 11 w 13"/>
                <a:gd name="T23" fmla="*/ 11 h 12"/>
                <a:gd name="T24" fmla="*/ 12 w 13"/>
                <a:gd name="T25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" h="12">
                  <a:moveTo>
                    <a:pt x="12" y="9"/>
                  </a:moveTo>
                  <a:cubicBezTo>
                    <a:pt x="12" y="9"/>
                    <a:pt x="13" y="8"/>
                    <a:pt x="13" y="7"/>
                  </a:cubicBezTo>
                  <a:cubicBezTo>
                    <a:pt x="12" y="6"/>
                    <a:pt x="13" y="5"/>
                    <a:pt x="12" y="4"/>
                  </a:cubicBezTo>
                  <a:cubicBezTo>
                    <a:pt x="12" y="3"/>
                    <a:pt x="11" y="1"/>
                    <a:pt x="9" y="1"/>
                  </a:cubicBezTo>
                  <a:cubicBezTo>
                    <a:pt x="7" y="1"/>
                    <a:pt x="8" y="0"/>
                    <a:pt x="6" y="0"/>
                  </a:cubicBezTo>
                  <a:cubicBezTo>
                    <a:pt x="3" y="0"/>
                    <a:pt x="4" y="0"/>
                    <a:pt x="3" y="2"/>
                  </a:cubicBezTo>
                  <a:cubicBezTo>
                    <a:pt x="2" y="4"/>
                    <a:pt x="0" y="4"/>
                    <a:pt x="0" y="6"/>
                  </a:cubicBezTo>
                  <a:cubicBezTo>
                    <a:pt x="0" y="7"/>
                    <a:pt x="0" y="8"/>
                    <a:pt x="0" y="8"/>
                  </a:cubicBezTo>
                  <a:cubicBezTo>
                    <a:pt x="0" y="8"/>
                    <a:pt x="0" y="8"/>
                    <a:pt x="1" y="9"/>
                  </a:cubicBezTo>
                  <a:cubicBezTo>
                    <a:pt x="1" y="9"/>
                    <a:pt x="1" y="10"/>
                    <a:pt x="1" y="10"/>
                  </a:cubicBezTo>
                  <a:cubicBezTo>
                    <a:pt x="1" y="10"/>
                    <a:pt x="2" y="12"/>
                    <a:pt x="4" y="12"/>
                  </a:cubicBezTo>
                  <a:cubicBezTo>
                    <a:pt x="6" y="12"/>
                    <a:pt x="11" y="11"/>
                    <a:pt x="11" y="11"/>
                  </a:cubicBezTo>
                  <a:lnTo>
                    <a:pt x="12" y="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4" name="Freeform 14"/>
            <p:cNvSpPr>
              <a:spLocks/>
            </p:cNvSpPr>
            <p:nvPr/>
          </p:nvSpPr>
          <p:spPr bwMode="auto">
            <a:xfrm>
              <a:off x="1398588" y="2268538"/>
              <a:ext cx="395288" cy="593725"/>
            </a:xfrm>
            <a:custGeom>
              <a:avLst/>
              <a:gdLst>
                <a:gd name="T0" fmla="*/ 10 w 12"/>
                <a:gd name="T1" fmla="*/ 14 h 18"/>
                <a:gd name="T2" fmla="*/ 10 w 12"/>
                <a:gd name="T3" fmla="*/ 13 h 18"/>
                <a:gd name="T4" fmla="*/ 10 w 12"/>
                <a:gd name="T5" fmla="*/ 11 h 18"/>
                <a:gd name="T6" fmla="*/ 10 w 12"/>
                <a:gd name="T7" fmla="*/ 9 h 18"/>
                <a:gd name="T8" fmla="*/ 12 w 12"/>
                <a:gd name="T9" fmla="*/ 8 h 18"/>
                <a:gd name="T10" fmla="*/ 12 w 12"/>
                <a:gd name="T11" fmla="*/ 6 h 18"/>
                <a:gd name="T12" fmla="*/ 12 w 12"/>
                <a:gd name="T13" fmla="*/ 5 h 18"/>
                <a:gd name="T14" fmla="*/ 11 w 12"/>
                <a:gd name="T15" fmla="*/ 6 h 18"/>
                <a:gd name="T16" fmla="*/ 10 w 12"/>
                <a:gd name="T17" fmla="*/ 8 h 18"/>
                <a:gd name="T18" fmla="*/ 10 w 12"/>
                <a:gd name="T19" fmla="*/ 5 h 18"/>
                <a:gd name="T20" fmla="*/ 10 w 12"/>
                <a:gd name="T21" fmla="*/ 4 h 18"/>
                <a:gd name="T22" fmla="*/ 9 w 12"/>
                <a:gd name="T23" fmla="*/ 1 h 18"/>
                <a:gd name="T24" fmla="*/ 7 w 12"/>
                <a:gd name="T25" fmla="*/ 0 h 18"/>
                <a:gd name="T26" fmla="*/ 4 w 12"/>
                <a:gd name="T27" fmla="*/ 0 h 18"/>
                <a:gd name="T28" fmla="*/ 1 w 12"/>
                <a:gd name="T29" fmla="*/ 2 h 18"/>
                <a:gd name="T30" fmla="*/ 1 w 12"/>
                <a:gd name="T31" fmla="*/ 4 h 18"/>
                <a:gd name="T32" fmla="*/ 1 w 12"/>
                <a:gd name="T33" fmla="*/ 6 h 18"/>
                <a:gd name="T34" fmla="*/ 1 w 12"/>
                <a:gd name="T35" fmla="*/ 8 h 18"/>
                <a:gd name="T36" fmla="*/ 1 w 12"/>
                <a:gd name="T37" fmla="*/ 8 h 18"/>
                <a:gd name="T38" fmla="*/ 1 w 12"/>
                <a:gd name="T39" fmla="*/ 7 h 18"/>
                <a:gd name="T40" fmla="*/ 0 w 12"/>
                <a:gd name="T41" fmla="*/ 6 h 18"/>
                <a:gd name="T42" fmla="*/ 0 w 12"/>
                <a:gd name="T43" fmla="*/ 7 h 18"/>
                <a:gd name="T44" fmla="*/ 0 w 12"/>
                <a:gd name="T45" fmla="*/ 9 h 18"/>
                <a:gd name="T46" fmla="*/ 2 w 12"/>
                <a:gd name="T47" fmla="*/ 9 h 18"/>
                <a:gd name="T48" fmla="*/ 2 w 12"/>
                <a:gd name="T49" fmla="*/ 11 h 18"/>
                <a:gd name="T50" fmla="*/ 3 w 12"/>
                <a:gd name="T51" fmla="*/ 15 h 18"/>
                <a:gd name="T52" fmla="*/ 3 w 12"/>
                <a:gd name="T53" fmla="*/ 15 h 18"/>
                <a:gd name="T54" fmla="*/ 6 w 12"/>
                <a:gd name="T55" fmla="*/ 18 h 18"/>
                <a:gd name="T56" fmla="*/ 10 w 12"/>
                <a:gd name="T57" fmla="*/ 1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2" h="18">
                  <a:moveTo>
                    <a:pt x="10" y="14"/>
                  </a:moveTo>
                  <a:cubicBezTo>
                    <a:pt x="10" y="14"/>
                    <a:pt x="10" y="14"/>
                    <a:pt x="10" y="13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10"/>
                    <a:pt x="10" y="9"/>
                    <a:pt x="10" y="9"/>
                  </a:cubicBezTo>
                  <a:cubicBezTo>
                    <a:pt x="10" y="9"/>
                    <a:pt x="11" y="10"/>
                    <a:pt x="12" y="8"/>
                  </a:cubicBezTo>
                  <a:cubicBezTo>
                    <a:pt x="12" y="7"/>
                    <a:pt x="12" y="6"/>
                    <a:pt x="12" y="6"/>
                  </a:cubicBezTo>
                  <a:cubicBezTo>
                    <a:pt x="12" y="6"/>
                    <a:pt x="12" y="5"/>
                    <a:pt x="12" y="5"/>
                  </a:cubicBezTo>
                  <a:cubicBezTo>
                    <a:pt x="12" y="5"/>
                    <a:pt x="11" y="5"/>
                    <a:pt x="11" y="6"/>
                  </a:cubicBezTo>
                  <a:cubicBezTo>
                    <a:pt x="11" y="6"/>
                    <a:pt x="11" y="7"/>
                    <a:pt x="10" y="8"/>
                  </a:cubicBezTo>
                  <a:cubicBezTo>
                    <a:pt x="10" y="8"/>
                    <a:pt x="10" y="5"/>
                    <a:pt x="10" y="5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3"/>
                    <a:pt x="9" y="1"/>
                    <a:pt x="9" y="1"/>
                  </a:cubicBezTo>
                  <a:cubicBezTo>
                    <a:pt x="9" y="1"/>
                    <a:pt x="8" y="0"/>
                    <a:pt x="7" y="0"/>
                  </a:cubicBezTo>
                  <a:cubicBezTo>
                    <a:pt x="5" y="0"/>
                    <a:pt x="4" y="0"/>
                    <a:pt x="4" y="0"/>
                  </a:cubicBezTo>
                  <a:cubicBezTo>
                    <a:pt x="4" y="0"/>
                    <a:pt x="2" y="0"/>
                    <a:pt x="1" y="2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1" y="4"/>
                    <a:pt x="1" y="6"/>
                  </a:cubicBezTo>
                  <a:cubicBezTo>
                    <a:pt x="1" y="6"/>
                    <a:pt x="1" y="7"/>
                    <a:pt x="1" y="8"/>
                  </a:cubicBezTo>
                  <a:cubicBezTo>
                    <a:pt x="2" y="8"/>
                    <a:pt x="1" y="8"/>
                    <a:pt x="1" y="8"/>
                  </a:cubicBezTo>
                  <a:cubicBezTo>
                    <a:pt x="1" y="8"/>
                    <a:pt x="1" y="8"/>
                    <a:pt x="1" y="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7"/>
                    <a:pt x="0" y="7"/>
                  </a:cubicBezTo>
                  <a:cubicBezTo>
                    <a:pt x="0" y="8"/>
                    <a:pt x="0" y="8"/>
                    <a:pt x="0" y="9"/>
                  </a:cubicBezTo>
                  <a:cubicBezTo>
                    <a:pt x="1" y="9"/>
                    <a:pt x="1" y="10"/>
                    <a:pt x="2" y="9"/>
                  </a:cubicBezTo>
                  <a:cubicBezTo>
                    <a:pt x="2" y="10"/>
                    <a:pt x="2" y="11"/>
                    <a:pt x="2" y="11"/>
                  </a:cubicBezTo>
                  <a:cubicBezTo>
                    <a:pt x="2" y="11"/>
                    <a:pt x="3" y="14"/>
                    <a:pt x="3" y="15"/>
                  </a:cubicBezTo>
                  <a:cubicBezTo>
                    <a:pt x="3" y="15"/>
                    <a:pt x="2" y="15"/>
                    <a:pt x="3" y="15"/>
                  </a:cubicBezTo>
                  <a:cubicBezTo>
                    <a:pt x="3" y="15"/>
                    <a:pt x="4" y="17"/>
                    <a:pt x="6" y="18"/>
                  </a:cubicBezTo>
                  <a:cubicBezTo>
                    <a:pt x="6" y="18"/>
                    <a:pt x="10" y="16"/>
                    <a:pt x="10" y="14"/>
                  </a:cubicBezTo>
                  <a:close/>
                </a:path>
              </a:pathLst>
            </a:custGeom>
            <a:solidFill>
              <a:srgbClr val="ECC1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5" name="Freeform 15"/>
            <p:cNvSpPr>
              <a:spLocks/>
            </p:cNvSpPr>
            <p:nvPr/>
          </p:nvSpPr>
          <p:spPr bwMode="auto">
            <a:xfrm>
              <a:off x="1958975" y="4144963"/>
              <a:ext cx="98425" cy="131762"/>
            </a:xfrm>
            <a:custGeom>
              <a:avLst/>
              <a:gdLst>
                <a:gd name="T0" fmla="*/ 2 w 3"/>
                <a:gd name="T1" fmla="*/ 3 h 4"/>
                <a:gd name="T2" fmla="*/ 3 w 3"/>
                <a:gd name="T3" fmla="*/ 3 h 4"/>
                <a:gd name="T4" fmla="*/ 0 w 3"/>
                <a:gd name="T5" fmla="*/ 0 h 4"/>
                <a:gd name="T6" fmla="*/ 0 w 3"/>
                <a:gd name="T7" fmla="*/ 1 h 4"/>
                <a:gd name="T8" fmla="*/ 2 w 3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4">
                  <a:moveTo>
                    <a:pt x="2" y="3"/>
                  </a:moveTo>
                  <a:cubicBezTo>
                    <a:pt x="2" y="3"/>
                    <a:pt x="2" y="4"/>
                    <a:pt x="3" y="3"/>
                  </a:cubicBezTo>
                  <a:cubicBezTo>
                    <a:pt x="3" y="3"/>
                    <a:pt x="2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lnTo>
                    <a:pt x="2" y="3"/>
                  </a:lnTo>
                  <a:close/>
                </a:path>
              </a:pathLst>
            </a:custGeom>
            <a:solidFill>
              <a:srgbClr val="E6E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6" name="Freeform 16"/>
            <p:cNvSpPr>
              <a:spLocks/>
            </p:cNvSpPr>
            <p:nvPr/>
          </p:nvSpPr>
          <p:spPr bwMode="auto">
            <a:xfrm>
              <a:off x="1958975" y="4178300"/>
              <a:ext cx="66675" cy="98425"/>
            </a:xfrm>
            <a:custGeom>
              <a:avLst/>
              <a:gdLst>
                <a:gd name="T0" fmla="*/ 2 w 2"/>
                <a:gd name="T1" fmla="*/ 2 h 3"/>
                <a:gd name="T2" fmla="*/ 2 w 2"/>
                <a:gd name="T3" fmla="*/ 2 h 3"/>
                <a:gd name="T4" fmla="*/ 1 w 2"/>
                <a:gd name="T5" fmla="*/ 1 h 3"/>
                <a:gd name="T6" fmla="*/ 0 w 2"/>
                <a:gd name="T7" fmla="*/ 0 h 3"/>
                <a:gd name="T8" fmla="*/ 2 w 2"/>
                <a:gd name="T9" fmla="*/ 2 h 3"/>
                <a:gd name="T10" fmla="*/ 2 w 2"/>
                <a:gd name="T11" fmla="*/ 2 h 3"/>
                <a:gd name="T12" fmla="*/ 2 w 2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">
                  <a:moveTo>
                    <a:pt x="2" y="2"/>
                  </a:move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1"/>
                    <a:pt x="1" y="1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3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lose/>
                </a:path>
              </a:pathLst>
            </a:custGeom>
            <a:solidFill>
              <a:srgbClr val="ECC1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7" name="Freeform 17"/>
            <p:cNvSpPr>
              <a:spLocks/>
            </p:cNvSpPr>
            <p:nvPr/>
          </p:nvSpPr>
          <p:spPr bwMode="auto">
            <a:xfrm>
              <a:off x="938212" y="4276725"/>
              <a:ext cx="230188" cy="295275"/>
            </a:xfrm>
            <a:custGeom>
              <a:avLst/>
              <a:gdLst>
                <a:gd name="T0" fmla="*/ 6 w 7"/>
                <a:gd name="T1" fmla="*/ 2 h 9"/>
                <a:gd name="T2" fmla="*/ 6 w 7"/>
                <a:gd name="T3" fmla="*/ 5 h 9"/>
                <a:gd name="T4" fmla="*/ 6 w 7"/>
                <a:gd name="T5" fmla="*/ 6 h 9"/>
                <a:gd name="T6" fmla="*/ 7 w 7"/>
                <a:gd name="T7" fmla="*/ 8 h 9"/>
                <a:gd name="T8" fmla="*/ 5 w 7"/>
                <a:gd name="T9" fmla="*/ 7 h 9"/>
                <a:gd name="T10" fmla="*/ 5 w 7"/>
                <a:gd name="T11" fmla="*/ 8 h 9"/>
                <a:gd name="T12" fmla="*/ 2 w 7"/>
                <a:gd name="T13" fmla="*/ 7 h 9"/>
                <a:gd name="T14" fmla="*/ 1 w 7"/>
                <a:gd name="T15" fmla="*/ 5 h 9"/>
                <a:gd name="T16" fmla="*/ 2 w 7"/>
                <a:gd name="T17" fmla="*/ 1 h 9"/>
                <a:gd name="T18" fmla="*/ 6 w 7"/>
                <a:gd name="T19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" h="9">
                  <a:moveTo>
                    <a:pt x="6" y="2"/>
                  </a:moveTo>
                  <a:cubicBezTo>
                    <a:pt x="6" y="2"/>
                    <a:pt x="6" y="3"/>
                    <a:pt x="6" y="5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7" y="7"/>
                    <a:pt x="7" y="8"/>
                  </a:cubicBezTo>
                  <a:cubicBezTo>
                    <a:pt x="6" y="8"/>
                    <a:pt x="5" y="7"/>
                    <a:pt x="5" y="7"/>
                  </a:cubicBezTo>
                  <a:cubicBezTo>
                    <a:pt x="5" y="7"/>
                    <a:pt x="5" y="8"/>
                    <a:pt x="5" y="8"/>
                  </a:cubicBezTo>
                  <a:cubicBezTo>
                    <a:pt x="5" y="8"/>
                    <a:pt x="4" y="9"/>
                    <a:pt x="2" y="7"/>
                  </a:cubicBezTo>
                  <a:cubicBezTo>
                    <a:pt x="2" y="7"/>
                    <a:pt x="0" y="7"/>
                    <a:pt x="1" y="5"/>
                  </a:cubicBezTo>
                  <a:cubicBezTo>
                    <a:pt x="1" y="5"/>
                    <a:pt x="2" y="2"/>
                    <a:pt x="2" y="1"/>
                  </a:cubicBezTo>
                  <a:cubicBezTo>
                    <a:pt x="2" y="1"/>
                    <a:pt x="5" y="0"/>
                    <a:pt x="6" y="2"/>
                  </a:cubicBezTo>
                  <a:close/>
                </a:path>
              </a:pathLst>
            </a:custGeom>
            <a:solidFill>
              <a:srgbClr val="ECC1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8" name="Freeform 18"/>
            <p:cNvSpPr>
              <a:spLocks/>
            </p:cNvSpPr>
            <p:nvPr/>
          </p:nvSpPr>
          <p:spPr bwMode="auto">
            <a:xfrm>
              <a:off x="1036638" y="4441825"/>
              <a:ext cx="66675" cy="163512"/>
            </a:xfrm>
            <a:custGeom>
              <a:avLst/>
              <a:gdLst>
                <a:gd name="T0" fmla="*/ 2 w 2"/>
                <a:gd name="T1" fmla="*/ 4 h 5"/>
                <a:gd name="T2" fmla="*/ 1 w 2"/>
                <a:gd name="T3" fmla="*/ 5 h 5"/>
                <a:gd name="T4" fmla="*/ 1 w 2"/>
                <a:gd name="T5" fmla="*/ 5 h 5"/>
                <a:gd name="T6" fmla="*/ 0 w 2"/>
                <a:gd name="T7" fmla="*/ 4 h 5"/>
                <a:gd name="T8" fmla="*/ 0 w 2"/>
                <a:gd name="T9" fmla="*/ 1 h 5"/>
                <a:gd name="T10" fmla="*/ 1 w 2"/>
                <a:gd name="T11" fmla="*/ 0 h 5"/>
                <a:gd name="T12" fmla="*/ 1 w 2"/>
                <a:gd name="T13" fmla="*/ 0 h 5"/>
                <a:gd name="T14" fmla="*/ 2 w 2"/>
                <a:gd name="T15" fmla="*/ 1 h 5"/>
                <a:gd name="T16" fmla="*/ 2 w 2"/>
                <a:gd name="T17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" h="5">
                  <a:moveTo>
                    <a:pt x="2" y="4"/>
                  </a:moveTo>
                  <a:cubicBezTo>
                    <a:pt x="2" y="4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4"/>
                    <a:pt x="0" y="4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1"/>
                    <a:pt x="2" y="1"/>
                  </a:cubicBezTo>
                  <a:lnTo>
                    <a:pt x="2" y="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9" name="Freeform 19"/>
            <p:cNvSpPr>
              <a:spLocks/>
            </p:cNvSpPr>
            <p:nvPr/>
          </p:nvSpPr>
          <p:spPr bwMode="auto">
            <a:xfrm>
              <a:off x="971550" y="5264150"/>
              <a:ext cx="196850" cy="65087"/>
            </a:xfrm>
            <a:custGeom>
              <a:avLst/>
              <a:gdLst>
                <a:gd name="T0" fmla="*/ 6 w 6"/>
                <a:gd name="T1" fmla="*/ 1 h 2"/>
                <a:gd name="T2" fmla="*/ 5 w 6"/>
                <a:gd name="T3" fmla="*/ 2 h 2"/>
                <a:gd name="T4" fmla="*/ 1 w 6"/>
                <a:gd name="T5" fmla="*/ 2 h 2"/>
                <a:gd name="T6" fmla="*/ 0 w 6"/>
                <a:gd name="T7" fmla="*/ 1 h 2"/>
                <a:gd name="T8" fmla="*/ 0 w 6"/>
                <a:gd name="T9" fmla="*/ 1 h 2"/>
                <a:gd name="T10" fmla="*/ 1 w 6"/>
                <a:gd name="T11" fmla="*/ 0 h 2"/>
                <a:gd name="T12" fmla="*/ 5 w 6"/>
                <a:gd name="T13" fmla="*/ 0 h 2"/>
                <a:gd name="T14" fmla="*/ 6 w 6"/>
                <a:gd name="T1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2">
                  <a:moveTo>
                    <a:pt x="6" y="1"/>
                  </a:moveTo>
                  <a:cubicBezTo>
                    <a:pt x="6" y="2"/>
                    <a:pt x="5" y="2"/>
                    <a:pt x="5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6" y="1"/>
                    <a:pt x="6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20" name="Freeform 20"/>
            <p:cNvSpPr>
              <a:spLocks/>
            </p:cNvSpPr>
            <p:nvPr/>
          </p:nvSpPr>
          <p:spPr bwMode="auto">
            <a:xfrm>
              <a:off x="938212" y="4540250"/>
              <a:ext cx="263525" cy="755650"/>
            </a:xfrm>
            <a:custGeom>
              <a:avLst/>
              <a:gdLst>
                <a:gd name="T0" fmla="*/ 8 w 8"/>
                <a:gd name="T1" fmla="*/ 22 h 23"/>
                <a:gd name="T2" fmla="*/ 6 w 8"/>
                <a:gd name="T3" fmla="*/ 23 h 23"/>
                <a:gd name="T4" fmla="*/ 2 w 8"/>
                <a:gd name="T5" fmla="*/ 23 h 23"/>
                <a:gd name="T6" fmla="*/ 0 w 8"/>
                <a:gd name="T7" fmla="*/ 22 h 23"/>
                <a:gd name="T8" fmla="*/ 0 w 8"/>
                <a:gd name="T9" fmla="*/ 2 h 23"/>
                <a:gd name="T10" fmla="*/ 2 w 8"/>
                <a:gd name="T11" fmla="*/ 0 h 23"/>
                <a:gd name="T12" fmla="*/ 6 w 8"/>
                <a:gd name="T13" fmla="*/ 0 h 23"/>
                <a:gd name="T14" fmla="*/ 8 w 8"/>
                <a:gd name="T15" fmla="*/ 2 h 23"/>
                <a:gd name="T16" fmla="*/ 8 w 8"/>
                <a:gd name="T17" fmla="*/ 2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23">
                  <a:moveTo>
                    <a:pt x="8" y="22"/>
                  </a:moveTo>
                  <a:cubicBezTo>
                    <a:pt x="8" y="23"/>
                    <a:pt x="7" y="23"/>
                    <a:pt x="6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1" y="23"/>
                    <a:pt x="0" y="23"/>
                    <a:pt x="0" y="2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8" y="1"/>
                    <a:pt x="8" y="2"/>
                  </a:cubicBezTo>
                  <a:lnTo>
                    <a:pt x="8" y="2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21" name="Freeform 21"/>
            <p:cNvSpPr>
              <a:spLocks/>
            </p:cNvSpPr>
            <p:nvPr/>
          </p:nvSpPr>
          <p:spPr bwMode="auto">
            <a:xfrm>
              <a:off x="938212" y="4276725"/>
              <a:ext cx="196850" cy="65087"/>
            </a:xfrm>
            <a:custGeom>
              <a:avLst/>
              <a:gdLst>
                <a:gd name="T0" fmla="*/ 1 w 6"/>
                <a:gd name="T1" fmla="*/ 1 h 2"/>
                <a:gd name="T2" fmla="*/ 3 w 6"/>
                <a:gd name="T3" fmla="*/ 2 h 2"/>
                <a:gd name="T4" fmla="*/ 5 w 6"/>
                <a:gd name="T5" fmla="*/ 2 h 2"/>
                <a:gd name="T6" fmla="*/ 6 w 6"/>
                <a:gd name="T7" fmla="*/ 2 h 2"/>
                <a:gd name="T8" fmla="*/ 6 w 6"/>
                <a:gd name="T9" fmla="*/ 2 h 2"/>
                <a:gd name="T10" fmla="*/ 1 w 6"/>
                <a:gd name="T11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2">
                  <a:moveTo>
                    <a:pt x="1" y="1"/>
                  </a:moveTo>
                  <a:cubicBezTo>
                    <a:pt x="1" y="1"/>
                    <a:pt x="0" y="2"/>
                    <a:pt x="3" y="2"/>
                  </a:cubicBezTo>
                  <a:cubicBezTo>
                    <a:pt x="3" y="2"/>
                    <a:pt x="4" y="1"/>
                    <a:pt x="5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5" y="0"/>
                    <a:pt x="1" y="1"/>
                  </a:cubicBezTo>
                  <a:close/>
                </a:path>
              </a:pathLst>
            </a:custGeom>
            <a:solidFill>
              <a:srgbClr val="E6E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1953015" y="3820176"/>
            <a:ext cx="1864848" cy="540985"/>
            <a:chOff x="6404010" y="2752319"/>
            <a:chExt cx="1864848" cy="540985"/>
          </a:xfrm>
        </p:grpSpPr>
        <p:sp>
          <p:nvSpPr>
            <p:cNvPr id="82" name="矩形 81"/>
            <p:cNvSpPr/>
            <p:nvPr/>
          </p:nvSpPr>
          <p:spPr>
            <a:xfrm>
              <a:off x="6404010" y="2752319"/>
              <a:ext cx="1864848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defRPr/>
              </a:pPr>
              <a:r>
                <a:rPr lang="zh-CN" altLang="en-US" sz="1400" kern="0" dirty="0">
                  <a:solidFill>
                    <a:prstClr val="black">
                      <a:lumMod val="95000"/>
                      <a:lumOff val="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点击添加标题    </a:t>
              </a:r>
              <a:endParaRPr lang="en-US" altLang="zh-CN" sz="1400" kern="0" dirty="0">
                <a:solidFill>
                  <a:prstClr val="black">
                    <a:lumMod val="95000"/>
                    <a:lumOff val="5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3" name="矩形 82"/>
            <p:cNvSpPr/>
            <p:nvPr/>
          </p:nvSpPr>
          <p:spPr>
            <a:xfrm>
              <a:off x="6404010" y="2985527"/>
              <a:ext cx="1864848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defRPr/>
              </a:pPr>
              <a:r>
                <a:rPr lang="zh-CN" altLang="en-US" sz="1400" kern="0" dirty="0">
                  <a:solidFill>
                    <a:prstClr val="black">
                      <a:lumMod val="95000"/>
                      <a:lumOff val="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点击添加标题    </a:t>
              </a:r>
              <a:endParaRPr lang="en-US" altLang="zh-CN" sz="1400" kern="0" dirty="0">
                <a:solidFill>
                  <a:prstClr val="black">
                    <a:lumMod val="95000"/>
                    <a:lumOff val="5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22" name="组合 121"/>
          <p:cNvGrpSpPr/>
          <p:nvPr/>
        </p:nvGrpSpPr>
        <p:grpSpPr>
          <a:xfrm>
            <a:off x="3863595" y="3608722"/>
            <a:ext cx="318919" cy="752438"/>
            <a:chOff x="-809626" y="2320926"/>
            <a:chExt cx="874714" cy="2063750"/>
          </a:xfrm>
          <a:effectLst>
            <a:reflection blurRad="6350" stA="38000" endPos="27000" dir="5400000" sy="-100000" algn="bl" rotWithShape="0"/>
          </a:effectLst>
        </p:grpSpPr>
        <p:sp>
          <p:nvSpPr>
            <p:cNvPr id="123" name="Freeform 6"/>
            <p:cNvSpPr>
              <a:spLocks/>
            </p:cNvSpPr>
            <p:nvPr/>
          </p:nvSpPr>
          <p:spPr bwMode="auto">
            <a:xfrm>
              <a:off x="-295275" y="4143376"/>
              <a:ext cx="360363" cy="241300"/>
            </a:xfrm>
            <a:custGeom>
              <a:avLst/>
              <a:gdLst>
                <a:gd name="T0" fmla="*/ 10 w 21"/>
                <a:gd name="T1" fmla="*/ 4 h 14"/>
                <a:gd name="T2" fmla="*/ 1 w 21"/>
                <a:gd name="T3" fmla="*/ 6 h 14"/>
                <a:gd name="T4" fmla="*/ 0 w 21"/>
                <a:gd name="T5" fmla="*/ 9 h 14"/>
                <a:gd name="T6" fmla="*/ 0 w 21"/>
                <a:gd name="T7" fmla="*/ 13 h 14"/>
                <a:gd name="T8" fmla="*/ 5 w 21"/>
                <a:gd name="T9" fmla="*/ 14 h 14"/>
                <a:gd name="T10" fmla="*/ 6 w 21"/>
                <a:gd name="T11" fmla="*/ 13 h 14"/>
                <a:gd name="T12" fmla="*/ 12 w 21"/>
                <a:gd name="T13" fmla="*/ 14 h 14"/>
                <a:gd name="T14" fmla="*/ 20 w 21"/>
                <a:gd name="T15" fmla="*/ 12 h 14"/>
                <a:gd name="T16" fmla="*/ 20 w 21"/>
                <a:gd name="T17" fmla="*/ 11 h 14"/>
                <a:gd name="T18" fmla="*/ 17 w 21"/>
                <a:gd name="T19" fmla="*/ 10 h 14"/>
                <a:gd name="T20" fmla="*/ 12 w 21"/>
                <a:gd name="T21" fmla="*/ 8 h 14"/>
                <a:gd name="T22" fmla="*/ 12 w 21"/>
                <a:gd name="T23" fmla="*/ 8 h 14"/>
                <a:gd name="T24" fmla="*/ 10 w 21"/>
                <a:gd name="T25" fmla="*/ 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1" h="14">
                  <a:moveTo>
                    <a:pt x="10" y="4"/>
                  </a:moveTo>
                  <a:cubicBezTo>
                    <a:pt x="10" y="0"/>
                    <a:pt x="1" y="6"/>
                    <a:pt x="1" y="6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11"/>
                    <a:pt x="0" y="13"/>
                  </a:cubicBezTo>
                  <a:cubicBezTo>
                    <a:pt x="1" y="14"/>
                    <a:pt x="5" y="14"/>
                    <a:pt x="5" y="14"/>
                  </a:cubicBezTo>
                  <a:cubicBezTo>
                    <a:pt x="5" y="14"/>
                    <a:pt x="5" y="13"/>
                    <a:pt x="6" y="13"/>
                  </a:cubicBezTo>
                  <a:cubicBezTo>
                    <a:pt x="8" y="14"/>
                    <a:pt x="9" y="14"/>
                    <a:pt x="12" y="14"/>
                  </a:cubicBezTo>
                  <a:cubicBezTo>
                    <a:pt x="14" y="14"/>
                    <a:pt x="20" y="13"/>
                    <a:pt x="20" y="12"/>
                  </a:cubicBezTo>
                  <a:cubicBezTo>
                    <a:pt x="21" y="11"/>
                    <a:pt x="20" y="11"/>
                    <a:pt x="20" y="11"/>
                  </a:cubicBezTo>
                  <a:cubicBezTo>
                    <a:pt x="20" y="11"/>
                    <a:pt x="20" y="10"/>
                    <a:pt x="17" y="10"/>
                  </a:cubicBezTo>
                  <a:cubicBezTo>
                    <a:pt x="14" y="10"/>
                    <a:pt x="12" y="8"/>
                    <a:pt x="12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8"/>
                    <a:pt x="11" y="6"/>
                    <a:pt x="10" y="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24" name="Freeform 7"/>
            <p:cNvSpPr>
              <a:spLocks/>
            </p:cNvSpPr>
            <p:nvPr/>
          </p:nvSpPr>
          <p:spPr bwMode="auto">
            <a:xfrm>
              <a:off x="-192088" y="4229101"/>
              <a:ext cx="239713" cy="103188"/>
            </a:xfrm>
            <a:custGeom>
              <a:avLst/>
              <a:gdLst>
                <a:gd name="T0" fmla="*/ 2 w 14"/>
                <a:gd name="T1" fmla="*/ 5 h 6"/>
                <a:gd name="T2" fmla="*/ 4 w 14"/>
                <a:gd name="T3" fmla="*/ 5 h 6"/>
                <a:gd name="T4" fmla="*/ 10 w 14"/>
                <a:gd name="T5" fmla="*/ 6 h 6"/>
                <a:gd name="T6" fmla="*/ 14 w 14"/>
                <a:gd name="T7" fmla="*/ 4 h 6"/>
                <a:gd name="T8" fmla="*/ 14 w 14"/>
                <a:gd name="T9" fmla="*/ 4 h 6"/>
                <a:gd name="T10" fmla="*/ 10 w 14"/>
                <a:gd name="T11" fmla="*/ 3 h 6"/>
                <a:gd name="T12" fmla="*/ 5 w 14"/>
                <a:gd name="T13" fmla="*/ 0 h 6"/>
                <a:gd name="T14" fmla="*/ 0 w 14"/>
                <a:gd name="T15" fmla="*/ 1 h 6"/>
                <a:gd name="T16" fmla="*/ 2 w 14"/>
                <a:gd name="T17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6">
                  <a:moveTo>
                    <a:pt x="2" y="5"/>
                  </a:moveTo>
                  <a:cubicBezTo>
                    <a:pt x="2" y="5"/>
                    <a:pt x="3" y="5"/>
                    <a:pt x="4" y="5"/>
                  </a:cubicBezTo>
                  <a:cubicBezTo>
                    <a:pt x="5" y="6"/>
                    <a:pt x="10" y="6"/>
                    <a:pt x="10" y="6"/>
                  </a:cubicBezTo>
                  <a:cubicBezTo>
                    <a:pt x="11" y="6"/>
                    <a:pt x="14" y="5"/>
                    <a:pt x="14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3" y="3"/>
                    <a:pt x="13" y="3"/>
                    <a:pt x="10" y="3"/>
                  </a:cubicBezTo>
                  <a:cubicBezTo>
                    <a:pt x="7" y="3"/>
                    <a:pt x="5" y="0"/>
                    <a:pt x="5" y="0"/>
                  </a:cubicBezTo>
                  <a:cubicBezTo>
                    <a:pt x="5" y="0"/>
                    <a:pt x="3" y="0"/>
                    <a:pt x="0" y="1"/>
                  </a:cubicBezTo>
                  <a:lnTo>
                    <a:pt x="2" y="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25" name="Freeform 8"/>
            <p:cNvSpPr>
              <a:spLocks/>
            </p:cNvSpPr>
            <p:nvPr/>
          </p:nvSpPr>
          <p:spPr bwMode="auto">
            <a:xfrm>
              <a:off x="-501650" y="2320926"/>
              <a:ext cx="223838" cy="274638"/>
            </a:xfrm>
            <a:custGeom>
              <a:avLst/>
              <a:gdLst>
                <a:gd name="T0" fmla="*/ 13 w 13"/>
                <a:gd name="T1" fmla="*/ 10 h 16"/>
                <a:gd name="T2" fmla="*/ 13 w 13"/>
                <a:gd name="T3" fmla="*/ 8 h 16"/>
                <a:gd name="T4" fmla="*/ 13 w 13"/>
                <a:gd name="T5" fmla="*/ 8 h 16"/>
                <a:gd name="T6" fmla="*/ 13 w 13"/>
                <a:gd name="T7" fmla="*/ 7 h 16"/>
                <a:gd name="T8" fmla="*/ 13 w 13"/>
                <a:gd name="T9" fmla="*/ 6 h 16"/>
                <a:gd name="T10" fmla="*/ 12 w 13"/>
                <a:gd name="T11" fmla="*/ 4 h 16"/>
                <a:gd name="T12" fmla="*/ 12 w 13"/>
                <a:gd name="T13" fmla="*/ 2 h 16"/>
                <a:gd name="T14" fmla="*/ 8 w 13"/>
                <a:gd name="T15" fmla="*/ 0 h 16"/>
                <a:gd name="T16" fmla="*/ 6 w 13"/>
                <a:gd name="T17" fmla="*/ 0 h 16"/>
                <a:gd name="T18" fmla="*/ 4 w 13"/>
                <a:gd name="T19" fmla="*/ 2 h 16"/>
                <a:gd name="T20" fmla="*/ 2 w 13"/>
                <a:gd name="T21" fmla="*/ 2 h 16"/>
                <a:gd name="T22" fmla="*/ 1 w 13"/>
                <a:gd name="T23" fmla="*/ 4 h 16"/>
                <a:gd name="T24" fmla="*/ 1 w 13"/>
                <a:gd name="T25" fmla="*/ 6 h 16"/>
                <a:gd name="T26" fmla="*/ 1 w 13"/>
                <a:gd name="T27" fmla="*/ 9 h 16"/>
                <a:gd name="T28" fmla="*/ 3 w 13"/>
                <a:gd name="T29" fmla="*/ 13 h 16"/>
                <a:gd name="T30" fmla="*/ 5 w 13"/>
                <a:gd name="T31" fmla="*/ 15 h 16"/>
                <a:gd name="T32" fmla="*/ 5 w 13"/>
                <a:gd name="T33" fmla="*/ 16 h 16"/>
                <a:gd name="T34" fmla="*/ 9 w 13"/>
                <a:gd name="T35" fmla="*/ 16 h 16"/>
                <a:gd name="T36" fmla="*/ 13 w 13"/>
                <a:gd name="T37" fmla="*/ 1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3" h="16">
                  <a:moveTo>
                    <a:pt x="13" y="10"/>
                  </a:moveTo>
                  <a:cubicBezTo>
                    <a:pt x="13" y="10"/>
                    <a:pt x="13" y="9"/>
                    <a:pt x="13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8"/>
                    <a:pt x="13" y="7"/>
                    <a:pt x="13" y="7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2" y="5"/>
                    <a:pt x="12" y="4"/>
                    <a:pt x="12" y="4"/>
                  </a:cubicBezTo>
                  <a:cubicBezTo>
                    <a:pt x="12" y="4"/>
                    <a:pt x="12" y="3"/>
                    <a:pt x="12" y="2"/>
                  </a:cubicBezTo>
                  <a:cubicBezTo>
                    <a:pt x="11" y="2"/>
                    <a:pt x="11" y="0"/>
                    <a:pt x="8" y="0"/>
                  </a:cubicBezTo>
                  <a:cubicBezTo>
                    <a:pt x="7" y="0"/>
                    <a:pt x="7" y="0"/>
                    <a:pt x="6" y="0"/>
                  </a:cubicBezTo>
                  <a:cubicBezTo>
                    <a:pt x="6" y="0"/>
                    <a:pt x="4" y="0"/>
                    <a:pt x="4" y="2"/>
                  </a:cubicBezTo>
                  <a:cubicBezTo>
                    <a:pt x="3" y="2"/>
                    <a:pt x="3" y="2"/>
                    <a:pt x="2" y="2"/>
                  </a:cubicBezTo>
                  <a:cubicBezTo>
                    <a:pt x="2" y="3"/>
                    <a:pt x="2" y="3"/>
                    <a:pt x="1" y="4"/>
                  </a:cubicBezTo>
                  <a:cubicBezTo>
                    <a:pt x="1" y="4"/>
                    <a:pt x="1" y="5"/>
                    <a:pt x="1" y="6"/>
                  </a:cubicBezTo>
                  <a:cubicBezTo>
                    <a:pt x="1" y="7"/>
                    <a:pt x="0" y="8"/>
                    <a:pt x="1" y="9"/>
                  </a:cubicBezTo>
                  <a:cubicBezTo>
                    <a:pt x="1" y="9"/>
                    <a:pt x="2" y="11"/>
                    <a:pt x="3" y="13"/>
                  </a:cubicBezTo>
                  <a:cubicBezTo>
                    <a:pt x="4" y="15"/>
                    <a:pt x="4" y="15"/>
                    <a:pt x="5" y="15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9" y="16"/>
                    <a:pt x="9" y="16"/>
                    <a:pt x="9" y="16"/>
                  </a:cubicBezTo>
                  <a:lnTo>
                    <a:pt x="13" y="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26" name="Freeform 9"/>
            <p:cNvSpPr>
              <a:spLocks/>
            </p:cNvSpPr>
            <p:nvPr/>
          </p:nvSpPr>
          <p:spPr bwMode="auto">
            <a:xfrm>
              <a:off x="-484188" y="2371726"/>
              <a:ext cx="206375" cy="258763"/>
            </a:xfrm>
            <a:custGeom>
              <a:avLst/>
              <a:gdLst>
                <a:gd name="T0" fmla="*/ 11 w 12"/>
                <a:gd name="T1" fmla="*/ 15 h 15"/>
                <a:gd name="T2" fmla="*/ 11 w 12"/>
                <a:gd name="T3" fmla="*/ 13 h 15"/>
                <a:gd name="T4" fmla="*/ 12 w 12"/>
                <a:gd name="T5" fmla="*/ 10 h 15"/>
                <a:gd name="T6" fmla="*/ 11 w 12"/>
                <a:gd name="T7" fmla="*/ 5 h 15"/>
                <a:gd name="T8" fmla="*/ 11 w 12"/>
                <a:gd name="T9" fmla="*/ 4 h 15"/>
                <a:gd name="T10" fmla="*/ 11 w 12"/>
                <a:gd name="T11" fmla="*/ 3 h 15"/>
                <a:gd name="T12" fmla="*/ 9 w 12"/>
                <a:gd name="T13" fmla="*/ 0 h 15"/>
                <a:gd name="T14" fmla="*/ 6 w 12"/>
                <a:gd name="T15" fmla="*/ 0 h 15"/>
                <a:gd name="T16" fmla="*/ 4 w 12"/>
                <a:gd name="T17" fmla="*/ 4 h 15"/>
                <a:gd name="T18" fmla="*/ 3 w 12"/>
                <a:gd name="T19" fmla="*/ 6 h 15"/>
                <a:gd name="T20" fmla="*/ 4 w 12"/>
                <a:gd name="T21" fmla="*/ 8 h 15"/>
                <a:gd name="T22" fmla="*/ 3 w 12"/>
                <a:gd name="T23" fmla="*/ 8 h 15"/>
                <a:gd name="T24" fmla="*/ 1 w 12"/>
                <a:gd name="T25" fmla="*/ 6 h 15"/>
                <a:gd name="T26" fmla="*/ 1 w 12"/>
                <a:gd name="T27" fmla="*/ 8 h 15"/>
                <a:gd name="T28" fmla="*/ 3 w 12"/>
                <a:gd name="T29" fmla="*/ 10 h 15"/>
                <a:gd name="T30" fmla="*/ 3 w 12"/>
                <a:gd name="T31" fmla="*/ 13 h 15"/>
                <a:gd name="T32" fmla="*/ 9 w 12"/>
                <a:gd name="T33" fmla="*/ 14 h 15"/>
                <a:gd name="T34" fmla="*/ 11 w 12"/>
                <a:gd name="T35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" h="15">
                  <a:moveTo>
                    <a:pt x="11" y="15"/>
                  </a:moveTo>
                  <a:cubicBezTo>
                    <a:pt x="11" y="15"/>
                    <a:pt x="11" y="13"/>
                    <a:pt x="11" y="13"/>
                  </a:cubicBezTo>
                  <a:cubicBezTo>
                    <a:pt x="11" y="11"/>
                    <a:pt x="12" y="11"/>
                    <a:pt x="12" y="10"/>
                  </a:cubicBezTo>
                  <a:cubicBezTo>
                    <a:pt x="12" y="10"/>
                    <a:pt x="12" y="8"/>
                    <a:pt x="11" y="5"/>
                  </a:cubicBezTo>
                  <a:cubicBezTo>
                    <a:pt x="11" y="5"/>
                    <a:pt x="11" y="4"/>
                    <a:pt x="11" y="4"/>
                  </a:cubicBezTo>
                  <a:cubicBezTo>
                    <a:pt x="11" y="4"/>
                    <a:pt x="11" y="4"/>
                    <a:pt x="11" y="3"/>
                  </a:cubicBezTo>
                  <a:cubicBezTo>
                    <a:pt x="11" y="3"/>
                    <a:pt x="10" y="0"/>
                    <a:pt x="9" y="0"/>
                  </a:cubicBezTo>
                  <a:cubicBezTo>
                    <a:pt x="8" y="0"/>
                    <a:pt x="7" y="0"/>
                    <a:pt x="6" y="0"/>
                  </a:cubicBezTo>
                  <a:cubicBezTo>
                    <a:pt x="5" y="0"/>
                    <a:pt x="2" y="2"/>
                    <a:pt x="4" y="4"/>
                  </a:cubicBezTo>
                  <a:cubicBezTo>
                    <a:pt x="4" y="4"/>
                    <a:pt x="3" y="5"/>
                    <a:pt x="3" y="6"/>
                  </a:cubicBezTo>
                  <a:cubicBezTo>
                    <a:pt x="4" y="6"/>
                    <a:pt x="3" y="7"/>
                    <a:pt x="4" y="8"/>
                  </a:cubicBezTo>
                  <a:cubicBezTo>
                    <a:pt x="4" y="8"/>
                    <a:pt x="3" y="8"/>
                    <a:pt x="3" y="8"/>
                  </a:cubicBezTo>
                  <a:cubicBezTo>
                    <a:pt x="3" y="8"/>
                    <a:pt x="2" y="6"/>
                    <a:pt x="1" y="6"/>
                  </a:cubicBezTo>
                  <a:cubicBezTo>
                    <a:pt x="1" y="6"/>
                    <a:pt x="0" y="7"/>
                    <a:pt x="1" y="8"/>
                  </a:cubicBezTo>
                  <a:cubicBezTo>
                    <a:pt x="2" y="9"/>
                    <a:pt x="2" y="10"/>
                    <a:pt x="3" y="10"/>
                  </a:cubicBezTo>
                  <a:cubicBezTo>
                    <a:pt x="3" y="10"/>
                    <a:pt x="4" y="11"/>
                    <a:pt x="3" y="13"/>
                  </a:cubicBezTo>
                  <a:cubicBezTo>
                    <a:pt x="3" y="15"/>
                    <a:pt x="9" y="14"/>
                    <a:pt x="9" y="14"/>
                  </a:cubicBezTo>
                  <a:lnTo>
                    <a:pt x="11" y="15"/>
                  </a:lnTo>
                  <a:close/>
                </a:path>
              </a:pathLst>
            </a:custGeom>
            <a:solidFill>
              <a:srgbClr val="ECC1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27" name="Freeform 10"/>
            <p:cNvSpPr>
              <a:spLocks/>
            </p:cNvSpPr>
            <p:nvPr/>
          </p:nvSpPr>
          <p:spPr bwMode="auto">
            <a:xfrm>
              <a:off x="-260350" y="2647951"/>
              <a:ext cx="85725" cy="188913"/>
            </a:xfrm>
            <a:custGeom>
              <a:avLst/>
              <a:gdLst>
                <a:gd name="T0" fmla="*/ 5 w 5"/>
                <a:gd name="T1" fmla="*/ 11 h 11"/>
                <a:gd name="T2" fmla="*/ 1 w 5"/>
                <a:gd name="T3" fmla="*/ 2 h 11"/>
                <a:gd name="T4" fmla="*/ 0 w 5"/>
                <a:gd name="T5" fmla="*/ 1 h 11"/>
                <a:gd name="T6" fmla="*/ 0 w 5"/>
                <a:gd name="T7" fmla="*/ 2 h 11"/>
                <a:gd name="T8" fmla="*/ 3 w 5"/>
                <a:gd name="T9" fmla="*/ 8 h 11"/>
                <a:gd name="T10" fmla="*/ 4 w 5"/>
                <a:gd name="T11" fmla="*/ 10 h 11"/>
                <a:gd name="T12" fmla="*/ 5 w 5"/>
                <a:gd name="T1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1">
                  <a:moveTo>
                    <a:pt x="5" y="11"/>
                  </a:moveTo>
                  <a:cubicBezTo>
                    <a:pt x="5" y="11"/>
                    <a:pt x="4" y="4"/>
                    <a:pt x="1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2"/>
                    <a:pt x="2" y="4"/>
                    <a:pt x="3" y="8"/>
                  </a:cubicBezTo>
                  <a:cubicBezTo>
                    <a:pt x="4" y="10"/>
                    <a:pt x="4" y="10"/>
                    <a:pt x="4" y="10"/>
                  </a:cubicBezTo>
                  <a:lnTo>
                    <a:pt x="5" y="11"/>
                  </a:lnTo>
                  <a:close/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28" name="Freeform 11"/>
            <p:cNvSpPr>
              <a:spLocks/>
            </p:cNvSpPr>
            <p:nvPr/>
          </p:nvSpPr>
          <p:spPr bwMode="auto">
            <a:xfrm>
              <a:off x="-433388" y="2595563"/>
              <a:ext cx="173038" cy="85725"/>
            </a:xfrm>
            <a:custGeom>
              <a:avLst/>
              <a:gdLst>
                <a:gd name="T0" fmla="*/ 0 w 10"/>
                <a:gd name="T1" fmla="*/ 1 h 5"/>
                <a:gd name="T2" fmla="*/ 1 w 10"/>
                <a:gd name="T3" fmla="*/ 0 h 5"/>
                <a:gd name="T4" fmla="*/ 10 w 10"/>
                <a:gd name="T5" fmla="*/ 4 h 5"/>
                <a:gd name="T6" fmla="*/ 10 w 10"/>
                <a:gd name="T7" fmla="*/ 4 h 5"/>
                <a:gd name="T8" fmla="*/ 8 w 10"/>
                <a:gd name="T9" fmla="*/ 5 h 5"/>
                <a:gd name="T10" fmla="*/ 2 w 10"/>
                <a:gd name="T11" fmla="*/ 3 h 5"/>
                <a:gd name="T12" fmla="*/ 0 w 10"/>
                <a:gd name="T1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5">
                  <a:moveTo>
                    <a:pt x="0" y="1"/>
                  </a:moveTo>
                  <a:cubicBezTo>
                    <a:pt x="0" y="1"/>
                    <a:pt x="0" y="0"/>
                    <a:pt x="1" y="0"/>
                  </a:cubicBezTo>
                  <a:cubicBezTo>
                    <a:pt x="2" y="0"/>
                    <a:pt x="6" y="0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2" y="3"/>
                    <a:pt x="2" y="3"/>
                    <a:pt x="2" y="3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E6E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29" name="Freeform 12"/>
            <p:cNvSpPr>
              <a:spLocks/>
            </p:cNvSpPr>
            <p:nvPr/>
          </p:nvSpPr>
          <p:spPr bwMode="auto">
            <a:xfrm>
              <a:off x="-484188" y="2595563"/>
              <a:ext cx="428625" cy="792163"/>
            </a:xfrm>
            <a:custGeom>
              <a:avLst/>
              <a:gdLst>
                <a:gd name="T0" fmla="*/ 9 w 25"/>
                <a:gd name="T1" fmla="*/ 2 h 46"/>
                <a:gd name="T2" fmla="*/ 4 w 25"/>
                <a:gd name="T3" fmla="*/ 0 h 46"/>
                <a:gd name="T4" fmla="*/ 3 w 25"/>
                <a:gd name="T5" fmla="*/ 1 h 46"/>
                <a:gd name="T6" fmla="*/ 3 w 25"/>
                <a:gd name="T7" fmla="*/ 3 h 46"/>
                <a:gd name="T8" fmla="*/ 2 w 25"/>
                <a:gd name="T9" fmla="*/ 6 h 46"/>
                <a:gd name="T10" fmla="*/ 5 w 25"/>
                <a:gd name="T11" fmla="*/ 27 h 46"/>
                <a:gd name="T12" fmla="*/ 6 w 25"/>
                <a:gd name="T13" fmla="*/ 35 h 46"/>
                <a:gd name="T14" fmla="*/ 7 w 25"/>
                <a:gd name="T15" fmla="*/ 45 h 46"/>
                <a:gd name="T16" fmla="*/ 9 w 25"/>
                <a:gd name="T17" fmla="*/ 46 h 46"/>
                <a:gd name="T18" fmla="*/ 9 w 25"/>
                <a:gd name="T19" fmla="*/ 38 h 46"/>
                <a:gd name="T20" fmla="*/ 11 w 25"/>
                <a:gd name="T21" fmla="*/ 45 h 46"/>
                <a:gd name="T22" fmla="*/ 15 w 25"/>
                <a:gd name="T23" fmla="*/ 42 h 46"/>
                <a:gd name="T24" fmla="*/ 23 w 25"/>
                <a:gd name="T25" fmla="*/ 41 h 46"/>
                <a:gd name="T26" fmla="*/ 24 w 25"/>
                <a:gd name="T27" fmla="*/ 40 h 46"/>
                <a:gd name="T28" fmla="*/ 21 w 25"/>
                <a:gd name="T29" fmla="*/ 27 h 46"/>
                <a:gd name="T30" fmla="*/ 22 w 25"/>
                <a:gd name="T31" fmla="*/ 26 h 46"/>
                <a:gd name="T32" fmla="*/ 25 w 25"/>
                <a:gd name="T33" fmla="*/ 21 h 46"/>
                <a:gd name="T34" fmla="*/ 19 w 25"/>
                <a:gd name="T35" fmla="*/ 15 h 46"/>
                <a:gd name="T36" fmla="*/ 17 w 25"/>
                <a:gd name="T37" fmla="*/ 13 h 46"/>
                <a:gd name="T38" fmla="*/ 13 w 25"/>
                <a:gd name="T39" fmla="*/ 4 h 46"/>
                <a:gd name="T40" fmla="*/ 10 w 25"/>
                <a:gd name="T41" fmla="*/ 3 h 46"/>
                <a:gd name="T42" fmla="*/ 9 w 25"/>
                <a:gd name="T43" fmla="*/ 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5" h="46">
                  <a:moveTo>
                    <a:pt x="9" y="2"/>
                  </a:moveTo>
                  <a:cubicBezTo>
                    <a:pt x="9" y="2"/>
                    <a:pt x="6" y="0"/>
                    <a:pt x="4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2"/>
                    <a:pt x="3" y="3"/>
                    <a:pt x="3" y="3"/>
                  </a:cubicBezTo>
                  <a:cubicBezTo>
                    <a:pt x="3" y="3"/>
                    <a:pt x="3" y="4"/>
                    <a:pt x="2" y="6"/>
                  </a:cubicBezTo>
                  <a:cubicBezTo>
                    <a:pt x="0" y="10"/>
                    <a:pt x="0" y="18"/>
                    <a:pt x="5" y="27"/>
                  </a:cubicBezTo>
                  <a:cubicBezTo>
                    <a:pt x="5" y="27"/>
                    <a:pt x="3" y="32"/>
                    <a:pt x="6" y="35"/>
                  </a:cubicBezTo>
                  <a:cubicBezTo>
                    <a:pt x="6" y="38"/>
                    <a:pt x="6" y="44"/>
                    <a:pt x="7" y="45"/>
                  </a:cubicBezTo>
                  <a:cubicBezTo>
                    <a:pt x="8" y="46"/>
                    <a:pt x="9" y="46"/>
                    <a:pt x="9" y="46"/>
                  </a:cubicBezTo>
                  <a:cubicBezTo>
                    <a:pt x="9" y="46"/>
                    <a:pt x="9" y="40"/>
                    <a:pt x="9" y="38"/>
                  </a:cubicBezTo>
                  <a:cubicBezTo>
                    <a:pt x="9" y="37"/>
                    <a:pt x="10" y="44"/>
                    <a:pt x="11" y="45"/>
                  </a:cubicBezTo>
                  <a:cubicBezTo>
                    <a:pt x="11" y="45"/>
                    <a:pt x="12" y="45"/>
                    <a:pt x="15" y="42"/>
                  </a:cubicBezTo>
                  <a:cubicBezTo>
                    <a:pt x="17" y="41"/>
                    <a:pt x="22" y="41"/>
                    <a:pt x="23" y="41"/>
                  </a:cubicBezTo>
                  <a:cubicBezTo>
                    <a:pt x="23" y="42"/>
                    <a:pt x="24" y="42"/>
                    <a:pt x="24" y="40"/>
                  </a:cubicBezTo>
                  <a:cubicBezTo>
                    <a:pt x="24" y="38"/>
                    <a:pt x="21" y="27"/>
                    <a:pt x="21" y="27"/>
                  </a:cubicBezTo>
                  <a:cubicBezTo>
                    <a:pt x="21" y="27"/>
                    <a:pt x="22" y="27"/>
                    <a:pt x="22" y="26"/>
                  </a:cubicBezTo>
                  <a:cubicBezTo>
                    <a:pt x="23" y="26"/>
                    <a:pt x="25" y="28"/>
                    <a:pt x="25" y="21"/>
                  </a:cubicBezTo>
                  <a:cubicBezTo>
                    <a:pt x="25" y="19"/>
                    <a:pt x="19" y="15"/>
                    <a:pt x="19" y="15"/>
                  </a:cubicBezTo>
                  <a:cubicBezTo>
                    <a:pt x="18" y="14"/>
                    <a:pt x="17" y="13"/>
                    <a:pt x="17" y="13"/>
                  </a:cubicBezTo>
                  <a:cubicBezTo>
                    <a:pt x="17" y="13"/>
                    <a:pt x="16" y="7"/>
                    <a:pt x="13" y="4"/>
                  </a:cubicBezTo>
                  <a:cubicBezTo>
                    <a:pt x="12" y="3"/>
                    <a:pt x="10" y="3"/>
                    <a:pt x="10" y="3"/>
                  </a:cubicBezTo>
                  <a:cubicBezTo>
                    <a:pt x="10" y="3"/>
                    <a:pt x="10" y="3"/>
                    <a:pt x="9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30" name="Freeform 13"/>
            <p:cNvSpPr>
              <a:spLocks/>
            </p:cNvSpPr>
            <p:nvPr/>
          </p:nvSpPr>
          <p:spPr bwMode="auto">
            <a:xfrm>
              <a:off x="-277813" y="2940051"/>
              <a:ext cx="68263" cy="50800"/>
            </a:xfrm>
            <a:custGeom>
              <a:avLst/>
              <a:gdLst>
                <a:gd name="T0" fmla="*/ 4 w 4"/>
                <a:gd name="T1" fmla="*/ 3 h 3"/>
                <a:gd name="T2" fmla="*/ 3 w 4"/>
                <a:gd name="T3" fmla="*/ 3 h 3"/>
                <a:gd name="T4" fmla="*/ 2 w 4"/>
                <a:gd name="T5" fmla="*/ 3 h 3"/>
                <a:gd name="T6" fmla="*/ 1 w 4"/>
                <a:gd name="T7" fmla="*/ 2 h 3"/>
                <a:gd name="T8" fmla="*/ 1 w 4"/>
                <a:gd name="T9" fmla="*/ 1 h 3"/>
                <a:gd name="T10" fmla="*/ 1 w 4"/>
                <a:gd name="T11" fmla="*/ 0 h 3"/>
                <a:gd name="T12" fmla="*/ 4 w 4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">
                  <a:moveTo>
                    <a:pt x="4" y="3"/>
                  </a:moveTo>
                  <a:cubicBezTo>
                    <a:pt x="4" y="3"/>
                    <a:pt x="4" y="3"/>
                    <a:pt x="3" y="3"/>
                  </a:cubicBezTo>
                  <a:cubicBezTo>
                    <a:pt x="3" y="3"/>
                    <a:pt x="3" y="3"/>
                    <a:pt x="2" y="3"/>
                  </a:cubicBezTo>
                  <a:cubicBezTo>
                    <a:pt x="2" y="3"/>
                    <a:pt x="1" y="3"/>
                    <a:pt x="1" y="2"/>
                  </a:cubicBezTo>
                  <a:cubicBezTo>
                    <a:pt x="1" y="2"/>
                    <a:pt x="0" y="2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4" y="2"/>
                    <a:pt x="4" y="3"/>
                  </a:cubicBezTo>
                  <a:close/>
                </a:path>
              </a:pathLst>
            </a:custGeom>
            <a:solidFill>
              <a:srgbClr val="ECC1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31" name="Freeform 14"/>
            <p:cNvSpPr>
              <a:spLocks noEditPoints="1"/>
            </p:cNvSpPr>
            <p:nvPr/>
          </p:nvSpPr>
          <p:spPr bwMode="auto">
            <a:xfrm>
              <a:off x="-381000" y="3197226"/>
              <a:ext cx="395288" cy="1119188"/>
            </a:xfrm>
            <a:custGeom>
              <a:avLst/>
              <a:gdLst>
                <a:gd name="T0" fmla="*/ 17 w 23"/>
                <a:gd name="T1" fmla="*/ 55 h 65"/>
                <a:gd name="T2" fmla="*/ 23 w 23"/>
                <a:gd name="T3" fmla="*/ 30 h 65"/>
                <a:gd name="T4" fmla="*/ 19 w 23"/>
                <a:gd name="T5" fmla="*/ 13 h 65"/>
                <a:gd name="T6" fmla="*/ 17 w 23"/>
                <a:gd name="T7" fmla="*/ 5 h 65"/>
                <a:gd name="T8" fmla="*/ 3 w 23"/>
                <a:gd name="T9" fmla="*/ 2 h 65"/>
                <a:gd name="T10" fmla="*/ 2 w 23"/>
                <a:gd name="T11" fmla="*/ 10 h 65"/>
                <a:gd name="T12" fmla="*/ 2 w 23"/>
                <a:gd name="T13" fmla="*/ 12 h 65"/>
                <a:gd name="T14" fmla="*/ 3 w 23"/>
                <a:gd name="T15" fmla="*/ 13 h 65"/>
                <a:gd name="T16" fmla="*/ 3 w 23"/>
                <a:gd name="T17" fmla="*/ 15 h 65"/>
                <a:gd name="T18" fmla="*/ 1 w 23"/>
                <a:gd name="T19" fmla="*/ 32 h 65"/>
                <a:gd name="T20" fmla="*/ 5 w 23"/>
                <a:gd name="T21" fmla="*/ 62 h 65"/>
                <a:gd name="T22" fmla="*/ 5 w 23"/>
                <a:gd name="T23" fmla="*/ 63 h 65"/>
                <a:gd name="T24" fmla="*/ 6 w 23"/>
                <a:gd name="T25" fmla="*/ 62 h 65"/>
                <a:gd name="T26" fmla="*/ 17 w 23"/>
                <a:gd name="T27" fmla="*/ 63 h 65"/>
                <a:gd name="T28" fmla="*/ 16 w 23"/>
                <a:gd name="T29" fmla="*/ 59 h 65"/>
                <a:gd name="T30" fmla="*/ 17 w 23"/>
                <a:gd name="T31" fmla="*/ 55 h 65"/>
                <a:gd name="T32" fmla="*/ 12 w 23"/>
                <a:gd name="T33" fmla="*/ 33 h 65"/>
                <a:gd name="T34" fmla="*/ 12 w 23"/>
                <a:gd name="T35" fmla="*/ 33 h 65"/>
                <a:gd name="T36" fmla="*/ 12 w 23"/>
                <a:gd name="T37" fmla="*/ 30 h 65"/>
                <a:gd name="T38" fmla="*/ 12 w 23"/>
                <a:gd name="T39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3" h="65">
                  <a:moveTo>
                    <a:pt x="17" y="55"/>
                  </a:moveTo>
                  <a:cubicBezTo>
                    <a:pt x="19" y="44"/>
                    <a:pt x="23" y="30"/>
                    <a:pt x="23" y="30"/>
                  </a:cubicBezTo>
                  <a:cubicBezTo>
                    <a:pt x="23" y="29"/>
                    <a:pt x="21" y="16"/>
                    <a:pt x="19" y="13"/>
                  </a:cubicBezTo>
                  <a:cubicBezTo>
                    <a:pt x="17" y="10"/>
                    <a:pt x="17" y="5"/>
                    <a:pt x="17" y="5"/>
                  </a:cubicBezTo>
                  <a:cubicBezTo>
                    <a:pt x="14" y="3"/>
                    <a:pt x="6" y="0"/>
                    <a:pt x="3" y="2"/>
                  </a:cubicBezTo>
                  <a:cubicBezTo>
                    <a:pt x="1" y="4"/>
                    <a:pt x="2" y="10"/>
                    <a:pt x="2" y="10"/>
                  </a:cubicBezTo>
                  <a:cubicBezTo>
                    <a:pt x="2" y="11"/>
                    <a:pt x="2" y="11"/>
                    <a:pt x="2" y="12"/>
                  </a:cubicBezTo>
                  <a:cubicBezTo>
                    <a:pt x="2" y="12"/>
                    <a:pt x="3" y="12"/>
                    <a:pt x="3" y="13"/>
                  </a:cubicBezTo>
                  <a:cubicBezTo>
                    <a:pt x="2" y="14"/>
                    <a:pt x="3" y="15"/>
                    <a:pt x="3" y="15"/>
                  </a:cubicBezTo>
                  <a:cubicBezTo>
                    <a:pt x="3" y="15"/>
                    <a:pt x="3" y="25"/>
                    <a:pt x="1" y="32"/>
                  </a:cubicBezTo>
                  <a:cubicBezTo>
                    <a:pt x="0" y="40"/>
                    <a:pt x="5" y="60"/>
                    <a:pt x="5" y="62"/>
                  </a:cubicBezTo>
                  <a:cubicBezTo>
                    <a:pt x="5" y="64"/>
                    <a:pt x="5" y="63"/>
                    <a:pt x="5" y="63"/>
                  </a:cubicBezTo>
                  <a:cubicBezTo>
                    <a:pt x="5" y="63"/>
                    <a:pt x="5" y="63"/>
                    <a:pt x="6" y="62"/>
                  </a:cubicBezTo>
                  <a:cubicBezTo>
                    <a:pt x="17" y="65"/>
                    <a:pt x="17" y="63"/>
                    <a:pt x="17" y="63"/>
                  </a:cubicBezTo>
                  <a:cubicBezTo>
                    <a:pt x="17" y="62"/>
                    <a:pt x="15" y="60"/>
                    <a:pt x="16" y="59"/>
                  </a:cubicBezTo>
                  <a:cubicBezTo>
                    <a:pt x="17" y="58"/>
                    <a:pt x="17" y="55"/>
                    <a:pt x="17" y="55"/>
                  </a:cubicBezTo>
                  <a:close/>
                  <a:moveTo>
                    <a:pt x="12" y="33"/>
                  </a:moveTo>
                  <a:cubicBezTo>
                    <a:pt x="12" y="33"/>
                    <a:pt x="12" y="33"/>
                    <a:pt x="12" y="33"/>
                  </a:cubicBezTo>
                  <a:cubicBezTo>
                    <a:pt x="12" y="33"/>
                    <a:pt x="12" y="31"/>
                    <a:pt x="12" y="30"/>
                  </a:cubicBezTo>
                  <a:cubicBezTo>
                    <a:pt x="13" y="31"/>
                    <a:pt x="12" y="33"/>
                    <a:pt x="12" y="3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32" name="Freeform 15"/>
            <p:cNvSpPr>
              <a:spLocks/>
            </p:cNvSpPr>
            <p:nvPr/>
          </p:nvSpPr>
          <p:spPr bwMode="auto">
            <a:xfrm>
              <a:off x="-673100" y="4213226"/>
              <a:ext cx="171450" cy="119063"/>
            </a:xfrm>
            <a:custGeom>
              <a:avLst/>
              <a:gdLst>
                <a:gd name="T0" fmla="*/ 1 w 10"/>
                <a:gd name="T1" fmla="*/ 1 h 7"/>
                <a:gd name="T2" fmla="*/ 0 w 10"/>
                <a:gd name="T3" fmla="*/ 6 h 7"/>
                <a:gd name="T4" fmla="*/ 3 w 10"/>
                <a:gd name="T5" fmla="*/ 4 h 7"/>
                <a:gd name="T6" fmla="*/ 3 w 10"/>
                <a:gd name="T7" fmla="*/ 6 h 7"/>
                <a:gd name="T8" fmla="*/ 6 w 10"/>
                <a:gd name="T9" fmla="*/ 7 h 7"/>
                <a:gd name="T10" fmla="*/ 10 w 10"/>
                <a:gd name="T11" fmla="*/ 2 h 7"/>
                <a:gd name="T12" fmla="*/ 7 w 10"/>
                <a:gd name="T13" fmla="*/ 3 h 7"/>
                <a:gd name="T14" fmla="*/ 5 w 10"/>
                <a:gd name="T15" fmla="*/ 2 h 7"/>
                <a:gd name="T16" fmla="*/ 4 w 10"/>
                <a:gd name="T17" fmla="*/ 0 h 7"/>
                <a:gd name="T18" fmla="*/ 1 w 10"/>
                <a:gd name="T19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" h="7">
                  <a:moveTo>
                    <a:pt x="1" y="1"/>
                  </a:moveTo>
                  <a:cubicBezTo>
                    <a:pt x="1" y="1"/>
                    <a:pt x="1" y="4"/>
                    <a:pt x="0" y="6"/>
                  </a:cubicBezTo>
                  <a:cubicBezTo>
                    <a:pt x="1" y="6"/>
                    <a:pt x="3" y="5"/>
                    <a:pt x="3" y="4"/>
                  </a:cubicBezTo>
                  <a:cubicBezTo>
                    <a:pt x="3" y="4"/>
                    <a:pt x="3" y="6"/>
                    <a:pt x="3" y="6"/>
                  </a:cubicBezTo>
                  <a:cubicBezTo>
                    <a:pt x="3" y="7"/>
                    <a:pt x="4" y="7"/>
                    <a:pt x="6" y="7"/>
                  </a:cubicBezTo>
                  <a:cubicBezTo>
                    <a:pt x="8" y="6"/>
                    <a:pt x="10" y="3"/>
                    <a:pt x="10" y="2"/>
                  </a:cubicBezTo>
                  <a:cubicBezTo>
                    <a:pt x="10" y="2"/>
                    <a:pt x="9" y="3"/>
                    <a:pt x="7" y="3"/>
                  </a:cubicBezTo>
                  <a:cubicBezTo>
                    <a:pt x="5" y="3"/>
                    <a:pt x="5" y="2"/>
                    <a:pt x="5" y="2"/>
                  </a:cubicBezTo>
                  <a:cubicBezTo>
                    <a:pt x="4" y="0"/>
                    <a:pt x="4" y="0"/>
                    <a:pt x="4" y="0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ECC1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33" name="Freeform 16"/>
            <p:cNvSpPr>
              <a:spLocks/>
            </p:cNvSpPr>
            <p:nvPr/>
          </p:nvSpPr>
          <p:spPr bwMode="auto">
            <a:xfrm>
              <a:off x="-741363" y="4195763"/>
              <a:ext cx="274638" cy="188913"/>
            </a:xfrm>
            <a:custGeom>
              <a:avLst/>
              <a:gdLst>
                <a:gd name="T0" fmla="*/ 8 w 16"/>
                <a:gd name="T1" fmla="*/ 5 h 11"/>
                <a:gd name="T2" fmla="*/ 4 w 16"/>
                <a:gd name="T3" fmla="*/ 7 h 11"/>
                <a:gd name="T4" fmla="*/ 1 w 16"/>
                <a:gd name="T5" fmla="*/ 9 h 11"/>
                <a:gd name="T6" fmla="*/ 2 w 16"/>
                <a:gd name="T7" fmla="*/ 10 h 11"/>
                <a:gd name="T8" fmla="*/ 4 w 16"/>
                <a:gd name="T9" fmla="*/ 10 h 11"/>
                <a:gd name="T10" fmla="*/ 6 w 16"/>
                <a:gd name="T11" fmla="*/ 11 h 11"/>
                <a:gd name="T12" fmla="*/ 12 w 16"/>
                <a:gd name="T13" fmla="*/ 10 h 11"/>
                <a:gd name="T14" fmla="*/ 13 w 16"/>
                <a:gd name="T15" fmla="*/ 7 h 11"/>
                <a:gd name="T16" fmla="*/ 13 w 16"/>
                <a:gd name="T17" fmla="*/ 9 h 11"/>
                <a:gd name="T18" fmla="*/ 14 w 16"/>
                <a:gd name="T19" fmla="*/ 9 h 11"/>
                <a:gd name="T20" fmla="*/ 15 w 16"/>
                <a:gd name="T21" fmla="*/ 4 h 11"/>
                <a:gd name="T22" fmla="*/ 15 w 16"/>
                <a:gd name="T23" fmla="*/ 1 h 11"/>
                <a:gd name="T24" fmla="*/ 11 w 16"/>
                <a:gd name="T25" fmla="*/ 7 h 11"/>
                <a:gd name="T26" fmla="*/ 7 w 16"/>
                <a:gd name="T27" fmla="*/ 7 h 11"/>
                <a:gd name="T28" fmla="*/ 8 w 16"/>
                <a:gd name="T29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6" h="11">
                  <a:moveTo>
                    <a:pt x="8" y="5"/>
                  </a:moveTo>
                  <a:cubicBezTo>
                    <a:pt x="8" y="5"/>
                    <a:pt x="7" y="6"/>
                    <a:pt x="4" y="7"/>
                  </a:cubicBezTo>
                  <a:cubicBezTo>
                    <a:pt x="1" y="7"/>
                    <a:pt x="1" y="8"/>
                    <a:pt x="1" y="9"/>
                  </a:cubicBezTo>
                  <a:cubicBezTo>
                    <a:pt x="1" y="9"/>
                    <a:pt x="0" y="9"/>
                    <a:pt x="2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1"/>
                    <a:pt x="6" y="11"/>
                  </a:cubicBezTo>
                  <a:cubicBezTo>
                    <a:pt x="8" y="11"/>
                    <a:pt x="11" y="11"/>
                    <a:pt x="12" y="10"/>
                  </a:cubicBezTo>
                  <a:cubicBezTo>
                    <a:pt x="12" y="8"/>
                    <a:pt x="13" y="6"/>
                    <a:pt x="13" y="7"/>
                  </a:cubicBezTo>
                  <a:cubicBezTo>
                    <a:pt x="13" y="7"/>
                    <a:pt x="13" y="9"/>
                    <a:pt x="13" y="9"/>
                  </a:cubicBezTo>
                  <a:cubicBezTo>
                    <a:pt x="13" y="9"/>
                    <a:pt x="14" y="9"/>
                    <a:pt x="14" y="9"/>
                  </a:cubicBezTo>
                  <a:cubicBezTo>
                    <a:pt x="14" y="9"/>
                    <a:pt x="14" y="6"/>
                    <a:pt x="15" y="4"/>
                  </a:cubicBezTo>
                  <a:cubicBezTo>
                    <a:pt x="16" y="3"/>
                    <a:pt x="16" y="2"/>
                    <a:pt x="15" y="1"/>
                  </a:cubicBezTo>
                  <a:cubicBezTo>
                    <a:pt x="14" y="0"/>
                    <a:pt x="15" y="4"/>
                    <a:pt x="11" y="7"/>
                  </a:cubicBezTo>
                  <a:cubicBezTo>
                    <a:pt x="7" y="9"/>
                    <a:pt x="7" y="7"/>
                    <a:pt x="7" y="7"/>
                  </a:cubicBezTo>
                  <a:cubicBezTo>
                    <a:pt x="7" y="7"/>
                    <a:pt x="8" y="5"/>
                    <a:pt x="8" y="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34" name="Freeform 17"/>
            <p:cNvSpPr>
              <a:spLocks/>
            </p:cNvSpPr>
            <p:nvPr/>
          </p:nvSpPr>
          <p:spPr bwMode="auto">
            <a:xfrm>
              <a:off x="-673100" y="4332288"/>
              <a:ext cx="52388" cy="34925"/>
            </a:xfrm>
            <a:custGeom>
              <a:avLst/>
              <a:gdLst>
                <a:gd name="T0" fmla="*/ 2 w 3"/>
                <a:gd name="T1" fmla="*/ 1 h 2"/>
                <a:gd name="T2" fmla="*/ 0 w 3"/>
                <a:gd name="T3" fmla="*/ 1 h 2"/>
                <a:gd name="T4" fmla="*/ 1 w 3"/>
                <a:gd name="T5" fmla="*/ 2 h 2"/>
                <a:gd name="T6" fmla="*/ 2 w 3"/>
                <a:gd name="T7" fmla="*/ 2 h 2"/>
                <a:gd name="T8" fmla="*/ 3 w 3"/>
                <a:gd name="T9" fmla="*/ 2 h 2"/>
                <a:gd name="T10" fmla="*/ 3 w 3"/>
                <a:gd name="T11" fmla="*/ 1 h 2"/>
                <a:gd name="T12" fmla="*/ 2 w 3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">
                  <a:moveTo>
                    <a:pt x="2" y="1"/>
                  </a:moveTo>
                  <a:cubicBezTo>
                    <a:pt x="2" y="1"/>
                    <a:pt x="0" y="1"/>
                    <a:pt x="0" y="1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2" y="2"/>
                    <a:pt x="2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0"/>
                    <a:pt x="2" y="1"/>
                  </a:cubicBezTo>
                  <a:close/>
                </a:path>
              </a:pathLst>
            </a:custGeom>
            <a:solidFill>
              <a:srgbClr val="ECC1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35" name="Freeform 18"/>
            <p:cNvSpPr>
              <a:spLocks/>
            </p:cNvSpPr>
            <p:nvPr/>
          </p:nvSpPr>
          <p:spPr bwMode="auto">
            <a:xfrm>
              <a:off x="-723900" y="4316413"/>
              <a:ext cx="33338" cy="33338"/>
            </a:xfrm>
            <a:custGeom>
              <a:avLst/>
              <a:gdLst>
                <a:gd name="T0" fmla="*/ 1 w 2"/>
                <a:gd name="T1" fmla="*/ 2 h 2"/>
                <a:gd name="T2" fmla="*/ 1 w 2"/>
                <a:gd name="T3" fmla="*/ 1 h 2"/>
                <a:gd name="T4" fmla="*/ 1 w 2"/>
                <a:gd name="T5" fmla="*/ 0 h 2"/>
                <a:gd name="T6" fmla="*/ 1 w 2"/>
                <a:gd name="T7" fmla="*/ 1 h 2"/>
                <a:gd name="T8" fmla="*/ 0 w 2"/>
                <a:gd name="T9" fmla="*/ 1 h 2"/>
                <a:gd name="T10" fmla="*/ 0 w 2"/>
                <a:gd name="T11" fmla="*/ 2 h 2"/>
                <a:gd name="T12" fmla="*/ 0 w 2"/>
                <a:gd name="T13" fmla="*/ 2 h 2"/>
                <a:gd name="T14" fmla="*/ 1 w 2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1" y="2"/>
                    <a:pt x="1" y="1"/>
                    <a:pt x="1" y="1"/>
                  </a:cubicBezTo>
                  <a:cubicBezTo>
                    <a:pt x="2" y="1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lose/>
                </a:path>
              </a:pathLst>
            </a:custGeom>
            <a:solidFill>
              <a:srgbClr val="ECC1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36" name="Freeform 19"/>
            <p:cNvSpPr>
              <a:spLocks noEditPoints="1"/>
            </p:cNvSpPr>
            <p:nvPr/>
          </p:nvSpPr>
          <p:spPr bwMode="auto">
            <a:xfrm>
              <a:off x="-792163" y="3163888"/>
              <a:ext cx="411163" cy="1100138"/>
            </a:xfrm>
            <a:custGeom>
              <a:avLst/>
              <a:gdLst>
                <a:gd name="T0" fmla="*/ 20 w 24"/>
                <a:gd name="T1" fmla="*/ 4 h 64"/>
                <a:gd name="T2" fmla="*/ 19 w 24"/>
                <a:gd name="T3" fmla="*/ 0 h 64"/>
                <a:gd name="T4" fmla="*/ 5 w 24"/>
                <a:gd name="T5" fmla="*/ 3 h 64"/>
                <a:gd name="T6" fmla="*/ 5 w 24"/>
                <a:gd name="T7" fmla="*/ 5 h 64"/>
                <a:gd name="T8" fmla="*/ 6 w 24"/>
                <a:gd name="T9" fmla="*/ 9 h 64"/>
                <a:gd name="T10" fmla="*/ 6 w 24"/>
                <a:gd name="T11" fmla="*/ 11 h 64"/>
                <a:gd name="T12" fmla="*/ 5 w 24"/>
                <a:gd name="T13" fmla="*/ 15 h 64"/>
                <a:gd name="T14" fmla="*/ 4 w 24"/>
                <a:gd name="T15" fmla="*/ 19 h 64"/>
                <a:gd name="T16" fmla="*/ 1 w 24"/>
                <a:gd name="T17" fmla="*/ 32 h 64"/>
                <a:gd name="T18" fmla="*/ 0 w 24"/>
                <a:gd name="T19" fmla="*/ 36 h 64"/>
                <a:gd name="T20" fmla="*/ 2 w 24"/>
                <a:gd name="T21" fmla="*/ 42 h 64"/>
                <a:gd name="T22" fmla="*/ 7 w 24"/>
                <a:gd name="T23" fmla="*/ 62 h 64"/>
                <a:gd name="T24" fmla="*/ 11 w 24"/>
                <a:gd name="T25" fmla="*/ 61 h 64"/>
                <a:gd name="T26" fmla="*/ 11 w 24"/>
                <a:gd name="T27" fmla="*/ 64 h 64"/>
                <a:gd name="T28" fmla="*/ 17 w 24"/>
                <a:gd name="T29" fmla="*/ 62 h 64"/>
                <a:gd name="T30" fmla="*/ 18 w 24"/>
                <a:gd name="T31" fmla="*/ 58 h 64"/>
                <a:gd name="T32" fmla="*/ 19 w 24"/>
                <a:gd name="T33" fmla="*/ 56 h 64"/>
                <a:gd name="T34" fmla="*/ 20 w 24"/>
                <a:gd name="T35" fmla="*/ 53 h 64"/>
                <a:gd name="T36" fmla="*/ 21 w 24"/>
                <a:gd name="T37" fmla="*/ 38 h 64"/>
                <a:gd name="T38" fmla="*/ 21 w 24"/>
                <a:gd name="T39" fmla="*/ 29 h 64"/>
                <a:gd name="T40" fmla="*/ 22 w 24"/>
                <a:gd name="T41" fmla="*/ 19 h 64"/>
                <a:gd name="T42" fmla="*/ 20 w 24"/>
                <a:gd name="T43" fmla="*/ 4 h 64"/>
                <a:gd name="T44" fmla="*/ 12 w 24"/>
                <a:gd name="T45" fmla="*/ 52 h 64"/>
                <a:gd name="T46" fmla="*/ 10 w 24"/>
                <a:gd name="T47" fmla="*/ 40 h 64"/>
                <a:gd name="T48" fmla="*/ 9 w 24"/>
                <a:gd name="T49" fmla="*/ 37 h 64"/>
                <a:gd name="T50" fmla="*/ 9 w 24"/>
                <a:gd name="T51" fmla="*/ 35 h 64"/>
                <a:gd name="T52" fmla="*/ 11 w 24"/>
                <a:gd name="T53" fmla="*/ 27 h 64"/>
                <a:gd name="T54" fmla="*/ 13 w 24"/>
                <a:gd name="T55" fmla="*/ 37 h 64"/>
                <a:gd name="T56" fmla="*/ 12 w 24"/>
                <a:gd name="T57" fmla="*/ 5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4" h="64">
                  <a:moveTo>
                    <a:pt x="20" y="4"/>
                  </a:moveTo>
                  <a:cubicBezTo>
                    <a:pt x="19" y="2"/>
                    <a:pt x="19" y="0"/>
                    <a:pt x="19" y="0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4"/>
                    <a:pt x="5" y="5"/>
                  </a:cubicBezTo>
                  <a:cubicBezTo>
                    <a:pt x="5" y="7"/>
                    <a:pt x="6" y="9"/>
                    <a:pt x="6" y="9"/>
                  </a:cubicBezTo>
                  <a:cubicBezTo>
                    <a:pt x="6" y="9"/>
                    <a:pt x="6" y="10"/>
                    <a:pt x="6" y="11"/>
                  </a:cubicBezTo>
                  <a:cubicBezTo>
                    <a:pt x="4" y="12"/>
                    <a:pt x="5" y="14"/>
                    <a:pt x="5" y="15"/>
                  </a:cubicBezTo>
                  <a:cubicBezTo>
                    <a:pt x="5" y="16"/>
                    <a:pt x="4" y="17"/>
                    <a:pt x="4" y="19"/>
                  </a:cubicBezTo>
                  <a:cubicBezTo>
                    <a:pt x="2" y="24"/>
                    <a:pt x="1" y="29"/>
                    <a:pt x="1" y="32"/>
                  </a:cubicBezTo>
                  <a:cubicBezTo>
                    <a:pt x="0" y="35"/>
                    <a:pt x="0" y="36"/>
                    <a:pt x="0" y="36"/>
                  </a:cubicBezTo>
                  <a:cubicBezTo>
                    <a:pt x="0" y="36"/>
                    <a:pt x="2" y="41"/>
                    <a:pt x="2" y="42"/>
                  </a:cubicBezTo>
                  <a:cubicBezTo>
                    <a:pt x="2" y="44"/>
                    <a:pt x="7" y="60"/>
                    <a:pt x="7" y="62"/>
                  </a:cubicBezTo>
                  <a:cubicBezTo>
                    <a:pt x="8" y="62"/>
                    <a:pt x="11" y="61"/>
                    <a:pt x="11" y="61"/>
                  </a:cubicBezTo>
                  <a:cubicBezTo>
                    <a:pt x="11" y="62"/>
                    <a:pt x="11" y="63"/>
                    <a:pt x="11" y="64"/>
                  </a:cubicBezTo>
                  <a:cubicBezTo>
                    <a:pt x="12" y="64"/>
                    <a:pt x="17" y="64"/>
                    <a:pt x="17" y="62"/>
                  </a:cubicBezTo>
                  <a:cubicBezTo>
                    <a:pt x="18" y="60"/>
                    <a:pt x="18" y="60"/>
                    <a:pt x="18" y="58"/>
                  </a:cubicBezTo>
                  <a:cubicBezTo>
                    <a:pt x="18" y="57"/>
                    <a:pt x="18" y="57"/>
                    <a:pt x="19" y="56"/>
                  </a:cubicBezTo>
                  <a:cubicBezTo>
                    <a:pt x="19" y="56"/>
                    <a:pt x="20" y="55"/>
                    <a:pt x="20" y="53"/>
                  </a:cubicBezTo>
                  <a:cubicBezTo>
                    <a:pt x="21" y="41"/>
                    <a:pt x="21" y="42"/>
                    <a:pt x="21" y="38"/>
                  </a:cubicBezTo>
                  <a:cubicBezTo>
                    <a:pt x="21" y="32"/>
                    <a:pt x="20" y="31"/>
                    <a:pt x="21" y="29"/>
                  </a:cubicBezTo>
                  <a:cubicBezTo>
                    <a:pt x="21" y="26"/>
                    <a:pt x="21" y="26"/>
                    <a:pt x="22" y="19"/>
                  </a:cubicBezTo>
                  <a:cubicBezTo>
                    <a:pt x="24" y="14"/>
                    <a:pt x="22" y="6"/>
                    <a:pt x="20" y="4"/>
                  </a:cubicBezTo>
                  <a:close/>
                  <a:moveTo>
                    <a:pt x="12" y="52"/>
                  </a:moveTo>
                  <a:cubicBezTo>
                    <a:pt x="12" y="52"/>
                    <a:pt x="10" y="41"/>
                    <a:pt x="10" y="40"/>
                  </a:cubicBezTo>
                  <a:cubicBezTo>
                    <a:pt x="10" y="38"/>
                    <a:pt x="10" y="37"/>
                    <a:pt x="9" y="37"/>
                  </a:cubicBezTo>
                  <a:cubicBezTo>
                    <a:pt x="9" y="37"/>
                    <a:pt x="8" y="36"/>
                    <a:pt x="9" y="35"/>
                  </a:cubicBezTo>
                  <a:cubicBezTo>
                    <a:pt x="10" y="33"/>
                    <a:pt x="11" y="27"/>
                    <a:pt x="11" y="27"/>
                  </a:cubicBezTo>
                  <a:cubicBezTo>
                    <a:pt x="11" y="27"/>
                    <a:pt x="13" y="32"/>
                    <a:pt x="13" y="37"/>
                  </a:cubicBezTo>
                  <a:cubicBezTo>
                    <a:pt x="14" y="46"/>
                    <a:pt x="12" y="52"/>
                    <a:pt x="12" y="5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37" name="Freeform 20"/>
            <p:cNvSpPr>
              <a:spLocks/>
            </p:cNvSpPr>
            <p:nvPr/>
          </p:nvSpPr>
          <p:spPr bwMode="auto">
            <a:xfrm>
              <a:off x="-690563" y="2459038"/>
              <a:ext cx="257175" cy="309563"/>
            </a:xfrm>
            <a:custGeom>
              <a:avLst/>
              <a:gdLst>
                <a:gd name="T0" fmla="*/ 13 w 15"/>
                <a:gd name="T1" fmla="*/ 18 h 18"/>
                <a:gd name="T2" fmla="*/ 14 w 15"/>
                <a:gd name="T3" fmla="*/ 14 h 18"/>
                <a:gd name="T4" fmla="*/ 13 w 15"/>
                <a:gd name="T5" fmla="*/ 12 h 18"/>
                <a:gd name="T6" fmla="*/ 11 w 15"/>
                <a:gd name="T7" fmla="*/ 11 h 18"/>
                <a:gd name="T8" fmla="*/ 11 w 15"/>
                <a:gd name="T9" fmla="*/ 11 h 18"/>
                <a:gd name="T10" fmla="*/ 11 w 15"/>
                <a:gd name="T11" fmla="*/ 9 h 18"/>
                <a:gd name="T12" fmla="*/ 10 w 15"/>
                <a:gd name="T13" fmla="*/ 4 h 18"/>
                <a:gd name="T14" fmla="*/ 5 w 15"/>
                <a:gd name="T15" fmla="*/ 0 h 18"/>
                <a:gd name="T16" fmla="*/ 0 w 15"/>
                <a:gd name="T17" fmla="*/ 4 h 18"/>
                <a:gd name="T18" fmla="*/ 0 w 15"/>
                <a:gd name="T19" fmla="*/ 8 h 18"/>
                <a:gd name="T20" fmla="*/ 0 w 15"/>
                <a:gd name="T21" fmla="*/ 8 h 18"/>
                <a:gd name="T22" fmla="*/ 3 w 15"/>
                <a:gd name="T23" fmla="*/ 12 h 18"/>
                <a:gd name="T24" fmla="*/ 10 w 15"/>
                <a:gd name="T25" fmla="*/ 15 h 18"/>
                <a:gd name="T26" fmla="*/ 12 w 15"/>
                <a:gd name="T27" fmla="*/ 18 h 18"/>
                <a:gd name="T28" fmla="*/ 13 w 15"/>
                <a:gd name="T2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" h="18">
                  <a:moveTo>
                    <a:pt x="13" y="18"/>
                  </a:moveTo>
                  <a:cubicBezTo>
                    <a:pt x="13" y="18"/>
                    <a:pt x="13" y="17"/>
                    <a:pt x="14" y="14"/>
                  </a:cubicBezTo>
                  <a:cubicBezTo>
                    <a:pt x="14" y="13"/>
                    <a:pt x="15" y="12"/>
                    <a:pt x="13" y="12"/>
                  </a:cubicBezTo>
                  <a:cubicBezTo>
                    <a:pt x="13" y="12"/>
                    <a:pt x="12" y="12"/>
                    <a:pt x="11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1"/>
                    <a:pt x="10" y="10"/>
                    <a:pt x="11" y="9"/>
                  </a:cubicBezTo>
                  <a:cubicBezTo>
                    <a:pt x="12" y="8"/>
                    <a:pt x="12" y="5"/>
                    <a:pt x="10" y="4"/>
                  </a:cubicBezTo>
                  <a:cubicBezTo>
                    <a:pt x="10" y="2"/>
                    <a:pt x="8" y="0"/>
                    <a:pt x="5" y="0"/>
                  </a:cubicBezTo>
                  <a:cubicBezTo>
                    <a:pt x="2" y="1"/>
                    <a:pt x="0" y="3"/>
                    <a:pt x="0" y="4"/>
                  </a:cubicBezTo>
                  <a:cubicBezTo>
                    <a:pt x="0" y="6"/>
                    <a:pt x="0" y="7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2" y="18"/>
                    <a:pt x="12" y="18"/>
                    <a:pt x="12" y="18"/>
                  </a:cubicBezTo>
                  <a:lnTo>
                    <a:pt x="13" y="1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38" name="Freeform 21"/>
            <p:cNvSpPr>
              <a:spLocks/>
            </p:cNvSpPr>
            <p:nvPr/>
          </p:nvSpPr>
          <p:spPr bwMode="auto">
            <a:xfrm>
              <a:off x="-690563" y="2509838"/>
              <a:ext cx="188913" cy="241300"/>
            </a:xfrm>
            <a:custGeom>
              <a:avLst/>
              <a:gdLst>
                <a:gd name="T0" fmla="*/ 10 w 11"/>
                <a:gd name="T1" fmla="*/ 11 h 14"/>
                <a:gd name="T2" fmla="*/ 10 w 11"/>
                <a:gd name="T3" fmla="*/ 7 h 14"/>
                <a:gd name="T4" fmla="*/ 11 w 11"/>
                <a:gd name="T5" fmla="*/ 6 h 14"/>
                <a:gd name="T6" fmla="*/ 11 w 11"/>
                <a:gd name="T7" fmla="*/ 3 h 14"/>
                <a:gd name="T8" fmla="*/ 10 w 11"/>
                <a:gd name="T9" fmla="*/ 3 h 14"/>
                <a:gd name="T10" fmla="*/ 9 w 11"/>
                <a:gd name="T11" fmla="*/ 4 h 14"/>
                <a:gd name="T12" fmla="*/ 9 w 11"/>
                <a:gd name="T13" fmla="*/ 6 h 14"/>
                <a:gd name="T14" fmla="*/ 9 w 11"/>
                <a:gd name="T15" fmla="*/ 6 h 14"/>
                <a:gd name="T16" fmla="*/ 8 w 11"/>
                <a:gd name="T17" fmla="*/ 4 h 14"/>
                <a:gd name="T18" fmla="*/ 7 w 11"/>
                <a:gd name="T19" fmla="*/ 3 h 14"/>
                <a:gd name="T20" fmla="*/ 4 w 11"/>
                <a:gd name="T21" fmla="*/ 1 h 14"/>
                <a:gd name="T22" fmla="*/ 3 w 11"/>
                <a:gd name="T23" fmla="*/ 1 h 14"/>
                <a:gd name="T24" fmla="*/ 2 w 11"/>
                <a:gd name="T25" fmla="*/ 1 h 14"/>
                <a:gd name="T26" fmla="*/ 0 w 11"/>
                <a:gd name="T27" fmla="*/ 2 h 14"/>
                <a:gd name="T28" fmla="*/ 0 w 11"/>
                <a:gd name="T29" fmla="*/ 4 h 14"/>
                <a:gd name="T30" fmla="*/ 0 w 11"/>
                <a:gd name="T31" fmla="*/ 6 h 14"/>
                <a:gd name="T32" fmla="*/ 0 w 11"/>
                <a:gd name="T33" fmla="*/ 7 h 14"/>
                <a:gd name="T34" fmla="*/ 1 w 11"/>
                <a:gd name="T35" fmla="*/ 9 h 14"/>
                <a:gd name="T36" fmla="*/ 4 w 11"/>
                <a:gd name="T37" fmla="*/ 12 h 14"/>
                <a:gd name="T38" fmla="*/ 4 w 11"/>
                <a:gd name="T39" fmla="*/ 14 h 14"/>
                <a:gd name="T40" fmla="*/ 5 w 11"/>
                <a:gd name="T41" fmla="*/ 14 h 14"/>
                <a:gd name="T42" fmla="*/ 8 w 11"/>
                <a:gd name="T43" fmla="*/ 12 h 14"/>
                <a:gd name="T44" fmla="*/ 11 w 11"/>
                <a:gd name="T45" fmla="*/ 11 h 14"/>
                <a:gd name="T46" fmla="*/ 10 w 11"/>
                <a:gd name="T47" fmla="*/ 1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" h="14">
                  <a:moveTo>
                    <a:pt x="10" y="11"/>
                  </a:moveTo>
                  <a:cubicBezTo>
                    <a:pt x="10" y="11"/>
                    <a:pt x="10" y="8"/>
                    <a:pt x="10" y="7"/>
                  </a:cubicBezTo>
                  <a:cubicBezTo>
                    <a:pt x="10" y="7"/>
                    <a:pt x="11" y="6"/>
                    <a:pt x="11" y="6"/>
                  </a:cubicBezTo>
                  <a:cubicBezTo>
                    <a:pt x="11" y="6"/>
                    <a:pt x="11" y="4"/>
                    <a:pt x="11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9" y="4"/>
                    <a:pt x="10" y="4"/>
                    <a:pt x="9" y="4"/>
                  </a:cubicBezTo>
                  <a:cubicBezTo>
                    <a:pt x="9" y="5"/>
                    <a:pt x="9" y="6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8" y="5"/>
                    <a:pt x="8" y="4"/>
                  </a:cubicBezTo>
                  <a:cubicBezTo>
                    <a:pt x="8" y="4"/>
                    <a:pt x="8" y="3"/>
                    <a:pt x="7" y="3"/>
                  </a:cubicBezTo>
                  <a:cubicBezTo>
                    <a:pt x="6" y="2"/>
                    <a:pt x="7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2" y="2"/>
                    <a:pt x="2" y="1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0" y="6"/>
                  </a:cubicBezTo>
                  <a:cubicBezTo>
                    <a:pt x="0" y="6"/>
                    <a:pt x="0" y="7"/>
                    <a:pt x="0" y="7"/>
                  </a:cubicBezTo>
                  <a:cubicBezTo>
                    <a:pt x="0" y="8"/>
                    <a:pt x="0" y="8"/>
                    <a:pt x="1" y="9"/>
                  </a:cubicBezTo>
                  <a:cubicBezTo>
                    <a:pt x="2" y="10"/>
                    <a:pt x="3" y="12"/>
                    <a:pt x="4" y="12"/>
                  </a:cubicBezTo>
                  <a:cubicBezTo>
                    <a:pt x="5" y="12"/>
                    <a:pt x="4" y="14"/>
                    <a:pt x="4" y="14"/>
                  </a:cubicBezTo>
                  <a:cubicBezTo>
                    <a:pt x="4" y="14"/>
                    <a:pt x="5" y="14"/>
                    <a:pt x="5" y="14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11" y="11"/>
                    <a:pt x="11" y="11"/>
                    <a:pt x="11" y="11"/>
                  </a:cubicBezTo>
                  <a:lnTo>
                    <a:pt x="10" y="11"/>
                  </a:lnTo>
                  <a:close/>
                </a:path>
              </a:pathLst>
            </a:custGeom>
            <a:solidFill>
              <a:srgbClr val="ECC1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39" name="Freeform 22"/>
            <p:cNvSpPr>
              <a:spLocks/>
            </p:cNvSpPr>
            <p:nvPr/>
          </p:nvSpPr>
          <p:spPr bwMode="auto">
            <a:xfrm>
              <a:off x="-809626" y="2681288"/>
              <a:ext cx="376238" cy="550863"/>
            </a:xfrm>
            <a:custGeom>
              <a:avLst/>
              <a:gdLst>
                <a:gd name="T0" fmla="*/ 20 w 22"/>
                <a:gd name="T1" fmla="*/ 5 h 32"/>
                <a:gd name="T2" fmla="*/ 19 w 22"/>
                <a:gd name="T3" fmla="*/ 3 h 32"/>
                <a:gd name="T4" fmla="*/ 18 w 22"/>
                <a:gd name="T5" fmla="*/ 2 h 32"/>
                <a:gd name="T6" fmla="*/ 17 w 22"/>
                <a:gd name="T7" fmla="*/ 1 h 32"/>
                <a:gd name="T8" fmla="*/ 13 w 22"/>
                <a:gd name="T9" fmla="*/ 2 h 32"/>
                <a:gd name="T10" fmla="*/ 10 w 22"/>
                <a:gd name="T11" fmla="*/ 5 h 32"/>
                <a:gd name="T12" fmla="*/ 9 w 22"/>
                <a:gd name="T13" fmla="*/ 6 h 32"/>
                <a:gd name="T14" fmla="*/ 9 w 22"/>
                <a:gd name="T15" fmla="*/ 8 h 32"/>
                <a:gd name="T16" fmla="*/ 4 w 22"/>
                <a:gd name="T17" fmla="*/ 17 h 32"/>
                <a:gd name="T18" fmla="*/ 3 w 22"/>
                <a:gd name="T19" fmla="*/ 18 h 32"/>
                <a:gd name="T20" fmla="*/ 1 w 22"/>
                <a:gd name="T21" fmla="*/ 21 h 32"/>
                <a:gd name="T22" fmla="*/ 0 w 22"/>
                <a:gd name="T23" fmla="*/ 22 h 32"/>
                <a:gd name="T24" fmla="*/ 0 w 22"/>
                <a:gd name="T25" fmla="*/ 25 h 32"/>
                <a:gd name="T26" fmla="*/ 4 w 22"/>
                <a:gd name="T27" fmla="*/ 28 h 32"/>
                <a:gd name="T28" fmla="*/ 5 w 22"/>
                <a:gd name="T29" fmla="*/ 27 h 32"/>
                <a:gd name="T30" fmla="*/ 5 w 22"/>
                <a:gd name="T31" fmla="*/ 28 h 32"/>
                <a:gd name="T32" fmla="*/ 5 w 22"/>
                <a:gd name="T33" fmla="*/ 31 h 32"/>
                <a:gd name="T34" fmla="*/ 6 w 22"/>
                <a:gd name="T35" fmla="*/ 32 h 32"/>
                <a:gd name="T36" fmla="*/ 6 w 22"/>
                <a:gd name="T37" fmla="*/ 32 h 32"/>
                <a:gd name="T38" fmla="*/ 6 w 22"/>
                <a:gd name="T39" fmla="*/ 32 h 32"/>
                <a:gd name="T40" fmla="*/ 20 w 22"/>
                <a:gd name="T41" fmla="*/ 29 h 32"/>
                <a:gd name="T42" fmla="*/ 20 w 22"/>
                <a:gd name="T43" fmla="*/ 30 h 32"/>
                <a:gd name="T44" fmla="*/ 21 w 22"/>
                <a:gd name="T45" fmla="*/ 28 h 32"/>
                <a:gd name="T46" fmla="*/ 21 w 22"/>
                <a:gd name="T47" fmla="*/ 25 h 32"/>
                <a:gd name="T48" fmla="*/ 20 w 22"/>
                <a:gd name="T49" fmla="*/ 23 h 32"/>
                <a:gd name="T50" fmla="*/ 21 w 22"/>
                <a:gd name="T51" fmla="*/ 19 h 32"/>
                <a:gd name="T52" fmla="*/ 21 w 22"/>
                <a:gd name="T53" fmla="*/ 11 h 32"/>
                <a:gd name="T54" fmla="*/ 20 w 22"/>
                <a:gd name="T55" fmla="*/ 5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2" h="32">
                  <a:moveTo>
                    <a:pt x="20" y="5"/>
                  </a:moveTo>
                  <a:cubicBezTo>
                    <a:pt x="20" y="5"/>
                    <a:pt x="19" y="4"/>
                    <a:pt x="19" y="3"/>
                  </a:cubicBezTo>
                  <a:cubicBezTo>
                    <a:pt x="18" y="3"/>
                    <a:pt x="18" y="2"/>
                    <a:pt x="18" y="2"/>
                  </a:cubicBezTo>
                  <a:cubicBezTo>
                    <a:pt x="18" y="1"/>
                    <a:pt x="18" y="0"/>
                    <a:pt x="17" y="1"/>
                  </a:cubicBezTo>
                  <a:cubicBezTo>
                    <a:pt x="15" y="1"/>
                    <a:pt x="14" y="2"/>
                    <a:pt x="13" y="2"/>
                  </a:cubicBezTo>
                  <a:cubicBezTo>
                    <a:pt x="13" y="2"/>
                    <a:pt x="10" y="4"/>
                    <a:pt x="10" y="5"/>
                  </a:cubicBezTo>
                  <a:cubicBezTo>
                    <a:pt x="9" y="5"/>
                    <a:pt x="9" y="5"/>
                    <a:pt x="9" y="6"/>
                  </a:cubicBezTo>
                  <a:cubicBezTo>
                    <a:pt x="9" y="6"/>
                    <a:pt x="9" y="7"/>
                    <a:pt x="9" y="8"/>
                  </a:cubicBezTo>
                  <a:cubicBezTo>
                    <a:pt x="8" y="8"/>
                    <a:pt x="4" y="16"/>
                    <a:pt x="4" y="17"/>
                  </a:cubicBezTo>
                  <a:cubicBezTo>
                    <a:pt x="4" y="17"/>
                    <a:pt x="4" y="18"/>
                    <a:pt x="3" y="18"/>
                  </a:cubicBezTo>
                  <a:cubicBezTo>
                    <a:pt x="2" y="19"/>
                    <a:pt x="1" y="19"/>
                    <a:pt x="1" y="21"/>
                  </a:cubicBezTo>
                  <a:cubicBezTo>
                    <a:pt x="1" y="22"/>
                    <a:pt x="1" y="22"/>
                    <a:pt x="0" y="22"/>
                  </a:cubicBezTo>
                  <a:cubicBezTo>
                    <a:pt x="0" y="23"/>
                    <a:pt x="0" y="25"/>
                    <a:pt x="0" y="25"/>
                  </a:cubicBezTo>
                  <a:cubicBezTo>
                    <a:pt x="0" y="26"/>
                    <a:pt x="1" y="27"/>
                    <a:pt x="4" y="28"/>
                  </a:cubicBezTo>
                  <a:cubicBezTo>
                    <a:pt x="5" y="28"/>
                    <a:pt x="5" y="27"/>
                    <a:pt x="5" y="27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5" y="28"/>
                    <a:pt x="5" y="31"/>
                    <a:pt x="5" y="31"/>
                  </a:cubicBezTo>
                  <a:cubicBezTo>
                    <a:pt x="5" y="32"/>
                    <a:pt x="6" y="32"/>
                    <a:pt x="6" y="32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32"/>
                    <a:pt x="15" y="28"/>
                    <a:pt x="20" y="29"/>
                  </a:cubicBezTo>
                  <a:cubicBezTo>
                    <a:pt x="20" y="29"/>
                    <a:pt x="20" y="30"/>
                    <a:pt x="20" y="30"/>
                  </a:cubicBezTo>
                  <a:cubicBezTo>
                    <a:pt x="20" y="30"/>
                    <a:pt x="22" y="29"/>
                    <a:pt x="21" y="28"/>
                  </a:cubicBezTo>
                  <a:cubicBezTo>
                    <a:pt x="20" y="28"/>
                    <a:pt x="21" y="27"/>
                    <a:pt x="21" y="25"/>
                  </a:cubicBezTo>
                  <a:cubicBezTo>
                    <a:pt x="21" y="25"/>
                    <a:pt x="20" y="24"/>
                    <a:pt x="20" y="23"/>
                  </a:cubicBezTo>
                  <a:cubicBezTo>
                    <a:pt x="20" y="23"/>
                    <a:pt x="21" y="19"/>
                    <a:pt x="21" y="19"/>
                  </a:cubicBezTo>
                  <a:cubicBezTo>
                    <a:pt x="21" y="19"/>
                    <a:pt x="21" y="13"/>
                    <a:pt x="21" y="11"/>
                  </a:cubicBezTo>
                  <a:cubicBezTo>
                    <a:pt x="21" y="10"/>
                    <a:pt x="20" y="6"/>
                    <a:pt x="20" y="5"/>
                  </a:cubicBezTo>
                  <a:close/>
                </a:path>
              </a:pathLst>
            </a:custGeom>
            <a:solidFill>
              <a:srgbClr val="E6E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40" name="Freeform 23"/>
            <p:cNvSpPr>
              <a:spLocks/>
            </p:cNvSpPr>
            <p:nvPr/>
          </p:nvSpPr>
          <p:spPr bwMode="auto">
            <a:xfrm>
              <a:off x="-690563" y="3025776"/>
              <a:ext cx="103188" cy="103188"/>
            </a:xfrm>
            <a:custGeom>
              <a:avLst/>
              <a:gdLst>
                <a:gd name="T0" fmla="*/ 6 w 6"/>
                <a:gd name="T1" fmla="*/ 0 h 6"/>
                <a:gd name="T2" fmla="*/ 4 w 6"/>
                <a:gd name="T3" fmla="*/ 4 h 6"/>
                <a:gd name="T4" fmla="*/ 3 w 6"/>
                <a:gd name="T5" fmla="*/ 4 h 6"/>
                <a:gd name="T6" fmla="*/ 1 w 6"/>
                <a:gd name="T7" fmla="*/ 6 h 6"/>
                <a:gd name="T8" fmla="*/ 0 w 6"/>
                <a:gd name="T9" fmla="*/ 6 h 6"/>
                <a:gd name="T10" fmla="*/ 0 w 6"/>
                <a:gd name="T11" fmla="*/ 5 h 6"/>
                <a:gd name="T12" fmla="*/ 6 w 6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6">
                  <a:moveTo>
                    <a:pt x="6" y="0"/>
                  </a:moveTo>
                  <a:cubicBezTo>
                    <a:pt x="6" y="0"/>
                    <a:pt x="6" y="3"/>
                    <a:pt x="4" y="4"/>
                  </a:cubicBezTo>
                  <a:cubicBezTo>
                    <a:pt x="4" y="4"/>
                    <a:pt x="4" y="4"/>
                    <a:pt x="3" y="4"/>
                  </a:cubicBezTo>
                  <a:cubicBezTo>
                    <a:pt x="3" y="5"/>
                    <a:pt x="1" y="6"/>
                    <a:pt x="1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5"/>
                    <a:pt x="0" y="5"/>
                  </a:cubicBezTo>
                  <a:cubicBezTo>
                    <a:pt x="1" y="4"/>
                    <a:pt x="3" y="4"/>
                    <a:pt x="6" y="0"/>
                  </a:cubicBezTo>
                  <a:close/>
                </a:path>
              </a:pathLst>
            </a:custGeom>
            <a:solidFill>
              <a:srgbClr val="ECC1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1153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7653081" y="4530920"/>
            <a:ext cx="1849095" cy="673959"/>
            <a:chOff x="6300192" y="3671888"/>
            <a:chExt cx="2012032" cy="733346"/>
          </a:xfrm>
        </p:grpSpPr>
        <p:sp>
          <p:nvSpPr>
            <p:cNvPr id="3" name="TextBox 2"/>
            <p:cNvSpPr txBox="1"/>
            <p:nvPr/>
          </p:nvSpPr>
          <p:spPr>
            <a:xfrm>
              <a:off x="6584032" y="3671888"/>
              <a:ext cx="1728192" cy="3348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zh-CN" altLang="en-US" sz="1400" b="1" kern="0" dirty="0">
                  <a:solidFill>
                    <a:prstClr val="black">
                      <a:lumMod val="95000"/>
                      <a:lumOff val="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点击添加标题    </a:t>
              </a:r>
              <a:endParaRPr lang="en-US" altLang="zh-CN" sz="1400" b="1" kern="0" dirty="0">
                <a:solidFill>
                  <a:prstClr val="black">
                    <a:lumMod val="95000"/>
                    <a:lumOff val="5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6444208" y="3935381"/>
              <a:ext cx="1728192" cy="2679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zh-CN" altLang="en-US" sz="1000" kern="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点击添加标题    </a:t>
              </a:r>
              <a:endParaRPr lang="en-US" altLang="zh-CN" sz="1000" kern="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6300192" y="4137317"/>
              <a:ext cx="1728192" cy="2679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zh-CN" altLang="en-US" sz="1000" kern="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点击添加标题    </a:t>
              </a:r>
              <a:endParaRPr lang="en-US" altLang="zh-CN" sz="1000" kern="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2689827" y="4672346"/>
            <a:ext cx="1835441" cy="673959"/>
            <a:chOff x="899592" y="3825776"/>
            <a:chExt cx="1997174" cy="733346"/>
          </a:xfrm>
        </p:grpSpPr>
        <p:sp>
          <p:nvSpPr>
            <p:cNvPr id="7" name="TextBox 6"/>
            <p:cNvSpPr txBox="1"/>
            <p:nvPr/>
          </p:nvSpPr>
          <p:spPr>
            <a:xfrm>
              <a:off x="899592" y="3825776"/>
              <a:ext cx="1728192" cy="3348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defRPr/>
              </a:pPr>
              <a:r>
                <a:rPr lang="zh-CN" altLang="en-US" sz="1400" b="1" kern="0" dirty="0">
                  <a:solidFill>
                    <a:prstClr val="black">
                      <a:lumMod val="95000"/>
                      <a:lumOff val="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点击添加标题    </a:t>
              </a:r>
              <a:endParaRPr lang="en-US" altLang="zh-CN" sz="1400" b="1" kern="0" dirty="0">
                <a:solidFill>
                  <a:prstClr val="black">
                    <a:lumMod val="95000"/>
                    <a:lumOff val="5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996380" y="4089269"/>
              <a:ext cx="1728192" cy="2679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defRPr/>
              </a:pPr>
              <a:r>
                <a:rPr lang="zh-CN" altLang="en-US" sz="1000" kern="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点击添加标题    </a:t>
              </a:r>
              <a:endParaRPr lang="en-US" altLang="zh-CN" sz="1000" kern="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1168574" y="4291205"/>
              <a:ext cx="1728192" cy="2679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defRPr/>
              </a:pPr>
              <a:r>
                <a:rPr lang="zh-CN" altLang="en-US" sz="1000" kern="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点击添加标题    </a:t>
              </a:r>
              <a:endParaRPr lang="en-US" altLang="zh-CN" sz="1000" kern="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6194389" y="3215080"/>
            <a:ext cx="1856801" cy="673959"/>
            <a:chOff x="4712965" y="2240101"/>
            <a:chExt cx="2020416" cy="733346"/>
          </a:xfrm>
        </p:grpSpPr>
        <p:sp>
          <p:nvSpPr>
            <p:cNvPr id="11" name="TextBox 10"/>
            <p:cNvSpPr txBox="1"/>
            <p:nvPr/>
          </p:nvSpPr>
          <p:spPr>
            <a:xfrm>
              <a:off x="4712965" y="2240101"/>
              <a:ext cx="1728192" cy="3348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zh-CN" altLang="en-US" sz="1400" b="1" kern="0" dirty="0">
                  <a:solidFill>
                    <a:prstClr val="black">
                      <a:lumMod val="95000"/>
                      <a:lumOff val="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点击添加标题    </a:t>
              </a:r>
              <a:endParaRPr lang="en-US" altLang="zh-CN" sz="1400" b="1" kern="0" dirty="0">
                <a:solidFill>
                  <a:prstClr val="black">
                    <a:lumMod val="95000"/>
                    <a:lumOff val="5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4861173" y="2503594"/>
              <a:ext cx="1728192" cy="2679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zh-CN" altLang="en-US" sz="1000" kern="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点击添加标题    </a:t>
              </a:r>
              <a:endParaRPr lang="en-US" altLang="zh-CN" sz="1000" kern="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5005189" y="2705530"/>
              <a:ext cx="1728192" cy="2679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zh-CN" altLang="en-US" sz="1000" kern="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点击添加标题    </a:t>
              </a:r>
              <a:endParaRPr lang="en-US" altLang="zh-CN" sz="1000" kern="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3580261" y="3270392"/>
            <a:ext cx="4963323" cy="2049814"/>
            <a:chOff x="1868488" y="2300288"/>
            <a:chExt cx="5400676" cy="2230437"/>
          </a:xfrm>
          <a:effectLst>
            <a:reflection blurRad="6350" stA="52000" endA="300" endPos="35000" dir="5400000" sy="-100000" algn="bl" rotWithShape="0"/>
          </a:effectLst>
        </p:grpSpPr>
        <p:sp>
          <p:nvSpPr>
            <p:cNvPr id="15" name="Freeform 6"/>
            <p:cNvSpPr>
              <a:spLocks/>
            </p:cNvSpPr>
            <p:nvPr/>
          </p:nvSpPr>
          <p:spPr bwMode="auto">
            <a:xfrm>
              <a:off x="1868488" y="2805113"/>
              <a:ext cx="2700338" cy="1703387"/>
            </a:xfrm>
            <a:custGeom>
              <a:avLst/>
              <a:gdLst>
                <a:gd name="T0" fmla="*/ 1701 w 1701"/>
                <a:gd name="T1" fmla="*/ 338 h 1073"/>
                <a:gd name="T2" fmla="*/ 0 w 1701"/>
                <a:gd name="T3" fmla="*/ 0 h 1073"/>
                <a:gd name="T4" fmla="*/ 772 w 1701"/>
                <a:gd name="T5" fmla="*/ 1073 h 1073"/>
                <a:gd name="T6" fmla="*/ 1701 w 1701"/>
                <a:gd name="T7" fmla="*/ 338 h 10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01" h="1073">
                  <a:moveTo>
                    <a:pt x="1701" y="338"/>
                  </a:moveTo>
                  <a:lnTo>
                    <a:pt x="0" y="0"/>
                  </a:lnTo>
                  <a:lnTo>
                    <a:pt x="772" y="1073"/>
                  </a:lnTo>
                  <a:lnTo>
                    <a:pt x="1701" y="338"/>
                  </a:lnTo>
                  <a:close/>
                </a:path>
              </a:pathLst>
            </a:custGeom>
            <a:gradFill flip="none" rotWithShape="1">
              <a:gsLst>
                <a:gs pos="19000">
                  <a:srgbClr val="4880B8"/>
                </a:gs>
                <a:gs pos="70000">
                  <a:srgbClr val="2D5883"/>
                </a:gs>
              </a:gsLst>
              <a:lin ang="5400000" scaled="0"/>
              <a:tileRect/>
            </a:gra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6" name="Freeform 8"/>
            <p:cNvSpPr>
              <a:spLocks/>
            </p:cNvSpPr>
            <p:nvPr/>
          </p:nvSpPr>
          <p:spPr bwMode="auto">
            <a:xfrm>
              <a:off x="4568826" y="2805113"/>
              <a:ext cx="2700338" cy="1703387"/>
            </a:xfrm>
            <a:custGeom>
              <a:avLst/>
              <a:gdLst>
                <a:gd name="T0" fmla="*/ 0 w 1701"/>
                <a:gd name="T1" fmla="*/ 338 h 1073"/>
                <a:gd name="T2" fmla="*/ 1701 w 1701"/>
                <a:gd name="T3" fmla="*/ 0 h 1073"/>
                <a:gd name="T4" fmla="*/ 921 w 1701"/>
                <a:gd name="T5" fmla="*/ 1073 h 1073"/>
                <a:gd name="T6" fmla="*/ 0 w 1701"/>
                <a:gd name="T7" fmla="*/ 338 h 10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01" h="1073">
                  <a:moveTo>
                    <a:pt x="0" y="338"/>
                  </a:moveTo>
                  <a:lnTo>
                    <a:pt x="1701" y="0"/>
                  </a:lnTo>
                  <a:lnTo>
                    <a:pt x="921" y="1073"/>
                  </a:lnTo>
                  <a:lnTo>
                    <a:pt x="0" y="338"/>
                  </a:lnTo>
                  <a:close/>
                </a:path>
              </a:pathLst>
            </a:custGeom>
            <a:gradFill flip="none" rotWithShape="1">
              <a:gsLst>
                <a:gs pos="19000">
                  <a:srgbClr val="4880B8"/>
                </a:gs>
                <a:gs pos="70000">
                  <a:srgbClr val="2D5883"/>
                </a:gs>
              </a:gsLst>
              <a:lin ang="5400000" scaled="0"/>
              <a:tileRect/>
            </a:gra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7" name="Freeform 14"/>
            <p:cNvSpPr>
              <a:spLocks/>
            </p:cNvSpPr>
            <p:nvPr/>
          </p:nvSpPr>
          <p:spPr bwMode="auto">
            <a:xfrm>
              <a:off x="3357563" y="2300288"/>
              <a:ext cx="2287588" cy="1371600"/>
            </a:xfrm>
            <a:custGeom>
              <a:avLst/>
              <a:gdLst>
                <a:gd name="T0" fmla="*/ 763 w 1441"/>
                <a:gd name="T1" fmla="*/ 0 h 864"/>
                <a:gd name="T2" fmla="*/ 0 w 1441"/>
                <a:gd name="T3" fmla="*/ 864 h 864"/>
                <a:gd name="T4" fmla="*/ 1441 w 1441"/>
                <a:gd name="T5" fmla="*/ 850 h 864"/>
                <a:gd name="T6" fmla="*/ 763 w 1441"/>
                <a:gd name="T7" fmla="*/ 0 h 8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41" h="864">
                  <a:moveTo>
                    <a:pt x="763" y="0"/>
                  </a:moveTo>
                  <a:lnTo>
                    <a:pt x="0" y="864"/>
                  </a:lnTo>
                  <a:lnTo>
                    <a:pt x="1441" y="850"/>
                  </a:lnTo>
                  <a:lnTo>
                    <a:pt x="763" y="0"/>
                  </a:lnTo>
                  <a:close/>
                </a:path>
              </a:pathLst>
            </a:custGeom>
            <a:gradFill flip="none" rotWithShape="1">
              <a:gsLst>
                <a:gs pos="6000">
                  <a:srgbClr val="0070C0"/>
                </a:gs>
                <a:gs pos="100000">
                  <a:srgbClr val="00B0F0"/>
                </a:gs>
              </a:gsLst>
              <a:lin ang="16200000" scaled="1"/>
              <a:tileRect/>
            </a:gradFill>
            <a:ln w="3175">
              <a:noFill/>
            </a:ln>
            <a:effectLst>
              <a:outerShdw blurRad="50800" dist="38100" dir="5400000" algn="t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400">
                <a:solidFill>
                  <a:prstClr val="white"/>
                </a:solidFill>
              </a:endParaRPr>
            </a:p>
          </p:txBody>
        </p:sp>
        <p:sp>
          <p:nvSpPr>
            <p:cNvPr id="18" name="Freeform 15"/>
            <p:cNvSpPr>
              <a:spLocks/>
            </p:cNvSpPr>
            <p:nvPr/>
          </p:nvSpPr>
          <p:spPr bwMode="auto">
            <a:xfrm>
              <a:off x="3357563" y="2300288"/>
              <a:ext cx="2287588" cy="1371600"/>
            </a:xfrm>
            <a:custGeom>
              <a:avLst/>
              <a:gdLst>
                <a:gd name="T0" fmla="*/ 763 w 1441"/>
                <a:gd name="T1" fmla="*/ 0 h 864"/>
                <a:gd name="T2" fmla="*/ 0 w 1441"/>
                <a:gd name="T3" fmla="*/ 864 h 864"/>
                <a:gd name="T4" fmla="*/ 1441 w 1441"/>
                <a:gd name="T5" fmla="*/ 850 h 864"/>
                <a:gd name="T6" fmla="*/ 763 w 1441"/>
                <a:gd name="T7" fmla="*/ 0 h 8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41" h="864">
                  <a:moveTo>
                    <a:pt x="763" y="0"/>
                  </a:moveTo>
                  <a:lnTo>
                    <a:pt x="0" y="864"/>
                  </a:lnTo>
                  <a:lnTo>
                    <a:pt x="1441" y="850"/>
                  </a:lnTo>
                  <a:lnTo>
                    <a:pt x="76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64"/>
            <p:cNvSpPr>
              <a:spLocks/>
            </p:cNvSpPr>
            <p:nvPr/>
          </p:nvSpPr>
          <p:spPr bwMode="auto">
            <a:xfrm>
              <a:off x="1868488" y="2809875"/>
              <a:ext cx="2700338" cy="1720850"/>
            </a:xfrm>
            <a:custGeom>
              <a:avLst/>
              <a:gdLst>
                <a:gd name="T0" fmla="*/ 1701 w 1701"/>
                <a:gd name="T1" fmla="*/ 529 h 1084"/>
                <a:gd name="T2" fmla="*/ 0 w 1701"/>
                <a:gd name="T3" fmla="*/ 0 h 1084"/>
                <a:gd name="T4" fmla="*/ 730 w 1701"/>
                <a:gd name="T5" fmla="*/ 1084 h 1084"/>
                <a:gd name="T6" fmla="*/ 1701 w 1701"/>
                <a:gd name="T7" fmla="*/ 529 h 10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01" h="1084">
                  <a:moveTo>
                    <a:pt x="1701" y="529"/>
                  </a:moveTo>
                  <a:lnTo>
                    <a:pt x="0" y="0"/>
                  </a:lnTo>
                  <a:lnTo>
                    <a:pt x="730" y="1084"/>
                  </a:lnTo>
                  <a:lnTo>
                    <a:pt x="1701" y="52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66"/>
            <p:cNvSpPr>
              <a:spLocks/>
            </p:cNvSpPr>
            <p:nvPr/>
          </p:nvSpPr>
          <p:spPr bwMode="auto">
            <a:xfrm>
              <a:off x="4568826" y="2809875"/>
              <a:ext cx="2700338" cy="1720850"/>
            </a:xfrm>
            <a:custGeom>
              <a:avLst/>
              <a:gdLst>
                <a:gd name="T0" fmla="*/ 0 w 1701"/>
                <a:gd name="T1" fmla="*/ 529 h 1084"/>
                <a:gd name="T2" fmla="*/ 1701 w 1701"/>
                <a:gd name="T3" fmla="*/ 0 h 1084"/>
                <a:gd name="T4" fmla="*/ 971 w 1701"/>
                <a:gd name="T5" fmla="*/ 1084 h 1084"/>
                <a:gd name="T6" fmla="*/ 0 w 1701"/>
                <a:gd name="T7" fmla="*/ 529 h 10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01" h="1084">
                  <a:moveTo>
                    <a:pt x="0" y="529"/>
                  </a:moveTo>
                  <a:lnTo>
                    <a:pt x="1701" y="0"/>
                  </a:lnTo>
                  <a:lnTo>
                    <a:pt x="971" y="1084"/>
                  </a:lnTo>
                  <a:lnTo>
                    <a:pt x="0" y="52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Freeform 68"/>
            <p:cNvSpPr>
              <a:spLocks/>
            </p:cNvSpPr>
            <p:nvPr/>
          </p:nvSpPr>
          <p:spPr bwMode="auto">
            <a:xfrm>
              <a:off x="3027363" y="3649663"/>
              <a:ext cx="3082925" cy="881062"/>
            </a:xfrm>
            <a:custGeom>
              <a:avLst/>
              <a:gdLst>
                <a:gd name="T0" fmla="*/ 971 w 1942"/>
                <a:gd name="T1" fmla="*/ 0 h 555"/>
                <a:gd name="T2" fmla="*/ 0 w 1942"/>
                <a:gd name="T3" fmla="*/ 555 h 555"/>
                <a:gd name="T4" fmla="*/ 1942 w 1942"/>
                <a:gd name="T5" fmla="*/ 555 h 555"/>
                <a:gd name="T6" fmla="*/ 971 w 1942"/>
                <a:gd name="T7" fmla="*/ 0 h 5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42" h="555">
                  <a:moveTo>
                    <a:pt x="971" y="0"/>
                  </a:moveTo>
                  <a:lnTo>
                    <a:pt x="0" y="555"/>
                  </a:lnTo>
                  <a:lnTo>
                    <a:pt x="1942" y="555"/>
                  </a:lnTo>
                  <a:lnTo>
                    <a:pt x="97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" name="Freeform 14"/>
            <p:cNvSpPr>
              <a:spLocks/>
            </p:cNvSpPr>
            <p:nvPr/>
          </p:nvSpPr>
          <p:spPr bwMode="auto">
            <a:xfrm>
              <a:off x="3357563" y="2300288"/>
              <a:ext cx="2287588" cy="1371600"/>
            </a:xfrm>
            <a:custGeom>
              <a:avLst/>
              <a:gdLst>
                <a:gd name="T0" fmla="*/ 763 w 1441"/>
                <a:gd name="T1" fmla="*/ 0 h 864"/>
                <a:gd name="T2" fmla="*/ 0 w 1441"/>
                <a:gd name="T3" fmla="*/ 864 h 864"/>
                <a:gd name="T4" fmla="*/ 1441 w 1441"/>
                <a:gd name="T5" fmla="*/ 850 h 864"/>
                <a:gd name="T6" fmla="*/ 763 w 1441"/>
                <a:gd name="T7" fmla="*/ 0 h 8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41" h="864">
                  <a:moveTo>
                    <a:pt x="763" y="0"/>
                  </a:moveTo>
                  <a:lnTo>
                    <a:pt x="0" y="864"/>
                  </a:lnTo>
                  <a:lnTo>
                    <a:pt x="1441" y="850"/>
                  </a:lnTo>
                  <a:lnTo>
                    <a:pt x="763" y="0"/>
                  </a:lnTo>
                  <a:close/>
                </a:path>
              </a:pathLst>
            </a:custGeom>
            <a:gradFill flip="none" rotWithShape="1">
              <a:gsLst>
                <a:gs pos="23000">
                  <a:srgbClr val="7CA7D2"/>
                </a:gs>
                <a:gs pos="70000">
                  <a:srgbClr val="3B72AB"/>
                </a:gs>
                <a:gs pos="100000">
                  <a:srgbClr val="22548B"/>
                </a:gs>
              </a:gsLst>
              <a:lin ang="16800000" scaled="0"/>
              <a:tileRect/>
            </a:gra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3" name="AutoShape 100"/>
            <p:cNvSpPr>
              <a:spLocks noChangeAspect="1" noChangeArrowheads="1" noTextEdit="1"/>
            </p:cNvSpPr>
            <p:nvPr/>
          </p:nvSpPr>
          <p:spPr bwMode="auto">
            <a:xfrm>
              <a:off x="4513263" y="2300288"/>
              <a:ext cx="79375" cy="1676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Freeform 102"/>
            <p:cNvSpPr>
              <a:spLocks/>
            </p:cNvSpPr>
            <p:nvPr/>
          </p:nvSpPr>
          <p:spPr bwMode="auto">
            <a:xfrm>
              <a:off x="4513263" y="2303463"/>
              <a:ext cx="79375" cy="1676400"/>
            </a:xfrm>
            <a:custGeom>
              <a:avLst/>
              <a:gdLst>
                <a:gd name="T0" fmla="*/ 17 w 21"/>
                <a:gd name="T1" fmla="*/ 0 h 447"/>
                <a:gd name="T2" fmla="*/ 20 w 21"/>
                <a:gd name="T3" fmla="*/ 112 h 447"/>
                <a:gd name="T4" fmla="*/ 21 w 21"/>
                <a:gd name="T5" fmla="*/ 140 h 447"/>
                <a:gd name="T6" fmla="*/ 21 w 21"/>
                <a:gd name="T7" fmla="*/ 168 h 447"/>
                <a:gd name="T8" fmla="*/ 21 w 21"/>
                <a:gd name="T9" fmla="*/ 224 h 447"/>
                <a:gd name="T10" fmla="*/ 21 w 21"/>
                <a:gd name="T11" fmla="*/ 280 h 447"/>
                <a:gd name="T12" fmla="*/ 21 w 21"/>
                <a:gd name="T13" fmla="*/ 308 h 447"/>
                <a:gd name="T14" fmla="*/ 20 w 21"/>
                <a:gd name="T15" fmla="*/ 335 h 447"/>
                <a:gd name="T16" fmla="*/ 17 w 21"/>
                <a:gd name="T17" fmla="*/ 447 h 447"/>
                <a:gd name="T18" fmla="*/ 4 w 21"/>
                <a:gd name="T19" fmla="*/ 336 h 447"/>
                <a:gd name="T20" fmla="*/ 1 w 21"/>
                <a:gd name="T21" fmla="*/ 280 h 447"/>
                <a:gd name="T22" fmla="*/ 0 w 21"/>
                <a:gd name="T23" fmla="*/ 224 h 447"/>
                <a:gd name="T24" fmla="*/ 1 w 21"/>
                <a:gd name="T25" fmla="*/ 168 h 447"/>
                <a:gd name="T26" fmla="*/ 4 w 21"/>
                <a:gd name="T27" fmla="*/ 112 h 447"/>
                <a:gd name="T28" fmla="*/ 17 w 21"/>
                <a:gd name="T29" fmla="*/ 0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1" h="447">
                  <a:moveTo>
                    <a:pt x="17" y="0"/>
                  </a:moveTo>
                  <a:cubicBezTo>
                    <a:pt x="19" y="38"/>
                    <a:pt x="20" y="75"/>
                    <a:pt x="20" y="112"/>
                  </a:cubicBezTo>
                  <a:cubicBezTo>
                    <a:pt x="21" y="122"/>
                    <a:pt x="21" y="131"/>
                    <a:pt x="21" y="140"/>
                  </a:cubicBezTo>
                  <a:cubicBezTo>
                    <a:pt x="21" y="168"/>
                    <a:pt x="21" y="168"/>
                    <a:pt x="21" y="168"/>
                  </a:cubicBezTo>
                  <a:cubicBezTo>
                    <a:pt x="21" y="224"/>
                    <a:pt x="21" y="224"/>
                    <a:pt x="21" y="224"/>
                  </a:cubicBezTo>
                  <a:cubicBezTo>
                    <a:pt x="21" y="280"/>
                    <a:pt x="21" y="280"/>
                    <a:pt x="21" y="280"/>
                  </a:cubicBezTo>
                  <a:cubicBezTo>
                    <a:pt x="21" y="308"/>
                    <a:pt x="21" y="308"/>
                    <a:pt x="21" y="308"/>
                  </a:cubicBezTo>
                  <a:cubicBezTo>
                    <a:pt x="21" y="317"/>
                    <a:pt x="21" y="326"/>
                    <a:pt x="20" y="335"/>
                  </a:cubicBezTo>
                  <a:cubicBezTo>
                    <a:pt x="20" y="373"/>
                    <a:pt x="19" y="410"/>
                    <a:pt x="17" y="447"/>
                  </a:cubicBezTo>
                  <a:cubicBezTo>
                    <a:pt x="11" y="410"/>
                    <a:pt x="7" y="373"/>
                    <a:pt x="4" y="336"/>
                  </a:cubicBezTo>
                  <a:cubicBezTo>
                    <a:pt x="3" y="317"/>
                    <a:pt x="2" y="299"/>
                    <a:pt x="1" y="280"/>
                  </a:cubicBezTo>
                  <a:cubicBezTo>
                    <a:pt x="1" y="261"/>
                    <a:pt x="1" y="243"/>
                    <a:pt x="0" y="224"/>
                  </a:cubicBezTo>
                  <a:cubicBezTo>
                    <a:pt x="1" y="205"/>
                    <a:pt x="1" y="186"/>
                    <a:pt x="1" y="168"/>
                  </a:cubicBezTo>
                  <a:cubicBezTo>
                    <a:pt x="2" y="149"/>
                    <a:pt x="3" y="130"/>
                    <a:pt x="4" y="112"/>
                  </a:cubicBezTo>
                  <a:cubicBezTo>
                    <a:pt x="7" y="74"/>
                    <a:pt x="11" y="37"/>
                    <a:pt x="17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34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" name="Freeform 63"/>
            <p:cNvSpPr>
              <a:spLocks/>
            </p:cNvSpPr>
            <p:nvPr/>
          </p:nvSpPr>
          <p:spPr bwMode="auto">
            <a:xfrm>
              <a:off x="1868488" y="2809875"/>
              <a:ext cx="2700338" cy="1720850"/>
            </a:xfrm>
            <a:custGeom>
              <a:avLst/>
              <a:gdLst>
                <a:gd name="T0" fmla="*/ 1701 w 1701"/>
                <a:gd name="T1" fmla="*/ 529 h 1084"/>
                <a:gd name="T2" fmla="*/ 0 w 1701"/>
                <a:gd name="T3" fmla="*/ 0 h 1084"/>
                <a:gd name="T4" fmla="*/ 730 w 1701"/>
                <a:gd name="T5" fmla="*/ 1084 h 1084"/>
                <a:gd name="T6" fmla="*/ 1701 w 1701"/>
                <a:gd name="T7" fmla="*/ 529 h 10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01" h="1084">
                  <a:moveTo>
                    <a:pt x="1701" y="529"/>
                  </a:moveTo>
                  <a:lnTo>
                    <a:pt x="0" y="0"/>
                  </a:lnTo>
                  <a:lnTo>
                    <a:pt x="730" y="1084"/>
                  </a:lnTo>
                  <a:lnTo>
                    <a:pt x="1701" y="529"/>
                  </a:lnTo>
                  <a:close/>
                </a:path>
              </a:pathLst>
            </a:custGeom>
            <a:gradFill flip="none" rotWithShape="1">
              <a:gsLst>
                <a:gs pos="14000">
                  <a:schemeClr val="bg1">
                    <a:lumMod val="7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0" scaled="0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" name="Freeform 65"/>
            <p:cNvSpPr>
              <a:spLocks/>
            </p:cNvSpPr>
            <p:nvPr/>
          </p:nvSpPr>
          <p:spPr bwMode="auto">
            <a:xfrm>
              <a:off x="4568826" y="2809875"/>
              <a:ext cx="2700338" cy="1720850"/>
            </a:xfrm>
            <a:custGeom>
              <a:avLst/>
              <a:gdLst>
                <a:gd name="T0" fmla="*/ 0 w 1701"/>
                <a:gd name="T1" fmla="*/ 529 h 1084"/>
                <a:gd name="T2" fmla="*/ 1701 w 1701"/>
                <a:gd name="T3" fmla="*/ 0 h 1084"/>
                <a:gd name="T4" fmla="*/ 971 w 1701"/>
                <a:gd name="T5" fmla="*/ 1084 h 1084"/>
                <a:gd name="T6" fmla="*/ 0 w 1701"/>
                <a:gd name="T7" fmla="*/ 529 h 10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01" h="1084">
                  <a:moveTo>
                    <a:pt x="0" y="529"/>
                  </a:moveTo>
                  <a:lnTo>
                    <a:pt x="1701" y="0"/>
                  </a:lnTo>
                  <a:lnTo>
                    <a:pt x="971" y="1084"/>
                  </a:lnTo>
                  <a:lnTo>
                    <a:pt x="0" y="529"/>
                  </a:lnTo>
                  <a:close/>
                </a:path>
              </a:pathLst>
            </a:custGeom>
            <a:gradFill flip="none" rotWithShape="1">
              <a:gsLst>
                <a:gs pos="11000">
                  <a:schemeClr val="bg1">
                    <a:lumMod val="7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12000000" scaled="0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" name="Freeform 67"/>
            <p:cNvSpPr>
              <a:spLocks/>
            </p:cNvSpPr>
            <p:nvPr/>
          </p:nvSpPr>
          <p:spPr bwMode="auto">
            <a:xfrm>
              <a:off x="3027363" y="3649663"/>
              <a:ext cx="3082925" cy="881062"/>
            </a:xfrm>
            <a:custGeom>
              <a:avLst/>
              <a:gdLst>
                <a:gd name="T0" fmla="*/ 971 w 1942"/>
                <a:gd name="T1" fmla="*/ 0 h 555"/>
                <a:gd name="T2" fmla="*/ 0 w 1942"/>
                <a:gd name="T3" fmla="*/ 555 h 555"/>
                <a:gd name="T4" fmla="*/ 1942 w 1942"/>
                <a:gd name="T5" fmla="*/ 555 h 555"/>
                <a:gd name="T6" fmla="*/ 971 w 1942"/>
                <a:gd name="T7" fmla="*/ 0 h 5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42" h="555">
                  <a:moveTo>
                    <a:pt x="971" y="0"/>
                  </a:moveTo>
                  <a:lnTo>
                    <a:pt x="0" y="555"/>
                  </a:lnTo>
                  <a:lnTo>
                    <a:pt x="1942" y="555"/>
                  </a:lnTo>
                  <a:lnTo>
                    <a:pt x="971" y="0"/>
                  </a:lnTo>
                  <a:close/>
                </a:path>
              </a:pathLst>
            </a:custGeom>
            <a:gradFill>
              <a:gsLst>
                <a:gs pos="18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62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4219597" y="2874228"/>
            <a:ext cx="3752913" cy="2387417"/>
            <a:chOff x="2564161" y="1869214"/>
            <a:chExt cx="4083608" cy="2597789"/>
          </a:xfrm>
        </p:grpSpPr>
        <p:sp>
          <p:nvSpPr>
            <p:cNvPr id="29" name="TextBox 28"/>
            <p:cNvSpPr txBox="1"/>
            <p:nvPr/>
          </p:nvSpPr>
          <p:spPr>
            <a:xfrm>
              <a:off x="2564161" y="3377913"/>
              <a:ext cx="463202" cy="4353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>
                  <a:solidFill>
                    <a:srgbClr val="0070C0"/>
                  </a:solidFill>
                  <a:latin typeface="Arial" pitchFamily="34" charset="0"/>
                  <a:ea typeface="MS UI Gothic" panose="020B0600070205080204" pitchFamily="34" charset="-128"/>
                  <a:cs typeface="Arial" pitchFamily="34" charset="0"/>
                </a:rPr>
                <a:t>B</a:t>
              </a:r>
              <a:endParaRPr lang="zh-CN" altLang="en-US" sz="2000" b="1" dirty="0">
                <a:solidFill>
                  <a:srgbClr val="0070C0"/>
                </a:solidFill>
                <a:latin typeface="Arial" pitchFamily="34" charset="0"/>
                <a:ea typeface="MS UI Gothic" panose="020B0600070205080204" pitchFamily="34" charset="-128"/>
                <a:cs typeface="Arial" pitchFamily="34" charset="0"/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4337224" y="4031637"/>
              <a:ext cx="463202" cy="4353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>
                  <a:solidFill>
                    <a:srgbClr val="0070C0"/>
                  </a:solidFill>
                  <a:latin typeface="Arial" pitchFamily="34" charset="0"/>
                  <a:ea typeface="MS UI Gothic" panose="020B0600070205080204" pitchFamily="34" charset="-128"/>
                  <a:cs typeface="Arial" pitchFamily="34" charset="0"/>
                </a:rPr>
                <a:t>C</a:t>
              </a:r>
              <a:endParaRPr lang="zh-CN" altLang="en-US" sz="2000" b="1" dirty="0">
                <a:solidFill>
                  <a:srgbClr val="0070C0"/>
                </a:solidFill>
                <a:latin typeface="Arial" pitchFamily="34" charset="0"/>
                <a:ea typeface="MS UI Gothic" panose="020B0600070205080204" pitchFamily="34" charset="-128"/>
                <a:cs typeface="Arial" pitchFamily="34" charset="0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6184567" y="3377913"/>
              <a:ext cx="463202" cy="4353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>
                  <a:solidFill>
                    <a:srgbClr val="0070C0"/>
                  </a:solidFill>
                  <a:latin typeface="Arial" pitchFamily="34" charset="0"/>
                  <a:ea typeface="MS UI Gothic" panose="020B0600070205080204" pitchFamily="34" charset="-128"/>
                  <a:cs typeface="Arial" pitchFamily="34" charset="0"/>
                </a:rPr>
                <a:t>D</a:t>
              </a:r>
              <a:endParaRPr lang="zh-CN" altLang="en-US" sz="2000" b="1" dirty="0">
                <a:solidFill>
                  <a:srgbClr val="0070C0"/>
                </a:solidFill>
                <a:latin typeface="Arial" pitchFamily="34" charset="0"/>
                <a:ea typeface="MS UI Gothic" panose="020B0600070205080204" pitchFamily="34" charset="-128"/>
                <a:cs typeface="Arial" pitchFamily="34" charset="0"/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4348336" y="1869214"/>
              <a:ext cx="463202" cy="4353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>
                  <a:solidFill>
                    <a:srgbClr val="0070C0"/>
                  </a:solidFill>
                  <a:latin typeface="Arial" pitchFamily="34" charset="0"/>
                  <a:ea typeface="MS UI Gothic" panose="020B0600070205080204" pitchFamily="34" charset="-128"/>
                  <a:cs typeface="Arial" pitchFamily="34" charset="0"/>
                </a:rPr>
                <a:t>A</a:t>
              </a:r>
              <a:endParaRPr lang="zh-CN" altLang="en-US" sz="2000" b="1" dirty="0">
                <a:solidFill>
                  <a:srgbClr val="0070C0"/>
                </a:solidFill>
                <a:latin typeface="Arial" pitchFamily="34" charset="0"/>
                <a:ea typeface="MS UI Gothic" panose="020B0600070205080204" pitchFamily="34" charset="-128"/>
                <a:cs typeface="Arial" pitchFamily="34" charset="0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5267801" y="5538381"/>
            <a:ext cx="1588241" cy="673959"/>
            <a:chOff x="3959202" y="4616252"/>
            <a:chExt cx="1728192" cy="733346"/>
          </a:xfrm>
        </p:grpSpPr>
        <p:sp>
          <p:nvSpPr>
            <p:cNvPr id="34" name="TextBox 33"/>
            <p:cNvSpPr txBox="1"/>
            <p:nvPr/>
          </p:nvSpPr>
          <p:spPr>
            <a:xfrm>
              <a:off x="3959202" y="4616252"/>
              <a:ext cx="1728192" cy="3348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zh-CN" altLang="en-US" sz="1400" b="1" kern="0" dirty="0">
                  <a:solidFill>
                    <a:prstClr val="black">
                      <a:lumMod val="95000"/>
                      <a:lumOff val="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点击添加标题    </a:t>
              </a:r>
              <a:endParaRPr lang="en-US" altLang="zh-CN" sz="1400" b="1" kern="0" dirty="0">
                <a:solidFill>
                  <a:prstClr val="black">
                    <a:lumMod val="95000"/>
                    <a:lumOff val="5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3959202" y="4879745"/>
              <a:ext cx="1728192" cy="2679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zh-CN" altLang="en-US" sz="1000" kern="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点击添加标题    </a:t>
              </a:r>
              <a:endParaRPr lang="en-US" altLang="zh-CN" sz="1000" kern="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3959202" y="5081681"/>
              <a:ext cx="1728192" cy="2679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zh-CN" altLang="en-US" sz="1000" kern="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点击添加标题    </a:t>
              </a:r>
              <a:endParaRPr lang="en-US" altLang="zh-CN" sz="1000" kern="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38" name="矩形 37"/>
          <p:cNvSpPr/>
          <p:nvPr/>
        </p:nvSpPr>
        <p:spPr>
          <a:xfrm>
            <a:off x="2241392" y="1473364"/>
            <a:ext cx="795906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buClr>
                <a:srgbClr val="0070C0"/>
              </a:buClr>
            </a:pPr>
            <a:r>
              <a:rPr lang="zh-CN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拥有国内顶尖的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制作技术、顶级的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设计团队， 坚持精益求精、拒绝平庸的做事精神，帮助您实现美观、精致、严谨、动感的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展示效果，让您的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创造卓越价值。</a:t>
            </a:r>
          </a:p>
        </p:txBody>
      </p:sp>
      <p:sp>
        <p:nvSpPr>
          <p:cNvPr id="39" name="矩形 38"/>
          <p:cNvSpPr/>
          <p:nvPr/>
        </p:nvSpPr>
        <p:spPr>
          <a:xfrm>
            <a:off x="2241392" y="1103212"/>
            <a:ext cx="2960726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buClr>
                <a:srgbClr val="0070C0"/>
              </a:buClr>
            </a:pPr>
            <a:r>
              <a:rPr lang="zh-CN" altLang="zh-CN" sz="1400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上海锐普广告有限公司</a:t>
            </a:r>
          </a:p>
        </p:txBody>
      </p:sp>
      <p:sp>
        <p:nvSpPr>
          <p:cNvPr id="40" name="矩形 39"/>
          <p:cNvSpPr/>
          <p:nvPr/>
        </p:nvSpPr>
        <p:spPr>
          <a:xfrm>
            <a:off x="2268886" y="2187054"/>
            <a:ext cx="7959064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buClr>
                <a:srgbClr val="0070C0"/>
              </a:buClr>
            </a:pPr>
            <a:r>
              <a:rPr lang="zh-CN" altLang="en-US" sz="10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锐普</a:t>
            </a:r>
            <a:r>
              <a:rPr lang="en-US" altLang="zh-CN" sz="10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0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的设计理念：杜绝平庸、专做精品 ！</a:t>
            </a:r>
            <a:r>
              <a:rPr lang="en-US" altLang="zh-CN" sz="10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100%</a:t>
            </a:r>
            <a:r>
              <a:rPr lang="zh-CN" altLang="en-US" sz="10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专业；</a:t>
            </a:r>
            <a:r>
              <a:rPr lang="en-US" altLang="zh-CN" sz="10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100%</a:t>
            </a:r>
            <a:r>
              <a:rPr lang="zh-CN" altLang="en-US" sz="10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尽心；</a:t>
            </a:r>
            <a:r>
              <a:rPr lang="en-US" altLang="zh-CN" sz="10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100%</a:t>
            </a:r>
            <a:r>
              <a:rPr lang="zh-CN" altLang="en-US" sz="10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创意</a:t>
            </a:r>
            <a:r>
              <a:rPr lang="zh-CN" altLang="en-US" sz="10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</a:p>
          <a:p>
            <a:pPr algn="just">
              <a:lnSpc>
                <a:spcPct val="150000"/>
              </a:lnSpc>
              <a:buClr>
                <a:srgbClr val="0070C0"/>
              </a:buClr>
            </a:pPr>
            <a:r>
              <a:rPr lang="zh-CN" altLang="en-US" sz="10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锐普</a:t>
            </a:r>
            <a:r>
              <a:rPr lang="en-US" altLang="zh-CN" sz="10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0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服务领域：</a:t>
            </a:r>
            <a:r>
              <a:rPr lang="en-US" altLang="zh-CN" sz="10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0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公共模板设计；</a:t>
            </a:r>
            <a:r>
              <a:rPr lang="en-US" altLang="zh-CN" sz="10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0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个性模板设计；</a:t>
            </a:r>
            <a:r>
              <a:rPr lang="en-US" altLang="zh-CN" sz="10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0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稿件制作。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6454935" y="260648"/>
            <a:ext cx="349326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en-US"/>
            </a:defPPr>
            <a:lvl1pPr algn="r">
              <a:defRPr>
                <a:solidFill>
                  <a:prstClr val="black"/>
                </a:solidFill>
                <a:latin typeface="方正粗倩简体" pitchFamily="65" charset="-122"/>
                <a:ea typeface="方正粗倩简体" pitchFamily="65" charset="-122"/>
              </a:defRPr>
            </a:lvl1pPr>
          </a:lstStyle>
          <a:p>
            <a:r>
              <a:rPr lang="zh-CN" altLang="en-US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创意折纸船形并列关系</a:t>
            </a:r>
            <a:r>
              <a:rPr lang="en-US" altLang="zh-CN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PPT</a:t>
            </a:r>
            <a:r>
              <a:rPr lang="zh-CN" altLang="en-US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图表</a:t>
            </a:r>
          </a:p>
        </p:txBody>
      </p:sp>
    </p:spTree>
    <p:extLst>
      <p:ext uri="{BB962C8B-B14F-4D97-AF65-F5344CB8AC3E}">
        <p14:creationId xmlns:p14="http://schemas.microsoft.com/office/powerpoint/2010/main" val="2843201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椭圆 10"/>
          <p:cNvSpPr>
            <a:spLocks noChangeArrowheads="1"/>
          </p:cNvSpPr>
          <p:nvPr/>
        </p:nvSpPr>
        <p:spPr bwMode="auto">
          <a:xfrm>
            <a:off x="2882659" y="5296113"/>
            <a:ext cx="6612568" cy="1073360"/>
          </a:xfrm>
          <a:prstGeom prst="ellipse">
            <a:avLst/>
          </a:prstGeom>
          <a:gradFill rotWithShape="1">
            <a:gsLst>
              <a:gs pos="0">
                <a:srgbClr val="000000"/>
              </a:gs>
              <a:gs pos="10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glow rad="127000">
              <a:srgbClr val="F79524">
                <a:alpha val="0"/>
              </a:srgbClr>
            </a:glow>
            <a:outerShdw dist="107763" dir="2700000" algn="ctr" rotWithShape="0">
              <a:srgbClr val="535455"/>
            </a:outerShdw>
            <a:softEdge rad="368300"/>
          </a:effectLst>
          <a:extLst/>
        </p:spPr>
        <p:txBody>
          <a:bodyPr wrap="none" lIns="92075" tIns="46038" rIns="92075" bIns="46038" anchor="ctr"/>
          <a:lstStyle/>
          <a:p>
            <a:pPr algn="ctr">
              <a:defRPr/>
            </a:pPr>
            <a:endParaRPr lang="zh-CN" altLang="zh-CN" kern="0">
              <a:solidFill>
                <a:sysClr val="windowText" lastClr="000000"/>
              </a:solidFill>
              <a:ea typeface="宋体" pitchFamily="2" charset="-122"/>
            </a:endParaRPr>
          </a:p>
        </p:txBody>
      </p:sp>
      <p:grpSp>
        <p:nvGrpSpPr>
          <p:cNvPr id="2" name="组合 20"/>
          <p:cNvGrpSpPr>
            <a:grpSpLocks/>
          </p:cNvGrpSpPr>
          <p:nvPr/>
        </p:nvGrpSpPr>
        <p:grpSpPr bwMode="auto">
          <a:xfrm>
            <a:off x="4467226" y="1589088"/>
            <a:ext cx="3508375" cy="4043362"/>
            <a:chOff x="2483644" y="1146176"/>
            <a:chExt cx="4100512" cy="4725988"/>
          </a:xfrm>
        </p:grpSpPr>
        <p:sp>
          <p:nvSpPr>
            <p:cNvPr id="4" name="Freeform 6"/>
            <p:cNvSpPr>
              <a:spLocks/>
            </p:cNvSpPr>
            <p:nvPr/>
          </p:nvSpPr>
          <p:spPr bwMode="auto">
            <a:xfrm>
              <a:off x="2483644" y="1146176"/>
              <a:ext cx="4100512" cy="4725988"/>
            </a:xfrm>
            <a:custGeom>
              <a:avLst/>
              <a:gdLst>
                <a:gd name="T0" fmla="*/ 2578 w 2583"/>
                <a:gd name="T1" fmla="*/ 740 h 2977"/>
                <a:gd name="T2" fmla="*/ 2583 w 2583"/>
                <a:gd name="T3" fmla="*/ 2229 h 2977"/>
                <a:gd name="T4" fmla="*/ 1296 w 2583"/>
                <a:gd name="T5" fmla="*/ 2977 h 2977"/>
                <a:gd name="T6" fmla="*/ 6 w 2583"/>
                <a:gd name="T7" fmla="*/ 2237 h 2977"/>
                <a:gd name="T8" fmla="*/ 0 w 2583"/>
                <a:gd name="T9" fmla="*/ 749 h 2977"/>
                <a:gd name="T10" fmla="*/ 1286 w 2583"/>
                <a:gd name="T11" fmla="*/ 0 h 2977"/>
                <a:gd name="T12" fmla="*/ 2578 w 2583"/>
                <a:gd name="T13" fmla="*/ 740 h 29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83" h="2977">
                  <a:moveTo>
                    <a:pt x="2578" y="740"/>
                  </a:moveTo>
                  <a:lnTo>
                    <a:pt x="2583" y="2229"/>
                  </a:lnTo>
                  <a:lnTo>
                    <a:pt x="1296" y="2977"/>
                  </a:lnTo>
                  <a:lnTo>
                    <a:pt x="6" y="2237"/>
                  </a:lnTo>
                  <a:lnTo>
                    <a:pt x="0" y="749"/>
                  </a:lnTo>
                  <a:lnTo>
                    <a:pt x="1286" y="0"/>
                  </a:lnTo>
                  <a:lnTo>
                    <a:pt x="2578" y="740"/>
                  </a:lnTo>
                  <a:close/>
                </a:path>
              </a:pathLst>
            </a:custGeom>
            <a:gradFill>
              <a:gsLst>
                <a:gs pos="10000">
                  <a:schemeClr val="bg1">
                    <a:lumMod val="95000"/>
                  </a:schemeClr>
                </a:gs>
                <a:gs pos="74000">
                  <a:sysClr val="window" lastClr="FFFFFF">
                    <a:lumMod val="61000"/>
                    <a:alpha val="58000"/>
                  </a:sysClr>
                </a:gs>
              </a:gsLst>
              <a:lin ang="3600000" scaled="0"/>
            </a:gradFill>
            <a:ln w="3175" cap="flat" cmpd="sng" algn="ctr">
              <a:solidFill>
                <a:schemeClr val="bg1">
                  <a:lumMod val="75000"/>
                </a:schemeClr>
              </a:solidFill>
              <a:prstDash val="solid"/>
            </a:ln>
            <a:effectLst/>
            <a:extLst/>
          </p:spPr>
          <p:txBody>
            <a:bodyPr anchor="ctr"/>
            <a:lstStyle/>
            <a:p>
              <a:pPr algn="ctr">
                <a:defRPr/>
              </a:pPr>
              <a:endParaRPr lang="zh-CN" altLang="en-US" kern="0">
                <a:solidFill>
                  <a:sysClr val="window" lastClr="FFFFFF"/>
                </a:solidFill>
                <a:latin typeface="Segoe UI"/>
              </a:endParaRPr>
            </a:p>
          </p:txBody>
        </p:sp>
        <p:sp>
          <p:nvSpPr>
            <p:cNvPr id="8" name="Freeform 10"/>
            <p:cNvSpPr>
              <a:spLocks/>
            </p:cNvSpPr>
            <p:nvPr/>
          </p:nvSpPr>
          <p:spPr bwMode="auto">
            <a:xfrm>
              <a:off x="2985294" y="1747839"/>
              <a:ext cx="3081337" cy="3551238"/>
            </a:xfrm>
            <a:custGeom>
              <a:avLst/>
              <a:gdLst>
                <a:gd name="T0" fmla="*/ 1937 w 1941"/>
                <a:gd name="T1" fmla="*/ 556 h 2237"/>
                <a:gd name="T2" fmla="*/ 1941 w 1941"/>
                <a:gd name="T3" fmla="*/ 1675 h 2237"/>
                <a:gd name="T4" fmla="*/ 975 w 1941"/>
                <a:gd name="T5" fmla="*/ 2237 h 2237"/>
                <a:gd name="T6" fmla="*/ 3 w 1941"/>
                <a:gd name="T7" fmla="*/ 1682 h 2237"/>
                <a:gd name="T8" fmla="*/ 0 w 1941"/>
                <a:gd name="T9" fmla="*/ 563 h 2237"/>
                <a:gd name="T10" fmla="*/ 966 w 1941"/>
                <a:gd name="T11" fmla="*/ 0 h 2237"/>
                <a:gd name="T12" fmla="*/ 1937 w 1941"/>
                <a:gd name="T13" fmla="*/ 556 h 2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41" h="2237">
                  <a:moveTo>
                    <a:pt x="1937" y="556"/>
                  </a:moveTo>
                  <a:lnTo>
                    <a:pt x="1941" y="1675"/>
                  </a:lnTo>
                  <a:lnTo>
                    <a:pt x="975" y="2237"/>
                  </a:lnTo>
                  <a:lnTo>
                    <a:pt x="3" y="1682"/>
                  </a:lnTo>
                  <a:lnTo>
                    <a:pt x="0" y="563"/>
                  </a:lnTo>
                  <a:lnTo>
                    <a:pt x="966" y="0"/>
                  </a:lnTo>
                  <a:lnTo>
                    <a:pt x="1937" y="556"/>
                  </a:lnTo>
                  <a:close/>
                </a:path>
              </a:pathLst>
            </a:custGeom>
            <a:gradFill>
              <a:gsLst>
                <a:gs pos="12000">
                  <a:srgbClr val="535455">
                    <a:lumMod val="8000"/>
                    <a:lumOff val="92000"/>
                    <a:alpha val="20000"/>
                  </a:srgbClr>
                </a:gs>
                <a:gs pos="100000">
                  <a:srgbClr val="868686">
                    <a:alpha val="49804"/>
                  </a:srgbClr>
                </a:gs>
                <a:gs pos="69000">
                  <a:sysClr val="window" lastClr="FFFFFF">
                    <a:lumMod val="58000"/>
                    <a:alpha val="50000"/>
                  </a:sysClr>
                </a:gs>
              </a:gsLst>
              <a:lin ang="3600000" scaled="0"/>
            </a:gradFill>
            <a:ln w="3175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9" name="Freeform 11"/>
            <p:cNvSpPr>
              <a:spLocks/>
            </p:cNvSpPr>
            <p:nvPr/>
          </p:nvSpPr>
          <p:spPr bwMode="auto">
            <a:xfrm>
              <a:off x="3539331" y="2422526"/>
              <a:ext cx="1973262" cy="2274888"/>
            </a:xfrm>
            <a:custGeom>
              <a:avLst/>
              <a:gdLst>
                <a:gd name="T0" fmla="*/ 1240 w 1243"/>
                <a:gd name="T1" fmla="*/ 357 h 1433"/>
                <a:gd name="T2" fmla="*/ 1243 w 1243"/>
                <a:gd name="T3" fmla="*/ 1073 h 1433"/>
                <a:gd name="T4" fmla="*/ 624 w 1243"/>
                <a:gd name="T5" fmla="*/ 1433 h 1433"/>
                <a:gd name="T6" fmla="*/ 3 w 1243"/>
                <a:gd name="T7" fmla="*/ 1077 h 1433"/>
                <a:gd name="T8" fmla="*/ 0 w 1243"/>
                <a:gd name="T9" fmla="*/ 362 h 1433"/>
                <a:gd name="T10" fmla="*/ 619 w 1243"/>
                <a:gd name="T11" fmla="*/ 0 h 1433"/>
                <a:gd name="T12" fmla="*/ 1240 w 1243"/>
                <a:gd name="T13" fmla="*/ 357 h 14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43" h="1433">
                  <a:moveTo>
                    <a:pt x="1240" y="357"/>
                  </a:moveTo>
                  <a:lnTo>
                    <a:pt x="1243" y="1073"/>
                  </a:lnTo>
                  <a:lnTo>
                    <a:pt x="624" y="1433"/>
                  </a:lnTo>
                  <a:lnTo>
                    <a:pt x="3" y="1077"/>
                  </a:lnTo>
                  <a:lnTo>
                    <a:pt x="0" y="362"/>
                  </a:lnTo>
                  <a:lnTo>
                    <a:pt x="619" y="0"/>
                  </a:lnTo>
                  <a:lnTo>
                    <a:pt x="1240" y="357"/>
                  </a:lnTo>
                  <a:close/>
                </a:path>
              </a:pathLst>
            </a:custGeom>
            <a:gradFill>
              <a:gsLst>
                <a:gs pos="13000">
                  <a:srgbClr val="535455">
                    <a:lumMod val="20000"/>
                    <a:lumOff val="80000"/>
                    <a:alpha val="20000"/>
                  </a:srgbClr>
                </a:gs>
                <a:gs pos="100000">
                  <a:srgbClr val="868686"/>
                </a:gs>
                <a:gs pos="52000">
                  <a:sysClr val="window" lastClr="FFFFFF">
                    <a:lumMod val="60000"/>
                    <a:alpha val="50000"/>
                  </a:sysClr>
                </a:gs>
              </a:gsLst>
              <a:lin ang="3600000" scaled="0"/>
            </a:gradFill>
            <a:ln w="3175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0" name="Freeform 12"/>
            <p:cNvSpPr>
              <a:spLocks/>
            </p:cNvSpPr>
            <p:nvPr/>
          </p:nvSpPr>
          <p:spPr bwMode="auto">
            <a:xfrm>
              <a:off x="4048919" y="2960689"/>
              <a:ext cx="954087" cy="1098550"/>
            </a:xfrm>
            <a:custGeom>
              <a:avLst/>
              <a:gdLst>
                <a:gd name="T0" fmla="*/ 599 w 601"/>
                <a:gd name="T1" fmla="*/ 172 h 692"/>
                <a:gd name="T2" fmla="*/ 601 w 601"/>
                <a:gd name="T3" fmla="*/ 518 h 692"/>
                <a:gd name="T4" fmla="*/ 302 w 601"/>
                <a:gd name="T5" fmla="*/ 692 h 692"/>
                <a:gd name="T6" fmla="*/ 2 w 601"/>
                <a:gd name="T7" fmla="*/ 521 h 692"/>
                <a:gd name="T8" fmla="*/ 0 w 601"/>
                <a:gd name="T9" fmla="*/ 174 h 692"/>
                <a:gd name="T10" fmla="*/ 299 w 601"/>
                <a:gd name="T11" fmla="*/ 0 h 692"/>
                <a:gd name="T12" fmla="*/ 599 w 601"/>
                <a:gd name="T13" fmla="*/ 172 h 6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1" h="692">
                  <a:moveTo>
                    <a:pt x="599" y="172"/>
                  </a:moveTo>
                  <a:lnTo>
                    <a:pt x="601" y="518"/>
                  </a:lnTo>
                  <a:lnTo>
                    <a:pt x="302" y="692"/>
                  </a:lnTo>
                  <a:lnTo>
                    <a:pt x="2" y="521"/>
                  </a:lnTo>
                  <a:lnTo>
                    <a:pt x="0" y="174"/>
                  </a:lnTo>
                  <a:lnTo>
                    <a:pt x="299" y="0"/>
                  </a:lnTo>
                  <a:lnTo>
                    <a:pt x="599" y="172"/>
                  </a:lnTo>
                  <a:close/>
                </a:path>
              </a:pathLst>
            </a:custGeom>
            <a:gradFill>
              <a:gsLst>
                <a:gs pos="13000">
                  <a:srgbClr val="535455">
                    <a:lumMod val="20000"/>
                    <a:lumOff val="80000"/>
                    <a:alpha val="20000"/>
                  </a:srgbClr>
                </a:gs>
                <a:gs pos="100000">
                  <a:srgbClr val="808080"/>
                </a:gs>
                <a:gs pos="58000">
                  <a:sysClr val="window" lastClr="FFFFFF">
                    <a:lumMod val="50000"/>
                    <a:alpha val="50000"/>
                  </a:sysClr>
                </a:gs>
              </a:gsLst>
              <a:lin ang="3600000" scaled="0"/>
            </a:gradFill>
            <a:ln w="3175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2" name="Freeform 14"/>
            <p:cNvSpPr>
              <a:spLocks/>
            </p:cNvSpPr>
            <p:nvPr/>
          </p:nvSpPr>
          <p:spPr bwMode="auto">
            <a:xfrm>
              <a:off x="3544094" y="1450976"/>
              <a:ext cx="2516187" cy="3382963"/>
            </a:xfrm>
            <a:custGeom>
              <a:avLst/>
              <a:gdLst>
                <a:gd name="T0" fmla="*/ 618 w 1585"/>
                <a:gd name="T1" fmla="*/ 0 h 2131"/>
                <a:gd name="T2" fmla="*/ 1585 w 1585"/>
                <a:gd name="T3" fmla="*/ 743 h 2131"/>
                <a:gd name="T4" fmla="*/ 1485 w 1585"/>
                <a:gd name="T5" fmla="*/ 1790 h 2131"/>
                <a:gd name="T6" fmla="*/ 627 w 1585"/>
                <a:gd name="T7" fmla="*/ 2131 h 2131"/>
                <a:gd name="T8" fmla="*/ 0 w 1585"/>
                <a:gd name="T9" fmla="*/ 1689 h 2131"/>
                <a:gd name="T10" fmla="*/ 318 w 1585"/>
                <a:gd name="T11" fmla="*/ 1125 h 2131"/>
                <a:gd name="T12" fmla="*/ 618 w 1585"/>
                <a:gd name="T13" fmla="*/ 0 h 2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85" h="2131">
                  <a:moveTo>
                    <a:pt x="618" y="0"/>
                  </a:moveTo>
                  <a:lnTo>
                    <a:pt x="1585" y="743"/>
                  </a:lnTo>
                  <a:lnTo>
                    <a:pt x="1485" y="1790"/>
                  </a:lnTo>
                  <a:lnTo>
                    <a:pt x="627" y="2131"/>
                  </a:lnTo>
                  <a:lnTo>
                    <a:pt x="0" y="1689"/>
                  </a:lnTo>
                  <a:lnTo>
                    <a:pt x="318" y="1125"/>
                  </a:lnTo>
                  <a:lnTo>
                    <a:pt x="618" y="0"/>
                  </a:lnTo>
                  <a:close/>
                </a:path>
              </a:pathLst>
            </a:custGeom>
            <a:solidFill>
              <a:srgbClr val="2DD7FF">
                <a:alpha val="15000"/>
              </a:srgbClr>
            </a:solidFill>
            <a:ln w="25400">
              <a:noFill/>
            </a:ln>
            <a:effectLst/>
            <a:scene3d>
              <a:camera prst="perspectiveHeroicExtremeRightFacing">
                <a:rot lat="21419105" lon="302216" rev="39782"/>
              </a:camera>
              <a:lightRig rig="threePt" dir="t"/>
            </a:scene3d>
            <a:sp3d contourW="19050">
              <a:bevelT h="50800" prst="convex"/>
              <a:bevelB w="0" h="50800"/>
              <a:contourClr>
                <a:srgbClr val="0070C0"/>
              </a:contourClr>
            </a:sp3d>
            <a:ex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algn="ctr" eaLnBrk="0" fontAlgn="ctr" hangingPunct="0">
                <a:lnSpc>
                  <a:spcPct val="140000"/>
                </a:lnSpc>
                <a:buClr>
                  <a:srgbClr val="FF0000"/>
                </a:buClr>
                <a:buSzPct val="70000"/>
                <a:defRPr/>
              </a:pPr>
              <a:endParaRPr lang="zh-CN" altLang="en-US" sz="16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4" name="Freeform 12"/>
            <p:cNvSpPr>
              <a:spLocks/>
            </p:cNvSpPr>
            <p:nvPr/>
          </p:nvSpPr>
          <p:spPr bwMode="auto">
            <a:xfrm>
              <a:off x="4371975" y="3322727"/>
              <a:ext cx="323850" cy="372886"/>
            </a:xfrm>
            <a:custGeom>
              <a:avLst/>
              <a:gdLst>
                <a:gd name="T0" fmla="*/ 599 w 601"/>
                <a:gd name="T1" fmla="*/ 172 h 692"/>
                <a:gd name="T2" fmla="*/ 601 w 601"/>
                <a:gd name="T3" fmla="*/ 518 h 692"/>
                <a:gd name="T4" fmla="*/ 302 w 601"/>
                <a:gd name="T5" fmla="*/ 692 h 692"/>
                <a:gd name="T6" fmla="*/ 2 w 601"/>
                <a:gd name="T7" fmla="*/ 521 h 692"/>
                <a:gd name="T8" fmla="*/ 0 w 601"/>
                <a:gd name="T9" fmla="*/ 174 h 692"/>
                <a:gd name="T10" fmla="*/ 299 w 601"/>
                <a:gd name="T11" fmla="*/ 0 h 692"/>
                <a:gd name="T12" fmla="*/ 599 w 601"/>
                <a:gd name="T13" fmla="*/ 172 h 6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1" h="692">
                  <a:moveTo>
                    <a:pt x="599" y="172"/>
                  </a:moveTo>
                  <a:lnTo>
                    <a:pt x="601" y="518"/>
                  </a:lnTo>
                  <a:lnTo>
                    <a:pt x="302" y="692"/>
                  </a:lnTo>
                  <a:lnTo>
                    <a:pt x="2" y="521"/>
                  </a:lnTo>
                  <a:lnTo>
                    <a:pt x="0" y="174"/>
                  </a:lnTo>
                  <a:lnTo>
                    <a:pt x="299" y="0"/>
                  </a:lnTo>
                  <a:lnTo>
                    <a:pt x="599" y="172"/>
                  </a:lnTo>
                  <a:close/>
                </a:path>
              </a:pathLst>
            </a:custGeom>
            <a:gradFill>
              <a:gsLst>
                <a:gs pos="100000">
                  <a:srgbClr val="6F6F6F"/>
                </a:gs>
                <a:gs pos="25000">
                  <a:srgbClr val="535455">
                    <a:lumMod val="20000"/>
                    <a:lumOff val="80000"/>
                    <a:alpha val="20000"/>
                  </a:srgbClr>
                </a:gs>
                <a:gs pos="59000">
                  <a:srgbClr val="808080"/>
                </a:gs>
              </a:gsLst>
              <a:lin ang="3600000" scaled="0"/>
            </a:gradFill>
            <a:ln w="3175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7" name="Line 9"/>
            <p:cNvSpPr>
              <a:spLocks noChangeShapeType="1"/>
            </p:cNvSpPr>
            <p:nvPr/>
          </p:nvSpPr>
          <p:spPr bwMode="auto">
            <a:xfrm flipV="1">
              <a:off x="2493169" y="2320926"/>
              <a:ext cx="4083050" cy="2376488"/>
            </a:xfrm>
            <a:prstGeom prst="line">
              <a:avLst/>
            </a:prstGeom>
            <a:noFill/>
            <a:ln w="9525" cap="flat">
              <a:gradFill flip="none" rotWithShape="1">
                <a:gsLst>
                  <a:gs pos="23000">
                    <a:schemeClr val="bg1"/>
                  </a:gs>
                  <a:gs pos="55000">
                    <a:schemeClr val="bg1">
                      <a:lumMod val="75000"/>
                    </a:schemeClr>
                  </a:gs>
                  <a:gs pos="82000">
                    <a:schemeClr val="bg1"/>
                  </a:gs>
                </a:gsLst>
                <a:lin ang="0" scaled="1"/>
                <a:tileRect/>
              </a:gra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" name="Line 8"/>
            <p:cNvSpPr>
              <a:spLocks noChangeShapeType="1"/>
            </p:cNvSpPr>
            <p:nvPr/>
          </p:nvSpPr>
          <p:spPr bwMode="auto">
            <a:xfrm>
              <a:off x="2483644" y="2335214"/>
              <a:ext cx="4100512" cy="2349500"/>
            </a:xfrm>
            <a:prstGeom prst="line">
              <a:avLst/>
            </a:prstGeom>
            <a:noFill/>
            <a:ln w="9525" cap="flat">
              <a:gradFill flip="none" rotWithShape="1">
                <a:gsLst>
                  <a:gs pos="23000">
                    <a:schemeClr val="bg1"/>
                  </a:gs>
                  <a:gs pos="55000">
                    <a:schemeClr val="bg1">
                      <a:lumMod val="75000"/>
                    </a:schemeClr>
                  </a:gs>
                  <a:gs pos="82000">
                    <a:schemeClr val="bg1"/>
                  </a:gs>
                </a:gsLst>
                <a:lin ang="0" scaled="1"/>
                <a:tileRect/>
              </a:gra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" name="Line 7"/>
            <p:cNvSpPr>
              <a:spLocks noChangeShapeType="1"/>
            </p:cNvSpPr>
            <p:nvPr/>
          </p:nvSpPr>
          <p:spPr bwMode="auto">
            <a:xfrm>
              <a:off x="4525169" y="1146176"/>
              <a:ext cx="15875" cy="4725988"/>
            </a:xfrm>
            <a:prstGeom prst="line">
              <a:avLst/>
            </a:prstGeom>
            <a:noFill/>
            <a:ln w="9525" cap="flat">
              <a:gradFill flip="none" rotWithShape="1">
                <a:gsLst>
                  <a:gs pos="49000">
                    <a:schemeClr val="bg1"/>
                  </a:gs>
                  <a:gs pos="51000">
                    <a:schemeClr val="tx1"/>
                  </a:gs>
                  <a:gs pos="18000">
                    <a:schemeClr val="bg1"/>
                  </a:gs>
                </a:gsLst>
                <a:lin ang="16200000" scaled="1"/>
                <a:tileRect/>
              </a:gra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1" name="Freeform 13"/>
            <p:cNvSpPr>
              <a:spLocks/>
            </p:cNvSpPr>
            <p:nvPr/>
          </p:nvSpPr>
          <p:spPr bwMode="auto">
            <a:xfrm>
              <a:off x="2574131" y="2387601"/>
              <a:ext cx="2938463" cy="2911475"/>
            </a:xfrm>
            <a:custGeom>
              <a:avLst/>
              <a:gdLst>
                <a:gd name="T0" fmla="*/ 1239 w 1851"/>
                <a:gd name="T1" fmla="*/ 509 h 1834"/>
                <a:gd name="T2" fmla="*/ 1528 w 1851"/>
                <a:gd name="T3" fmla="*/ 533 h 1834"/>
                <a:gd name="T4" fmla="*/ 1851 w 1851"/>
                <a:gd name="T5" fmla="*/ 1053 h 1834"/>
                <a:gd name="T6" fmla="*/ 1234 w 1851"/>
                <a:gd name="T7" fmla="*/ 1834 h 1834"/>
                <a:gd name="T8" fmla="*/ 208 w 1851"/>
                <a:gd name="T9" fmla="*/ 1306 h 1834"/>
                <a:gd name="T10" fmla="*/ 0 w 1851"/>
                <a:gd name="T11" fmla="*/ 0 h 1834"/>
                <a:gd name="T12" fmla="*/ 1239 w 1851"/>
                <a:gd name="T13" fmla="*/ 509 h 1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51" h="1834">
                  <a:moveTo>
                    <a:pt x="1239" y="509"/>
                  </a:moveTo>
                  <a:lnTo>
                    <a:pt x="1528" y="533"/>
                  </a:lnTo>
                  <a:lnTo>
                    <a:pt x="1851" y="1053"/>
                  </a:lnTo>
                  <a:lnTo>
                    <a:pt x="1234" y="1834"/>
                  </a:lnTo>
                  <a:lnTo>
                    <a:pt x="208" y="1306"/>
                  </a:lnTo>
                  <a:lnTo>
                    <a:pt x="0" y="0"/>
                  </a:lnTo>
                  <a:lnTo>
                    <a:pt x="1239" y="509"/>
                  </a:lnTo>
                  <a:close/>
                </a:path>
              </a:pathLst>
            </a:custGeom>
            <a:solidFill>
              <a:srgbClr val="FFCF01">
                <a:alpha val="15000"/>
              </a:srgbClr>
            </a:solidFill>
            <a:ln w="25400">
              <a:noFill/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perspectiveContrastingRightFacing" fov="4800000">
                <a:rot lat="21427483" lon="21300719" rev="71807"/>
              </a:camera>
              <a:lightRig rig="threePt" dir="t"/>
            </a:scene3d>
            <a:sp3d contourW="19050">
              <a:bevelT h="50800" prst="convex"/>
              <a:bevelB w="0" h="50800"/>
              <a:contourClr>
                <a:srgbClr val="F64600"/>
              </a:contourClr>
            </a:sp3d>
            <a:ex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algn="ctr" eaLnBrk="0" fontAlgn="ctr" hangingPunct="0">
                <a:lnSpc>
                  <a:spcPct val="140000"/>
                </a:lnSpc>
                <a:buClr>
                  <a:srgbClr val="FF0000"/>
                </a:buClr>
                <a:buSzPct val="70000"/>
                <a:defRPr/>
              </a:pPr>
              <a:endParaRPr lang="zh-CN" altLang="en-US" sz="16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" name="组合 12"/>
          <p:cNvGrpSpPr>
            <a:grpSpLocks/>
          </p:cNvGrpSpPr>
          <p:nvPr/>
        </p:nvGrpSpPr>
        <p:grpSpPr bwMode="auto">
          <a:xfrm>
            <a:off x="5942019" y="1528763"/>
            <a:ext cx="335348" cy="2202588"/>
            <a:chOff x="4348148" y="1332304"/>
            <a:chExt cx="335260" cy="2202991"/>
          </a:xfrm>
        </p:grpSpPr>
        <p:sp>
          <p:nvSpPr>
            <p:cNvPr id="23572" name="TextBox 14"/>
            <p:cNvSpPr txBox="1">
              <a:spLocks noChangeArrowheads="1"/>
            </p:cNvSpPr>
            <p:nvPr/>
          </p:nvSpPr>
          <p:spPr bwMode="auto">
            <a:xfrm>
              <a:off x="4416963" y="3289029"/>
              <a:ext cx="259940" cy="2462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/>
              <a:r>
                <a:rPr lang="en-US" altLang="zh-CN" sz="10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0</a:t>
              </a:r>
              <a:endParaRPr lang="zh-CN" altLang="en-US" sz="10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3573" name="TextBox 15"/>
            <p:cNvSpPr txBox="1">
              <a:spLocks noChangeArrowheads="1"/>
            </p:cNvSpPr>
            <p:nvPr/>
          </p:nvSpPr>
          <p:spPr bwMode="auto">
            <a:xfrm>
              <a:off x="4348148" y="3090207"/>
              <a:ext cx="335260" cy="2462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/>
              <a:r>
                <a:rPr lang="en-US" altLang="zh-CN" sz="10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10</a:t>
              </a:r>
              <a:endParaRPr lang="zh-CN" altLang="en-US" sz="10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3574" name="TextBox 16"/>
            <p:cNvSpPr txBox="1">
              <a:spLocks noChangeArrowheads="1"/>
            </p:cNvSpPr>
            <p:nvPr/>
          </p:nvSpPr>
          <p:spPr bwMode="auto">
            <a:xfrm>
              <a:off x="4348148" y="2781234"/>
              <a:ext cx="335260" cy="2462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/>
              <a:r>
                <a:rPr lang="en-US" altLang="zh-CN" sz="10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20</a:t>
              </a:r>
              <a:endParaRPr lang="zh-CN" altLang="en-US" sz="10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3575" name="TextBox 17"/>
            <p:cNvSpPr txBox="1">
              <a:spLocks noChangeArrowheads="1"/>
            </p:cNvSpPr>
            <p:nvPr/>
          </p:nvSpPr>
          <p:spPr bwMode="auto">
            <a:xfrm>
              <a:off x="4348148" y="2361958"/>
              <a:ext cx="335260" cy="2462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/>
              <a:r>
                <a:rPr lang="en-US" altLang="zh-CN" sz="10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30</a:t>
              </a:r>
              <a:endParaRPr lang="zh-CN" altLang="en-US" sz="10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3576" name="TextBox 18"/>
            <p:cNvSpPr txBox="1">
              <a:spLocks noChangeArrowheads="1"/>
            </p:cNvSpPr>
            <p:nvPr/>
          </p:nvSpPr>
          <p:spPr bwMode="auto">
            <a:xfrm>
              <a:off x="4348148" y="1815281"/>
              <a:ext cx="335260" cy="2462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/>
              <a:r>
                <a:rPr lang="en-US" altLang="zh-CN" sz="10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40</a:t>
              </a:r>
              <a:endParaRPr lang="zh-CN" altLang="en-US" sz="10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3577" name="TextBox 19"/>
            <p:cNvSpPr txBox="1">
              <a:spLocks noChangeArrowheads="1"/>
            </p:cNvSpPr>
            <p:nvPr/>
          </p:nvSpPr>
          <p:spPr bwMode="auto">
            <a:xfrm>
              <a:off x="4348148" y="1332304"/>
              <a:ext cx="335260" cy="2462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/>
              <a:r>
                <a:rPr lang="en-US" altLang="zh-CN" sz="10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50</a:t>
              </a:r>
              <a:endParaRPr lang="zh-CN" altLang="en-US" sz="10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3" name="任意多边形 22"/>
          <p:cNvSpPr/>
          <p:nvPr/>
        </p:nvSpPr>
        <p:spPr>
          <a:xfrm rot="10054125" flipV="1">
            <a:off x="7877175" y="1508126"/>
            <a:ext cx="2909888" cy="792163"/>
          </a:xfrm>
          <a:custGeom>
            <a:avLst/>
            <a:gdLst>
              <a:gd name="connsiteX0" fmla="*/ 314325 w 314325"/>
              <a:gd name="connsiteY0" fmla="*/ 85725 h 85725"/>
              <a:gd name="connsiteX1" fmla="*/ 0 w 314325"/>
              <a:gd name="connsiteY1" fmla="*/ 0 h 85725"/>
              <a:gd name="connsiteX2" fmla="*/ 0 w 314325"/>
              <a:gd name="connsiteY2" fmla="*/ 0 h 85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14325" h="85725">
                <a:moveTo>
                  <a:pt x="314325" y="85725"/>
                </a:moveTo>
                <a:lnTo>
                  <a:pt x="0" y="0"/>
                </a:lnTo>
                <a:lnTo>
                  <a:pt x="0" y="0"/>
                </a:lnTo>
              </a:path>
            </a:pathLst>
          </a:custGeom>
          <a:ln w="19050">
            <a:solidFill>
              <a:schemeClr val="tx1">
                <a:lumMod val="50000"/>
                <a:lumOff val="50000"/>
              </a:schemeClr>
            </a:solidFill>
            <a:prstDash val="sysDot"/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4" name="TextBox 11"/>
          <p:cNvSpPr txBox="1">
            <a:spLocks noChangeArrowheads="1"/>
          </p:cNvSpPr>
          <p:nvPr/>
        </p:nvSpPr>
        <p:spPr bwMode="auto">
          <a:xfrm rot="19913388">
            <a:off x="8061325" y="1987550"/>
            <a:ext cx="876300" cy="338138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>
              <a:defRPr/>
            </a:pPr>
            <a:r>
              <a:rPr lang="zh-CN" altLang="en-US" sz="800" kern="0" dirty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rPr>
              <a:t>点击添加文本    </a:t>
            </a:r>
            <a:endParaRPr lang="en-US" altLang="zh-CN" sz="800" kern="0" dirty="0">
              <a:solidFill>
                <a:sysClr val="windowText" lastClr="000000">
                  <a:lumMod val="85000"/>
                  <a:lumOff val="15000"/>
                </a:sysClr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defRPr/>
            </a:pPr>
            <a:r>
              <a:rPr lang="zh-CN" altLang="en-US" sz="800" kern="0" dirty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 altLang="zh-CN" sz="800" kern="0" dirty="0">
              <a:solidFill>
                <a:sysClr val="windowText" lastClr="000000">
                  <a:lumMod val="85000"/>
                  <a:lumOff val="15000"/>
                </a:sys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任意多边形 24"/>
          <p:cNvSpPr/>
          <p:nvPr/>
        </p:nvSpPr>
        <p:spPr>
          <a:xfrm rot="20432822" flipV="1">
            <a:off x="1338262" y="5195889"/>
            <a:ext cx="3292476" cy="485775"/>
          </a:xfrm>
          <a:custGeom>
            <a:avLst/>
            <a:gdLst>
              <a:gd name="connsiteX0" fmla="*/ 314325 w 314325"/>
              <a:gd name="connsiteY0" fmla="*/ 85725 h 85725"/>
              <a:gd name="connsiteX1" fmla="*/ 0 w 314325"/>
              <a:gd name="connsiteY1" fmla="*/ 0 h 85725"/>
              <a:gd name="connsiteX2" fmla="*/ 0 w 314325"/>
              <a:gd name="connsiteY2" fmla="*/ 0 h 85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14325" h="85725">
                <a:moveTo>
                  <a:pt x="314325" y="85725"/>
                </a:moveTo>
                <a:lnTo>
                  <a:pt x="0" y="0"/>
                </a:lnTo>
                <a:lnTo>
                  <a:pt x="0" y="0"/>
                </a:lnTo>
              </a:path>
            </a:pathLst>
          </a:custGeom>
          <a:ln w="19050">
            <a:solidFill>
              <a:schemeClr val="tx1">
                <a:lumMod val="50000"/>
                <a:lumOff val="50000"/>
              </a:schemeClr>
            </a:solidFill>
            <a:prstDash val="sysDot"/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6" name="TextBox 11"/>
          <p:cNvSpPr txBox="1">
            <a:spLocks noChangeArrowheads="1"/>
          </p:cNvSpPr>
          <p:nvPr/>
        </p:nvSpPr>
        <p:spPr bwMode="auto">
          <a:xfrm rot="19839808">
            <a:off x="3435351" y="4633914"/>
            <a:ext cx="849313" cy="338137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>
              <a:defRPr/>
            </a:pPr>
            <a:r>
              <a:rPr lang="zh-CN" altLang="en-US" sz="800" kern="0" dirty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rPr>
              <a:t>点击添加文本    </a:t>
            </a:r>
            <a:endParaRPr lang="en-US" altLang="zh-CN" sz="800" kern="0" dirty="0">
              <a:solidFill>
                <a:sysClr val="windowText" lastClr="000000">
                  <a:lumMod val="85000"/>
                  <a:lumOff val="15000"/>
                </a:sysClr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defRPr/>
            </a:pPr>
            <a:r>
              <a:rPr lang="zh-CN" altLang="en-US" sz="800" kern="0" dirty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 altLang="zh-CN" sz="800" kern="0" dirty="0">
              <a:solidFill>
                <a:sysClr val="windowText" lastClr="000000">
                  <a:lumMod val="85000"/>
                  <a:lumOff val="15000"/>
                </a:sys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任意多边形 26"/>
          <p:cNvSpPr/>
          <p:nvPr/>
        </p:nvSpPr>
        <p:spPr>
          <a:xfrm rot="9921881">
            <a:off x="8183564" y="4295775"/>
            <a:ext cx="2300287" cy="2000250"/>
          </a:xfrm>
          <a:custGeom>
            <a:avLst/>
            <a:gdLst>
              <a:gd name="connsiteX0" fmla="*/ 314325 w 314325"/>
              <a:gd name="connsiteY0" fmla="*/ 85725 h 85725"/>
              <a:gd name="connsiteX1" fmla="*/ 0 w 314325"/>
              <a:gd name="connsiteY1" fmla="*/ 0 h 85725"/>
              <a:gd name="connsiteX2" fmla="*/ 0 w 314325"/>
              <a:gd name="connsiteY2" fmla="*/ 0 h 85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14325" h="85725">
                <a:moveTo>
                  <a:pt x="314325" y="85725"/>
                </a:moveTo>
                <a:lnTo>
                  <a:pt x="0" y="0"/>
                </a:lnTo>
                <a:lnTo>
                  <a:pt x="0" y="0"/>
                </a:lnTo>
              </a:path>
            </a:pathLst>
          </a:custGeom>
          <a:ln w="19050">
            <a:solidFill>
              <a:schemeClr val="tx1">
                <a:lumMod val="50000"/>
                <a:lumOff val="50000"/>
              </a:schemeClr>
            </a:solidFill>
            <a:prstDash val="sysDot"/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8" name="TextBox 11"/>
          <p:cNvSpPr txBox="1">
            <a:spLocks noChangeArrowheads="1"/>
          </p:cNvSpPr>
          <p:nvPr/>
        </p:nvSpPr>
        <p:spPr bwMode="auto">
          <a:xfrm rot="1573042">
            <a:off x="8226426" y="4576764"/>
            <a:ext cx="887413" cy="338137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>
              <a:defRPr/>
            </a:pPr>
            <a:r>
              <a:rPr lang="zh-CN" altLang="en-US" sz="800" kern="0" dirty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rPr>
              <a:t>点击添加文本    </a:t>
            </a:r>
            <a:endParaRPr lang="en-US" altLang="zh-CN" sz="800" kern="0" dirty="0">
              <a:solidFill>
                <a:sysClr val="windowText" lastClr="000000">
                  <a:lumMod val="85000"/>
                  <a:lumOff val="15000"/>
                </a:sysClr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defRPr/>
            </a:pPr>
            <a:r>
              <a:rPr lang="zh-CN" altLang="en-US" sz="800" kern="0" dirty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 altLang="zh-CN" sz="800" kern="0" dirty="0">
              <a:solidFill>
                <a:sysClr val="windowText" lastClr="000000">
                  <a:lumMod val="85000"/>
                  <a:lumOff val="15000"/>
                </a:sys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任意多边形 28"/>
          <p:cNvSpPr/>
          <p:nvPr/>
        </p:nvSpPr>
        <p:spPr>
          <a:xfrm rot="9921881" flipH="1" flipV="1">
            <a:off x="1776413" y="638175"/>
            <a:ext cx="2438400" cy="2311400"/>
          </a:xfrm>
          <a:custGeom>
            <a:avLst/>
            <a:gdLst>
              <a:gd name="connsiteX0" fmla="*/ 314325 w 314325"/>
              <a:gd name="connsiteY0" fmla="*/ 85725 h 85725"/>
              <a:gd name="connsiteX1" fmla="*/ 0 w 314325"/>
              <a:gd name="connsiteY1" fmla="*/ 0 h 85725"/>
              <a:gd name="connsiteX2" fmla="*/ 0 w 314325"/>
              <a:gd name="connsiteY2" fmla="*/ 0 h 85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14325" h="85725">
                <a:moveTo>
                  <a:pt x="314325" y="85725"/>
                </a:moveTo>
                <a:lnTo>
                  <a:pt x="0" y="0"/>
                </a:lnTo>
                <a:lnTo>
                  <a:pt x="0" y="0"/>
                </a:lnTo>
              </a:path>
            </a:pathLst>
          </a:custGeom>
          <a:ln w="19050">
            <a:solidFill>
              <a:schemeClr val="tx1">
                <a:lumMod val="50000"/>
                <a:lumOff val="50000"/>
              </a:schemeClr>
            </a:solidFill>
            <a:prstDash val="sysDot"/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0" name="TextBox 11"/>
          <p:cNvSpPr txBox="1">
            <a:spLocks noChangeArrowheads="1"/>
          </p:cNvSpPr>
          <p:nvPr/>
        </p:nvSpPr>
        <p:spPr bwMode="auto">
          <a:xfrm rot="1777375">
            <a:off x="3702051" y="2051050"/>
            <a:ext cx="887413" cy="338138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>
              <a:defRPr/>
            </a:pPr>
            <a:r>
              <a:rPr lang="zh-CN" altLang="en-US" sz="800" kern="0" dirty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rPr>
              <a:t>点击添加文本    </a:t>
            </a:r>
            <a:endParaRPr lang="en-US" altLang="zh-CN" sz="800" kern="0" dirty="0">
              <a:solidFill>
                <a:sysClr val="windowText" lastClr="000000">
                  <a:lumMod val="85000"/>
                  <a:lumOff val="15000"/>
                </a:sysClr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defRPr/>
            </a:pPr>
            <a:r>
              <a:rPr lang="zh-CN" altLang="en-US" sz="800" kern="0" dirty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 altLang="zh-CN" sz="800" kern="0" dirty="0">
              <a:solidFill>
                <a:sysClr val="windowText" lastClr="000000">
                  <a:lumMod val="85000"/>
                  <a:lumOff val="15000"/>
                </a:sys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任意多边形 30"/>
          <p:cNvSpPr/>
          <p:nvPr/>
        </p:nvSpPr>
        <p:spPr>
          <a:xfrm rot="10054125" flipH="1">
            <a:off x="6165850" y="5665788"/>
            <a:ext cx="158750" cy="749300"/>
          </a:xfrm>
          <a:custGeom>
            <a:avLst/>
            <a:gdLst>
              <a:gd name="connsiteX0" fmla="*/ 314325 w 314325"/>
              <a:gd name="connsiteY0" fmla="*/ 85725 h 85725"/>
              <a:gd name="connsiteX1" fmla="*/ 0 w 314325"/>
              <a:gd name="connsiteY1" fmla="*/ 0 h 85725"/>
              <a:gd name="connsiteX2" fmla="*/ 0 w 314325"/>
              <a:gd name="connsiteY2" fmla="*/ 0 h 85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14325" h="85725">
                <a:moveTo>
                  <a:pt x="314325" y="85725"/>
                </a:moveTo>
                <a:lnTo>
                  <a:pt x="0" y="0"/>
                </a:lnTo>
                <a:lnTo>
                  <a:pt x="0" y="0"/>
                </a:lnTo>
              </a:path>
            </a:pathLst>
          </a:custGeom>
          <a:ln w="19050">
            <a:solidFill>
              <a:schemeClr val="tx1">
                <a:lumMod val="50000"/>
                <a:lumOff val="50000"/>
              </a:schemeClr>
            </a:solidFill>
            <a:prstDash val="sysDot"/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2" name="TextBox 11"/>
          <p:cNvSpPr txBox="1">
            <a:spLocks noChangeArrowheads="1"/>
          </p:cNvSpPr>
          <p:nvPr/>
        </p:nvSpPr>
        <p:spPr bwMode="auto">
          <a:xfrm>
            <a:off x="6245226" y="6040439"/>
            <a:ext cx="874713" cy="338137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>
              <a:defRPr/>
            </a:pPr>
            <a:r>
              <a:rPr lang="zh-CN" altLang="en-US" sz="800" kern="0" dirty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rPr>
              <a:t>点击添加文本    </a:t>
            </a:r>
            <a:endParaRPr lang="en-US" altLang="zh-CN" sz="800" kern="0" dirty="0">
              <a:solidFill>
                <a:sysClr val="windowText" lastClr="000000">
                  <a:lumMod val="85000"/>
                  <a:lumOff val="15000"/>
                </a:sysClr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defRPr/>
            </a:pPr>
            <a:r>
              <a:rPr lang="zh-CN" altLang="en-US" sz="800" kern="0" dirty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 altLang="zh-CN" sz="800" kern="0" dirty="0">
              <a:solidFill>
                <a:sysClr val="windowText" lastClr="000000">
                  <a:lumMod val="85000"/>
                  <a:lumOff val="15000"/>
                </a:sys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" name="任意多边形 32"/>
          <p:cNvSpPr/>
          <p:nvPr/>
        </p:nvSpPr>
        <p:spPr>
          <a:xfrm rot="10054125" flipV="1">
            <a:off x="6154738" y="977900"/>
            <a:ext cx="125412" cy="604838"/>
          </a:xfrm>
          <a:custGeom>
            <a:avLst/>
            <a:gdLst>
              <a:gd name="connsiteX0" fmla="*/ 314325 w 314325"/>
              <a:gd name="connsiteY0" fmla="*/ 85725 h 85725"/>
              <a:gd name="connsiteX1" fmla="*/ 0 w 314325"/>
              <a:gd name="connsiteY1" fmla="*/ 0 h 85725"/>
              <a:gd name="connsiteX2" fmla="*/ 0 w 314325"/>
              <a:gd name="connsiteY2" fmla="*/ 0 h 85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14325" h="85725">
                <a:moveTo>
                  <a:pt x="314325" y="85725"/>
                </a:moveTo>
                <a:lnTo>
                  <a:pt x="0" y="0"/>
                </a:lnTo>
                <a:lnTo>
                  <a:pt x="0" y="0"/>
                </a:lnTo>
              </a:path>
            </a:pathLst>
          </a:custGeom>
          <a:ln w="19050">
            <a:solidFill>
              <a:schemeClr val="tx1">
                <a:lumMod val="50000"/>
                <a:lumOff val="50000"/>
              </a:schemeClr>
            </a:solidFill>
            <a:prstDash val="sysDot"/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4" name="TextBox 11"/>
          <p:cNvSpPr txBox="1">
            <a:spLocks noChangeArrowheads="1"/>
          </p:cNvSpPr>
          <p:nvPr/>
        </p:nvSpPr>
        <p:spPr bwMode="auto">
          <a:xfrm>
            <a:off x="6221413" y="1071564"/>
            <a:ext cx="876300" cy="338137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>
              <a:defRPr/>
            </a:pPr>
            <a:r>
              <a:rPr lang="zh-CN" altLang="en-US" sz="800" kern="0" dirty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rPr>
              <a:t>点击添加文本    </a:t>
            </a:r>
            <a:endParaRPr lang="en-US" altLang="zh-CN" sz="800" kern="0" dirty="0">
              <a:solidFill>
                <a:sysClr val="windowText" lastClr="000000">
                  <a:lumMod val="85000"/>
                  <a:lumOff val="15000"/>
                </a:sysClr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defRPr/>
            </a:pPr>
            <a:r>
              <a:rPr lang="zh-CN" altLang="en-US" sz="800" kern="0" dirty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 altLang="zh-CN" sz="800" kern="0" dirty="0">
              <a:solidFill>
                <a:sysClr val="windowText" lastClr="000000">
                  <a:lumMod val="85000"/>
                  <a:lumOff val="15000"/>
                </a:sys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矩形 47"/>
          <p:cNvSpPr>
            <a:spLocks noChangeArrowheads="1"/>
          </p:cNvSpPr>
          <p:nvPr/>
        </p:nvSpPr>
        <p:spPr bwMode="auto">
          <a:xfrm>
            <a:off x="9572320" y="142853"/>
            <a:ext cx="692497" cy="276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r">
              <a:defRPr/>
            </a:pPr>
            <a:r>
              <a:rPr lang="zh-CN" altLang="en-US" dirty="0">
                <a:solidFill>
                  <a:prstClr val="black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雷达图</a:t>
            </a:r>
          </a:p>
        </p:txBody>
      </p:sp>
    </p:spTree>
    <p:extLst>
      <p:ext uri="{BB962C8B-B14F-4D97-AF65-F5344CB8AC3E}">
        <p14:creationId xmlns:p14="http://schemas.microsoft.com/office/powerpoint/2010/main" val="3561253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Freeform 11" hidden="1"/>
          <p:cNvSpPr>
            <a:spLocks/>
          </p:cNvSpPr>
          <p:nvPr/>
        </p:nvSpPr>
        <p:spPr bwMode="auto">
          <a:xfrm>
            <a:off x="3619501" y="1581151"/>
            <a:ext cx="4003675" cy="4194175"/>
          </a:xfrm>
          <a:custGeom>
            <a:avLst/>
            <a:gdLst>
              <a:gd name="T0" fmla="*/ 2498 w 2498"/>
              <a:gd name="T1" fmla="*/ 956 h 2590"/>
              <a:gd name="T2" fmla="*/ 2487 w 2498"/>
              <a:gd name="T3" fmla="*/ 1670 h 2590"/>
              <a:gd name="T4" fmla="*/ 2054 w 2498"/>
              <a:gd name="T5" fmla="*/ 2315 h 2590"/>
              <a:gd name="T6" fmla="*/ 1246 w 2498"/>
              <a:gd name="T7" fmla="*/ 2590 h 2590"/>
              <a:gd name="T8" fmla="*/ 466 w 2498"/>
              <a:gd name="T9" fmla="*/ 2335 h 2590"/>
              <a:gd name="T10" fmla="*/ 0 w 2498"/>
              <a:gd name="T11" fmla="*/ 1657 h 2590"/>
              <a:gd name="T12" fmla="*/ 0 w 2498"/>
              <a:gd name="T13" fmla="*/ 940 h 2590"/>
              <a:gd name="T14" fmla="*/ 431 w 2498"/>
              <a:gd name="T15" fmla="*/ 287 h 2590"/>
              <a:gd name="T16" fmla="*/ 1246 w 2498"/>
              <a:gd name="T17" fmla="*/ 0 h 2590"/>
              <a:gd name="T18" fmla="*/ 2033 w 2498"/>
              <a:gd name="T19" fmla="*/ 265 h 2590"/>
              <a:gd name="T20" fmla="*/ 2498 w 2498"/>
              <a:gd name="T21" fmla="*/ 956 h 25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498" h="2590">
                <a:moveTo>
                  <a:pt x="2498" y="956"/>
                </a:moveTo>
                <a:lnTo>
                  <a:pt x="2487" y="1670"/>
                </a:lnTo>
                <a:lnTo>
                  <a:pt x="2054" y="2315"/>
                </a:lnTo>
                <a:lnTo>
                  <a:pt x="1246" y="2590"/>
                </a:lnTo>
                <a:lnTo>
                  <a:pt x="466" y="2335"/>
                </a:lnTo>
                <a:lnTo>
                  <a:pt x="0" y="1657"/>
                </a:lnTo>
                <a:lnTo>
                  <a:pt x="0" y="940"/>
                </a:lnTo>
                <a:lnTo>
                  <a:pt x="431" y="287"/>
                </a:lnTo>
                <a:lnTo>
                  <a:pt x="1246" y="0"/>
                </a:lnTo>
                <a:lnTo>
                  <a:pt x="2033" y="265"/>
                </a:lnTo>
                <a:lnTo>
                  <a:pt x="2498" y="956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kern="0">
              <a:solidFill>
                <a:sysClr val="window" lastClr="FFFFFF"/>
              </a:solidFill>
              <a:latin typeface="Segoe UI"/>
            </a:endParaRPr>
          </a:p>
        </p:txBody>
      </p:sp>
      <p:sp>
        <p:nvSpPr>
          <p:cNvPr id="16" name="椭圆 10"/>
          <p:cNvSpPr>
            <a:spLocks noChangeArrowheads="1"/>
          </p:cNvSpPr>
          <p:nvPr/>
        </p:nvSpPr>
        <p:spPr bwMode="auto">
          <a:xfrm>
            <a:off x="2780097" y="5247952"/>
            <a:ext cx="6612568" cy="994887"/>
          </a:xfrm>
          <a:prstGeom prst="ellipse">
            <a:avLst/>
          </a:prstGeom>
          <a:gradFill rotWithShape="1">
            <a:gsLst>
              <a:gs pos="0">
                <a:srgbClr val="000000"/>
              </a:gs>
              <a:gs pos="10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glow rad="127000">
              <a:srgbClr val="F79524">
                <a:alpha val="0"/>
              </a:srgbClr>
            </a:glow>
            <a:outerShdw dist="107763" dir="2700000" algn="ctr" rotWithShape="0">
              <a:srgbClr val="535455"/>
            </a:outerShdw>
            <a:softEdge rad="368300"/>
          </a:effectLst>
          <a:extLst/>
        </p:spPr>
        <p:txBody>
          <a:bodyPr wrap="none" lIns="92075" tIns="46038" rIns="92075" bIns="46038" anchor="ctr"/>
          <a:lstStyle/>
          <a:p>
            <a:pPr algn="ctr">
              <a:defRPr/>
            </a:pPr>
            <a:endParaRPr lang="zh-CN" altLang="zh-CN" kern="0">
              <a:solidFill>
                <a:sysClr val="windowText" lastClr="000000"/>
              </a:solidFill>
              <a:ea typeface="宋体" pitchFamily="2" charset="-122"/>
            </a:endParaRPr>
          </a:p>
        </p:txBody>
      </p:sp>
      <p:sp>
        <p:nvSpPr>
          <p:cNvPr id="9" name="Freeform 11"/>
          <p:cNvSpPr>
            <a:spLocks/>
          </p:cNvSpPr>
          <p:nvPr/>
        </p:nvSpPr>
        <p:spPr bwMode="auto">
          <a:xfrm>
            <a:off x="4309299" y="1564106"/>
            <a:ext cx="3622164" cy="3755566"/>
          </a:xfrm>
          <a:custGeom>
            <a:avLst/>
            <a:gdLst>
              <a:gd name="T0" fmla="*/ 2498 w 2498"/>
              <a:gd name="T1" fmla="*/ 956 h 2590"/>
              <a:gd name="T2" fmla="*/ 2487 w 2498"/>
              <a:gd name="T3" fmla="*/ 1670 h 2590"/>
              <a:gd name="T4" fmla="*/ 2054 w 2498"/>
              <a:gd name="T5" fmla="*/ 2315 h 2590"/>
              <a:gd name="T6" fmla="*/ 1246 w 2498"/>
              <a:gd name="T7" fmla="*/ 2590 h 2590"/>
              <a:gd name="T8" fmla="*/ 466 w 2498"/>
              <a:gd name="T9" fmla="*/ 2335 h 2590"/>
              <a:gd name="T10" fmla="*/ 0 w 2498"/>
              <a:gd name="T11" fmla="*/ 1657 h 2590"/>
              <a:gd name="T12" fmla="*/ 0 w 2498"/>
              <a:gd name="T13" fmla="*/ 940 h 2590"/>
              <a:gd name="T14" fmla="*/ 431 w 2498"/>
              <a:gd name="T15" fmla="*/ 287 h 2590"/>
              <a:gd name="T16" fmla="*/ 1246 w 2498"/>
              <a:gd name="T17" fmla="*/ 0 h 2590"/>
              <a:gd name="T18" fmla="*/ 2033 w 2498"/>
              <a:gd name="T19" fmla="*/ 265 h 2590"/>
              <a:gd name="T20" fmla="*/ 2498 w 2498"/>
              <a:gd name="T21" fmla="*/ 956 h 25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498" h="2590">
                <a:moveTo>
                  <a:pt x="2498" y="956"/>
                </a:moveTo>
                <a:lnTo>
                  <a:pt x="2487" y="1670"/>
                </a:lnTo>
                <a:lnTo>
                  <a:pt x="2054" y="2315"/>
                </a:lnTo>
                <a:lnTo>
                  <a:pt x="1246" y="2590"/>
                </a:lnTo>
                <a:lnTo>
                  <a:pt x="466" y="2335"/>
                </a:lnTo>
                <a:lnTo>
                  <a:pt x="0" y="1657"/>
                </a:lnTo>
                <a:lnTo>
                  <a:pt x="0" y="940"/>
                </a:lnTo>
                <a:lnTo>
                  <a:pt x="431" y="287"/>
                </a:lnTo>
                <a:lnTo>
                  <a:pt x="1246" y="0"/>
                </a:lnTo>
                <a:lnTo>
                  <a:pt x="2033" y="265"/>
                </a:lnTo>
                <a:lnTo>
                  <a:pt x="2498" y="956"/>
                </a:lnTo>
                <a:close/>
              </a:path>
            </a:pathLst>
          </a:custGeom>
          <a:gradFill>
            <a:gsLst>
              <a:gs pos="10000">
                <a:schemeClr val="bg1">
                  <a:lumMod val="95000"/>
                </a:schemeClr>
              </a:gs>
              <a:gs pos="74000">
                <a:sysClr val="window" lastClr="FFFFFF">
                  <a:lumMod val="61000"/>
                  <a:alpha val="58000"/>
                </a:sysClr>
              </a:gs>
            </a:gsLst>
            <a:lin ang="3600000" scaled="0"/>
          </a:gradFill>
          <a:ln w="3175" cap="flat" cmpd="sng" algn="ctr">
            <a:solidFill>
              <a:schemeClr val="bg1">
                <a:lumMod val="75000"/>
              </a:schemeClr>
            </a:solidFill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kern="0">
              <a:solidFill>
                <a:sysClr val="window" lastClr="FFFFFF"/>
              </a:solidFill>
              <a:latin typeface="Segoe UI"/>
            </a:endParaRPr>
          </a:p>
        </p:txBody>
      </p:sp>
      <p:sp>
        <p:nvSpPr>
          <p:cNvPr id="10" name="Freeform 12"/>
          <p:cNvSpPr>
            <a:spLocks/>
          </p:cNvSpPr>
          <p:nvPr/>
        </p:nvSpPr>
        <p:spPr bwMode="auto">
          <a:xfrm>
            <a:off x="4741406" y="2020864"/>
            <a:ext cx="2749248" cy="2865250"/>
          </a:xfrm>
          <a:custGeom>
            <a:avLst/>
            <a:gdLst>
              <a:gd name="T0" fmla="*/ 948 w 1896"/>
              <a:gd name="T1" fmla="*/ 0 h 1976"/>
              <a:gd name="T2" fmla="*/ 330 w 1896"/>
              <a:gd name="T3" fmla="*/ 218 h 1976"/>
              <a:gd name="T4" fmla="*/ 0 w 1896"/>
              <a:gd name="T5" fmla="*/ 712 h 1976"/>
              <a:gd name="T6" fmla="*/ 0 w 1896"/>
              <a:gd name="T7" fmla="*/ 1259 h 1976"/>
              <a:gd name="T8" fmla="*/ 352 w 1896"/>
              <a:gd name="T9" fmla="*/ 1776 h 1976"/>
              <a:gd name="T10" fmla="*/ 948 w 1896"/>
              <a:gd name="T11" fmla="*/ 1976 h 1976"/>
              <a:gd name="T12" fmla="*/ 1564 w 1896"/>
              <a:gd name="T13" fmla="*/ 1761 h 1976"/>
              <a:gd name="T14" fmla="*/ 1896 w 1896"/>
              <a:gd name="T15" fmla="*/ 1269 h 1976"/>
              <a:gd name="T16" fmla="*/ 1896 w 1896"/>
              <a:gd name="T17" fmla="*/ 727 h 1976"/>
              <a:gd name="T18" fmla="*/ 1546 w 1896"/>
              <a:gd name="T19" fmla="*/ 201 h 1976"/>
              <a:gd name="T20" fmla="*/ 948 w 1896"/>
              <a:gd name="T21" fmla="*/ 0 h 19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896" h="1976">
                <a:moveTo>
                  <a:pt x="948" y="0"/>
                </a:moveTo>
                <a:lnTo>
                  <a:pt x="330" y="218"/>
                </a:lnTo>
                <a:lnTo>
                  <a:pt x="0" y="712"/>
                </a:lnTo>
                <a:lnTo>
                  <a:pt x="0" y="1259"/>
                </a:lnTo>
                <a:lnTo>
                  <a:pt x="352" y="1776"/>
                </a:lnTo>
                <a:lnTo>
                  <a:pt x="948" y="1976"/>
                </a:lnTo>
                <a:lnTo>
                  <a:pt x="1564" y="1761"/>
                </a:lnTo>
                <a:lnTo>
                  <a:pt x="1896" y="1269"/>
                </a:lnTo>
                <a:lnTo>
                  <a:pt x="1896" y="727"/>
                </a:lnTo>
                <a:lnTo>
                  <a:pt x="1546" y="201"/>
                </a:lnTo>
                <a:lnTo>
                  <a:pt x="948" y="0"/>
                </a:lnTo>
                <a:close/>
              </a:path>
            </a:pathLst>
          </a:custGeom>
          <a:gradFill>
            <a:gsLst>
              <a:gs pos="12000">
                <a:srgbClr val="535455">
                  <a:lumMod val="8000"/>
                  <a:lumOff val="92000"/>
                  <a:alpha val="20000"/>
                </a:srgbClr>
              </a:gs>
              <a:gs pos="100000">
                <a:srgbClr val="868686">
                  <a:alpha val="49804"/>
                </a:srgbClr>
              </a:gs>
              <a:gs pos="69000">
                <a:sysClr val="window" lastClr="FFFFFF">
                  <a:lumMod val="58000"/>
                  <a:alpha val="50000"/>
                </a:sysClr>
              </a:gs>
            </a:gsLst>
            <a:lin ang="3600000" scaled="0"/>
          </a:gradFill>
          <a:ln w="3175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1" name="Freeform 13"/>
          <p:cNvSpPr>
            <a:spLocks/>
          </p:cNvSpPr>
          <p:nvPr/>
        </p:nvSpPr>
        <p:spPr bwMode="auto">
          <a:xfrm>
            <a:off x="5190915" y="2492123"/>
            <a:ext cx="1850233" cy="1927084"/>
          </a:xfrm>
          <a:custGeom>
            <a:avLst/>
            <a:gdLst>
              <a:gd name="T0" fmla="*/ 638 w 1276"/>
              <a:gd name="T1" fmla="*/ 0 h 1329"/>
              <a:gd name="T2" fmla="*/ 223 w 1276"/>
              <a:gd name="T3" fmla="*/ 147 h 1329"/>
              <a:gd name="T4" fmla="*/ 0 w 1276"/>
              <a:gd name="T5" fmla="*/ 478 h 1329"/>
              <a:gd name="T6" fmla="*/ 0 w 1276"/>
              <a:gd name="T7" fmla="*/ 847 h 1329"/>
              <a:gd name="T8" fmla="*/ 238 w 1276"/>
              <a:gd name="T9" fmla="*/ 1194 h 1329"/>
              <a:gd name="T10" fmla="*/ 638 w 1276"/>
              <a:gd name="T11" fmla="*/ 1329 h 1329"/>
              <a:gd name="T12" fmla="*/ 1053 w 1276"/>
              <a:gd name="T13" fmla="*/ 1183 h 1329"/>
              <a:gd name="T14" fmla="*/ 1276 w 1276"/>
              <a:gd name="T15" fmla="*/ 853 h 1329"/>
              <a:gd name="T16" fmla="*/ 1276 w 1276"/>
              <a:gd name="T17" fmla="*/ 489 h 1329"/>
              <a:gd name="T18" fmla="*/ 1040 w 1276"/>
              <a:gd name="T19" fmla="*/ 134 h 1329"/>
              <a:gd name="T20" fmla="*/ 638 w 1276"/>
              <a:gd name="T21" fmla="*/ 0 h 13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276" h="1329">
                <a:moveTo>
                  <a:pt x="638" y="0"/>
                </a:moveTo>
                <a:lnTo>
                  <a:pt x="223" y="147"/>
                </a:lnTo>
                <a:lnTo>
                  <a:pt x="0" y="478"/>
                </a:lnTo>
                <a:lnTo>
                  <a:pt x="0" y="847"/>
                </a:lnTo>
                <a:lnTo>
                  <a:pt x="238" y="1194"/>
                </a:lnTo>
                <a:lnTo>
                  <a:pt x="638" y="1329"/>
                </a:lnTo>
                <a:lnTo>
                  <a:pt x="1053" y="1183"/>
                </a:lnTo>
                <a:lnTo>
                  <a:pt x="1276" y="853"/>
                </a:lnTo>
                <a:lnTo>
                  <a:pt x="1276" y="489"/>
                </a:lnTo>
                <a:lnTo>
                  <a:pt x="1040" y="134"/>
                </a:lnTo>
                <a:lnTo>
                  <a:pt x="638" y="0"/>
                </a:lnTo>
                <a:close/>
              </a:path>
            </a:pathLst>
          </a:custGeom>
          <a:gradFill>
            <a:gsLst>
              <a:gs pos="13000">
                <a:srgbClr val="535455">
                  <a:lumMod val="20000"/>
                  <a:lumOff val="80000"/>
                  <a:alpha val="20000"/>
                </a:srgbClr>
              </a:gs>
              <a:gs pos="100000">
                <a:srgbClr val="868686"/>
              </a:gs>
              <a:gs pos="52000">
                <a:sysClr val="window" lastClr="FFFFFF">
                  <a:lumMod val="60000"/>
                  <a:alpha val="50000"/>
                </a:sysClr>
              </a:gs>
            </a:gsLst>
            <a:lin ang="3600000" scaled="0"/>
          </a:gradFill>
          <a:ln w="3175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2" name="Freeform 14"/>
          <p:cNvSpPr>
            <a:spLocks/>
          </p:cNvSpPr>
          <p:nvPr/>
        </p:nvSpPr>
        <p:spPr bwMode="auto">
          <a:xfrm>
            <a:off x="5585322" y="2889430"/>
            <a:ext cx="1061419" cy="1103470"/>
          </a:xfrm>
          <a:custGeom>
            <a:avLst/>
            <a:gdLst>
              <a:gd name="T0" fmla="*/ 365 w 732"/>
              <a:gd name="T1" fmla="*/ 0 h 761"/>
              <a:gd name="T2" fmla="*/ 127 w 732"/>
              <a:gd name="T3" fmla="*/ 83 h 761"/>
              <a:gd name="T4" fmla="*/ 0 w 732"/>
              <a:gd name="T5" fmla="*/ 274 h 761"/>
              <a:gd name="T6" fmla="*/ 0 w 732"/>
              <a:gd name="T7" fmla="*/ 487 h 761"/>
              <a:gd name="T8" fmla="*/ 135 w 732"/>
              <a:gd name="T9" fmla="*/ 683 h 761"/>
              <a:gd name="T10" fmla="*/ 365 w 732"/>
              <a:gd name="T11" fmla="*/ 761 h 761"/>
              <a:gd name="T12" fmla="*/ 603 w 732"/>
              <a:gd name="T13" fmla="*/ 677 h 761"/>
              <a:gd name="T14" fmla="*/ 730 w 732"/>
              <a:gd name="T15" fmla="*/ 488 h 761"/>
              <a:gd name="T16" fmla="*/ 732 w 732"/>
              <a:gd name="T17" fmla="*/ 281 h 761"/>
              <a:gd name="T18" fmla="*/ 595 w 732"/>
              <a:gd name="T19" fmla="*/ 77 h 761"/>
              <a:gd name="T20" fmla="*/ 365 w 732"/>
              <a:gd name="T21" fmla="*/ 0 h 7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32" h="761">
                <a:moveTo>
                  <a:pt x="365" y="0"/>
                </a:moveTo>
                <a:lnTo>
                  <a:pt x="127" y="83"/>
                </a:lnTo>
                <a:lnTo>
                  <a:pt x="0" y="274"/>
                </a:lnTo>
                <a:lnTo>
                  <a:pt x="0" y="487"/>
                </a:lnTo>
                <a:lnTo>
                  <a:pt x="135" y="683"/>
                </a:lnTo>
                <a:lnTo>
                  <a:pt x="365" y="761"/>
                </a:lnTo>
                <a:lnTo>
                  <a:pt x="603" y="677"/>
                </a:lnTo>
                <a:lnTo>
                  <a:pt x="730" y="488"/>
                </a:lnTo>
                <a:lnTo>
                  <a:pt x="732" y="281"/>
                </a:lnTo>
                <a:lnTo>
                  <a:pt x="595" y="77"/>
                </a:lnTo>
                <a:lnTo>
                  <a:pt x="365" y="0"/>
                </a:lnTo>
                <a:close/>
              </a:path>
            </a:pathLst>
          </a:custGeom>
          <a:gradFill>
            <a:gsLst>
              <a:gs pos="13000">
                <a:srgbClr val="535455">
                  <a:lumMod val="20000"/>
                  <a:lumOff val="80000"/>
                  <a:alpha val="20000"/>
                </a:srgbClr>
              </a:gs>
              <a:gs pos="100000">
                <a:srgbClr val="808080"/>
              </a:gs>
              <a:gs pos="58000">
                <a:sysClr val="window" lastClr="FFFFFF">
                  <a:lumMod val="50000"/>
                  <a:alpha val="50000"/>
                </a:sysClr>
              </a:gs>
            </a:gsLst>
            <a:lin ang="3600000" scaled="0"/>
          </a:gradFill>
          <a:ln w="3175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3" name="Freeform 15"/>
          <p:cNvSpPr>
            <a:spLocks/>
          </p:cNvSpPr>
          <p:nvPr/>
        </p:nvSpPr>
        <p:spPr bwMode="auto">
          <a:xfrm>
            <a:off x="5891276" y="3227285"/>
            <a:ext cx="439358" cy="456758"/>
          </a:xfrm>
          <a:custGeom>
            <a:avLst/>
            <a:gdLst>
              <a:gd name="T0" fmla="*/ 151 w 303"/>
              <a:gd name="T1" fmla="*/ 0 h 315"/>
              <a:gd name="T2" fmla="*/ 53 w 303"/>
              <a:gd name="T3" fmla="*/ 34 h 315"/>
              <a:gd name="T4" fmla="*/ 0 w 303"/>
              <a:gd name="T5" fmla="*/ 114 h 315"/>
              <a:gd name="T6" fmla="*/ 0 w 303"/>
              <a:gd name="T7" fmla="*/ 201 h 315"/>
              <a:gd name="T8" fmla="*/ 56 w 303"/>
              <a:gd name="T9" fmla="*/ 284 h 315"/>
              <a:gd name="T10" fmla="*/ 151 w 303"/>
              <a:gd name="T11" fmla="*/ 315 h 315"/>
              <a:gd name="T12" fmla="*/ 250 w 303"/>
              <a:gd name="T13" fmla="*/ 281 h 315"/>
              <a:gd name="T14" fmla="*/ 302 w 303"/>
              <a:gd name="T15" fmla="*/ 203 h 315"/>
              <a:gd name="T16" fmla="*/ 303 w 303"/>
              <a:gd name="T17" fmla="*/ 117 h 315"/>
              <a:gd name="T18" fmla="*/ 247 w 303"/>
              <a:gd name="T19" fmla="*/ 32 h 315"/>
              <a:gd name="T20" fmla="*/ 151 w 303"/>
              <a:gd name="T21" fmla="*/ 0 h 3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03" h="315">
                <a:moveTo>
                  <a:pt x="151" y="0"/>
                </a:moveTo>
                <a:lnTo>
                  <a:pt x="53" y="34"/>
                </a:lnTo>
                <a:lnTo>
                  <a:pt x="0" y="114"/>
                </a:lnTo>
                <a:lnTo>
                  <a:pt x="0" y="201"/>
                </a:lnTo>
                <a:lnTo>
                  <a:pt x="56" y="284"/>
                </a:lnTo>
                <a:lnTo>
                  <a:pt x="151" y="315"/>
                </a:lnTo>
                <a:lnTo>
                  <a:pt x="250" y="281"/>
                </a:lnTo>
                <a:lnTo>
                  <a:pt x="302" y="203"/>
                </a:lnTo>
                <a:lnTo>
                  <a:pt x="303" y="117"/>
                </a:lnTo>
                <a:lnTo>
                  <a:pt x="247" y="32"/>
                </a:lnTo>
                <a:lnTo>
                  <a:pt x="151" y="0"/>
                </a:lnTo>
                <a:close/>
              </a:path>
            </a:pathLst>
          </a:custGeom>
          <a:gradFill>
            <a:gsLst>
              <a:gs pos="100000">
                <a:srgbClr val="6F6F6F"/>
              </a:gs>
              <a:gs pos="25000">
                <a:srgbClr val="535455">
                  <a:lumMod val="20000"/>
                  <a:lumOff val="80000"/>
                  <a:alpha val="20000"/>
                </a:srgbClr>
              </a:gs>
              <a:gs pos="59000">
                <a:srgbClr val="808080"/>
              </a:gs>
            </a:gsLst>
            <a:lin ang="3600000" scaled="0"/>
          </a:gradFill>
          <a:ln w="3175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Line 7"/>
          <p:cNvSpPr>
            <a:spLocks noChangeShapeType="1"/>
          </p:cNvSpPr>
          <p:nvPr/>
        </p:nvSpPr>
        <p:spPr bwMode="auto">
          <a:xfrm flipH="1">
            <a:off x="4985011" y="1948364"/>
            <a:ext cx="2272190" cy="3001553"/>
          </a:xfrm>
          <a:prstGeom prst="line">
            <a:avLst/>
          </a:prstGeom>
          <a:noFill/>
          <a:ln w="9525" cap="flat">
            <a:gradFill flip="none" rotWithShape="1">
              <a:gsLst>
                <a:gs pos="23000">
                  <a:schemeClr val="bg1"/>
                </a:gs>
                <a:gs pos="46000">
                  <a:schemeClr val="bg1">
                    <a:lumMod val="75000"/>
                  </a:schemeClr>
                </a:gs>
                <a:gs pos="82000">
                  <a:schemeClr val="bg1"/>
                </a:gs>
              </a:gsLst>
              <a:lin ang="0" scaled="1"/>
              <a:tileRect/>
            </a:gra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Line 8"/>
          <p:cNvSpPr>
            <a:spLocks noChangeShapeType="1"/>
          </p:cNvSpPr>
          <p:nvPr/>
        </p:nvSpPr>
        <p:spPr bwMode="auto">
          <a:xfrm flipV="1">
            <a:off x="4309299" y="2950331"/>
            <a:ext cx="3622164" cy="1016468"/>
          </a:xfrm>
          <a:prstGeom prst="line">
            <a:avLst/>
          </a:prstGeom>
          <a:noFill/>
          <a:ln w="9525" cap="flat">
            <a:gradFill flip="none" rotWithShape="1">
              <a:gsLst>
                <a:gs pos="23000">
                  <a:schemeClr val="bg1"/>
                </a:gs>
                <a:gs pos="46000">
                  <a:schemeClr val="bg1">
                    <a:lumMod val="75000"/>
                  </a:schemeClr>
                </a:gs>
                <a:gs pos="82000">
                  <a:schemeClr val="bg1"/>
                </a:gs>
              </a:gsLst>
              <a:lin ang="0" scaled="1"/>
              <a:tileRect/>
            </a:gra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" name="Line 9"/>
          <p:cNvSpPr>
            <a:spLocks noChangeShapeType="1"/>
          </p:cNvSpPr>
          <p:nvPr/>
        </p:nvSpPr>
        <p:spPr bwMode="auto">
          <a:xfrm flipH="1" flipV="1">
            <a:off x="4309299" y="2927131"/>
            <a:ext cx="3606214" cy="1058519"/>
          </a:xfrm>
          <a:prstGeom prst="line">
            <a:avLst/>
          </a:prstGeom>
          <a:noFill/>
          <a:ln w="9525" cap="flat">
            <a:gradFill flip="none" rotWithShape="1">
              <a:gsLst>
                <a:gs pos="23000">
                  <a:schemeClr val="bg1"/>
                </a:gs>
                <a:gs pos="46000">
                  <a:schemeClr val="bg1">
                    <a:lumMod val="75000"/>
                  </a:schemeClr>
                </a:gs>
                <a:gs pos="82000">
                  <a:schemeClr val="bg1"/>
                </a:gs>
              </a:gsLst>
              <a:lin ang="0" scaled="1"/>
              <a:tileRect/>
            </a:gra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8" name="Line 10"/>
          <p:cNvSpPr>
            <a:spLocks noChangeShapeType="1"/>
          </p:cNvSpPr>
          <p:nvPr/>
        </p:nvSpPr>
        <p:spPr bwMode="auto">
          <a:xfrm>
            <a:off x="4934259" y="1980263"/>
            <a:ext cx="2353392" cy="2940652"/>
          </a:xfrm>
          <a:prstGeom prst="line">
            <a:avLst/>
          </a:prstGeom>
          <a:noFill/>
          <a:ln w="9525" cap="flat">
            <a:gradFill flip="none" rotWithShape="1">
              <a:gsLst>
                <a:gs pos="23000">
                  <a:schemeClr val="bg1"/>
                </a:gs>
                <a:gs pos="46000">
                  <a:schemeClr val="bg1">
                    <a:lumMod val="75000"/>
                  </a:schemeClr>
                </a:gs>
                <a:gs pos="82000">
                  <a:schemeClr val="bg1"/>
                </a:gs>
              </a:gsLst>
              <a:lin ang="0" scaled="1"/>
              <a:tileRect/>
            </a:gra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4" name="Freeform 16"/>
          <p:cNvSpPr>
            <a:spLocks/>
          </p:cNvSpPr>
          <p:nvPr/>
        </p:nvSpPr>
        <p:spPr bwMode="auto">
          <a:xfrm>
            <a:off x="4538636" y="2062550"/>
            <a:ext cx="2503461" cy="2557763"/>
          </a:xfrm>
          <a:custGeom>
            <a:avLst/>
            <a:gdLst>
              <a:gd name="T0" fmla="*/ 993 w 1515"/>
              <a:gd name="T1" fmla="*/ 652 h 1618"/>
              <a:gd name="T2" fmla="*/ 1222 w 1515"/>
              <a:gd name="T3" fmla="*/ 567 h 1618"/>
              <a:gd name="T4" fmla="*/ 1436 w 1515"/>
              <a:gd name="T5" fmla="*/ 759 h 1618"/>
              <a:gd name="T6" fmla="*/ 1515 w 1515"/>
              <a:gd name="T7" fmla="*/ 1035 h 1618"/>
              <a:gd name="T8" fmla="*/ 1408 w 1515"/>
              <a:gd name="T9" fmla="*/ 1399 h 1618"/>
              <a:gd name="T10" fmla="*/ 993 w 1515"/>
              <a:gd name="T11" fmla="*/ 1618 h 1618"/>
              <a:gd name="T12" fmla="*/ 455 w 1515"/>
              <a:gd name="T13" fmla="*/ 1592 h 1618"/>
              <a:gd name="T14" fmla="*/ 45 w 1515"/>
              <a:gd name="T15" fmla="*/ 1150 h 1618"/>
              <a:gd name="T16" fmla="*/ 0 w 1515"/>
              <a:gd name="T17" fmla="*/ 589 h 1618"/>
              <a:gd name="T18" fmla="*/ 288 w 1515"/>
              <a:gd name="T19" fmla="*/ 0 h 1618"/>
              <a:gd name="T20" fmla="*/ 993 w 1515"/>
              <a:gd name="T21" fmla="*/ 652 h 1618"/>
              <a:gd name="connsiteX0" fmla="*/ 6554 w 10000"/>
              <a:gd name="connsiteY0" fmla="*/ 4030 h 10000"/>
              <a:gd name="connsiteX1" fmla="*/ 8066 w 10000"/>
              <a:gd name="connsiteY1" fmla="*/ 3504 h 10000"/>
              <a:gd name="connsiteX2" fmla="*/ 9960 w 10000"/>
              <a:gd name="connsiteY2" fmla="*/ 4691 h 10000"/>
              <a:gd name="connsiteX3" fmla="*/ 10000 w 10000"/>
              <a:gd name="connsiteY3" fmla="*/ 6397 h 10000"/>
              <a:gd name="connsiteX4" fmla="*/ 9294 w 10000"/>
              <a:gd name="connsiteY4" fmla="*/ 8646 h 10000"/>
              <a:gd name="connsiteX5" fmla="*/ 6554 w 10000"/>
              <a:gd name="connsiteY5" fmla="*/ 10000 h 10000"/>
              <a:gd name="connsiteX6" fmla="*/ 3003 w 10000"/>
              <a:gd name="connsiteY6" fmla="*/ 9839 h 10000"/>
              <a:gd name="connsiteX7" fmla="*/ 297 w 10000"/>
              <a:gd name="connsiteY7" fmla="*/ 7108 h 10000"/>
              <a:gd name="connsiteX8" fmla="*/ 0 w 10000"/>
              <a:gd name="connsiteY8" fmla="*/ 3640 h 10000"/>
              <a:gd name="connsiteX9" fmla="*/ 1901 w 10000"/>
              <a:gd name="connsiteY9" fmla="*/ 0 h 10000"/>
              <a:gd name="connsiteX10" fmla="*/ 6554 w 10000"/>
              <a:gd name="connsiteY10" fmla="*/ 4030 h 10000"/>
              <a:gd name="connsiteX0" fmla="*/ 6554 w 10770"/>
              <a:gd name="connsiteY0" fmla="*/ 4030 h 10000"/>
              <a:gd name="connsiteX1" fmla="*/ 8066 w 10770"/>
              <a:gd name="connsiteY1" fmla="*/ 3504 h 10000"/>
              <a:gd name="connsiteX2" fmla="*/ 9960 w 10770"/>
              <a:gd name="connsiteY2" fmla="*/ 4691 h 10000"/>
              <a:gd name="connsiteX3" fmla="*/ 10770 w 10770"/>
              <a:gd name="connsiteY3" fmla="*/ 6667 h 10000"/>
              <a:gd name="connsiteX4" fmla="*/ 9294 w 10770"/>
              <a:gd name="connsiteY4" fmla="*/ 8646 h 10000"/>
              <a:gd name="connsiteX5" fmla="*/ 6554 w 10770"/>
              <a:gd name="connsiteY5" fmla="*/ 10000 h 10000"/>
              <a:gd name="connsiteX6" fmla="*/ 3003 w 10770"/>
              <a:gd name="connsiteY6" fmla="*/ 9839 h 10000"/>
              <a:gd name="connsiteX7" fmla="*/ 297 w 10770"/>
              <a:gd name="connsiteY7" fmla="*/ 7108 h 10000"/>
              <a:gd name="connsiteX8" fmla="*/ 0 w 10770"/>
              <a:gd name="connsiteY8" fmla="*/ 3640 h 10000"/>
              <a:gd name="connsiteX9" fmla="*/ 1901 w 10770"/>
              <a:gd name="connsiteY9" fmla="*/ 0 h 10000"/>
              <a:gd name="connsiteX10" fmla="*/ 6554 w 10770"/>
              <a:gd name="connsiteY10" fmla="*/ 4030 h 10000"/>
              <a:gd name="connsiteX0" fmla="*/ 6554 w 10770"/>
              <a:gd name="connsiteY0" fmla="*/ 4030 h 10000"/>
              <a:gd name="connsiteX1" fmla="*/ 8066 w 10770"/>
              <a:gd name="connsiteY1" fmla="*/ 3504 h 10000"/>
              <a:gd name="connsiteX2" fmla="*/ 9960 w 10770"/>
              <a:gd name="connsiteY2" fmla="*/ 4691 h 10000"/>
              <a:gd name="connsiteX3" fmla="*/ 10770 w 10770"/>
              <a:gd name="connsiteY3" fmla="*/ 6667 h 10000"/>
              <a:gd name="connsiteX4" fmla="*/ 9631 w 10770"/>
              <a:gd name="connsiteY4" fmla="*/ 9052 h 10000"/>
              <a:gd name="connsiteX5" fmla="*/ 6554 w 10770"/>
              <a:gd name="connsiteY5" fmla="*/ 10000 h 10000"/>
              <a:gd name="connsiteX6" fmla="*/ 3003 w 10770"/>
              <a:gd name="connsiteY6" fmla="*/ 9839 h 10000"/>
              <a:gd name="connsiteX7" fmla="*/ 297 w 10770"/>
              <a:gd name="connsiteY7" fmla="*/ 7108 h 10000"/>
              <a:gd name="connsiteX8" fmla="*/ 0 w 10770"/>
              <a:gd name="connsiteY8" fmla="*/ 3640 h 10000"/>
              <a:gd name="connsiteX9" fmla="*/ 1901 w 10770"/>
              <a:gd name="connsiteY9" fmla="*/ 0 h 10000"/>
              <a:gd name="connsiteX10" fmla="*/ 6554 w 10770"/>
              <a:gd name="connsiteY10" fmla="*/ 4030 h 10000"/>
              <a:gd name="connsiteX0" fmla="*/ 6554 w 10770"/>
              <a:gd name="connsiteY0" fmla="*/ 4030 h 10406"/>
              <a:gd name="connsiteX1" fmla="*/ 8066 w 10770"/>
              <a:gd name="connsiteY1" fmla="*/ 3504 h 10406"/>
              <a:gd name="connsiteX2" fmla="*/ 9960 w 10770"/>
              <a:gd name="connsiteY2" fmla="*/ 4691 h 10406"/>
              <a:gd name="connsiteX3" fmla="*/ 10770 w 10770"/>
              <a:gd name="connsiteY3" fmla="*/ 6667 h 10406"/>
              <a:gd name="connsiteX4" fmla="*/ 9631 w 10770"/>
              <a:gd name="connsiteY4" fmla="*/ 9052 h 10406"/>
              <a:gd name="connsiteX5" fmla="*/ 6554 w 10770"/>
              <a:gd name="connsiteY5" fmla="*/ 10406 h 10406"/>
              <a:gd name="connsiteX6" fmla="*/ 3003 w 10770"/>
              <a:gd name="connsiteY6" fmla="*/ 9839 h 10406"/>
              <a:gd name="connsiteX7" fmla="*/ 297 w 10770"/>
              <a:gd name="connsiteY7" fmla="*/ 7108 h 10406"/>
              <a:gd name="connsiteX8" fmla="*/ 0 w 10770"/>
              <a:gd name="connsiteY8" fmla="*/ 3640 h 10406"/>
              <a:gd name="connsiteX9" fmla="*/ 1901 w 10770"/>
              <a:gd name="connsiteY9" fmla="*/ 0 h 10406"/>
              <a:gd name="connsiteX10" fmla="*/ 6554 w 10770"/>
              <a:gd name="connsiteY10" fmla="*/ 4030 h 10406"/>
              <a:gd name="connsiteX0" fmla="*/ 6554 w 10770"/>
              <a:gd name="connsiteY0" fmla="*/ 4030 h 10406"/>
              <a:gd name="connsiteX1" fmla="*/ 8066 w 10770"/>
              <a:gd name="connsiteY1" fmla="*/ 3504 h 10406"/>
              <a:gd name="connsiteX2" fmla="*/ 9960 w 10770"/>
              <a:gd name="connsiteY2" fmla="*/ 4691 h 10406"/>
              <a:gd name="connsiteX3" fmla="*/ 10770 w 10770"/>
              <a:gd name="connsiteY3" fmla="*/ 6667 h 10406"/>
              <a:gd name="connsiteX4" fmla="*/ 9631 w 10770"/>
              <a:gd name="connsiteY4" fmla="*/ 9052 h 10406"/>
              <a:gd name="connsiteX5" fmla="*/ 6554 w 10770"/>
              <a:gd name="connsiteY5" fmla="*/ 10406 h 10406"/>
              <a:gd name="connsiteX6" fmla="*/ 2666 w 10770"/>
              <a:gd name="connsiteY6" fmla="*/ 10290 h 10406"/>
              <a:gd name="connsiteX7" fmla="*/ 297 w 10770"/>
              <a:gd name="connsiteY7" fmla="*/ 7108 h 10406"/>
              <a:gd name="connsiteX8" fmla="*/ 0 w 10770"/>
              <a:gd name="connsiteY8" fmla="*/ 3640 h 10406"/>
              <a:gd name="connsiteX9" fmla="*/ 1901 w 10770"/>
              <a:gd name="connsiteY9" fmla="*/ 0 h 10406"/>
              <a:gd name="connsiteX10" fmla="*/ 6554 w 10770"/>
              <a:gd name="connsiteY10" fmla="*/ 4030 h 10406"/>
              <a:gd name="connsiteX0" fmla="*/ 6554 w 10770"/>
              <a:gd name="connsiteY0" fmla="*/ 4030 h 10406"/>
              <a:gd name="connsiteX1" fmla="*/ 8066 w 10770"/>
              <a:gd name="connsiteY1" fmla="*/ 3504 h 10406"/>
              <a:gd name="connsiteX2" fmla="*/ 9960 w 10770"/>
              <a:gd name="connsiteY2" fmla="*/ 4691 h 10406"/>
              <a:gd name="connsiteX3" fmla="*/ 10770 w 10770"/>
              <a:gd name="connsiteY3" fmla="*/ 6667 h 10406"/>
              <a:gd name="connsiteX4" fmla="*/ 9631 w 10770"/>
              <a:gd name="connsiteY4" fmla="*/ 9052 h 10406"/>
              <a:gd name="connsiteX5" fmla="*/ 6554 w 10770"/>
              <a:gd name="connsiteY5" fmla="*/ 10406 h 10406"/>
              <a:gd name="connsiteX6" fmla="*/ 2666 w 10770"/>
              <a:gd name="connsiteY6" fmla="*/ 10290 h 10406"/>
              <a:gd name="connsiteX7" fmla="*/ 297 w 10770"/>
              <a:gd name="connsiteY7" fmla="*/ 7108 h 10406"/>
              <a:gd name="connsiteX8" fmla="*/ 0 w 10770"/>
              <a:gd name="connsiteY8" fmla="*/ 3640 h 10406"/>
              <a:gd name="connsiteX9" fmla="*/ 1901 w 10770"/>
              <a:gd name="connsiteY9" fmla="*/ 0 h 10406"/>
              <a:gd name="connsiteX10" fmla="*/ 6554 w 10770"/>
              <a:gd name="connsiteY10" fmla="*/ 4030 h 10406"/>
              <a:gd name="connsiteX0" fmla="*/ 6786 w 11002"/>
              <a:gd name="connsiteY0" fmla="*/ 4030 h 10406"/>
              <a:gd name="connsiteX1" fmla="*/ 8298 w 11002"/>
              <a:gd name="connsiteY1" fmla="*/ 3504 h 10406"/>
              <a:gd name="connsiteX2" fmla="*/ 10192 w 11002"/>
              <a:gd name="connsiteY2" fmla="*/ 4691 h 10406"/>
              <a:gd name="connsiteX3" fmla="*/ 11002 w 11002"/>
              <a:gd name="connsiteY3" fmla="*/ 6667 h 10406"/>
              <a:gd name="connsiteX4" fmla="*/ 9863 w 11002"/>
              <a:gd name="connsiteY4" fmla="*/ 9052 h 10406"/>
              <a:gd name="connsiteX5" fmla="*/ 6786 w 11002"/>
              <a:gd name="connsiteY5" fmla="*/ 10406 h 10406"/>
              <a:gd name="connsiteX6" fmla="*/ 2898 w 11002"/>
              <a:gd name="connsiteY6" fmla="*/ 10290 h 10406"/>
              <a:gd name="connsiteX7" fmla="*/ 0 w 11002"/>
              <a:gd name="connsiteY7" fmla="*/ 7198 h 10406"/>
              <a:gd name="connsiteX8" fmla="*/ 232 w 11002"/>
              <a:gd name="connsiteY8" fmla="*/ 3640 h 10406"/>
              <a:gd name="connsiteX9" fmla="*/ 2133 w 11002"/>
              <a:gd name="connsiteY9" fmla="*/ 0 h 10406"/>
              <a:gd name="connsiteX10" fmla="*/ 6786 w 11002"/>
              <a:gd name="connsiteY10" fmla="*/ 4030 h 10406"/>
              <a:gd name="connsiteX0" fmla="*/ 7187 w 11403"/>
              <a:gd name="connsiteY0" fmla="*/ 4030 h 10406"/>
              <a:gd name="connsiteX1" fmla="*/ 8699 w 11403"/>
              <a:gd name="connsiteY1" fmla="*/ 3504 h 10406"/>
              <a:gd name="connsiteX2" fmla="*/ 10593 w 11403"/>
              <a:gd name="connsiteY2" fmla="*/ 4691 h 10406"/>
              <a:gd name="connsiteX3" fmla="*/ 11403 w 11403"/>
              <a:gd name="connsiteY3" fmla="*/ 6667 h 10406"/>
              <a:gd name="connsiteX4" fmla="*/ 10264 w 11403"/>
              <a:gd name="connsiteY4" fmla="*/ 9052 h 10406"/>
              <a:gd name="connsiteX5" fmla="*/ 7187 w 11403"/>
              <a:gd name="connsiteY5" fmla="*/ 10406 h 10406"/>
              <a:gd name="connsiteX6" fmla="*/ 3299 w 11403"/>
              <a:gd name="connsiteY6" fmla="*/ 10290 h 10406"/>
              <a:gd name="connsiteX7" fmla="*/ 401 w 11403"/>
              <a:gd name="connsiteY7" fmla="*/ 7198 h 10406"/>
              <a:gd name="connsiteX8" fmla="*/ 7 w 11403"/>
              <a:gd name="connsiteY8" fmla="*/ 3460 h 10406"/>
              <a:gd name="connsiteX9" fmla="*/ 2534 w 11403"/>
              <a:gd name="connsiteY9" fmla="*/ 0 h 10406"/>
              <a:gd name="connsiteX10" fmla="*/ 7187 w 11403"/>
              <a:gd name="connsiteY10" fmla="*/ 4030 h 10406"/>
              <a:gd name="connsiteX0" fmla="*/ 7187 w 11403"/>
              <a:gd name="connsiteY0" fmla="*/ 4526 h 10902"/>
              <a:gd name="connsiteX1" fmla="*/ 8699 w 11403"/>
              <a:gd name="connsiteY1" fmla="*/ 4000 h 10902"/>
              <a:gd name="connsiteX2" fmla="*/ 10593 w 11403"/>
              <a:gd name="connsiteY2" fmla="*/ 5187 h 10902"/>
              <a:gd name="connsiteX3" fmla="*/ 11403 w 11403"/>
              <a:gd name="connsiteY3" fmla="*/ 7163 h 10902"/>
              <a:gd name="connsiteX4" fmla="*/ 10264 w 11403"/>
              <a:gd name="connsiteY4" fmla="*/ 9548 h 10902"/>
              <a:gd name="connsiteX5" fmla="*/ 7187 w 11403"/>
              <a:gd name="connsiteY5" fmla="*/ 10902 h 10902"/>
              <a:gd name="connsiteX6" fmla="*/ 3299 w 11403"/>
              <a:gd name="connsiteY6" fmla="*/ 10786 h 10902"/>
              <a:gd name="connsiteX7" fmla="*/ 401 w 11403"/>
              <a:gd name="connsiteY7" fmla="*/ 7694 h 10902"/>
              <a:gd name="connsiteX8" fmla="*/ 7 w 11403"/>
              <a:gd name="connsiteY8" fmla="*/ 3956 h 10902"/>
              <a:gd name="connsiteX9" fmla="*/ 2149 w 11403"/>
              <a:gd name="connsiteY9" fmla="*/ 0 h 10902"/>
              <a:gd name="connsiteX10" fmla="*/ 7187 w 11403"/>
              <a:gd name="connsiteY10" fmla="*/ 4526 h 10902"/>
              <a:gd name="connsiteX0" fmla="*/ 7188 w 11404"/>
              <a:gd name="connsiteY0" fmla="*/ 4526 h 10902"/>
              <a:gd name="connsiteX1" fmla="*/ 8700 w 11404"/>
              <a:gd name="connsiteY1" fmla="*/ 4000 h 10902"/>
              <a:gd name="connsiteX2" fmla="*/ 10594 w 11404"/>
              <a:gd name="connsiteY2" fmla="*/ 5187 h 10902"/>
              <a:gd name="connsiteX3" fmla="*/ 11404 w 11404"/>
              <a:gd name="connsiteY3" fmla="*/ 7163 h 10902"/>
              <a:gd name="connsiteX4" fmla="*/ 10265 w 11404"/>
              <a:gd name="connsiteY4" fmla="*/ 9548 h 10902"/>
              <a:gd name="connsiteX5" fmla="*/ 7188 w 11404"/>
              <a:gd name="connsiteY5" fmla="*/ 10902 h 10902"/>
              <a:gd name="connsiteX6" fmla="*/ 3300 w 11404"/>
              <a:gd name="connsiteY6" fmla="*/ 10786 h 10902"/>
              <a:gd name="connsiteX7" fmla="*/ 402 w 11404"/>
              <a:gd name="connsiteY7" fmla="*/ 7694 h 10902"/>
              <a:gd name="connsiteX8" fmla="*/ 8 w 11404"/>
              <a:gd name="connsiteY8" fmla="*/ 3956 h 10902"/>
              <a:gd name="connsiteX9" fmla="*/ 2150 w 11404"/>
              <a:gd name="connsiteY9" fmla="*/ 0 h 10902"/>
              <a:gd name="connsiteX10" fmla="*/ 7188 w 11404"/>
              <a:gd name="connsiteY10" fmla="*/ 4526 h 10902"/>
              <a:gd name="connsiteX0" fmla="*/ 7188 w 11404"/>
              <a:gd name="connsiteY0" fmla="*/ 4526 h 10902"/>
              <a:gd name="connsiteX1" fmla="*/ 8700 w 11404"/>
              <a:gd name="connsiteY1" fmla="*/ 4000 h 10902"/>
              <a:gd name="connsiteX2" fmla="*/ 10594 w 11404"/>
              <a:gd name="connsiteY2" fmla="*/ 5187 h 10902"/>
              <a:gd name="connsiteX3" fmla="*/ 11404 w 11404"/>
              <a:gd name="connsiteY3" fmla="*/ 7163 h 10902"/>
              <a:gd name="connsiteX4" fmla="*/ 10265 w 11404"/>
              <a:gd name="connsiteY4" fmla="*/ 9548 h 10902"/>
              <a:gd name="connsiteX5" fmla="*/ 7188 w 11404"/>
              <a:gd name="connsiteY5" fmla="*/ 10902 h 10902"/>
              <a:gd name="connsiteX6" fmla="*/ 3300 w 11404"/>
              <a:gd name="connsiteY6" fmla="*/ 10786 h 10902"/>
              <a:gd name="connsiteX7" fmla="*/ 402 w 11404"/>
              <a:gd name="connsiteY7" fmla="*/ 7694 h 10902"/>
              <a:gd name="connsiteX8" fmla="*/ 8 w 11404"/>
              <a:gd name="connsiteY8" fmla="*/ 3956 h 10902"/>
              <a:gd name="connsiteX9" fmla="*/ 2150 w 11404"/>
              <a:gd name="connsiteY9" fmla="*/ 0 h 10902"/>
              <a:gd name="connsiteX10" fmla="*/ 7188 w 11404"/>
              <a:gd name="connsiteY10" fmla="*/ 4526 h 10902"/>
              <a:gd name="connsiteX0" fmla="*/ 7188 w 11404"/>
              <a:gd name="connsiteY0" fmla="*/ 4526 h 10902"/>
              <a:gd name="connsiteX1" fmla="*/ 8700 w 11404"/>
              <a:gd name="connsiteY1" fmla="*/ 4000 h 10902"/>
              <a:gd name="connsiteX2" fmla="*/ 10594 w 11404"/>
              <a:gd name="connsiteY2" fmla="*/ 5187 h 10902"/>
              <a:gd name="connsiteX3" fmla="*/ 11404 w 11404"/>
              <a:gd name="connsiteY3" fmla="*/ 7163 h 10902"/>
              <a:gd name="connsiteX4" fmla="*/ 10265 w 11404"/>
              <a:gd name="connsiteY4" fmla="*/ 9548 h 10902"/>
              <a:gd name="connsiteX5" fmla="*/ 7188 w 11404"/>
              <a:gd name="connsiteY5" fmla="*/ 10902 h 10902"/>
              <a:gd name="connsiteX6" fmla="*/ 3300 w 11404"/>
              <a:gd name="connsiteY6" fmla="*/ 10786 h 10902"/>
              <a:gd name="connsiteX7" fmla="*/ 402 w 11404"/>
              <a:gd name="connsiteY7" fmla="*/ 7694 h 10902"/>
              <a:gd name="connsiteX8" fmla="*/ 8 w 11404"/>
              <a:gd name="connsiteY8" fmla="*/ 3956 h 10902"/>
              <a:gd name="connsiteX9" fmla="*/ 2150 w 11404"/>
              <a:gd name="connsiteY9" fmla="*/ 0 h 10902"/>
              <a:gd name="connsiteX10" fmla="*/ 7188 w 11404"/>
              <a:gd name="connsiteY10" fmla="*/ 4526 h 10902"/>
              <a:gd name="connsiteX0" fmla="*/ 7192 w 11408"/>
              <a:gd name="connsiteY0" fmla="*/ 4526 h 10902"/>
              <a:gd name="connsiteX1" fmla="*/ 8704 w 11408"/>
              <a:gd name="connsiteY1" fmla="*/ 4000 h 10902"/>
              <a:gd name="connsiteX2" fmla="*/ 10598 w 11408"/>
              <a:gd name="connsiteY2" fmla="*/ 5187 h 10902"/>
              <a:gd name="connsiteX3" fmla="*/ 11408 w 11408"/>
              <a:gd name="connsiteY3" fmla="*/ 7163 h 10902"/>
              <a:gd name="connsiteX4" fmla="*/ 10269 w 11408"/>
              <a:gd name="connsiteY4" fmla="*/ 9548 h 10902"/>
              <a:gd name="connsiteX5" fmla="*/ 7192 w 11408"/>
              <a:gd name="connsiteY5" fmla="*/ 10902 h 10902"/>
              <a:gd name="connsiteX6" fmla="*/ 3304 w 11408"/>
              <a:gd name="connsiteY6" fmla="*/ 10786 h 10902"/>
              <a:gd name="connsiteX7" fmla="*/ 406 w 11408"/>
              <a:gd name="connsiteY7" fmla="*/ 7694 h 10902"/>
              <a:gd name="connsiteX8" fmla="*/ 12 w 11408"/>
              <a:gd name="connsiteY8" fmla="*/ 3956 h 10902"/>
              <a:gd name="connsiteX9" fmla="*/ 2154 w 11408"/>
              <a:gd name="connsiteY9" fmla="*/ 0 h 10902"/>
              <a:gd name="connsiteX10" fmla="*/ 7192 w 11408"/>
              <a:gd name="connsiteY10" fmla="*/ 4526 h 10902"/>
              <a:gd name="connsiteX0" fmla="*/ 7180 w 11396"/>
              <a:gd name="connsiteY0" fmla="*/ 4526 h 10902"/>
              <a:gd name="connsiteX1" fmla="*/ 8692 w 11396"/>
              <a:gd name="connsiteY1" fmla="*/ 4000 h 10902"/>
              <a:gd name="connsiteX2" fmla="*/ 10586 w 11396"/>
              <a:gd name="connsiteY2" fmla="*/ 5187 h 10902"/>
              <a:gd name="connsiteX3" fmla="*/ 11396 w 11396"/>
              <a:gd name="connsiteY3" fmla="*/ 7163 h 10902"/>
              <a:gd name="connsiteX4" fmla="*/ 10257 w 11396"/>
              <a:gd name="connsiteY4" fmla="*/ 9548 h 10902"/>
              <a:gd name="connsiteX5" fmla="*/ 7180 w 11396"/>
              <a:gd name="connsiteY5" fmla="*/ 10902 h 10902"/>
              <a:gd name="connsiteX6" fmla="*/ 3292 w 11396"/>
              <a:gd name="connsiteY6" fmla="*/ 10786 h 10902"/>
              <a:gd name="connsiteX7" fmla="*/ 394 w 11396"/>
              <a:gd name="connsiteY7" fmla="*/ 7694 h 10902"/>
              <a:gd name="connsiteX8" fmla="*/ 0 w 11396"/>
              <a:gd name="connsiteY8" fmla="*/ 3956 h 10902"/>
              <a:gd name="connsiteX9" fmla="*/ 2142 w 11396"/>
              <a:gd name="connsiteY9" fmla="*/ 0 h 10902"/>
              <a:gd name="connsiteX10" fmla="*/ 7180 w 11396"/>
              <a:gd name="connsiteY10" fmla="*/ 4526 h 10902"/>
              <a:gd name="connsiteX0" fmla="*/ 7180 w 11396"/>
              <a:gd name="connsiteY0" fmla="*/ 4526 h 10902"/>
              <a:gd name="connsiteX1" fmla="*/ 8692 w 11396"/>
              <a:gd name="connsiteY1" fmla="*/ 4000 h 10902"/>
              <a:gd name="connsiteX2" fmla="*/ 10586 w 11396"/>
              <a:gd name="connsiteY2" fmla="*/ 5187 h 10902"/>
              <a:gd name="connsiteX3" fmla="*/ 11396 w 11396"/>
              <a:gd name="connsiteY3" fmla="*/ 7163 h 10902"/>
              <a:gd name="connsiteX4" fmla="*/ 10257 w 11396"/>
              <a:gd name="connsiteY4" fmla="*/ 9548 h 10902"/>
              <a:gd name="connsiteX5" fmla="*/ 7180 w 11396"/>
              <a:gd name="connsiteY5" fmla="*/ 10902 h 10902"/>
              <a:gd name="connsiteX6" fmla="*/ 3292 w 11396"/>
              <a:gd name="connsiteY6" fmla="*/ 10786 h 10902"/>
              <a:gd name="connsiteX7" fmla="*/ 394 w 11396"/>
              <a:gd name="connsiteY7" fmla="*/ 7694 h 10902"/>
              <a:gd name="connsiteX8" fmla="*/ 0 w 11396"/>
              <a:gd name="connsiteY8" fmla="*/ 3956 h 10902"/>
              <a:gd name="connsiteX9" fmla="*/ 2142 w 11396"/>
              <a:gd name="connsiteY9" fmla="*/ 0 h 10902"/>
              <a:gd name="connsiteX10" fmla="*/ 7180 w 11396"/>
              <a:gd name="connsiteY10" fmla="*/ 4526 h 10902"/>
              <a:gd name="connsiteX0" fmla="*/ 7180 w 11396"/>
              <a:gd name="connsiteY0" fmla="*/ 4526 h 10902"/>
              <a:gd name="connsiteX1" fmla="*/ 8692 w 11396"/>
              <a:gd name="connsiteY1" fmla="*/ 4000 h 10902"/>
              <a:gd name="connsiteX2" fmla="*/ 10586 w 11396"/>
              <a:gd name="connsiteY2" fmla="*/ 5187 h 10902"/>
              <a:gd name="connsiteX3" fmla="*/ 11396 w 11396"/>
              <a:gd name="connsiteY3" fmla="*/ 7163 h 10902"/>
              <a:gd name="connsiteX4" fmla="*/ 10257 w 11396"/>
              <a:gd name="connsiteY4" fmla="*/ 9548 h 10902"/>
              <a:gd name="connsiteX5" fmla="*/ 7180 w 11396"/>
              <a:gd name="connsiteY5" fmla="*/ 10902 h 10902"/>
              <a:gd name="connsiteX6" fmla="*/ 3292 w 11396"/>
              <a:gd name="connsiteY6" fmla="*/ 10786 h 10902"/>
              <a:gd name="connsiteX7" fmla="*/ 394 w 11396"/>
              <a:gd name="connsiteY7" fmla="*/ 7694 h 10902"/>
              <a:gd name="connsiteX8" fmla="*/ 0 w 11396"/>
              <a:gd name="connsiteY8" fmla="*/ 3956 h 10902"/>
              <a:gd name="connsiteX9" fmla="*/ 2142 w 11396"/>
              <a:gd name="connsiteY9" fmla="*/ 0 h 10902"/>
              <a:gd name="connsiteX10" fmla="*/ 7180 w 11396"/>
              <a:gd name="connsiteY10" fmla="*/ 4526 h 10902"/>
              <a:gd name="connsiteX0" fmla="*/ 7180 w 11396"/>
              <a:gd name="connsiteY0" fmla="*/ 4526 h 10902"/>
              <a:gd name="connsiteX1" fmla="*/ 8692 w 11396"/>
              <a:gd name="connsiteY1" fmla="*/ 4000 h 10902"/>
              <a:gd name="connsiteX2" fmla="*/ 10586 w 11396"/>
              <a:gd name="connsiteY2" fmla="*/ 5187 h 10902"/>
              <a:gd name="connsiteX3" fmla="*/ 11396 w 11396"/>
              <a:gd name="connsiteY3" fmla="*/ 7163 h 10902"/>
              <a:gd name="connsiteX4" fmla="*/ 10257 w 11396"/>
              <a:gd name="connsiteY4" fmla="*/ 9548 h 10902"/>
              <a:gd name="connsiteX5" fmla="*/ 7180 w 11396"/>
              <a:gd name="connsiteY5" fmla="*/ 10902 h 10902"/>
              <a:gd name="connsiteX6" fmla="*/ 3292 w 11396"/>
              <a:gd name="connsiteY6" fmla="*/ 10786 h 10902"/>
              <a:gd name="connsiteX7" fmla="*/ 394 w 11396"/>
              <a:gd name="connsiteY7" fmla="*/ 7694 h 10902"/>
              <a:gd name="connsiteX8" fmla="*/ 0 w 11396"/>
              <a:gd name="connsiteY8" fmla="*/ 3956 h 10902"/>
              <a:gd name="connsiteX9" fmla="*/ 2142 w 11396"/>
              <a:gd name="connsiteY9" fmla="*/ 0 h 10902"/>
              <a:gd name="connsiteX10" fmla="*/ 7180 w 11396"/>
              <a:gd name="connsiteY10" fmla="*/ 4526 h 10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396" h="10902">
                <a:moveTo>
                  <a:pt x="7180" y="4526"/>
                </a:moveTo>
                <a:lnTo>
                  <a:pt x="8692" y="4000"/>
                </a:lnTo>
                <a:lnTo>
                  <a:pt x="10586" y="5187"/>
                </a:lnTo>
                <a:cubicBezTo>
                  <a:pt x="10678" y="5459"/>
                  <a:pt x="11304" y="6761"/>
                  <a:pt x="11396" y="7163"/>
                </a:cubicBezTo>
                <a:lnTo>
                  <a:pt x="10257" y="9548"/>
                </a:lnTo>
                <a:lnTo>
                  <a:pt x="7180" y="10902"/>
                </a:lnTo>
                <a:cubicBezTo>
                  <a:pt x="5884" y="10863"/>
                  <a:pt x="4636" y="10915"/>
                  <a:pt x="3292" y="10786"/>
                </a:cubicBezTo>
                <a:cubicBezTo>
                  <a:pt x="2519" y="10025"/>
                  <a:pt x="1071" y="8500"/>
                  <a:pt x="394" y="7694"/>
                </a:cubicBezTo>
                <a:cubicBezTo>
                  <a:pt x="231" y="6778"/>
                  <a:pt x="115" y="5097"/>
                  <a:pt x="0" y="3956"/>
                </a:cubicBezTo>
                <a:lnTo>
                  <a:pt x="2142" y="0"/>
                </a:lnTo>
                <a:lnTo>
                  <a:pt x="7180" y="4526"/>
                </a:lnTo>
                <a:close/>
              </a:path>
            </a:pathLst>
          </a:custGeom>
          <a:solidFill>
            <a:srgbClr val="FFCF01">
              <a:alpha val="15000"/>
            </a:srgbClr>
          </a:soli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perspectiveContrastingRightFacing" fov="4800000">
              <a:rot lat="21427483" lon="21300719" rev="71807"/>
            </a:camera>
            <a:lightRig rig="threePt" dir="t"/>
          </a:scene3d>
          <a:sp3d contourW="19050">
            <a:bevelT h="50800" prst="convex"/>
            <a:bevelB w="0" h="50800"/>
            <a:contourClr>
              <a:srgbClr val="F64600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lnSpc>
                <a:spcPct val="140000"/>
              </a:lnSpc>
              <a:buClr>
                <a:srgbClr val="FF0000"/>
              </a:buClr>
              <a:buSzPct val="70000"/>
              <a:defRPr/>
            </a:pPr>
            <a:endParaRPr lang="zh-CN" altLang="en-US" sz="1600" b="1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562" name="Line 6"/>
          <p:cNvSpPr>
            <a:spLocks noChangeShapeType="1"/>
          </p:cNvSpPr>
          <p:nvPr/>
        </p:nvSpPr>
        <p:spPr bwMode="auto">
          <a:xfrm flipV="1">
            <a:off x="6116638" y="1563689"/>
            <a:ext cx="0" cy="3756025"/>
          </a:xfrm>
          <a:prstGeom prst="line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2563" name="TextBox 14"/>
          <p:cNvSpPr txBox="1">
            <a:spLocks noChangeArrowheads="1"/>
          </p:cNvSpPr>
          <p:nvPr/>
        </p:nvSpPr>
        <p:spPr bwMode="auto">
          <a:xfrm>
            <a:off x="5940425" y="3289301"/>
            <a:ext cx="260008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10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0</a:t>
            </a:r>
            <a:endParaRPr lang="zh-CN" altLang="en-US" sz="100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564" name="TextBox 17"/>
          <p:cNvSpPr txBox="1">
            <a:spLocks noChangeArrowheads="1"/>
          </p:cNvSpPr>
          <p:nvPr/>
        </p:nvSpPr>
        <p:spPr bwMode="auto">
          <a:xfrm>
            <a:off x="5872163" y="3090864"/>
            <a:ext cx="335348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10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endParaRPr lang="zh-CN" altLang="en-US" sz="100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565" name="TextBox 18"/>
          <p:cNvSpPr txBox="1">
            <a:spLocks noChangeArrowheads="1"/>
          </p:cNvSpPr>
          <p:nvPr/>
        </p:nvSpPr>
        <p:spPr bwMode="auto">
          <a:xfrm>
            <a:off x="5872163" y="2805114"/>
            <a:ext cx="335348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10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20</a:t>
            </a:r>
            <a:endParaRPr lang="zh-CN" altLang="en-US" sz="100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566" name="TextBox 19"/>
          <p:cNvSpPr txBox="1">
            <a:spLocks noChangeArrowheads="1"/>
          </p:cNvSpPr>
          <p:nvPr/>
        </p:nvSpPr>
        <p:spPr bwMode="auto">
          <a:xfrm>
            <a:off x="5872163" y="2362201"/>
            <a:ext cx="335348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10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30</a:t>
            </a:r>
            <a:endParaRPr lang="zh-CN" altLang="en-US" sz="100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567" name="TextBox 20"/>
          <p:cNvSpPr txBox="1">
            <a:spLocks noChangeArrowheads="1"/>
          </p:cNvSpPr>
          <p:nvPr/>
        </p:nvSpPr>
        <p:spPr bwMode="auto">
          <a:xfrm>
            <a:off x="5872163" y="1884364"/>
            <a:ext cx="335348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10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40</a:t>
            </a:r>
            <a:endParaRPr lang="zh-CN" altLang="en-US" sz="100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568" name="TextBox 21"/>
          <p:cNvSpPr txBox="1">
            <a:spLocks noChangeArrowheads="1"/>
          </p:cNvSpPr>
          <p:nvPr/>
        </p:nvSpPr>
        <p:spPr bwMode="auto">
          <a:xfrm>
            <a:off x="5872163" y="1425576"/>
            <a:ext cx="335348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10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50</a:t>
            </a:r>
            <a:endParaRPr lang="zh-CN" altLang="en-US" sz="100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任意多边形 16"/>
          <p:cNvSpPr/>
          <p:nvPr/>
        </p:nvSpPr>
        <p:spPr>
          <a:xfrm>
            <a:off x="3889376" y="990600"/>
            <a:ext cx="1046163" cy="996950"/>
          </a:xfrm>
          <a:custGeom>
            <a:avLst/>
            <a:gdLst>
              <a:gd name="connsiteX0" fmla="*/ 314325 w 314325"/>
              <a:gd name="connsiteY0" fmla="*/ 85725 h 85725"/>
              <a:gd name="connsiteX1" fmla="*/ 0 w 314325"/>
              <a:gd name="connsiteY1" fmla="*/ 0 h 85725"/>
              <a:gd name="connsiteX2" fmla="*/ 0 w 314325"/>
              <a:gd name="connsiteY2" fmla="*/ 0 h 85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14325" h="85725">
                <a:moveTo>
                  <a:pt x="314325" y="85725"/>
                </a:moveTo>
                <a:lnTo>
                  <a:pt x="0" y="0"/>
                </a:lnTo>
                <a:lnTo>
                  <a:pt x="0" y="0"/>
                </a:lnTo>
              </a:path>
            </a:pathLst>
          </a:custGeom>
          <a:ln w="19050">
            <a:solidFill>
              <a:schemeClr val="tx1">
                <a:lumMod val="50000"/>
                <a:lumOff val="50000"/>
              </a:schemeClr>
            </a:solidFill>
            <a:prstDash val="sysDot"/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8" name="TextBox 11"/>
          <p:cNvSpPr txBox="1">
            <a:spLocks noChangeArrowheads="1"/>
          </p:cNvSpPr>
          <p:nvPr/>
        </p:nvSpPr>
        <p:spPr bwMode="auto">
          <a:xfrm rot="2572865">
            <a:off x="4289426" y="1393826"/>
            <a:ext cx="866775" cy="339725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>
              <a:defRPr/>
            </a:pPr>
            <a:r>
              <a:rPr lang="zh-CN" altLang="en-US" sz="800" kern="0" dirty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rPr>
              <a:t>点击添加文本    </a:t>
            </a:r>
            <a:endParaRPr lang="en-US" altLang="zh-CN" sz="800" kern="0" dirty="0">
              <a:solidFill>
                <a:sysClr val="windowText" lastClr="000000">
                  <a:lumMod val="85000"/>
                  <a:lumOff val="15000"/>
                </a:sysClr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defRPr/>
            </a:pPr>
            <a:r>
              <a:rPr lang="zh-CN" altLang="en-US" sz="800" kern="0" dirty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 altLang="zh-CN" sz="800" kern="0" dirty="0">
              <a:solidFill>
                <a:sysClr val="windowText" lastClr="000000">
                  <a:lumMod val="85000"/>
                  <a:lumOff val="15000"/>
                </a:sys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任意多边形 28"/>
          <p:cNvSpPr/>
          <p:nvPr/>
        </p:nvSpPr>
        <p:spPr>
          <a:xfrm>
            <a:off x="1524000" y="2020889"/>
            <a:ext cx="2782888" cy="909637"/>
          </a:xfrm>
          <a:custGeom>
            <a:avLst/>
            <a:gdLst>
              <a:gd name="connsiteX0" fmla="*/ 314325 w 314325"/>
              <a:gd name="connsiteY0" fmla="*/ 85725 h 85725"/>
              <a:gd name="connsiteX1" fmla="*/ 0 w 314325"/>
              <a:gd name="connsiteY1" fmla="*/ 0 h 85725"/>
              <a:gd name="connsiteX2" fmla="*/ 0 w 314325"/>
              <a:gd name="connsiteY2" fmla="*/ 0 h 85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14325" h="85725">
                <a:moveTo>
                  <a:pt x="314325" y="85725"/>
                </a:moveTo>
                <a:lnTo>
                  <a:pt x="0" y="0"/>
                </a:lnTo>
                <a:lnTo>
                  <a:pt x="0" y="0"/>
                </a:lnTo>
              </a:path>
            </a:pathLst>
          </a:custGeom>
          <a:ln w="19050">
            <a:solidFill>
              <a:schemeClr val="tx1">
                <a:lumMod val="50000"/>
                <a:lumOff val="50000"/>
              </a:schemeClr>
            </a:solidFill>
            <a:prstDash val="sysDot"/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0" name="TextBox 11"/>
          <p:cNvSpPr txBox="1">
            <a:spLocks noChangeArrowheads="1"/>
          </p:cNvSpPr>
          <p:nvPr/>
        </p:nvSpPr>
        <p:spPr bwMode="auto">
          <a:xfrm rot="1146901">
            <a:off x="3333751" y="2392364"/>
            <a:ext cx="830263" cy="339725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>
              <a:defRPr/>
            </a:pPr>
            <a:r>
              <a:rPr lang="zh-CN" altLang="en-US" sz="800" kern="0" dirty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rPr>
              <a:t>点击添加文本    </a:t>
            </a:r>
            <a:endParaRPr lang="en-US" altLang="zh-CN" sz="800" kern="0" dirty="0">
              <a:solidFill>
                <a:sysClr val="windowText" lastClr="000000">
                  <a:lumMod val="85000"/>
                  <a:lumOff val="15000"/>
                </a:sysClr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defRPr/>
            </a:pPr>
            <a:r>
              <a:rPr lang="zh-CN" altLang="en-US" sz="800" kern="0" dirty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 altLang="zh-CN" sz="800" kern="0" dirty="0">
              <a:solidFill>
                <a:sysClr val="windowText" lastClr="000000">
                  <a:lumMod val="85000"/>
                  <a:lumOff val="15000"/>
                </a:sys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任意多边形 30"/>
          <p:cNvSpPr/>
          <p:nvPr/>
        </p:nvSpPr>
        <p:spPr>
          <a:xfrm rot="20432822">
            <a:off x="1495426" y="4143376"/>
            <a:ext cx="2809875" cy="307975"/>
          </a:xfrm>
          <a:custGeom>
            <a:avLst/>
            <a:gdLst>
              <a:gd name="connsiteX0" fmla="*/ 314325 w 314325"/>
              <a:gd name="connsiteY0" fmla="*/ 85725 h 85725"/>
              <a:gd name="connsiteX1" fmla="*/ 0 w 314325"/>
              <a:gd name="connsiteY1" fmla="*/ 0 h 85725"/>
              <a:gd name="connsiteX2" fmla="*/ 0 w 314325"/>
              <a:gd name="connsiteY2" fmla="*/ 0 h 85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14325" h="85725">
                <a:moveTo>
                  <a:pt x="314325" y="85725"/>
                </a:moveTo>
                <a:lnTo>
                  <a:pt x="0" y="0"/>
                </a:lnTo>
                <a:lnTo>
                  <a:pt x="0" y="0"/>
                </a:lnTo>
              </a:path>
            </a:pathLst>
          </a:custGeom>
          <a:ln w="19050">
            <a:solidFill>
              <a:schemeClr val="tx1">
                <a:lumMod val="50000"/>
                <a:lumOff val="50000"/>
              </a:schemeClr>
            </a:solidFill>
            <a:prstDash val="sysDot"/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2" name="TextBox 11"/>
          <p:cNvSpPr txBox="1">
            <a:spLocks noChangeArrowheads="1"/>
          </p:cNvSpPr>
          <p:nvPr/>
        </p:nvSpPr>
        <p:spPr bwMode="auto">
          <a:xfrm rot="20892556">
            <a:off x="3267076" y="3773489"/>
            <a:ext cx="849313" cy="338137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>
              <a:defRPr/>
            </a:pPr>
            <a:r>
              <a:rPr lang="zh-CN" altLang="en-US" sz="800" kern="0" dirty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rPr>
              <a:t>点击添加文本    </a:t>
            </a:r>
            <a:endParaRPr lang="en-US" altLang="zh-CN" sz="800" kern="0" dirty="0">
              <a:solidFill>
                <a:sysClr val="windowText" lastClr="000000">
                  <a:lumMod val="85000"/>
                  <a:lumOff val="15000"/>
                </a:sysClr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defRPr/>
            </a:pPr>
            <a:r>
              <a:rPr lang="zh-CN" altLang="en-US" sz="800" kern="0" dirty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 altLang="zh-CN" sz="800" kern="0" dirty="0">
              <a:solidFill>
                <a:sysClr val="windowText" lastClr="000000">
                  <a:lumMod val="85000"/>
                  <a:lumOff val="15000"/>
                </a:sys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" name="任意多边形 32"/>
          <p:cNvSpPr/>
          <p:nvPr/>
        </p:nvSpPr>
        <p:spPr>
          <a:xfrm rot="19981035" flipV="1">
            <a:off x="3162300" y="5384800"/>
            <a:ext cx="2058988" cy="704850"/>
          </a:xfrm>
          <a:custGeom>
            <a:avLst/>
            <a:gdLst>
              <a:gd name="connsiteX0" fmla="*/ 314325 w 314325"/>
              <a:gd name="connsiteY0" fmla="*/ 85725 h 85725"/>
              <a:gd name="connsiteX1" fmla="*/ 0 w 314325"/>
              <a:gd name="connsiteY1" fmla="*/ 0 h 85725"/>
              <a:gd name="connsiteX2" fmla="*/ 0 w 314325"/>
              <a:gd name="connsiteY2" fmla="*/ 0 h 85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14325" h="85725">
                <a:moveTo>
                  <a:pt x="314325" y="85725"/>
                </a:moveTo>
                <a:lnTo>
                  <a:pt x="0" y="0"/>
                </a:lnTo>
                <a:lnTo>
                  <a:pt x="0" y="0"/>
                </a:lnTo>
              </a:path>
            </a:pathLst>
          </a:custGeom>
          <a:ln w="19050">
            <a:solidFill>
              <a:schemeClr val="tx1">
                <a:lumMod val="50000"/>
                <a:lumOff val="50000"/>
              </a:schemeClr>
            </a:solidFill>
            <a:prstDash val="sysDot"/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4" name="TextBox 11"/>
          <p:cNvSpPr txBox="1">
            <a:spLocks noChangeArrowheads="1"/>
          </p:cNvSpPr>
          <p:nvPr/>
        </p:nvSpPr>
        <p:spPr bwMode="auto">
          <a:xfrm rot="19060757">
            <a:off x="4017963" y="4946651"/>
            <a:ext cx="990600" cy="339725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>
              <a:defRPr/>
            </a:pPr>
            <a:r>
              <a:rPr lang="zh-CN" altLang="en-US" sz="800" kern="0" dirty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rPr>
              <a:t>点击添加文本    </a:t>
            </a:r>
            <a:endParaRPr lang="en-US" altLang="zh-CN" sz="800" kern="0" dirty="0">
              <a:solidFill>
                <a:sysClr val="windowText" lastClr="000000">
                  <a:lumMod val="85000"/>
                  <a:lumOff val="15000"/>
                </a:sysClr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defRPr/>
            </a:pPr>
            <a:r>
              <a:rPr lang="zh-CN" altLang="en-US" sz="800" kern="0" dirty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 altLang="zh-CN" sz="800" kern="0" dirty="0">
              <a:solidFill>
                <a:sysClr val="windowText" lastClr="000000">
                  <a:lumMod val="85000"/>
                  <a:lumOff val="15000"/>
                </a:sys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任意多边形 36"/>
          <p:cNvSpPr/>
          <p:nvPr/>
        </p:nvSpPr>
        <p:spPr>
          <a:xfrm rot="8955659" flipV="1">
            <a:off x="7112001" y="1268413"/>
            <a:ext cx="1192213" cy="385762"/>
          </a:xfrm>
          <a:custGeom>
            <a:avLst/>
            <a:gdLst>
              <a:gd name="connsiteX0" fmla="*/ 314325 w 314325"/>
              <a:gd name="connsiteY0" fmla="*/ 85725 h 85725"/>
              <a:gd name="connsiteX1" fmla="*/ 0 w 314325"/>
              <a:gd name="connsiteY1" fmla="*/ 0 h 85725"/>
              <a:gd name="connsiteX2" fmla="*/ 0 w 314325"/>
              <a:gd name="connsiteY2" fmla="*/ 0 h 85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14325" h="85725">
                <a:moveTo>
                  <a:pt x="314325" y="85725"/>
                </a:moveTo>
                <a:lnTo>
                  <a:pt x="0" y="0"/>
                </a:lnTo>
                <a:lnTo>
                  <a:pt x="0" y="0"/>
                </a:lnTo>
              </a:path>
            </a:pathLst>
          </a:custGeom>
          <a:ln w="19050">
            <a:solidFill>
              <a:schemeClr val="tx1">
                <a:lumMod val="50000"/>
                <a:lumOff val="50000"/>
              </a:schemeClr>
            </a:solidFill>
            <a:prstDash val="sysDot"/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8" name="TextBox 11"/>
          <p:cNvSpPr txBox="1">
            <a:spLocks noChangeArrowheads="1"/>
          </p:cNvSpPr>
          <p:nvPr/>
        </p:nvSpPr>
        <p:spPr bwMode="auto">
          <a:xfrm rot="18672714">
            <a:off x="7025482" y="1335882"/>
            <a:ext cx="869950" cy="338137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>
              <a:defRPr/>
            </a:pPr>
            <a:r>
              <a:rPr lang="zh-CN" altLang="en-US" sz="800" kern="0" dirty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rPr>
              <a:t>点击添加文本    </a:t>
            </a:r>
            <a:endParaRPr lang="en-US" altLang="zh-CN" sz="800" kern="0" dirty="0">
              <a:solidFill>
                <a:sysClr val="windowText" lastClr="000000">
                  <a:lumMod val="85000"/>
                  <a:lumOff val="15000"/>
                </a:sysClr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defRPr/>
            </a:pPr>
            <a:r>
              <a:rPr lang="zh-CN" altLang="en-US" sz="800" kern="0" dirty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 altLang="zh-CN" sz="800" kern="0" dirty="0">
              <a:solidFill>
                <a:sysClr val="windowText" lastClr="000000">
                  <a:lumMod val="85000"/>
                  <a:lumOff val="15000"/>
                </a:sys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9" name="任意多边形 38"/>
          <p:cNvSpPr/>
          <p:nvPr/>
        </p:nvSpPr>
        <p:spPr>
          <a:xfrm rot="10054125" flipV="1">
            <a:off x="7896226" y="2528889"/>
            <a:ext cx="2817813" cy="130175"/>
          </a:xfrm>
          <a:custGeom>
            <a:avLst/>
            <a:gdLst>
              <a:gd name="connsiteX0" fmla="*/ 314325 w 314325"/>
              <a:gd name="connsiteY0" fmla="*/ 85725 h 85725"/>
              <a:gd name="connsiteX1" fmla="*/ 0 w 314325"/>
              <a:gd name="connsiteY1" fmla="*/ 0 h 85725"/>
              <a:gd name="connsiteX2" fmla="*/ 0 w 314325"/>
              <a:gd name="connsiteY2" fmla="*/ 0 h 85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14325" h="85725">
                <a:moveTo>
                  <a:pt x="314325" y="85725"/>
                </a:moveTo>
                <a:lnTo>
                  <a:pt x="0" y="0"/>
                </a:lnTo>
                <a:lnTo>
                  <a:pt x="0" y="0"/>
                </a:lnTo>
              </a:path>
            </a:pathLst>
          </a:custGeom>
          <a:ln w="19050">
            <a:solidFill>
              <a:schemeClr val="tx1">
                <a:lumMod val="50000"/>
                <a:lumOff val="50000"/>
              </a:schemeClr>
            </a:solidFill>
            <a:prstDash val="sysDot"/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0" name="TextBox 11"/>
          <p:cNvSpPr txBox="1">
            <a:spLocks noChangeArrowheads="1"/>
          </p:cNvSpPr>
          <p:nvPr/>
        </p:nvSpPr>
        <p:spPr bwMode="auto">
          <a:xfrm rot="20720215">
            <a:off x="8124825" y="2449514"/>
            <a:ext cx="876300" cy="338137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>
              <a:defRPr/>
            </a:pPr>
            <a:r>
              <a:rPr lang="zh-CN" altLang="en-US" sz="800" kern="0" dirty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rPr>
              <a:t>点击添加文本    </a:t>
            </a:r>
            <a:endParaRPr lang="en-US" altLang="zh-CN" sz="800" kern="0" dirty="0">
              <a:solidFill>
                <a:sysClr val="windowText" lastClr="000000">
                  <a:lumMod val="85000"/>
                  <a:lumOff val="15000"/>
                </a:sysClr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defRPr/>
            </a:pPr>
            <a:r>
              <a:rPr lang="zh-CN" altLang="en-US" sz="800" kern="0" dirty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 altLang="zh-CN" sz="800" kern="0" dirty="0">
              <a:solidFill>
                <a:sysClr val="windowText" lastClr="000000">
                  <a:lumMod val="85000"/>
                  <a:lumOff val="15000"/>
                </a:sys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" name="任意多边形 40"/>
          <p:cNvSpPr/>
          <p:nvPr/>
        </p:nvSpPr>
        <p:spPr>
          <a:xfrm rot="9921881">
            <a:off x="8058150" y="3656014"/>
            <a:ext cx="2484438" cy="1298575"/>
          </a:xfrm>
          <a:custGeom>
            <a:avLst/>
            <a:gdLst>
              <a:gd name="connsiteX0" fmla="*/ 314325 w 314325"/>
              <a:gd name="connsiteY0" fmla="*/ 85725 h 85725"/>
              <a:gd name="connsiteX1" fmla="*/ 0 w 314325"/>
              <a:gd name="connsiteY1" fmla="*/ 0 h 85725"/>
              <a:gd name="connsiteX2" fmla="*/ 0 w 314325"/>
              <a:gd name="connsiteY2" fmla="*/ 0 h 85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14325" h="85725">
                <a:moveTo>
                  <a:pt x="314325" y="85725"/>
                </a:moveTo>
                <a:lnTo>
                  <a:pt x="0" y="0"/>
                </a:lnTo>
                <a:lnTo>
                  <a:pt x="0" y="0"/>
                </a:lnTo>
              </a:path>
            </a:pathLst>
          </a:custGeom>
          <a:ln w="19050">
            <a:solidFill>
              <a:schemeClr val="tx1">
                <a:lumMod val="50000"/>
                <a:lumOff val="50000"/>
              </a:schemeClr>
            </a:solidFill>
            <a:prstDash val="sysDot"/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2" name="TextBox 11"/>
          <p:cNvSpPr txBox="1">
            <a:spLocks noChangeArrowheads="1"/>
          </p:cNvSpPr>
          <p:nvPr/>
        </p:nvSpPr>
        <p:spPr bwMode="auto">
          <a:xfrm rot="793416">
            <a:off x="8194676" y="3822700"/>
            <a:ext cx="887413" cy="338138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>
              <a:defRPr/>
            </a:pPr>
            <a:r>
              <a:rPr lang="zh-CN" altLang="en-US" sz="800" kern="0" dirty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rPr>
              <a:t>点击添加文本    </a:t>
            </a:r>
            <a:endParaRPr lang="en-US" altLang="zh-CN" sz="800" kern="0" dirty="0">
              <a:solidFill>
                <a:sysClr val="windowText" lastClr="000000">
                  <a:lumMod val="85000"/>
                  <a:lumOff val="15000"/>
                </a:sysClr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defRPr/>
            </a:pPr>
            <a:r>
              <a:rPr lang="zh-CN" altLang="en-US" sz="800" kern="0" dirty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 altLang="zh-CN" sz="800" kern="0" dirty="0">
              <a:solidFill>
                <a:sysClr val="windowText" lastClr="000000">
                  <a:lumMod val="85000"/>
                  <a:lumOff val="15000"/>
                </a:sys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3" name="任意多边形 42"/>
          <p:cNvSpPr/>
          <p:nvPr/>
        </p:nvSpPr>
        <p:spPr>
          <a:xfrm rot="9519782">
            <a:off x="7673976" y="4700588"/>
            <a:ext cx="893763" cy="2049462"/>
          </a:xfrm>
          <a:custGeom>
            <a:avLst/>
            <a:gdLst>
              <a:gd name="connsiteX0" fmla="*/ 314325 w 314325"/>
              <a:gd name="connsiteY0" fmla="*/ 85725 h 85725"/>
              <a:gd name="connsiteX1" fmla="*/ 0 w 314325"/>
              <a:gd name="connsiteY1" fmla="*/ 0 h 85725"/>
              <a:gd name="connsiteX2" fmla="*/ 0 w 314325"/>
              <a:gd name="connsiteY2" fmla="*/ 0 h 85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14325" h="85725">
                <a:moveTo>
                  <a:pt x="314325" y="85725"/>
                </a:moveTo>
                <a:lnTo>
                  <a:pt x="0" y="0"/>
                </a:lnTo>
                <a:lnTo>
                  <a:pt x="0" y="0"/>
                </a:lnTo>
              </a:path>
            </a:pathLst>
          </a:custGeom>
          <a:ln w="19050">
            <a:solidFill>
              <a:schemeClr val="tx1">
                <a:lumMod val="50000"/>
                <a:lumOff val="50000"/>
              </a:schemeClr>
            </a:solidFill>
            <a:prstDash val="sysDot"/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4" name="TextBox 11"/>
          <p:cNvSpPr txBox="1">
            <a:spLocks noChangeArrowheads="1"/>
          </p:cNvSpPr>
          <p:nvPr/>
        </p:nvSpPr>
        <p:spPr bwMode="auto">
          <a:xfrm rot="2842386">
            <a:off x="7441408" y="5058570"/>
            <a:ext cx="839787" cy="339725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>
              <a:defRPr/>
            </a:pPr>
            <a:r>
              <a:rPr lang="zh-CN" altLang="en-US" sz="800" kern="0" dirty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rPr>
              <a:t>点击添加文本    </a:t>
            </a:r>
            <a:endParaRPr lang="en-US" altLang="zh-CN" sz="800" kern="0" dirty="0">
              <a:solidFill>
                <a:sysClr val="windowText" lastClr="000000">
                  <a:lumMod val="85000"/>
                  <a:lumOff val="15000"/>
                </a:sysClr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defRPr/>
            </a:pPr>
            <a:r>
              <a:rPr lang="zh-CN" altLang="en-US" sz="800" kern="0" dirty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 altLang="zh-CN" sz="800" kern="0" dirty="0">
              <a:solidFill>
                <a:sysClr val="windowText" lastClr="000000">
                  <a:lumMod val="85000"/>
                  <a:lumOff val="15000"/>
                </a:sys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5" name="矩形 47"/>
          <p:cNvSpPr>
            <a:spLocks noChangeArrowheads="1"/>
          </p:cNvSpPr>
          <p:nvPr/>
        </p:nvSpPr>
        <p:spPr bwMode="auto">
          <a:xfrm>
            <a:off x="9572320" y="142853"/>
            <a:ext cx="692497" cy="276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r">
              <a:defRPr/>
            </a:pPr>
            <a:r>
              <a:rPr lang="zh-CN" altLang="en-US" dirty="0">
                <a:solidFill>
                  <a:prstClr val="black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雷达图</a:t>
            </a:r>
          </a:p>
        </p:txBody>
      </p:sp>
    </p:spTree>
    <p:extLst>
      <p:ext uri="{BB962C8B-B14F-4D97-AF65-F5344CB8AC3E}">
        <p14:creationId xmlns:p14="http://schemas.microsoft.com/office/powerpoint/2010/main" val="3095085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6"/>
          <p:cNvSpPr>
            <a:spLocks/>
          </p:cNvSpPr>
          <p:nvPr/>
        </p:nvSpPr>
        <p:spPr bwMode="auto">
          <a:xfrm>
            <a:off x="5913010" y="4515944"/>
            <a:ext cx="677278" cy="808191"/>
          </a:xfrm>
          <a:custGeom>
            <a:avLst/>
            <a:gdLst>
              <a:gd name="T0" fmla="*/ 315 w 413"/>
              <a:gd name="T1" fmla="*/ 384 h 493"/>
              <a:gd name="T2" fmla="*/ 409 w 413"/>
              <a:gd name="T3" fmla="*/ 366 h 493"/>
              <a:gd name="T4" fmla="*/ 351 w 413"/>
              <a:gd name="T5" fmla="*/ 298 h 493"/>
              <a:gd name="T6" fmla="*/ 413 w 413"/>
              <a:gd name="T7" fmla="*/ 209 h 493"/>
              <a:gd name="T8" fmla="*/ 204 w 413"/>
              <a:gd name="T9" fmla="*/ 0 h 493"/>
              <a:gd name="T10" fmla="*/ 63 w 413"/>
              <a:gd name="T11" fmla="*/ 213 h 493"/>
              <a:gd name="T12" fmla="*/ 13 w 413"/>
              <a:gd name="T13" fmla="*/ 223 h 493"/>
              <a:gd name="T14" fmla="*/ 45 w 413"/>
              <a:gd name="T15" fmla="*/ 260 h 493"/>
              <a:gd name="T16" fmla="*/ 0 w 413"/>
              <a:gd name="T17" fmla="*/ 493 h 493"/>
              <a:gd name="T18" fmla="*/ 296 w 413"/>
              <a:gd name="T19" fmla="*/ 493 h 493"/>
              <a:gd name="T20" fmla="*/ 315 w 413"/>
              <a:gd name="T21" fmla="*/ 384 h 4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13" h="493">
                <a:moveTo>
                  <a:pt x="315" y="384"/>
                </a:moveTo>
                <a:cubicBezTo>
                  <a:pt x="409" y="366"/>
                  <a:pt x="409" y="366"/>
                  <a:pt x="409" y="366"/>
                </a:cubicBezTo>
                <a:cubicBezTo>
                  <a:pt x="351" y="298"/>
                  <a:pt x="351" y="298"/>
                  <a:pt x="351" y="298"/>
                </a:cubicBezTo>
                <a:cubicBezTo>
                  <a:pt x="368" y="267"/>
                  <a:pt x="389" y="237"/>
                  <a:pt x="413" y="209"/>
                </a:cubicBezTo>
                <a:cubicBezTo>
                  <a:pt x="204" y="0"/>
                  <a:pt x="204" y="0"/>
                  <a:pt x="204" y="0"/>
                </a:cubicBezTo>
                <a:cubicBezTo>
                  <a:pt x="144" y="64"/>
                  <a:pt x="97" y="137"/>
                  <a:pt x="63" y="213"/>
                </a:cubicBezTo>
                <a:cubicBezTo>
                  <a:pt x="13" y="223"/>
                  <a:pt x="13" y="223"/>
                  <a:pt x="13" y="223"/>
                </a:cubicBezTo>
                <a:cubicBezTo>
                  <a:pt x="45" y="260"/>
                  <a:pt x="45" y="260"/>
                  <a:pt x="45" y="260"/>
                </a:cubicBezTo>
                <a:cubicBezTo>
                  <a:pt x="17" y="335"/>
                  <a:pt x="2" y="414"/>
                  <a:pt x="0" y="493"/>
                </a:cubicBezTo>
                <a:cubicBezTo>
                  <a:pt x="296" y="493"/>
                  <a:pt x="296" y="493"/>
                  <a:pt x="296" y="493"/>
                </a:cubicBezTo>
                <a:cubicBezTo>
                  <a:pt x="298" y="456"/>
                  <a:pt x="304" y="419"/>
                  <a:pt x="315" y="384"/>
                </a:cubicBezTo>
                <a:close/>
              </a:path>
            </a:pathLst>
          </a:custGeom>
          <a:gradFill flip="none" rotWithShape="1">
            <a:gsLst>
              <a:gs pos="45000">
                <a:schemeClr val="bg2">
                  <a:lumMod val="90000"/>
                  <a:alpha val="61000"/>
                </a:schemeClr>
              </a:gs>
              <a:gs pos="100000">
                <a:schemeClr val="bg2">
                  <a:lumMod val="75000"/>
                  <a:alpha val="44000"/>
                </a:schemeClr>
              </a:gs>
            </a:gsLst>
            <a:lin ang="2400000" scaled="0"/>
            <a:tileRect/>
          </a:gradFill>
          <a:ln w="38100">
            <a:noFill/>
          </a:ln>
          <a:effectLst>
            <a:outerShdw blurRad="50800" dist="38100" dir="5400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Oval 7"/>
          <p:cNvSpPr>
            <a:spLocks noChangeArrowheads="1"/>
          </p:cNvSpPr>
          <p:nvPr/>
        </p:nvSpPr>
        <p:spPr bwMode="auto">
          <a:xfrm>
            <a:off x="5760722" y="5432336"/>
            <a:ext cx="781474" cy="780138"/>
          </a:xfrm>
          <a:prstGeom prst="ellipse">
            <a:avLst/>
          </a:prstGeom>
          <a:gradFill flip="none" rotWithShape="1">
            <a:gsLst>
              <a:gs pos="0">
                <a:srgbClr val="22548B"/>
              </a:gs>
              <a:gs pos="43000">
                <a:srgbClr val="3B72AB"/>
              </a:gs>
              <a:gs pos="100000">
                <a:srgbClr val="22548B"/>
              </a:gs>
            </a:gsLst>
            <a:lin ang="18900000" scaled="1"/>
            <a:tileRect/>
          </a:gradFill>
          <a:ln w="381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Oval 8"/>
          <p:cNvSpPr>
            <a:spLocks noChangeArrowheads="1"/>
          </p:cNvSpPr>
          <p:nvPr/>
        </p:nvSpPr>
        <p:spPr bwMode="auto">
          <a:xfrm>
            <a:off x="5782099" y="5453710"/>
            <a:ext cx="740063" cy="738726"/>
          </a:xfrm>
          <a:prstGeom prst="ellipse">
            <a:avLst/>
          </a:prstGeom>
          <a:gradFill>
            <a:gsLst>
              <a:gs pos="0">
                <a:srgbClr val="0078AA"/>
              </a:gs>
              <a:gs pos="47000">
                <a:srgbClr val="00A0E9"/>
              </a:gs>
              <a:gs pos="100000">
                <a:srgbClr val="7AC7F0"/>
              </a:gs>
            </a:gsLst>
            <a:lin ang="5400000" scaled="0"/>
          </a:gra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Oval 9"/>
          <p:cNvSpPr>
            <a:spLocks noChangeArrowheads="1"/>
          </p:cNvSpPr>
          <p:nvPr/>
        </p:nvSpPr>
        <p:spPr bwMode="auto">
          <a:xfrm>
            <a:off x="5852897" y="5521838"/>
            <a:ext cx="598462" cy="601134"/>
          </a:xfrm>
          <a:prstGeom prst="ellipse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  <a:effectLst>
            <a:innerShdw blurRad="114300" dist="12700" dir="10800000">
              <a:prstClr val="black">
                <a:alpha val="73000"/>
              </a:prstClr>
            </a:innerShdw>
          </a:effectLst>
          <a:scene3d>
            <a:camera prst="orthographicFront"/>
            <a:lightRig rig="fla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Freeform 10"/>
          <p:cNvSpPr>
            <a:spLocks/>
          </p:cNvSpPr>
          <p:nvPr/>
        </p:nvSpPr>
        <p:spPr bwMode="auto">
          <a:xfrm>
            <a:off x="4478307" y="3109290"/>
            <a:ext cx="678613" cy="1057995"/>
          </a:xfrm>
          <a:custGeom>
            <a:avLst/>
            <a:gdLst>
              <a:gd name="T0" fmla="*/ 205 w 414"/>
              <a:gd name="T1" fmla="*/ 0 h 645"/>
              <a:gd name="T2" fmla="*/ 68 w 414"/>
              <a:gd name="T3" fmla="*/ 205 h 645"/>
              <a:gd name="T4" fmla="*/ 13 w 414"/>
              <a:gd name="T5" fmla="*/ 215 h 645"/>
              <a:gd name="T6" fmla="*/ 47 w 414"/>
              <a:gd name="T7" fmla="*/ 256 h 645"/>
              <a:gd name="T8" fmla="*/ 1 w 414"/>
              <a:gd name="T9" fmla="*/ 479 h 645"/>
              <a:gd name="T10" fmla="*/ 0 w 414"/>
              <a:gd name="T11" fmla="*/ 497 h 645"/>
              <a:gd name="T12" fmla="*/ 148 w 414"/>
              <a:gd name="T13" fmla="*/ 645 h 645"/>
              <a:gd name="T14" fmla="*/ 296 w 414"/>
              <a:gd name="T15" fmla="*/ 497 h 645"/>
              <a:gd name="T16" fmla="*/ 296 w 414"/>
              <a:gd name="T17" fmla="*/ 493 h 645"/>
              <a:gd name="T18" fmla="*/ 297 w 414"/>
              <a:gd name="T19" fmla="*/ 493 h 645"/>
              <a:gd name="T20" fmla="*/ 318 w 414"/>
              <a:gd name="T21" fmla="*/ 377 h 645"/>
              <a:gd name="T22" fmla="*/ 408 w 414"/>
              <a:gd name="T23" fmla="*/ 360 h 645"/>
              <a:gd name="T24" fmla="*/ 353 w 414"/>
              <a:gd name="T25" fmla="*/ 296 h 645"/>
              <a:gd name="T26" fmla="*/ 414 w 414"/>
              <a:gd name="T27" fmla="*/ 209 h 645"/>
              <a:gd name="T28" fmla="*/ 205 w 414"/>
              <a:gd name="T29" fmla="*/ 0 h 6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414" h="645">
                <a:moveTo>
                  <a:pt x="205" y="0"/>
                </a:moveTo>
                <a:cubicBezTo>
                  <a:pt x="149" y="60"/>
                  <a:pt x="102" y="129"/>
                  <a:pt x="68" y="205"/>
                </a:cubicBezTo>
                <a:cubicBezTo>
                  <a:pt x="13" y="215"/>
                  <a:pt x="13" y="215"/>
                  <a:pt x="13" y="215"/>
                </a:cubicBezTo>
                <a:cubicBezTo>
                  <a:pt x="47" y="256"/>
                  <a:pt x="47" y="256"/>
                  <a:pt x="47" y="256"/>
                </a:cubicBezTo>
                <a:cubicBezTo>
                  <a:pt x="21" y="326"/>
                  <a:pt x="5" y="401"/>
                  <a:pt x="1" y="479"/>
                </a:cubicBezTo>
                <a:cubicBezTo>
                  <a:pt x="1" y="485"/>
                  <a:pt x="0" y="491"/>
                  <a:pt x="0" y="497"/>
                </a:cubicBezTo>
                <a:cubicBezTo>
                  <a:pt x="0" y="579"/>
                  <a:pt x="66" y="645"/>
                  <a:pt x="148" y="645"/>
                </a:cubicBezTo>
                <a:cubicBezTo>
                  <a:pt x="230" y="645"/>
                  <a:pt x="296" y="579"/>
                  <a:pt x="296" y="497"/>
                </a:cubicBezTo>
                <a:cubicBezTo>
                  <a:pt x="296" y="496"/>
                  <a:pt x="296" y="494"/>
                  <a:pt x="296" y="493"/>
                </a:cubicBezTo>
                <a:cubicBezTo>
                  <a:pt x="297" y="493"/>
                  <a:pt x="297" y="493"/>
                  <a:pt x="297" y="493"/>
                </a:cubicBezTo>
                <a:cubicBezTo>
                  <a:pt x="299" y="453"/>
                  <a:pt x="306" y="414"/>
                  <a:pt x="318" y="377"/>
                </a:cubicBezTo>
                <a:cubicBezTo>
                  <a:pt x="408" y="360"/>
                  <a:pt x="408" y="360"/>
                  <a:pt x="408" y="360"/>
                </a:cubicBezTo>
                <a:cubicBezTo>
                  <a:pt x="353" y="296"/>
                  <a:pt x="353" y="296"/>
                  <a:pt x="353" y="296"/>
                </a:cubicBezTo>
                <a:cubicBezTo>
                  <a:pt x="370" y="264"/>
                  <a:pt x="391" y="235"/>
                  <a:pt x="414" y="209"/>
                </a:cubicBezTo>
                <a:lnTo>
                  <a:pt x="205" y="0"/>
                </a:lnTo>
                <a:close/>
              </a:path>
            </a:pathLst>
          </a:custGeom>
          <a:gradFill>
            <a:gsLst>
              <a:gs pos="0">
                <a:srgbClr val="0078AA"/>
              </a:gs>
              <a:gs pos="47000">
                <a:srgbClr val="00A0E9"/>
              </a:gs>
              <a:gs pos="100000">
                <a:srgbClr val="7AC7F0"/>
              </a:gs>
            </a:gsLst>
            <a:lin ang="5400000" scaled="0"/>
          </a:gra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" name="Freeform 11"/>
          <p:cNvSpPr>
            <a:spLocks/>
          </p:cNvSpPr>
          <p:nvPr/>
        </p:nvSpPr>
        <p:spPr bwMode="auto">
          <a:xfrm>
            <a:off x="6297738" y="3101272"/>
            <a:ext cx="663919" cy="794832"/>
          </a:xfrm>
          <a:custGeom>
            <a:avLst/>
            <a:gdLst>
              <a:gd name="T0" fmla="*/ 66 w 405"/>
              <a:gd name="T1" fmla="*/ 302 h 484"/>
              <a:gd name="T2" fmla="*/ 18 w 405"/>
              <a:gd name="T3" fmla="*/ 369 h 484"/>
              <a:gd name="T4" fmla="*/ 96 w 405"/>
              <a:gd name="T5" fmla="*/ 376 h 484"/>
              <a:gd name="T6" fmla="*/ 115 w 405"/>
              <a:gd name="T7" fmla="*/ 484 h 484"/>
              <a:gd name="T8" fmla="*/ 405 w 405"/>
              <a:gd name="T9" fmla="*/ 484 h 484"/>
              <a:gd name="T10" fmla="*/ 359 w 405"/>
              <a:gd name="T11" fmla="*/ 250 h 484"/>
              <a:gd name="T12" fmla="*/ 395 w 405"/>
              <a:gd name="T13" fmla="*/ 200 h 484"/>
              <a:gd name="T14" fmla="*/ 336 w 405"/>
              <a:gd name="T15" fmla="*/ 194 h 484"/>
              <a:gd name="T16" fmla="*/ 205 w 405"/>
              <a:gd name="T17" fmla="*/ 0 h 484"/>
              <a:gd name="T18" fmla="*/ 0 w 405"/>
              <a:gd name="T19" fmla="*/ 205 h 484"/>
              <a:gd name="T20" fmla="*/ 66 w 405"/>
              <a:gd name="T21" fmla="*/ 302 h 4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05" h="484">
                <a:moveTo>
                  <a:pt x="66" y="302"/>
                </a:moveTo>
                <a:cubicBezTo>
                  <a:pt x="18" y="369"/>
                  <a:pt x="18" y="369"/>
                  <a:pt x="18" y="369"/>
                </a:cubicBezTo>
                <a:cubicBezTo>
                  <a:pt x="96" y="376"/>
                  <a:pt x="96" y="376"/>
                  <a:pt x="96" y="376"/>
                </a:cubicBezTo>
                <a:cubicBezTo>
                  <a:pt x="106" y="411"/>
                  <a:pt x="113" y="447"/>
                  <a:pt x="115" y="484"/>
                </a:cubicBezTo>
                <a:cubicBezTo>
                  <a:pt x="405" y="484"/>
                  <a:pt x="405" y="484"/>
                  <a:pt x="405" y="484"/>
                </a:cubicBezTo>
                <a:cubicBezTo>
                  <a:pt x="402" y="402"/>
                  <a:pt x="386" y="323"/>
                  <a:pt x="359" y="250"/>
                </a:cubicBezTo>
                <a:cubicBezTo>
                  <a:pt x="395" y="200"/>
                  <a:pt x="395" y="200"/>
                  <a:pt x="395" y="200"/>
                </a:cubicBezTo>
                <a:cubicBezTo>
                  <a:pt x="336" y="194"/>
                  <a:pt x="336" y="194"/>
                  <a:pt x="336" y="194"/>
                </a:cubicBezTo>
                <a:cubicBezTo>
                  <a:pt x="303" y="123"/>
                  <a:pt x="258" y="57"/>
                  <a:pt x="205" y="0"/>
                </a:cubicBezTo>
                <a:cubicBezTo>
                  <a:pt x="0" y="205"/>
                  <a:pt x="0" y="205"/>
                  <a:pt x="0" y="205"/>
                </a:cubicBezTo>
                <a:cubicBezTo>
                  <a:pt x="26" y="234"/>
                  <a:pt x="48" y="267"/>
                  <a:pt x="66" y="302"/>
                </a:cubicBezTo>
                <a:close/>
              </a:path>
            </a:pathLst>
          </a:custGeom>
          <a:gradFill flip="none" rotWithShape="1">
            <a:gsLst>
              <a:gs pos="45000">
                <a:schemeClr val="bg2">
                  <a:lumMod val="90000"/>
                </a:schemeClr>
              </a:gs>
              <a:gs pos="100000">
                <a:schemeClr val="bg2">
                  <a:lumMod val="75000"/>
                </a:schemeClr>
              </a:gs>
            </a:gsLst>
            <a:lin ang="2400000" scaled="0"/>
            <a:tileRect/>
          </a:gradFill>
          <a:ln w="38100">
            <a:noFill/>
          </a:ln>
          <a:effectLst>
            <a:outerShdw blurRad="50800" dist="38100" dir="5400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12"/>
          <p:cNvSpPr>
            <a:spLocks/>
          </p:cNvSpPr>
          <p:nvPr/>
        </p:nvSpPr>
        <p:spPr bwMode="auto">
          <a:xfrm>
            <a:off x="5766069" y="2716551"/>
            <a:ext cx="808191" cy="677277"/>
          </a:xfrm>
          <a:custGeom>
            <a:avLst/>
            <a:gdLst>
              <a:gd name="T0" fmla="*/ 281 w 493"/>
              <a:gd name="T1" fmla="*/ 64 h 413"/>
              <a:gd name="T2" fmla="*/ 269 w 493"/>
              <a:gd name="T3" fmla="*/ 1 h 413"/>
              <a:gd name="T4" fmla="*/ 223 w 493"/>
              <a:gd name="T5" fmla="*/ 41 h 413"/>
              <a:gd name="T6" fmla="*/ 0 w 493"/>
              <a:gd name="T7" fmla="*/ 0 h 413"/>
              <a:gd name="T8" fmla="*/ 0 w 493"/>
              <a:gd name="T9" fmla="*/ 295 h 413"/>
              <a:gd name="T10" fmla="*/ 112 w 493"/>
              <a:gd name="T11" fmla="*/ 315 h 413"/>
              <a:gd name="T12" fmla="*/ 128 w 493"/>
              <a:gd name="T13" fmla="*/ 398 h 413"/>
              <a:gd name="T14" fmla="*/ 187 w 493"/>
              <a:gd name="T15" fmla="*/ 346 h 413"/>
              <a:gd name="T16" fmla="*/ 284 w 493"/>
              <a:gd name="T17" fmla="*/ 413 h 413"/>
              <a:gd name="T18" fmla="*/ 493 w 493"/>
              <a:gd name="T19" fmla="*/ 204 h 413"/>
              <a:gd name="T20" fmla="*/ 281 w 493"/>
              <a:gd name="T21" fmla="*/ 64 h 4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93" h="413">
                <a:moveTo>
                  <a:pt x="281" y="64"/>
                </a:moveTo>
                <a:cubicBezTo>
                  <a:pt x="269" y="1"/>
                  <a:pt x="269" y="1"/>
                  <a:pt x="269" y="1"/>
                </a:cubicBezTo>
                <a:cubicBezTo>
                  <a:pt x="223" y="41"/>
                  <a:pt x="223" y="41"/>
                  <a:pt x="223" y="41"/>
                </a:cubicBezTo>
                <a:cubicBezTo>
                  <a:pt x="153" y="16"/>
                  <a:pt x="78" y="2"/>
                  <a:pt x="0" y="0"/>
                </a:cubicBezTo>
                <a:cubicBezTo>
                  <a:pt x="0" y="295"/>
                  <a:pt x="0" y="295"/>
                  <a:pt x="0" y="295"/>
                </a:cubicBezTo>
                <a:cubicBezTo>
                  <a:pt x="39" y="298"/>
                  <a:pt x="76" y="304"/>
                  <a:pt x="112" y="315"/>
                </a:cubicBezTo>
                <a:cubicBezTo>
                  <a:pt x="128" y="398"/>
                  <a:pt x="128" y="398"/>
                  <a:pt x="128" y="398"/>
                </a:cubicBezTo>
                <a:cubicBezTo>
                  <a:pt x="187" y="346"/>
                  <a:pt x="187" y="346"/>
                  <a:pt x="187" y="346"/>
                </a:cubicBezTo>
                <a:cubicBezTo>
                  <a:pt x="222" y="364"/>
                  <a:pt x="255" y="387"/>
                  <a:pt x="284" y="413"/>
                </a:cubicBezTo>
                <a:cubicBezTo>
                  <a:pt x="493" y="204"/>
                  <a:pt x="493" y="204"/>
                  <a:pt x="493" y="204"/>
                </a:cubicBezTo>
                <a:cubicBezTo>
                  <a:pt x="431" y="146"/>
                  <a:pt x="360" y="98"/>
                  <a:pt x="281" y="64"/>
                </a:cubicBezTo>
                <a:close/>
              </a:path>
            </a:pathLst>
          </a:custGeom>
          <a:gradFill flip="none" rotWithShape="1">
            <a:gsLst>
              <a:gs pos="6000">
                <a:srgbClr val="FFD900"/>
              </a:gs>
              <a:gs pos="100000">
                <a:srgbClr val="FF6600"/>
              </a:gs>
            </a:gsLst>
            <a:lin ang="16200000" scaled="1"/>
            <a:tileRect/>
          </a:gra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" name="Freeform 13"/>
          <p:cNvSpPr>
            <a:spLocks/>
          </p:cNvSpPr>
          <p:nvPr/>
        </p:nvSpPr>
        <p:spPr bwMode="auto">
          <a:xfrm>
            <a:off x="6297738" y="3977595"/>
            <a:ext cx="663919" cy="793497"/>
          </a:xfrm>
          <a:custGeom>
            <a:avLst/>
            <a:gdLst>
              <a:gd name="T0" fmla="*/ 115 w 405"/>
              <a:gd name="T1" fmla="*/ 0 h 484"/>
              <a:gd name="T2" fmla="*/ 95 w 405"/>
              <a:gd name="T3" fmla="*/ 111 h 484"/>
              <a:gd name="T4" fmla="*/ 17 w 405"/>
              <a:gd name="T5" fmla="*/ 125 h 484"/>
              <a:gd name="T6" fmla="*/ 66 w 405"/>
              <a:gd name="T7" fmla="*/ 182 h 484"/>
              <a:gd name="T8" fmla="*/ 0 w 405"/>
              <a:gd name="T9" fmla="*/ 278 h 484"/>
              <a:gd name="T10" fmla="*/ 205 w 405"/>
              <a:gd name="T11" fmla="*/ 484 h 484"/>
              <a:gd name="T12" fmla="*/ 341 w 405"/>
              <a:gd name="T13" fmla="*/ 280 h 484"/>
              <a:gd name="T14" fmla="*/ 405 w 405"/>
              <a:gd name="T15" fmla="*/ 268 h 484"/>
              <a:gd name="T16" fmla="*/ 364 w 405"/>
              <a:gd name="T17" fmla="*/ 221 h 484"/>
              <a:gd name="T18" fmla="*/ 405 w 405"/>
              <a:gd name="T19" fmla="*/ 0 h 484"/>
              <a:gd name="T20" fmla="*/ 115 w 405"/>
              <a:gd name="T21" fmla="*/ 0 h 4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05" h="484">
                <a:moveTo>
                  <a:pt x="115" y="0"/>
                </a:moveTo>
                <a:cubicBezTo>
                  <a:pt x="113" y="38"/>
                  <a:pt x="106" y="75"/>
                  <a:pt x="95" y="111"/>
                </a:cubicBezTo>
                <a:cubicBezTo>
                  <a:pt x="17" y="125"/>
                  <a:pt x="17" y="125"/>
                  <a:pt x="17" y="125"/>
                </a:cubicBezTo>
                <a:cubicBezTo>
                  <a:pt x="66" y="182"/>
                  <a:pt x="66" y="182"/>
                  <a:pt x="66" y="182"/>
                </a:cubicBezTo>
                <a:cubicBezTo>
                  <a:pt x="48" y="217"/>
                  <a:pt x="26" y="249"/>
                  <a:pt x="0" y="278"/>
                </a:cubicBezTo>
                <a:cubicBezTo>
                  <a:pt x="205" y="484"/>
                  <a:pt x="205" y="484"/>
                  <a:pt x="205" y="484"/>
                </a:cubicBezTo>
                <a:cubicBezTo>
                  <a:pt x="261" y="424"/>
                  <a:pt x="307" y="355"/>
                  <a:pt x="341" y="280"/>
                </a:cubicBezTo>
                <a:cubicBezTo>
                  <a:pt x="405" y="268"/>
                  <a:pt x="405" y="268"/>
                  <a:pt x="405" y="268"/>
                </a:cubicBezTo>
                <a:cubicBezTo>
                  <a:pt x="364" y="221"/>
                  <a:pt x="364" y="221"/>
                  <a:pt x="364" y="221"/>
                </a:cubicBezTo>
                <a:cubicBezTo>
                  <a:pt x="388" y="151"/>
                  <a:pt x="403" y="77"/>
                  <a:pt x="405" y="0"/>
                </a:cubicBezTo>
                <a:lnTo>
                  <a:pt x="115" y="0"/>
                </a:lnTo>
                <a:close/>
              </a:path>
            </a:pathLst>
          </a:custGeom>
          <a:gradFill flip="none" rotWithShape="1">
            <a:gsLst>
              <a:gs pos="45000">
                <a:schemeClr val="bg2">
                  <a:lumMod val="90000"/>
                </a:schemeClr>
              </a:gs>
              <a:gs pos="100000">
                <a:schemeClr val="bg2">
                  <a:lumMod val="75000"/>
                </a:schemeClr>
              </a:gs>
            </a:gsLst>
            <a:lin ang="2400000" scaled="0"/>
            <a:tileRect/>
          </a:gradFill>
          <a:ln w="38100">
            <a:noFill/>
          </a:ln>
          <a:effectLst>
            <a:outerShdw blurRad="50800" dist="38100" dir="5400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Freeform 14"/>
          <p:cNvSpPr>
            <a:spLocks/>
          </p:cNvSpPr>
          <p:nvPr/>
        </p:nvSpPr>
        <p:spPr bwMode="auto">
          <a:xfrm>
            <a:off x="4873719" y="2716551"/>
            <a:ext cx="808191" cy="677277"/>
          </a:xfrm>
          <a:custGeom>
            <a:avLst/>
            <a:gdLst>
              <a:gd name="T0" fmla="*/ 222 w 493"/>
              <a:gd name="T1" fmla="*/ 5 h 413"/>
              <a:gd name="T2" fmla="*/ 216 w 493"/>
              <a:gd name="T3" fmla="*/ 62 h 413"/>
              <a:gd name="T4" fmla="*/ 0 w 493"/>
              <a:gd name="T5" fmla="*/ 204 h 413"/>
              <a:gd name="T6" fmla="*/ 209 w 493"/>
              <a:gd name="T7" fmla="*/ 413 h 413"/>
              <a:gd name="T8" fmla="*/ 319 w 493"/>
              <a:gd name="T9" fmla="*/ 340 h 413"/>
              <a:gd name="T10" fmla="*/ 389 w 493"/>
              <a:gd name="T11" fmla="*/ 391 h 413"/>
              <a:gd name="T12" fmla="*/ 397 w 493"/>
              <a:gd name="T13" fmla="*/ 311 h 413"/>
              <a:gd name="T14" fmla="*/ 493 w 493"/>
              <a:gd name="T15" fmla="*/ 295 h 413"/>
              <a:gd name="T16" fmla="*/ 493 w 493"/>
              <a:gd name="T17" fmla="*/ 0 h 413"/>
              <a:gd name="T18" fmla="*/ 271 w 493"/>
              <a:gd name="T19" fmla="*/ 40 h 413"/>
              <a:gd name="T20" fmla="*/ 222 w 493"/>
              <a:gd name="T21" fmla="*/ 5 h 4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93" h="413">
                <a:moveTo>
                  <a:pt x="222" y="5"/>
                </a:moveTo>
                <a:cubicBezTo>
                  <a:pt x="216" y="62"/>
                  <a:pt x="216" y="62"/>
                  <a:pt x="216" y="62"/>
                </a:cubicBezTo>
                <a:cubicBezTo>
                  <a:pt x="136" y="97"/>
                  <a:pt x="63" y="145"/>
                  <a:pt x="0" y="204"/>
                </a:cubicBezTo>
                <a:cubicBezTo>
                  <a:pt x="209" y="413"/>
                  <a:pt x="209" y="413"/>
                  <a:pt x="209" y="413"/>
                </a:cubicBezTo>
                <a:cubicBezTo>
                  <a:pt x="242" y="384"/>
                  <a:pt x="279" y="359"/>
                  <a:pt x="319" y="340"/>
                </a:cubicBezTo>
                <a:cubicBezTo>
                  <a:pt x="389" y="391"/>
                  <a:pt x="389" y="391"/>
                  <a:pt x="389" y="391"/>
                </a:cubicBezTo>
                <a:cubicBezTo>
                  <a:pt x="397" y="311"/>
                  <a:pt x="397" y="311"/>
                  <a:pt x="397" y="311"/>
                </a:cubicBezTo>
                <a:cubicBezTo>
                  <a:pt x="428" y="302"/>
                  <a:pt x="460" y="297"/>
                  <a:pt x="493" y="295"/>
                </a:cubicBezTo>
                <a:cubicBezTo>
                  <a:pt x="493" y="0"/>
                  <a:pt x="493" y="0"/>
                  <a:pt x="493" y="0"/>
                </a:cubicBezTo>
                <a:cubicBezTo>
                  <a:pt x="416" y="2"/>
                  <a:pt x="341" y="16"/>
                  <a:pt x="271" y="40"/>
                </a:cubicBezTo>
                <a:lnTo>
                  <a:pt x="222" y="5"/>
                </a:lnTo>
                <a:close/>
              </a:path>
            </a:pathLst>
          </a:custGeom>
          <a:gradFill>
            <a:gsLst>
              <a:gs pos="69000">
                <a:srgbClr val="5DB343"/>
              </a:gs>
              <a:gs pos="0">
                <a:srgbClr val="19730F"/>
              </a:gs>
            </a:gsLst>
            <a:lin ang="10800000" scaled="0"/>
          </a:gradFill>
          <a:ln>
            <a:noFill/>
          </a:ln>
          <a:effectLst>
            <a:outerShdw blurRad="50800" dist="38100" dir="5400000" algn="ctr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Freeform 15"/>
          <p:cNvSpPr>
            <a:spLocks noEditPoints="1"/>
          </p:cNvSpPr>
          <p:nvPr/>
        </p:nvSpPr>
        <p:spPr bwMode="auto">
          <a:xfrm>
            <a:off x="6558227" y="3437907"/>
            <a:ext cx="197706" cy="203050"/>
          </a:xfrm>
          <a:custGeom>
            <a:avLst/>
            <a:gdLst>
              <a:gd name="T0" fmla="*/ 121 w 121"/>
              <a:gd name="T1" fmla="*/ 84 h 124"/>
              <a:gd name="T2" fmla="*/ 106 w 121"/>
              <a:gd name="T3" fmla="*/ 72 h 124"/>
              <a:gd name="T4" fmla="*/ 74 w 121"/>
              <a:gd name="T5" fmla="*/ 72 h 124"/>
              <a:gd name="T6" fmla="*/ 73 w 121"/>
              <a:gd name="T7" fmla="*/ 69 h 124"/>
              <a:gd name="T8" fmla="*/ 106 w 121"/>
              <a:gd name="T9" fmla="*/ 69 h 124"/>
              <a:gd name="T10" fmla="*/ 121 w 121"/>
              <a:gd name="T11" fmla="*/ 56 h 124"/>
              <a:gd name="T12" fmla="*/ 106 w 121"/>
              <a:gd name="T13" fmla="*/ 44 h 124"/>
              <a:gd name="T14" fmla="*/ 15 w 121"/>
              <a:gd name="T15" fmla="*/ 44 h 124"/>
              <a:gd name="T16" fmla="*/ 0 w 121"/>
              <a:gd name="T17" fmla="*/ 56 h 124"/>
              <a:gd name="T18" fmla="*/ 15 w 121"/>
              <a:gd name="T19" fmla="*/ 69 h 124"/>
              <a:gd name="T20" fmla="*/ 46 w 121"/>
              <a:gd name="T21" fmla="*/ 69 h 124"/>
              <a:gd name="T22" fmla="*/ 45 w 121"/>
              <a:gd name="T23" fmla="*/ 72 h 124"/>
              <a:gd name="T24" fmla="*/ 15 w 121"/>
              <a:gd name="T25" fmla="*/ 72 h 124"/>
              <a:gd name="T26" fmla="*/ 0 w 121"/>
              <a:gd name="T27" fmla="*/ 84 h 124"/>
              <a:gd name="T28" fmla="*/ 15 w 121"/>
              <a:gd name="T29" fmla="*/ 97 h 124"/>
              <a:gd name="T30" fmla="*/ 47 w 121"/>
              <a:gd name="T31" fmla="*/ 97 h 124"/>
              <a:gd name="T32" fmla="*/ 47 w 121"/>
              <a:gd name="T33" fmla="*/ 100 h 124"/>
              <a:gd name="T34" fmla="*/ 15 w 121"/>
              <a:gd name="T35" fmla="*/ 100 h 124"/>
              <a:gd name="T36" fmla="*/ 0 w 121"/>
              <a:gd name="T37" fmla="*/ 112 h 124"/>
              <a:gd name="T38" fmla="*/ 15 w 121"/>
              <a:gd name="T39" fmla="*/ 124 h 124"/>
              <a:gd name="T40" fmla="*/ 106 w 121"/>
              <a:gd name="T41" fmla="*/ 124 h 124"/>
              <a:gd name="T42" fmla="*/ 121 w 121"/>
              <a:gd name="T43" fmla="*/ 112 h 124"/>
              <a:gd name="T44" fmla="*/ 106 w 121"/>
              <a:gd name="T45" fmla="*/ 100 h 124"/>
              <a:gd name="T46" fmla="*/ 72 w 121"/>
              <a:gd name="T47" fmla="*/ 100 h 124"/>
              <a:gd name="T48" fmla="*/ 71 w 121"/>
              <a:gd name="T49" fmla="*/ 97 h 124"/>
              <a:gd name="T50" fmla="*/ 106 w 121"/>
              <a:gd name="T51" fmla="*/ 97 h 124"/>
              <a:gd name="T52" fmla="*/ 121 w 121"/>
              <a:gd name="T53" fmla="*/ 84 h 124"/>
              <a:gd name="T54" fmla="*/ 67 w 121"/>
              <a:gd name="T55" fmla="*/ 102 h 124"/>
              <a:gd name="T56" fmla="*/ 51 w 121"/>
              <a:gd name="T57" fmla="*/ 102 h 124"/>
              <a:gd name="T58" fmla="*/ 55 w 121"/>
              <a:gd name="T59" fmla="*/ 81 h 124"/>
              <a:gd name="T60" fmla="*/ 50 w 121"/>
              <a:gd name="T61" fmla="*/ 73 h 124"/>
              <a:gd name="T62" fmla="*/ 59 w 121"/>
              <a:gd name="T63" fmla="*/ 63 h 124"/>
              <a:gd name="T64" fmla="*/ 69 w 121"/>
              <a:gd name="T65" fmla="*/ 73 h 124"/>
              <a:gd name="T66" fmla="*/ 63 w 121"/>
              <a:gd name="T67" fmla="*/ 81 h 124"/>
              <a:gd name="T68" fmla="*/ 67 w 121"/>
              <a:gd name="T69" fmla="*/ 102 h 124"/>
              <a:gd name="T70" fmla="*/ 60 w 121"/>
              <a:gd name="T71" fmla="*/ 13 h 124"/>
              <a:gd name="T72" fmla="*/ 92 w 121"/>
              <a:gd name="T73" fmla="*/ 40 h 124"/>
              <a:gd name="T74" fmla="*/ 105 w 121"/>
              <a:gd name="T75" fmla="*/ 40 h 124"/>
              <a:gd name="T76" fmla="*/ 60 w 121"/>
              <a:gd name="T77" fmla="*/ 0 h 124"/>
              <a:gd name="T78" fmla="*/ 16 w 121"/>
              <a:gd name="T79" fmla="*/ 40 h 124"/>
              <a:gd name="T80" fmla="*/ 29 w 121"/>
              <a:gd name="T81" fmla="*/ 40 h 124"/>
              <a:gd name="T82" fmla="*/ 60 w 121"/>
              <a:gd name="T83" fmla="*/ 13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21" h="124">
                <a:moveTo>
                  <a:pt x="121" y="84"/>
                </a:moveTo>
                <a:cubicBezTo>
                  <a:pt x="121" y="78"/>
                  <a:pt x="114" y="72"/>
                  <a:pt x="106" y="72"/>
                </a:cubicBezTo>
                <a:cubicBezTo>
                  <a:pt x="74" y="72"/>
                  <a:pt x="74" y="72"/>
                  <a:pt x="74" y="72"/>
                </a:cubicBezTo>
                <a:cubicBezTo>
                  <a:pt x="73" y="71"/>
                  <a:pt x="73" y="70"/>
                  <a:pt x="73" y="69"/>
                </a:cubicBezTo>
                <a:cubicBezTo>
                  <a:pt x="106" y="69"/>
                  <a:pt x="106" y="69"/>
                  <a:pt x="106" y="69"/>
                </a:cubicBezTo>
                <a:cubicBezTo>
                  <a:pt x="114" y="69"/>
                  <a:pt x="121" y="63"/>
                  <a:pt x="121" y="56"/>
                </a:cubicBezTo>
                <a:cubicBezTo>
                  <a:pt x="121" y="50"/>
                  <a:pt x="114" y="44"/>
                  <a:pt x="106" y="44"/>
                </a:cubicBezTo>
                <a:cubicBezTo>
                  <a:pt x="15" y="44"/>
                  <a:pt x="15" y="44"/>
                  <a:pt x="15" y="44"/>
                </a:cubicBezTo>
                <a:cubicBezTo>
                  <a:pt x="7" y="44"/>
                  <a:pt x="0" y="50"/>
                  <a:pt x="0" y="56"/>
                </a:cubicBezTo>
                <a:cubicBezTo>
                  <a:pt x="0" y="63"/>
                  <a:pt x="7" y="69"/>
                  <a:pt x="15" y="69"/>
                </a:cubicBezTo>
                <a:cubicBezTo>
                  <a:pt x="46" y="69"/>
                  <a:pt x="46" y="69"/>
                  <a:pt x="46" y="69"/>
                </a:cubicBezTo>
                <a:cubicBezTo>
                  <a:pt x="45" y="70"/>
                  <a:pt x="45" y="71"/>
                  <a:pt x="45" y="72"/>
                </a:cubicBezTo>
                <a:cubicBezTo>
                  <a:pt x="15" y="72"/>
                  <a:pt x="15" y="72"/>
                  <a:pt x="15" y="72"/>
                </a:cubicBezTo>
                <a:cubicBezTo>
                  <a:pt x="7" y="72"/>
                  <a:pt x="0" y="78"/>
                  <a:pt x="0" y="84"/>
                </a:cubicBezTo>
                <a:cubicBezTo>
                  <a:pt x="0" y="91"/>
                  <a:pt x="7" y="97"/>
                  <a:pt x="15" y="97"/>
                </a:cubicBezTo>
                <a:cubicBezTo>
                  <a:pt x="47" y="97"/>
                  <a:pt x="47" y="97"/>
                  <a:pt x="47" y="97"/>
                </a:cubicBezTo>
                <a:cubicBezTo>
                  <a:pt x="47" y="100"/>
                  <a:pt x="47" y="100"/>
                  <a:pt x="47" y="100"/>
                </a:cubicBezTo>
                <a:cubicBezTo>
                  <a:pt x="15" y="100"/>
                  <a:pt x="15" y="100"/>
                  <a:pt x="15" y="100"/>
                </a:cubicBezTo>
                <a:cubicBezTo>
                  <a:pt x="7" y="100"/>
                  <a:pt x="0" y="105"/>
                  <a:pt x="0" y="112"/>
                </a:cubicBezTo>
                <a:cubicBezTo>
                  <a:pt x="0" y="119"/>
                  <a:pt x="7" y="124"/>
                  <a:pt x="15" y="124"/>
                </a:cubicBezTo>
                <a:cubicBezTo>
                  <a:pt x="106" y="124"/>
                  <a:pt x="106" y="124"/>
                  <a:pt x="106" y="124"/>
                </a:cubicBezTo>
                <a:cubicBezTo>
                  <a:pt x="114" y="124"/>
                  <a:pt x="121" y="119"/>
                  <a:pt x="121" y="112"/>
                </a:cubicBezTo>
                <a:cubicBezTo>
                  <a:pt x="121" y="105"/>
                  <a:pt x="114" y="100"/>
                  <a:pt x="106" y="100"/>
                </a:cubicBezTo>
                <a:cubicBezTo>
                  <a:pt x="72" y="100"/>
                  <a:pt x="72" y="100"/>
                  <a:pt x="72" y="100"/>
                </a:cubicBezTo>
                <a:cubicBezTo>
                  <a:pt x="71" y="97"/>
                  <a:pt x="71" y="97"/>
                  <a:pt x="71" y="97"/>
                </a:cubicBezTo>
                <a:cubicBezTo>
                  <a:pt x="106" y="97"/>
                  <a:pt x="106" y="97"/>
                  <a:pt x="106" y="97"/>
                </a:cubicBezTo>
                <a:cubicBezTo>
                  <a:pt x="114" y="97"/>
                  <a:pt x="121" y="91"/>
                  <a:pt x="121" y="84"/>
                </a:cubicBezTo>
                <a:close/>
                <a:moveTo>
                  <a:pt x="67" y="102"/>
                </a:moveTo>
                <a:cubicBezTo>
                  <a:pt x="51" y="102"/>
                  <a:pt x="51" y="102"/>
                  <a:pt x="51" y="102"/>
                </a:cubicBezTo>
                <a:cubicBezTo>
                  <a:pt x="55" y="81"/>
                  <a:pt x="55" y="81"/>
                  <a:pt x="55" y="81"/>
                </a:cubicBezTo>
                <a:cubicBezTo>
                  <a:pt x="52" y="80"/>
                  <a:pt x="50" y="77"/>
                  <a:pt x="50" y="73"/>
                </a:cubicBezTo>
                <a:cubicBezTo>
                  <a:pt x="50" y="68"/>
                  <a:pt x="54" y="63"/>
                  <a:pt x="59" y="63"/>
                </a:cubicBezTo>
                <a:cubicBezTo>
                  <a:pt x="65" y="63"/>
                  <a:pt x="69" y="68"/>
                  <a:pt x="69" y="73"/>
                </a:cubicBezTo>
                <a:cubicBezTo>
                  <a:pt x="69" y="77"/>
                  <a:pt x="66" y="80"/>
                  <a:pt x="63" y="81"/>
                </a:cubicBezTo>
                <a:lnTo>
                  <a:pt x="67" y="102"/>
                </a:lnTo>
                <a:close/>
                <a:moveTo>
                  <a:pt x="60" y="13"/>
                </a:moveTo>
                <a:cubicBezTo>
                  <a:pt x="76" y="13"/>
                  <a:pt x="89" y="24"/>
                  <a:pt x="92" y="40"/>
                </a:cubicBezTo>
                <a:cubicBezTo>
                  <a:pt x="105" y="40"/>
                  <a:pt x="105" y="40"/>
                  <a:pt x="105" y="40"/>
                </a:cubicBezTo>
                <a:cubicBezTo>
                  <a:pt x="102" y="17"/>
                  <a:pt x="83" y="0"/>
                  <a:pt x="60" y="0"/>
                </a:cubicBezTo>
                <a:cubicBezTo>
                  <a:pt x="38" y="0"/>
                  <a:pt x="19" y="17"/>
                  <a:pt x="16" y="40"/>
                </a:cubicBezTo>
                <a:cubicBezTo>
                  <a:pt x="29" y="40"/>
                  <a:pt x="29" y="40"/>
                  <a:pt x="29" y="40"/>
                </a:cubicBezTo>
                <a:cubicBezTo>
                  <a:pt x="32" y="24"/>
                  <a:pt x="45" y="13"/>
                  <a:pt x="60" y="1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Freeform 16"/>
          <p:cNvSpPr>
            <a:spLocks noEditPoints="1"/>
          </p:cNvSpPr>
          <p:nvPr/>
        </p:nvSpPr>
        <p:spPr bwMode="auto">
          <a:xfrm>
            <a:off x="4716086" y="3481991"/>
            <a:ext cx="162974" cy="251140"/>
          </a:xfrm>
          <a:custGeom>
            <a:avLst/>
            <a:gdLst>
              <a:gd name="T0" fmla="*/ 0 w 99"/>
              <a:gd name="T1" fmla="*/ 49 h 153"/>
              <a:gd name="T2" fmla="*/ 20 w 99"/>
              <a:gd name="T3" fmla="*/ 91 h 153"/>
              <a:gd name="T4" fmla="*/ 18 w 99"/>
              <a:gd name="T5" fmla="*/ 102 h 153"/>
              <a:gd name="T6" fmla="*/ 20 w 99"/>
              <a:gd name="T7" fmla="*/ 106 h 153"/>
              <a:gd name="T8" fmla="*/ 20 w 99"/>
              <a:gd name="T9" fmla="*/ 112 h 153"/>
              <a:gd name="T10" fmla="*/ 18 w 99"/>
              <a:gd name="T11" fmla="*/ 117 h 153"/>
              <a:gd name="T12" fmla="*/ 20 w 99"/>
              <a:gd name="T13" fmla="*/ 121 h 153"/>
              <a:gd name="T14" fmla="*/ 20 w 99"/>
              <a:gd name="T15" fmla="*/ 127 h 153"/>
              <a:gd name="T16" fmla="*/ 20 w 99"/>
              <a:gd name="T17" fmla="*/ 131 h 153"/>
              <a:gd name="T18" fmla="*/ 22 w 99"/>
              <a:gd name="T19" fmla="*/ 134 h 153"/>
              <a:gd name="T20" fmla="*/ 33 w 99"/>
              <a:gd name="T21" fmla="*/ 142 h 153"/>
              <a:gd name="T22" fmla="*/ 39 w 99"/>
              <a:gd name="T23" fmla="*/ 147 h 153"/>
              <a:gd name="T24" fmla="*/ 56 w 99"/>
              <a:gd name="T25" fmla="*/ 147 h 153"/>
              <a:gd name="T26" fmla="*/ 62 w 99"/>
              <a:gd name="T27" fmla="*/ 143 h 153"/>
              <a:gd name="T28" fmla="*/ 77 w 99"/>
              <a:gd name="T29" fmla="*/ 132 h 153"/>
              <a:gd name="T30" fmla="*/ 77 w 99"/>
              <a:gd name="T31" fmla="*/ 132 h 153"/>
              <a:gd name="T32" fmla="*/ 78 w 99"/>
              <a:gd name="T33" fmla="*/ 124 h 153"/>
              <a:gd name="T34" fmla="*/ 80 w 99"/>
              <a:gd name="T35" fmla="*/ 120 h 153"/>
              <a:gd name="T36" fmla="*/ 78 w 99"/>
              <a:gd name="T37" fmla="*/ 117 h 153"/>
              <a:gd name="T38" fmla="*/ 80 w 99"/>
              <a:gd name="T39" fmla="*/ 113 h 153"/>
              <a:gd name="T40" fmla="*/ 78 w 99"/>
              <a:gd name="T41" fmla="*/ 109 h 153"/>
              <a:gd name="T42" fmla="*/ 80 w 99"/>
              <a:gd name="T43" fmla="*/ 105 h 153"/>
              <a:gd name="T44" fmla="*/ 78 w 99"/>
              <a:gd name="T45" fmla="*/ 101 h 153"/>
              <a:gd name="T46" fmla="*/ 80 w 99"/>
              <a:gd name="T47" fmla="*/ 98 h 153"/>
              <a:gd name="T48" fmla="*/ 78 w 99"/>
              <a:gd name="T49" fmla="*/ 92 h 153"/>
              <a:gd name="T50" fmla="*/ 82 w 99"/>
              <a:gd name="T51" fmla="*/ 86 h 153"/>
              <a:gd name="T52" fmla="*/ 49 w 99"/>
              <a:gd name="T53" fmla="*/ 0 h 153"/>
              <a:gd name="T54" fmla="*/ 62 w 99"/>
              <a:gd name="T55" fmla="*/ 137 h 153"/>
              <a:gd name="T56" fmla="*/ 57 w 99"/>
              <a:gd name="T57" fmla="*/ 139 h 153"/>
              <a:gd name="T58" fmla="*/ 52 w 99"/>
              <a:gd name="T59" fmla="*/ 142 h 153"/>
              <a:gd name="T60" fmla="*/ 48 w 99"/>
              <a:gd name="T61" fmla="*/ 143 h 153"/>
              <a:gd name="T62" fmla="*/ 43 w 99"/>
              <a:gd name="T63" fmla="*/ 142 h 153"/>
              <a:gd name="T64" fmla="*/ 37 w 99"/>
              <a:gd name="T65" fmla="*/ 138 h 153"/>
              <a:gd name="T66" fmla="*/ 34 w 99"/>
              <a:gd name="T67" fmla="*/ 136 h 153"/>
              <a:gd name="T68" fmla="*/ 46 w 99"/>
              <a:gd name="T69" fmla="*/ 135 h 153"/>
              <a:gd name="T70" fmla="*/ 62 w 99"/>
              <a:gd name="T71" fmla="*/ 137 h 153"/>
              <a:gd name="T72" fmla="*/ 26 w 99"/>
              <a:gd name="T73" fmla="*/ 128 h 153"/>
              <a:gd name="T74" fmla="*/ 27 w 99"/>
              <a:gd name="T75" fmla="*/ 127 h 153"/>
              <a:gd name="T76" fmla="*/ 71 w 99"/>
              <a:gd name="T77" fmla="*/ 127 h 153"/>
              <a:gd name="T78" fmla="*/ 26 w 99"/>
              <a:gd name="T79" fmla="*/ 121 h 153"/>
              <a:gd name="T80" fmla="*/ 27 w 99"/>
              <a:gd name="T81" fmla="*/ 120 h 153"/>
              <a:gd name="T82" fmla="*/ 71 w 99"/>
              <a:gd name="T83" fmla="*/ 119 h 153"/>
              <a:gd name="T84" fmla="*/ 26 w 99"/>
              <a:gd name="T85" fmla="*/ 114 h 153"/>
              <a:gd name="T86" fmla="*/ 27 w 99"/>
              <a:gd name="T87" fmla="*/ 112 h 153"/>
              <a:gd name="T88" fmla="*/ 71 w 99"/>
              <a:gd name="T89" fmla="*/ 112 h 153"/>
              <a:gd name="T90" fmla="*/ 26 w 99"/>
              <a:gd name="T91" fmla="*/ 106 h 153"/>
              <a:gd name="T92" fmla="*/ 27 w 99"/>
              <a:gd name="T93" fmla="*/ 105 h 153"/>
              <a:gd name="T94" fmla="*/ 71 w 99"/>
              <a:gd name="T95" fmla="*/ 104 h 153"/>
              <a:gd name="T96" fmla="*/ 26 w 99"/>
              <a:gd name="T97" fmla="*/ 97 h 153"/>
              <a:gd name="T98" fmla="*/ 26 w 99"/>
              <a:gd name="T99" fmla="*/ 99 h 153"/>
              <a:gd name="T100" fmla="*/ 73 w 99"/>
              <a:gd name="T101" fmla="*/ 87 h 153"/>
              <a:gd name="T102" fmla="*/ 60 w 99"/>
              <a:gd name="T103" fmla="*/ 89 h 153"/>
              <a:gd name="T104" fmla="*/ 66 w 99"/>
              <a:gd name="T105" fmla="*/ 44 h 153"/>
              <a:gd name="T106" fmla="*/ 53 w 99"/>
              <a:gd name="T107" fmla="*/ 83 h 153"/>
              <a:gd name="T108" fmla="*/ 49 w 99"/>
              <a:gd name="T109" fmla="*/ 36 h 153"/>
              <a:gd name="T110" fmla="*/ 46 w 99"/>
              <a:gd name="T111" fmla="*/ 82 h 153"/>
              <a:gd name="T112" fmla="*/ 31 w 99"/>
              <a:gd name="T113" fmla="*/ 44 h 153"/>
              <a:gd name="T114" fmla="*/ 40 w 99"/>
              <a:gd name="T115" fmla="*/ 89 h 153"/>
              <a:gd name="T116" fmla="*/ 26 w 99"/>
              <a:gd name="T117" fmla="*/ 89 h 153"/>
              <a:gd name="T118" fmla="*/ 6 w 99"/>
              <a:gd name="T119" fmla="*/ 49 h 153"/>
              <a:gd name="T120" fmla="*/ 93 w 99"/>
              <a:gd name="T121" fmla="*/ 49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99" h="153">
                <a:moveTo>
                  <a:pt x="49" y="0"/>
                </a:moveTo>
                <a:cubicBezTo>
                  <a:pt x="22" y="0"/>
                  <a:pt x="0" y="22"/>
                  <a:pt x="0" y="49"/>
                </a:cubicBezTo>
                <a:cubicBezTo>
                  <a:pt x="0" y="64"/>
                  <a:pt x="7" y="78"/>
                  <a:pt x="18" y="87"/>
                </a:cubicBezTo>
                <a:cubicBezTo>
                  <a:pt x="19" y="88"/>
                  <a:pt x="20" y="89"/>
                  <a:pt x="20" y="91"/>
                </a:cubicBezTo>
                <a:cubicBezTo>
                  <a:pt x="20" y="99"/>
                  <a:pt x="20" y="99"/>
                  <a:pt x="20" y="99"/>
                </a:cubicBezTo>
                <a:cubicBezTo>
                  <a:pt x="19" y="99"/>
                  <a:pt x="18" y="100"/>
                  <a:pt x="18" y="102"/>
                </a:cubicBezTo>
                <a:cubicBezTo>
                  <a:pt x="18" y="103"/>
                  <a:pt x="19" y="104"/>
                  <a:pt x="20" y="105"/>
                </a:cubicBezTo>
                <a:cubicBezTo>
                  <a:pt x="20" y="106"/>
                  <a:pt x="20" y="106"/>
                  <a:pt x="20" y="106"/>
                </a:cubicBezTo>
                <a:cubicBezTo>
                  <a:pt x="19" y="107"/>
                  <a:pt x="18" y="108"/>
                  <a:pt x="18" y="109"/>
                </a:cubicBezTo>
                <a:cubicBezTo>
                  <a:pt x="18" y="111"/>
                  <a:pt x="19" y="112"/>
                  <a:pt x="20" y="112"/>
                </a:cubicBezTo>
                <a:cubicBezTo>
                  <a:pt x="20" y="114"/>
                  <a:pt x="20" y="114"/>
                  <a:pt x="20" y="114"/>
                </a:cubicBezTo>
                <a:cubicBezTo>
                  <a:pt x="19" y="114"/>
                  <a:pt x="18" y="116"/>
                  <a:pt x="18" y="117"/>
                </a:cubicBezTo>
                <a:cubicBezTo>
                  <a:pt x="18" y="118"/>
                  <a:pt x="19" y="119"/>
                  <a:pt x="20" y="120"/>
                </a:cubicBezTo>
                <a:cubicBezTo>
                  <a:pt x="20" y="121"/>
                  <a:pt x="20" y="121"/>
                  <a:pt x="20" y="121"/>
                </a:cubicBezTo>
                <a:cubicBezTo>
                  <a:pt x="19" y="122"/>
                  <a:pt x="18" y="123"/>
                  <a:pt x="18" y="124"/>
                </a:cubicBezTo>
                <a:cubicBezTo>
                  <a:pt x="18" y="126"/>
                  <a:pt x="19" y="127"/>
                  <a:pt x="20" y="127"/>
                </a:cubicBezTo>
                <a:cubicBezTo>
                  <a:pt x="20" y="131"/>
                  <a:pt x="20" y="131"/>
                  <a:pt x="20" y="131"/>
                </a:cubicBezTo>
                <a:cubicBezTo>
                  <a:pt x="20" y="131"/>
                  <a:pt x="20" y="131"/>
                  <a:pt x="20" y="131"/>
                </a:cubicBezTo>
                <a:cubicBezTo>
                  <a:pt x="20" y="131"/>
                  <a:pt x="20" y="131"/>
                  <a:pt x="20" y="131"/>
                </a:cubicBezTo>
                <a:cubicBezTo>
                  <a:pt x="20" y="132"/>
                  <a:pt x="21" y="133"/>
                  <a:pt x="22" y="134"/>
                </a:cubicBezTo>
                <a:cubicBezTo>
                  <a:pt x="24" y="136"/>
                  <a:pt x="27" y="139"/>
                  <a:pt x="31" y="141"/>
                </a:cubicBezTo>
                <a:cubicBezTo>
                  <a:pt x="33" y="142"/>
                  <a:pt x="33" y="142"/>
                  <a:pt x="33" y="142"/>
                </a:cubicBezTo>
                <a:cubicBezTo>
                  <a:pt x="34" y="144"/>
                  <a:pt x="34" y="144"/>
                  <a:pt x="34" y="144"/>
                </a:cubicBezTo>
                <a:cubicBezTo>
                  <a:pt x="35" y="145"/>
                  <a:pt x="37" y="146"/>
                  <a:pt x="39" y="147"/>
                </a:cubicBezTo>
                <a:cubicBezTo>
                  <a:pt x="39" y="151"/>
                  <a:pt x="43" y="153"/>
                  <a:pt x="47" y="153"/>
                </a:cubicBezTo>
                <a:cubicBezTo>
                  <a:pt x="52" y="153"/>
                  <a:pt x="55" y="151"/>
                  <a:pt x="56" y="147"/>
                </a:cubicBezTo>
                <a:cubicBezTo>
                  <a:pt x="58" y="146"/>
                  <a:pt x="59" y="145"/>
                  <a:pt x="61" y="144"/>
                </a:cubicBezTo>
                <a:cubicBezTo>
                  <a:pt x="62" y="143"/>
                  <a:pt x="62" y="143"/>
                  <a:pt x="62" y="143"/>
                </a:cubicBezTo>
                <a:cubicBezTo>
                  <a:pt x="64" y="142"/>
                  <a:pt x="64" y="142"/>
                  <a:pt x="64" y="142"/>
                </a:cubicBezTo>
                <a:cubicBezTo>
                  <a:pt x="69" y="141"/>
                  <a:pt x="74" y="137"/>
                  <a:pt x="77" y="132"/>
                </a:cubicBezTo>
                <a:cubicBezTo>
                  <a:pt x="77" y="132"/>
                  <a:pt x="77" y="132"/>
                  <a:pt x="77" y="132"/>
                </a:cubicBezTo>
                <a:cubicBezTo>
                  <a:pt x="77" y="132"/>
                  <a:pt x="77" y="132"/>
                  <a:pt x="77" y="132"/>
                </a:cubicBezTo>
                <a:cubicBezTo>
                  <a:pt x="78" y="131"/>
                  <a:pt x="78" y="131"/>
                  <a:pt x="78" y="131"/>
                </a:cubicBezTo>
                <a:cubicBezTo>
                  <a:pt x="78" y="124"/>
                  <a:pt x="78" y="124"/>
                  <a:pt x="78" y="124"/>
                </a:cubicBezTo>
                <a:cubicBezTo>
                  <a:pt x="78" y="124"/>
                  <a:pt x="78" y="124"/>
                  <a:pt x="78" y="124"/>
                </a:cubicBezTo>
                <a:cubicBezTo>
                  <a:pt x="79" y="124"/>
                  <a:pt x="80" y="122"/>
                  <a:pt x="80" y="120"/>
                </a:cubicBezTo>
                <a:cubicBezTo>
                  <a:pt x="80" y="119"/>
                  <a:pt x="79" y="118"/>
                  <a:pt x="78" y="118"/>
                </a:cubicBezTo>
                <a:cubicBezTo>
                  <a:pt x="78" y="117"/>
                  <a:pt x="78" y="117"/>
                  <a:pt x="78" y="117"/>
                </a:cubicBezTo>
                <a:cubicBezTo>
                  <a:pt x="78" y="117"/>
                  <a:pt x="78" y="117"/>
                  <a:pt x="78" y="117"/>
                </a:cubicBezTo>
                <a:cubicBezTo>
                  <a:pt x="79" y="116"/>
                  <a:pt x="80" y="114"/>
                  <a:pt x="80" y="113"/>
                </a:cubicBezTo>
                <a:cubicBezTo>
                  <a:pt x="80" y="112"/>
                  <a:pt x="79" y="111"/>
                  <a:pt x="78" y="111"/>
                </a:cubicBezTo>
                <a:cubicBezTo>
                  <a:pt x="78" y="109"/>
                  <a:pt x="78" y="109"/>
                  <a:pt x="78" y="109"/>
                </a:cubicBezTo>
                <a:cubicBezTo>
                  <a:pt x="78" y="109"/>
                  <a:pt x="78" y="109"/>
                  <a:pt x="78" y="109"/>
                </a:cubicBezTo>
                <a:cubicBezTo>
                  <a:pt x="79" y="109"/>
                  <a:pt x="80" y="107"/>
                  <a:pt x="80" y="105"/>
                </a:cubicBezTo>
                <a:cubicBezTo>
                  <a:pt x="80" y="104"/>
                  <a:pt x="79" y="103"/>
                  <a:pt x="78" y="103"/>
                </a:cubicBezTo>
                <a:cubicBezTo>
                  <a:pt x="78" y="101"/>
                  <a:pt x="78" y="101"/>
                  <a:pt x="78" y="101"/>
                </a:cubicBezTo>
                <a:cubicBezTo>
                  <a:pt x="78" y="101"/>
                  <a:pt x="78" y="101"/>
                  <a:pt x="78" y="101"/>
                </a:cubicBezTo>
                <a:cubicBezTo>
                  <a:pt x="79" y="101"/>
                  <a:pt x="80" y="99"/>
                  <a:pt x="80" y="98"/>
                </a:cubicBezTo>
                <a:cubicBezTo>
                  <a:pt x="80" y="96"/>
                  <a:pt x="79" y="96"/>
                  <a:pt x="78" y="95"/>
                </a:cubicBezTo>
                <a:cubicBezTo>
                  <a:pt x="78" y="92"/>
                  <a:pt x="78" y="92"/>
                  <a:pt x="78" y="92"/>
                </a:cubicBezTo>
                <a:cubicBezTo>
                  <a:pt x="78" y="91"/>
                  <a:pt x="78" y="91"/>
                  <a:pt x="78" y="91"/>
                </a:cubicBezTo>
                <a:cubicBezTo>
                  <a:pt x="79" y="89"/>
                  <a:pt x="80" y="88"/>
                  <a:pt x="82" y="86"/>
                </a:cubicBezTo>
                <a:cubicBezTo>
                  <a:pt x="93" y="77"/>
                  <a:pt x="99" y="64"/>
                  <a:pt x="99" y="49"/>
                </a:cubicBezTo>
                <a:cubicBezTo>
                  <a:pt x="99" y="22"/>
                  <a:pt x="77" y="0"/>
                  <a:pt x="49" y="0"/>
                </a:cubicBezTo>
                <a:close/>
                <a:moveTo>
                  <a:pt x="62" y="137"/>
                </a:moveTo>
                <a:cubicBezTo>
                  <a:pt x="62" y="137"/>
                  <a:pt x="62" y="137"/>
                  <a:pt x="62" y="137"/>
                </a:cubicBezTo>
                <a:cubicBezTo>
                  <a:pt x="60" y="138"/>
                  <a:pt x="60" y="138"/>
                  <a:pt x="60" y="138"/>
                </a:cubicBezTo>
                <a:cubicBezTo>
                  <a:pt x="57" y="139"/>
                  <a:pt x="57" y="139"/>
                  <a:pt x="57" y="139"/>
                </a:cubicBezTo>
                <a:cubicBezTo>
                  <a:pt x="56" y="140"/>
                  <a:pt x="56" y="140"/>
                  <a:pt x="56" y="140"/>
                </a:cubicBezTo>
                <a:cubicBezTo>
                  <a:pt x="55" y="141"/>
                  <a:pt x="54" y="142"/>
                  <a:pt x="52" y="142"/>
                </a:cubicBezTo>
                <a:cubicBezTo>
                  <a:pt x="50" y="143"/>
                  <a:pt x="50" y="143"/>
                  <a:pt x="50" y="143"/>
                </a:cubicBezTo>
                <a:cubicBezTo>
                  <a:pt x="49" y="143"/>
                  <a:pt x="48" y="143"/>
                  <a:pt x="48" y="143"/>
                </a:cubicBezTo>
                <a:cubicBezTo>
                  <a:pt x="47" y="143"/>
                  <a:pt x="46" y="143"/>
                  <a:pt x="46" y="143"/>
                </a:cubicBezTo>
                <a:cubicBezTo>
                  <a:pt x="43" y="142"/>
                  <a:pt x="43" y="142"/>
                  <a:pt x="43" y="142"/>
                </a:cubicBezTo>
                <a:cubicBezTo>
                  <a:pt x="41" y="142"/>
                  <a:pt x="40" y="141"/>
                  <a:pt x="39" y="140"/>
                </a:cubicBezTo>
                <a:cubicBezTo>
                  <a:pt x="37" y="138"/>
                  <a:pt x="37" y="138"/>
                  <a:pt x="37" y="138"/>
                </a:cubicBezTo>
                <a:cubicBezTo>
                  <a:pt x="34" y="136"/>
                  <a:pt x="34" y="136"/>
                  <a:pt x="34" y="136"/>
                </a:cubicBezTo>
                <a:cubicBezTo>
                  <a:pt x="34" y="136"/>
                  <a:pt x="34" y="136"/>
                  <a:pt x="34" y="136"/>
                </a:cubicBezTo>
                <a:cubicBezTo>
                  <a:pt x="33" y="135"/>
                  <a:pt x="32" y="135"/>
                  <a:pt x="32" y="134"/>
                </a:cubicBezTo>
                <a:cubicBezTo>
                  <a:pt x="36" y="134"/>
                  <a:pt x="40" y="135"/>
                  <a:pt x="46" y="135"/>
                </a:cubicBezTo>
                <a:cubicBezTo>
                  <a:pt x="53" y="135"/>
                  <a:pt x="60" y="134"/>
                  <a:pt x="67" y="134"/>
                </a:cubicBezTo>
                <a:cubicBezTo>
                  <a:pt x="65" y="135"/>
                  <a:pt x="63" y="136"/>
                  <a:pt x="62" y="137"/>
                </a:cubicBezTo>
                <a:close/>
                <a:moveTo>
                  <a:pt x="71" y="127"/>
                </a:moveTo>
                <a:cubicBezTo>
                  <a:pt x="59" y="129"/>
                  <a:pt x="35" y="128"/>
                  <a:pt x="26" y="128"/>
                </a:cubicBezTo>
                <a:cubicBezTo>
                  <a:pt x="26" y="127"/>
                  <a:pt x="26" y="127"/>
                  <a:pt x="26" y="127"/>
                </a:cubicBezTo>
                <a:cubicBezTo>
                  <a:pt x="27" y="127"/>
                  <a:pt x="27" y="127"/>
                  <a:pt x="27" y="127"/>
                </a:cubicBezTo>
                <a:cubicBezTo>
                  <a:pt x="37" y="127"/>
                  <a:pt x="59" y="127"/>
                  <a:pt x="71" y="125"/>
                </a:cubicBezTo>
                <a:lnTo>
                  <a:pt x="71" y="127"/>
                </a:lnTo>
                <a:close/>
                <a:moveTo>
                  <a:pt x="71" y="119"/>
                </a:moveTo>
                <a:cubicBezTo>
                  <a:pt x="59" y="121"/>
                  <a:pt x="36" y="121"/>
                  <a:pt x="26" y="121"/>
                </a:cubicBezTo>
                <a:cubicBezTo>
                  <a:pt x="26" y="120"/>
                  <a:pt x="26" y="120"/>
                  <a:pt x="26" y="120"/>
                </a:cubicBezTo>
                <a:cubicBezTo>
                  <a:pt x="27" y="120"/>
                  <a:pt x="27" y="120"/>
                  <a:pt x="27" y="120"/>
                </a:cubicBezTo>
                <a:cubicBezTo>
                  <a:pt x="37" y="120"/>
                  <a:pt x="59" y="120"/>
                  <a:pt x="71" y="118"/>
                </a:cubicBezTo>
                <a:lnTo>
                  <a:pt x="71" y="119"/>
                </a:lnTo>
                <a:close/>
                <a:moveTo>
                  <a:pt x="71" y="112"/>
                </a:moveTo>
                <a:cubicBezTo>
                  <a:pt x="59" y="114"/>
                  <a:pt x="36" y="114"/>
                  <a:pt x="26" y="114"/>
                </a:cubicBezTo>
                <a:cubicBezTo>
                  <a:pt x="26" y="112"/>
                  <a:pt x="26" y="112"/>
                  <a:pt x="26" y="112"/>
                </a:cubicBezTo>
                <a:cubicBezTo>
                  <a:pt x="27" y="112"/>
                  <a:pt x="27" y="112"/>
                  <a:pt x="27" y="112"/>
                </a:cubicBezTo>
                <a:cubicBezTo>
                  <a:pt x="37" y="112"/>
                  <a:pt x="59" y="112"/>
                  <a:pt x="71" y="110"/>
                </a:cubicBezTo>
                <a:lnTo>
                  <a:pt x="71" y="112"/>
                </a:lnTo>
                <a:close/>
                <a:moveTo>
                  <a:pt x="71" y="104"/>
                </a:moveTo>
                <a:cubicBezTo>
                  <a:pt x="59" y="106"/>
                  <a:pt x="36" y="106"/>
                  <a:pt x="26" y="106"/>
                </a:cubicBezTo>
                <a:cubicBezTo>
                  <a:pt x="26" y="105"/>
                  <a:pt x="26" y="105"/>
                  <a:pt x="26" y="105"/>
                </a:cubicBezTo>
                <a:cubicBezTo>
                  <a:pt x="27" y="105"/>
                  <a:pt x="27" y="105"/>
                  <a:pt x="27" y="105"/>
                </a:cubicBezTo>
                <a:cubicBezTo>
                  <a:pt x="37" y="105"/>
                  <a:pt x="59" y="105"/>
                  <a:pt x="71" y="103"/>
                </a:cubicBezTo>
                <a:lnTo>
                  <a:pt x="71" y="104"/>
                </a:lnTo>
                <a:close/>
                <a:moveTo>
                  <a:pt x="26" y="99"/>
                </a:moveTo>
                <a:cubicBezTo>
                  <a:pt x="26" y="97"/>
                  <a:pt x="26" y="97"/>
                  <a:pt x="26" y="97"/>
                </a:cubicBezTo>
                <a:cubicBezTo>
                  <a:pt x="29" y="98"/>
                  <a:pt x="33" y="98"/>
                  <a:pt x="40" y="99"/>
                </a:cubicBezTo>
                <a:cubicBezTo>
                  <a:pt x="34" y="99"/>
                  <a:pt x="30" y="99"/>
                  <a:pt x="26" y="99"/>
                </a:cubicBezTo>
                <a:close/>
                <a:moveTo>
                  <a:pt x="78" y="82"/>
                </a:moveTo>
                <a:cubicBezTo>
                  <a:pt x="76" y="84"/>
                  <a:pt x="74" y="86"/>
                  <a:pt x="73" y="87"/>
                </a:cubicBezTo>
                <a:cubicBezTo>
                  <a:pt x="73" y="88"/>
                  <a:pt x="73" y="88"/>
                  <a:pt x="72" y="89"/>
                </a:cubicBezTo>
                <a:cubicBezTo>
                  <a:pt x="60" y="89"/>
                  <a:pt x="60" y="89"/>
                  <a:pt x="60" y="89"/>
                </a:cubicBezTo>
                <a:cubicBezTo>
                  <a:pt x="69" y="48"/>
                  <a:pt x="69" y="48"/>
                  <a:pt x="69" y="48"/>
                </a:cubicBezTo>
                <a:cubicBezTo>
                  <a:pt x="69" y="46"/>
                  <a:pt x="68" y="44"/>
                  <a:pt x="66" y="44"/>
                </a:cubicBezTo>
                <a:cubicBezTo>
                  <a:pt x="64" y="43"/>
                  <a:pt x="62" y="45"/>
                  <a:pt x="62" y="47"/>
                </a:cubicBezTo>
                <a:cubicBezTo>
                  <a:pt x="53" y="83"/>
                  <a:pt x="53" y="83"/>
                  <a:pt x="53" y="83"/>
                </a:cubicBezTo>
                <a:cubicBezTo>
                  <a:pt x="52" y="40"/>
                  <a:pt x="52" y="40"/>
                  <a:pt x="52" y="40"/>
                </a:cubicBezTo>
                <a:cubicBezTo>
                  <a:pt x="52" y="38"/>
                  <a:pt x="51" y="36"/>
                  <a:pt x="49" y="36"/>
                </a:cubicBezTo>
                <a:cubicBezTo>
                  <a:pt x="46" y="36"/>
                  <a:pt x="45" y="38"/>
                  <a:pt x="45" y="40"/>
                </a:cubicBezTo>
                <a:cubicBezTo>
                  <a:pt x="46" y="82"/>
                  <a:pt x="46" y="82"/>
                  <a:pt x="46" y="82"/>
                </a:cubicBezTo>
                <a:cubicBezTo>
                  <a:pt x="36" y="47"/>
                  <a:pt x="36" y="47"/>
                  <a:pt x="36" y="47"/>
                </a:cubicBezTo>
                <a:cubicBezTo>
                  <a:pt x="35" y="44"/>
                  <a:pt x="33" y="43"/>
                  <a:pt x="31" y="44"/>
                </a:cubicBezTo>
                <a:cubicBezTo>
                  <a:pt x="29" y="44"/>
                  <a:pt x="28" y="47"/>
                  <a:pt x="29" y="49"/>
                </a:cubicBezTo>
                <a:cubicBezTo>
                  <a:pt x="40" y="89"/>
                  <a:pt x="40" y="89"/>
                  <a:pt x="40" y="89"/>
                </a:cubicBezTo>
                <a:cubicBezTo>
                  <a:pt x="26" y="89"/>
                  <a:pt x="26" y="89"/>
                  <a:pt x="26" y="89"/>
                </a:cubicBezTo>
                <a:cubicBezTo>
                  <a:pt x="26" y="89"/>
                  <a:pt x="26" y="89"/>
                  <a:pt x="26" y="89"/>
                </a:cubicBezTo>
                <a:cubicBezTo>
                  <a:pt x="25" y="87"/>
                  <a:pt x="25" y="85"/>
                  <a:pt x="22" y="82"/>
                </a:cubicBezTo>
                <a:cubicBezTo>
                  <a:pt x="12" y="74"/>
                  <a:pt x="6" y="62"/>
                  <a:pt x="6" y="49"/>
                </a:cubicBezTo>
                <a:cubicBezTo>
                  <a:pt x="6" y="25"/>
                  <a:pt x="26" y="6"/>
                  <a:pt x="49" y="6"/>
                </a:cubicBezTo>
                <a:cubicBezTo>
                  <a:pt x="73" y="6"/>
                  <a:pt x="93" y="25"/>
                  <a:pt x="93" y="49"/>
                </a:cubicBezTo>
                <a:cubicBezTo>
                  <a:pt x="93" y="62"/>
                  <a:pt x="87" y="74"/>
                  <a:pt x="78" y="8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Freeform 22"/>
          <p:cNvSpPr>
            <a:spLocks/>
          </p:cNvSpPr>
          <p:nvPr/>
        </p:nvSpPr>
        <p:spPr bwMode="auto">
          <a:xfrm>
            <a:off x="5205008" y="2946313"/>
            <a:ext cx="331292" cy="196370"/>
          </a:xfrm>
          <a:custGeom>
            <a:avLst/>
            <a:gdLst>
              <a:gd name="T0" fmla="*/ 168 w 202"/>
              <a:gd name="T1" fmla="*/ 40 h 120"/>
              <a:gd name="T2" fmla="*/ 202 w 202"/>
              <a:gd name="T3" fmla="*/ 51 h 120"/>
              <a:gd name="T4" fmla="*/ 202 w 202"/>
              <a:gd name="T5" fmla="*/ 49 h 120"/>
              <a:gd name="T6" fmla="*/ 190 w 202"/>
              <a:gd name="T7" fmla="*/ 4 h 120"/>
              <a:gd name="T8" fmla="*/ 189 w 202"/>
              <a:gd name="T9" fmla="*/ 1 h 120"/>
              <a:gd name="T10" fmla="*/ 154 w 202"/>
              <a:gd name="T11" fmla="*/ 38 h 120"/>
              <a:gd name="T12" fmla="*/ 154 w 202"/>
              <a:gd name="T13" fmla="*/ 38 h 120"/>
              <a:gd name="T14" fmla="*/ 153 w 202"/>
              <a:gd name="T15" fmla="*/ 38 h 120"/>
              <a:gd name="T16" fmla="*/ 153 w 202"/>
              <a:gd name="T17" fmla="*/ 38 h 120"/>
              <a:gd name="T18" fmla="*/ 105 w 202"/>
              <a:gd name="T19" fmla="*/ 23 h 120"/>
              <a:gd name="T20" fmla="*/ 104 w 202"/>
              <a:gd name="T21" fmla="*/ 26 h 120"/>
              <a:gd name="T22" fmla="*/ 116 w 202"/>
              <a:gd name="T23" fmla="*/ 71 h 120"/>
              <a:gd name="T24" fmla="*/ 117 w 202"/>
              <a:gd name="T25" fmla="*/ 73 h 120"/>
              <a:gd name="T26" fmla="*/ 141 w 202"/>
              <a:gd name="T27" fmla="*/ 48 h 120"/>
              <a:gd name="T28" fmla="*/ 142 w 202"/>
              <a:gd name="T29" fmla="*/ 48 h 120"/>
              <a:gd name="T30" fmla="*/ 142 w 202"/>
              <a:gd name="T31" fmla="*/ 50 h 120"/>
              <a:gd name="T32" fmla="*/ 119 w 202"/>
              <a:gd name="T33" fmla="*/ 74 h 120"/>
              <a:gd name="T34" fmla="*/ 121 w 202"/>
              <a:gd name="T35" fmla="*/ 74 h 120"/>
              <a:gd name="T36" fmla="*/ 150 w 202"/>
              <a:gd name="T37" fmla="*/ 67 h 120"/>
              <a:gd name="T38" fmla="*/ 150 w 202"/>
              <a:gd name="T39" fmla="*/ 91 h 120"/>
              <a:gd name="T40" fmla="*/ 145 w 202"/>
              <a:gd name="T41" fmla="*/ 94 h 120"/>
              <a:gd name="T42" fmla="*/ 14 w 202"/>
              <a:gd name="T43" fmla="*/ 94 h 120"/>
              <a:gd name="T44" fmla="*/ 9 w 202"/>
              <a:gd name="T45" fmla="*/ 91 h 120"/>
              <a:gd name="T46" fmla="*/ 9 w 202"/>
              <a:gd name="T47" fmla="*/ 15 h 120"/>
              <a:gd name="T48" fmla="*/ 14 w 202"/>
              <a:gd name="T49" fmla="*/ 12 h 120"/>
              <a:gd name="T50" fmla="*/ 138 w 202"/>
              <a:gd name="T51" fmla="*/ 12 h 120"/>
              <a:gd name="T52" fmla="*/ 108 w 202"/>
              <a:gd name="T53" fmla="*/ 20 h 120"/>
              <a:gd name="T54" fmla="*/ 106 w 202"/>
              <a:gd name="T55" fmla="*/ 21 h 120"/>
              <a:gd name="T56" fmla="*/ 153 w 202"/>
              <a:gd name="T57" fmla="*/ 36 h 120"/>
              <a:gd name="T58" fmla="*/ 187 w 202"/>
              <a:gd name="T59" fmla="*/ 0 h 120"/>
              <a:gd name="T60" fmla="*/ 185 w 202"/>
              <a:gd name="T61" fmla="*/ 0 h 120"/>
              <a:gd name="T62" fmla="*/ 155 w 202"/>
              <a:gd name="T63" fmla="*/ 8 h 120"/>
              <a:gd name="T64" fmla="*/ 145 w 202"/>
              <a:gd name="T65" fmla="*/ 4 h 120"/>
              <a:gd name="T66" fmla="*/ 14 w 202"/>
              <a:gd name="T67" fmla="*/ 4 h 120"/>
              <a:gd name="T68" fmla="*/ 0 w 202"/>
              <a:gd name="T69" fmla="*/ 15 h 120"/>
              <a:gd name="T70" fmla="*/ 0 w 202"/>
              <a:gd name="T71" fmla="*/ 91 h 120"/>
              <a:gd name="T72" fmla="*/ 14 w 202"/>
              <a:gd name="T73" fmla="*/ 103 h 120"/>
              <a:gd name="T74" fmla="*/ 62 w 202"/>
              <a:gd name="T75" fmla="*/ 103 h 120"/>
              <a:gd name="T76" fmla="*/ 62 w 202"/>
              <a:gd name="T77" fmla="*/ 111 h 120"/>
              <a:gd name="T78" fmla="*/ 36 w 202"/>
              <a:gd name="T79" fmla="*/ 111 h 120"/>
              <a:gd name="T80" fmla="*/ 36 w 202"/>
              <a:gd name="T81" fmla="*/ 120 h 120"/>
              <a:gd name="T82" fmla="*/ 123 w 202"/>
              <a:gd name="T83" fmla="*/ 120 h 120"/>
              <a:gd name="T84" fmla="*/ 123 w 202"/>
              <a:gd name="T85" fmla="*/ 111 h 120"/>
              <a:gd name="T86" fmla="*/ 97 w 202"/>
              <a:gd name="T87" fmla="*/ 111 h 120"/>
              <a:gd name="T88" fmla="*/ 97 w 202"/>
              <a:gd name="T89" fmla="*/ 103 h 120"/>
              <a:gd name="T90" fmla="*/ 145 w 202"/>
              <a:gd name="T91" fmla="*/ 103 h 120"/>
              <a:gd name="T92" fmla="*/ 159 w 202"/>
              <a:gd name="T93" fmla="*/ 91 h 120"/>
              <a:gd name="T94" fmla="*/ 159 w 202"/>
              <a:gd name="T95" fmla="*/ 64 h 120"/>
              <a:gd name="T96" fmla="*/ 199 w 202"/>
              <a:gd name="T97" fmla="*/ 54 h 120"/>
              <a:gd name="T98" fmla="*/ 201 w 202"/>
              <a:gd name="T99" fmla="*/ 53 h 120"/>
              <a:gd name="T100" fmla="*/ 168 w 202"/>
              <a:gd name="T101" fmla="*/ 42 h 120"/>
              <a:gd name="T102" fmla="*/ 167 w 202"/>
              <a:gd name="T103" fmla="*/ 41 h 120"/>
              <a:gd name="T104" fmla="*/ 168 w 202"/>
              <a:gd name="T105" fmla="*/ 40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02" h="120">
                <a:moveTo>
                  <a:pt x="168" y="40"/>
                </a:moveTo>
                <a:cubicBezTo>
                  <a:pt x="202" y="51"/>
                  <a:pt x="202" y="51"/>
                  <a:pt x="202" y="51"/>
                </a:cubicBezTo>
                <a:cubicBezTo>
                  <a:pt x="202" y="50"/>
                  <a:pt x="202" y="49"/>
                  <a:pt x="202" y="49"/>
                </a:cubicBezTo>
                <a:cubicBezTo>
                  <a:pt x="190" y="4"/>
                  <a:pt x="190" y="4"/>
                  <a:pt x="190" y="4"/>
                </a:cubicBezTo>
                <a:cubicBezTo>
                  <a:pt x="190" y="3"/>
                  <a:pt x="190" y="2"/>
                  <a:pt x="189" y="1"/>
                </a:cubicBezTo>
                <a:cubicBezTo>
                  <a:pt x="154" y="38"/>
                  <a:pt x="154" y="38"/>
                  <a:pt x="154" y="38"/>
                </a:cubicBezTo>
                <a:cubicBezTo>
                  <a:pt x="154" y="38"/>
                  <a:pt x="154" y="38"/>
                  <a:pt x="154" y="38"/>
                </a:cubicBezTo>
                <a:cubicBezTo>
                  <a:pt x="154" y="38"/>
                  <a:pt x="153" y="38"/>
                  <a:pt x="153" y="38"/>
                </a:cubicBezTo>
                <a:cubicBezTo>
                  <a:pt x="153" y="38"/>
                  <a:pt x="153" y="38"/>
                  <a:pt x="153" y="38"/>
                </a:cubicBezTo>
                <a:cubicBezTo>
                  <a:pt x="105" y="23"/>
                  <a:pt x="105" y="23"/>
                  <a:pt x="105" y="23"/>
                </a:cubicBezTo>
                <a:cubicBezTo>
                  <a:pt x="104" y="24"/>
                  <a:pt x="104" y="25"/>
                  <a:pt x="104" y="26"/>
                </a:cubicBezTo>
                <a:cubicBezTo>
                  <a:pt x="116" y="71"/>
                  <a:pt x="116" y="71"/>
                  <a:pt x="116" y="71"/>
                </a:cubicBezTo>
                <a:cubicBezTo>
                  <a:pt x="116" y="72"/>
                  <a:pt x="117" y="72"/>
                  <a:pt x="117" y="73"/>
                </a:cubicBezTo>
                <a:cubicBezTo>
                  <a:pt x="141" y="48"/>
                  <a:pt x="141" y="48"/>
                  <a:pt x="141" y="48"/>
                </a:cubicBezTo>
                <a:cubicBezTo>
                  <a:pt x="141" y="48"/>
                  <a:pt x="142" y="48"/>
                  <a:pt x="142" y="48"/>
                </a:cubicBezTo>
                <a:cubicBezTo>
                  <a:pt x="143" y="49"/>
                  <a:pt x="143" y="49"/>
                  <a:pt x="142" y="50"/>
                </a:cubicBezTo>
                <a:cubicBezTo>
                  <a:pt x="119" y="74"/>
                  <a:pt x="119" y="74"/>
                  <a:pt x="119" y="74"/>
                </a:cubicBezTo>
                <a:cubicBezTo>
                  <a:pt x="120" y="74"/>
                  <a:pt x="121" y="74"/>
                  <a:pt x="121" y="74"/>
                </a:cubicBezTo>
                <a:cubicBezTo>
                  <a:pt x="150" y="67"/>
                  <a:pt x="150" y="67"/>
                  <a:pt x="150" y="67"/>
                </a:cubicBezTo>
                <a:cubicBezTo>
                  <a:pt x="150" y="91"/>
                  <a:pt x="150" y="91"/>
                  <a:pt x="150" y="91"/>
                </a:cubicBezTo>
                <a:cubicBezTo>
                  <a:pt x="150" y="93"/>
                  <a:pt x="148" y="94"/>
                  <a:pt x="145" y="94"/>
                </a:cubicBezTo>
                <a:cubicBezTo>
                  <a:pt x="14" y="94"/>
                  <a:pt x="14" y="94"/>
                  <a:pt x="14" y="94"/>
                </a:cubicBezTo>
                <a:cubicBezTo>
                  <a:pt x="11" y="94"/>
                  <a:pt x="9" y="93"/>
                  <a:pt x="9" y="91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4"/>
                  <a:pt x="11" y="12"/>
                  <a:pt x="14" y="12"/>
                </a:cubicBezTo>
                <a:cubicBezTo>
                  <a:pt x="138" y="12"/>
                  <a:pt x="138" y="12"/>
                  <a:pt x="138" y="12"/>
                </a:cubicBezTo>
                <a:cubicBezTo>
                  <a:pt x="108" y="20"/>
                  <a:pt x="108" y="20"/>
                  <a:pt x="108" y="20"/>
                </a:cubicBezTo>
                <a:cubicBezTo>
                  <a:pt x="107" y="20"/>
                  <a:pt x="107" y="21"/>
                  <a:pt x="106" y="21"/>
                </a:cubicBezTo>
                <a:cubicBezTo>
                  <a:pt x="153" y="36"/>
                  <a:pt x="153" y="36"/>
                  <a:pt x="153" y="36"/>
                </a:cubicBezTo>
                <a:cubicBezTo>
                  <a:pt x="187" y="0"/>
                  <a:pt x="187" y="0"/>
                  <a:pt x="187" y="0"/>
                </a:cubicBezTo>
                <a:cubicBezTo>
                  <a:pt x="186" y="0"/>
                  <a:pt x="185" y="0"/>
                  <a:pt x="185" y="0"/>
                </a:cubicBezTo>
                <a:cubicBezTo>
                  <a:pt x="155" y="8"/>
                  <a:pt x="155" y="8"/>
                  <a:pt x="155" y="8"/>
                </a:cubicBezTo>
                <a:cubicBezTo>
                  <a:pt x="153" y="5"/>
                  <a:pt x="149" y="4"/>
                  <a:pt x="145" y="4"/>
                </a:cubicBezTo>
                <a:cubicBezTo>
                  <a:pt x="14" y="4"/>
                  <a:pt x="14" y="4"/>
                  <a:pt x="14" y="4"/>
                </a:cubicBezTo>
                <a:cubicBezTo>
                  <a:pt x="7" y="4"/>
                  <a:pt x="0" y="9"/>
                  <a:pt x="0" y="15"/>
                </a:cubicBezTo>
                <a:cubicBezTo>
                  <a:pt x="0" y="91"/>
                  <a:pt x="0" y="91"/>
                  <a:pt x="0" y="91"/>
                </a:cubicBezTo>
                <a:cubicBezTo>
                  <a:pt x="0" y="98"/>
                  <a:pt x="7" y="103"/>
                  <a:pt x="14" y="103"/>
                </a:cubicBezTo>
                <a:cubicBezTo>
                  <a:pt x="62" y="103"/>
                  <a:pt x="62" y="103"/>
                  <a:pt x="62" y="103"/>
                </a:cubicBezTo>
                <a:cubicBezTo>
                  <a:pt x="62" y="111"/>
                  <a:pt x="62" y="111"/>
                  <a:pt x="62" y="111"/>
                </a:cubicBezTo>
                <a:cubicBezTo>
                  <a:pt x="36" y="111"/>
                  <a:pt x="36" y="111"/>
                  <a:pt x="36" y="111"/>
                </a:cubicBezTo>
                <a:cubicBezTo>
                  <a:pt x="36" y="120"/>
                  <a:pt x="36" y="120"/>
                  <a:pt x="36" y="120"/>
                </a:cubicBezTo>
                <a:cubicBezTo>
                  <a:pt x="123" y="120"/>
                  <a:pt x="123" y="120"/>
                  <a:pt x="123" y="120"/>
                </a:cubicBezTo>
                <a:cubicBezTo>
                  <a:pt x="123" y="111"/>
                  <a:pt x="123" y="111"/>
                  <a:pt x="123" y="111"/>
                </a:cubicBezTo>
                <a:cubicBezTo>
                  <a:pt x="97" y="111"/>
                  <a:pt x="97" y="111"/>
                  <a:pt x="97" y="111"/>
                </a:cubicBezTo>
                <a:cubicBezTo>
                  <a:pt x="97" y="103"/>
                  <a:pt x="97" y="103"/>
                  <a:pt x="97" y="103"/>
                </a:cubicBezTo>
                <a:cubicBezTo>
                  <a:pt x="145" y="103"/>
                  <a:pt x="145" y="103"/>
                  <a:pt x="145" y="103"/>
                </a:cubicBezTo>
                <a:cubicBezTo>
                  <a:pt x="152" y="103"/>
                  <a:pt x="159" y="98"/>
                  <a:pt x="159" y="91"/>
                </a:cubicBezTo>
                <a:cubicBezTo>
                  <a:pt x="159" y="64"/>
                  <a:pt x="159" y="64"/>
                  <a:pt x="159" y="64"/>
                </a:cubicBezTo>
                <a:cubicBezTo>
                  <a:pt x="199" y="54"/>
                  <a:pt x="199" y="54"/>
                  <a:pt x="199" y="54"/>
                </a:cubicBezTo>
                <a:cubicBezTo>
                  <a:pt x="200" y="54"/>
                  <a:pt x="200" y="53"/>
                  <a:pt x="201" y="53"/>
                </a:cubicBezTo>
                <a:cubicBezTo>
                  <a:pt x="168" y="42"/>
                  <a:pt x="168" y="42"/>
                  <a:pt x="168" y="42"/>
                </a:cubicBezTo>
                <a:cubicBezTo>
                  <a:pt x="167" y="42"/>
                  <a:pt x="167" y="41"/>
                  <a:pt x="167" y="41"/>
                </a:cubicBezTo>
                <a:cubicBezTo>
                  <a:pt x="167" y="40"/>
                  <a:pt x="168" y="40"/>
                  <a:pt x="168" y="4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Freeform 23"/>
          <p:cNvSpPr>
            <a:spLocks noEditPoints="1"/>
          </p:cNvSpPr>
          <p:nvPr/>
        </p:nvSpPr>
        <p:spPr bwMode="auto">
          <a:xfrm>
            <a:off x="6583611" y="4133887"/>
            <a:ext cx="136257" cy="288544"/>
          </a:xfrm>
          <a:custGeom>
            <a:avLst/>
            <a:gdLst>
              <a:gd name="T0" fmla="*/ 38 w 83"/>
              <a:gd name="T1" fmla="*/ 58 h 176"/>
              <a:gd name="T2" fmla="*/ 38 w 83"/>
              <a:gd name="T3" fmla="*/ 56 h 176"/>
              <a:gd name="T4" fmla="*/ 28 w 83"/>
              <a:gd name="T5" fmla="*/ 57 h 176"/>
              <a:gd name="T6" fmla="*/ 73 w 83"/>
              <a:gd name="T7" fmla="*/ 4 h 176"/>
              <a:gd name="T8" fmla="*/ 32 w 83"/>
              <a:gd name="T9" fmla="*/ 1 h 176"/>
              <a:gd name="T10" fmla="*/ 29 w 83"/>
              <a:gd name="T11" fmla="*/ 3 h 176"/>
              <a:gd name="T12" fmla="*/ 71 w 83"/>
              <a:gd name="T13" fmla="*/ 7 h 176"/>
              <a:gd name="T14" fmla="*/ 57 w 83"/>
              <a:gd name="T15" fmla="*/ 33 h 176"/>
              <a:gd name="T16" fmla="*/ 32 w 83"/>
              <a:gd name="T17" fmla="*/ 49 h 176"/>
              <a:gd name="T18" fmla="*/ 28 w 83"/>
              <a:gd name="T19" fmla="*/ 50 h 176"/>
              <a:gd name="T20" fmla="*/ 38 w 83"/>
              <a:gd name="T21" fmla="*/ 51 h 176"/>
              <a:gd name="T22" fmla="*/ 38 w 83"/>
              <a:gd name="T23" fmla="*/ 49 h 176"/>
              <a:gd name="T24" fmla="*/ 41 w 83"/>
              <a:gd name="T25" fmla="*/ 39 h 176"/>
              <a:gd name="T26" fmla="*/ 81 w 83"/>
              <a:gd name="T27" fmla="*/ 22 h 176"/>
              <a:gd name="T28" fmla="*/ 30 w 83"/>
              <a:gd name="T29" fmla="*/ 55 h 176"/>
              <a:gd name="T30" fmla="*/ 39 w 83"/>
              <a:gd name="T31" fmla="*/ 54 h 176"/>
              <a:gd name="T32" fmla="*/ 30 w 83"/>
              <a:gd name="T33" fmla="*/ 52 h 176"/>
              <a:gd name="T34" fmla="*/ 30 w 83"/>
              <a:gd name="T35" fmla="*/ 55 h 176"/>
              <a:gd name="T36" fmla="*/ 36 w 83"/>
              <a:gd name="T37" fmla="*/ 110 h 176"/>
              <a:gd name="T38" fmla="*/ 59 w 83"/>
              <a:gd name="T39" fmla="*/ 68 h 176"/>
              <a:gd name="T40" fmla="*/ 36 w 83"/>
              <a:gd name="T41" fmla="*/ 74 h 176"/>
              <a:gd name="T42" fmla="*/ 36 w 83"/>
              <a:gd name="T43" fmla="*/ 97 h 176"/>
              <a:gd name="T44" fmla="*/ 38 w 83"/>
              <a:gd name="T45" fmla="*/ 62 h 176"/>
              <a:gd name="T46" fmla="*/ 38 w 83"/>
              <a:gd name="T47" fmla="*/ 59 h 176"/>
              <a:gd name="T48" fmla="*/ 28 w 83"/>
              <a:gd name="T49" fmla="*/ 60 h 176"/>
              <a:gd name="T50" fmla="*/ 63 w 83"/>
              <a:gd name="T51" fmla="*/ 72 h 176"/>
              <a:gd name="T52" fmla="*/ 4 w 83"/>
              <a:gd name="T53" fmla="*/ 72 h 176"/>
              <a:gd name="T54" fmla="*/ 0 w 83"/>
              <a:gd name="T55" fmla="*/ 76 h 176"/>
              <a:gd name="T56" fmla="*/ 34 w 83"/>
              <a:gd name="T57" fmla="*/ 176 h 176"/>
              <a:gd name="T58" fmla="*/ 67 w 83"/>
              <a:gd name="T59" fmla="*/ 76 h 176"/>
              <a:gd name="T60" fmla="*/ 63 w 83"/>
              <a:gd name="T61" fmla="*/ 72 h 176"/>
              <a:gd name="T62" fmla="*/ 32 w 83"/>
              <a:gd name="T63" fmla="*/ 97 h 176"/>
              <a:gd name="T64" fmla="*/ 32 w 83"/>
              <a:gd name="T65" fmla="*/ 74 h 176"/>
              <a:gd name="T66" fmla="*/ 8 w 83"/>
              <a:gd name="T67" fmla="*/ 68 h 176"/>
              <a:gd name="T68" fmla="*/ 32 w 83"/>
              <a:gd name="T69" fmla="*/ 110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83" h="176">
                <a:moveTo>
                  <a:pt x="30" y="58"/>
                </a:moveTo>
                <a:cubicBezTo>
                  <a:pt x="38" y="58"/>
                  <a:pt x="38" y="58"/>
                  <a:pt x="38" y="58"/>
                </a:cubicBezTo>
                <a:cubicBezTo>
                  <a:pt x="39" y="58"/>
                  <a:pt x="39" y="58"/>
                  <a:pt x="39" y="57"/>
                </a:cubicBezTo>
                <a:cubicBezTo>
                  <a:pt x="39" y="56"/>
                  <a:pt x="39" y="56"/>
                  <a:pt x="38" y="56"/>
                </a:cubicBezTo>
                <a:cubicBezTo>
                  <a:pt x="30" y="56"/>
                  <a:pt x="30" y="56"/>
                  <a:pt x="30" y="56"/>
                </a:cubicBezTo>
                <a:cubicBezTo>
                  <a:pt x="29" y="56"/>
                  <a:pt x="28" y="56"/>
                  <a:pt x="28" y="57"/>
                </a:cubicBezTo>
                <a:cubicBezTo>
                  <a:pt x="28" y="58"/>
                  <a:pt x="29" y="58"/>
                  <a:pt x="30" y="58"/>
                </a:cubicBezTo>
                <a:close/>
                <a:moveTo>
                  <a:pt x="73" y="4"/>
                </a:moveTo>
                <a:cubicBezTo>
                  <a:pt x="65" y="1"/>
                  <a:pt x="58" y="3"/>
                  <a:pt x="51" y="6"/>
                </a:cubicBezTo>
                <a:cubicBezTo>
                  <a:pt x="43" y="9"/>
                  <a:pt x="37" y="11"/>
                  <a:pt x="32" y="1"/>
                </a:cubicBezTo>
                <a:cubicBezTo>
                  <a:pt x="32" y="0"/>
                  <a:pt x="30" y="0"/>
                  <a:pt x="30" y="0"/>
                </a:cubicBezTo>
                <a:cubicBezTo>
                  <a:pt x="29" y="1"/>
                  <a:pt x="28" y="2"/>
                  <a:pt x="29" y="3"/>
                </a:cubicBezTo>
                <a:cubicBezTo>
                  <a:pt x="35" y="16"/>
                  <a:pt x="44" y="12"/>
                  <a:pt x="53" y="9"/>
                </a:cubicBezTo>
                <a:cubicBezTo>
                  <a:pt x="59" y="7"/>
                  <a:pt x="65" y="5"/>
                  <a:pt x="71" y="7"/>
                </a:cubicBezTo>
                <a:cubicBezTo>
                  <a:pt x="78" y="10"/>
                  <a:pt x="79" y="16"/>
                  <a:pt x="77" y="21"/>
                </a:cubicBezTo>
                <a:cubicBezTo>
                  <a:pt x="75" y="28"/>
                  <a:pt x="67" y="35"/>
                  <a:pt x="57" y="33"/>
                </a:cubicBezTo>
                <a:cubicBezTo>
                  <a:pt x="49" y="31"/>
                  <a:pt x="43" y="32"/>
                  <a:pt x="38" y="36"/>
                </a:cubicBezTo>
                <a:cubicBezTo>
                  <a:pt x="33" y="40"/>
                  <a:pt x="32" y="47"/>
                  <a:pt x="32" y="49"/>
                </a:cubicBezTo>
                <a:cubicBezTo>
                  <a:pt x="30" y="49"/>
                  <a:pt x="30" y="49"/>
                  <a:pt x="30" y="49"/>
                </a:cubicBezTo>
                <a:cubicBezTo>
                  <a:pt x="29" y="49"/>
                  <a:pt x="28" y="49"/>
                  <a:pt x="28" y="50"/>
                </a:cubicBezTo>
                <a:cubicBezTo>
                  <a:pt x="28" y="51"/>
                  <a:pt x="29" y="51"/>
                  <a:pt x="30" y="51"/>
                </a:cubicBezTo>
                <a:cubicBezTo>
                  <a:pt x="38" y="51"/>
                  <a:pt x="38" y="51"/>
                  <a:pt x="38" y="51"/>
                </a:cubicBezTo>
                <a:cubicBezTo>
                  <a:pt x="39" y="51"/>
                  <a:pt x="39" y="51"/>
                  <a:pt x="39" y="50"/>
                </a:cubicBezTo>
                <a:cubicBezTo>
                  <a:pt x="39" y="49"/>
                  <a:pt x="39" y="49"/>
                  <a:pt x="38" y="49"/>
                </a:cubicBezTo>
                <a:cubicBezTo>
                  <a:pt x="36" y="49"/>
                  <a:pt x="36" y="49"/>
                  <a:pt x="36" y="49"/>
                </a:cubicBezTo>
                <a:cubicBezTo>
                  <a:pt x="36" y="47"/>
                  <a:pt x="37" y="42"/>
                  <a:pt x="41" y="39"/>
                </a:cubicBezTo>
                <a:cubicBezTo>
                  <a:pt x="44" y="36"/>
                  <a:pt x="49" y="35"/>
                  <a:pt x="56" y="36"/>
                </a:cubicBezTo>
                <a:cubicBezTo>
                  <a:pt x="69" y="39"/>
                  <a:pt x="79" y="31"/>
                  <a:pt x="81" y="22"/>
                </a:cubicBezTo>
                <a:cubicBezTo>
                  <a:pt x="83" y="14"/>
                  <a:pt x="80" y="7"/>
                  <a:pt x="73" y="4"/>
                </a:cubicBezTo>
                <a:close/>
                <a:moveTo>
                  <a:pt x="30" y="55"/>
                </a:moveTo>
                <a:cubicBezTo>
                  <a:pt x="38" y="55"/>
                  <a:pt x="38" y="55"/>
                  <a:pt x="38" y="55"/>
                </a:cubicBezTo>
                <a:cubicBezTo>
                  <a:pt x="39" y="55"/>
                  <a:pt x="39" y="54"/>
                  <a:pt x="39" y="54"/>
                </a:cubicBezTo>
                <a:cubicBezTo>
                  <a:pt x="39" y="53"/>
                  <a:pt x="39" y="52"/>
                  <a:pt x="38" y="52"/>
                </a:cubicBezTo>
                <a:cubicBezTo>
                  <a:pt x="30" y="52"/>
                  <a:pt x="30" y="52"/>
                  <a:pt x="30" y="52"/>
                </a:cubicBezTo>
                <a:cubicBezTo>
                  <a:pt x="29" y="52"/>
                  <a:pt x="28" y="53"/>
                  <a:pt x="28" y="54"/>
                </a:cubicBezTo>
                <a:cubicBezTo>
                  <a:pt x="28" y="54"/>
                  <a:pt x="29" y="55"/>
                  <a:pt x="30" y="55"/>
                </a:cubicBezTo>
                <a:close/>
                <a:moveTo>
                  <a:pt x="36" y="97"/>
                </a:moveTo>
                <a:cubicBezTo>
                  <a:pt x="36" y="110"/>
                  <a:pt x="36" y="110"/>
                  <a:pt x="36" y="110"/>
                </a:cubicBezTo>
                <a:cubicBezTo>
                  <a:pt x="49" y="108"/>
                  <a:pt x="60" y="92"/>
                  <a:pt x="60" y="72"/>
                </a:cubicBezTo>
                <a:cubicBezTo>
                  <a:pt x="60" y="70"/>
                  <a:pt x="60" y="69"/>
                  <a:pt x="59" y="68"/>
                </a:cubicBezTo>
                <a:cubicBezTo>
                  <a:pt x="59" y="68"/>
                  <a:pt x="47" y="64"/>
                  <a:pt x="36" y="63"/>
                </a:cubicBezTo>
                <a:cubicBezTo>
                  <a:pt x="36" y="74"/>
                  <a:pt x="36" y="74"/>
                  <a:pt x="36" y="74"/>
                </a:cubicBezTo>
                <a:cubicBezTo>
                  <a:pt x="38" y="75"/>
                  <a:pt x="40" y="80"/>
                  <a:pt x="40" y="85"/>
                </a:cubicBezTo>
                <a:cubicBezTo>
                  <a:pt x="40" y="91"/>
                  <a:pt x="38" y="95"/>
                  <a:pt x="36" y="97"/>
                </a:cubicBezTo>
                <a:close/>
                <a:moveTo>
                  <a:pt x="30" y="62"/>
                </a:moveTo>
                <a:cubicBezTo>
                  <a:pt x="38" y="62"/>
                  <a:pt x="38" y="62"/>
                  <a:pt x="38" y="62"/>
                </a:cubicBezTo>
                <a:cubicBezTo>
                  <a:pt x="39" y="62"/>
                  <a:pt x="39" y="61"/>
                  <a:pt x="39" y="60"/>
                </a:cubicBezTo>
                <a:cubicBezTo>
                  <a:pt x="39" y="60"/>
                  <a:pt x="39" y="59"/>
                  <a:pt x="38" y="59"/>
                </a:cubicBezTo>
                <a:cubicBezTo>
                  <a:pt x="30" y="59"/>
                  <a:pt x="30" y="59"/>
                  <a:pt x="30" y="59"/>
                </a:cubicBezTo>
                <a:cubicBezTo>
                  <a:pt x="29" y="59"/>
                  <a:pt x="28" y="60"/>
                  <a:pt x="28" y="60"/>
                </a:cubicBezTo>
                <a:cubicBezTo>
                  <a:pt x="28" y="61"/>
                  <a:pt x="29" y="62"/>
                  <a:pt x="30" y="62"/>
                </a:cubicBezTo>
                <a:close/>
                <a:moveTo>
                  <a:pt x="63" y="72"/>
                </a:moveTo>
                <a:cubicBezTo>
                  <a:pt x="63" y="95"/>
                  <a:pt x="50" y="114"/>
                  <a:pt x="34" y="114"/>
                </a:cubicBezTo>
                <a:cubicBezTo>
                  <a:pt x="17" y="114"/>
                  <a:pt x="4" y="95"/>
                  <a:pt x="4" y="72"/>
                </a:cubicBezTo>
                <a:cubicBezTo>
                  <a:pt x="4" y="70"/>
                  <a:pt x="4" y="69"/>
                  <a:pt x="4" y="68"/>
                </a:cubicBezTo>
                <a:cubicBezTo>
                  <a:pt x="0" y="76"/>
                  <a:pt x="0" y="76"/>
                  <a:pt x="0" y="76"/>
                </a:cubicBezTo>
                <a:cubicBezTo>
                  <a:pt x="0" y="138"/>
                  <a:pt x="0" y="138"/>
                  <a:pt x="0" y="138"/>
                </a:cubicBezTo>
                <a:cubicBezTo>
                  <a:pt x="0" y="159"/>
                  <a:pt x="15" y="176"/>
                  <a:pt x="34" y="176"/>
                </a:cubicBezTo>
                <a:cubicBezTo>
                  <a:pt x="52" y="176"/>
                  <a:pt x="67" y="159"/>
                  <a:pt x="67" y="138"/>
                </a:cubicBezTo>
                <a:cubicBezTo>
                  <a:pt x="67" y="76"/>
                  <a:pt x="67" y="76"/>
                  <a:pt x="67" y="76"/>
                </a:cubicBezTo>
                <a:cubicBezTo>
                  <a:pt x="63" y="68"/>
                  <a:pt x="63" y="68"/>
                  <a:pt x="63" y="68"/>
                </a:cubicBezTo>
                <a:cubicBezTo>
                  <a:pt x="63" y="69"/>
                  <a:pt x="63" y="70"/>
                  <a:pt x="63" y="72"/>
                </a:cubicBezTo>
                <a:close/>
                <a:moveTo>
                  <a:pt x="32" y="110"/>
                </a:moveTo>
                <a:cubicBezTo>
                  <a:pt x="32" y="97"/>
                  <a:pt x="32" y="97"/>
                  <a:pt x="32" y="97"/>
                </a:cubicBezTo>
                <a:cubicBezTo>
                  <a:pt x="29" y="95"/>
                  <a:pt x="28" y="91"/>
                  <a:pt x="28" y="85"/>
                </a:cubicBezTo>
                <a:cubicBezTo>
                  <a:pt x="28" y="80"/>
                  <a:pt x="29" y="75"/>
                  <a:pt x="32" y="74"/>
                </a:cubicBezTo>
                <a:cubicBezTo>
                  <a:pt x="32" y="63"/>
                  <a:pt x="32" y="63"/>
                  <a:pt x="32" y="63"/>
                </a:cubicBezTo>
                <a:cubicBezTo>
                  <a:pt x="21" y="63"/>
                  <a:pt x="8" y="68"/>
                  <a:pt x="8" y="68"/>
                </a:cubicBezTo>
                <a:cubicBezTo>
                  <a:pt x="8" y="69"/>
                  <a:pt x="8" y="70"/>
                  <a:pt x="8" y="72"/>
                </a:cubicBezTo>
                <a:cubicBezTo>
                  <a:pt x="8" y="92"/>
                  <a:pt x="18" y="108"/>
                  <a:pt x="32" y="11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Freeform 25"/>
          <p:cNvSpPr>
            <a:spLocks noEditPoints="1"/>
          </p:cNvSpPr>
          <p:nvPr/>
        </p:nvSpPr>
        <p:spPr bwMode="auto">
          <a:xfrm>
            <a:off x="5983813" y="2914256"/>
            <a:ext cx="263163" cy="223087"/>
          </a:xfrm>
          <a:custGeom>
            <a:avLst/>
            <a:gdLst>
              <a:gd name="T0" fmla="*/ 89 w 160"/>
              <a:gd name="T1" fmla="*/ 48 h 136"/>
              <a:gd name="T2" fmla="*/ 105 w 160"/>
              <a:gd name="T3" fmla="*/ 48 h 136"/>
              <a:gd name="T4" fmla="*/ 40 w 160"/>
              <a:gd name="T5" fmla="*/ 40 h 136"/>
              <a:gd name="T6" fmla="*/ 40 w 160"/>
              <a:gd name="T7" fmla="*/ 56 h 136"/>
              <a:gd name="T8" fmla="*/ 40 w 160"/>
              <a:gd name="T9" fmla="*/ 40 h 136"/>
              <a:gd name="T10" fmla="*/ 60 w 160"/>
              <a:gd name="T11" fmla="*/ 48 h 136"/>
              <a:gd name="T12" fmla="*/ 77 w 160"/>
              <a:gd name="T13" fmla="*/ 48 h 136"/>
              <a:gd name="T14" fmla="*/ 160 w 160"/>
              <a:gd name="T15" fmla="*/ 93 h 136"/>
              <a:gd name="T16" fmla="*/ 133 w 160"/>
              <a:gd name="T17" fmla="*/ 49 h 136"/>
              <a:gd name="T18" fmla="*/ 0 w 160"/>
              <a:gd name="T19" fmla="*/ 49 h 136"/>
              <a:gd name="T20" fmla="*/ 21 w 160"/>
              <a:gd name="T21" fmla="*/ 113 h 136"/>
              <a:gd name="T22" fmla="*/ 25 w 160"/>
              <a:gd name="T23" fmla="*/ 118 h 136"/>
              <a:gd name="T24" fmla="*/ 49 w 160"/>
              <a:gd name="T25" fmla="*/ 97 h 136"/>
              <a:gd name="T26" fmla="*/ 77 w 160"/>
              <a:gd name="T27" fmla="*/ 98 h 136"/>
              <a:gd name="T28" fmla="*/ 130 w 160"/>
              <a:gd name="T29" fmla="*/ 123 h 136"/>
              <a:gd name="T30" fmla="*/ 145 w 160"/>
              <a:gd name="T31" fmla="*/ 136 h 136"/>
              <a:gd name="T32" fmla="*/ 147 w 160"/>
              <a:gd name="T33" fmla="*/ 133 h 136"/>
              <a:gd name="T34" fmla="*/ 160 w 160"/>
              <a:gd name="T35" fmla="*/ 93 h 136"/>
              <a:gd name="T36" fmla="*/ 48 w 160"/>
              <a:gd name="T37" fmla="*/ 89 h 136"/>
              <a:gd name="T38" fmla="*/ 30 w 160"/>
              <a:gd name="T39" fmla="*/ 104 h 136"/>
              <a:gd name="T40" fmla="*/ 8 w 160"/>
              <a:gd name="T41" fmla="*/ 49 h 136"/>
              <a:gd name="T42" fmla="*/ 126 w 160"/>
              <a:gd name="T43" fmla="*/ 49 h 136"/>
              <a:gd name="T44" fmla="*/ 143 w 160"/>
              <a:gd name="T45" fmla="*/ 112 h 136"/>
              <a:gd name="T46" fmla="*/ 130 w 160"/>
              <a:gd name="T47" fmla="*/ 118 h 136"/>
              <a:gd name="T48" fmla="*/ 118 w 160"/>
              <a:gd name="T49" fmla="*/ 119 h 136"/>
              <a:gd name="T50" fmla="*/ 129 w 160"/>
              <a:gd name="T51" fmla="*/ 67 h 136"/>
              <a:gd name="T52" fmla="*/ 143 w 160"/>
              <a:gd name="T53" fmla="*/ 112 h 136"/>
              <a:gd name="T54" fmla="*/ 130 w 160"/>
              <a:gd name="T55" fmla="*/ 92 h 136"/>
              <a:gd name="T56" fmla="*/ 141 w 160"/>
              <a:gd name="T57" fmla="*/ 92 h 136"/>
              <a:gd name="T58" fmla="*/ 117 w 160"/>
              <a:gd name="T59" fmla="*/ 87 h 136"/>
              <a:gd name="T60" fmla="*/ 117 w 160"/>
              <a:gd name="T61" fmla="*/ 97 h 136"/>
              <a:gd name="T62" fmla="*/ 117 w 160"/>
              <a:gd name="T63" fmla="*/ 87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60" h="136">
                <a:moveTo>
                  <a:pt x="97" y="40"/>
                </a:moveTo>
                <a:cubicBezTo>
                  <a:pt x="93" y="40"/>
                  <a:pt x="89" y="44"/>
                  <a:pt x="89" y="48"/>
                </a:cubicBezTo>
                <a:cubicBezTo>
                  <a:pt x="89" y="53"/>
                  <a:pt x="93" y="56"/>
                  <a:pt x="97" y="56"/>
                </a:cubicBezTo>
                <a:cubicBezTo>
                  <a:pt x="102" y="56"/>
                  <a:pt x="105" y="53"/>
                  <a:pt x="105" y="48"/>
                </a:cubicBezTo>
                <a:cubicBezTo>
                  <a:pt x="105" y="44"/>
                  <a:pt x="102" y="40"/>
                  <a:pt x="97" y="40"/>
                </a:cubicBezTo>
                <a:close/>
                <a:moveTo>
                  <a:pt x="40" y="40"/>
                </a:moveTo>
                <a:cubicBezTo>
                  <a:pt x="35" y="40"/>
                  <a:pt x="32" y="44"/>
                  <a:pt x="32" y="48"/>
                </a:cubicBezTo>
                <a:cubicBezTo>
                  <a:pt x="32" y="53"/>
                  <a:pt x="35" y="56"/>
                  <a:pt x="40" y="56"/>
                </a:cubicBezTo>
                <a:cubicBezTo>
                  <a:pt x="44" y="56"/>
                  <a:pt x="48" y="53"/>
                  <a:pt x="48" y="48"/>
                </a:cubicBezTo>
                <a:cubicBezTo>
                  <a:pt x="48" y="44"/>
                  <a:pt x="44" y="40"/>
                  <a:pt x="40" y="40"/>
                </a:cubicBezTo>
                <a:close/>
                <a:moveTo>
                  <a:pt x="69" y="40"/>
                </a:moveTo>
                <a:cubicBezTo>
                  <a:pt x="64" y="40"/>
                  <a:pt x="60" y="44"/>
                  <a:pt x="60" y="48"/>
                </a:cubicBezTo>
                <a:cubicBezTo>
                  <a:pt x="60" y="53"/>
                  <a:pt x="64" y="56"/>
                  <a:pt x="69" y="56"/>
                </a:cubicBezTo>
                <a:cubicBezTo>
                  <a:pt x="73" y="56"/>
                  <a:pt x="77" y="53"/>
                  <a:pt x="77" y="48"/>
                </a:cubicBezTo>
                <a:cubicBezTo>
                  <a:pt x="77" y="44"/>
                  <a:pt x="73" y="40"/>
                  <a:pt x="69" y="40"/>
                </a:cubicBezTo>
                <a:close/>
                <a:moveTo>
                  <a:pt x="160" y="93"/>
                </a:moveTo>
                <a:cubicBezTo>
                  <a:pt x="160" y="79"/>
                  <a:pt x="148" y="67"/>
                  <a:pt x="131" y="63"/>
                </a:cubicBezTo>
                <a:cubicBezTo>
                  <a:pt x="133" y="59"/>
                  <a:pt x="133" y="54"/>
                  <a:pt x="133" y="49"/>
                </a:cubicBezTo>
                <a:cubicBezTo>
                  <a:pt x="133" y="22"/>
                  <a:pt x="104" y="0"/>
                  <a:pt x="67" y="0"/>
                </a:cubicBezTo>
                <a:cubicBezTo>
                  <a:pt x="30" y="0"/>
                  <a:pt x="0" y="22"/>
                  <a:pt x="0" y="49"/>
                </a:cubicBezTo>
                <a:cubicBezTo>
                  <a:pt x="0" y="64"/>
                  <a:pt x="8" y="77"/>
                  <a:pt x="23" y="87"/>
                </a:cubicBezTo>
                <a:cubicBezTo>
                  <a:pt x="24" y="89"/>
                  <a:pt x="23" y="101"/>
                  <a:pt x="21" y="113"/>
                </a:cubicBezTo>
                <a:cubicBezTo>
                  <a:pt x="21" y="115"/>
                  <a:pt x="22" y="116"/>
                  <a:pt x="23" y="117"/>
                </a:cubicBezTo>
                <a:cubicBezTo>
                  <a:pt x="24" y="118"/>
                  <a:pt x="24" y="118"/>
                  <a:pt x="25" y="118"/>
                </a:cubicBezTo>
                <a:cubicBezTo>
                  <a:pt x="26" y="118"/>
                  <a:pt x="27" y="117"/>
                  <a:pt x="28" y="117"/>
                </a:cubicBezTo>
                <a:cubicBezTo>
                  <a:pt x="34" y="110"/>
                  <a:pt x="45" y="100"/>
                  <a:pt x="49" y="97"/>
                </a:cubicBezTo>
                <a:cubicBezTo>
                  <a:pt x="53" y="98"/>
                  <a:pt x="60" y="99"/>
                  <a:pt x="67" y="99"/>
                </a:cubicBezTo>
                <a:cubicBezTo>
                  <a:pt x="70" y="99"/>
                  <a:pt x="74" y="99"/>
                  <a:pt x="77" y="98"/>
                </a:cubicBezTo>
                <a:cubicBezTo>
                  <a:pt x="80" y="113"/>
                  <a:pt x="98" y="124"/>
                  <a:pt x="118" y="124"/>
                </a:cubicBezTo>
                <a:cubicBezTo>
                  <a:pt x="123" y="124"/>
                  <a:pt x="127" y="123"/>
                  <a:pt x="130" y="123"/>
                </a:cubicBezTo>
                <a:cubicBezTo>
                  <a:pt x="132" y="125"/>
                  <a:pt x="139" y="131"/>
                  <a:pt x="143" y="135"/>
                </a:cubicBezTo>
                <a:cubicBezTo>
                  <a:pt x="144" y="136"/>
                  <a:pt x="144" y="136"/>
                  <a:pt x="145" y="136"/>
                </a:cubicBezTo>
                <a:cubicBezTo>
                  <a:pt x="145" y="136"/>
                  <a:pt x="146" y="136"/>
                  <a:pt x="146" y="136"/>
                </a:cubicBezTo>
                <a:cubicBezTo>
                  <a:pt x="147" y="135"/>
                  <a:pt x="147" y="134"/>
                  <a:pt x="147" y="133"/>
                </a:cubicBezTo>
                <a:cubicBezTo>
                  <a:pt x="146" y="125"/>
                  <a:pt x="146" y="118"/>
                  <a:pt x="146" y="116"/>
                </a:cubicBezTo>
                <a:cubicBezTo>
                  <a:pt x="155" y="110"/>
                  <a:pt x="160" y="102"/>
                  <a:pt x="160" y="93"/>
                </a:cubicBezTo>
                <a:close/>
                <a:moveTo>
                  <a:pt x="67" y="91"/>
                </a:moveTo>
                <a:cubicBezTo>
                  <a:pt x="59" y="91"/>
                  <a:pt x="51" y="90"/>
                  <a:pt x="48" y="89"/>
                </a:cubicBezTo>
                <a:cubicBezTo>
                  <a:pt x="48" y="89"/>
                  <a:pt x="48" y="89"/>
                  <a:pt x="48" y="89"/>
                </a:cubicBezTo>
                <a:cubicBezTo>
                  <a:pt x="46" y="89"/>
                  <a:pt x="46" y="89"/>
                  <a:pt x="30" y="104"/>
                </a:cubicBezTo>
                <a:cubicBezTo>
                  <a:pt x="32" y="84"/>
                  <a:pt x="29" y="81"/>
                  <a:pt x="27" y="80"/>
                </a:cubicBezTo>
                <a:cubicBezTo>
                  <a:pt x="15" y="72"/>
                  <a:pt x="8" y="61"/>
                  <a:pt x="8" y="49"/>
                </a:cubicBezTo>
                <a:cubicBezTo>
                  <a:pt x="8" y="26"/>
                  <a:pt x="34" y="8"/>
                  <a:pt x="67" y="8"/>
                </a:cubicBezTo>
                <a:cubicBezTo>
                  <a:pt x="99" y="8"/>
                  <a:pt x="126" y="26"/>
                  <a:pt x="126" y="49"/>
                </a:cubicBezTo>
                <a:cubicBezTo>
                  <a:pt x="126" y="72"/>
                  <a:pt x="99" y="91"/>
                  <a:pt x="67" y="91"/>
                </a:cubicBezTo>
                <a:close/>
                <a:moveTo>
                  <a:pt x="143" y="112"/>
                </a:moveTo>
                <a:cubicBezTo>
                  <a:pt x="142" y="113"/>
                  <a:pt x="140" y="114"/>
                  <a:pt x="141" y="127"/>
                </a:cubicBezTo>
                <a:cubicBezTo>
                  <a:pt x="132" y="118"/>
                  <a:pt x="131" y="118"/>
                  <a:pt x="130" y="118"/>
                </a:cubicBezTo>
                <a:cubicBezTo>
                  <a:pt x="130" y="118"/>
                  <a:pt x="130" y="118"/>
                  <a:pt x="130" y="118"/>
                </a:cubicBezTo>
                <a:cubicBezTo>
                  <a:pt x="128" y="118"/>
                  <a:pt x="123" y="119"/>
                  <a:pt x="118" y="119"/>
                </a:cubicBezTo>
                <a:cubicBezTo>
                  <a:pt x="100" y="119"/>
                  <a:pt x="85" y="110"/>
                  <a:pt x="82" y="98"/>
                </a:cubicBezTo>
                <a:cubicBezTo>
                  <a:pt x="103" y="94"/>
                  <a:pt x="121" y="83"/>
                  <a:pt x="129" y="67"/>
                </a:cubicBezTo>
                <a:cubicBezTo>
                  <a:pt x="144" y="71"/>
                  <a:pt x="156" y="81"/>
                  <a:pt x="156" y="93"/>
                </a:cubicBezTo>
                <a:cubicBezTo>
                  <a:pt x="156" y="100"/>
                  <a:pt x="151" y="107"/>
                  <a:pt x="143" y="112"/>
                </a:cubicBezTo>
                <a:close/>
                <a:moveTo>
                  <a:pt x="135" y="87"/>
                </a:moveTo>
                <a:cubicBezTo>
                  <a:pt x="132" y="87"/>
                  <a:pt x="130" y="89"/>
                  <a:pt x="130" y="92"/>
                </a:cubicBezTo>
                <a:cubicBezTo>
                  <a:pt x="130" y="95"/>
                  <a:pt x="132" y="97"/>
                  <a:pt x="135" y="97"/>
                </a:cubicBezTo>
                <a:cubicBezTo>
                  <a:pt x="138" y="97"/>
                  <a:pt x="141" y="95"/>
                  <a:pt x="141" y="92"/>
                </a:cubicBezTo>
                <a:cubicBezTo>
                  <a:pt x="141" y="89"/>
                  <a:pt x="138" y="87"/>
                  <a:pt x="135" y="87"/>
                </a:cubicBezTo>
                <a:close/>
                <a:moveTo>
                  <a:pt x="117" y="87"/>
                </a:moveTo>
                <a:cubicBezTo>
                  <a:pt x="114" y="87"/>
                  <a:pt x="112" y="89"/>
                  <a:pt x="112" y="92"/>
                </a:cubicBezTo>
                <a:cubicBezTo>
                  <a:pt x="112" y="95"/>
                  <a:pt x="114" y="97"/>
                  <a:pt x="117" y="97"/>
                </a:cubicBezTo>
                <a:cubicBezTo>
                  <a:pt x="120" y="97"/>
                  <a:pt x="122" y="95"/>
                  <a:pt x="122" y="92"/>
                </a:cubicBezTo>
                <a:cubicBezTo>
                  <a:pt x="122" y="89"/>
                  <a:pt x="120" y="87"/>
                  <a:pt x="117" y="8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Freeform 26"/>
          <p:cNvSpPr>
            <a:spLocks noEditPoints="1"/>
          </p:cNvSpPr>
          <p:nvPr/>
        </p:nvSpPr>
        <p:spPr bwMode="auto">
          <a:xfrm>
            <a:off x="6097360" y="4912689"/>
            <a:ext cx="247133" cy="199042"/>
          </a:xfrm>
          <a:custGeom>
            <a:avLst/>
            <a:gdLst>
              <a:gd name="T0" fmla="*/ 124 w 151"/>
              <a:gd name="T1" fmla="*/ 0 h 122"/>
              <a:gd name="T2" fmla="*/ 96 w 151"/>
              <a:gd name="T3" fmla="*/ 0 h 122"/>
              <a:gd name="T4" fmla="*/ 96 w 151"/>
              <a:gd name="T5" fmla="*/ 9 h 122"/>
              <a:gd name="T6" fmla="*/ 124 w 151"/>
              <a:gd name="T7" fmla="*/ 28 h 122"/>
              <a:gd name="T8" fmla="*/ 124 w 151"/>
              <a:gd name="T9" fmla="*/ 0 h 122"/>
              <a:gd name="T10" fmla="*/ 25 w 151"/>
              <a:gd name="T11" fmla="*/ 64 h 122"/>
              <a:gd name="T12" fmla="*/ 25 w 151"/>
              <a:gd name="T13" fmla="*/ 122 h 122"/>
              <a:gd name="T14" fmla="*/ 56 w 151"/>
              <a:gd name="T15" fmla="*/ 122 h 122"/>
              <a:gd name="T16" fmla="*/ 56 w 151"/>
              <a:gd name="T17" fmla="*/ 99 h 122"/>
              <a:gd name="T18" fmla="*/ 75 w 151"/>
              <a:gd name="T19" fmla="*/ 77 h 122"/>
              <a:gd name="T20" fmla="*/ 94 w 151"/>
              <a:gd name="T21" fmla="*/ 99 h 122"/>
              <a:gd name="T22" fmla="*/ 94 w 151"/>
              <a:gd name="T23" fmla="*/ 122 h 122"/>
              <a:gd name="T24" fmla="*/ 126 w 151"/>
              <a:gd name="T25" fmla="*/ 122 h 122"/>
              <a:gd name="T26" fmla="*/ 126 w 151"/>
              <a:gd name="T27" fmla="*/ 64 h 122"/>
              <a:gd name="T28" fmla="*/ 76 w 151"/>
              <a:gd name="T29" fmla="*/ 31 h 122"/>
              <a:gd name="T30" fmla="*/ 25 w 151"/>
              <a:gd name="T31" fmla="*/ 64 h 122"/>
              <a:gd name="T32" fmla="*/ 143 w 151"/>
              <a:gd name="T33" fmla="*/ 49 h 122"/>
              <a:gd name="T34" fmla="*/ 83 w 151"/>
              <a:gd name="T35" fmla="*/ 8 h 122"/>
              <a:gd name="T36" fmla="*/ 83 w 151"/>
              <a:gd name="T37" fmla="*/ 8 h 122"/>
              <a:gd name="T38" fmla="*/ 81 w 151"/>
              <a:gd name="T39" fmla="*/ 7 h 122"/>
              <a:gd name="T40" fmla="*/ 80 w 151"/>
              <a:gd name="T41" fmla="*/ 7 h 122"/>
              <a:gd name="T42" fmla="*/ 78 w 151"/>
              <a:gd name="T43" fmla="*/ 6 h 122"/>
              <a:gd name="T44" fmla="*/ 77 w 151"/>
              <a:gd name="T45" fmla="*/ 6 h 122"/>
              <a:gd name="T46" fmla="*/ 75 w 151"/>
              <a:gd name="T47" fmla="*/ 6 h 122"/>
              <a:gd name="T48" fmla="*/ 75 w 151"/>
              <a:gd name="T49" fmla="*/ 6 h 122"/>
              <a:gd name="T50" fmla="*/ 71 w 151"/>
              <a:gd name="T51" fmla="*/ 6 h 122"/>
              <a:gd name="T52" fmla="*/ 71 w 151"/>
              <a:gd name="T53" fmla="*/ 7 h 122"/>
              <a:gd name="T54" fmla="*/ 70 w 151"/>
              <a:gd name="T55" fmla="*/ 7 h 122"/>
              <a:gd name="T56" fmla="*/ 68 w 151"/>
              <a:gd name="T57" fmla="*/ 8 h 122"/>
              <a:gd name="T58" fmla="*/ 68 w 151"/>
              <a:gd name="T59" fmla="*/ 8 h 122"/>
              <a:gd name="T60" fmla="*/ 7 w 151"/>
              <a:gd name="T61" fmla="*/ 49 h 122"/>
              <a:gd name="T62" fmla="*/ 4 w 151"/>
              <a:gd name="T63" fmla="*/ 67 h 122"/>
              <a:gd name="T64" fmla="*/ 15 w 151"/>
              <a:gd name="T65" fmla="*/ 73 h 122"/>
              <a:gd name="T66" fmla="*/ 20 w 151"/>
              <a:gd name="T67" fmla="*/ 72 h 122"/>
              <a:gd name="T68" fmla="*/ 20 w 151"/>
              <a:gd name="T69" fmla="*/ 61 h 122"/>
              <a:gd name="T70" fmla="*/ 76 w 151"/>
              <a:gd name="T71" fmla="*/ 24 h 122"/>
              <a:gd name="T72" fmla="*/ 131 w 151"/>
              <a:gd name="T73" fmla="*/ 61 h 122"/>
              <a:gd name="T74" fmla="*/ 131 w 151"/>
              <a:gd name="T75" fmla="*/ 72 h 122"/>
              <a:gd name="T76" fmla="*/ 136 w 151"/>
              <a:gd name="T77" fmla="*/ 73 h 122"/>
              <a:gd name="T78" fmla="*/ 147 w 151"/>
              <a:gd name="T79" fmla="*/ 67 h 122"/>
              <a:gd name="T80" fmla="*/ 143 w 151"/>
              <a:gd name="T81" fmla="*/ 49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51" h="122">
                <a:moveTo>
                  <a:pt x="124" y="0"/>
                </a:moveTo>
                <a:cubicBezTo>
                  <a:pt x="96" y="0"/>
                  <a:pt x="96" y="0"/>
                  <a:pt x="96" y="0"/>
                </a:cubicBezTo>
                <a:cubicBezTo>
                  <a:pt x="96" y="9"/>
                  <a:pt x="96" y="9"/>
                  <a:pt x="96" y="9"/>
                </a:cubicBezTo>
                <a:cubicBezTo>
                  <a:pt x="124" y="28"/>
                  <a:pt x="124" y="28"/>
                  <a:pt x="124" y="28"/>
                </a:cubicBezTo>
                <a:lnTo>
                  <a:pt x="124" y="0"/>
                </a:lnTo>
                <a:close/>
                <a:moveTo>
                  <a:pt x="25" y="64"/>
                </a:moveTo>
                <a:cubicBezTo>
                  <a:pt x="25" y="122"/>
                  <a:pt x="25" y="122"/>
                  <a:pt x="25" y="122"/>
                </a:cubicBezTo>
                <a:cubicBezTo>
                  <a:pt x="56" y="122"/>
                  <a:pt x="56" y="122"/>
                  <a:pt x="56" y="122"/>
                </a:cubicBezTo>
                <a:cubicBezTo>
                  <a:pt x="56" y="99"/>
                  <a:pt x="56" y="99"/>
                  <a:pt x="56" y="99"/>
                </a:cubicBezTo>
                <a:cubicBezTo>
                  <a:pt x="56" y="84"/>
                  <a:pt x="63" y="77"/>
                  <a:pt x="75" y="77"/>
                </a:cubicBezTo>
                <a:cubicBezTo>
                  <a:pt x="88" y="77"/>
                  <a:pt x="94" y="84"/>
                  <a:pt x="94" y="99"/>
                </a:cubicBezTo>
                <a:cubicBezTo>
                  <a:pt x="94" y="122"/>
                  <a:pt x="94" y="122"/>
                  <a:pt x="94" y="122"/>
                </a:cubicBezTo>
                <a:cubicBezTo>
                  <a:pt x="126" y="122"/>
                  <a:pt x="126" y="122"/>
                  <a:pt x="126" y="122"/>
                </a:cubicBezTo>
                <a:cubicBezTo>
                  <a:pt x="126" y="64"/>
                  <a:pt x="126" y="64"/>
                  <a:pt x="126" y="64"/>
                </a:cubicBezTo>
                <a:cubicBezTo>
                  <a:pt x="76" y="31"/>
                  <a:pt x="76" y="31"/>
                  <a:pt x="76" y="31"/>
                </a:cubicBezTo>
                <a:lnTo>
                  <a:pt x="25" y="64"/>
                </a:lnTo>
                <a:close/>
                <a:moveTo>
                  <a:pt x="143" y="49"/>
                </a:moveTo>
                <a:cubicBezTo>
                  <a:pt x="83" y="8"/>
                  <a:pt x="83" y="8"/>
                  <a:pt x="83" y="8"/>
                </a:cubicBezTo>
                <a:cubicBezTo>
                  <a:pt x="83" y="8"/>
                  <a:pt x="83" y="8"/>
                  <a:pt x="83" y="8"/>
                </a:cubicBezTo>
                <a:cubicBezTo>
                  <a:pt x="82" y="7"/>
                  <a:pt x="81" y="7"/>
                  <a:pt x="81" y="7"/>
                </a:cubicBezTo>
                <a:cubicBezTo>
                  <a:pt x="81" y="7"/>
                  <a:pt x="80" y="7"/>
                  <a:pt x="80" y="7"/>
                </a:cubicBezTo>
                <a:cubicBezTo>
                  <a:pt x="80" y="6"/>
                  <a:pt x="79" y="6"/>
                  <a:pt x="78" y="6"/>
                </a:cubicBezTo>
                <a:cubicBezTo>
                  <a:pt x="78" y="6"/>
                  <a:pt x="77" y="6"/>
                  <a:pt x="77" y="6"/>
                </a:cubicBezTo>
                <a:cubicBezTo>
                  <a:pt x="76" y="6"/>
                  <a:pt x="76" y="6"/>
                  <a:pt x="75" y="6"/>
                </a:cubicBezTo>
                <a:cubicBezTo>
                  <a:pt x="75" y="6"/>
                  <a:pt x="75" y="6"/>
                  <a:pt x="75" y="6"/>
                </a:cubicBezTo>
                <a:cubicBezTo>
                  <a:pt x="74" y="6"/>
                  <a:pt x="72" y="6"/>
                  <a:pt x="71" y="6"/>
                </a:cubicBezTo>
                <a:cubicBezTo>
                  <a:pt x="71" y="6"/>
                  <a:pt x="71" y="7"/>
                  <a:pt x="71" y="7"/>
                </a:cubicBezTo>
                <a:cubicBezTo>
                  <a:pt x="70" y="7"/>
                  <a:pt x="70" y="7"/>
                  <a:pt x="70" y="7"/>
                </a:cubicBezTo>
                <a:cubicBezTo>
                  <a:pt x="69" y="7"/>
                  <a:pt x="69" y="7"/>
                  <a:pt x="68" y="8"/>
                </a:cubicBezTo>
                <a:cubicBezTo>
                  <a:pt x="68" y="8"/>
                  <a:pt x="68" y="8"/>
                  <a:pt x="68" y="8"/>
                </a:cubicBezTo>
                <a:cubicBezTo>
                  <a:pt x="7" y="49"/>
                  <a:pt x="7" y="49"/>
                  <a:pt x="7" y="49"/>
                </a:cubicBezTo>
                <a:cubicBezTo>
                  <a:pt x="1" y="53"/>
                  <a:pt x="0" y="61"/>
                  <a:pt x="4" y="67"/>
                </a:cubicBezTo>
                <a:cubicBezTo>
                  <a:pt x="6" y="71"/>
                  <a:pt x="10" y="73"/>
                  <a:pt x="15" y="73"/>
                </a:cubicBezTo>
                <a:cubicBezTo>
                  <a:pt x="16" y="73"/>
                  <a:pt x="18" y="72"/>
                  <a:pt x="20" y="72"/>
                </a:cubicBezTo>
                <a:cubicBezTo>
                  <a:pt x="20" y="61"/>
                  <a:pt x="20" y="61"/>
                  <a:pt x="20" y="61"/>
                </a:cubicBezTo>
                <a:cubicBezTo>
                  <a:pt x="76" y="24"/>
                  <a:pt x="76" y="24"/>
                  <a:pt x="76" y="24"/>
                </a:cubicBezTo>
                <a:cubicBezTo>
                  <a:pt x="131" y="61"/>
                  <a:pt x="131" y="61"/>
                  <a:pt x="131" y="61"/>
                </a:cubicBezTo>
                <a:cubicBezTo>
                  <a:pt x="131" y="72"/>
                  <a:pt x="131" y="72"/>
                  <a:pt x="131" y="72"/>
                </a:cubicBezTo>
                <a:cubicBezTo>
                  <a:pt x="133" y="72"/>
                  <a:pt x="135" y="73"/>
                  <a:pt x="136" y="73"/>
                </a:cubicBezTo>
                <a:cubicBezTo>
                  <a:pt x="140" y="73"/>
                  <a:pt x="145" y="71"/>
                  <a:pt x="147" y="67"/>
                </a:cubicBezTo>
                <a:cubicBezTo>
                  <a:pt x="151" y="61"/>
                  <a:pt x="149" y="53"/>
                  <a:pt x="143" y="49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5120194" y="3733601"/>
            <a:ext cx="169633" cy="169632"/>
            <a:chOff x="3416301" y="3005930"/>
            <a:chExt cx="133351" cy="133350"/>
          </a:xfrm>
        </p:grpSpPr>
        <p:sp>
          <p:nvSpPr>
            <p:cNvPr id="15" name="Freeform 17"/>
            <p:cNvSpPr>
              <a:spLocks noEditPoints="1"/>
            </p:cNvSpPr>
            <p:nvPr/>
          </p:nvSpPr>
          <p:spPr bwMode="auto">
            <a:xfrm>
              <a:off x="3481389" y="3005930"/>
              <a:ext cx="68263" cy="133350"/>
            </a:xfrm>
            <a:custGeom>
              <a:avLst/>
              <a:gdLst>
                <a:gd name="T0" fmla="*/ 30 w 35"/>
                <a:gd name="T1" fmla="*/ 36 h 68"/>
                <a:gd name="T2" fmla="*/ 30 w 35"/>
                <a:gd name="T3" fmla="*/ 24 h 68"/>
                <a:gd name="T4" fmla="*/ 21 w 35"/>
                <a:gd name="T5" fmla="*/ 17 h 68"/>
                <a:gd name="T6" fmla="*/ 19 w 35"/>
                <a:gd name="T7" fmla="*/ 17 h 68"/>
                <a:gd name="T8" fmla="*/ 21 w 35"/>
                <a:gd name="T9" fmla="*/ 31 h 68"/>
                <a:gd name="T10" fmla="*/ 18 w 35"/>
                <a:gd name="T11" fmla="*/ 33 h 68"/>
                <a:gd name="T12" fmla="*/ 15 w 35"/>
                <a:gd name="T13" fmla="*/ 31 h 68"/>
                <a:gd name="T14" fmla="*/ 16 w 35"/>
                <a:gd name="T15" fmla="*/ 17 h 68"/>
                <a:gd name="T16" fmla="*/ 14 w 35"/>
                <a:gd name="T17" fmla="*/ 17 h 68"/>
                <a:gd name="T18" fmla="*/ 5 w 35"/>
                <a:gd name="T19" fmla="*/ 24 h 68"/>
                <a:gd name="T20" fmla="*/ 5 w 35"/>
                <a:gd name="T21" fmla="*/ 36 h 68"/>
                <a:gd name="T22" fmla="*/ 0 w 35"/>
                <a:gd name="T23" fmla="*/ 36 h 68"/>
                <a:gd name="T24" fmla="*/ 0 w 35"/>
                <a:gd name="T25" fmla="*/ 39 h 68"/>
                <a:gd name="T26" fmla="*/ 4 w 35"/>
                <a:gd name="T27" fmla="*/ 39 h 68"/>
                <a:gd name="T28" fmla="*/ 4 w 35"/>
                <a:gd name="T29" fmla="*/ 68 h 68"/>
                <a:gd name="T30" fmla="*/ 31 w 35"/>
                <a:gd name="T31" fmla="*/ 68 h 68"/>
                <a:gd name="T32" fmla="*/ 31 w 35"/>
                <a:gd name="T33" fmla="*/ 39 h 68"/>
                <a:gd name="T34" fmla="*/ 35 w 35"/>
                <a:gd name="T35" fmla="*/ 39 h 68"/>
                <a:gd name="T36" fmla="*/ 35 w 35"/>
                <a:gd name="T37" fmla="*/ 36 h 68"/>
                <a:gd name="T38" fmla="*/ 30 w 35"/>
                <a:gd name="T39" fmla="*/ 36 h 68"/>
                <a:gd name="T40" fmla="*/ 11 w 35"/>
                <a:gd name="T41" fmla="*/ 36 h 68"/>
                <a:gd name="T42" fmla="*/ 9 w 35"/>
                <a:gd name="T43" fmla="*/ 36 h 68"/>
                <a:gd name="T44" fmla="*/ 9 w 35"/>
                <a:gd name="T45" fmla="*/ 26 h 68"/>
                <a:gd name="T46" fmla="*/ 10 w 35"/>
                <a:gd name="T47" fmla="*/ 25 h 68"/>
                <a:gd name="T48" fmla="*/ 11 w 35"/>
                <a:gd name="T49" fmla="*/ 26 h 68"/>
                <a:gd name="T50" fmla="*/ 11 w 35"/>
                <a:gd name="T51" fmla="*/ 36 h 68"/>
                <a:gd name="T52" fmla="*/ 27 w 35"/>
                <a:gd name="T53" fmla="*/ 36 h 68"/>
                <a:gd name="T54" fmla="*/ 25 w 35"/>
                <a:gd name="T55" fmla="*/ 36 h 68"/>
                <a:gd name="T56" fmla="*/ 25 w 35"/>
                <a:gd name="T57" fmla="*/ 26 h 68"/>
                <a:gd name="T58" fmla="*/ 26 w 35"/>
                <a:gd name="T59" fmla="*/ 25 h 68"/>
                <a:gd name="T60" fmla="*/ 27 w 35"/>
                <a:gd name="T61" fmla="*/ 26 h 68"/>
                <a:gd name="T62" fmla="*/ 27 w 35"/>
                <a:gd name="T63" fmla="*/ 36 h 68"/>
                <a:gd name="T64" fmla="*/ 18 w 35"/>
                <a:gd name="T65" fmla="*/ 16 h 68"/>
                <a:gd name="T66" fmla="*/ 26 w 35"/>
                <a:gd name="T67" fmla="*/ 8 h 68"/>
                <a:gd name="T68" fmla="*/ 18 w 35"/>
                <a:gd name="T69" fmla="*/ 0 h 68"/>
                <a:gd name="T70" fmla="*/ 10 w 35"/>
                <a:gd name="T71" fmla="*/ 8 h 68"/>
                <a:gd name="T72" fmla="*/ 18 w 35"/>
                <a:gd name="T73" fmla="*/ 16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5" h="68">
                  <a:moveTo>
                    <a:pt x="30" y="36"/>
                  </a:moveTo>
                  <a:cubicBezTo>
                    <a:pt x="30" y="24"/>
                    <a:pt x="30" y="24"/>
                    <a:pt x="30" y="24"/>
                  </a:cubicBezTo>
                  <a:cubicBezTo>
                    <a:pt x="30" y="19"/>
                    <a:pt x="26" y="17"/>
                    <a:pt x="21" y="17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21" y="31"/>
                    <a:pt x="21" y="31"/>
                    <a:pt x="21" y="31"/>
                  </a:cubicBezTo>
                  <a:cubicBezTo>
                    <a:pt x="18" y="33"/>
                    <a:pt x="18" y="33"/>
                    <a:pt x="18" y="33"/>
                  </a:cubicBezTo>
                  <a:cubicBezTo>
                    <a:pt x="15" y="31"/>
                    <a:pt x="15" y="31"/>
                    <a:pt x="15" y="31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9" y="17"/>
                    <a:pt x="5" y="19"/>
                    <a:pt x="5" y="24"/>
                  </a:cubicBezTo>
                  <a:cubicBezTo>
                    <a:pt x="5" y="36"/>
                    <a:pt x="5" y="36"/>
                    <a:pt x="5" y="36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4" y="39"/>
                    <a:pt x="4" y="39"/>
                    <a:pt x="4" y="39"/>
                  </a:cubicBezTo>
                  <a:cubicBezTo>
                    <a:pt x="4" y="68"/>
                    <a:pt x="4" y="68"/>
                    <a:pt x="4" y="68"/>
                  </a:cubicBezTo>
                  <a:cubicBezTo>
                    <a:pt x="31" y="68"/>
                    <a:pt x="31" y="68"/>
                    <a:pt x="31" y="68"/>
                  </a:cubicBezTo>
                  <a:cubicBezTo>
                    <a:pt x="31" y="39"/>
                    <a:pt x="31" y="39"/>
                    <a:pt x="31" y="39"/>
                  </a:cubicBezTo>
                  <a:cubicBezTo>
                    <a:pt x="35" y="39"/>
                    <a:pt x="35" y="39"/>
                    <a:pt x="35" y="39"/>
                  </a:cubicBezTo>
                  <a:cubicBezTo>
                    <a:pt x="35" y="36"/>
                    <a:pt x="35" y="36"/>
                    <a:pt x="35" y="36"/>
                  </a:cubicBezTo>
                  <a:lnTo>
                    <a:pt x="30" y="36"/>
                  </a:lnTo>
                  <a:close/>
                  <a:moveTo>
                    <a:pt x="11" y="36"/>
                  </a:moveTo>
                  <a:cubicBezTo>
                    <a:pt x="9" y="36"/>
                    <a:pt x="9" y="36"/>
                    <a:pt x="9" y="3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5"/>
                    <a:pt x="10" y="25"/>
                    <a:pt x="10" y="25"/>
                  </a:cubicBezTo>
                  <a:cubicBezTo>
                    <a:pt x="11" y="25"/>
                    <a:pt x="11" y="25"/>
                    <a:pt x="11" y="26"/>
                  </a:cubicBezTo>
                  <a:lnTo>
                    <a:pt x="11" y="36"/>
                  </a:lnTo>
                  <a:close/>
                  <a:moveTo>
                    <a:pt x="27" y="36"/>
                  </a:moveTo>
                  <a:cubicBezTo>
                    <a:pt x="25" y="36"/>
                    <a:pt x="25" y="36"/>
                    <a:pt x="25" y="36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25" y="25"/>
                    <a:pt x="25" y="25"/>
                    <a:pt x="26" y="25"/>
                  </a:cubicBezTo>
                  <a:cubicBezTo>
                    <a:pt x="26" y="25"/>
                    <a:pt x="27" y="25"/>
                    <a:pt x="27" y="26"/>
                  </a:cubicBezTo>
                  <a:lnTo>
                    <a:pt x="27" y="36"/>
                  </a:lnTo>
                  <a:close/>
                  <a:moveTo>
                    <a:pt x="18" y="16"/>
                  </a:moveTo>
                  <a:cubicBezTo>
                    <a:pt x="22" y="16"/>
                    <a:pt x="26" y="12"/>
                    <a:pt x="26" y="8"/>
                  </a:cubicBezTo>
                  <a:cubicBezTo>
                    <a:pt x="26" y="3"/>
                    <a:pt x="22" y="0"/>
                    <a:pt x="18" y="0"/>
                  </a:cubicBezTo>
                  <a:cubicBezTo>
                    <a:pt x="13" y="0"/>
                    <a:pt x="10" y="3"/>
                    <a:pt x="10" y="8"/>
                  </a:cubicBezTo>
                  <a:cubicBezTo>
                    <a:pt x="10" y="12"/>
                    <a:pt x="13" y="16"/>
                    <a:pt x="18" y="16"/>
                  </a:cubicBez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6" name="Freeform 18"/>
            <p:cNvSpPr>
              <a:spLocks/>
            </p:cNvSpPr>
            <p:nvPr/>
          </p:nvSpPr>
          <p:spPr bwMode="auto">
            <a:xfrm>
              <a:off x="3416301" y="3010693"/>
              <a:ext cx="79375" cy="41275"/>
            </a:xfrm>
            <a:custGeom>
              <a:avLst/>
              <a:gdLst>
                <a:gd name="T0" fmla="*/ 34 w 41"/>
                <a:gd name="T1" fmla="*/ 13 h 21"/>
                <a:gd name="T2" fmla="*/ 34 w 41"/>
                <a:gd name="T3" fmla="*/ 7 h 21"/>
                <a:gd name="T4" fmla="*/ 27 w 41"/>
                <a:gd name="T5" fmla="*/ 0 h 21"/>
                <a:gd name="T6" fmla="*/ 7 w 41"/>
                <a:gd name="T7" fmla="*/ 0 h 21"/>
                <a:gd name="T8" fmla="*/ 0 w 41"/>
                <a:gd name="T9" fmla="*/ 7 h 21"/>
                <a:gd name="T10" fmla="*/ 0 w 41"/>
                <a:gd name="T11" fmla="*/ 14 h 21"/>
                <a:gd name="T12" fmla="*/ 7 w 41"/>
                <a:gd name="T13" fmla="*/ 21 h 21"/>
                <a:gd name="T14" fmla="*/ 27 w 41"/>
                <a:gd name="T15" fmla="*/ 21 h 21"/>
                <a:gd name="T16" fmla="*/ 33 w 41"/>
                <a:gd name="T17" fmla="*/ 18 h 21"/>
                <a:gd name="T18" fmla="*/ 41 w 41"/>
                <a:gd name="T19" fmla="*/ 11 h 21"/>
                <a:gd name="T20" fmla="*/ 34 w 41"/>
                <a:gd name="T21" fmla="*/ 1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1" h="21">
                  <a:moveTo>
                    <a:pt x="34" y="13"/>
                  </a:moveTo>
                  <a:cubicBezTo>
                    <a:pt x="34" y="7"/>
                    <a:pt x="34" y="7"/>
                    <a:pt x="34" y="7"/>
                  </a:cubicBezTo>
                  <a:cubicBezTo>
                    <a:pt x="34" y="3"/>
                    <a:pt x="31" y="0"/>
                    <a:pt x="2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8"/>
                    <a:pt x="3" y="21"/>
                    <a:pt x="7" y="21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9" y="21"/>
                    <a:pt x="31" y="20"/>
                    <a:pt x="33" y="18"/>
                  </a:cubicBezTo>
                  <a:cubicBezTo>
                    <a:pt x="41" y="11"/>
                    <a:pt x="41" y="11"/>
                    <a:pt x="41" y="11"/>
                  </a:cubicBezTo>
                  <a:lnTo>
                    <a:pt x="34" y="13"/>
                  </a:lnTo>
                  <a:close/>
                </a:path>
              </a:pathLst>
            </a:custGeom>
            <a:solidFill>
              <a:srgbClr val="8082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5844260" y="4660703"/>
            <a:ext cx="143379" cy="155495"/>
            <a:chOff x="4194176" y="4337843"/>
            <a:chExt cx="112713" cy="122237"/>
          </a:xfrm>
        </p:grpSpPr>
        <p:sp>
          <p:nvSpPr>
            <p:cNvPr id="17" name="Freeform 19"/>
            <p:cNvSpPr>
              <a:spLocks noEditPoints="1"/>
            </p:cNvSpPr>
            <p:nvPr/>
          </p:nvSpPr>
          <p:spPr bwMode="auto">
            <a:xfrm>
              <a:off x="4243389" y="4337843"/>
              <a:ext cx="63500" cy="122237"/>
            </a:xfrm>
            <a:custGeom>
              <a:avLst/>
              <a:gdLst>
                <a:gd name="T0" fmla="*/ 32 w 32"/>
                <a:gd name="T1" fmla="*/ 38 h 63"/>
                <a:gd name="T2" fmla="*/ 32 w 32"/>
                <a:gd name="T3" fmla="*/ 23 h 63"/>
                <a:gd name="T4" fmla="*/ 23 w 32"/>
                <a:gd name="T5" fmla="*/ 16 h 63"/>
                <a:gd name="T6" fmla="*/ 21 w 32"/>
                <a:gd name="T7" fmla="*/ 16 h 63"/>
                <a:gd name="T8" fmla="*/ 23 w 32"/>
                <a:gd name="T9" fmla="*/ 29 h 63"/>
                <a:gd name="T10" fmla="*/ 20 w 32"/>
                <a:gd name="T11" fmla="*/ 31 h 63"/>
                <a:gd name="T12" fmla="*/ 17 w 32"/>
                <a:gd name="T13" fmla="*/ 29 h 63"/>
                <a:gd name="T14" fmla="*/ 18 w 32"/>
                <a:gd name="T15" fmla="*/ 16 h 63"/>
                <a:gd name="T16" fmla="*/ 16 w 32"/>
                <a:gd name="T17" fmla="*/ 16 h 63"/>
                <a:gd name="T18" fmla="*/ 11 w 32"/>
                <a:gd name="T19" fmla="*/ 17 h 63"/>
                <a:gd name="T20" fmla="*/ 10 w 32"/>
                <a:gd name="T21" fmla="*/ 18 h 63"/>
                <a:gd name="T22" fmla="*/ 10 w 32"/>
                <a:gd name="T23" fmla="*/ 18 h 63"/>
                <a:gd name="T24" fmla="*/ 9 w 32"/>
                <a:gd name="T25" fmla="*/ 20 h 63"/>
                <a:gd name="T26" fmla="*/ 1 w 32"/>
                <a:gd name="T27" fmla="*/ 32 h 63"/>
                <a:gd name="T28" fmla="*/ 2 w 32"/>
                <a:gd name="T29" fmla="*/ 36 h 63"/>
                <a:gd name="T30" fmla="*/ 3 w 32"/>
                <a:gd name="T31" fmla="*/ 37 h 63"/>
                <a:gd name="T32" fmla="*/ 6 w 32"/>
                <a:gd name="T33" fmla="*/ 35 h 63"/>
                <a:gd name="T34" fmla="*/ 13 w 32"/>
                <a:gd name="T35" fmla="*/ 24 h 63"/>
                <a:gd name="T36" fmla="*/ 14 w 32"/>
                <a:gd name="T37" fmla="*/ 24 h 63"/>
                <a:gd name="T38" fmla="*/ 14 w 32"/>
                <a:gd name="T39" fmla="*/ 42 h 63"/>
                <a:gd name="T40" fmla="*/ 14 w 32"/>
                <a:gd name="T41" fmla="*/ 42 h 63"/>
                <a:gd name="T42" fmla="*/ 14 w 32"/>
                <a:gd name="T43" fmla="*/ 60 h 63"/>
                <a:gd name="T44" fmla="*/ 16 w 32"/>
                <a:gd name="T45" fmla="*/ 63 h 63"/>
                <a:gd name="T46" fmla="*/ 19 w 32"/>
                <a:gd name="T47" fmla="*/ 60 h 63"/>
                <a:gd name="T48" fmla="*/ 19 w 32"/>
                <a:gd name="T49" fmla="*/ 44 h 63"/>
                <a:gd name="T50" fmla="*/ 21 w 32"/>
                <a:gd name="T51" fmla="*/ 44 h 63"/>
                <a:gd name="T52" fmla="*/ 21 w 32"/>
                <a:gd name="T53" fmla="*/ 60 h 63"/>
                <a:gd name="T54" fmla="*/ 23 w 32"/>
                <a:gd name="T55" fmla="*/ 63 h 63"/>
                <a:gd name="T56" fmla="*/ 26 w 32"/>
                <a:gd name="T57" fmla="*/ 60 h 63"/>
                <a:gd name="T58" fmla="*/ 26 w 32"/>
                <a:gd name="T59" fmla="*/ 44 h 63"/>
                <a:gd name="T60" fmla="*/ 26 w 32"/>
                <a:gd name="T61" fmla="*/ 44 h 63"/>
                <a:gd name="T62" fmla="*/ 26 w 32"/>
                <a:gd name="T63" fmla="*/ 24 h 63"/>
                <a:gd name="T64" fmla="*/ 27 w 32"/>
                <a:gd name="T65" fmla="*/ 23 h 63"/>
                <a:gd name="T66" fmla="*/ 27 w 32"/>
                <a:gd name="T67" fmla="*/ 24 h 63"/>
                <a:gd name="T68" fmla="*/ 27 w 32"/>
                <a:gd name="T69" fmla="*/ 38 h 63"/>
                <a:gd name="T70" fmla="*/ 27 w 32"/>
                <a:gd name="T71" fmla="*/ 38 h 63"/>
                <a:gd name="T72" fmla="*/ 29 w 32"/>
                <a:gd name="T73" fmla="*/ 40 h 63"/>
                <a:gd name="T74" fmla="*/ 29 w 32"/>
                <a:gd name="T75" fmla="*/ 41 h 63"/>
                <a:gd name="T76" fmla="*/ 28 w 32"/>
                <a:gd name="T77" fmla="*/ 41 h 63"/>
                <a:gd name="T78" fmla="*/ 28 w 32"/>
                <a:gd name="T79" fmla="*/ 56 h 63"/>
                <a:gd name="T80" fmla="*/ 31 w 32"/>
                <a:gd name="T81" fmla="*/ 56 h 63"/>
                <a:gd name="T82" fmla="*/ 31 w 32"/>
                <a:gd name="T83" fmla="*/ 41 h 63"/>
                <a:gd name="T84" fmla="*/ 30 w 32"/>
                <a:gd name="T85" fmla="*/ 41 h 63"/>
                <a:gd name="T86" fmla="*/ 30 w 32"/>
                <a:gd name="T87" fmla="*/ 39 h 63"/>
                <a:gd name="T88" fmla="*/ 32 w 32"/>
                <a:gd name="T89" fmla="*/ 38 h 63"/>
                <a:gd name="T90" fmla="*/ 32 w 32"/>
                <a:gd name="T91" fmla="*/ 38 h 63"/>
                <a:gd name="T92" fmla="*/ 32 w 32"/>
                <a:gd name="T93" fmla="*/ 38 h 63"/>
                <a:gd name="T94" fmla="*/ 32 w 32"/>
                <a:gd name="T95" fmla="*/ 38 h 63"/>
                <a:gd name="T96" fmla="*/ 32 w 32"/>
                <a:gd name="T97" fmla="*/ 38 h 63"/>
                <a:gd name="T98" fmla="*/ 20 w 32"/>
                <a:gd name="T99" fmla="*/ 15 h 63"/>
                <a:gd name="T100" fmla="*/ 27 w 32"/>
                <a:gd name="T101" fmla="*/ 8 h 63"/>
                <a:gd name="T102" fmla="*/ 20 w 32"/>
                <a:gd name="T103" fmla="*/ 0 h 63"/>
                <a:gd name="T104" fmla="*/ 12 w 32"/>
                <a:gd name="T105" fmla="*/ 8 h 63"/>
                <a:gd name="T106" fmla="*/ 20 w 32"/>
                <a:gd name="T107" fmla="*/ 15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2" h="63">
                  <a:moveTo>
                    <a:pt x="32" y="38"/>
                  </a:moveTo>
                  <a:cubicBezTo>
                    <a:pt x="32" y="23"/>
                    <a:pt x="32" y="23"/>
                    <a:pt x="32" y="23"/>
                  </a:cubicBezTo>
                  <a:cubicBezTo>
                    <a:pt x="32" y="18"/>
                    <a:pt x="27" y="16"/>
                    <a:pt x="23" y="16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3" y="29"/>
                    <a:pt x="23" y="29"/>
                    <a:pt x="23" y="29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17" y="29"/>
                    <a:pt x="17" y="29"/>
                    <a:pt x="17" y="29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4" y="16"/>
                    <a:pt x="13" y="16"/>
                    <a:pt x="11" y="17"/>
                  </a:cubicBezTo>
                  <a:cubicBezTo>
                    <a:pt x="11" y="17"/>
                    <a:pt x="10" y="18"/>
                    <a:pt x="10" y="1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9" y="19"/>
                    <a:pt x="9" y="19"/>
                    <a:pt x="9" y="20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0" y="34"/>
                    <a:pt x="0" y="35"/>
                    <a:pt x="2" y="36"/>
                  </a:cubicBezTo>
                  <a:cubicBezTo>
                    <a:pt x="2" y="37"/>
                    <a:pt x="3" y="37"/>
                    <a:pt x="3" y="37"/>
                  </a:cubicBezTo>
                  <a:cubicBezTo>
                    <a:pt x="4" y="37"/>
                    <a:pt x="5" y="36"/>
                    <a:pt x="6" y="35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4" y="24"/>
                    <a:pt x="14" y="24"/>
                  </a:cubicBezTo>
                  <a:cubicBezTo>
                    <a:pt x="14" y="42"/>
                    <a:pt x="14" y="42"/>
                    <a:pt x="14" y="42"/>
                  </a:cubicBezTo>
                  <a:cubicBezTo>
                    <a:pt x="14" y="42"/>
                    <a:pt x="14" y="42"/>
                    <a:pt x="14" y="42"/>
                  </a:cubicBezTo>
                  <a:cubicBezTo>
                    <a:pt x="14" y="60"/>
                    <a:pt x="14" y="60"/>
                    <a:pt x="14" y="60"/>
                  </a:cubicBezTo>
                  <a:cubicBezTo>
                    <a:pt x="14" y="62"/>
                    <a:pt x="15" y="63"/>
                    <a:pt x="16" y="63"/>
                  </a:cubicBezTo>
                  <a:cubicBezTo>
                    <a:pt x="18" y="63"/>
                    <a:pt x="19" y="62"/>
                    <a:pt x="19" y="60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60"/>
                    <a:pt x="21" y="60"/>
                    <a:pt x="21" y="60"/>
                  </a:cubicBezTo>
                  <a:cubicBezTo>
                    <a:pt x="21" y="62"/>
                    <a:pt x="22" y="63"/>
                    <a:pt x="23" y="63"/>
                  </a:cubicBezTo>
                  <a:cubicBezTo>
                    <a:pt x="25" y="63"/>
                    <a:pt x="26" y="62"/>
                    <a:pt x="26" y="60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6" y="24"/>
                    <a:pt x="26" y="23"/>
                    <a:pt x="27" y="23"/>
                  </a:cubicBezTo>
                  <a:cubicBezTo>
                    <a:pt x="27" y="23"/>
                    <a:pt x="27" y="24"/>
                    <a:pt x="27" y="24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7" y="39"/>
                    <a:pt x="28" y="39"/>
                    <a:pt x="29" y="40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8" y="56"/>
                    <a:pt x="28" y="56"/>
                    <a:pt x="28" y="56"/>
                  </a:cubicBezTo>
                  <a:cubicBezTo>
                    <a:pt x="31" y="56"/>
                    <a:pt x="31" y="56"/>
                    <a:pt x="31" y="56"/>
                  </a:cubicBezTo>
                  <a:cubicBezTo>
                    <a:pt x="31" y="41"/>
                    <a:pt x="31" y="41"/>
                    <a:pt x="31" y="41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31" y="39"/>
                    <a:pt x="32" y="39"/>
                    <a:pt x="32" y="38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38"/>
                    <a:pt x="32" y="38"/>
                    <a:pt x="32" y="38"/>
                  </a:cubicBezTo>
                  <a:close/>
                  <a:moveTo>
                    <a:pt x="20" y="15"/>
                  </a:moveTo>
                  <a:cubicBezTo>
                    <a:pt x="24" y="15"/>
                    <a:pt x="27" y="12"/>
                    <a:pt x="27" y="8"/>
                  </a:cubicBezTo>
                  <a:cubicBezTo>
                    <a:pt x="27" y="4"/>
                    <a:pt x="24" y="0"/>
                    <a:pt x="20" y="0"/>
                  </a:cubicBezTo>
                  <a:cubicBezTo>
                    <a:pt x="16" y="0"/>
                    <a:pt x="12" y="4"/>
                    <a:pt x="12" y="8"/>
                  </a:cubicBezTo>
                  <a:cubicBezTo>
                    <a:pt x="12" y="12"/>
                    <a:pt x="16" y="15"/>
                    <a:pt x="20" y="15"/>
                  </a:cubicBezTo>
                  <a:close/>
                </a:path>
              </a:pathLst>
            </a:custGeom>
            <a:solidFill>
              <a:srgbClr val="8082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8" name="Freeform 20"/>
            <p:cNvSpPr>
              <a:spLocks noEditPoints="1"/>
            </p:cNvSpPr>
            <p:nvPr/>
          </p:nvSpPr>
          <p:spPr bwMode="auto">
            <a:xfrm>
              <a:off x="4194176" y="4337843"/>
              <a:ext cx="60325" cy="122237"/>
            </a:xfrm>
            <a:custGeom>
              <a:avLst/>
              <a:gdLst>
                <a:gd name="T0" fmla="*/ 0 w 31"/>
                <a:gd name="T1" fmla="*/ 38 h 63"/>
                <a:gd name="T2" fmla="*/ 0 w 31"/>
                <a:gd name="T3" fmla="*/ 38 h 63"/>
                <a:gd name="T4" fmla="*/ 0 w 31"/>
                <a:gd name="T5" fmla="*/ 38 h 63"/>
                <a:gd name="T6" fmla="*/ 0 w 31"/>
                <a:gd name="T7" fmla="*/ 38 h 63"/>
                <a:gd name="T8" fmla="*/ 1 w 31"/>
                <a:gd name="T9" fmla="*/ 39 h 63"/>
                <a:gd name="T10" fmla="*/ 1 w 31"/>
                <a:gd name="T11" fmla="*/ 41 h 63"/>
                <a:gd name="T12" fmla="*/ 0 w 31"/>
                <a:gd name="T13" fmla="*/ 41 h 63"/>
                <a:gd name="T14" fmla="*/ 0 w 31"/>
                <a:gd name="T15" fmla="*/ 56 h 63"/>
                <a:gd name="T16" fmla="*/ 3 w 31"/>
                <a:gd name="T17" fmla="*/ 56 h 63"/>
                <a:gd name="T18" fmla="*/ 3 w 31"/>
                <a:gd name="T19" fmla="*/ 41 h 63"/>
                <a:gd name="T20" fmla="*/ 2 w 31"/>
                <a:gd name="T21" fmla="*/ 41 h 63"/>
                <a:gd name="T22" fmla="*/ 2 w 31"/>
                <a:gd name="T23" fmla="*/ 40 h 63"/>
                <a:gd name="T24" fmla="*/ 4 w 31"/>
                <a:gd name="T25" fmla="*/ 38 h 63"/>
                <a:gd name="T26" fmla="*/ 4 w 31"/>
                <a:gd name="T27" fmla="*/ 38 h 63"/>
                <a:gd name="T28" fmla="*/ 4 w 31"/>
                <a:gd name="T29" fmla="*/ 24 h 63"/>
                <a:gd name="T30" fmla="*/ 5 w 31"/>
                <a:gd name="T31" fmla="*/ 23 h 63"/>
                <a:gd name="T32" fmla="*/ 5 w 31"/>
                <a:gd name="T33" fmla="*/ 24 h 63"/>
                <a:gd name="T34" fmla="*/ 5 w 31"/>
                <a:gd name="T35" fmla="*/ 44 h 63"/>
                <a:gd name="T36" fmla="*/ 5 w 31"/>
                <a:gd name="T37" fmla="*/ 44 h 63"/>
                <a:gd name="T38" fmla="*/ 5 w 31"/>
                <a:gd name="T39" fmla="*/ 60 h 63"/>
                <a:gd name="T40" fmla="*/ 8 w 31"/>
                <a:gd name="T41" fmla="*/ 63 h 63"/>
                <a:gd name="T42" fmla="*/ 10 w 31"/>
                <a:gd name="T43" fmla="*/ 60 h 63"/>
                <a:gd name="T44" fmla="*/ 10 w 31"/>
                <a:gd name="T45" fmla="*/ 44 h 63"/>
                <a:gd name="T46" fmla="*/ 12 w 31"/>
                <a:gd name="T47" fmla="*/ 44 h 63"/>
                <a:gd name="T48" fmla="*/ 12 w 31"/>
                <a:gd name="T49" fmla="*/ 60 h 63"/>
                <a:gd name="T50" fmla="*/ 15 w 31"/>
                <a:gd name="T51" fmla="*/ 63 h 63"/>
                <a:gd name="T52" fmla="*/ 18 w 31"/>
                <a:gd name="T53" fmla="*/ 60 h 63"/>
                <a:gd name="T54" fmla="*/ 18 w 31"/>
                <a:gd name="T55" fmla="*/ 42 h 63"/>
                <a:gd name="T56" fmla="*/ 18 w 31"/>
                <a:gd name="T57" fmla="*/ 42 h 63"/>
                <a:gd name="T58" fmla="*/ 18 w 31"/>
                <a:gd name="T59" fmla="*/ 24 h 63"/>
                <a:gd name="T60" fmla="*/ 18 w 31"/>
                <a:gd name="T61" fmla="*/ 24 h 63"/>
                <a:gd name="T62" fmla="*/ 25 w 31"/>
                <a:gd name="T63" fmla="*/ 35 h 63"/>
                <a:gd name="T64" fmla="*/ 28 w 31"/>
                <a:gd name="T65" fmla="*/ 37 h 63"/>
                <a:gd name="T66" fmla="*/ 29 w 31"/>
                <a:gd name="T67" fmla="*/ 36 h 63"/>
                <a:gd name="T68" fmla="*/ 30 w 31"/>
                <a:gd name="T69" fmla="*/ 32 h 63"/>
                <a:gd name="T70" fmla="*/ 22 w 31"/>
                <a:gd name="T71" fmla="*/ 20 h 63"/>
                <a:gd name="T72" fmla="*/ 21 w 31"/>
                <a:gd name="T73" fmla="*/ 18 h 63"/>
                <a:gd name="T74" fmla="*/ 21 w 31"/>
                <a:gd name="T75" fmla="*/ 18 h 63"/>
                <a:gd name="T76" fmla="*/ 20 w 31"/>
                <a:gd name="T77" fmla="*/ 17 h 63"/>
                <a:gd name="T78" fmla="*/ 15 w 31"/>
                <a:gd name="T79" fmla="*/ 16 h 63"/>
                <a:gd name="T80" fmla="*/ 13 w 31"/>
                <a:gd name="T81" fmla="*/ 16 h 63"/>
                <a:gd name="T82" fmla="*/ 14 w 31"/>
                <a:gd name="T83" fmla="*/ 29 h 63"/>
                <a:gd name="T84" fmla="*/ 11 w 31"/>
                <a:gd name="T85" fmla="*/ 31 h 63"/>
                <a:gd name="T86" fmla="*/ 9 w 31"/>
                <a:gd name="T87" fmla="*/ 29 h 63"/>
                <a:gd name="T88" fmla="*/ 10 w 31"/>
                <a:gd name="T89" fmla="*/ 16 h 63"/>
                <a:gd name="T90" fmla="*/ 8 w 31"/>
                <a:gd name="T91" fmla="*/ 16 h 63"/>
                <a:gd name="T92" fmla="*/ 0 w 31"/>
                <a:gd name="T93" fmla="*/ 23 h 63"/>
                <a:gd name="T94" fmla="*/ 0 w 31"/>
                <a:gd name="T95" fmla="*/ 38 h 63"/>
                <a:gd name="T96" fmla="*/ 0 w 31"/>
                <a:gd name="T97" fmla="*/ 38 h 63"/>
                <a:gd name="T98" fmla="*/ 19 w 31"/>
                <a:gd name="T99" fmla="*/ 8 h 63"/>
                <a:gd name="T100" fmla="*/ 12 w 31"/>
                <a:gd name="T101" fmla="*/ 0 h 63"/>
                <a:gd name="T102" fmla="*/ 4 w 31"/>
                <a:gd name="T103" fmla="*/ 8 h 63"/>
                <a:gd name="T104" fmla="*/ 12 w 31"/>
                <a:gd name="T105" fmla="*/ 15 h 63"/>
                <a:gd name="T106" fmla="*/ 19 w 31"/>
                <a:gd name="T107" fmla="*/ 8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1" h="63"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39"/>
                    <a:pt x="0" y="39"/>
                    <a:pt x="1" y="39"/>
                  </a:cubicBezTo>
                  <a:cubicBezTo>
                    <a:pt x="1" y="41"/>
                    <a:pt x="1" y="41"/>
                    <a:pt x="1" y="41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41"/>
                    <a:pt x="3" y="41"/>
                    <a:pt x="3" y="41"/>
                  </a:cubicBezTo>
                  <a:cubicBezTo>
                    <a:pt x="2" y="41"/>
                    <a:pt x="2" y="41"/>
                    <a:pt x="2" y="41"/>
                  </a:cubicBezTo>
                  <a:cubicBezTo>
                    <a:pt x="2" y="40"/>
                    <a:pt x="2" y="40"/>
                    <a:pt x="2" y="40"/>
                  </a:cubicBezTo>
                  <a:cubicBezTo>
                    <a:pt x="3" y="39"/>
                    <a:pt x="4" y="39"/>
                    <a:pt x="4" y="38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4"/>
                    <a:pt x="4" y="23"/>
                    <a:pt x="5" y="23"/>
                  </a:cubicBezTo>
                  <a:cubicBezTo>
                    <a:pt x="5" y="23"/>
                    <a:pt x="5" y="24"/>
                    <a:pt x="5" y="24"/>
                  </a:cubicBezTo>
                  <a:cubicBezTo>
                    <a:pt x="5" y="44"/>
                    <a:pt x="5" y="44"/>
                    <a:pt x="5" y="44"/>
                  </a:cubicBezTo>
                  <a:cubicBezTo>
                    <a:pt x="5" y="44"/>
                    <a:pt x="5" y="44"/>
                    <a:pt x="5" y="44"/>
                  </a:cubicBezTo>
                  <a:cubicBezTo>
                    <a:pt x="5" y="60"/>
                    <a:pt x="5" y="60"/>
                    <a:pt x="5" y="60"/>
                  </a:cubicBezTo>
                  <a:cubicBezTo>
                    <a:pt x="5" y="62"/>
                    <a:pt x="6" y="63"/>
                    <a:pt x="8" y="63"/>
                  </a:cubicBezTo>
                  <a:cubicBezTo>
                    <a:pt x="9" y="63"/>
                    <a:pt x="10" y="62"/>
                    <a:pt x="10" y="60"/>
                  </a:cubicBezTo>
                  <a:cubicBezTo>
                    <a:pt x="10" y="44"/>
                    <a:pt x="10" y="44"/>
                    <a:pt x="10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60"/>
                    <a:pt x="12" y="60"/>
                    <a:pt x="12" y="60"/>
                  </a:cubicBezTo>
                  <a:cubicBezTo>
                    <a:pt x="12" y="62"/>
                    <a:pt x="13" y="63"/>
                    <a:pt x="15" y="63"/>
                  </a:cubicBezTo>
                  <a:cubicBezTo>
                    <a:pt x="16" y="63"/>
                    <a:pt x="18" y="62"/>
                    <a:pt x="18" y="60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6" y="36"/>
                    <a:pt x="27" y="37"/>
                    <a:pt x="28" y="37"/>
                  </a:cubicBezTo>
                  <a:cubicBezTo>
                    <a:pt x="28" y="37"/>
                    <a:pt x="29" y="37"/>
                    <a:pt x="29" y="36"/>
                  </a:cubicBezTo>
                  <a:cubicBezTo>
                    <a:pt x="31" y="35"/>
                    <a:pt x="31" y="34"/>
                    <a:pt x="30" y="32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2" y="19"/>
                    <a:pt x="22" y="19"/>
                    <a:pt x="21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8"/>
                    <a:pt x="21" y="17"/>
                    <a:pt x="20" y="17"/>
                  </a:cubicBezTo>
                  <a:cubicBezTo>
                    <a:pt x="19" y="16"/>
                    <a:pt x="17" y="16"/>
                    <a:pt x="15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4" y="29"/>
                    <a:pt x="14" y="29"/>
                    <a:pt x="14" y="29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8"/>
                    <a:pt x="0" y="23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close/>
                  <a:moveTo>
                    <a:pt x="19" y="8"/>
                  </a:moveTo>
                  <a:cubicBezTo>
                    <a:pt x="19" y="4"/>
                    <a:pt x="16" y="0"/>
                    <a:pt x="12" y="0"/>
                  </a:cubicBezTo>
                  <a:cubicBezTo>
                    <a:pt x="8" y="0"/>
                    <a:pt x="4" y="4"/>
                    <a:pt x="4" y="8"/>
                  </a:cubicBezTo>
                  <a:cubicBezTo>
                    <a:pt x="4" y="12"/>
                    <a:pt x="8" y="15"/>
                    <a:pt x="12" y="15"/>
                  </a:cubicBezTo>
                  <a:cubicBezTo>
                    <a:pt x="16" y="15"/>
                    <a:pt x="19" y="12"/>
                    <a:pt x="19" y="8"/>
                  </a:cubicBez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9" name="Freeform 21"/>
          <p:cNvSpPr>
            <a:spLocks noEditPoints="1"/>
          </p:cNvSpPr>
          <p:nvPr/>
        </p:nvSpPr>
        <p:spPr bwMode="auto">
          <a:xfrm>
            <a:off x="6115395" y="4118153"/>
            <a:ext cx="169631" cy="109049"/>
          </a:xfrm>
          <a:custGeom>
            <a:avLst/>
            <a:gdLst>
              <a:gd name="T0" fmla="*/ 34 w 68"/>
              <a:gd name="T1" fmla="*/ 21 h 44"/>
              <a:gd name="T2" fmla="*/ 20 w 68"/>
              <a:gd name="T3" fmla="*/ 28 h 44"/>
              <a:gd name="T4" fmla="*/ 21 w 68"/>
              <a:gd name="T5" fmla="*/ 32 h 44"/>
              <a:gd name="T6" fmla="*/ 25 w 68"/>
              <a:gd name="T7" fmla="*/ 31 h 44"/>
              <a:gd name="T8" fmla="*/ 34 w 68"/>
              <a:gd name="T9" fmla="*/ 27 h 44"/>
              <a:gd name="T10" fmla="*/ 43 w 68"/>
              <a:gd name="T11" fmla="*/ 32 h 44"/>
              <a:gd name="T12" fmla="*/ 45 w 68"/>
              <a:gd name="T13" fmla="*/ 34 h 44"/>
              <a:gd name="T14" fmla="*/ 47 w 68"/>
              <a:gd name="T15" fmla="*/ 34 h 44"/>
              <a:gd name="T16" fmla="*/ 48 w 68"/>
              <a:gd name="T17" fmla="*/ 29 h 44"/>
              <a:gd name="T18" fmla="*/ 34 w 68"/>
              <a:gd name="T19" fmla="*/ 21 h 44"/>
              <a:gd name="T20" fmla="*/ 34 w 68"/>
              <a:gd name="T21" fmla="*/ 30 h 44"/>
              <a:gd name="T22" fmla="*/ 27 w 68"/>
              <a:gd name="T23" fmla="*/ 37 h 44"/>
              <a:gd name="T24" fmla="*/ 34 w 68"/>
              <a:gd name="T25" fmla="*/ 44 h 44"/>
              <a:gd name="T26" fmla="*/ 41 w 68"/>
              <a:gd name="T27" fmla="*/ 37 h 44"/>
              <a:gd name="T28" fmla="*/ 34 w 68"/>
              <a:gd name="T29" fmla="*/ 30 h 44"/>
              <a:gd name="T30" fmla="*/ 67 w 68"/>
              <a:gd name="T31" fmla="*/ 19 h 44"/>
              <a:gd name="T32" fmla="*/ 34 w 68"/>
              <a:gd name="T33" fmla="*/ 0 h 44"/>
              <a:gd name="T34" fmla="*/ 0 w 68"/>
              <a:gd name="T35" fmla="*/ 20 h 44"/>
              <a:gd name="T36" fmla="*/ 2 w 68"/>
              <a:gd name="T37" fmla="*/ 24 h 44"/>
              <a:gd name="T38" fmla="*/ 3 w 68"/>
              <a:gd name="T39" fmla="*/ 24 h 44"/>
              <a:gd name="T40" fmla="*/ 6 w 68"/>
              <a:gd name="T41" fmla="*/ 23 h 44"/>
              <a:gd name="T42" fmla="*/ 34 w 68"/>
              <a:gd name="T43" fmla="*/ 6 h 44"/>
              <a:gd name="T44" fmla="*/ 61 w 68"/>
              <a:gd name="T45" fmla="*/ 22 h 44"/>
              <a:gd name="T46" fmla="*/ 66 w 68"/>
              <a:gd name="T47" fmla="*/ 23 h 44"/>
              <a:gd name="T48" fmla="*/ 67 w 68"/>
              <a:gd name="T49" fmla="*/ 19 h 44"/>
              <a:gd name="T50" fmla="*/ 34 w 68"/>
              <a:gd name="T51" fmla="*/ 10 h 44"/>
              <a:gd name="T52" fmla="*/ 10 w 68"/>
              <a:gd name="T53" fmla="*/ 24 h 44"/>
              <a:gd name="T54" fmla="*/ 11 w 68"/>
              <a:gd name="T55" fmla="*/ 28 h 44"/>
              <a:gd name="T56" fmla="*/ 15 w 68"/>
              <a:gd name="T57" fmla="*/ 27 h 44"/>
              <a:gd name="T58" fmla="*/ 34 w 68"/>
              <a:gd name="T59" fmla="*/ 16 h 44"/>
              <a:gd name="T60" fmla="*/ 53 w 68"/>
              <a:gd name="T61" fmla="*/ 27 h 44"/>
              <a:gd name="T62" fmla="*/ 55 w 68"/>
              <a:gd name="T63" fmla="*/ 29 h 44"/>
              <a:gd name="T64" fmla="*/ 57 w 68"/>
              <a:gd name="T65" fmla="*/ 28 h 44"/>
              <a:gd name="T66" fmla="*/ 58 w 68"/>
              <a:gd name="T67" fmla="*/ 24 h 44"/>
              <a:gd name="T68" fmla="*/ 34 w 68"/>
              <a:gd name="T69" fmla="*/ 10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68" h="44">
                <a:moveTo>
                  <a:pt x="34" y="21"/>
                </a:moveTo>
                <a:cubicBezTo>
                  <a:pt x="29" y="21"/>
                  <a:pt x="24" y="24"/>
                  <a:pt x="20" y="28"/>
                </a:cubicBezTo>
                <a:cubicBezTo>
                  <a:pt x="19" y="29"/>
                  <a:pt x="20" y="31"/>
                  <a:pt x="21" y="32"/>
                </a:cubicBezTo>
                <a:cubicBezTo>
                  <a:pt x="23" y="33"/>
                  <a:pt x="24" y="33"/>
                  <a:pt x="25" y="31"/>
                </a:cubicBezTo>
                <a:cubicBezTo>
                  <a:pt x="27" y="29"/>
                  <a:pt x="31" y="27"/>
                  <a:pt x="34" y="27"/>
                </a:cubicBezTo>
                <a:cubicBezTo>
                  <a:pt x="38" y="27"/>
                  <a:pt x="41" y="29"/>
                  <a:pt x="43" y="32"/>
                </a:cubicBezTo>
                <a:cubicBezTo>
                  <a:pt x="43" y="33"/>
                  <a:pt x="44" y="34"/>
                  <a:pt x="45" y="34"/>
                </a:cubicBezTo>
                <a:cubicBezTo>
                  <a:pt x="46" y="34"/>
                  <a:pt x="47" y="34"/>
                  <a:pt x="47" y="34"/>
                </a:cubicBezTo>
                <a:cubicBezTo>
                  <a:pt x="48" y="33"/>
                  <a:pt x="49" y="31"/>
                  <a:pt x="48" y="29"/>
                </a:cubicBezTo>
                <a:cubicBezTo>
                  <a:pt x="45" y="24"/>
                  <a:pt x="40" y="21"/>
                  <a:pt x="34" y="21"/>
                </a:cubicBezTo>
                <a:close/>
                <a:moveTo>
                  <a:pt x="34" y="30"/>
                </a:moveTo>
                <a:cubicBezTo>
                  <a:pt x="30" y="30"/>
                  <a:pt x="27" y="34"/>
                  <a:pt x="27" y="37"/>
                </a:cubicBezTo>
                <a:cubicBezTo>
                  <a:pt x="27" y="41"/>
                  <a:pt x="30" y="44"/>
                  <a:pt x="34" y="44"/>
                </a:cubicBezTo>
                <a:cubicBezTo>
                  <a:pt x="38" y="44"/>
                  <a:pt x="41" y="41"/>
                  <a:pt x="41" y="37"/>
                </a:cubicBezTo>
                <a:cubicBezTo>
                  <a:pt x="41" y="34"/>
                  <a:pt x="38" y="30"/>
                  <a:pt x="34" y="30"/>
                </a:cubicBezTo>
                <a:close/>
                <a:moveTo>
                  <a:pt x="67" y="19"/>
                </a:moveTo>
                <a:cubicBezTo>
                  <a:pt x="60" y="7"/>
                  <a:pt x="48" y="0"/>
                  <a:pt x="34" y="0"/>
                </a:cubicBezTo>
                <a:cubicBezTo>
                  <a:pt x="20" y="0"/>
                  <a:pt x="7" y="7"/>
                  <a:pt x="0" y="20"/>
                </a:cubicBezTo>
                <a:cubicBezTo>
                  <a:pt x="0" y="21"/>
                  <a:pt x="0" y="23"/>
                  <a:pt x="2" y="24"/>
                </a:cubicBezTo>
                <a:cubicBezTo>
                  <a:pt x="2" y="24"/>
                  <a:pt x="3" y="24"/>
                  <a:pt x="3" y="24"/>
                </a:cubicBezTo>
                <a:cubicBezTo>
                  <a:pt x="4" y="24"/>
                  <a:pt x="5" y="24"/>
                  <a:pt x="6" y="23"/>
                </a:cubicBezTo>
                <a:cubicBezTo>
                  <a:pt x="11" y="12"/>
                  <a:pt x="22" y="6"/>
                  <a:pt x="34" y="6"/>
                </a:cubicBezTo>
                <a:cubicBezTo>
                  <a:pt x="45" y="6"/>
                  <a:pt x="56" y="12"/>
                  <a:pt x="61" y="22"/>
                </a:cubicBezTo>
                <a:cubicBezTo>
                  <a:pt x="62" y="24"/>
                  <a:pt x="64" y="24"/>
                  <a:pt x="66" y="23"/>
                </a:cubicBezTo>
                <a:cubicBezTo>
                  <a:pt x="67" y="23"/>
                  <a:pt x="68" y="21"/>
                  <a:pt x="67" y="19"/>
                </a:cubicBezTo>
                <a:close/>
                <a:moveTo>
                  <a:pt x="34" y="10"/>
                </a:moveTo>
                <a:cubicBezTo>
                  <a:pt x="24" y="10"/>
                  <a:pt x="15" y="15"/>
                  <a:pt x="10" y="24"/>
                </a:cubicBezTo>
                <a:cubicBezTo>
                  <a:pt x="9" y="25"/>
                  <a:pt x="10" y="27"/>
                  <a:pt x="11" y="28"/>
                </a:cubicBezTo>
                <a:cubicBezTo>
                  <a:pt x="12" y="29"/>
                  <a:pt x="14" y="28"/>
                  <a:pt x="15" y="27"/>
                </a:cubicBezTo>
                <a:cubicBezTo>
                  <a:pt x="19" y="20"/>
                  <a:pt x="26" y="16"/>
                  <a:pt x="34" y="16"/>
                </a:cubicBezTo>
                <a:cubicBezTo>
                  <a:pt x="42" y="16"/>
                  <a:pt x="49" y="20"/>
                  <a:pt x="53" y="27"/>
                </a:cubicBezTo>
                <a:cubicBezTo>
                  <a:pt x="53" y="28"/>
                  <a:pt x="54" y="29"/>
                  <a:pt x="55" y="29"/>
                </a:cubicBezTo>
                <a:cubicBezTo>
                  <a:pt x="56" y="29"/>
                  <a:pt x="56" y="28"/>
                  <a:pt x="57" y="28"/>
                </a:cubicBezTo>
                <a:cubicBezTo>
                  <a:pt x="58" y="27"/>
                  <a:pt x="59" y="25"/>
                  <a:pt x="58" y="24"/>
                </a:cubicBezTo>
                <a:cubicBezTo>
                  <a:pt x="53" y="15"/>
                  <a:pt x="44" y="10"/>
                  <a:pt x="34" y="10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Freeform 24"/>
          <p:cNvSpPr>
            <a:spLocks noEditPoints="1"/>
          </p:cNvSpPr>
          <p:nvPr/>
        </p:nvSpPr>
        <p:spPr bwMode="auto">
          <a:xfrm>
            <a:off x="5863716" y="3416359"/>
            <a:ext cx="175691" cy="131262"/>
          </a:xfrm>
          <a:custGeom>
            <a:avLst/>
            <a:gdLst>
              <a:gd name="T0" fmla="*/ 38 w 87"/>
              <a:gd name="T1" fmla="*/ 30 h 65"/>
              <a:gd name="T2" fmla="*/ 48 w 87"/>
              <a:gd name="T3" fmla="*/ 35 h 65"/>
              <a:gd name="T4" fmla="*/ 61 w 87"/>
              <a:gd name="T5" fmla="*/ 14 h 65"/>
              <a:gd name="T6" fmla="*/ 51 w 87"/>
              <a:gd name="T7" fmla="*/ 19 h 65"/>
              <a:gd name="T8" fmla="*/ 61 w 87"/>
              <a:gd name="T9" fmla="*/ 14 h 65"/>
              <a:gd name="T10" fmla="*/ 65 w 87"/>
              <a:gd name="T11" fmla="*/ 8 h 65"/>
              <a:gd name="T12" fmla="*/ 75 w 87"/>
              <a:gd name="T13" fmla="*/ 13 h 65"/>
              <a:gd name="T14" fmla="*/ 75 w 87"/>
              <a:gd name="T15" fmla="*/ 17 h 65"/>
              <a:gd name="T16" fmla="*/ 65 w 87"/>
              <a:gd name="T17" fmla="*/ 22 h 65"/>
              <a:gd name="T18" fmla="*/ 75 w 87"/>
              <a:gd name="T19" fmla="*/ 17 h 65"/>
              <a:gd name="T20" fmla="*/ 38 w 87"/>
              <a:gd name="T21" fmla="*/ 39 h 65"/>
              <a:gd name="T22" fmla="*/ 48 w 87"/>
              <a:gd name="T23" fmla="*/ 44 h 65"/>
              <a:gd name="T24" fmla="*/ 61 w 87"/>
              <a:gd name="T25" fmla="*/ 22 h 65"/>
              <a:gd name="T26" fmla="*/ 51 w 87"/>
              <a:gd name="T27" fmla="*/ 28 h 65"/>
              <a:gd name="T28" fmla="*/ 61 w 87"/>
              <a:gd name="T29" fmla="*/ 22 h 65"/>
              <a:gd name="T30" fmla="*/ 87 w 87"/>
              <a:gd name="T31" fmla="*/ 0 h 65"/>
              <a:gd name="T32" fmla="*/ 86 w 87"/>
              <a:gd name="T33" fmla="*/ 65 h 65"/>
              <a:gd name="T34" fmla="*/ 75 w 87"/>
              <a:gd name="T35" fmla="*/ 24 h 65"/>
              <a:gd name="T36" fmla="*/ 65 w 87"/>
              <a:gd name="T37" fmla="*/ 65 h 65"/>
              <a:gd name="T38" fmla="*/ 61 w 87"/>
              <a:gd name="T39" fmla="*/ 30 h 65"/>
              <a:gd name="T40" fmla="*/ 51 w 87"/>
              <a:gd name="T41" fmla="*/ 65 h 65"/>
              <a:gd name="T42" fmla="*/ 48 w 87"/>
              <a:gd name="T43" fmla="*/ 46 h 65"/>
              <a:gd name="T44" fmla="*/ 38 w 87"/>
              <a:gd name="T45" fmla="*/ 65 h 65"/>
              <a:gd name="T46" fmla="*/ 34 w 87"/>
              <a:gd name="T47" fmla="*/ 44 h 65"/>
              <a:gd name="T48" fmla="*/ 26 w 87"/>
              <a:gd name="T49" fmla="*/ 65 h 65"/>
              <a:gd name="T50" fmla="*/ 21 w 87"/>
              <a:gd name="T51" fmla="*/ 55 h 65"/>
              <a:gd name="T52" fmla="*/ 12 w 87"/>
              <a:gd name="T53" fmla="*/ 65 h 65"/>
              <a:gd name="T54" fmla="*/ 0 w 87"/>
              <a:gd name="T55" fmla="*/ 65 h 65"/>
              <a:gd name="T56" fmla="*/ 86 w 87"/>
              <a:gd name="T57" fmla="*/ 65 h 65"/>
              <a:gd name="T58" fmla="*/ 87 w 87"/>
              <a:gd name="T59" fmla="*/ 65 h 65"/>
              <a:gd name="T60" fmla="*/ 87 w 87"/>
              <a:gd name="T61" fmla="*/ 65 h 65"/>
              <a:gd name="T62" fmla="*/ 21 w 87"/>
              <a:gd name="T63" fmla="*/ 46 h 65"/>
              <a:gd name="T64" fmla="*/ 12 w 87"/>
              <a:gd name="T65" fmla="*/ 51 h 65"/>
              <a:gd name="T66" fmla="*/ 21 w 87"/>
              <a:gd name="T67" fmla="*/ 46 h 65"/>
              <a:gd name="T68" fmla="*/ 12 w 87"/>
              <a:gd name="T69" fmla="*/ 39 h 65"/>
              <a:gd name="T70" fmla="*/ 21 w 87"/>
              <a:gd name="T71" fmla="*/ 44 h 65"/>
              <a:gd name="T72" fmla="*/ 34 w 87"/>
              <a:gd name="T73" fmla="*/ 28 h 65"/>
              <a:gd name="T74" fmla="*/ 26 w 87"/>
              <a:gd name="T75" fmla="*/ 33 h 65"/>
              <a:gd name="T76" fmla="*/ 34 w 87"/>
              <a:gd name="T77" fmla="*/ 28 h 65"/>
              <a:gd name="T78" fmla="*/ 26 w 87"/>
              <a:gd name="T79" fmla="*/ 35 h 65"/>
              <a:gd name="T80" fmla="*/ 34 w 87"/>
              <a:gd name="T81" fmla="*/ 41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87" h="65">
                <a:moveTo>
                  <a:pt x="48" y="30"/>
                </a:moveTo>
                <a:lnTo>
                  <a:pt x="38" y="30"/>
                </a:lnTo>
                <a:lnTo>
                  <a:pt x="38" y="35"/>
                </a:lnTo>
                <a:lnTo>
                  <a:pt x="48" y="35"/>
                </a:lnTo>
                <a:lnTo>
                  <a:pt x="48" y="30"/>
                </a:lnTo>
                <a:close/>
                <a:moveTo>
                  <a:pt x="61" y="14"/>
                </a:moveTo>
                <a:lnTo>
                  <a:pt x="51" y="14"/>
                </a:lnTo>
                <a:lnTo>
                  <a:pt x="51" y="19"/>
                </a:lnTo>
                <a:lnTo>
                  <a:pt x="61" y="19"/>
                </a:lnTo>
                <a:lnTo>
                  <a:pt x="61" y="14"/>
                </a:lnTo>
                <a:close/>
                <a:moveTo>
                  <a:pt x="75" y="8"/>
                </a:moveTo>
                <a:lnTo>
                  <a:pt x="65" y="8"/>
                </a:lnTo>
                <a:lnTo>
                  <a:pt x="65" y="13"/>
                </a:lnTo>
                <a:lnTo>
                  <a:pt x="75" y="13"/>
                </a:lnTo>
                <a:lnTo>
                  <a:pt x="75" y="8"/>
                </a:lnTo>
                <a:close/>
                <a:moveTo>
                  <a:pt x="75" y="17"/>
                </a:moveTo>
                <a:lnTo>
                  <a:pt x="65" y="17"/>
                </a:lnTo>
                <a:lnTo>
                  <a:pt x="65" y="22"/>
                </a:lnTo>
                <a:lnTo>
                  <a:pt x="75" y="22"/>
                </a:lnTo>
                <a:lnTo>
                  <a:pt x="75" y="17"/>
                </a:lnTo>
                <a:close/>
                <a:moveTo>
                  <a:pt x="48" y="39"/>
                </a:moveTo>
                <a:lnTo>
                  <a:pt x="38" y="39"/>
                </a:lnTo>
                <a:lnTo>
                  <a:pt x="38" y="44"/>
                </a:lnTo>
                <a:lnTo>
                  <a:pt x="48" y="44"/>
                </a:lnTo>
                <a:lnTo>
                  <a:pt x="48" y="39"/>
                </a:lnTo>
                <a:close/>
                <a:moveTo>
                  <a:pt x="61" y="22"/>
                </a:moveTo>
                <a:lnTo>
                  <a:pt x="51" y="22"/>
                </a:lnTo>
                <a:lnTo>
                  <a:pt x="51" y="28"/>
                </a:lnTo>
                <a:lnTo>
                  <a:pt x="61" y="28"/>
                </a:lnTo>
                <a:lnTo>
                  <a:pt x="61" y="22"/>
                </a:lnTo>
                <a:close/>
                <a:moveTo>
                  <a:pt x="87" y="65"/>
                </a:moveTo>
                <a:lnTo>
                  <a:pt x="87" y="0"/>
                </a:lnTo>
                <a:lnTo>
                  <a:pt x="86" y="0"/>
                </a:lnTo>
                <a:lnTo>
                  <a:pt x="86" y="65"/>
                </a:lnTo>
                <a:lnTo>
                  <a:pt x="75" y="65"/>
                </a:lnTo>
                <a:lnTo>
                  <a:pt x="75" y="24"/>
                </a:lnTo>
                <a:lnTo>
                  <a:pt x="65" y="24"/>
                </a:lnTo>
                <a:lnTo>
                  <a:pt x="65" y="65"/>
                </a:lnTo>
                <a:lnTo>
                  <a:pt x="61" y="65"/>
                </a:lnTo>
                <a:lnTo>
                  <a:pt x="61" y="30"/>
                </a:lnTo>
                <a:lnTo>
                  <a:pt x="51" y="30"/>
                </a:lnTo>
                <a:lnTo>
                  <a:pt x="51" y="65"/>
                </a:lnTo>
                <a:lnTo>
                  <a:pt x="48" y="65"/>
                </a:lnTo>
                <a:lnTo>
                  <a:pt x="48" y="46"/>
                </a:lnTo>
                <a:lnTo>
                  <a:pt x="38" y="46"/>
                </a:lnTo>
                <a:lnTo>
                  <a:pt x="38" y="65"/>
                </a:lnTo>
                <a:lnTo>
                  <a:pt x="34" y="65"/>
                </a:lnTo>
                <a:lnTo>
                  <a:pt x="34" y="44"/>
                </a:lnTo>
                <a:lnTo>
                  <a:pt x="26" y="44"/>
                </a:lnTo>
                <a:lnTo>
                  <a:pt x="26" y="65"/>
                </a:lnTo>
                <a:lnTo>
                  <a:pt x="21" y="65"/>
                </a:lnTo>
                <a:lnTo>
                  <a:pt x="21" y="55"/>
                </a:lnTo>
                <a:lnTo>
                  <a:pt x="12" y="55"/>
                </a:lnTo>
                <a:lnTo>
                  <a:pt x="12" y="65"/>
                </a:lnTo>
                <a:lnTo>
                  <a:pt x="0" y="65"/>
                </a:lnTo>
                <a:lnTo>
                  <a:pt x="0" y="65"/>
                </a:lnTo>
                <a:lnTo>
                  <a:pt x="86" y="65"/>
                </a:lnTo>
                <a:lnTo>
                  <a:pt x="86" y="65"/>
                </a:lnTo>
                <a:lnTo>
                  <a:pt x="87" y="65"/>
                </a:lnTo>
                <a:lnTo>
                  <a:pt x="87" y="65"/>
                </a:lnTo>
                <a:lnTo>
                  <a:pt x="87" y="65"/>
                </a:lnTo>
                <a:lnTo>
                  <a:pt x="87" y="65"/>
                </a:lnTo>
                <a:lnTo>
                  <a:pt x="87" y="65"/>
                </a:lnTo>
                <a:close/>
                <a:moveTo>
                  <a:pt x="21" y="46"/>
                </a:moveTo>
                <a:lnTo>
                  <a:pt x="12" y="46"/>
                </a:lnTo>
                <a:lnTo>
                  <a:pt x="12" y="51"/>
                </a:lnTo>
                <a:lnTo>
                  <a:pt x="21" y="51"/>
                </a:lnTo>
                <a:lnTo>
                  <a:pt x="21" y="46"/>
                </a:lnTo>
                <a:close/>
                <a:moveTo>
                  <a:pt x="21" y="39"/>
                </a:moveTo>
                <a:lnTo>
                  <a:pt x="12" y="39"/>
                </a:lnTo>
                <a:lnTo>
                  <a:pt x="12" y="44"/>
                </a:lnTo>
                <a:lnTo>
                  <a:pt x="21" y="44"/>
                </a:lnTo>
                <a:lnTo>
                  <a:pt x="21" y="39"/>
                </a:lnTo>
                <a:close/>
                <a:moveTo>
                  <a:pt x="34" y="28"/>
                </a:moveTo>
                <a:lnTo>
                  <a:pt x="26" y="28"/>
                </a:lnTo>
                <a:lnTo>
                  <a:pt x="26" y="33"/>
                </a:lnTo>
                <a:lnTo>
                  <a:pt x="34" y="33"/>
                </a:lnTo>
                <a:lnTo>
                  <a:pt x="34" y="28"/>
                </a:lnTo>
                <a:close/>
                <a:moveTo>
                  <a:pt x="34" y="35"/>
                </a:moveTo>
                <a:lnTo>
                  <a:pt x="26" y="35"/>
                </a:lnTo>
                <a:lnTo>
                  <a:pt x="26" y="41"/>
                </a:lnTo>
                <a:lnTo>
                  <a:pt x="34" y="41"/>
                </a:lnTo>
                <a:lnTo>
                  <a:pt x="34" y="35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Freeform 27"/>
          <p:cNvSpPr>
            <a:spLocks noEditPoints="1"/>
          </p:cNvSpPr>
          <p:nvPr/>
        </p:nvSpPr>
        <p:spPr bwMode="auto">
          <a:xfrm>
            <a:off x="5536299" y="3399094"/>
            <a:ext cx="119146" cy="121165"/>
          </a:xfrm>
          <a:custGeom>
            <a:avLst/>
            <a:gdLst>
              <a:gd name="T0" fmla="*/ 43 w 48"/>
              <a:gd name="T1" fmla="*/ 38 h 49"/>
              <a:gd name="T2" fmla="*/ 47 w 48"/>
              <a:gd name="T3" fmla="*/ 37 h 49"/>
              <a:gd name="T4" fmla="*/ 47 w 48"/>
              <a:gd name="T5" fmla="*/ 40 h 49"/>
              <a:gd name="T6" fmla="*/ 41 w 48"/>
              <a:gd name="T7" fmla="*/ 46 h 49"/>
              <a:gd name="T8" fmla="*/ 26 w 48"/>
              <a:gd name="T9" fmla="*/ 49 h 49"/>
              <a:gd name="T10" fmla="*/ 12 w 48"/>
              <a:gd name="T11" fmla="*/ 46 h 49"/>
              <a:gd name="T12" fmla="*/ 3 w 48"/>
              <a:gd name="T13" fmla="*/ 38 h 49"/>
              <a:gd name="T14" fmla="*/ 0 w 48"/>
              <a:gd name="T15" fmla="*/ 26 h 49"/>
              <a:gd name="T16" fmla="*/ 3 w 48"/>
              <a:gd name="T17" fmla="*/ 13 h 49"/>
              <a:gd name="T18" fmla="*/ 13 w 48"/>
              <a:gd name="T19" fmla="*/ 3 h 49"/>
              <a:gd name="T20" fmla="*/ 26 w 48"/>
              <a:gd name="T21" fmla="*/ 0 h 49"/>
              <a:gd name="T22" fmla="*/ 37 w 48"/>
              <a:gd name="T23" fmla="*/ 3 h 49"/>
              <a:gd name="T24" fmla="*/ 45 w 48"/>
              <a:gd name="T25" fmla="*/ 10 h 49"/>
              <a:gd name="T26" fmla="*/ 47 w 48"/>
              <a:gd name="T27" fmla="*/ 20 h 49"/>
              <a:gd name="T28" fmla="*/ 43 w 48"/>
              <a:gd name="T29" fmla="*/ 31 h 49"/>
              <a:gd name="T30" fmla="*/ 31 w 48"/>
              <a:gd name="T31" fmla="*/ 38 h 49"/>
              <a:gd name="T32" fmla="*/ 28 w 48"/>
              <a:gd name="T33" fmla="*/ 37 h 49"/>
              <a:gd name="T34" fmla="*/ 26 w 48"/>
              <a:gd name="T35" fmla="*/ 35 h 49"/>
              <a:gd name="T36" fmla="*/ 19 w 48"/>
              <a:gd name="T37" fmla="*/ 38 h 49"/>
              <a:gd name="T38" fmla="*/ 12 w 48"/>
              <a:gd name="T39" fmla="*/ 35 h 49"/>
              <a:gd name="T40" fmla="*/ 10 w 48"/>
              <a:gd name="T41" fmla="*/ 27 h 49"/>
              <a:gd name="T42" fmla="*/ 13 w 48"/>
              <a:gd name="T43" fmla="*/ 17 h 49"/>
              <a:gd name="T44" fmla="*/ 23 w 48"/>
              <a:gd name="T45" fmla="*/ 11 h 49"/>
              <a:gd name="T46" fmla="*/ 30 w 48"/>
              <a:gd name="T47" fmla="*/ 14 h 49"/>
              <a:gd name="T48" fmla="*/ 30 w 48"/>
              <a:gd name="T49" fmla="*/ 11 h 49"/>
              <a:gd name="T50" fmla="*/ 34 w 48"/>
              <a:gd name="T51" fmla="*/ 9 h 49"/>
              <a:gd name="T52" fmla="*/ 37 w 48"/>
              <a:gd name="T53" fmla="*/ 12 h 49"/>
              <a:gd name="T54" fmla="*/ 33 w 48"/>
              <a:gd name="T55" fmla="*/ 29 h 49"/>
              <a:gd name="T56" fmla="*/ 33 w 48"/>
              <a:gd name="T57" fmla="*/ 32 h 49"/>
              <a:gd name="T58" fmla="*/ 33 w 48"/>
              <a:gd name="T59" fmla="*/ 33 h 49"/>
              <a:gd name="T60" fmla="*/ 34 w 48"/>
              <a:gd name="T61" fmla="*/ 33 h 49"/>
              <a:gd name="T62" fmla="*/ 37 w 48"/>
              <a:gd name="T63" fmla="*/ 31 h 49"/>
              <a:gd name="T64" fmla="*/ 41 w 48"/>
              <a:gd name="T65" fmla="*/ 26 h 49"/>
              <a:gd name="T66" fmla="*/ 43 w 48"/>
              <a:gd name="T67" fmla="*/ 20 h 49"/>
              <a:gd name="T68" fmla="*/ 38 w 48"/>
              <a:gd name="T69" fmla="*/ 9 h 49"/>
              <a:gd name="T70" fmla="*/ 26 w 48"/>
              <a:gd name="T71" fmla="*/ 5 h 49"/>
              <a:gd name="T72" fmla="*/ 14 w 48"/>
              <a:gd name="T73" fmla="*/ 8 h 49"/>
              <a:gd name="T74" fmla="*/ 7 w 48"/>
              <a:gd name="T75" fmla="*/ 16 h 49"/>
              <a:gd name="T76" fmla="*/ 5 w 48"/>
              <a:gd name="T77" fmla="*/ 26 h 49"/>
              <a:gd name="T78" fmla="*/ 7 w 48"/>
              <a:gd name="T79" fmla="*/ 36 h 49"/>
              <a:gd name="T80" fmla="*/ 15 w 48"/>
              <a:gd name="T81" fmla="*/ 42 h 49"/>
              <a:gd name="T82" fmla="*/ 26 w 48"/>
              <a:gd name="T83" fmla="*/ 44 h 49"/>
              <a:gd name="T84" fmla="*/ 36 w 48"/>
              <a:gd name="T85" fmla="*/ 43 h 49"/>
              <a:gd name="T86" fmla="*/ 43 w 48"/>
              <a:gd name="T87" fmla="*/ 38 h 49"/>
              <a:gd name="T88" fmla="*/ 16 w 48"/>
              <a:gd name="T89" fmla="*/ 27 h 49"/>
              <a:gd name="T90" fmla="*/ 17 w 48"/>
              <a:gd name="T91" fmla="*/ 32 h 49"/>
              <a:gd name="T92" fmla="*/ 21 w 48"/>
              <a:gd name="T93" fmla="*/ 33 h 49"/>
              <a:gd name="T94" fmla="*/ 23 w 48"/>
              <a:gd name="T95" fmla="*/ 33 h 49"/>
              <a:gd name="T96" fmla="*/ 25 w 48"/>
              <a:gd name="T97" fmla="*/ 31 h 49"/>
              <a:gd name="T98" fmla="*/ 27 w 48"/>
              <a:gd name="T99" fmla="*/ 27 h 49"/>
              <a:gd name="T100" fmla="*/ 28 w 48"/>
              <a:gd name="T101" fmla="*/ 21 h 49"/>
              <a:gd name="T102" fmla="*/ 27 w 48"/>
              <a:gd name="T103" fmla="*/ 17 h 49"/>
              <a:gd name="T104" fmla="*/ 24 w 48"/>
              <a:gd name="T105" fmla="*/ 15 h 49"/>
              <a:gd name="T106" fmla="*/ 20 w 48"/>
              <a:gd name="T107" fmla="*/ 17 h 49"/>
              <a:gd name="T108" fmla="*/ 17 w 48"/>
              <a:gd name="T109" fmla="*/ 22 h 49"/>
              <a:gd name="T110" fmla="*/ 16 w 48"/>
              <a:gd name="T111" fmla="*/ 27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48" h="49">
                <a:moveTo>
                  <a:pt x="43" y="38"/>
                </a:moveTo>
                <a:cubicBezTo>
                  <a:pt x="43" y="38"/>
                  <a:pt x="45" y="36"/>
                  <a:pt x="47" y="37"/>
                </a:cubicBezTo>
                <a:cubicBezTo>
                  <a:pt x="48" y="38"/>
                  <a:pt x="48" y="39"/>
                  <a:pt x="47" y="40"/>
                </a:cubicBezTo>
                <a:cubicBezTo>
                  <a:pt x="45" y="42"/>
                  <a:pt x="43" y="44"/>
                  <a:pt x="41" y="46"/>
                </a:cubicBezTo>
                <a:cubicBezTo>
                  <a:pt x="37" y="48"/>
                  <a:pt x="32" y="49"/>
                  <a:pt x="26" y="49"/>
                </a:cubicBezTo>
                <a:cubicBezTo>
                  <a:pt x="21" y="49"/>
                  <a:pt x="16" y="48"/>
                  <a:pt x="12" y="46"/>
                </a:cubicBezTo>
                <a:cubicBezTo>
                  <a:pt x="8" y="44"/>
                  <a:pt x="5" y="41"/>
                  <a:pt x="3" y="38"/>
                </a:cubicBezTo>
                <a:cubicBezTo>
                  <a:pt x="1" y="34"/>
                  <a:pt x="0" y="30"/>
                  <a:pt x="0" y="26"/>
                </a:cubicBezTo>
                <a:cubicBezTo>
                  <a:pt x="0" y="21"/>
                  <a:pt x="1" y="17"/>
                  <a:pt x="3" y="13"/>
                </a:cubicBezTo>
                <a:cubicBezTo>
                  <a:pt x="6" y="9"/>
                  <a:pt x="9" y="5"/>
                  <a:pt x="13" y="3"/>
                </a:cubicBezTo>
                <a:cubicBezTo>
                  <a:pt x="16" y="1"/>
                  <a:pt x="21" y="0"/>
                  <a:pt x="26" y="0"/>
                </a:cubicBezTo>
                <a:cubicBezTo>
                  <a:pt x="30" y="0"/>
                  <a:pt x="34" y="1"/>
                  <a:pt x="37" y="3"/>
                </a:cubicBezTo>
                <a:cubicBezTo>
                  <a:pt x="41" y="4"/>
                  <a:pt x="43" y="7"/>
                  <a:pt x="45" y="10"/>
                </a:cubicBezTo>
                <a:cubicBezTo>
                  <a:pt x="47" y="13"/>
                  <a:pt x="47" y="16"/>
                  <a:pt x="47" y="20"/>
                </a:cubicBezTo>
                <a:cubicBezTo>
                  <a:pt x="47" y="24"/>
                  <a:pt x="46" y="28"/>
                  <a:pt x="43" y="31"/>
                </a:cubicBezTo>
                <a:cubicBezTo>
                  <a:pt x="40" y="36"/>
                  <a:pt x="36" y="38"/>
                  <a:pt x="31" y="38"/>
                </a:cubicBezTo>
                <a:cubicBezTo>
                  <a:pt x="29" y="38"/>
                  <a:pt x="28" y="38"/>
                  <a:pt x="28" y="37"/>
                </a:cubicBezTo>
                <a:cubicBezTo>
                  <a:pt x="27" y="37"/>
                  <a:pt x="26" y="36"/>
                  <a:pt x="26" y="35"/>
                </a:cubicBezTo>
                <a:cubicBezTo>
                  <a:pt x="24" y="37"/>
                  <a:pt x="22" y="38"/>
                  <a:pt x="19" y="38"/>
                </a:cubicBezTo>
                <a:cubicBezTo>
                  <a:pt x="16" y="38"/>
                  <a:pt x="14" y="37"/>
                  <a:pt x="12" y="35"/>
                </a:cubicBezTo>
                <a:cubicBezTo>
                  <a:pt x="10" y="33"/>
                  <a:pt x="10" y="31"/>
                  <a:pt x="10" y="27"/>
                </a:cubicBezTo>
                <a:cubicBezTo>
                  <a:pt x="10" y="23"/>
                  <a:pt x="11" y="20"/>
                  <a:pt x="13" y="17"/>
                </a:cubicBezTo>
                <a:cubicBezTo>
                  <a:pt x="16" y="13"/>
                  <a:pt x="19" y="11"/>
                  <a:pt x="23" y="11"/>
                </a:cubicBezTo>
                <a:cubicBezTo>
                  <a:pt x="26" y="11"/>
                  <a:pt x="28" y="12"/>
                  <a:pt x="30" y="14"/>
                </a:cubicBezTo>
                <a:cubicBezTo>
                  <a:pt x="30" y="11"/>
                  <a:pt x="30" y="11"/>
                  <a:pt x="30" y="11"/>
                </a:cubicBezTo>
                <a:cubicBezTo>
                  <a:pt x="30" y="11"/>
                  <a:pt x="31" y="9"/>
                  <a:pt x="34" y="9"/>
                </a:cubicBezTo>
                <a:cubicBezTo>
                  <a:pt x="37" y="9"/>
                  <a:pt x="37" y="12"/>
                  <a:pt x="37" y="12"/>
                </a:cubicBezTo>
                <a:cubicBezTo>
                  <a:pt x="33" y="29"/>
                  <a:pt x="33" y="29"/>
                  <a:pt x="33" y="29"/>
                </a:cubicBezTo>
                <a:cubicBezTo>
                  <a:pt x="33" y="31"/>
                  <a:pt x="33" y="31"/>
                  <a:pt x="33" y="32"/>
                </a:cubicBezTo>
                <a:cubicBezTo>
                  <a:pt x="33" y="32"/>
                  <a:pt x="33" y="32"/>
                  <a:pt x="33" y="33"/>
                </a:cubicBezTo>
                <a:cubicBezTo>
                  <a:pt x="33" y="33"/>
                  <a:pt x="34" y="33"/>
                  <a:pt x="34" y="33"/>
                </a:cubicBezTo>
                <a:cubicBezTo>
                  <a:pt x="35" y="33"/>
                  <a:pt x="36" y="32"/>
                  <a:pt x="37" y="31"/>
                </a:cubicBezTo>
                <a:cubicBezTo>
                  <a:pt x="39" y="30"/>
                  <a:pt x="40" y="28"/>
                  <a:pt x="41" y="26"/>
                </a:cubicBezTo>
                <a:cubicBezTo>
                  <a:pt x="42" y="24"/>
                  <a:pt x="43" y="22"/>
                  <a:pt x="43" y="20"/>
                </a:cubicBezTo>
                <a:cubicBezTo>
                  <a:pt x="43" y="15"/>
                  <a:pt x="41" y="12"/>
                  <a:pt x="38" y="9"/>
                </a:cubicBezTo>
                <a:cubicBezTo>
                  <a:pt x="35" y="6"/>
                  <a:pt x="31" y="5"/>
                  <a:pt x="26" y="5"/>
                </a:cubicBezTo>
                <a:cubicBezTo>
                  <a:pt x="21" y="5"/>
                  <a:pt x="17" y="6"/>
                  <a:pt x="14" y="8"/>
                </a:cubicBezTo>
                <a:cubicBezTo>
                  <a:pt x="11" y="10"/>
                  <a:pt x="9" y="12"/>
                  <a:pt x="7" y="16"/>
                </a:cubicBezTo>
                <a:cubicBezTo>
                  <a:pt x="5" y="19"/>
                  <a:pt x="5" y="23"/>
                  <a:pt x="5" y="26"/>
                </a:cubicBezTo>
                <a:cubicBezTo>
                  <a:pt x="5" y="30"/>
                  <a:pt x="6" y="33"/>
                  <a:pt x="7" y="36"/>
                </a:cubicBezTo>
                <a:cubicBezTo>
                  <a:pt x="9" y="39"/>
                  <a:pt x="12" y="41"/>
                  <a:pt x="15" y="42"/>
                </a:cubicBezTo>
                <a:cubicBezTo>
                  <a:pt x="18" y="44"/>
                  <a:pt x="22" y="44"/>
                  <a:pt x="26" y="44"/>
                </a:cubicBezTo>
                <a:cubicBezTo>
                  <a:pt x="30" y="44"/>
                  <a:pt x="33" y="44"/>
                  <a:pt x="36" y="43"/>
                </a:cubicBezTo>
                <a:cubicBezTo>
                  <a:pt x="39" y="41"/>
                  <a:pt x="42" y="40"/>
                  <a:pt x="43" y="38"/>
                </a:cubicBezTo>
                <a:close/>
                <a:moveTo>
                  <a:pt x="16" y="27"/>
                </a:moveTo>
                <a:cubicBezTo>
                  <a:pt x="16" y="29"/>
                  <a:pt x="16" y="31"/>
                  <a:pt x="17" y="32"/>
                </a:cubicBezTo>
                <a:cubicBezTo>
                  <a:pt x="18" y="33"/>
                  <a:pt x="19" y="33"/>
                  <a:pt x="21" y="33"/>
                </a:cubicBezTo>
                <a:cubicBezTo>
                  <a:pt x="22" y="33"/>
                  <a:pt x="22" y="33"/>
                  <a:pt x="23" y="33"/>
                </a:cubicBezTo>
                <a:cubicBezTo>
                  <a:pt x="24" y="32"/>
                  <a:pt x="25" y="32"/>
                  <a:pt x="25" y="31"/>
                </a:cubicBezTo>
                <a:cubicBezTo>
                  <a:pt x="26" y="30"/>
                  <a:pt x="27" y="29"/>
                  <a:pt x="27" y="27"/>
                </a:cubicBezTo>
                <a:cubicBezTo>
                  <a:pt x="28" y="25"/>
                  <a:pt x="28" y="23"/>
                  <a:pt x="28" y="21"/>
                </a:cubicBezTo>
                <a:cubicBezTo>
                  <a:pt x="28" y="19"/>
                  <a:pt x="28" y="18"/>
                  <a:pt x="27" y="17"/>
                </a:cubicBezTo>
                <a:cubicBezTo>
                  <a:pt x="26" y="16"/>
                  <a:pt x="25" y="15"/>
                  <a:pt x="24" y="15"/>
                </a:cubicBezTo>
                <a:cubicBezTo>
                  <a:pt x="22" y="15"/>
                  <a:pt x="21" y="16"/>
                  <a:pt x="20" y="17"/>
                </a:cubicBezTo>
                <a:cubicBezTo>
                  <a:pt x="19" y="18"/>
                  <a:pt x="18" y="20"/>
                  <a:pt x="17" y="22"/>
                </a:cubicBezTo>
                <a:cubicBezTo>
                  <a:pt x="16" y="24"/>
                  <a:pt x="16" y="26"/>
                  <a:pt x="16" y="27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Freeform 28"/>
          <p:cNvSpPr>
            <a:spLocks noEditPoints="1"/>
          </p:cNvSpPr>
          <p:nvPr/>
        </p:nvSpPr>
        <p:spPr bwMode="auto">
          <a:xfrm>
            <a:off x="6136111" y="3685135"/>
            <a:ext cx="131263" cy="133282"/>
          </a:xfrm>
          <a:custGeom>
            <a:avLst/>
            <a:gdLst>
              <a:gd name="T0" fmla="*/ 35 w 53"/>
              <a:gd name="T1" fmla="*/ 49 h 54"/>
              <a:gd name="T2" fmla="*/ 25 w 53"/>
              <a:gd name="T3" fmla="*/ 49 h 54"/>
              <a:gd name="T4" fmla="*/ 25 w 53"/>
              <a:gd name="T5" fmla="*/ 30 h 54"/>
              <a:gd name="T6" fmla="*/ 34 w 53"/>
              <a:gd name="T7" fmla="*/ 25 h 54"/>
              <a:gd name="T8" fmla="*/ 35 w 53"/>
              <a:gd name="T9" fmla="*/ 25 h 54"/>
              <a:gd name="T10" fmla="*/ 27 w 53"/>
              <a:gd name="T11" fmla="*/ 12 h 54"/>
              <a:gd name="T12" fmla="*/ 27 w 53"/>
              <a:gd name="T13" fmla="*/ 11 h 54"/>
              <a:gd name="T14" fmla="*/ 25 w 53"/>
              <a:gd name="T15" fmla="*/ 12 h 54"/>
              <a:gd name="T16" fmla="*/ 2 w 53"/>
              <a:gd name="T17" fmla="*/ 32 h 54"/>
              <a:gd name="T18" fmla="*/ 1 w 53"/>
              <a:gd name="T19" fmla="*/ 37 h 54"/>
              <a:gd name="T20" fmla="*/ 8 w 53"/>
              <a:gd name="T21" fmla="*/ 39 h 54"/>
              <a:gd name="T22" fmla="*/ 20 w 53"/>
              <a:gd name="T23" fmla="*/ 33 h 54"/>
              <a:gd name="T24" fmla="*/ 20 w 53"/>
              <a:gd name="T25" fmla="*/ 49 h 54"/>
              <a:gd name="T26" fmla="*/ 9 w 53"/>
              <a:gd name="T27" fmla="*/ 49 h 54"/>
              <a:gd name="T28" fmla="*/ 6 w 53"/>
              <a:gd name="T29" fmla="*/ 52 h 54"/>
              <a:gd name="T30" fmla="*/ 9 w 53"/>
              <a:gd name="T31" fmla="*/ 54 h 54"/>
              <a:gd name="T32" fmla="*/ 35 w 53"/>
              <a:gd name="T33" fmla="*/ 54 h 54"/>
              <a:gd name="T34" fmla="*/ 38 w 53"/>
              <a:gd name="T35" fmla="*/ 52 h 54"/>
              <a:gd name="T36" fmla="*/ 35 w 53"/>
              <a:gd name="T37" fmla="*/ 49 h 54"/>
              <a:gd name="T38" fmla="*/ 41 w 53"/>
              <a:gd name="T39" fmla="*/ 0 h 54"/>
              <a:gd name="T40" fmla="*/ 28 w 53"/>
              <a:gd name="T41" fmla="*/ 12 h 54"/>
              <a:gd name="T42" fmla="*/ 41 w 53"/>
              <a:gd name="T43" fmla="*/ 24 h 54"/>
              <a:gd name="T44" fmla="*/ 53 w 53"/>
              <a:gd name="T45" fmla="*/ 12 h 54"/>
              <a:gd name="T46" fmla="*/ 41 w 53"/>
              <a:gd name="T47" fmla="*/ 0 h 54"/>
              <a:gd name="T48" fmla="*/ 41 w 53"/>
              <a:gd name="T49" fmla="*/ 22 h 54"/>
              <a:gd name="T50" fmla="*/ 31 w 53"/>
              <a:gd name="T51" fmla="*/ 12 h 54"/>
              <a:gd name="T52" fmla="*/ 41 w 53"/>
              <a:gd name="T53" fmla="*/ 3 h 54"/>
              <a:gd name="T54" fmla="*/ 50 w 53"/>
              <a:gd name="T55" fmla="*/ 12 h 54"/>
              <a:gd name="T56" fmla="*/ 41 w 53"/>
              <a:gd name="T57" fmla="*/ 22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53" h="54">
                <a:moveTo>
                  <a:pt x="35" y="49"/>
                </a:moveTo>
                <a:cubicBezTo>
                  <a:pt x="25" y="49"/>
                  <a:pt x="25" y="49"/>
                  <a:pt x="25" y="49"/>
                </a:cubicBezTo>
                <a:cubicBezTo>
                  <a:pt x="25" y="30"/>
                  <a:pt x="25" y="30"/>
                  <a:pt x="25" y="30"/>
                </a:cubicBezTo>
                <a:cubicBezTo>
                  <a:pt x="34" y="25"/>
                  <a:pt x="34" y="25"/>
                  <a:pt x="34" y="25"/>
                </a:cubicBezTo>
                <a:cubicBezTo>
                  <a:pt x="34" y="25"/>
                  <a:pt x="35" y="25"/>
                  <a:pt x="35" y="25"/>
                </a:cubicBezTo>
                <a:cubicBezTo>
                  <a:pt x="30" y="23"/>
                  <a:pt x="27" y="18"/>
                  <a:pt x="27" y="12"/>
                </a:cubicBezTo>
                <a:cubicBezTo>
                  <a:pt x="27" y="12"/>
                  <a:pt x="27" y="12"/>
                  <a:pt x="27" y="11"/>
                </a:cubicBezTo>
                <a:cubicBezTo>
                  <a:pt x="26" y="12"/>
                  <a:pt x="26" y="12"/>
                  <a:pt x="25" y="12"/>
                </a:cubicBezTo>
                <a:cubicBezTo>
                  <a:pt x="2" y="32"/>
                  <a:pt x="2" y="32"/>
                  <a:pt x="2" y="32"/>
                </a:cubicBezTo>
                <a:cubicBezTo>
                  <a:pt x="1" y="33"/>
                  <a:pt x="0" y="35"/>
                  <a:pt x="1" y="37"/>
                </a:cubicBezTo>
                <a:cubicBezTo>
                  <a:pt x="2" y="40"/>
                  <a:pt x="5" y="41"/>
                  <a:pt x="8" y="39"/>
                </a:cubicBezTo>
                <a:cubicBezTo>
                  <a:pt x="20" y="33"/>
                  <a:pt x="20" y="33"/>
                  <a:pt x="20" y="33"/>
                </a:cubicBezTo>
                <a:cubicBezTo>
                  <a:pt x="20" y="49"/>
                  <a:pt x="20" y="49"/>
                  <a:pt x="20" y="49"/>
                </a:cubicBezTo>
                <a:cubicBezTo>
                  <a:pt x="9" y="49"/>
                  <a:pt x="9" y="49"/>
                  <a:pt x="9" y="49"/>
                </a:cubicBezTo>
                <a:cubicBezTo>
                  <a:pt x="7" y="49"/>
                  <a:pt x="6" y="50"/>
                  <a:pt x="6" y="52"/>
                </a:cubicBezTo>
                <a:cubicBezTo>
                  <a:pt x="6" y="53"/>
                  <a:pt x="7" y="54"/>
                  <a:pt x="9" y="54"/>
                </a:cubicBezTo>
                <a:cubicBezTo>
                  <a:pt x="35" y="54"/>
                  <a:pt x="35" y="54"/>
                  <a:pt x="35" y="54"/>
                </a:cubicBezTo>
                <a:cubicBezTo>
                  <a:pt x="37" y="54"/>
                  <a:pt x="38" y="53"/>
                  <a:pt x="38" y="52"/>
                </a:cubicBezTo>
                <a:cubicBezTo>
                  <a:pt x="38" y="50"/>
                  <a:pt x="37" y="49"/>
                  <a:pt x="35" y="49"/>
                </a:cubicBezTo>
                <a:close/>
                <a:moveTo>
                  <a:pt x="41" y="0"/>
                </a:moveTo>
                <a:cubicBezTo>
                  <a:pt x="34" y="0"/>
                  <a:pt x="28" y="5"/>
                  <a:pt x="28" y="12"/>
                </a:cubicBezTo>
                <a:cubicBezTo>
                  <a:pt x="28" y="19"/>
                  <a:pt x="34" y="24"/>
                  <a:pt x="41" y="24"/>
                </a:cubicBezTo>
                <a:cubicBezTo>
                  <a:pt x="47" y="24"/>
                  <a:pt x="53" y="19"/>
                  <a:pt x="53" y="12"/>
                </a:cubicBezTo>
                <a:cubicBezTo>
                  <a:pt x="53" y="5"/>
                  <a:pt x="47" y="0"/>
                  <a:pt x="41" y="0"/>
                </a:cubicBezTo>
                <a:close/>
                <a:moveTo>
                  <a:pt x="41" y="22"/>
                </a:moveTo>
                <a:cubicBezTo>
                  <a:pt x="35" y="22"/>
                  <a:pt x="31" y="17"/>
                  <a:pt x="31" y="12"/>
                </a:cubicBezTo>
                <a:cubicBezTo>
                  <a:pt x="31" y="7"/>
                  <a:pt x="35" y="3"/>
                  <a:pt x="41" y="3"/>
                </a:cubicBezTo>
                <a:cubicBezTo>
                  <a:pt x="46" y="3"/>
                  <a:pt x="50" y="7"/>
                  <a:pt x="50" y="12"/>
                </a:cubicBezTo>
                <a:cubicBezTo>
                  <a:pt x="50" y="17"/>
                  <a:pt x="46" y="22"/>
                  <a:pt x="41" y="22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6320889" y="2565461"/>
            <a:ext cx="1281535" cy="395585"/>
            <a:chOff x="4773735" y="2475665"/>
            <a:chExt cx="1281535" cy="395585"/>
          </a:xfrm>
        </p:grpSpPr>
        <p:sp>
          <p:nvSpPr>
            <p:cNvPr id="42" name="TextBox 11"/>
            <p:cNvSpPr txBox="1">
              <a:spLocks noChangeArrowheads="1"/>
            </p:cNvSpPr>
            <p:nvPr/>
          </p:nvSpPr>
          <p:spPr bwMode="auto">
            <a:xfrm flipH="1">
              <a:off x="4773735" y="2475665"/>
              <a:ext cx="1281535" cy="246221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 fontAlgn="auto">
                <a:spcBef>
                  <a:spcPts val="0"/>
                </a:spcBef>
                <a:spcAft>
                  <a:spcPts val="0"/>
                </a:spcAft>
                <a:defRPr sz="1000" ker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iragino Sans GB W3" pitchFamily="34" charset="-122"/>
                  <a:ea typeface="Hiragino Sans GB W3" pitchFamily="34" charset="-122"/>
                </a:defRPr>
              </a:lvl1pPr>
              <a:lvl2pPr marL="742950" indent="-285750" eaLnBrk="0" hangingPunct="0">
                <a:defRPr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9pPr>
            </a:lstStyle>
            <a:p>
              <a:pPr algn="l"/>
              <a:r>
                <a:rPr lang="zh-CN" altLang="en-US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点击添加标题    </a:t>
              </a:r>
              <a:endParaRPr lang="en-US" altLang="zh-CN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3" name="TextBox 11"/>
            <p:cNvSpPr txBox="1">
              <a:spLocks noChangeArrowheads="1"/>
            </p:cNvSpPr>
            <p:nvPr/>
          </p:nvSpPr>
          <p:spPr bwMode="auto">
            <a:xfrm flipH="1">
              <a:off x="4773735" y="2655806"/>
              <a:ext cx="917572" cy="215444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 fontAlgn="auto">
                <a:spcBef>
                  <a:spcPts val="0"/>
                </a:spcBef>
                <a:spcAft>
                  <a:spcPts val="0"/>
                </a:spcAft>
                <a:defRPr sz="800" ker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iragino Sans GB W3" pitchFamily="34" charset="-122"/>
                  <a:ea typeface="Hiragino Sans GB W3" pitchFamily="34" charset="-122"/>
                </a:defRPr>
              </a:lvl1pPr>
              <a:lvl2pPr marL="742950" indent="-285750" eaLnBrk="0" hangingPunct="0">
                <a:defRPr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9pPr>
            </a:lstStyle>
            <a:p>
              <a:pPr algn="l"/>
              <a:r>
                <a:rPr lang="zh-CN" altLang="en-US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51" name="TextBox 11"/>
          <p:cNvSpPr txBox="1">
            <a:spLocks noChangeArrowheads="1"/>
          </p:cNvSpPr>
          <p:nvPr/>
        </p:nvSpPr>
        <p:spPr bwMode="auto">
          <a:xfrm flipH="1">
            <a:off x="5510662" y="5560036"/>
            <a:ext cx="1281535" cy="430887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>
              <a:defRPr/>
            </a:pPr>
            <a:r>
              <a:rPr lang="zh-CN" altLang="en-US" sz="1050" b="1" kern="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endParaRPr lang="en-US" altLang="zh-CN" sz="1050" b="1" kern="0" dirty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 eaLnBrk="1" hangingPunct="1">
              <a:defRPr/>
            </a:pPr>
            <a:r>
              <a:rPr lang="zh-CN" altLang="en-US" sz="1050" b="1" kern="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添加标题    </a:t>
            </a:r>
            <a:endParaRPr lang="en-US" altLang="zh-CN" sz="1050" b="1" kern="0" dirty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0" name="椭圆 69"/>
          <p:cNvSpPr>
            <a:spLocks noChangeArrowheads="1"/>
          </p:cNvSpPr>
          <p:nvPr/>
        </p:nvSpPr>
        <p:spPr bwMode="auto">
          <a:xfrm>
            <a:off x="3092784" y="6212473"/>
            <a:ext cx="6256280" cy="535165"/>
          </a:xfrm>
          <a:prstGeom prst="ellipse">
            <a:avLst/>
          </a:prstGeom>
          <a:gradFill flip="none" rotWithShape="1">
            <a:gsLst>
              <a:gs pos="18000">
                <a:schemeClr val="bg1">
                  <a:lumMod val="50000"/>
                  <a:alpha val="55000"/>
                </a:schemeClr>
              </a:gs>
              <a:gs pos="90000">
                <a:srgbClr val="FFFFFF">
                  <a:lumMod val="31000"/>
                  <a:lumOff val="69000"/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glow rad="647700">
              <a:srgbClr val="F79524">
                <a:alpha val="0"/>
              </a:srgbClr>
            </a:glow>
            <a:outerShdw dist="107763" dir="2700000" algn="ctr" rotWithShape="0">
              <a:srgbClr val="535455"/>
            </a:outerShdw>
            <a:softEdge rad="0"/>
          </a:effectLst>
          <a:extLst/>
        </p:spPr>
        <p:txBody>
          <a:bodyPr wrap="none" lIns="92075" tIns="46038" rIns="92075" bIns="46038" anchor="ctr"/>
          <a:lstStyle/>
          <a:p>
            <a:pPr algn="ctr">
              <a:defRPr/>
            </a:pPr>
            <a:endParaRPr lang="zh-CN" altLang="zh-CN" kern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2241392" y="1473366"/>
            <a:ext cx="795906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buClr>
                <a:srgbClr val="0070C0"/>
              </a:buClr>
            </a:pPr>
            <a:r>
              <a:rPr lang="zh-CN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拥有国内顶尖的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制作技术、顶级的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设计团队， 坚持精益求精、拒绝平庸的做事精神，帮助您实现美观、精致、严谨、动感的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展示效果，让您的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创造卓越价值。</a:t>
            </a:r>
          </a:p>
        </p:txBody>
      </p:sp>
      <p:sp>
        <p:nvSpPr>
          <p:cNvPr id="50" name="矩形 49"/>
          <p:cNvSpPr/>
          <p:nvPr/>
        </p:nvSpPr>
        <p:spPr>
          <a:xfrm>
            <a:off x="2241392" y="1103212"/>
            <a:ext cx="2960726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buClr>
                <a:srgbClr val="0070C0"/>
              </a:buClr>
            </a:pPr>
            <a:r>
              <a:rPr lang="zh-CN" altLang="zh-CN" sz="1400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上海锐普广告有限公司</a:t>
            </a:r>
          </a:p>
        </p:txBody>
      </p:sp>
      <p:grpSp>
        <p:nvGrpSpPr>
          <p:cNvPr id="67" name="组合 66"/>
          <p:cNvGrpSpPr/>
          <p:nvPr/>
        </p:nvGrpSpPr>
        <p:grpSpPr>
          <a:xfrm>
            <a:off x="6992282" y="3454211"/>
            <a:ext cx="1281535" cy="395585"/>
            <a:chOff x="4773735" y="2475665"/>
            <a:chExt cx="1281535" cy="395585"/>
          </a:xfrm>
        </p:grpSpPr>
        <p:sp>
          <p:nvSpPr>
            <p:cNvPr id="68" name="TextBox 11"/>
            <p:cNvSpPr txBox="1">
              <a:spLocks noChangeArrowheads="1"/>
            </p:cNvSpPr>
            <p:nvPr/>
          </p:nvSpPr>
          <p:spPr bwMode="auto">
            <a:xfrm flipH="1">
              <a:off x="4773735" y="2475665"/>
              <a:ext cx="1281535" cy="246221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 fontAlgn="auto">
                <a:spcBef>
                  <a:spcPts val="0"/>
                </a:spcBef>
                <a:spcAft>
                  <a:spcPts val="0"/>
                </a:spcAft>
                <a:defRPr sz="1000" ker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iragino Sans GB W3" pitchFamily="34" charset="-122"/>
                  <a:ea typeface="Hiragino Sans GB W3" pitchFamily="34" charset="-122"/>
                </a:defRPr>
              </a:lvl1pPr>
              <a:lvl2pPr marL="742950" indent="-285750" eaLnBrk="0" hangingPunct="0">
                <a:defRPr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9pPr>
            </a:lstStyle>
            <a:p>
              <a:pPr algn="l"/>
              <a:r>
                <a:rPr lang="zh-CN" altLang="en-US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点击添加标题    </a:t>
              </a:r>
              <a:endParaRPr lang="en-US" altLang="zh-CN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9" name="TextBox 11"/>
            <p:cNvSpPr txBox="1">
              <a:spLocks noChangeArrowheads="1"/>
            </p:cNvSpPr>
            <p:nvPr/>
          </p:nvSpPr>
          <p:spPr bwMode="auto">
            <a:xfrm flipH="1">
              <a:off x="4773735" y="2655806"/>
              <a:ext cx="917572" cy="215444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 fontAlgn="auto">
                <a:spcBef>
                  <a:spcPts val="0"/>
                </a:spcBef>
                <a:spcAft>
                  <a:spcPts val="0"/>
                </a:spcAft>
                <a:defRPr sz="800" ker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iragino Sans GB W3" pitchFamily="34" charset="-122"/>
                  <a:ea typeface="Hiragino Sans GB W3" pitchFamily="34" charset="-122"/>
                </a:defRPr>
              </a:lvl1pPr>
              <a:lvl2pPr marL="742950" indent="-285750" eaLnBrk="0" hangingPunct="0">
                <a:defRPr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9pPr>
            </a:lstStyle>
            <a:p>
              <a:pPr algn="l"/>
              <a:r>
                <a:rPr lang="zh-CN" altLang="en-US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6899083" y="4462910"/>
            <a:ext cx="1281535" cy="395585"/>
            <a:chOff x="4773735" y="2475665"/>
            <a:chExt cx="1281535" cy="395585"/>
          </a:xfrm>
        </p:grpSpPr>
        <p:sp>
          <p:nvSpPr>
            <p:cNvPr id="73" name="TextBox 11"/>
            <p:cNvSpPr txBox="1">
              <a:spLocks noChangeArrowheads="1"/>
            </p:cNvSpPr>
            <p:nvPr/>
          </p:nvSpPr>
          <p:spPr bwMode="auto">
            <a:xfrm flipH="1">
              <a:off x="4773735" y="2475665"/>
              <a:ext cx="1281535" cy="246221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 fontAlgn="auto">
                <a:spcBef>
                  <a:spcPts val="0"/>
                </a:spcBef>
                <a:spcAft>
                  <a:spcPts val="0"/>
                </a:spcAft>
                <a:defRPr sz="1000" ker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iragino Sans GB W3" pitchFamily="34" charset="-122"/>
                  <a:ea typeface="Hiragino Sans GB W3" pitchFamily="34" charset="-122"/>
                </a:defRPr>
              </a:lvl1pPr>
              <a:lvl2pPr marL="742950" indent="-285750" eaLnBrk="0" hangingPunct="0">
                <a:defRPr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9pPr>
            </a:lstStyle>
            <a:p>
              <a:pPr algn="l"/>
              <a:r>
                <a:rPr lang="zh-CN" altLang="en-US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点击添加标题    </a:t>
              </a:r>
              <a:endParaRPr lang="en-US" altLang="zh-CN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4" name="TextBox 11"/>
            <p:cNvSpPr txBox="1">
              <a:spLocks noChangeArrowheads="1"/>
            </p:cNvSpPr>
            <p:nvPr/>
          </p:nvSpPr>
          <p:spPr bwMode="auto">
            <a:xfrm flipH="1">
              <a:off x="4773735" y="2655806"/>
              <a:ext cx="917572" cy="215444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 fontAlgn="auto">
                <a:spcBef>
                  <a:spcPts val="0"/>
                </a:spcBef>
                <a:spcAft>
                  <a:spcPts val="0"/>
                </a:spcAft>
                <a:defRPr sz="800" ker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iragino Sans GB W3" pitchFamily="34" charset="-122"/>
                  <a:ea typeface="Hiragino Sans GB W3" pitchFamily="34" charset="-122"/>
                </a:defRPr>
              </a:lvl1pPr>
              <a:lvl2pPr marL="742950" indent="-285750" eaLnBrk="0" hangingPunct="0">
                <a:defRPr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9pPr>
            </a:lstStyle>
            <a:p>
              <a:pPr algn="l"/>
              <a:r>
                <a:rPr lang="zh-CN" altLang="en-US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6495034" y="5126256"/>
            <a:ext cx="1281535" cy="395585"/>
            <a:chOff x="4773735" y="2475665"/>
            <a:chExt cx="1281535" cy="395585"/>
          </a:xfrm>
        </p:grpSpPr>
        <p:sp>
          <p:nvSpPr>
            <p:cNvPr id="76" name="TextBox 11"/>
            <p:cNvSpPr txBox="1">
              <a:spLocks noChangeArrowheads="1"/>
            </p:cNvSpPr>
            <p:nvPr/>
          </p:nvSpPr>
          <p:spPr bwMode="auto">
            <a:xfrm flipH="1">
              <a:off x="4773735" y="2475665"/>
              <a:ext cx="1281535" cy="246221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 fontAlgn="auto">
                <a:spcBef>
                  <a:spcPts val="0"/>
                </a:spcBef>
                <a:spcAft>
                  <a:spcPts val="0"/>
                </a:spcAft>
                <a:defRPr sz="1000" ker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iragino Sans GB W3" pitchFamily="34" charset="-122"/>
                  <a:ea typeface="Hiragino Sans GB W3" pitchFamily="34" charset="-122"/>
                </a:defRPr>
              </a:lvl1pPr>
              <a:lvl2pPr marL="742950" indent="-285750" eaLnBrk="0" hangingPunct="0">
                <a:defRPr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9pPr>
            </a:lstStyle>
            <a:p>
              <a:pPr algn="l"/>
              <a:r>
                <a:rPr lang="zh-CN" altLang="en-US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点击添加标题    </a:t>
              </a:r>
              <a:endParaRPr lang="en-US" altLang="zh-CN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7" name="TextBox 11"/>
            <p:cNvSpPr txBox="1">
              <a:spLocks noChangeArrowheads="1"/>
            </p:cNvSpPr>
            <p:nvPr/>
          </p:nvSpPr>
          <p:spPr bwMode="auto">
            <a:xfrm flipH="1">
              <a:off x="4773735" y="2655806"/>
              <a:ext cx="917572" cy="215444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 fontAlgn="auto">
                <a:spcBef>
                  <a:spcPts val="0"/>
                </a:spcBef>
                <a:spcAft>
                  <a:spcPts val="0"/>
                </a:spcAft>
                <a:defRPr sz="800" ker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iragino Sans GB W3" pitchFamily="34" charset="-122"/>
                  <a:ea typeface="Hiragino Sans GB W3" pitchFamily="34" charset="-122"/>
                </a:defRPr>
              </a:lvl1pPr>
              <a:lvl2pPr marL="742950" indent="-285750" eaLnBrk="0" hangingPunct="0">
                <a:defRPr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9pPr>
            </a:lstStyle>
            <a:p>
              <a:pPr algn="l"/>
              <a:r>
                <a:rPr lang="zh-CN" altLang="en-US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4314340" y="2518671"/>
            <a:ext cx="1281535" cy="395585"/>
            <a:chOff x="4773735" y="2475665"/>
            <a:chExt cx="1281535" cy="395585"/>
          </a:xfrm>
        </p:grpSpPr>
        <p:sp>
          <p:nvSpPr>
            <p:cNvPr id="79" name="TextBox 11"/>
            <p:cNvSpPr txBox="1">
              <a:spLocks noChangeArrowheads="1"/>
            </p:cNvSpPr>
            <p:nvPr/>
          </p:nvSpPr>
          <p:spPr bwMode="auto">
            <a:xfrm flipH="1">
              <a:off x="4773735" y="2475665"/>
              <a:ext cx="1281535" cy="246221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 fontAlgn="auto">
                <a:spcBef>
                  <a:spcPts val="0"/>
                </a:spcBef>
                <a:spcAft>
                  <a:spcPts val="0"/>
                </a:spcAft>
                <a:defRPr sz="1000" ker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iragino Sans GB W3" pitchFamily="34" charset="-122"/>
                  <a:ea typeface="Hiragino Sans GB W3" pitchFamily="34" charset="-122"/>
                </a:defRPr>
              </a:lvl1pPr>
              <a:lvl2pPr marL="742950" indent="-285750" eaLnBrk="0" hangingPunct="0">
                <a:defRPr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9pPr>
            </a:lstStyle>
            <a:p>
              <a:pPr algn="l"/>
              <a:r>
                <a:rPr lang="zh-CN" altLang="en-US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点击添加标题    </a:t>
              </a:r>
              <a:endParaRPr lang="en-US" altLang="zh-CN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0" name="TextBox 11"/>
            <p:cNvSpPr txBox="1">
              <a:spLocks noChangeArrowheads="1"/>
            </p:cNvSpPr>
            <p:nvPr/>
          </p:nvSpPr>
          <p:spPr bwMode="auto">
            <a:xfrm flipH="1">
              <a:off x="4773735" y="2655806"/>
              <a:ext cx="917572" cy="215444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 fontAlgn="auto">
                <a:spcBef>
                  <a:spcPts val="0"/>
                </a:spcBef>
                <a:spcAft>
                  <a:spcPts val="0"/>
                </a:spcAft>
                <a:defRPr sz="800" ker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iragino Sans GB W3" pitchFamily="34" charset="-122"/>
                  <a:ea typeface="Hiragino Sans GB W3" pitchFamily="34" charset="-122"/>
                </a:defRPr>
              </a:lvl1pPr>
              <a:lvl2pPr marL="742950" indent="-285750" eaLnBrk="0" hangingPunct="0">
                <a:defRPr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9pPr>
            </a:lstStyle>
            <a:p>
              <a:pPr algn="l"/>
              <a:r>
                <a:rPr lang="zh-CN" altLang="en-US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3749845" y="3161564"/>
            <a:ext cx="1281535" cy="395585"/>
            <a:chOff x="4773735" y="2475665"/>
            <a:chExt cx="1281535" cy="395585"/>
          </a:xfrm>
        </p:grpSpPr>
        <p:sp>
          <p:nvSpPr>
            <p:cNvPr id="82" name="TextBox 11"/>
            <p:cNvSpPr txBox="1">
              <a:spLocks noChangeArrowheads="1"/>
            </p:cNvSpPr>
            <p:nvPr/>
          </p:nvSpPr>
          <p:spPr bwMode="auto">
            <a:xfrm flipH="1">
              <a:off x="4773735" y="2475665"/>
              <a:ext cx="1281535" cy="246221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 fontAlgn="auto">
                <a:spcBef>
                  <a:spcPts val="0"/>
                </a:spcBef>
                <a:spcAft>
                  <a:spcPts val="0"/>
                </a:spcAft>
                <a:defRPr sz="1000" ker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iragino Sans GB W3" pitchFamily="34" charset="-122"/>
                  <a:ea typeface="Hiragino Sans GB W3" pitchFamily="34" charset="-122"/>
                </a:defRPr>
              </a:lvl1pPr>
              <a:lvl2pPr marL="742950" indent="-285750" eaLnBrk="0" hangingPunct="0">
                <a:defRPr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9pPr>
            </a:lstStyle>
            <a:p>
              <a:pPr algn="l"/>
              <a:r>
                <a:rPr lang="zh-CN" altLang="en-US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点击添加标题    </a:t>
              </a:r>
              <a:endParaRPr lang="en-US" altLang="zh-CN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3" name="TextBox 11"/>
            <p:cNvSpPr txBox="1">
              <a:spLocks noChangeArrowheads="1"/>
            </p:cNvSpPr>
            <p:nvPr/>
          </p:nvSpPr>
          <p:spPr bwMode="auto">
            <a:xfrm flipH="1">
              <a:off x="4773735" y="2655806"/>
              <a:ext cx="917572" cy="215444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 fontAlgn="auto">
                <a:spcBef>
                  <a:spcPts val="0"/>
                </a:spcBef>
                <a:spcAft>
                  <a:spcPts val="0"/>
                </a:spcAft>
                <a:defRPr sz="800" ker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iragino Sans GB W3" pitchFamily="34" charset="-122"/>
                  <a:ea typeface="Hiragino Sans GB W3" pitchFamily="34" charset="-122"/>
                </a:defRPr>
              </a:lvl1pPr>
              <a:lvl2pPr marL="742950" indent="-285750" eaLnBrk="0" hangingPunct="0">
                <a:defRPr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9pPr>
            </a:lstStyle>
            <a:p>
              <a:pPr algn="l"/>
              <a:r>
                <a:rPr lang="zh-CN" altLang="en-US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84" name="TextBox 83"/>
          <p:cNvSpPr txBox="1"/>
          <p:nvPr/>
        </p:nvSpPr>
        <p:spPr>
          <a:xfrm>
            <a:off x="6224103" y="260648"/>
            <a:ext cx="37240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en-US"/>
            </a:defPPr>
            <a:lvl1pPr algn="r">
              <a:defRPr>
                <a:solidFill>
                  <a:prstClr val="black"/>
                </a:solidFill>
                <a:latin typeface="方正粗倩简体" pitchFamily="65" charset="-122"/>
                <a:ea typeface="方正粗倩简体" pitchFamily="65" charset="-122"/>
              </a:defRPr>
            </a:lvl1pPr>
          </a:lstStyle>
          <a:p>
            <a:pPr>
              <a:defRPr/>
            </a:pPr>
            <a:r>
              <a:rPr lang="zh-CN" altLang="en-US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简约创意问号型层级关系</a:t>
            </a:r>
            <a:r>
              <a:rPr lang="en-US" altLang="zh-CN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PPT</a:t>
            </a:r>
            <a:r>
              <a:rPr lang="zh-CN" altLang="en-US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图表</a:t>
            </a:r>
          </a:p>
        </p:txBody>
      </p:sp>
    </p:spTree>
    <p:extLst>
      <p:ext uri="{BB962C8B-B14F-4D97-AF65-F5344CB8AC3E}">
        <p14:creationId xmlns:p14="http://schemas.microsoft.com/office/powerpoint/2010/main" val="2024648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49"/>
          <p:cNvSpPr txBox="1">
            <a:spLocks noChangeArrowheads="1"/>
          </p:cNvSpPr>
          <p:nvPr/>
        </p:nvSpPr>
        <p:spPr bwMode="auto">
          <a:xfrm>
            <a:off x="2228850" y="2357439"/>
            <a:ext cx="1106488" cy="369887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>
              <a:defRPr/>
            </a:pPr>
            <a:r>
              <a:rPr lang="zh-CN" altLang="en-US" b="1" kern="0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3" name="TextBox 50"/>
          <p:cNvSpPr txBox="1">
            <a:spLocks noChangeArrowheads="1"/>
          </p:cNvSpPr>
          <p:nvPr/>
        </p:nvSpPr>
        <p:spPr bwMode="auto">
          <a:xfrm rot="20829304">
            <a:off x="4394201" y="5018088"/>
            <a:ext cx="593725" cy="584200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>
              <a:defRPr/>
            </a:pPr>
            <a:r>
              <a:rPr lang="zh-CN" altLang="en-US" sz="1600" kern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endParaRPr lang="en-US" altLang="zh-CN" sz="1600" kern="0">
              <a:solidFill>
                <a:sysClr val="windowText" lastClr="000000">
                  <a:lumMod val="75000"/>
                  <a:lumOff val="25000"/>
                </a:sysClr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defRPr/>
            </a:pPr>
            <a:r>
              <a:rPr lang="zh-CN" altLang="en-US" sz="1600" kern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grpSp>
        <p:nvGrpSpPr>
          <p:cNvPr id="4" name="组合 63"/>
          <p:cNvGrpSpPr>
            <a:grpSpLocks/>
          </p:cNvGrpSpPr>
          <p:nvPr/>
        </p:nvGrpSpPr>
        <p:grpSpPr bwMode="auto">
          <a:xfrm>
            <a:off x="3405189" y="1477964"/>
            <a:ext cx="6161087" cy="3665537"/>
            <a:chOff x="2425428" y="1790899"/>
            <a:chExt cx="5525887" cy="3287287"/>
          </a:xfrm>
        </p:grpSpPr>
        <p:sp>
          <p:nvSpPr>
            <p:cNvPr id="5" name="任意多边形​​ 60"/>
            <p:cNvSpPr/>
            <p:nvPr/>
          </p:nvSpPr>
          <p:spPr>
            <a:xfrm>
              <a:off x="2488666" y="3860388"/>
              <a:ext cx="5462649" cy="1205345"/>
            </a:xfrm>
            <a:custGeom>
              <a:avLst/>
              <a:gdLst>
                <a:gd name="connsiteX0" fmla="*/ 409698 w 5462649"/>
                <a:gd name="connsiteY0" fmla="*/ 1205345 h 1205345"/>
                <a:gd name="connsiteX1" fmla="*/ 0 w 5462649"/>
                <a:gd name="connsiteY1" fmla="*/ 955963 h 1205345"/>
                <a:gd name="connsiteX2" fmla="*/ 4987636 w 5462649"/>
                <a:gd name="connsiteY2" fmla="*/ 0 h 1205345"/>
                <a:gd name="connsiteX3" fmla="*/ 5462649 w 5462649"/>
                <a:gd name="connsiteY3" fmla="*/ 136566 h 1205345"/>
                <a:gd name="connsiteX4" fmla="*/ 409698 w 5462649"/>
                <a:gd name="connsiteY4" fmla="*/ 1205345 h 1205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62649" h="1205345">
                  <a:moveTo>
                    <a:pt x="409698" y="1205345"/>
                  </a:moveTo>
                  <a:lnTo>
                    <a:pt x="0" y="955963"/>
                  </a:lnTo>
                  <a:lnTo>
                    <a:pt x="4987636" y="0"/>
                  </a:lnTo>
                  <a:lnTo>
                    <a:pt x="5462649" y="136566"/>
                  </a:lnTo>
                  <a:lnTo>
                    <a:pt x="409698" y="1205345"/>
                  </a:lnTo>
                  <a:close/>
                </a:path>
              </a:pathLst>
            </a:custGeom>
            <a:noFill/>
            <a:ln>
              <a:solidFill>
                <a:srgbClr val="535455">
                  <a:lumMod val="60000"/>
                  <a:lumOff val="40000"/>
                </a:srgbClr>
              </a:solidFill>
            </a:ln>
            <a:effectLst/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/>
          </p:spPr>
          <p:txBody>
            <a:bodyPr lIns="91436" tIns="45718" rIns="91436" bIns="45718" anchor="ctr"/>
            <a:lstStyle/>
            <a:p>
              <a:pPr algn="ctr" defTabSz="912813">
                <a:defRPr/>
              </a:pPr>
              <a:endParaRPr lang="zh-CN" altLang="en-US" sz="2400">
                <a:solidFill>
                  <a:srgbClr val="000000"/>
                </a:solidFill>
                <a:latin typeface="Segoe UI" pitchFamily="34" charset="0"/>
              </a:endParaRPr>
            </a:p>
          </p:txBody>
        </p:sp>
        <p:sp>
          <p:nvSpPr>
            <p:cNvPr id="6" name="任意多边形​​ 73"/>
            <p:cNvSpPr/>
            <p:nvPr/>
          </p:nvSpPr>
          <p:spPr>
            <a:xfrm>
              <a:off x="2488666" y="3821499"/>
              <a:ext cx="5462649" cy="1205345"/>
            </a:xfrm>
            <a:custGeom>
              <a:avLst/>
              <a:gdLst>
                <a:gd name="connsiteX0" fmla="*/ 409698 w 5462649"/>
                <a:gd name="connsiteY0" fmla="*/ 1205345 h 1205345"/>
                <a:gd name="connsiteX1" fmla="*/ 0 w 5462649"/>
                <a:gd name="connsiteY1" fmla="*/ 955963 h 1205345"/>
                <a:gd name="connsiteX2" fmla="*/ 4987636 w 5462649"/>
                <a:gd name="connsiteY2" fmla="*/ 0 h 1205345"/>
                <a:gd name="connsiteX3" fmla="*/ 5462649 w 5462649"/>
                <a:gd name="connsiteY3" fmla="*/ 136566 h 1205345"/>
                <a:gd name="connsiteX4" fmla="*/ 409698 w 5462649"/>
                <a:gd name="connsiteY4" fmla="*/ 1205345 h 1205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62649" h="1205345">
                  <a:moveTo>
                    <a:pt x="409698" y="1205345"/>
                  </a:moveTo>
                  <a:lnTo>
                    <a:pt x="0" y="955963"/>
                  </a:lnTo>
                  <a:lnTo>
                    <a:pt x="4987636" y="0"/>
                  </a:lnTo>
                  <a:lnTo>
                    <a:pt x="5462649" y="136566"/>
                  </a:lnTo>
                  <a:lnTo>
                    <a:pt x="409698" y="1205345"/>
                  </a:lnTo>
                  <a:close/>
                </a:path>
              </a:pathLst>
            </a:custGeom>
            <a:noFill/>
            <a:ln>
              <a:solidFill>
                <a:srgbClr val="535455">
                  <a:lumMod val="60000"/>
                  <a:lumOff val="40000"/>
                </a:srgbClr>
              </a:solidFill>
            </a:ln>
            <a:effectLst/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/>
          </p:spPr>
          <p:txBody>
            <a:bodyPr lIns="91436" tIns="45718" rIns="91436" bIns="45718" anchor="ctr"/>
            <a:lstStyle/>
            <a:p>
              <a:pPr algn="ctr" defTabSz="912813">
                <a:defRPr/>
              </a:pPr>
              <a:endParaRPr lang="zh-CN" altLang="en-US" sz="2400">
                <a:solidFill>
                  <a:srgbClr val="000000"/>
                </a:solidFill>
                <a:latin typeface="Segoe UI" pitchFamily="34" charset="0"/>
              </a:endParaRPr>
            </a:p>
          </p:txBody>
        </p:sp>
        <p:sp>
          <p:nvSpPr>
            <p:cNvPr id="7" name="任意多边形​​ 59"/>
            <p:cNvSpPr/>
            <p:nvPr/>
          </p:nvSpPr>
          <p:spPr>
            <a:xfrm>
              <a:off x="2470852" y="1790899"/>
              <a:ext cx="421574" cy="3277590"/>
            </a:xfrm>
            <a:custGeom>
              <a:avLst/>
              <a:gdLst>
                <a:gd name="connsiteX0" fmla="*/ 0 w 421574"/>
                <a:gd name="connsiteY0" fmla="*/ 0 h 3277590"/>
                <a:gd name="connsiteX1" fmla="*/ 391885 w 421574"/>
                <a:gd name="connsiteY1" fmla="*/ 100941 h 3277590"/>
                <a:gd name="connsiteX2" fmla="*/ 421574 w 421574"/>
                <a:gd name="connsiteY2" fmla="*/ 3277590 h 3277590"/>
                <a:gd name="connsiteX3" fmla="*/ 17813 w 421574"/>
                <a:gd name="connsiteY3" fmla="*/ 3022270 h 3277590"/>
                <a:gd name="connsiteX4" fmla="*/ 0 w 421574"/>
                <a:gd name="connsiteY4" fmla="*/ 0 h 3277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1574" h="3277590">
                  <a:moveTo>
                    <a:pt x="0" y="0"/>
                  </a:moveTo>
                  <a:lnTo>
                    <a:pt x="391885" y="100941"/>
                  </a:lnTo>
                  <a:lnTo>
                    <a:pt x="421574" y="3277590"/>
                  </a:lnTo>
                  <a:lnTo>
                    <a:pt x="17813" y="302227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solidFill>
                <a:srgbClr val="535455">
                  <a:lumMod val="60000"/>
                  <a:lumOff val="40000"/>
                </a:srgbClr>
              </a:solidFill>
            </a:ln>
            <a:effectLst/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/>
          </p:spPr>
          <p:txBody>
            <a:bodyPr lIns="91436" tIns="45718" rIns="91436" bIns="45718" anchor="ctr"/>
            <a:lstStyle/>
            <a:p>
              <a:pPr algn="ctr" defTabSz="912813">
                <a:defRPr/>
              </a:pPr>
              <a:endParaRPr lang="zh-CN" altLang="en-US" sz="2400">
                <a:solidFill>
                  <a:srgbClr val="000000"/>
                </a:solidFill>
                <a:latin typeface="Segoe UI" pitchFamily="34" charset="0"/>
              </a:endParaRPr>
            </a:p>
          </p:txBody>
        </p:sp>
        <p:sp>
          <p:nvSpPr>
            <p:cNvPr id="8" name="任意多边形​​ 71"/>
            <p:cNvSpPr/>
            <p:nvPr/>
          </p:nvSpPr>
          <p:spPr>
            <a:xfrm>
              <a:off x="2425428" y="1797796"/>
              <a:ext cx="421574" cy="3277590"/>
            </a:xfrm>
            <a:custGeom>
              <a:avLst/>
              <a:gdLst>
                <a:gd name="connsiteX0" fmla="*/ 0 w 421574"/>
                <a:gd name="connsiteY0" fmla="*/ 0 h 3277590"/>
                <a:gd name="connsiteX1" fmla="*/ 391885 w 421574"/>
                <a:gd name="connsiteY1" fmla="*/ 100941 h 3277590"/>
                <a:gd name="connsiteX2" fmla="*/ 421574 w 421574"/>
                <a:gd name="connsiteY2" fmla="*/ 3277590 h 3277590"/>
                <a:gd name="connsiteX3" fmla="*/ 17813 w 421574"/>
                <a:gd name="connsiteY3" fmla="*/ 3022270 h 3277590"/>
                <a:gd name="connsiteX4" fmla="*/ 0 w 421574"/>
                <a:gd name="connsiteY4" fmla="*/ 0 h 3277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1574" h="3277590">
                  <a:moveTo>
                    <a:pt x="0" y="0"/>
                  </a:moveTo>
                  <a:lnTo>
                    <a:pt x="391885" y="100941"/>
                  </a:lnTo>
                  <a:lnTo>
                    <a:pt x="421574" y="3277590"/>
                  </a:lnTo>
                  <a:lnTo>
                    <a:pt x="17813" y="302227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solidFill>
                <a:srgbClr val="535455">
                  <a:lumMod val="60000"/>
                  <a:lumOff val="40000"/>
                </a:srgbClr>
              </a:solidFill>
            </a:ln>
            <a:effectLst/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/>
          </p:spPr>
          <p:txBody>
            <a:bodyPr lIns="91436" tIns="45718" rIns="91436" bIns="45718" anchor="ctr"/>
            <a:lstStyle/>
            <a:p>
              <a:pPr algn="ctr" defTabSz="912813">
                <a:defRPr/>
              </a:pPr>
              <a:endParaRPr lang="zh-CN" altLang="en-US" sz="2400">
                <a:solidFill>
                  <a:srgbClr val="000000"/>
                </a:solidFill>
                <a:latin typeface="Segoe UI" pitchFamily="34" charset="0"/>
              </a:endParaRPr>
            </a:p>
          </p:txBody>
        </p:sp>
        <p:sp>
          <p:nvSpPr>
            <p:cNvPr id="9" name="任意多边形​​ 61"/>
            <p:cNvSpPr/>
            <p:nvPr/>
          </p:nvSpPr>
          <p:spPr>
            <a:xfrm>
              <a:off x="2442514" y="4820500"/>
              <a:ext cx="469864" cy="257686"/>
            </a:xfrm>
            <a:custGeom>
              <a:avLst/>
              <a:gdLst>
                <a:gd name="connsiteX0" fmla="*/ 0 w 470263"/>
                <a:gd name="connsiteY0" fmla="*/ 0 h 257992"/>
                <a:gd name="connsiteX1" fmla="*/ 408215 w 470263"/>
                <a:gd name="connsiteY1" fmla="*/ 257992 h 257992"/>
                <a:gd name="connsiteX2" fmla="*/ 470263 w 470263"/>
                <a:gd name="connsiteY2" fmla="*/ 244929 h 257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70263" h="257992">
                  <a:moveTo>
                    <a:pt x="0" y="0"/>
                  </a:moveTo>
                  <a:lnTo>
                    <a:pt x="408215" y="257992"/>
                  </a:lnTo>
                  <a:lnTo>
                    <a:pt x="470263" y="244929"/>
                  </a:lnTo>
                </a:path>
              </a:pathLst>
            </a:custGeom>
            <a:noFill/>
            <a:ln w="9525" cap="flat" cmpd="sng" algn="ctr">
              <a:solidFill>
                <a:srgbClr val="535455">
                  <a:lumMod val="60000"/>
                  <a:lumOff val="40000"/>
                </a:srgbClr>
              </a:solidFill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kern="0">
                <a:solidFill>
                  <a:sysClr val="window" lastClr="FFFFFF"/>
                </a:solidFill>
                <a:latin typeface="Segoe UI"/>
              </a:endParaRPr>
            </a:p>
          </p:txBody>
        </p:sp>
        <p:sp>
          <p:nvSpPr>
            <p:cNvPr id="10" name="任意多边形​​ 62"/>
            <p:cNvSpPr/>
            <p:nvPr/>
          </p:nvSpPr>
          <p:spPr>
            <a:xfrm>
              <a:off x="2442514" y="4816228"/>
              <a:ext cx="451354" cy="251993"/>
            </a:xfrm>
            <a:custGeom>
              <a:avLst/>
              <a:gdLst>
                <a:gd name="connsiteX0" fmla="*/ 450669 w 450669"/>
                <a:gd name="connsiteY0" fmla="*/ 251460 h 251460"/>
                <a:gd name="connsiteX1" fmla="*/ 45720 w 450669"/>
                <a:gd name="connsiteY1" fmla="*/ 0 h 251460"/>
                <a:gd name="connsiteX2" fmla="*/ 0 w 450669"/>
                <a:gd name="connsiteY2" fmla="*/ 6531 h 251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50669" h="251460">
                  <a:moveTo>
                    <a:pt x="450669" y="251460"/>
                  </a:moveTo>
                  <a:lnTo>
                    <a:pt x="45720" y="0"/>
                  </a:lnTo>
                  <a:lnTo>
                    <a:pt x="0" y="6531"/>
                  </a:lnTo>
                </a:path>
              </a:pathLst>
            </a:custGeom>
            <a:noFill/>
            <a:ln w="9525" cap="flat" cmpd="sng" algn="ctr">
              <a:solidFill>
                <a:srgbClr val="535455">
                  <a:lumMod val="60000"/>
                  <a:lumOff val="40000"/>
                </a:srgbClr>
              </a:solidFill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kern="0">
                <a:solidFill>
                  <a:sysClr val="window" lastClr="FFFFFF"/>
                </a:solidFill>
                <a:latin typeface="Segoe UI"/>
              </a:endParaRPr>
            </a:p>
          </p:txBody>
        </p:sp>
      </p:grpSp>
      <p:grpSp>
        <p:nvGrpSpPr>
          <p:cNvPr id="11" name="组合 53"/>
          <p:cNvGrpSpPr>
            <a:grpSpLocks/>
          </p:cNvGrpSpPr>
          <p:nvPr/>
        </p:nvGrpSpPr>
        <p:grpSpPr bwMode="auto">
          <a:xfrm>
            <a:off x="4249738" y="2193926"/>
            <a:ext cx="550862" cy="2720975"/>
            <a:chOff x="3182938" y="2433638"/>
            <a:chExt cx="493712" cy="2439987"/>
          </a:xfrm>
        </p:grpSpPr>
        <p:sp>
          <p:nvSpPr>
            <p:cNvPr id="12" name="任意多边形 3"/>
            <p:cNvSpPr>
              <a:spLocks/>
            </p:cNvSpPr>
            <p:nvPr/>
          </p:nvSpPr>
          <p:spPr bwMode="auto">
            <a:xfrm>
              <a:off x="3412009" y="2450721"/>
              <a:ext cx="260373" cy="2422904"/>
            </a:xfrm>
            <a:custGeom>
              <a:avLst/>
              <a:gdLst>
                <a:gd name="T0" fmla="*/ 0 w 213755"/>
                <a:gd name="T1" fmla="*/ 226343 h 2000992"/>
                <a:gd name="T2" fmla="*/ 0 w 213755"/>
                <a:gd name="T3" fmla="*/ 7627914 h 2000992"/>
                <a:gd name="T4" fmla="*/ 826366 w 213755"/>
                <a:gd name="T5" fmla="*/ 7197851 h 2000992"/>
                <a:gd name="T6" fmla="*/ 849974 w 213755"/>
                <a:gd name="T7" fmla="*/ 0 h 2000992"/>
                <a:gd name="T8" fmla="*/ 0 w 213755"/>
                <a:gd name="T9" fmla="*/ 226343 h 20009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13755" h="2000992">
                  <a:moveTo>
                    <a:pt x="0" y="59376"/>
                  </a:moveTo>
                  <a:lnTo>
                    <a:pt x="0" y="2000992"/>
                  </a:lnTo>
                  <a:lnTo>
                    <a:pt x="207818" y="1888176"/>
                  </a:lnTo>
                  <a:lnTo>
                    <a:pt x="213755" y="0"/>
                  </a:lnTo>
                  <a:lnTo>
                    <a:pt x="0" y="59376"/>
                  </a:lnTo>
                  <a:close/>
                </a:path>
              </a:pathLst>
            </a:custGeom>
            <a:gradFill rotWithShape="0">
              <a:gsLst>
                <a:gs pos="0">
                  <a:srgbClr val="79DCFF"/>
                </a:gs>
                <a:gs pos="100000">
                  <a:srgbClr val="00B0F0"/>
                </a:gs>
              </a:gsLst>
              <a:lin ang="5400000"/>
            </a:gra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3" name="任意多边形 4"/>
            <p:cNvSpPr>
              <a:spLocks/>
            </p:cNvSpPr>
            <p:nvPr/>
          </p:nvSpPr>
          <p:spPr bwMode="auto">
            <a:xfrm>
              <a:off x="3191475" y="2435062"/>
              <a:ext cx="221957" cy="2430022"/>
            </a:xfrm>
            <a:custGeom>
              <a:avLst/>
              <a:gdLst>
                <a:gd name="T0" fmla="*/ 0 w 184068"/>
                <a:gd name="T1" fmla="*/ 0 h 2006930"/>
                <a:gd name="T2" fmla="*/ 22217 w 184068"/>
                <a:gd name="T3" fmla="*/ 7236086 h 2006930"/>
                <a:gd name="T4" fmla="*/ 688668 w 184068"/>
                <a:gd name="T5" fmla="*/ 7667075 h 2006930"/>
                <a:gd name="T6" fmla="*/ 688668 w 184068"/>
                <a:gd name="T7" fmla="*/ 249524 h 2006930"/>
                <a:gd name="T8" fmla="*/ 0 w 184068"/>
                <a:gd name="T9" fmla="*/ 0 h 200693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84068" h="2006930">
                  <a:moveTo>
                    <a:pt x="0" y="0"/>
                  </a:moveTo>
                  <a:cubicBezTo>
                    <a:pt x="1979" y="631372"/>
                    <a:pt x="5938" y="1894115"/>
                    <a:pt x="5938" y="1894115"/>
                  </a:cubicBezTo>
                  <a:lnTo>
                    <a:pt x="184068" y="2006930"/>
                  </a:lnTo>
                  <a:lnTo>
                    <a:pt x="184068" y="65315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rgbClr val="00B0F0"/>
                </a:gs>
                <a:gs pos="100000">
                  <a:srgbClr val="0070C0"/>
                </a:gs>
              </a:gsLst>
              <a:lin ang="3000000"/>
            </a:gra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4" name="任意多边形 2"/>
            <p:cNvSpPr>
              <a:spLocks/>
            </p:cNvSpPr>
            <p:nvPr/>
          </p:nvSpPr>
          <p:spPr bwMode="auto">
            <a:xfrm>
              <a:off x="3182938" y="2433638"/>
              <a:ext cx="493712" cy="102497"/>
            </a:xfrm>
            <a:custGeom>
              <a:avLst/>
              <a:gdLst>
                <a:gd name="T0" fmla="*/ 0 w 409699"/>
                <a:gd name="T1" fmla="*/ 0 h 71252"/>
                <a:gd name="T2" fmla="*/ 723087 w 409699"/>
                <a:gd name="T3" fmla="*/ 951899 h 71252"/>
                <a:gd name="T4" fmla="*/ 1511912 w 409699"/>
                <a:gd name="T5" fmla="*/ 158643 h 71252"/>
                <a:gd name="T6" fmla="*/ 0 w 409699"/>
                <a:gd name="T7" fmla="*/ 0 h 7125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09699" h="71252">
                  <a:moveTo>
                    <a:pt x="0" y="0"/>
                  </a:moveTo>
                  <a:lnTo>
                    <a:pt x="195943" y="71252"/>
                  </a:lnTo>
                  <a:lnTo>
                    <a:pt x="409699" y="11875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rgbClr val="005DA2"/>
                </a:gs>
                <a:gs pos="99001">
                  <a:srgbClr val="0391AD"/>
                </a:gs>
                <a:gs pos="100000">
                  <a:srgbClr val="0391AD"/>
                </a:gs>
              </a:gsLst>
              <a:lin ang="21540000"/>
            </a:gra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5" name="任意多边形​​ 1"/>
            <p:cNvSpPr/>
            <p:nvPr/>
          </p:nvSpPr>
          <p:spPr>
            <a:xfrm>
              <a:off x="3415323" y="2454031"/>
              <a:ext cx="254000" cy="1101969"/>
            </a:xfrm>
            <a:custGeom>
              <a:avLst/>
              <a:gdLst>
                <a:gd name="connsiteX0" fmla="*/ 0 w 254000"/>
                <a:gd name="connsiteY0" fmla="*/ 78154 h 1101969"/>
                <a:gd name="connsiteX1" fmla="*/ 250092 w 254000"/>
                <a:gd name="connsiteY1" fmla="*/ 1101969 h 1101969"/>
                <a:gd name="connsiteX2" fmla="*/ 254000 w 254000"/>
                <a:gd name="connsiteY2" fmla="*/ 0 h 1101969"/>
                <a:gd name="connsiteX3" fmla="*/ 0 w 254000"/>
                <a:gd name="connsiteY3" fmla="*/ 78154 h 11019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4000" h="1101969">
                  <a:moveTo>
                    <a:pt x="0" y="78154"/>
                  </a:moveTo>
                  <a:lnTo>
                    <a:pt x="250092" y="1101969"/>
                  </a:lnTo>
                  <a:cubicBezTo>
                    <a:pt x="251395" y="734646"/>
                    <a:pt x="252697" y="367323"/>
                    <a:pt x="254000" y="0"/>
                  </a:cubicBezTo>
                  <a:lnTo>
                    <a:pt x="0" y="78154"/>
                  </a:lnTo>
                  <a:close/>
                </a:path>
              </a:pathLst>
            </a:custGeom>
            <a:solidFill>
              <a:sysClr val="window" lastClr="FFFFFF">
                <a:alpha val="14000"/>
              </a:sysClr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/>
          </p:spPr>
          <p:txBody>
            <a:bodyPr lIns="91436" tIns="45718" rIns="91436" bIns="45718" anchor="ctr"/>
            <a:lstStyle/>
            <a:p>
              <a:pPr algn="ctr" defTabSz="912813">
                <a:defRPr/>
              </a:pPr>
              <a:endParaRPr lang="zh-CN" altLang="en-US" sz="2400">
                <a:solidFill>
                  <a:srgbClr val="000000"/>
                </a:solidFill>
                <a:latin typeface="Segoe UI" pitchFamily="34" charset="0"/>
              </a:endParaRPr>
            </a:p>
          </p:txBody>
        </p:sp>
        <p:sp>
          <p:nvSpPr>
            <p:cNvPr id="16" name="任意多边形​​ 20"/>
            <p:cNvSpPr/>
            <p:nvPr/>
          </p:nvSpPr>
          <p:spPr>
            <a:xfrm>
              <a:off x="3188677" y="2434492"/>
              <a:ext cx="480646" cy="101600"/>
            </a:xfrm>
            <a:custGeom>
              <a:avLst/>
              <a:gdLst>
                <a:gd name="connsiteX0" fmla="*/ 0 w 480646"/>
                <a:gd name="connsiteY0" fmla="*/ 0 h 101600"/>
                <a:gd name="connsiteX1" fmla="*/ 222738 w 480646"/>
                <a:gd name="connsiteY1" fmla="*/ 101600 h 101600"/>
                <a:gd name="connsiteX2" fmla="*/ 480646 w 480646"/>
                <a:gd name="connsiteY2" fmla="*/ 19539 h 10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80646" h="101600">
                  <a:moveTo>
                    <a:pt x="0" y="0"/>
                  </a:moveTo>
                  <a:lnTo>
                    <a:pt x="222738" y="101600"/>
                  </a:lnTo>
                  <a:lnTo>
                    <a:pt x="480646" y="19539"/>
                  </a:lnTo>
                </a:path>
              </a:pathLst>
            </a:custGeom>
            <a:gradFill>
              <a:gsLst>
                <a:gs pos="0">
                  <a:srgbClr val="005DA2"/>
                </a:gs>
                <a:gs pos="99001">
                  <a:srgbClr val="0391AD"/>
                </a:gs>
                <a:gs pos="53000">
                  <a:srgbClr val="0391AD"/>
                </a:gs>
              </a:gsLst>
              <a:lin ang="21594000" scaled="0"/>
            </a:gradFill>
            <a:ln w="9525" cap="flat" cmpd="sng" algn="ctr">
              <a:gradFill>
                <a:gsLst>
                  <a:gs pos="0">
                    <a:sysClr val="window" lastClr="FFFFFF">
                      <a:alpha val="32000"/>
                    </a:sysClr>
                  </a:gs>
                  <a:gs pos="50000">
                    <a:sysClr val="window" lastClr="FFFFFF">
                      <a:alpha val="63000"/>
                    </a:sysClr>
                  </a:gs>
                  <a:gs pos="100000">
                    <a:sysClr val="window" lastClr="FFFFFF"/>
                  </a:gs>
                </a:gsLst>
                <a:lin ang="5400000" scaled="0"/>
              </a:gradFill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Segoe UI" pitchFamily="34" charset="0"/>
              </a:endParaRPr>
            </a:p>
          </p:txBody>
        </p:sp>
        <p:sp>
          <p:nvSpPr>
            <p:cNvPr id="17" name="任意多边形​​ 21"/>
            <p:cNvSpPr/>
            <p:nvPr/>
          </p:nvSpPr>
          <p:spPr>
            <a:xfrm>
              <a:off x="3384349" y="2532185"/>
              <a:ext cx="0" cy="2336800"/>
            </a:xfrm>
            <a:custGeom>
              <a:avLst/>
              <a:gdLst>
                <a:gd name="connsiteX0" fmla="*/ 0 w 0"/>
                <a:gd name="connsiteY0" fmla="*/ 0 h 2336800"/>
                <a:gd name="connsiteX1" fmla="*/ 0 w 0"/>
                <a:gd name="connsiteY1" fmla="*/ 2336800 h 2336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2336800">
                  <a:moveTo>
                    <a:pt x="0" y="0"/>
                  </a:moveTo>
                  <a:lnTo>
                    <a:pt x="0" y="2336800"/>
                  </a:lnTo>
                </a:path>
              </a:pathLst>
            </a:custGeom>
            <a:noFill/>
            <a:ln w="9525" cap="flat" cmpd="sng" algn="ctr">
              <a:gradFill>
                <a:gsLst>
                  <a:gs pos="0">
                    <a:sysClr val="window" lastClr="FFFFFF">
                      <a:alpha val="14000"/>
                    </a:sysClr>
                  </a:gs>
                  <a:gs pos="50000">
                    <a:sysClr val="window" lastClr="FFFFFF"/>
                  </a:gs>
                  <a:gs pos="100000">
                    <a:sysClr val="window" lastClr="FFFFFF"/>
                  </a:gs>
                </a:gsLst>
                <a:lin ang="5400000" scaled="0"/>
              </a:gradFill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Segoe UI" pitchFamily="34" charset="0"/>
              </a:endParaRPr>
            </a:p>
          </p:txBody>
        </p:sp>
      </p:grpSp>
      <p:grpSp>
        <p:nvGrpSpPr>
          <p:cNvPr id="18" name="组合 55"/>
          <p:cNvGrpSpPr>
            <a:grpSpLocks/>
          </p:cNvGrpSpPr>
          <p:nvPr/>
        </p:nvGrpSpPr>
        <p:grpSpPr bwMode="auto">
          <a:xfrm>
            <a:off x="5902326" y="2335213"/>
            <a:ext cx="542925" cy="2235200"/>
            <a:chOff x="4665663" y="2559050"/>
            <a:chExt cx="485776" cy="2005011"/>
          </a:xfrm>
        </p:grpSpPr>
        <p:sp>
          <p:nvSpPr>
            <p:cNvPr id="19" name="任意多边形 9"/>
            <p:cNvSpPr>
              <a:spLocks/>
            </p:cNvSpPr>
            <p:nvPr/>
          </p:nvSpPr>
          <p:spPr bwMode="auto">
            <a:xfrm>
              <a:off x="4907131" y="2563322"/>
              <a:ext cx="244308" cy="2000739"/>
            </a:xfrm>
            <a:custGeom>
              <a:avLst/>
              <a:gdLst>
                <a:gd name="T0" fmla="*/ 113388 w 201881"/>
                <a:gd name="T1" fmla="*/ 227817 h 1650670"/>
                <a:gd name="T2" fmla="*/ 0 w 201881"/>
                <a:gd name="T3" fmla="*/ 6333255 h 1650670"/>
                <a:gd name="T4" fmla="*/ 612284 w 201881"/>
                <a:gd name="T5" fmla="*/ 5877624 h 1650670"/>
                <a:gd name="T6" fmla="*/ 771027 w 201881"/>
                <a:gd name="T7" fmla="*/ 0 h 1650670"/>
                <a:gd name="T8" fmla="*/ 113388 w 201881"/>
                <a:gd name="T9" fmla="*/ 227817 h 165067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1881" h="1650670">
                  <a:moveTo>
                    <a:pt x="29689" y="59377"/>
                  </a:moveTo>
                  <a:lnTo>
                    <a:pt x="0" y="1650670"/>
                  </a:lnTo>
                  <a:lnTo>
                    <a:pt x="160317" y="1531917"/>
                  </a:lnTo>
                  <a:lnTo>
                    <a:pt x="201881" y="0"/>
                  </a:lnTo>
                  <a:lnTo>
                    <a:pt x="29689" y="59377"/>
                  </a:lnTo>
                  <a:close/>
                </a:path>
              </a:pathLst>
            </a:custGeom>
            <a:gradFill rotWithShape="0">
              <a:gsLst>
                <a:gs pos="0">
                  <a:srgbClr val="79DCFF"/>
                </a:gs>
                <a:gs pos="100000">
                  <a:srgbClr val="00B0F0"/>
                </a:gs>
              </a:gsLst>
              <a:lin ang="5400000"/>
            </a:gra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0" name="任意多边形 10"/>
            <p:cNvSpPr>
              <a:spLocks/>
            </p:cNvSpPr>
            <p:nvPr/>
          </p:nvSpPr>
          <p:spPr bwMode="auto">
            <a:xfrm>
              <a:off x="4665663" y="2559050"/>
              <a:ext cx="281239" cy="2003587"/>
            </a:xfrm>
            <a:custGeom>
              <a:avLst/>
              <a:gdLst>
                <a:gd name="T0" fmla="*/ 896852 w 231569"/>
                <a:gd name="T1" fmla="*/ 225291 h 1656069"/>
                <a:gd name="T2" fmla="*/ 792294 w 231569"/>
                <a:gd name="T3" fmla="*/ 6283702 h 1656069"/>
                <a:gd name="T4" fmla="*/ 0 w 231569"/>
                <a:gd name="T5" fmla="*/ 5880216 h 1656069"/>
                <a:gd name="T6" fmla="*/ 137978 w 231569"/>
                <a:gd name="T7" fmla="*/ 0 h 1656069"/>
                <a:gd name="T8" fmla="*/ 896852 w 231569"/>
                <a:gd name="T9" fmla="*/ 225291 h 165606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31569" h="1656069">
                  <a:moveTo>
                    <a:pt x="231569" y="59376"/>
                  </a:moveTo>
                  <a:lnTo>
                    <a:pt x="204572" y="1656069"/>
                  </a:lnTo>
                  <a:lnTo>
                    <a:pt x="0" y="1549730"/>
                  </a:lnTo>
                  <a:lnTo>
                    <a:pt x="35626" y="0"/>
                  </a:lnTo>
                  <a:lnTo>
                    <a:pt x="231569" y="59376"/>
                  </a:lnTo>
                  <a:close/>
                </a:path>
              </a:pathLst>
            </a:custGeom>
            <a:gradFill rotWithShape="0">
              <a:gsLst>
                <a:gs pos="0">
                  <a:srgbClr val="00B0F0"/>
                </a:gs>
                <a:gs pos="100000">
                  <a:srgbClr val="0070C0"/>
                </a:gs>
              </a:gsLst>
              <a:lin ang="3000000"/>
            </a:gra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1" name="任意多边形 8"/>
            <p:cNvSpPr>
              <a:spLocks/>
            </p:cNvSpPr>
            <p:nvPr/>
          </p:nvSpPr>
          <p:spPr bwMode="auto">
            <a:xfrm>
              <a:off x="4701173" y="2560474"/>
              <a:ext cx="450266" cy="79745"/>
            </a:xfrm>
            <a:custGeom>
              <a:avLst/>
              <a:gdLst>
                <a:gd name="T0" fmla="*/ 0 w 374073"/>
                <a:gd name="T1" fmla="*/ 0 h 65315"/>
                <a:gd name="T2" fmla="*/ 767749 w 374073"/>
                <a:gd name="T3" fmla="*/ 255689 h 65315"/>
                <a:gd name="T4" fmla="*/ 1381954 w 374073"/>
                <a:gd name="T5" fmla="*/ 23244 h 65315"/>
                <a:gd name="T6" fmla="*/ 0 w 374073"/>
                <a:gd name="T7" fmla="*/ 0 h 6531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74073" h="65315">
                  <a:moveTo>
                    <a:pt x="0" y="0"/>
                  </a:moveTo>
                  <a:lnTo>
                    <a:pt x="207818" y="65315"/>
                  </a:lnTo>
                  <a:lnTo>
                    <a:pt x="374073" y="5938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rgbClr val="005DA2"/>
                </a:gs>
                <a:gs pos="99001">
                  <a:srgbClr val="0391AD"/>
                </a:gs>
                <a:gs pos="100000">
                  <a:srgbClr val="0391AD"/>
                </a:gs>
              </a:gsLst>
              <a:lin ang="10800000"/>
            </a:gra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2" name="任意多边形​​ 25"/>
            <p:cNvSpPr/>
            <p:nvPr/>
          </p:nvSpPr>
          <p:spPr>
            <a:xfrm>
              <a:off x="4712970" y="2560320"/>
              <a:ext cx="434340" cy="80010"/>
            </a:xfrm>
            <a:custGeom>
              <a:avLst/>
              <a:gdLst>
                <a:gd name="connsiteX0" fmla="*/ 0 w 434340"/>
                <a:gd name="connsiteY0" fmla="*/ 0 h 80010"/>
                <a:gd name="connsiteX1" fmla="*/ 232410 w 434340"/>
                <a:gd name="connsiteY1" fmla="*/ 80010 h 80010"/>
                <a:gd name="connsiteX2" fmla="*/ 434340 w 434340"/>
                <a:gd name="connsiteY2" fmla="*/ 7620 h 800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34340" h="80010">
                  <a:moveTo>
                    <a:pt x="0" y="0"/>
                  </a:moveTo>
                  <a:lnTo>
                    <a:pt x="232410" y="80010"/>
                  </a:lnTo>
                  <a:lnTo>
                    <a:pt x="434340" y="7620"/>
                  </a:lnTo>
                </a:path>
              </a:pathLst>
            </a:custGeom>
            <a:gradFill>
              <a:gsLst>
                <a:gs pos="0">
                  <a:srgbClr val="005DA2"/>
                </a:gs>
                <a:gs pos="99001">
                  <a:srgbClr val="0391AD"/>
                </a:gs>
                <a:gs pos="53000">
                  <a:srgbClr val="0391AD"/>
                </a:gs>
              </a:gsLst>
              <a:lin ang="21594000" scaled="0"/>
            </a:gradFill>
            <a:ln w="9525" cap="flat" cmpd="sng" algn="ctr">
              <a:gradFill>
                <a:gsLst>
                  <a:gs pos="0">
                    <a:sysClr val="window" lastClr="FFFFFF">
                      <a:alpha val="32000"/>
                    </a:sysClr>
                  </a:gs>
                  <a:gs pos="50000">
                    <a:sysClr val="window" lastClr="FFFFFF">
                      <a:alpha val="63000"/>
                    </a:sysClr>
                  </a:gs>
                  <a:gs pos="100000">
                    <a:sysClr val="window" lastClr="FFFFFF"/>
                  </a:gs>
                </a:gsLst>
                <a:lin ang="5400000" scaled="0"/>
              </a:gradFill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Segoe UI" pitchFamily="34" charset="0"/>
              </a:endParaRPr>
            </a:p>
          </p:txBody>
        </p:sp>
        <p:sp>
          <p:nvSpPr>
            <p:cNvPr id="23" name="任意多边形​​ 27"/>
            <p:cNvSpPr/>
            <p:nvPr/>
          </p:nvSpPr>
          <p:spPr>
            <a:xfrm>
              <a:off x="4911090" y="2640330"/>
              <a:ext cx="34290" cy="1916430"/>
            </a:xfrm>
            <a:custGeom>
              <a:avLst/>
              <a:gdLst>
                <a:gd name="connsiteX0" fmla="*/ 34290 w 34290"/>
                <a:gd name="connsiteY0" fmla="*/ 0 h 1916430"/>
                <a:gd name="connsiteX1" fmla="*/ 0 w 34290"/>
                <a:gd name="connsiteY1" fmla="*/ 1916430 h 1916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4290" h="1916430">
                  <a:moveTo>
                    <a:pt x="34290" y="0"/>
                  </a:moveTo>
                  <a:lnTo>
                    <a:pt x="0" y="1916430"/>
                  </a:lnTo>
                </a:path>
              </a:pathLst>
            </a:custGeom>
            <a:noFill/>
            <a:ln w="9525" cap="flat" cmpd="sng" algn="ctr">
              <a:gradFill>
                <a:gsLst>
                  <a:gs pos="0">
                    <a:sysClr val="window" lastClr="FFFFFF">
                      <a:alpha val="14000"/>
                    </a:sysClr>
                  </a:gs>
                  <a:gs pos="50000">
                    <a:sysClr val="window" lastClr="FFFFFF"/>
                  </a:gs>
                  <a:gs pos="100000">
                    <a:sysClr val="window" lastClr="FFFFFF"/>
                  </a:gs>
                </a:gsLst>
                <a:lin ang="5400000" scaled="0"/>
              </a:gradFill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Segoe UI" pitchFamily="34" charset="0"/>
              </a:endParaRPr>
            </a:p>
          </p:txBody>
        </p:sp>
        <p:sp>
          <p:nvSpPr>
            <p:cNvPr id="24" name="任意多边形​​ 29"/>
            <p:cNvSpPr/>
            <p:nvPr/>
          </p:nvSpPr>
          <p:spPr>
            <a:xfrm>
              <a:off x="4949190" y="2567940"/>
              <a:ext cx="198120" cy="1135380"/>
            </a:xfrm>
            <a:custGeom>
              <a:avLst/>
              <a:gdLst>
                <a:gd name="connsiteX0" fmla="*/ 0 w 198120"/>
                <a:gd name="connsiteY0" fmla="*/ 76200 h 1135380"/>
                <a:gd name="connsiteX1" fmla="*/ 167640 w 198120"/>
                <a:gd name="connsiteY1" fmla="*/ 1135380 h 1135380"/>
                <a:gd name="connsiteX2" fmla="*/ 198120 w 198120"/>
                <a:gd name="connsiteY2" fmla="*/ 0 h 1135380"/>
                <a:gd name="connsiteX3" fmla="*/ 0 w 198120"/>
                <a:gd name="connsiteY3" fmla="*/ 76200 h 11353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8120" h="1135380">
                  <a:moveTo>
                    <a:pt x="0" y="76200"/>
                  </a:moveTo>
                  <a:lnTo>
                    <a:pt x="167640" y="1135380"/>
                  </a:lnTo>
                  <a:lnTo>
                    <a:pt x="198120" y="0"/>
                  </a:lnTo>
                  <a:lnTo>
                    <a:pt x="0" y="76200"/>
                  </a:lnTo>
                  <a:close/>
                </a:path>
              </a:pathLst>
            </a:custGeom>
            <a:solidFill>
              <a:sysClr val="window" lastClr="FFFFFF">
                <a:alpha val="17000"/>
              </a:sysClr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/>
          </p:spPr>
          <p:txBody>
            <a:bodyPr lIns="91436" tIns="45718" rIns="91436" bIns="45718" anchor="ctr"/>
            <a:lstStyle/>
            <a:p>
              <a:pPr algn="ctr" defTabSz="912813">
                <a:defRPr/>
              </a:pPr>
              <a:endParaRPr lang="zh-CN" altLang="en-US" sz="2400">
                <a:solidFill>
                  <a:srgbClr val="000000"/>
                </a:solidFill>
                <a:latin typeface="Segoe UI" pitchFamily="34" charset="0"/>
              </a:endParaRPr>
            </a:p>
          </p:txBody>
        </p:sp>
      </p:grpSp>
      <p:grpSp>
        <p:nvGrpSpPr>
          <p:cNvPr id="25" name="组合 57"/>
          <p:cNvGrpSpPr>
            <a:grpSpLocks/>
          </p:cNvGrpSpPr>
          <p:nvPr/>
        </p:nvGrpSpPr>
        <p:grpSpPr bwMode="auto">
          <a:xfrm>
            <a:off x="7277100" y="3302000"/>
            <a:ext cx="484188" cy="984250"/>
            <a:chOff x="5897563" y="3427413"/>
            <a:chExt cx="434975" cy="881905"/>
          </a:xfrm>
        </p:grpSpPr>
        <p:sp>
          <p:nvSpPr>
            <p:cNvPr id="26" name="任意多边形 15"/>
            <p:cNvSpPr>
              <a:spLocks/>
            </p:cNvSpPr>
            <p:nvPr/>
          </p:nvSpPr>
          <p:spPr bwMode="auto">
            <a:xfrm>
              <a:off x="6151417" y="3427413"/>
              <a:ext cx="181121" cy="880483"/>
            </a:xfrm>
            <a:custGeom>
              <a:avLst/>
              <a:gdLst>
                <a:gd name="T0" fmla="*/ 71317 w 148441"/>
                <a:gd name="T1" fmla="*/ 309134 h 730332"/>
                <a:gd name="T2" fmla="*/ 0 w 148441"/>
                <a:gd name="T3" fmla="*/ 2715958 h 730332"/>
                <a:gd name="T4" fmla="*/ 499216 w 148441"/>
                <a:gd name="T5" fmla="*/ 2340581 h 730332"/>
                <a:gd name="T6" fmla="*/ 594303 w 148441"/>
                <a:gd name="T7" fmla="*/ 0 h 730332"/>
                <a:gd name="T8" fmla="*/ 71317 w 148441"/>
                <a:gd name="T9" fmla="*/ 309134 h 73033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48441" h="730332">
                  <a:moveTo>
                    <a:pt x="17813" y="83127"/>
                  </a:moveTo>
                  <a:lnTo>
                    <a:pt x="0" y="730332"/>
                  </a:lnTo>
                  <a:lnTo>
                    <a:pt x="124691" y="629392"/>
                  </a:lnTo>
                  <a:lnTo>
                    <a:pt x="148441" y="0"/>
                  </a:lnTo>
                  <a:lnTo>
                    <a:pt x="17813" y="83127"/>
                  </a:lnTo>
                  <a:close/>
                </a:path>
              </a:pathLst>
            </a:custGeom>
            <a:gradFill rotWithShape="0">
              <a:gsLst>
                <a:gs pos="0">
                  <a:srgbClr val="79DCFF"/>
                </a:gs>
                <a:gs pos="100000">
                  <a:srgbClr val="00B0F0"/>
                </a:gs>
              </a:gsLst>
              <a:lin ang="5400000"/>
            </a:gra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7" name="任意多边形 16"/>
            <p:cNvSpPr>
              <a:spLocks/>
            </p:cNvSpPr>
            <p:nvPr/>
          </p:nvSpPr>
          <p:spPr bwMode="auto">
            <a:xfrm>
              <a:off x="5897563" y="3428836"/>
              <a:ext cx="280951" cy="877637"/>
            </a:xfrm>
            <a:custGeom>
              <a:avLst/>
              <a:gdLst>
                <a:gd name="T0" fmla="*/ 804867 w 231569"/>
                <a:gd name="T1" fmla="*/ 2781128 h 724395"/>
                <a:gd name="T2" fmla="*/ 0 w 231569"/>
                <a:gd name="T3" fmla="*/ 2439186 h 724395"/>
                <a:gd name="T4" fmla="*/ 91987 w 231569"/>
                <a:gd name="T5" fmla="*/ 0 h 724395"/>
                <a:gd name="T6" fmla="*/ 896852 w 231569"/>
                <a:gd name="T7" fmla="*/ 319146 h 724395"/>
                <a:gd name="T8" fmla="*/ 804867 w 231569"/>
                <a:gd name="T9" fmla="*/ 2781128 h 72439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31569" h="724395">
                  <a:moveTo>
                    <a:pt x="207818" y="724395"/>
                  </a:moveTo>
                  <a:lnTo>
                    <a:pt x="0" y="635330"/>
                  </a:lnTo>
                  <a:lnTo>
                    <a:pt x="23751" y="0"/>
                  </a:lnTo>
                  <a:lnTo>
                    <a:pt x="231569" y="83127"/>
                  </a:lnTo>
                  <a:lnTo>
                    <a:pt x="207818" y="724395"/>
                  </a:lnTo>
                  <a:close/>
                </a:path>
              </a:pathLst>
            </a:custGeom>
            <a:gradFill rotWithShape="0">
              <a:gsLst>
                <a:gs pos="0">
                  <a:srgbClr val="00B0F0"/>
                </a:gs>
                <a:gs pos="100000">
                  <a:srgbClr val="0070C0"/>
                </a:gs>
              </a:gsLst>
              <a:lin ang="3000000"/>
            </a:gra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8" name="任意多边形 14"/>
            <p:cNvSpPr>
              <a:spLocks/>
            </p:cNvSpPr>
            <p:nvPr/>
          </p:nvSpPr>
          <p:spPr bwMode="auto">
            <a:xfrm>
              <a:off x="5914677" y="3427413"/>
              <a:ext cx="417861" cy="99570"/>
            </a:xfrm>
            <a:custGeom>
              <a:avLst/>
              <a:gdLst>
                <a:gd name="T0" fmla="*/ 0 w 344384"/>
                <a:gd name="T1" fmla="*/ 0 h 83127"/>
                <a:gd name="T2" fmla="*/ 822826 w 344384"/>
                <a:gd name="T3" fmla="*/ 303329 h 83127"/>
                <a:gd name="T4" fmla="*/ 1325662 w 344384"/>
                <a:gd name="T5" fmla="*/ 21665 h 83127"/>
                <a:gd name="T6" fmla="*/ 0 w 344384"/>
                <a:gd name="T7" fmla="*/ 0 h 8312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44384" h="83127">
                  <a:moveTo>
                    <a:pt x="0" y="0"/>
                  </a:moveTo>
                  <a:lnTo>
                    <a:pt x="213756" y="83127"/>
                  </a:lnTo>
                  <a:lnTo>
                    <a:pt x="344384" y="5937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rgbClr val="005DA2"/>
                </a:gs>
                <a:gs pos="99001">
                  <a:srgbClr val="0391AD"/>
                </a:gs>
                <a:gs pos="100000">
                  <a:srgbClr val="0391AD"/>
                </a:gs>
              </a:gsLst>
              <a:lin ang="10800000"/>
            </a:gra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9" name="任意多边形​​ 34"/>
            <p:cNvSpPr/>
            <p:nvPr/>
          </p:nvSpPr>
          <p:spPr>
            <a:xfrm>
              <a:off x="5925312" y="3431494"/>
              <a:ext cx="399011" cy="96427"/>
            </a:xfrm>
            <a:custGeom>
              <a:avLst/>
              <a:gdLst>
                <a:gd name="connsiteX0" fmla="*/ 0 w 399011"/>
                <a:gd name="connsiteY0" fmla="*/ 0 h 96427"/>
                <a:gd name="connsiteX1" fmla="*/ 252707 w 399011"/>
                <a:gd name="connsiteY1" fmla="*/ 96427 h 96427"/>
                <a:gd name="connsiteX2" fmla="*/ 399011 w 399011"/>
                <a:gd name="connsiteY2" fmla="*/ 6650 h 96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99011" h="96427">
                  <a:moveTo>
                    <a:pt x="0" y="0"/>
                  </a:moveTo>
                  <a:lnTo>
                    <a:pt x="252707" y="96427"/>
                  </a:lnTo>
                  <a:lnTo>
                    <a:pt x="399011" y="6650"/>
                  </a:lnTo>
                </a:path>
              </a:pathLst>
            </a:custGeom>
            <a:gradFill>
              <a:gsLst>
                <a:gs pos="0">
                  <a:srgbClr val="005DA2"/>
                </a:gs>
                <a:gs pos="99001">
                  <a:srgbClr val="0391AD"/>
                </a:gs>
                <a:gs pos="53000">
                  <a:srgbClr val="0391AD"/>
                </a:gs>
              </a:gsLst>
              <a:lin ang="21594000" scaled="0"/>
            </a:gradFill>
            <a:ln w="9525" cap="flat" cmpd="sng" algn="ctr">
              <a:gradFill>
                <a:gsLst>
                  <a:gs pos="0">
                    <a:sysClr val="window" lastClr="FFFFFF">
                      <a:alpha val="32000"/>
                    </a:sysClr>
                  </a:gs>
                  <a:gs pos="50000">
                    <a:sysClr val="window" lastClr="FFFFFF">
                      <a:alpha val="63000"/>
                    </a:sysClr>
                  </a:gs>
                  <a:gs pos="100000">
                    <a:sysClr val="window" lastClr="FFFFFF"/>
                  </a:gs>
                </a:gsLst>
                <a:lin ang="5400000" scaled="0"/>
              </a:gradFill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Segoe UI" pitchFamily="34" charset="0"/>
              </a:endParaRPr>
            </a:p>
          </p:txBody>
        </p:sp>
        <p:sp>
          <p:nvSpPr>
            <p:cNvPr id="30" name="任意多边形​​ 42"/>
            <p:cNvSpPr/>
            <p:nvPr/>
          </p:nvSpPr>
          <p:spPr>
            <a:xfrm>
              <a:off x="6148093" y="3527921"/>
              <a:ext cx="29926" cy="781397"/>
            </a:xfrm>
            <a:custGeom>
              <a:avLst/>
              <a:gdLst>
                <a:gd name="connsiteX0" fmla="*/ 29926 w 29926"/>
                <a:gd name="connsiteY0" fmla="*/ 0 h 781397"/>
                <a:gd name="connsiteX1" fmla="*/ 0 w 29926"/>
                <a:gd name="connsiteY1" fmla="*/ 781397 h 7813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9926" h="781397">
                  <a:moveTo>
                    <a:pt x="29926" y="0"/>
                  </a:moveTo>
                  <a:lnTo>
                    <a:pt x="0" y="781397"/>
                  </a:lnTo>
                </a:path>
              </a:pathLst>
            </a:custGeom>
            <a:noFill/>
            <a:ln w="9525" cap="flat" cmpd="sng" algn="ctr">
              <a:gradFill>
                <a:gsLst>
                  <a:gs pos="0">
                    <a:sysClr val="window" lastClr="FFFFFF">
                      <a:alpha val="14000"/>
                    </a:sysClr>
                  </a:gs>
                  <a:gs pos="50000">
                    <a:sysClr val="window" lastClr="FFFFFF"/>
                  </a:gs>
                  <a:gs pos="100000">
                    <a:sysClr val="window" lastClr="FFFFFF"/>
                  </a:gs>
                </a:gsLst>
                <a:lin ang="5400000" scaled="0"/>
              </a:gradFill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Segoe UI" pitchFamily="34" charset="0"/>
              </a:endParaRPr>
            </a:p>
          </p:txBody>
        </p:sp>
        <p:sp>
          <p:nvSpPr>
            <p:cNvPr id="31" name="任意多边形​​ 43"/>
            <p:cNvSpPr/>
            <p:nvPr/>
          </p:nvSpPr>
          <p:spPr>
            <a:xfrm>
              <a:off x="6181344" y="3438144"/>
              <a:ext cx="142979" cy="475488"/>
            </a:xfrm>
            <a:custGeom>
              <a:avLst/>
              <a:gdLst>
                <a:gd name="connsiteX0" fmla="*/ 0 w 142979"/>
                <a:gd name="connsiteY0" fmla="*/ 89777 h 475488"/>
                <a:gd name="connsiteX1" fmla="*/ 129679 w 142979"/>
                <a:gd name="connsiteY1" fmla="*/ 475488 h 475488"/>
                <a:gd name="connsiteX2" fmla="*/ 142979 w 142979"/>
                <a:gd name="connsiteY2" fmla="*/ 0 h 475488"/>
                <a:gd name="connsiteX3" fmla="*/ 0 w 142979"/>
                <a:gd name="connsiteY3" fmla="*/ 89777 h 475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2979" h="475488">
                  <a:moveTo>
                    <a:pt x="0" y="89777"/>
                  </a:moveTo>
                  <a:lnTo>
                    <a:pt x="129679" y="475488"/>
                  </a:lnTo>
                  <a:lnTo>
                    <a:pt x="142979" y="0"/>
                  </a:lnTo>
                  <a:lnTo>
                    <a:pt x="0" y="89777"/>
                  </a:lnTo>
                  <a:close/>
                </a:path>
              </a:pathLst>
            </a:custGeom>
            <a:solidFill>
              <a:sysClr val="window" lastClr="FFFFFF">
                <a:alpha val="18000"/>
              </a:sysClr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/>
          </p:spPr>
          <p:txBody>
            <a:bodyPr lIns="91436" tIns="45718" rIns="91436" bIns="45718" anchor="ctr"/>
            <a:lstStyle/>
            <a:p>
              <a:pPr algn="ctr" defTabSz="912813">
                <a:defRPr/>
              </a:pPr>
              <a:endParaRPr lang="zh-CN" altLang="en-US" sz="2400">
                <a:solidFill>
                  <a:srgbClr val="000000"/>
                </a:solidFill>
                <a:latin typeface="Segoe UI" pitchFamily="34" charset="0"/>
              </a:endParaRPr>
            </a:p>
          </p:txBody>
        </p:sp>
      </p:grpSp>
      <p:grpSp>
        <p:nvGrpSpPr>
          <p:cNvPr id="32" name="组合 54"/>
          <p:cNvGrpSpPr>
            <a:grpSpLocks/>
          </p:cNvGrpSpPr>
          <p:nvPr/>
        </p:nvGrpSpPr>
        <p:grpSpPr bwMode="auto">
          <a:xfrm>
            <a:off x="5133976" y="2781300"/>
            <a:ext cx="525463" cy="1949450"/>
            <a:chOff x="3976688" y="2959331"/>
            <a:chExt cx="469900" cy="1749194"/>
          </a:xfrm>
        </p:grpSpPr>
        <p:sp>
          <p:nvSpPr>
            <p:cNvPr id="33" name="任意多边形 6"/>
            <p:cNvSpPr>
              <a:spLocks/>
            </p:cNvSpPr>
            <p:nvPr/>
          </p:nvSpPr>
          <p:spPr bwMode="auto">
            <a:xfrm>
              <a:off x="4209508" y="2969302"/>
              <a:ext cx="231401" cy="1739223"/>
            </a:xfrm>
            <a:custGeom>
              <a:avLst/>
              <a:gdLst>
                <a:gd name="T0" fmla="*/ 599 w 190162"/>
                <a:gd name="T1" fmla="*/ 221828 h 1435317"/>
                <a:gd name="T2" fmla="*/ 17042 w 190162"/>
                <a:gd name="T3" fmla="*/ 5510504 h 1435317"/>
                <a:gd name="T4" fmla="*/ 658267 w 190162"/>
                <a:gd name="T5" fmla="*/ 5077379 h 1435317"/>
                <a:gd name="T6" fmla="*/ 726303 w 190162"/>
                <a:gd name="T7" fmla="*/ 0 h 1435317"/>
                <a:gd name="T8" fmla="*/ 599 w 190162"/>
                <a:gd name="T9" fmla="*/ 221828 h 14353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90162" h="1435317">
                  <a:moveTo>
                    <a:pt x="157" y="57779"/>
                  </a:moveTo>
                  <a:cubicBezTo>
                    <a:pt x="-1105" y="516958"/>
                    <a:pt x="5724" y="976138"/>
                    <a:pt x="4462" y="1435317"/>
                  </a:cubicBezTo>
                  <a:lnTo>
                    <a:pt x="172349" y="1322501"/>
                  </a:lnTo>
                  <a:lnTo>
                    <a:pt x="190162" y="0"/>
                  </a:lnTo>
                  <a:lnTo>
                    <a:pt x="157" y="57779"/>
                  </a:lnTo>
                  <a:close/>
                </a:path>
              </a:pathLst>
            </a:custGeom>
            <a:gradFill rotWithShape="1">
              <a:gsLst>
                <a:gs pos="0">
                  <a:srgbClr val="37B21A"/>
                </a:gs>
                <a:gs pos="100000">
                  <a:srgbClr val="80C535"/>
                </a:gs>
              </a:gsLst>
              <a:lin ang="13800000"/>
            </a:gra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34" name="任意多边形 7"/>
            <p:cNvSpPr>
              <a:spLocks/>
            </p:cNvSpPr>
            <p:nvPr/>
          </p:nvSpPr>
          <p:spPr bwMode="auto">
            <a:xfrm>
              <a:off x="3976688" y="2962180"/>
              <a:ext cx="244177" cy="1744921"/>
            </a:xfrm>
            <a:custGeom>
              <a:avLst/>
              <a:gdLst>
                <a:gd name="T0" fmla="*/ 758671 w 201880"/>
                <a:gd name="T1" fmla="*/ 5512711 h 1440156"/>
                <a:gd name="T2" fmla="*/ 0 w 201880"/>
                <a:gd name="T3" fmla="*/ 5070547 h 1440156"/>
                <a:gd name="T4" fmla="*/ 45356 w 201880"/>
                <a:gd name="T5" fmla="*/ 0 h 1440156"/>
                <a:gd name="T6" fmla="*/ 771048 w 201880"/>
                <a:gd name="T7" fmla="*/ 252103 h 1440156"/>
                <a:gd name="T8" fmla="*/ 758671 w 201880"/>
                <a:gd name="T9" fmla="*/ 5512711 h 144015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1880" h="1440156">
                  <a:moveTo>
                    <a:pt x="198640" y="1440156"/>
                  </a:moveTo>
                  <a:lnTo>
                    <a:pt x="0" y="1324644"/>
                  </a:lnTo>
                  <a:lnTo>
                    <a:pt x="11875" y="0"/>
                  </a:lnTo>
                  <a:lnTo>
                    <a:pt x="201880" y="65860"/>
                  </a:lnTo>
                  <a:lnTo>
                    <a:pt x="198640" y="1440156"/>
                  </a:lnTo>
                  <a:close/>
                </a:path>
              </a:pathLst>
            </a:custGeom>
            <a:gradFill rotWithShape="1">
              <a:gsLst>
                <a:gs pos="0">
                  <a:srgbClr val="21740C"/>
                </a:gs>
                <a:gs pos="50000">
                  <a:srgbClr val="34A916"/>
                </a:gs>
                <a:gs pos="100000">
                  <a:srgbClr val="3FC91D"/>
                </a:gs>
              </a:gsLst>
              <a:lin ang="17400000"/>
            </a:gra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35" name="任意多边形 5"/>
            <p:cNvSpPr>
              <a:spLocks/>
            </p:cNvSpPr>
            <p:nvPr/>
          </p:nvSpPr>
          <p:spPr bwMode="auto">
            <a:xfrm>
              <a:off x="3988045" y="2960756"/>
              <a:ext cx="458543" cy="89738"/>
            </a:xfrm>
            <a:custGeom>
              <a:avLst/>
              <a:gdLst>
                <a:gd name="T0" fmla="*/ 651693 w 386383"/>
                <a:gd name="T1" fmla="*/ 379597 h 71252"/>
                <a:gd name="T2" fmla="*/ 1282241 w 386383"/>
                <a:gd name="T3" fmla="*/ 0 h 71252"/>
                <a:gd name="T4" fmla="*/ 0 w 386383"/>
                <a:gd name="T5" fmla="*/ 0 h 71252"/>
                <a:gd name="T6" fmla="*/ 651693 w 386383"/>
                <a:gd name="T7" fmla="*/ 379597 h 7125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86383" h="71252">
                  <a:moveTo>
                    <a:pt x="196378" y="71252"/>
                  </a:moveTo>
                  <a:lnTo>
                    <a:pt x="386383" y="0"/>
                  </a:lnTo>
                  <a:lnTo>
                    <a:pt x="0" y="0"/>
                  </a:lnTo>
                  <a:lnTo>
                    <a:pt x="196378" y="71252"/>
                  </a:lnTo>
                  <a:close/>
                </a:path>
              </a:pathLst>
            </a:custGeom>
            <a:gradFill rotWithShape="0">
              <a:gsLst>
                <a:gs pos="0">
                  <a:srgbClr val="16755D"/>
                </a:gs>
                <a:gs pos="62000">
                  <a:srgbClr val="119327"/>
                </a:gs>
                <a:gs pos="99001">
                  <a:srgbClr val="119327"/>
                </a:gs>
                <a:gs pos="100000">
                  <a:srgbClr val="119327"/>
                </a:gs>
              </a:gsLst>
              <a:lin ang="20400000"/>
            </a:gra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36" name="任意多边形​​ 44"/>
            <p:cNvSpPr/>
            <p:nvPr/>
          </p:nvSpPr>
          <p:spPr>
            <a:xfrm>
              <a:off x="3987676" y="2961764"/>
              <a:ext cx="450509" cy="93670"/>
            </a:xfrm>
            <a:custGeom>
              <a:avLst/>
              <a:gdLst>
                <a:gd name="connsiteX0" fmla="*/ 0 w 450509"/>
                <a:gd name="connsiteY0" fmla="*/ 0 h 93670"/>
                <a:gd name="connsiteX1" fmla="*/ 231945 w 450509"/>
                <a:gd name="connsiteY1" fmla="*/ 93670 h 93670"/>
                <a:gd name="connsiteX2" fmla="*/ 450509 w 450509"/>
                <a:gd name="connsiteY2" fmla="*/ 4460 h 93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50509" h="93670">
                  <a:moveTo>
                    <a:pt x="0" y="0"/>
                  </a:moveTo>
                  <a:lnTo>
                    <a:pt x="231945" y="93670"/>
                  </a:lnTo>
                  <a:lnTo>
                    <a:pt x="450509" y="4460"/>
                  </a:lnTo>
                </a:path>
              </a:pathLst>
            </a:custGeom>
            <a:noFill/>
            <a:ln w="9525" cap="flat" cmpd="sng" algn="ctr">
              <a:gradFill>
                <a:gsLst>
                  <a:gs pos="0">
                    <a:sysClr val="window" lastClr="FFFFFF">
                      <a:alpha val="21000"/>
                    </a:sysClr>
                  </a:gs>
                  <a:gs pos="50000">
                    <a:sysClr val="window" lastClr="FFFFFF">
                      <a:alpha val="55000"/>
                    </a:sysClr>
                  </a:gs>
                  <a:gs pos="100000">
                    <a:sysClr val="window" lastClr="FFFFFF"/>
                  </a:gs>
                </a:gsLst>
                <a:lin ang="5400000" scaled="0"/>
              </a:gradFill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Segoe UI" pitchFamily="34" charset="0"/>
              </a:endParaRPr>
            </a:p>
          </p:txBody>
        </p:sp>
        <p:sp>
          <p:nvSpPr>
            <p:cNvPr id="37" name="任意多边形​​ 45"/>
            <p:cNvSpPr/>
            <p:nvPr/>
          </p:nvSpPr>
          <p:spPr>
            <a:xfrm>
              <a:off x="4215161" y="3050974"/>
              <a:ext cx="4460" cy="1654841"/>
            </a:xfrm>
            <a:custGeom>
              <a:avLst/>
              <a:gdLst>
                <a:gd name="connsiteX0" fmla="*/ 4460 w 4460"/>
                <a:gd name="connsiteY0" fmla="*/ 0 h 1654841"/>
                <a:gd name="connsiteX1" fmla="*/ 0 w 4460"/>
                <a:gd name="connsiteY1" fmla="*/ 1654841 h 1654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460" h="1654841">
                  <a:moveTo>
                    <a:pt x="4460" y="0"/>
                  </a:moveTo>
                  <a:cubicBezTo>
                    <a:pt x="2973" y="551614"/>
                    <a:pt x="1487" y="1103227"/>
                    <a:pt x="0" y="1654841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0">
                    <a:sysClr val="window" lastClr="FFFFFF">
                      <a:alpha val="14000"/>
                    </a:sysClr>
                  </a:gs>
                  <a:gs pos="50000">
                    <a:sysClr val="window" lastClr="FFFFFF"/>
                  </a:gs>
                  <a:gs pos="100000">
                    <a:sysClr val="window" lastClr="FFFFFF"/>
                  </a:gs>
                </a:gsLst>
                <a:lin ang="5400000" scaled="0"/>
              </a:gradFill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Segoe UI" pitchFamily="34" charset="0"/>
              </a:endParaRPr>
            </a:p>
          </p:txBody>
        </p:sp>
        <p:sp>
          <p:nvSpPr>
            <p:cNvPr id="38" name="任意多边形​​ 50"/>
            <p:cNvSpPr/>
            <p:nvPr/>
          </p:nvSpPr>
          <p:spPr>
            <a:xfrm>
              <a:off x="4217324" y="2959331"/>
              <a:ext cx="216131" cy="858982"/>
            </a:xfrm>
            <a:custGeom>
              <a:avLst/>
              <a:gdLst>
                <a:gd name="connsiteX0" fmla="*/ 0 w 216131"/>
                <a:gd name="connsiteY0" fmla="*/ 94211 h 858982"/>
                <a:gd name="connsiteX1" fmla="*/ 205047 w 216131"/>
                <a:gd name="connsiteY1" fmla="*/ 858982 h 858982"/>
                <a:gd name="connsiteX2" fmla="*/ 216131 w 216131"/>
                <a:gd name="connsiteY2" fmla="*/ 0 h 858982"/>
                <a:gd name="connsiteX3" fmla="*/ 0 w 216131"/>
                <a:gd name="connsiteY3" fmla="*/ 94211 h 8589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6131" h="858982">
                  <a:moveTo>
                    <a:pt x="0" y="94211"/>
                  </a:moveTo>
                  <a:lnTo>
                    <a:pt x="205047" y="858982"/>
                  </a:lnTo>
                  <a:lnTo>
                    <a:pt x="216131" y="0"/>
                  </a:lnTo>
                  <a:lnTo>
                    <a:pt x="0" y="94211"/>
                  </a:lnTo>
                  <a:close/>
                </a:path>
              </a:pathLst>
            </a:custGeom>
            <a:solidFill>
              <a:sysClr val="window" lastClr="FFFFFF">
                <a:alpha val="15000"/>
              </a:sysClr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/>
          </p:spPr>
          <p:txBody>
            <a:bodyPr lIns="91436" tIns="45718" rIns="91436" bIns="45718" anchor="ctr"/>
            <a:lstStyle/>
            <a:p>
              <a:pPr algn="ctr" defTabSz="912813">
                <a:defRPr/>
              </a:pPr>
              <a:endParaRPr lang="zh-CN" altLang="en-US" sz="2400">
                <a:solidFill>
                  <a:srgbClr val="000000"/>
                </a:solidFill>
                <a:latin typeface="Segoe UI" pitchFamily="34" charset="0"/>
              </a:endParaRPr>
            </a:p>
          </p:txBody>
        </p:sp>
      </p:grpSp>
      <p:grpSp>
        <p:nvGrpSpPr>
          <p:cNvPr id="39" name="组合 56"/>
          <p:cNvGrpSpPr>
            <a:grpSpLocks/>
          </p:cNvGrpSpPr>
          <p:nvPr/>
        </p:nvGrpSpPr>
        <p:grpSpPr bwMode="auto">
          <a:xfrm>
            <a:off x="6634164" y="2786064"/>
            <a:ext cx="515937" cy="1639887"/>
            <a:chOff x="5321179" y="2963865"/>
            <a:chExt cx="463670" cy="1470975"/>
          </a:xfrm>
        </p:grpSpPr>
        <p:sp>
          <p:nvSpPr>
            <p:cNvPr id="40" name="任意多边形 12"/>
            <p:cNvSpPr>
              <a:spLocks/>
            </p:cNvSpPr>
            <p:nvPr/>
          </p:nvSpPr>
          <p:spPr bwMode="auto">
            <a:xfrm>
              <a:off x="5558008" y="2975257"/>
              <a:ext cx="214002" cy="1458160"/>
            </a:xfrm>
            <a:custGeom>
              <a:avLst/>
              <a:gdLst>
                <a:gd name="T0" fmla="*/ 130003 w 178129"/>
                <a:gd name="T1" fmla="*/ 220247 h 1203202"/>
                <a:gd name="T2" fmla="*/ 0 w 178129"/>
                <a:gd name="T3" fmla="*/ 4630261 h 1203202"/>
                <a:gd name="T4" fmla="*/ 520002 w 178129"/>
                <a:gd name="T5" fmla="*/ 4218965 h 1203202"/>
                <a:gd name="T6" fmla="*/ 650009 w 178129"/>
                <a:gd name="T7" fmla="*/ 0 h 1203202"/>
                <a:gd name="T8" fmla="*/ 130003 w 178129"/>
                <a:gd name="T9" fmla="*/ 220247 h 120320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78129" h="1203202">
                  <a:moveTo>
                    <a:pt x="35626" y="57233"/>
                  </a:moveTo>
                  <a:lnTo>
                    <a:pt x="0" y="1203202"/>
                  </a:lnTo>
                  <a:lnTo>
                    <a:pt x="142503" y="1096324"/>
                  </a:lnTo>
                  <a:lnTo>
                    <a:pt x="178129" y="0"/>
                  </a:lnTo>
                  <a:lnTo>
                    <a:pt x="35626" y="57233"/>
                  </a:lnTo>
                  <a:close/>
                </a:path>
              </a:pathLst>
            </a:custGeom>
            <a:gradFill rotWithShape="1">
              <a:gsLst>
                <a:gs pos="0">
                  <a:srgbClr val="37B21A"/>
                </a:gs>
                <a:gs pos="100000">
                  <a:srgbClr val="80C535"/>
                </a:gs>
              </a:gsLst>
              <a:lin ang="13800000"/>
            </a:gra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41" name="任意多边形 13"/>
            <p:cNvSpPr>
              <a:spLocks/>
            </p:cNvSpPr>
            <p:nvPr/>
          </p:nvSpPr>
          <p:spPr bwMode="auto">
            <a:xfrm>
              <a:off x="5321179" y="2963865"/>
              <a:ext cx="285336" cy="1466703"/>
            </a:xfrm>
            <a:custGeom>
              <a:avLst/>
              <a:gdLst>
                <a:gd name="T0" fmla="*/ 881244 w 236965"/>
                <a:gd name="T1" fmla="*/ 277416 h 1208036"/>
                <a:gd name="T2" fmla="*/ 748755 w 236965"/>
                <a:gd name="T3" fmla="*/ 4703396 h 1208036"/>
                <a:gd name="T4" fmla="*/ 0 w 236965"/>
                <a:gd name="T5" fmla="*/ 4312447 h 1208036"/>
                <a:gd name="T6" fmla="*/ 108395 w 236965"/>
                <a:gd name="T7" fmla="*/ 0 h 1208036"/>
                <a:gd name="T8" fmla="*/ 881244 w 236965"/>
                <a:gd name="T9" fmla="*/ 277416 h 12080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36965" h="1208036">
                  <a:moveTo>
                    <a:pt x="236965" y="71252"/>
                  </a:moveTo>
                  <a:lnTo>
                    <a:pt x="201339" y="1208036"/>
                  </a:lnTo>
                  <a:lnTo>
                    <a:pt x="0" y="1107624"/>
                  </a:lnTo>
                  <a:lnTo>
                    <a:pt x="29147" y="0"/>
                  </a:lnTo>
                  <a:lnTo>
                    <a:pt x="236965" y="71252"/>
                  </a:lnTo>
                  <a:close/>
                </a:path>
              </a:pathLst>
            </a:custGeom>
            <a:gradFill rotWithShape="1">
              <a:gsLst>
                <a:gs pos="0">
                  <a:srgbClr val="21740C"/>
                </a:gs>
                <a:gs pos="50000">
                  <a:srgbClr val="34A916"/>
                </a:gs>
                <a:gs pos="100000">
                  <a:srgbClr val="3FC91D"/>
                </a:gs>
              </a:gsLst>
              <a:lin ang="17400000"/>
            </a:gra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42" name="任意多边形 11"/>
            <p:cNvSpPr>
              <a:spLocks/>
            </p:cNvSpPr>
            <p:nvPr/>
          </p:nvSpPr>
          <p:spPr bwMode="auto">
            <a:xfrm>
              <a:off x="5353992" y="2966713"/>
              <a:ext cx="430857" cy="84015"/>
            </a:xfrm>
            <a:custGeom>
              <a:avLst/>
              <a:gdLst>
                <a:gd name="T0" fmla="*/ 0 w 357316"/>
                <a:gd name="T1" fmla="*/ 0 h 68587"/>
                <a:gd name="T2" fmla="*/ 781516 w 357316"/>
                <a:gd name="T3" fmla="*/ 284580 h 68587"/>
                <a:gd name="T4" fmla="*/ 1336928 w 357316"/>
                <a:gd name="T5" fmla="*/ 13582 h 68587"/>
                <a:gd name="T6" fmla="*/ 0 w 357316"/>
                <a:gd name="T7" fmla="*/ 0 h 6858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57316" h="68587">
                  <a:moveTo>
                    <a:pt x="0" y="0"/>
                  </a:moveTo>
                  <a:lnTo>
                    <a:pt x="208874" y="68587"/>
                  </a:lnTo>
                  <a:lnTo>
                    <a:pt x="357316" y="3273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rgbClr val="16755D"/>
                </a:gs>
                <a:gs pos="62000">
                  <a:srgbClr val="119327"/>
                </a:gs>
                <a:gs pos="99001">
                  <a:srgbClr val="119327"/>
                </a:gs>
                <a:gs pos="100000">
                  <a:srgbClr val="119327"/>
                </a:gs>
              </a:gsLst>
              <a:lin ang="20400000"/>
            </a:gra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43" name="任意多边形​​ 46"/>
            <p:cNvSpPr/>
            <p:nvPr/>
          </p:nvSpPr>
          <p:spPr>
            <a:xfrm>
              <a:off x="5355771" y="2968534"/>
              <a:ext cx="418012" cy="81643"/>
            </a:xfrm>
            <a:custGeom>
              <a:avLst/>
              <a:gdLst>
                <a:gd name="connsiteX0" fmla="*/ 0 w 418012"/>
                <a:gd name="connsiteY0" fmla="*/ 0 h 81643"/>
                <a:gd name="connsiteX1" fmla="*/ 251460 w 418012"/>
                <a:gd name="connsiteY1" fmla="*/ 81643 h 81643"/>
                <a:gd name="connsiteX2" fmla="*/ 418012 w 418012"/>
                <a:gd name="connsiteY2" fmla="*/ 3266 h 816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18012" h="81643">
                  <a:moveTo>
                    <a:pt x="0" y="0"/>
                  </a:moveTo>
                  <a:lnTo>
                    <a:pt x="251460" y="81643"/>
                  </a:lnTo>
                  <a:lnTo>
                    <a:pt x="418012" y="3266"/>
                  </a:lnTo>
                </a:path>
              </a:pathLst>
            </a:custGeom>
            <a:noFill/>
            <a:ln w="9525" cap="flat" cmpd="sng" algn="ctr">
              <a:gradFill>
                <a:gsLst>
                  <a:gs pos="0">
                    <a:sysClr val="window" lastClr="FFFFFF">
                      <a:alpha val="21000"/>
                    </a:sysClr>
                  </a:gs>
                  <a:gs pos="50000">
                    <a:sysClr val="window" lastClr="FFFFFF">
                      <a:alpha val="55000"/>
                    </a:sysClr>
                  </a:gs>
                  <a:gs pos="100000">
                    <a:sysClr val="window" lastClr="FFFFFF"/>
                  </a:gs>
                </a:gsLst>
                <a:lin ang="5400000" scaled="0"/>
              </a:gradFill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Segoe UI" pitchFamily="34" charset="0"/>
              </a:endParaRPr>
            </a:p>
          </p:txBody>
        </p:sp>
        <p:sp>
          <p:nvSpPr>
            <p:cNvPr id="44" name="任意多边形​​ 47"/>
            <p:cNvSpPr/>
            <p:nvPr/>
          </p:nvSpPr>
          <p:spPr>
            <a:xfrm>
              <a:off x="5564777" y="3050177"/>
              <a:ext cx="42454" cy="1384663"/>
            </a:xfrm>
            <a:custGeom>
              <a:avLst/>
              <a:gdLst>
                <a:gd name="connsiteX0" fmla="*/ 42454 w 42454"/>
                <a:gd name="connsiteY0" fmla="*/ 0 h 1355272"/>
                <a:gd name="connsiteX1" fmla="*/ 0 w 42454"/>
                <a:gd name="connsiteY1" fmla="*/ 1355272 h 1355272"/>
                <a:gd name="connsiteX0" fmla="*/ 42454 w 42454"/>
                <a:gd name="connsiteY0" fmla="*/ 0 h 1384663"/>
                <a:gd name="connsiteX1" fmla="*/ 0 w 42454"/>
                <a:gd name="connsiteY1" fmla="*/ 1384663 h 13846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454" h="1384663">
                  <a:moveTo>
                    <a:pt x="42454" y="0"/>
                  </a:moveTo>
                  <a:lnTo>
                    <a:pt x="0" y="1384663"/>
                  </a:lnTo>
                </a:path>
              </a:pathLst>
            </a:custGeom>
            <a:noFill/>
            <a:ln w="9525" cap="flat" cmpd="sng" algn="ctr">
              <a:gradFill>
                <a:gsLst>
                  <a:gs pos="0">
                    <a:sysClr val="window" lastClr="FFFFFF">
                      <a:alpha val="14000"/>
                    </a:sysClr>
                  </a:gs>
                  <a:gs pos="50000">
                    <a:sysClr val="window" lastClr="FFFFFF"/>
                  </a:gs>
                  <a:gs pos="100000">
                    <a:sysClr val="window" lastClr="FFFFFF"/>
                  </a:gs>
                </a:gsLst>
                <a:lin ang="5400000" scaled="0"/>
              </a:gradFill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Segoe UI" pitchFamily="34" charset="0"/>
              </a:endParaRPr>
            </a:p>
          </p:txBody>
        </p:sp>
        <p:sp>
          <p:nvSpPr>
            <p:cNvPr id="45" name="任意多边形​​ 51"/>
            <p:cNvSpPr/>
            <p:nvPr/>
          </p:nvSpPr>
          <p:spPr>
            <a:xfrm>
              <a:off x="5608320" y="2975956"/>
              <a:ext cx="166255" cy="698269"/>
            </a:xfrm>
            <a:custGeom>
              <a:avLst/>
              <a:gdLst>
                <a:gd name="connsiteX0" fmla="*/ 0 w 166255"/>
                <a:gd name="connsiteY0" fmla="*/ 72044 h 698269"/>
                <a:gd name="connsiteX1" fmla="*/ 144087 w 166255"/>
                <a:gd name="connsiteY1" fmla="*/ 698269 h 698269"/>
                <a:gd name="connsiteX2" fmla="*/ 166255 w 166255"/>
                <a:gd name="connsiteY2" fmla="*/ 0 h 698269"/>
                <a:gd name="connsiteX3" fmla="*/ 0 w 166255"/>
                <a:gd name="connsiteY3" fmla="*/ 72044 h 6982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6255" h="698269">
                  <a:moveTo>
                    <a:pt x="0" y="72044"/>
                  </a:moveTo>
                  <a:lnTo>
                    <a:pt x="144087" y="698269"/>
                  </a:lnTo>
                  <a:lnTo>
                    <a:pt x="166255" y="0"/>
                  </a:lnTo>
                  <a:lnTo>
                    <a:pt x="0" y="72044"/>
                  </a:lnTo>
                  <a:close/>
                </a:path>
              </a:pathLst>
            </a:custGeom>
            <a:solidFill>
              <a:sysClr val="window" lastClr="FFFFFF">
                <a:alpha val="17000"/>
              </a:sysClr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/>
          </p:spPr>
          <p:txBody>
            <a:bodyPr lIns="91436" tIns="45718" rIns="91436" bIns="45718" anchor="ctr"/>
            <a:lstStyle/>
            <a:p>
              <a:pPr algn="ctr" defTabSz="912813">
                <a:defRPr/>
              </a:pPr>
              <a:endParaRPr lang="zh-CN" altLang="en-US" sz="2400">
                <a:solidFill>
                  <a:srgbClr val="000000"/>
                </a:solidFill>
                <a:latin typeface="Segoe UI" pitchFamily="34" charset="0"/>
              </a:endParaRPr>
            </a:p>
          </p:txBody>
        </p:sp>
      </p:grpSp>
      <p:grpSp>
        <p:nvGrpSpPr>
          <p:cNvPr id="46" name="组合 58"/>
          <p:cNvGrpSpPr>
            <a:grpSpLocks/>
          </p:cNvGrpSpPr>
          <p:nvPr/>
        </p:nvGrpSpPr>
        <p:grpSpPr bwMode="auto">
          <a:xfrm>
            <a:off x="7923213" y="2419351"/>
            <a:ext cx="508000" cy="1725613"/>
            <a:chOff x="6477000" y="2635431"/>
            <a:chExt cx="455591" cy="1547632"/>
          </a:xfrm>
        </p:grpSpPr>
        <p:sp>
          <p:nvSpPr>
            <p:cNvPr id="47" name="任意多边形 18"/>
            <p:cNvSpPr>
              <a:spLocks/>
            </p:cNvSpPr>
            <p:nvPr/>
          </p:nvSpPr>
          <p:spPr bwMode="auto">
            <a:xfrm>
              <a:off x="6727575" y="2636855"/>
              <a:ext cx="205016" cy="1543360"/>
            </a:xfrm>
            <a:custGeom>
              <a:avLst/>
              <a:gdLst>
                <a:gd name="T0" fmla="*/ 200293 w 169545"/>
                <a:gd name="T1" fmla="*/ 239673 h 1273957"/>
                <a:gd name="T2" fmla="*/ 0 w 169545"/>
                <a:gd name="T3" fmla="*/ 4871761 h 1273957"/>
                <a:gd name="T4" fmla="*/ 460121 w 169545"/>
                <a:gd name="T5" fmla="*/ 4543783 h 1273957"/>
                <a:gd name="T6" fmla="*/ 635472 w 169545"/>
                <a:gd name="T7" fmla="*/ 0 h 1273957"/>
                <a:gd name="T8" fmla="*/ 200293 w 169545"/>
                <a:gd name="T9" fmla="*/ 239673 h 127395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69545" h="1273957">
                  <a:moveTo>
                    <a:pt x="53439" y="62674"/>
                  </a:moveTo>
                  <a:lnTo>
                    <a:pt x="0" y="1273957"/>
                  </a:lnTo>
                  <a:lnTo>
                    <a:pt x="122762" y="1188191"/>
                  </a:lnTo>
                  <a:lnTo>
                    <a:pt x="169545" y="0"/>
                  </a:lnTo>
                  <a:lnTo>
                    <a:pt x="53439" y="62674"/>
                  </a:lnTo>
                  <a:close/>
                </a:path>
              </a:pathLst>
            </a:custGeom>
            <a:gradFill rotWithShape="1">
              <a:gsLst>
                <a:gs pos="0">
                  <a:srgbClr val="37B21A"/>
                </a:gs>
                <a:gs pos="100000">
                  <a:srgbClr val="80C535"/>
                </a:gs>
              </a:gsLst>
              <a:lin ang="13800000"/>
            </a:gra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48" name="任意多边形 19"/>
            <p:cNvSpPr>
              <a:spLocks/>
            </p:cNvSpPr>
            <p:nvPr/>
          </p:nvSpPr>
          <p:spPr bwMode="auto">
            <a:xfrm>
              <a:off x="6477000" y="2636855"/>
              <a:ext cx="316066" cy="1546208"/>
            </a:xfrm>
            <a:custGeom>
              <a:avLst/>
              <a:gdLst>
                <a:gd name="T0" fmla="*/ 179553 w 261257"/>
                <a:gd name="T1" fmla="*/ 0 h 1276597"/>
                <a:gd name="T2" fmla="*/ 0 w 261257"/>
                <a:gd name="T3" fmla="*/ 4586684 h 1276597"/>
                <a:gd name="T4" fmla="*/ 808008 w 261257"/>
                <a:gd name="T5" fmla="*/ 4881867 h 1276597"/>
                <a:gd name="T6" fmla="*/ 987563 w 261257"/>
                <a:gd name="T7" fmla="*/ 249768 h 1276597"/>
                <a:gd name="T8" fmla="*/ 179553 w 261257"/>
                <a:gd name="T9" fmla="*/ 0 h 127659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61257" h="1276597">
                  <a:moveTo>
                    <a:pt x="47501" y="0"/>
                  </a:moveTo>
                  <a:lnTo>
                    <a:pt x="0" y="1199408"/>
                  </a:lnTo>
                  <a:lnTo>
                    <a:pt x="213756" y="1276597"/>
                  </a:lnTo>
                  <a:lnTo>
                    <a:pt x="261257" y="65314"/>
                  </a:lnTo>
                  <a:lnTo>
                    <a:pt x="47501" y="0"/>
                  </a:lnTo>
                  <a:close/>
                </a:path>
              </a:pathLst>
            </a:custGeom>
            <a:gradFill rotWithShape="1">
              <a:gsLst>
                <a:gs pos="0">
                  <a:srgbClr val="21740C"/>
                </a:gs>
                <a:gs pos="50000">
                  <a:srgbClr val="34A916"/>
                </a:gs>
                <a:gs pos="100000">
                  <a:srgbClr val="3FC91D"/>
                </a:gs>
              </a:gsLst>
              <a:lin ang="17400000"/>
            </a:gra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49" name="任意多边形 17"/>
            <p:cNvSpPr>
              <a:spLocks/>
            </p:cNvSpPr>
            <p:nvPr/>
          </p:nvSpPr>
          <p:spPr bwMode="auto">
            <a:xfrm>
              <a:off x="6532525" y="2639703"/>
              <a:ext cx="395795" cy="78307"/>
            </a:xfrm>
            <a:custGeom>
              <a:avLst/>
              <a:gdLst>
                <a:gd name="T0" fmla="*/ 0 w 326571"/>
                <a:gd name="T1" fmla="*/ 0 h 59377"/>
                <a:gd name="T2" fmla="*/ 813695 w 326571"/>
                <a:gd name="T3" fmla="*/ 393223 h 59377"/>
                <a:gd name="T4" fmla="*/ 1243145 w 326571"/>
                <a:gd name="T5" fmla="*/ 0 h 59377"/>
                <a:gd name="T6" fmla="*/ 0 w 326571"/>
                <a:gd name="T7" fmla="*/ 0 h 5937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26571" h="59377">
                  <a:moveTo>
                    <a:pt x="0" y="0"/>
                  </a:moveTo>
                  <a:lnTo>
                    <a:pt x="213755" y="59377"/>
                  </a:lnTo>
                  <a:lnTo>
                    <a:pt x="326571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rgbClr val="16755D"/>
                </a:gs>
                <a:gs pos="62000">
                  <a:srgbClr val="119327"/>
                </a:gs>
                <a:gs pos="99001">
                  <a:srgbClr val="119327"/>
                </a:gs>
                <a:gs pos="100000">
                  <a:srgbClr val="119327"/>
                </a:gs>
              </a:gsLst>
              <a:lin ang="20400000"/>
            </a:gra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50" name="任意多边形​​ 48"/>
            <p:cNvSpPr/>
            <p:nvPr/>
          </p:nvSpPr>
          <p:spPr>
            <a:xfrm>
              <a:off x="6534694" y="2635431"/>
              <a:ext cx="395152" cy="78378"/>
            </a:xfrm>
            <a:custGeom>
              <a:avLst/>
              <a:gdLst>
                <a:gd name="connsiteX0" fmla="*/ 0 w 395152"/>
                <a:gd name="connsiteY0" fmla="*/ 0 h 78378"/>
                <a:gd name="connsiteX1" fmla="*/ 254726 w 395152"/>
                <a:gd name="connsiteY1" fmla="*/ 78378 h 78378"/>
                <a:gd name="connsiteX2" fmla="*/ 395152 w 395152"/>
                <a:gd name="connsiteY2" fmla="*/ 0 h 783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95152" h="78378">
                  <a:moveTo>
                    <a:pt x="0" y="0"/>
                  </a:moveTo>
                  <a:lnTo>
                    <a:pt x="254726" y="78378"/>
                  </a:lnTo>
                  <a:lnTo>
                    <a:pt x="395152" y="0"/>
                  </a:lnTo>
                </a:path>
              </a:pathLst>
            </a:custGeom>
            <a:noFill/>
            <a:ln w="9525" cap="flat" cmpd="sng" algn="ctr">
              <a:gradFill>
                <a:gsLst>
                  <a:gs pos="0">
                    <a:sysClr val="window" lastClr="FFFFFF">
                      <a:alpha val="21000"/>
                    </a:sysClr>
                  </a:gs>
                  <a:gs pos="50000">
                    <a:sysClr val="window" lastClr="FFFFFF">
                      <a:alpha val="55000"/>
                    </a:sysClr>
                  </a:gs>
                  <a:gs pos="100000">
                    <a:sysClr val="window" lastClr="FFFFFF"/>
                  </a:gs>
                </a:gsLst>
                <a:lin ang="5400000" scaled="0"/>
              </a:gradFill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Segoe UI" pitchFamily="34" charset="0"/>
              </a:endParaRPr>
            </a:p>
          </p:txBody>
        </p:sp>
        <p:sp>
          <p:nvSpPr>
            <p:cNvPr id="51" name="任意多边形​​ 49"/>
            <p:cNvSpPr/>
            <p:nvPr/>
          </p:nvSpPr>
          <p:spPr>
            <a:xfrm>
              <a:off x="6730637" y="2713809"/>
              <a:ext cx="58783" cy="1466305"/>
            </a:xfrm>
            <a:custGeom>
              <a:avLst/>
              <a:gdLst>
                <a:gd name="connsiteX0" fmla="*/ 58783 w 58783"/>
                <a:gd name="connsiteY0" fmla="*/ 0 h 1466305"/>
                <a:gd name="connsiteX1" fmla="*/ 0 w 58783"/>
                <a:gd name="connsiteY1" fmla="*/ 1466305 h 1466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8783" h="1466305">
                  <a:moveTo>
                    <a:pt x="58783" y="0"/>
                  </a:moveTo>
                  <a:lnTo>
                    <a:pt x="0" y="1466305"/>
                  </a:lnTo>
                </a:path>
              </a:pathLst>
            </a:custGeom>
            <a:noFill/>
            <a:ln w="9525" cap="flat" cmpd="sng" algn="ctr">
              <a:gradFill>
                <a:gsLst>
                  <a:gs pos="0">
                    <a:sysClr val="window" lastClr="FFFFFF">
                      <a:alpha val="14000"/>
                    </a:sysClr>
                  </a:gs>
                  <a:gs pos="50000">
                    <a:sysClr val="window" lastClr="FFFFFF"/>
                  </a:gs>
                  <a:gs pos="100000">
                    <a:sysClr val="window" lastClr="FFFFFF"/>
                  </a:gs>
                </a:gsLst>
                <a:lin ang="5400000" scaled="0"/>
              </a:gradFill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Segoe UI" pitchFamily="34" charset="0"/>
              </a:endParaRPr>
            </a:p>
          </p:txBody>
        </p:sp>
        <p:sp>
          <p:nvSpPr>
            <p:cNvPr id="52" name="任意多边形​​ 52"/>
            <p:cNvSpPr/>
            <p:nvPr/>
          </p:nvSpPr>
          <p:spPr>
            <a:xfrm>
              <a:off x="6788727" y="2643447"/>
              <a:ext cx="138546" cy="836815"/>
            </a:xfrm>
            <a:custGeom>
              <a:avLst/>
              <a:gdLst>
                <a:gd name="connsiteX0" fmla="*/ 0 w 138546"/>
                <a:gd name="connsiteY0" fmla="*/ 72044 h 836815"/>
                <a:gd name="connsiteX1" fmla="*/ 105295 w 138546"/>
                <a:gd name="connsiteY1" fmla="*/ 825731 h 836815"/>
                <a:gd name="connsiteX2" fmla="*/ 110837 w 138546"/>
                <a:gd name="connsiteY2" fmla="*/ 836815 h 836815"/>
                <a:gd name="connsiteX3" fmla="*/ 138546 w 138546"/>
                <a:gd name="connsiteY3" fmla="*/ 0 h 836815"/>
                <a:gd name="connsiteX4" fmla="*/ 0 w 138546"/>
                <a:gd name="connsiteY4" fmla="*/ 72044 h 836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8546" h="836815">
                  <a:moveTo>
                    <a:pt x="0" y="72044"/>
                  </a:moveTo>
                  <a:lnTo>
                    <a:pt x="105295" y="825731"/>
                  </a:lnTo>
                  <a:lnTo>
                    <a:pt x="110837" y="836815"/>
                  </a:lnTo>
                  <a:lnTo>
                    <a:pt x="138546" y="0"/>
                  </a:lnTo>
                  <a:lnTo>
                    <a:pt x="0" y="72044"/>
                  </a:lnTo>
                  <a:close/>
                </a:path>
              </a:pathLst>
            </a:custGeom>
            <a:solidFill>
              <a:sysClr val="window" lastClr="FFFFFF">
                <a:alpha val="20000"/>
              </a:sysClr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/>
          </p:spPr>
          <p:txBody>
            <a:bodyPr lIns="91436" tIns="45718" rIns="91436" bIns="45718" anchor="ctr"/>
            <a:lstStyle/>
            <a:p>
              <a:pPr algn="ctr" defTabSz="912813">
                <a:defRPr/>
              </a:pPr>
              <a:endParaRPr lang="zh-CN" altLang="en-US" sz="2400">
                <a:solidFill>
                  <a:srgbClr val="000000"/>
                </a:solidFill>
                <a:latin typeface="Segoe UI" pitchFamily="34" charset="0"/>
              </a:endParaRPr>
            </a:p>
          </p:txBody>
        </p:sp>
      </p:grpSp>
      <p:grpSp>
        <p:nvGrpSpPr>
          <p:cNvPr id="53" name="组合 48"/>
          <p:cNvGrpSpPr>
            <a:grpSpLocks/>
          </p:cNvGrpSpPr>
          <p:nvPr/>
        </p:nvGrpSpPr>
        <p:grpSpPr bwMode="auto">
          <a:xfrm>
            <a:off x="3586164" y="2490788"/>
            <a:ext cx="4511675" cy="1289050"/>
            <a:chOff x="2714612" y="3286124"/>
            <a:chExt cx="3339520" cy="954280"/>
          </a:xfrm>
        </p:grpSpPr>
        <p:sp>
          <p:nvSpPr>
            <p:cNvPr id="54" name="任意多边形 53"/>
            <p:cNvSpPr/>
            <p:nvPr/>
          </p:nvSpPr>
          <p:spPr>
            <a:xfrm>
              <a:off x="4239840" y="3666896"/>
              <a:ext cx="321966" cy="176283"/>
            </a:xfrm>
            <a:custGeom>
              <a:avLst/>
              <a:gdLst>
                <a:gd name="connsiteX0" fmla="*/ 0 w 321548"/>
                <a:gd name="connsiteY0" fmla="*/ 175847 h 175847"/>
                <a:gd name="connsiteX1" fmla="*/ 205992 w 321548"/>
                <a:gd name="connsiteY1" fmla="*/ 35170 h 175847"/>
                <a:gd name="connsiteX2" fmla="*/ 321548 w 321548"/>
                <a:gd name="connsiteY2" fmla="*/ 0 h 1758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21548" h="175847">
                  <a:moveTo>
                    <a:pt x="0" y="175847"/>
                  </a:moveTo>
                  <a:cubicBezTo>
                    <a:pt x="76200" y="120162"/>
                    <a:pt x="152401" y="64478"/>
                    <a:pt x="205992" y="35170"/>
                  </a:cubicBezTo>
                  <a:cubicBezTo>
                    <a:pt x="259583" y="5862"/>
                    <a:pt x="290565" y="2931"/>
                    <a:pt x="321548" y="0"/>
                  </a:cubicBezTo>
                </a:path>
              </a:pathLst>
            </a:custGeom>
            <a:noFill/>
            <a:ln w="9525" cap="flat" cmpd="sng" algn="ctr">
              <a:solidFill>
                <a:srgbClr val="535455">
                  <a:lumMod val="60000"/>
                  <a:lumOff val="40000"/>
                </a:srgbClr>
              </a:solidFill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kern="0">
                <a:solidFill>
                  <a:sysClr val="window" lastClr="FFFFFF"/>
                </a:solidFill>
                <a:latin typeface="Segoe UI"/>
              </a:endParaRPr>
            </a:p>
          </p:txBody>
        </p:sp>
        <p:sp>
          <p:nvSpPr>
            <p:cNvPr id="55" name="任意多边形 54"/>
            <p:cNvSpPr/>
            <p:nvPr/>
          </p:nvSpPr>
          <p:spPr>
            <a:xfrm>
              <a:off x="4816794" y="3677472"/>
              <a:ext cx="258513" cy="180984"/>
            </a:xfrm>
            <a:custGeom>
              <a:avLst/>
              <a:gdLst>
                <a:gd name="connsiteX0" fmla="*/ 0 w 205991"/>
                <a:gd name="connsiteY0" fmla="*/ 0 h 125604"/>
                <a:gd name="connsiteX1" fmla="*/ 205991 w 205991"/>
                <a:gd name="connsiteY1" fmla="*/ 125604 h 125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5991" h="125604">
                  <a:moveTo>
                    <a:pt x="0" y="0"/>
                  </a:moveTo>
                  <a:cubicBezTo>
                    <a:pt x="62802" y="18840"/>
                    <a:pt x="125604" y="37681"/>
                    <a:pt x="205991" y="125604"/>
                  </a:cubicBezTo>
                </a:path>
              </a:pathLst>
            </a:custGeom>
            <a:noFill/>
            <a:ln w="9525" cap="flat" cmpd="sng" algn="ctr">
              <a:solidFill>
                <a:srgbClr val="535455">
                  <a:lumMod val="60000"/>
                  <a:lumOff val="40000"/>
                </a:srgbClr>
              </a:solidFill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kern="0">
                <a:solidFill>
                  <a:sysClr val="window" lastClr="FFFFFF"/>
                </a:solidFill>
                <a:latin typeface="Segoe UI"/>
              </a:endParaRPr>
            </a:p>
          </p:txBody>
        </p:sp>
        <p:sp>
          <p:nvSpPr>
            <p:cNvPr id="56" name="任意多边形 55"/>
            <p:cNvSpPr/>
            <p:nvPr/>
          </p:nvSpPr>
          <p:spPr>
            <a:xfrm>
              <a:off x="5325595" y="4119356"/>
              <a:ext cx="236187" cy="121048"/>
            </a:xfrm>
            <a:custGeom>
              <a:avLst/>
              <a:gdLst>
                <a:gd name="connsiteX0" fmla="*/ 0 w 236137"/>
                <a:gd name="connsiteY0" fmla="*/ 0 h 120580"/>
                <a:gd name="connsiteX1" fmla="*/ 110532 w 236137"/>
                <a:gd name="connsiteY1" fmla="*/ 95460 h 120580"/>
                <a:gd name="connsiteX2" fmla="*/ 236137 w 236137"/>
                <a:gd name="connsiteY2" fmla="*/ 120580 h 120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36137" h="120580">
                  <a:moveTo>
                    <a:pt x="0" y="0"/>
                  </a:moveTo>
                  <a:cubicBezTo>
                    <a:pt x="35588" y="37681"/>
                    <a:pt x="71176" y="75363"/>
                    <a:pt x="110532" y="95460"/>
                  </a:cubicBezTo>
                  <a:cubicBezTo>
                    <a:pt x="149888" y="115557"/>
                    <a:pt x="193012" y="118068"/>
                    <a:pt x="236137" y="120580"/>
                  </a:cubicBezTo>
                </a:path>
              </a:pathLst>
            </a:custGeom>
            <a:noFill/>
            <a:ln w="9525" cap="flat" cmpd="sng" algn="ctr">
              <a:solidFill>
                <a:srgbClr val="535455">
                  <a:lumMod val="60000"/>
                  <a:lumOff val="40000"/>
                </a:srgbClr>
              </a:solidFill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kern="0">
                <a:solidFill>
                  <a:sysClr val="window" lastClr="FFFFFF"/>
                </a:solidFill>
                <a:latin typeface="Segoe UI"/>
              </a:endParaRPr>
            </a:p>
          </p:txBody>
        </p:sp>
        <p:sp>
          <p:nvSpPr>
            <p:cNvPr id="57" name="任意多边形 56"/>
            <p:cNvSpPr/>
            <p:nvPr/>
          </p:nvSpPr>
          <p:spPr>
            <a:xfrm>
              <a:off x="5792093" y="3893713"/>
              <a:ext cx="262039" cy="337289"/>
            </a:xfrm>
            <a:custGeom>
              <a:avLst/>
              <a:gdLst>
                <a:gd name="connsiteX0" fmla="*/ 0 w 286378"/>
                <a:gd name="connsiteY0" fmla="*/ 346668 h 346668"/>
                <a:gd name="connsiteX1" fmla="*/ 286378 w 286378"/>
                <a:gd name="connsiteY1" fmla="*/ 0 h 346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86378" h="346668">
                  <a:moveTo>
                    <a:pt x="0" y="346668"/>
                  </a:moveTo>
                  <a:cubicBezTo>
                    <a:pt x="119324" y="272980"/>
                    <a:pt x="238648" y="199292"/>
                    <a:pt x="286378" y="0"/>
                  </a:cubicBezTo>
                </a:path>
              </a:pathLst>
            </a:custGeom>
            <a:noFill/>
            <a:ln w="9525" cap="flat" cmpd="sng" algn="ctr">
              <a:solidFill>
                <a:srgbClr val="535455">
                  <a:lumMod val="60000"/>
                  <a:lumOff val="40000"/>
                </a:srgbClr>
              </a:solidFill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kern="0">
                <a:solidFill>
                  <a:sysClr val="window" lastClr="FFFFFF"/>
                </a:solidFill>
                <a:latin typeface="Segoe UI"/>
              </a:endParaRPr>
            </a:p>
          </p:txBody>
        </p:sp>
        <p:sp>
          <p:nvSpPr>
            <p:cNvPr id="22559" name="椭圆 57"/>
            <p:cNvSpPr>
              <a:spLocks noChangeArrowheads="1"/>
            </p:cNvSpPr>
            <p:nvPr/>
          </p:nvSpPr>
          <p:spPr bwMode="auto">
            <a:xfrm>
              <a:off x="2714612" y="3286124"/>
              <a:ext cx="45827" cy="71688"/>
            </a:xfrm>
            <a:prstGeom prst="ellipse">
              <a:avLst/>
            </a:prstGeom>
            <a:solidFill>
              <a:srgbClr val="000000"/>
            </a:solidFill>
            <a:ln w="25400" algn="ctr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Segoe UI" pitchFamily="34" charset="0"/>
              </a:endParaRPr>
            </a:p>
          </p:txBody>
        </p:sp>
        <p:sp>
          <p:nvSpPr>
            <p:cNvPr id="59" name="任意多边形 58"/>
            <p:cNvSpPr/>
            <p:nvPr/>
          </p:nvSpPr>
          <p:spPr>
            <a:xfrm>
              <a:off x="2742813" y="3301402"/>
              <a:ext cx="547578" cy="184510"/>
            </a:xfrm>
            <a:custGeom>
              <a:avLst/>
              <a:gdLst>
                <a:gd name="connsiteX0" fmla="*/ 0 w 547635"/>
                <a:gd name="connsiteY0" fmla="*/ 13397 h 184219"/>
                <a:gd name="connsiteX1" fmla="*/ 311499 w 547635"/>
                <a:gd name="connsiteY1" fmla="*/ 28470 h 184219"/>
                <a:gd name="connsiteX2" fmla="*/ 547635 w 547635"/>
                <a:gd name="connsiteY2" fmla="*/ 184219 h 1842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47635" h="184219">
                  <a:moveTo>
                    <a:pt x="0" y="13397"/>
                  </a:moveTo>
                  <a:cubicBezTo>
                    <a:pt x="110113" y="6698"/>
                    <a:pt x="220227" y="0"/>
                    <a:pt x="311499" y="28470"/>
                  </a:cubicBezTo>
                  <a:cubicBezTo>
                    <a:pt x="402772" y="56940"/>
                    <a:pt x="475203" y="120579"/>
                    <a:pt x="547635" y="184219"/>
                  </a:cubicBezTo>
                </a:path>
              </a:pathLst>
            </a:custGeom>
            <a:noFill/>
            <a:ln w="9525" cap="flat" cmpd="sng" algn="ctr">
              <a:solidFill>
                <a:srgbClr val="535455">
                  <a:lumMod val="60000"/>
                  <a:lumOff val="40000"/>
                </a:srgbClr>
              </a:solidFill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kern="0">
                <a:solidFill>
                  <a:sysClr val="window" lastClr="FFFFFF"/>
                </a:solidFill>
                <a:latin typeface="Segoe UI"/>
              </a:endParaRPr>
            </a:p>
          </p:txBody>
        </p:sp>
        <p:sp>
          <p:nvSpPr>
            <p:cNvPr id="60" name="任意多边形 59"/>
            <p:cNvSpPr/>
            <p:nvPr/>
          </p:nvSpPr>
          <p:spPr>
            <a:xfrm>
              <a:off x="3606482" y="3743285"/>
              <a:ext cx="367794" cy="279703"/>
            </a:xfrm>
            <a:custGeom>
              <a:avLst/>
              <a:gdLst>
                <a:gd name="connsiteX0" fmla="*/ 0 w 366765"/>
                <a:gd name="connsiteY0" fmla="*/ 0 h 280517"/>
                <a:gd name="connsiteX1" fmla="*/ 170822 w 366765"/>
                <a:gd name="connsiteY1" fmla="*/ 246185 h 280517"/>
                <a:gd name="connsiteX2" fmla="*/ 366765 w 366765"/>
                <a:gd name="connsiteY2" fmla="*/ 205991 h 2805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66765" h="280517">
                  <a:moveTo>
                    <a:pt x="0" y="0"/>
                  </a:moveTo>
                  <a:cubicBezTo>
                    <a:pt x="54847" y="105926"/>
                    <a:pt x="109695" y="211853"/>
                    <a:pt x="170822" y="246185"/>
                  </a:cubicBezTo>
                  <a:cubicBezTo>
                    <a:pt x="231950" y="280517"/>
                    <a:pt x="299357" y="243254"/>
                    <a:pt x="366765" y="205991"/>
                  </a:cubicBezTo>
                </a:path>
              </a:pathLst>
            </a:custGeom>
            <a:noFill/>
            <a:ln w="9525" cap="flat" cmpd="sng" algn="ctr">
              <a:solidFill>
                <a:srgbClr val="535455">
                  <a:lumMod val="60000"/>
                  <a:lumOff val="40000"/>
                </a:srgbClr>
              </a:solidFill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kern="0">
                <a:solidFill>
                  <a:sysClr val="window" lastClr="FFFFFF"/>
                </a:solidFill>
                <a:latin typeface="Segoe UI"/>
              </a:endParaRPr>
            </a:p>
          </p:txBody>
        </p:sp>
      </p:grpSp>
      <p:sp>
        <p:nvSpPr>
          <p:cNvPr id="61" name="TextBox 11"/>
          <p:cNvSpPr txBox="1">
            <a:spLocks noChangeArrowheads="1"/>
          </p:cNvSpPr>
          <p:nvPr/>
        </p:nvSpPr>
        <p:spPr bwMode="auto">
          <a:xfrm>
            <a:off x="4256088" y="1916114"/>
            <a:ext cx="544512" cy="307975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>
              <a:defRPr/>
            </a:pPr>
            <a:r>
              <a:rPr lang="zh-CN" altLang="en-US" sz="1400" kern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62" name="TextBox 11"/>
          <p:cNvSpPr txBox="1">
            <a:spLocks noChangeArrowheads="1"/>
          </p:cNvSpPr>
          <p:nvPr/>
        </p:nvSpPr>
        <p:spPr bwMode="auto">
          <a:xfrm>
            <a:off x="5141914" y="2476501"/>
            <a:ext cx="542925" cy="307975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>
              <a:defRPr/>
            </a:pPr>
            <a:r>
              <a:rPr lang="zh-CN" altLang="en-US" sz="1400" kern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63" name="TextBox 11"/>
          <p:cNvSpPr txBox="1">
            <a:spLocks noChangeArrowheads="1"/>
          </p:cNvSpPr>
          <p:nvPr/>
        </p:nvSpPr>
        <p:spPr bwMode="auto">
          <a:xfrm>
            <a:off x="5921376" y="2036764"/>
            <a:ext cx="544513" cy="306387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>
              <a:defRPr/>
            </a:pPr>
            <a:r>
              <a:rPr lang="zh-CN" altLang="en-US" sz="1400" kern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64" name="TextBox 11"/>
          <p:cNvSpPr txBox="1">
            <a:spLocks noChangeArrowheads="1"/>
          </p:cNvSpPr>
          <p:nvPr/>
        </p:nvSpPr>
        <p:spPr bwMode="auto">
          <a:xfrm>
            <a:off x="6637339" y="2487614"/>
            <a:ext cx="542925" cy="306387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>
              <a:defRPr/>
            </a:pPr>
            <a:r>
              <a:rPr lang="zh-CN" altLang="en-US" sz="1400" kern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65" name="TextBox 11"/>
          <p:cNvSpPr txBox="1">
            <a:spLocks noChangeArrowheads="1"/>
          </p:cNvSpPr>
          <p:nvPr/>
        </p:nvSpPr>
        <p:spPr bwMode="auto">
          <a:xfrm>
            <a:off x="7277101" y="2989264"/>
            <a:ext cx="544513" cy="307975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>
              <a:defRPr/>
            </a:pPr>
            <a:r>
              <a:rPr lang="zh-CN" altLang="en-US" sz="1400" kern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66" name="TextBox 11"/>
          <p:cNvSpPr txBox="1">
            <a:spLocks noChangeArrowheads="1"/>
          </p:cNvSpPr>
          <p:nvPr/>
        </p:nvSpPr>
        <p:spPr bwMode="auto">
          <a:xfrm>
            <a:off x="7931151" y="2106614"/>
            <a:ext cx="542925" cy="307975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>
              <a:defRPr/>
            </a:pPr>
            <a:r>
              <a:rPr lang="zh-CN" altLang="en-US" sz="1400" kern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67" name="椭圆 10"/>
          <p:cNvSpPr>
            <a:spLocks noChangeArrowheads="1"/>
          </p:cNvSpPr>
          <p:nvPr/>
        </p:nvSpPr>
        <p:spPr bwMode="auto">
          <a:xfrm rot="21000273">
            <a:off x="-272204" y="5214332"/>
            <a:ext cx="12889432" cy="796426"/>
          </a:xfrm>
          <a:prstGeom prst="ellipse">
            <a:avLst/>
          </a:prstGeom>
          <a:gradFill rotWithShape="1">
            <a:gsLst>
              <a:gs pos="0">
                <a:srgbClr val="000000"/>
              </a:gs>
              <a:gs pos="10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glow rad="127000">
              <a:srgbClr val="F79524">
                <a:alpha val="0"/>
              </a:srgbClr>
            </a:glow>
            <a:outerShdw dist="107763" dir="2700000" algn="ctr" rotWithShape="0">
              <a:srgbClr val="535455"/>
            </a:outerShdw>
            <a:softEdge rad="368300"/>
          </a:effectLst>
          <a:extLst/>
        </p:spPr>
        <p:txBody>
          <a:bodyPr wrap="none" lIns="92075" tIns="46038" rIns="92075" bIns="46038" anchor="ctr"/>
          <a:lstStyle/>
          <a:p>
            <a:pPr algn="ctr">
              <a:defRPr/>
            </a:pPr>
            <a:endParaRPr lang="zh-CN" altLang="zh-CN" kern="0">
              <a:solidFill>
                <a:sysClr val="windowText" lastClr="000000"/>
              </a:solidFill>
              <a:ea typeface="宋体" pitchFamily="2" charset="-122"/>
            </a:endParaRPr>
          </a:p>
        </p:txBody>
      </p:sp>
      <p:sp>
        <p:nvSpPr>
          <p:cNvPr id="68" name="TextBox 50"/>
          <p:cNvSpPr txBox="1">
            <a:spLocks noChangeArrowheads="1"/>
          </p:cNvSpPr>
          <p:nvPr/>
        </p:nvSpPr>
        <p:spPr bwMode="auto">
          <a:xfrm rot="20829304">
            <a:off x="5287963" y="4818064"/>
            <a:ext cx="595312" cy="585787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>
              <a:defRPr/>
            </a:pPr>
            <a:r>
              <a:rPr lang="zh-CN" altLang="en-US" sz="1600" kern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endParaRPr lang="en-US" altLang="zh-CN" sz="1600" kern="0">
              <a:solidFill>
                <a:sysClr val="windowText" lastClr="000000">
                  <a:lumMod val="75000"/>
                  <a:lumOff val="25000"/>
                </a:sysClr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defRPr/>
            </a:pPr>
            <a:r>
              <a:rPr lang="zh-CN" altLang="en-US" sz="1600" kern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69" name="TextBox 50"/>
          <p:cNvSpPr txBox="1">
            <a:spLocks noChangeArrowheads="1"/>
          </p:cNvSpPr>
          <p:nvPr/>
        </p:nvSpPr>
        <p:spPr bwMode="auto">
          <a:xfrm rot="20829304">
            <a:off x="6116638" y="4629150"/>
            <a:ext cx="595312" cy="584200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>
              <a:defRPr/>
            </a:pPr>
            <a:r>
              <a:rPr lang="zh-CN" altLang="en-US" sz="1600" kern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endParaRPr lang="en-US" altLang="zh-CN" sz="1600" kern="0">
              <a:solidFill>
                <a:sysClr val="windowText" lastClr="000000">
                  <a:lumMod val="75000"/>
                  <a:lumOff val="25000"/>
                </a:sysClr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defRPr/>
            </a:pPr>
            <a:r>
              <a:rPr lang="zh-CN" altLang="en-US" sz="1600" kern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70" name="TextBox 50"/>
          <p:cNvSpPr txBox="1">
            <a:spLocks noChangeArrowheads="1"/>
          </p:cNvSpPr>
          <p:nvPr/>
        </p:nvSpPr>
        <p:spPr bwMode="auto">
          <a:xfrm rot="20829304">
            <a:off x="6853238" y="4475163"/>
            <a:ext cx="595312" cy="584200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>
              <a:defRPr/>
            </a:pPr>
            <a:r>
              <a:rPr lang="zh-CN" altLang="en-US" sz="1600" kern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endParaRPr lang="en-US" altLang="zh-CN" sz="1600" kern="0">
              <a:solidFill>
                <a:sysClr val="windowText" lastClr="000000">
                  <a:lumMod val="75000"/>
                  <a:lumOff val="25000"/>
                </a:sysClr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defRPr/>
            </a:pPr>
            <a:r>
              <a:rPr lang="zh-CN" altLang="en-US" sz="1600" kern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71" name="TextBox 50"/>
          <p:cNvSpPr txBox="1">
            <a:spLocks noChangeArrowheads="1"/>
          </p:cNvSpPr>
          <p:nvPr/>
        </p:nvSpPr>
        <p:spPr bwMode="auto">
          <a:xfrm rot="20829304">
            <a:off x="7523163" y="4318000"/>
            <a:ext cx="595312" cy="584200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>
              <a:defRPr/>
            </a:pPr>
            <a:r>
              <a:rPr lang="zh-CN" altLang="en-US" sz="1600" kern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endParaRPr lang="en-US" altLang="zh-CN" sz="1600" kern="0">
              <a:solidFill>
                <a:sysClr val="windowText" lastClr="000000">
                  <a:lumMod val="75000"/>
                  <a:lumOff val="25000"/>
                </a:sysClr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defRPr/>
            </a:pPr>
            <a:r>
              <a:rPr lang="zh-CN" altLang="en-US" sz="1600" kern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72" name="TextBox 50"/>
          <p:cNvSpPr txBox="1">
            <a:spLocks noChangeArrowheads="1"/>
          </p:cNvSpPr>
          <p:nvPr/>
        </p:nvSpPr>
        <p:spPr bwMode="auto">
          <a:xfrm rot="20829304">
            <a:off x="8215313" y="4149725"/>
            <a:ext cx="595312" cy="584200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>
              <a:defRPr/>
            </a:pPr>
            <a:r>
              <a:rPr lang="zh-CN" altLang="en-US" sz="1600" kern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endParaRPr lang="en-US" altLang="zh-CN" sz="1600" kern="0">
              <a:solidFill>
                <a:sysClr val="windowText" lastClr="000000">
                  <a:lumMod val="75000"/>
                  <a:lumOff val="25000"/>
                </a:sysClr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defRPr/>
            </a:pPr>
            <a:r>
              <a:rPr lang="zh-CN" altLang="en-US" sz="1600" kern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73" name="TextBox 72"/>
          <p:cNvSpPr txBox="1"/>
          <p:nvPr/>
        </p:nvSpPr>
        <p:spPr>
          <a:xfrm>
            <a:off x="9896510" y="760835"/>
            <a:ext cx="692497" cy="276999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r">
              <a:defRPr/>
            </a:pPr>
            <a:r>
              <a:rPr lang="zh-CN" altLang="en-US" dirty="0">
                <a:solidFill>
                  <a:prstClr val="black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柱形图</a:t>
            </a:r>
          </a:p>
        </p:txBody>
      </p:sp>
    </p:spTree>
    <p:extLst>
      <p:ext uri="{BB962C8B-B14F-4D97-AF65-F5344CB8AC3E}">
        <p14:creationId xmlns:p14="http://schemas.microsoft.com/office/powerpoint/2010/main" val="3932233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矩形 1"/>
          <p:cNvSpPr>
            <a:spLocks noChangeArrowheads="1"/>
          </p:cNvSpPr>
          <p:nvPr/>
        </p:nvSpPr>
        <p:spPr bwMode="auto">
          <a:xfrm>
            <a:off x="6013927" y="255661"/>
            <a:ext cx="418576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zh-CN" altLang="en-US" dirty="0">
                <a:solidFill>
                  <a:prstClr val="black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六圆与大圆分别交汇强调关系</a:t>
            </a:r>
            <a:r>
              <a:rPr lang="en-US" altLang="zh-CN" dirty="0">
                <a:solidFill>
                  <a:prstClr val="black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PPT</a:t>
            </a:r>
            <a:r>
              <a:rPr lang="zh-CN" altLang="en-US" dirty="0">
                <a:solidFill>
                  <a:prstClr val="black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图表</a:t>
            </a:r>
          </a:p>
        </p:txBody>
      </p:sp>
      <p:sp>
        <p:nvSpPr>
          <p:cNvPr id="31" name="椭圆 10"/>
          <p:cNvSpPr>
            <a:spLocks noChangeArrowheads="1"/>
          </p:cNvSpPr>
          <p:nvPr/>
        </p:nvSpPr>
        <p:spPr bwMode="auto">
          <a:xfrm>
            <a:off x="3537316" y="4935680"/>
            <a:ext cx="5222980" cy="1085608"/>
          </a:xfrm>
          <a:prstGeom prst="ellipse">
            <a:avLst/>
          </a:prstGeom>
          <a:gradFill rotWithShape="1">
            <a:gsLst>
              <a:gs pos="0">
                <a:schemeClr val="tx1">
                  <a:lumMod val="93000"/>
                  <a:lumOff val="7000"/>
                </a:schemeClr>
              </a:gs>
              <a:gs pos="10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glow rad="127000">
              <a:srgbClr val="F79524">
                <a:alpha val="0"/>
              </a:srgbClr>
            </a:glow>
            <a:outerShdw dist="107763" dir="2700000" algn="ctr" rotWithShape="0">
              <a:srgbClr val="535455"/>
            </a:outerShdw>
            <a:softEdge rad="368300"/>
          </a:effectLst>
          <a:extLst/>
        </p:spPr>
        <p:txBody>
          <a:bodyPr wrap="none" lIns="92075" tIns="46038" rIns="92075" bIns="46038" anchor="ctr"/>
          <a:lstStyle/>
          <a:p>
            <a:pPr algn="ctr">
              <a:defRPr/>
            </a:pPr>
            <a:endParaRPr lang="zh-CN" altLang="zh-CN" kern="0">
              <a:solidFill>
                <a:sysClr val="windowText" lastClr="000000"/>
              </a:solidFill>
              <a:latin typeface="Arial" pitchFamily="34" charset="0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5596881" y="1785919"/>
            <a:ext cx="1050104" cy="1050104"/>
          </a:xfrm>
          <a:prstGeom prst="ellipse">
            <a:avLst/>
          </a:prstGeom>
          <a:gradFill flip="none" rotWithShape="1">
            <a:gsLst>
              <a:gs pos="14000">
                <a:schemeClr val="bg1">
                  <a:lumMod val="65000"/>
                </a:schemeClr>
              </a:gs>
              <a:gs pos="69000">
                <a:schemeClr val="bg1">
                  <a:lumMod val="85000"/>
                </a:schemeClr>
              </a:gs>
              <a:gs pos="100000">
                <a:schemeClr val="bg1">
                  <a:lumMod val="85000"/>
                </a:schemeClr>
              </a:gs>
            </a:gsLst>
            <a:lin ang="8100000" scaled="1"/>
            <a:tileRect/>
          </a:gradFill>
          <a:ln w="3175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6605065" y="2383796"/>
            <a:ext cx="1050104" cy="1050104"/>
          </a:xfrm>
          <a:prstGeom prst="ellipse">
            <a:avLst/>
          </a:prstGeom>
          <a:gradFill flip="none" rotWithShape="1">
            <a:gsLst>
              <a:gs pos="14000">
                <a:schemeClr val="bg1">
                  <a:lumMod val="65000"/>
                </a:schemeClr>
              </a:gs>
              <a:gs pos="69000">
                <a:schemeClr val="bg1">
                  <a:lumMod val="85000"/>
                </a:schemeClr>
              </a:gs>
              <a:gs pos="100000">
                <a:schemeClr val="bg1">
                  <a:lumMod val="85000"/>
                </a:schemeClr>
              </a:gs>
            </a:gsLst>
            <a:lin ang="8100000" scaled="1"/>
            <a:tileRect/>
          </a:gradFill>
          <a:ln w="3175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7" name="椭圆 36"/>
          <p:cNvSpPr/>
          <p:nvPr/>
        </p:nvSpPr>
        <p:spPr>
          <a:xfrm>
            <a:off x="6593342" y="3532657"/>
            <a:ext cx="1050104" cy="1050104"/>
          </a:xfrm>
          <a:prstGeom prst="ellipse">
            <a:avLst/>
          </a:prstGeom>
          <a:gradFill flip="none" rotWithShape="1">
            <a:gsLst>
              <a:gs pos="14000">
                <a:schemeClr val="bg1">
                  <a:lumMod val="65000"/>
                </a:schemeClr>
              </a:gs>
              <a:gs pos="69000">
                <a:schemeClr val="bg1">
                  <a:lumMod val="85000"/>
                </a:schemeClr>
              </a:gs>
              <a:gs pos="100000">
                <a:schemeClr val="bg1">
                  <a:lumMod val="85000"/>
                </a:schemeClr>
              </a:gs>
            </a:gsLst>
            <a:lin ang="8100000" scaled="1"/>
            <a:tileRect/>
          </a:gradFill>
          <a:ln w="3175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8" name="椭圆 37"/>
          <p:cNvSpPr/>
          <p:nvPr/>
        </p:nvSpPr>
        <p:spPr>
          <a:xfrm>
            <a:off x="5585157" y="4107088"/>
            <a:ext cx="1050104" cy="1050104"/>
          </a:xfrm>
          <a:prstGeom prst="ellipse">
            <a:avLst/>
          </a:prstGeom>
          <a:gradFill flip="none" rotWithShape="1">
            <a:gsLst>
              <a:gs pos="14000">
                <a:schemeClr val="bg1">
                  <a:lumMod val="65000"/>
                </a:schemeClr>
              </a:gs>
              <a:gs pos="69000">
                <a:schemeClr val="bg1">
                  <a:lumMod val="85000"/>
                </a:schemeClr>
              </a:gs>
              <a:gs pos="100000">
                <a:schemeClr val="bg1">
                  <a:lumMod val="85000"/>
                </a:schemeClr>
              </a:gs>
            </a:gsLst>
            <a:lin ang="8100000" scaled="1"/>
            <a:tileRect/>
          </a:gradFill>
          <a:ln w="3175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1" name="椭圆 40"/>
          <p:cNvSpPr/>
          <p:nvPr/>
        </p:nvSpPr>
        <p:spPr>
          <a:xfrm>
            <a:off x="4553526" y="3544381"/>
            <a:ext cx="1050104" cy="1050104"/>
          </a:xfrm>
          <a:prstGeom prst="ellipse">
            <a:avLst/>
          </a:prstGeom>
          <a:gradFill flip="none" rotWithShape="1">
            <a:gsLst>
              <a:gs pos="14000">
                <a:schemeClr val="bg1">
                  <a:lumMod val="65000"/>
                </a:schemeClr>
              </a:gs>
              <a:gs pos="69000">
                <a:schemeClr val="bg1">
                  <a:lumMod val="85000"/>
                </a:schemeClr>
              </a:gs>
              <a:gs pos="100000">
                <a:schemeClr val="bg1">
                  <a:lumMod val="85000"/>
                </a:schemeClr>
              </a:gs>
            </a:gsLst>
            <a:lin ang="8100000" scaled="1"/>
            <a:tileRect/>
          </a:gradFill>
          <a:ln w="3175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2" name="椭圆 41"/>
          <p:cNvSpPr/>
          <p:nvPr/>
        </p:nvSpPr>
        <p:spPr>
          <a:xfrm>
            <a:off x="4565249" y="2360350"/>
            <a:ext cx="1050104" cy="1050104"/>
          </a:xfrm>
          <a:prstGeom prst="ellipse">
            <a:avLst/>
          </a:prstGeom>
          <a:gradFill flip="none" rotWithShape="1">
            <a:gsLst>
              <a:gs pos="37000">
                <a:srgbClr val="FF7711"/>
              </a:gs>
              <a:gs pos="63000">
                <a:srgbClr val="FFAA01"/>
              </a:gs>
              <a:gs pos="100000">
                <a:srgbClr val="FECE02"/>
              </a:gs>
              <a:gs pos="0">
                <a:srgbClr val="C73E01"/>
              </a:gs>
              <a:gs pos="80000">
                <a:srgbClr val="FFC000"/>
              </a:gs>
            </a:gsLst>
            <a:lin ang="10800000" scaled="1"/>
            <a:tileRect/>
          </a:gradFill>
          <a:ln w="31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3" name="椭圆 42"/>
          <p:cNvSpPr/>
          <p:nvPr/>
        </p:nvSpPr>
        <p:spPr>
          <a:xfrm>
            <a:off x="5205046" y="2587098"/>
            <a:ext cx="1793631" cy="1793631"/>
          </a:xfrm>
          <a:prstGeom prst="ellipse">
            <a:avLst/>
          </a:prstGeom>
          <a:solidFill>
            <a:schemeClr val="bg1">
              <a:alpha val="37000"/>
            </a:schemeClr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4" name="椭圆 13"/>
          <p:cNvSpPr/>
          <p:nvPr/>
        </p:nvSpPr>
        <p:spPr>
          <a:xfrm>
            <a:off x="5207296" y="2670831"/>
            <a:ext cx="1793632" cy="1626121"/>
          </a:xfrm>
          <a:custGeom>
            <a:avLst/>
            <a:gdLst/>
            <a:ahLst/>
            <a:cxnLst/>
            <a:rect l="l" t="t" r="r" b="b"/>
            <a:pathLst>
              <a:path w="1793632" h="1626121">
                <a:moveTo>
                  <a:pt x="531659" y="0"/>
                </a:moveTo>
                <a:cubicBezTo>
                  <a:pt x="626408" y="105375"/>
                  <a:pt x="764019" y="170706"/>
                  <a:pt x="916888" y="170706"/>
                </a:cubicBezTo>
                <a:cubicBezTo>
                  <a:pt x="1063309" y="170706"/>
                  <a:pt x="1195732" y="110771"/>
                  <a:pt x="1290700" y="13839"/>
                </a:cubicBezTo>
                <a:cubicBezTo>
                  <a:pt x="1337853" y="36778"/>
                  <a:pt x="1382675" y="63746"/>
                  <a:pt x="1423751" y="95631"/>
                </a:cubicBezTo>
                <a:cubicBezTo>
                  <a:pt x="1407467" y="142042"/>
                  <a:pt x="1400020" y="191917"/>
                  <a:pt x="1400020" y="243531"/>
                </a:cubicBezTo>
                <a:cubicBezTo>
                  <a:pt x="1400020" y="486087"/>
                  <a:pt x="1564495" y="690229"/>
                  <a:pt x="1788572" y="748391"/>
                </a:cubicBezTo>
                <a:cubicBezTo>
                  <a:pt x="1792714" y="771435"/>
                  <a:pt x="1793632" y="794908"/>
                  <a:pt x="1793632" y="818596"/>
                </a:cubicBezTo>
                <a:lnTo>
                  <a:pt x="1790363" y="883337"/>
                </a:lnTo>
                <a:cubicBezTo>
                  <a:pt x="1559546" y="937387"/>
                  <a:pt x="1388297" y="1144891"/>
                  <a:pt x="1388297" y="1392392"/>
                </a:cubicBezTo>
                <a:cubicBezTo>
                  <a:pt x="1388297" y="1447113"/>
                  <a:pt x="1396668" y="1499878"/>
                  <a:pt x="1414642" y="1548713"/>
                </a:cubicBezTo>
                <a:cubicBezTo>
                  <a:pt x="1377516" y="1575650"/>
                  <a:pt x="1338199" y="1599697"/>
                  <a:pt x="1296913" y="1620379"/>
                </a:cubicBezTo>
                <a:cubicBezTo>
                  <a:pt x="1202285" y="1510296"/>
                  <a:pt x="1061727" y="1441771"/>
                  <a:pt x="905164" y="1441771"/>
                </a:cubicBezTo>
                <a:cubicBezTo>
                  <a:pt x="745915" y="1441771"/>
                  <a:pt x="603224" y="1512668"/>
                  <a:pt x="508678" y="1626121"/>
                </a:cubicBezTo>
                <a:cubicBezTo>
                  <a:pt x="461942" y="1603799"/>
                  <a:pt x="417462" y="1577534"/>
                  <a:pt x="376575" y="1546474"/>
                </a:cubicBezTo>
                <a:cubicBezTo>
                  <a:pt x="391715" y="1501659"/>
                  <a:pt x="398585" y="1453690"/>
                  <a:pt x="398585" y="1404116"/>
                </a:cubicBezTo>
                <a:cubicBezTo>
                  <a:pt x="398585" y="1159991"/>
                  <a:pt x="231976" y="954779"/>
                  <a:pt x="5755" y="897928"/>
                </a:cubicBezTo>
                <a:cubicBezTo>
                  <a:pt x="1176" y="871925"/>
                  <a:pt x="0" y="845398"/>
                  <a:pt x="0" y="818596"/>
                </a:cubicBezTo>
                <a:lnTo>
                  <a:pt x="6616" y="729645"/>
                </a:lnTo>
                <a:cubicBezTo>
                  <a:pt x="238238" y="676084"/>
                  <a:pt x="410308" y="468179"/>
                  <a:pt x="410308" y="220085"/>
                </a:cubicBezTo>
                <a:cubicBezTo>
                  <a:pt x="410308" y="171960"/>
                  <a:pt x="403834" y="125347"/>
                  <a:pt x="389521" y="81669"/>
                </a:cubicBezTo>
                <a:cubicBezTo>
                  <a:pt x="433408" y="49263"/>
                  <a:pt x="481305" y="22375"/>
                  <a:pt x="531659" y="0"/>
                </a:cubicBezTo>
                <a:close/>
              </a:path>
            </a:pathLst>
          </a:custGeom>
          <a:gradFill flip="none" rotWithShape="1">
            <a:gsLst>
              <a:gs pos="17000">
                <a:srgbClr val="00B0F0">
                  <a:shade val="30000"/>
                  <a:satMod val="115000"/>
                </a:srgbClr>
              </a:gs>
              <a:gs pos="65000">
                <a:srgbClr val="00B0F0">
                  <a:shade val="67500"/>
                  <a:satMod val="115000"/>
                </a:srgbClr>
              </a:gs>
              <a:gs pos="93000">
                <a:srgbClr val="00B0F0">
                  <a:shade val="100000"/>
                  <a:satMod val="115000"/>
                </a:srgbClr>
              </a:gs>
            </a:gsLst>
            <a:lin ang="10800000" scaled="1"/>
            <a:tileRect/>
          </a:gradFill>
          <a:ln w="3175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5759793" y="3202561"/>
            <a:ext cx="7008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prstClr val="white">
                    <a:lumMod val="95000"/>
                  </a:prstClr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46" name="TextBox 11"/>
          <p:cNvSpPr txBox="1">
            <a:spLocks noChangeArrowheads="1"/>
          </p:cNvSpPr>
          <p:nvPr/>
        </p:nvSpPr>
        <p:spPr bwMode="auto">
          <a:xfrm flipH="1">
            <a:off x="5615353" y="2070000"/>
            <a:ext cx="1019909" cy="307777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>
              <a:defRPr/>
            </a:pPr>
            <a:r>
              <a:rPr lang="zh-CN" altLang="en-US" sz="14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添加文本    </a:t>
            </a:r>
            <a:endParaRPr lang="en-US" altLang="zh-CN" sz="14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0" name="TextBox 11"/>
          <p:cNvSpPr txBox="1">
            <a:spLocks noChangeArrowheads="1"/>
          </p:cNvSpPr>
          <p:nvPr/>
        </p:nvSpPr>
        <p:spPr bwMode="auto">
          <a:xfrm flipH="1">
            <a:off x="6702153" y="2731514"/>
            <a:ext cx="1019909" cy="307777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>
              <a:defRPr/>
            </a:pPr>
            <a:r>
              <a:rPr lang="zh-CN" altLang="en-US" sz="14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添加文本    </a:t>
            </a:r>
            <a:endParaRPr lang="en-US" altLang="zh-CN" sz="14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1" name="TextBox 11"/>
          <p:cNvSpPr txBox="1">
            <a:spLocks noChangeArrowheads="1"/>
          </p:cNvSpPr>
          <p:nvPr/>
        </p:nvSpPr>
        <p:spPr bwMode="auto">
          <a:xfrm flipH="1">
            <a:off x="6713876" y="3903822"/>
            <a:ext cx="1019909" cy="307777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>
              <a:defRPr/>
            </a:pPr>
            <a:r>
              <a:rPr lang="zh-CN" altLang="en-US" sz="14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添加文本    </a:t>
            </a:r>
            <a:endParaRPr lang="en-US" altLang="zh-CN" sz="14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4" name="TextBox 11"/>
          <p:cNvSpPr txBox="1">
            <a:spLocks noChangeArrowheads="1"/>
          </p:cNvSpPr>
          <p:nvPr/>
        </p:nvSpPr>
        <p:spPr bwMode="auto">
          <a:xfrm flipH="1">
            <a:off x="5635353" y="4548591"/>
            <a:ext cx="1019909" cy="307777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>
              <a:defRPr/>
            </a:pPr>
            <a:r>
              <a:rPr lang="zh-CN" altLang="en-US" sz="14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添加文本    </a:t>
            </a:r>
            <a:endParaRPr lang="en-US" altLang="zh-CN" sz="14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5" name="TextBox 11"/>
          <p:cNvSpPr txBox="1">
            <a:spLocks noChangeArrowheads="1"/>
          </p:cNvSpPr>
          <p:nvPr/>
        </p:nvSpPr>
        <p:spPr bwMode="auto">
          <a:xfrm flipH="1">
            <a:off x="4556830" y="3915546"/>
            <a:ext cx="1019909" cy="307777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>
              <a:defRPr/>
            </a:pPr>
            <a:r>
              <a:rPr lang="zh-CN" altLang="en-US" sz="14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添加文本    </a:t>
            </a:r>
            <a:endParaRPr lang="en-US" altLang="zh-CN" sz="14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7" name="TextBox 11"/>
          <p:cNvSpPr txBox="1">
            <a:spLocks noChangeArrowheads="1"/>
          </p:cNvSpPr>
          <p:nvPr/>
        </p:nvSpPr>
        <p:spPr bwMode="auto">
          <a:xfrm flipH="1">
            <a:off x="4550261" y="2731515"/>
            <a:ext cx="1019909" cy="307777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>
              <a:defRPr/>
            </a:pPr>
            <a:r>
              <a:rPr lang="zh-CN" altLang="en-US" sz="14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添加文本    </a:t>
            </a:r>
            <a:endParaRPr lang="en-US" altLang="zh-CN" sz="14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58" name="直接连接符 57"/>
          <p:cNvCxnSpPr/>
          <p:nvPr/>
        </p:nvCxnSpPr>
        <p:spPr>
          <a:xfrm>
            <a:off x="6096001" y="1842576"/>
            <a:ext cx="2474887" cy="0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  <a:prstDash val="sysDash"/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TextBox 11"/>
          <p:cNvSpPr txBox="1">
            <a:spLocks noChangeArrowheads="1"/>
          </p:cNvSpPr>
          <p:nvPr/>
        </p:nvSpPr>
        <p:spPr bwMode="auto">
          <a:xfrm flipH="1">
            <a:off x="7524271" y="1415955"/>
            <a:ext cx="1146175" cy="463550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>
              <a:defRPr/>
            </a:pPr>
            <a:r>
              <a:rPr lang="zh-CN" altLang="en-US" sz="1200" kern="0" dirty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rPr>
              <a:t>点击添加文本    </a:t>
            </a:r>
            <a:endParaRPr lang="en-US" altLang="zh-CN" sz="1200" kern="0" dirty="0">
              <a:solidFill>
                <a:sysClr val="windowText" lastClr="000000">
                  <a:lumMod val="85000"/>
                  <a:lumOff val="15000"/>
                </a:sysClr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defRPr/>
            </a:pPr>
            <a:r>
              <a:rPr lang="zh-CN" altLang="en-US" sz="1200" kern="0" dirty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 altLang="zh-CN" sz="1200" kern="0" dirty="0">
              <a:solidFill>
                <a:sysClr val="windowText" lastClr="000000">
                  <a:lumMod val="85000"/>
                  <a:lumOff val="15000"/>
                </a:sys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60" name="直接连接符 59"/>
          <p:cNvCxnSpPr/>
          <p:nvPr/>
        </p:nvCxnSpPr>
        <p:spPr>
          <a:xfrm>
            <a:off x="7608662" y="2874852"/>
            <a:ext cx="1955775" cy="0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  <a:prstDash val="sysDash"/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TextBox 11"/>
          <p:cNvSpPr txBox="1">
            <a:spLocks noChangeArrowheads="1"/>
          </p:cNvSpPr>
          <p:nvPr/>
        </p:nvSpPr>
        <p:spPr bwMode="auto">
          <a:xfrm flipH="1">
            <a:off x="8559060" y="2455362"/>
            <a:ext cx="1146175" cy="463550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>
              <a:defRPr/>
            </a:pPr>
            <a:r>
              <a:rPr lang="zh-CN" altLang="en-US" sz="1200" kern="0" dirty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rPr>
              <a:t>点击添加文本    </a:t>
            </a:r>
            <a:endParaRPr lang="en-US" altLang="zh-CN" sz="1200" kern="0" dirty="0">
              <a:solidFill>
                <a:sysClr val="windowText" lastClr="000000">
                  <a:lumMod val="85000"/>
                  <a:lumOff val="15000"/>
                </a:sysClr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defRPr/>
            </a:pPr>
            <a:r>
              <a:rPr lang="zh-CN" altLang="en-US" sz="1200" kern="0" dirty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 altLang="zh-CN" sz="1200" kern="0" dirty="0">
              <a:solidFill>
                <a:sysClr val="windowText" lastClr="000000">
                  <a:lumMod val="85000"/>
                  <a:lumOff val="15000"/>
                </a:sys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62" name="直接连接符 61"/>
          <p:cNvCxnSpPr/>
          <p:nvPr/>
        </p:nvCxnSpPr>
        <p:spPr>
          <a:xfrm>
            <a:off x="7597059" y="4050426"/>
            <a:ext cx="2000076" cy="0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  <a:prstDash val="sysDash"/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TextBox 11"/>
          <p:cNvSpPr txBox="1">
            <a:spLocks noChangeArrowheads="1"/>
          </p:cNvSpPr>
          <p:nvPr/>
        </p:nvSpPr>
        <p:spPr bwMode="auto">
          <a:xfrm flipH="1">
            <a:off x="8559060" y="3623805"/>
            <a:ext cx="1146175" cy="463550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>
              <a:defRPr/>
            </a:pPr>
            <a:r>
              <a:rPr lang="zh-CN" altLang="en-US" sz="1200" kern="0" dirty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rPr>
              <a:t>点击添加文本    </a:t>
            </a:r>
            <a:endParaRPr lang="en-US" altLang="zh-CN" sz="1200" kern="0" dirty="0">
              <a:solidFill>
                <a:sysClr val="windowText" lastClr="000000">
                  <a:lumMod val="85000"/>
                  <a:lumOff val="15000"/>
                </a:sysClr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defRPr/>
            </a:pPr>
            <a:r>
              <a:rPr lang="zh-CN" altLang="en-US" sz="1200" kern="0" dirty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 altLang="zh-CN" sz="1200" kern="0" dirty="0">
              <a:solidFill>
                <a:sysClr val="windowText" lastClr="000000">
                  <a:lumMod val="85000"/>
                  <a:lumOff val="15000"/>
                </a:sys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64" name="直接连接符 63"/>
          <p:cNvCxnSpPr/>
          <p:nvPr/>
        </p:nvCxnSpPr>
        <p:spPr>
          <a:xfrm flipH="1">
            <a:off x="2652926" y="2874852"/>
            <a:ext cx="1965094" cy="0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  <a:prstDash val="sysDash"/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TextBox 11"/>
          <p:cNvSpPr txBox="1">
            <a:spLocks noChangeArrowheads="1"/>
          </p:cNvSpPr>
          <p:nvPr/>
        </p:nvSpPr>
        <p:spPr bwMode="auto">
          <a:xfrm flipH="1">
            <a:off x="2569490" y="2455362"/>
            <a:ext cx="1146175" cy="463550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>
              <a:defRPr/>
            </a:pPr>
            <a:r>
              <a:rPr lang="zh-CN" altLang="en-US" sz="1200" kern="0" dirty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rPr>
              <a:t>点击添加文本    </a:t>
            </a:r>
            <a:endParaRPr lang="en-US" altLang="zh-CN" sz="1200" kern="0" dirty="0">
              <a:solidFill>
                <a:sysClr val="windowText" lastClr="000000">
                  <a:lumMod val="85000"/>
                  <a:lumOff val="15000"/>
                </a:sysClr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defRPr/>
            </a:pPr>
            <a:r>
              <a:rPr lang="zh-CN" altLang="en-US" sz="1200" kern="0" dirty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 altLang="zh-CN" sz="1200" kern="0" dirty="0">
              <a:solidFill>
                <a:sysClr val="windowText" lastClr="000000">
                  <a:lumMod val="85000"/>
                  <a:lumOff val="15000"/>
                </a:sys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66" name="直接连接符 65"/>
          <p:cNvCxnSpPr/>
          <p:nvPr/>
        </p:nvCxnSpPr>
        <p:spPr>
          <a:xfrm flipH="1">
            <a:off x="2642592" y="4084506"/>
            <a:ext cx="1985762" cy="0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  <a:prstDash val="sysDash"/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TextBox 11"/>
          <p:cNvSpPr txBox="1">
            <a:spLocks noChangeArrowheads="1"/>
          </p:cNvSpPr>
          <p:nvPr/>
        </p:nvSpPr>
        <p:spPr bwMode="auto">
          <a:xfrm flipH="1">
            <a:off x="2569490" y="3657885"/>
            <a:ext cx="1146175" cy="463550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>
              <a:defRPr/>
            </a:pPr>
            <a:r>
              <a:rPr lang="zh-CN" altLang="en-US" sz="1200" kern="0" dirty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rPr>
              <a:t>点击添加文本    </a:t>
            </a:r>
            <a:endParaRPr lang="en-US" altLang="zh-CN" sz="1200" kern="0" dirty="0">
              <a:solidFill>
                <a:sysClr val="windowText" lastClr="000000">
                  <a:lumMod val="85000"/>
                  <a:lumOff val="15000"/>
                </a:sysClr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defRPr/>
            </a:pPr>
            <a:r>
              <a:rPr lang="zh-CN" altLang="en-US" sz="1200" kern="0" dirty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 altLang="zh-CN" sz="1200" kern="0" dirty="0">
              <a:solidFill>
                <a:sysClr val="windowText" lastClr="000000">
                  <a:lumMod val="85000"/>
                  <a:lumOff val="15000"/>
                </a:sys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68" name="直接连接符 67"/>
          <p:cNvCxnSpPr/>
          <p:nvPr/>
        </p:nvCxnSpPr>
        <p:spPr>
          <a:xfrm flipH="1">
            <a:off x="4048237" y="5065101"/>
            <a:ext cx="2037092" cy="0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  <a:prstDash val="sysDash"/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TextBox 11"/>
          <p:cNvSpPr txBox="1">
            <a:spLocks noChangeArrowheads="1"/>
          </p:cNvSpPr>
          <p:nvPr/>
        </p:nvSpPr>
        <p:spPr bwMode="auto">
          <a:xfrm flipH="1">
            <a:off x="3968863" y="4638480"/>
            <a:ext cx="1146175" cy="463550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>
              <a:defRPr/>
            </a:pPr>
            <a:r>
              <a:rPr lang="zh-CN" altLang="en-US" sz="1200" kern="0" dirty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rPr>
              <a:t>点击添加文本    </a:t>
            </a:r>
            <a:endParaRPr lang="en-US" altLang="zh-CN" sz="1200" kern="0" dirty="0">
              <a:solidFill>
                <a:sysClr val="windowText" lastClr="000000">
                  <a:lumMod val="85000"/>
                  <a:lumOff val="15000"/>
                </a:sysClr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defRPr/>
            </a:pPr>
            <a:r>
              <a:rPr lang="zh-CN" altLang="en-US" sz="1200" kern="0" dirty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 altLang="zh-CN" sz="1200" kern="0" dirty="0">
              <a:solidFill>
                <a:sysClr val="windowText" lastClr="000000">
                  <a:lumMod val="85000"/>
                  <a:lumOff val="15000"/>
                </a:sys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8168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椭圆 47"/>
          <p:cNvSpPr>
            <a:spLocks noChangeArrowheads="1"/>
          </p:cNvSpPr>
          <p:nvPr/>
        </p:nvSpPr>
        <p:spPr bwMode="auto">
          <a:xfrm>
            <a:off x="2557971" y="3940346"/>
            <a:ext cx="5115952" cy="806276"/>
          </a:xfrm>
          <a:prstGeom prst="ellipse">
            <a:avLst/>
          </a:prstGeom>
          <a:gradFill rotWithShape="1">
            <a:gsLst>
              <a:gs pos="0">
                <a:schemeClr val="tx1">
                  <a:lumMod val="93000"/>
                  <a:lumOff val="7000"/>
                </a:schemeClr>
              </a:gs>
              <a:gs pos="10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glow rad="127000">
              <a:srgbClr val="F79524">
                <a:alpha val="0"/>
              </a:srgbClr>
            </a:glow>
            <a:outerShdw dist="107763" dir="2700000" algn="ctr" rotWithShape="0">
              <a:srgbClr val="535455"/>
            </a:outerShdw>
            <a:softEdge rad="368300"/>
          </a:effectLst>
          <a:extLst/>
        </p:spPr>
        <p:txBody>
          <a:bodyPr wrap="none" lIns="92075" tIns="46038" rIns="92075" bIns="46038" anchor="ctr"/>
          <a:lstStyle/>
          <a:p>
            <a:pPr algn="ctr">
              <a:defRPr/>
            </a:pPr>
            <a:endParaRPr lang="zh-CN" altLang="zh-CN" kern="0">
              <a:solidFill>
                <a:sysClr val="windowText" lastClr="000000"/>
              </a:solidFill>
              <a:latin typeface="Arial" pitchFamily="34" charset="0"/>
            </a:endParaRPr>
          </a:p>
        </p:txBody>
      </p:sp>
      <p:sp>
        <p:nvSpPr>
          <p:cNvPr id="49" name="椭圆 48"/>
          <p:cNvSpPr>
            <a:spLocks noChangeArrowheads="1"/>
          </p:cNvSpPr>
          <p:nvPr/>
        </p:nvSpPr>
        <p:spPr bwMode="auto">
          <a:xfrm>
            <a:off x="4674155" y="3940346"/>
            <a:ext cx="5115952" cy="806276"/>
          </a:xfrm>
          <a:prstGeom prst="ellipse">
            <a:avLst/>
          </a:prstGeom>
          <a:gradFill rotWithShape="1">
            <a:gsLst>
              <a:gs pos="0">
                <a:schemeClr val="tx1">
                  <a:lumMod val="93000"/>
                  <a:lumOff val="7000"/>
                </a:schemeClr>
              </a:gs>
              <a:gs pos="10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glow rad="127000">
              <a:srgbClr val="F79524">
                <a:alpha val="0"/>
              </a:srgbClr>
            </a:glow>
            <a:outerShdw dist="107763" dir="2700000" algn="ctr" rotWithShape="0">
              <a:srgbClr val="535455"/>
            </a:outerShdw>
            <a:softEdge rad="368300"/>
          </a:effectLst>
          <a:extLst/>
        </p:spPr>
        <p:txBody>
          <a:bodyPr wrap="none" lIns="92075" tIns="46038" rIns="92075" bIns="46038" anchor="ctr"/>
          <a:lstStyle/>
          <a:p>
            <a:pPr algn="ctr">
              <a:defRPr/>
            </a:pPr>
            <a:endParaRPr lang="zh-CN" altLang="zh-CN" kern="0">
              <a:solidFill>
                <a:sysClr val="windowText" lastClr="000000"/>
              </a:solidFill>
              <a:latin typeface="Arial" pitchFamily="34" charset="0"/>
            </a:endParaRPr>
          </a:p>
        </p:txBody>
      </p:sp>
      <p:sp>
        <p:nvSpPr>
          <p:cNvPr id="50" name="椭圆 49"/>
          <p:cNvSpPr>
            <a:spLocks noChangeArrowheads="1"/>
          </p:cNvSpPr>
          <p:nvPr/>
        </p:nvSpPr>
        <p:spPr bwMode="auto">
          <a:xfrm>
            <a:off x="6733146" y="3940346"/>
            <a:ext cx="5115952" cy="806276"/>
          </a:xfrm>
          <a:prstGeom prst="ellipse">
            <a:avLst/>
          </a:prstGeom>
          <a:gradFill rotWithShape="1">
            <a:gsLst>
              <a:gs pos="0">
                <a:schemeClr val="tx1">
                  <a:lumMod val="93000"/>
                  <a:lumOff val="7000"/>
                </a:schemeClr>
              </a:gs>
              <a:gs pos="10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glow rad="127000">
              <a:srgbClr val="F79524">
                <a:alpha val="0"/>
              </a:srgbClr>
            </a:glow>
            <a:outerShdw dist="107763" dir="2700000" algn="ctr" rotWithShape="0">
              <a:srgbClr val="535455"/>
            </a:outerShdw>
            <a:softEdge rad="368300"/>
          </a:effectLst>
          <a:extLst/>
        </p:spPr>
        <p:txBody>
          <a:bodyPr wrap="none" lIns="92075" tIns="46038" rIns="92075" bIns="46038" anchor="ctr"/>
          <a:lstStyle/>
          <a:p>
            <a:pPr algn="ctr">
              <a:defRPr/>
            </a:pPr>
            <a:endParaRPr lang="zh-CN" altLang="zh-CN" kern="0">
              <a:solidFill>
                <a:sysClr val="windowText" lastClr="000000"/>
              </a:solidFill>
              <a:latin typeface="Arial" pitchFamily="34" charset="0"/>
            </a:endParaRPr>
          </a:p>
        </p:txBody>
      </p:sp>
      <p:sp>
        <p:nvSpPr>
          <p:cNvPr id="47" name="椭圆 46"/>
          <p:cNvSpPr>
            <a:spLocks noChangeArrowheads="1"/>
          </p:cNvSpPr>
          <p:nvPr/>
        </p:nvSpPr>
        <p:spPr bwMode="auto">
          <a:xfrm>
            <a:off x="498980" y="3940346"/>
            <a:ext cx="5115952" cy="806276"/>
          </a:xfrm>
          <a:prstGeom prst="ellipse">
            <a:avLst/>
          </a:prstGeom>
          <a:gradFill rotWithShape="1">
            <a:gsLst>
              <a:gs pos="0">
                <a:schemeClr val="tx1">
                  <a:lumMod val="93000"/>
                  <a:lumOff val="7000"/>
                </a:schemeClr>
              </a:gs>
              <a:gs pos="10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glow rad="127000">
              <a:srgbClr val="F79524">
                <a:alpha val="0"/>
              </a:srgbClr>
            </a:glow>
            <a:outerShdw dist="107763" dir="2700000" algn="ctr" rotWithShape="0">
              <a:srgbClr val="535455"/>
            </a:outerShdw>
            <a:softEdge rad="368300"/>
          </a:effectLst>
          <a:extLst/>
        </p:spPr>
        <p:txBody>
          <a:bodyPr wrap="none" lIns="92075" tIns="46038" rIns="92075" bIns="46038" anchor="ctr"/>
          <a:lstStyle/>
          <a:p>
            <a:pPr algn="ctr">
              <a:defRPr/>
            </a:pPr>
            <a:endParaRPr lang="zh-CN" altLang="zh-CN" kern="0">
              <a:solidFill>
                <a:sysClr val="windowText" lastClr="000000"/>
              </a:solidFill>
              <a:latin typeface="Arial" pitchFamily="34" charset="0"/>
            </a:endParaRPr>
          </a:p>
        </p:txBody>
      </p:sp>
      <p:grpSp>
        <p:nvGrpSpPr>
          <p:cNvPr id="2" name="组合 14"/>
          <p:cNvGrpSpPr/>
          <p:nvPr/>
        </p:nvGrpSpPr>
        <p:grpSpPr>
          <a:xfrm>
            <a:off x="2351585" y="2420888"/>
            <a:ext cx="1410745" cy="1977872"/>
            <a:chOff x="1067113" y="2348881"/>
            <a:chExt cx="1755900" cy="2461781"/>
          </a:xfrm>
        </p:grpSpPr>
        <p:sp>
          <p:nvSpPr>
            <p:cNvPr id="13" name="圆角矩形 12"/>
            <p:cNvSpPr/>
            <p:nvPr/>
          </p:nvSpPr>
          <p:spPr>
            <a:xfrm>
              <a:off x="1067113" y="3859429"/>
              <a:ext cx="1755900" cy="951232"/>
            </a:xfrm>
            <a:custGeom>
              <a:avLst/>
              <a:gdLst>
                <a:gd name="connsiteX0" fmla="*/ 0 w 2124075"/>
                <a:gd name="connsiteY0" fmla="*/ 339830 h 804141"/>
                <a:gd name="connsiteX1" fmla="*/ 339830 w 2124075"/>
                <a:gd name="connsiteY1" fmla="*/ 0 h 804141"/>
                <a:gd name="connsiteX2" fmla="*/ 1784245 w 2124075"/>
                <a:gd name="connsiteY2" fmla="*/ 0 h 804141"/>
                <a:gd name="connsiteX3" fmla="*/ 2124075 w 2124075"/>
                <a:gd name="connsiteY3" fmla="*/ 339830 h 804141"/>
                <a:gd name="connsiteX4" fmla="*/ 2124075 w 2124075"/>
                <a:gd name="connsiteY4" fmla="*/ 464311 h 804141"/>
                <a:gd name="connsiteX5" fmla="*/ 1784245 w 2124075"/>
                <a:gd name="connsiteY5" fmla="*/ 804141 h 804141"/>
                <a:gd name="connsiteX6" fmla="*/ 339830 w 2124075"/>
                <a:gd name="connsiteY6" fmla="*/ 804141 h 804141"/>
                <a:gd name="connsiteX7" fmla="*/ 0 w 2124075"/>
                <a:gd name="connsiteY7" fmla="*/ 464311 h 804141"/>
                <a:gd name="connsiteX8" fmla="*/ 0 w 2124075"/>
                <a:gd name="connsiteY8" fmla="*/ 339830 h 804141"/>
                <a:gd name="connsiteX0" fmla="*/ 0 w 2124075"/>
                <a:gd name="connsiteY0" fmla="*/ 564683 h 1028994"/>
                <a:gd name="connsiteX1" fmla="*/ 339830 w 2124075"/>
                <a:gd name="connsiteY1" fmla="*/ 224853 h 1028994"/>
                <a:gd name="connsiteX2" fmla="*/ 1784245 w 2124075"/>
                <a:gd name="connsiteY2" fmla="*/ 0 h 1028994"/>
                <a:gd name="connsiteX3" fmla="*/ 2124075 w 2124075"/>
                <a:gd name="connsiteY3" fmla="*/ 564683 h 1028994"/>
                <a:gd name="connsiteX4" fmla="*/ 2124075 w 2124075"/>
                <a:gd name="connsiteY4" fmla="*/ 689164 h 1028994"/>
                <a:gd name="connsiteX5" fmla="*/ 1784245 w 2124075"/>
                <a:gd name="connsiteY5" fmla="*/ 1028994 h 1028994"/>
                <a:gd name="connsiteX6" fmla="*/ 339830 w 2124075"/>
                <a:gd name="connsiteY6" fmla="*/ 1028994 h 1028994"/>
                <a:gd name="connsiteX7" fmla="*/ 0 w 2124075"/>
                <a:gd name="connsiteY7" fmla="*/ 689164 h 1028994"/>
                <a:gd name="connsiteX8" fmla="*/ 0 w 2124075"/>
                <a:gd name="connsiteY8" fmla="*/ 564683 h 1028994"/>
                <a:gd name="connsiteX0" fmla="*/ 0 w 2124075"/>
                <a:gd name="connsiteY0" fmla="*/ 564683 h 1028994"/>
                <a:gd name="connsiteX1" fmla="*/ 339830 w 2124075"/>
                <a:gd name="connsiteY1" fmla="*/ 224853 h 1028994"/>
                <a:gd name="connsiteX2" fmla="*/ 1784245 w 2124075"/>
                <a:gd name="connsiteY2" fmla="*/ 0 h 1028994"/>
                <a:gd name="connsiteX3" fmla="*/ 2124075 w 2124075"/>
                <a:gd name="connsiteY3" fmla="*/ 564683 h 1028994"/>
                <a:gd name="connsiteX4" fmla="*/ 2124075 w 2124075"/>
                <a:gd name="connsiteY4" fmla="*/ 689164 h 1028994"/>
                <a:gd name="connsiteX5" fmla="*/ 1784245 w 2124075"/>
                <a:gd name="connsiteY5" fmla="*/ 1028994 h 1028994"/>
                <a:gd name="connsiteX6" fmla="*/ 339830 w 2124075"/>
                <a:gd name="connsiteY6" fmla="*/ 1028994 h 1028994"/>
                <a:gd name="connsiteX7" fmla="*/ 0 w 2124075"/>
                <a:gd name="connsiteY7" fmla="*/ 689164 h 1028994"/>
                <a:gd name="connsiteX8" fmla="*/ 0 w 2124075"/>
                <a:gd name="connsiteY8" fmla="*/ 564683 h 1028994"/>
                <a:gd name="connsiteX0" fmla="*/ 0 w 2124075"/>
                <a:gd name="connsiteY0" fmla="*/ 578538 h 1042849"/>
                <a:gd name="connsiteX1" fmla="*/ 339830 w 2124075"/>
                <a:gd name="connsiteY1" fmla="*/ 238708 h 1042849"/>
                <a:gd name="connsiteX2" fmla="*/ 1784245 w 2124075"/>
                <a:gd name="connsiteY2" fmla="*/ 13855 h 1042849"/>
                <a:gd name="connsiteX3" fmla="*/ 2124075 w 2124075"/>
                <a:gd name="connsiteY3" fmla="*/ 128833 h 1042849"/>
                <a:gd name="connsiteX4" fmla="*/ 2124075 w 2124075"/>
                <a:gd name="connsiteY4" fmla="*/ 703019 h 1042849"/>
                <a:gd name="connsiteX5" fmla="*/ 1784245 w 2124075"/>
                <a:gd name="connsiteY5" fmla="*/ 1042849 h 1042849"/>
                <a:gd name="connsiteX6" fmla="*/ 339830 w 2124075"/>
                <a:gd name="connsiteY6" fmla="*/ 1042849 h 1042849"/>
                <a:gd name="connsiteX7" fmla="*/ 0 w 2124075"/>
                <a:gd name="connsiteY7" fmla="*/ 703019 h 1042849"/>
                <a:gd name="connsiteX8" fmla="*/ 0 w 2124075"/>
                <a:gd name="connsiteY8" fmla="*/ 578538 h 1042849"/>
                <a:gd name="connsiteX0" fmla="*/ 0 w 2124075"/>
                <a:gd name="connsiteY0" fmla="*/ 173804 h 1042849"/>
                <a:gd name="connsiteX1" fmla="*/ 339830 w 2124075"/>
                <a:gd name="connsiteY1" fmla="*/ 238708 h 1042849"/>
                <a:gd name="connsiteX2" fmla="*/ 1784245 w 2124075"/>
                <a:gd name="connsiteY2" fmla="*/ 13855 h 1042849"/>
                <a:gd name="connsiteX3" fmla="*/ 2124075 w 2124075"/>
                <a:gd name="connsiteY3" fmla="*/ 128833 h 1042849"/>
                <a:gd name="connsiteX4" fmla="*/ 2124075 w 2124075"/>
                <a:gd name="connsiteY4" fmla="*/ 703019 h 1042849"/>
                <a:gd name="connsiteX5" fmla="*/ 1784245 w 2124075"/>
                <a:gd name="connsiteY5" fmla="*/ 1042849 h 1042849"/>
                <a:gd name="connsiteX6" fmla="*/ 339830 w 2124075"/>
                <a:gd name="connsiteY6" fmla="*/ 1042849 h 1042849"/>
                <a:gd name="connsiteX7" fmla="*/ 0 w 2124075"/>
                <a:gd name="connsiteY7" fmla="*/ 703019 h 1042849"/>
                <a:gd name="connsiteX8" fmla="*/ 0 w 2124075"/>
                <a:gd name="connsiteY8" fmla="*/ 173804 h 1042849"/>
                <a:gd name="connsiteX0" fmla="*/ 0 w 2124075"/>
                <a:gd name="connsiteY0" fmla="*/ 173804 h 1042849"/>
                <a:gd name="connsiteX1" fmla="*/ 369811 w 2124075"/>
                <a:gd name="connsiteY1" fmla="*/ 103796 h 1042849"/>
                <a:gd name="connsiteX2" fmla="*/ 1784245 w 2124075"/>
                <a:gd name="connsiteY2" fmla="*/ 13855 h 1042849"/>
                <a:gd name="connsiteX3" fmla="*/ 2124075 w 2124075"/>
                <a:gd name="connsiteY3" fmla="*/ 128833 h 1042849"/>
                <a:gd name="connsiteX4" fmla="*/ 2124075 w 2124075"/>
                <a:gd name="connsiteY4" fmla="*/ 703019 h 1042849"/>
                <a:gd name="connsiteX5" fmla="*/ 1784245 w 2124075"/>
                <a:gd name="connsiteY5" fmla="*/ 1042849 h 1042849"/>
                <a:gd name="connsiteX6" fmla="*/ 339830 w 2124075"/>
                <a:gd name="connsiteY6" fmla="*/ 1042849 h 1042849"/>
                <a:gd name="connsiteX7" fmla="*/ 0 w 2124075"/>
                <a:gd name="connsiteY7" fmla="*/ 703019 h 1042849"/>
                <a:gd name="connsiteX8" fmla="*/ 0 w 2124075"/>
                <a:gd name="connsiteY8" fmla="*/ 173804 h 1042849"/>
                <a:gd name="connsiteX0" fmla="*/ 0 w 2124075"/>
                <a:gd name="connsiteY0" fmla="*/ 173804 h 1042849"/>
                <a:gd name="connsiteX1" fmla="*/ 369811 w 2124075"/>
                <a:gd name="connsiteY1" fmla="*/ 103796 h 1042849"/>
                <a:gd name="connsiteX2" fmla="*/ 1784245 w 2124075"/>
                <a:gd name="connsiteY2" fmla="*/ 13855 h 1042849"/>
                <a:gd name="connsiteX3" fmla="*/ 2124075 w 2124075"/>
                <a:gd name="connsiteY3" fmla="*/ 128833 h 1042849"/>
                <a:gd name="connsiteX4" fmla="*/ 2124075 w 2124075"/>
                <a:gd name="connsiteY4" fmla="*/ 703019 h 1042849"/>
                <a:gd name="connsiteX5" fmla="*/ 1784245 w 2124075"/>
                <a:gd name="connsiteY5" fmla="*/ 1042849 h 1042849"/>
                <a:gd name="connsiteX6" fmla="*/ 339830 w 2124075"/>
                <a:gd name="connsiteY6" fmla="*/ 1042849 h 1042849"/>
                <a:gd name="connsiteX7" fmla="*/ 0 w 2124075"/>
                <a:gd name="connsiteY7" fmla="*/ 703019 h 1042849"/>
                <a:gd name="connsiteX8" fmla="*/ 0 w 2124075"/>
                <a:gd name="connsiteY8" fmla="*/ 173804 h 1042849"/>
                <a:gd name="connsiteX0" fmla="*/ 0 w 2124075"/>
                <a:gd name="connsiteY0" fmla="*/ 173804 h 1042849"/>
                <a:gd name="connsiteX1" fmla="*/ 609654 w 2124075"/>
                <a:gd name="connsiteY1" fmla="*/ 88806 h 1042849"/>
                <a:gd name="connsiteX2" fmla="*/ 1784245 w 2124075"/>
                <a:gd name="connsiteY2" fmla="*/ 13855 h 1042849"/>
                <a:gd name="connsiteX3" fmla="*/ 2124075 w 2124075"/>
                <a:gd name="connsiteY3" fmla="*/ 128833 h 1042849"/>
                <a:gd name="connsiteX4" fmla="*/ 2124075 w 2124075"/>
                <a:gd name="connsiteY4" fmla="*/ 703019 h 1042849"/>
                <a:gd name="connsiteX5" fmla="*/ 1784245 w 2124075"/>
                <a:gd name="connsiteY5" fmla="*/ 1042849 h 1042849"/>
                <a:gd name="connsiteX6" fmla="*/ 339830 w 2124075"/>
                <a:gd name="connsiteY6" fmla="*/ 1042849 h 1042849"/>
                <a:gd name="connsiteX7" fmla="*/ 0 w 2124075"/>
                <a:gd name="connsiteY7" fmla="*/ 703019 h 1042849"/>
                <a:gd name="connsiteX8" fmla="*/ 0 w 2124075"/>
                <a:gd name="connsiteY8" fmla="*/ 173804 h 1042849"/>
                <a:gd name="connsiteX0" fmla="*/ 0 w 2124075"/>
                <a:gd name="connsiteY0" fmla="*/ 173804 h 1042849"/>
                <a:gd name="connsiteX1" fmla="*/ 609654 w 2124075"/>
                <a:gd name="connsiteY1" fmla="*/ 88806 h 1042849"/>
                <a:gd name="connsiteX2" fmla="*/ 1784245 w 2124075"/>
                <a:gd name="connsiteY2" fmla="*/ 13855 h 1042849"/>
                <a:gd name="connsiteX3" fmla="*/ 2124075 w 2124075"/>
                <a:gd name="connsiteY3" fmla="*/ 128833 h 1042849"/>
                <a:gd name="connsiteX4" fmla="*/ 2124075 w 2124075"/>
                <a:gd name="connsiteY4" fmla="*/ 703019 h 1042849"/>
                <a:gd name="connsiteX5" fmla="*/ 1784245 w 2124075"/>
                <a:gd name="connsiteY5" fmla="*/ 1042849 h 1042849"/>
                <a:gd name="connsiteX6" fmla="*/ 339830 w 2124075"/>
                <a:gd name="connsiteY6" fmla="*/ 1042849 h 1042849"/>
                <a:gd name="connsiteX7" fmla="*/ 0 w 2124075"/>
                <a:gd name="connsiteY7" fmla="*/ 703019 h 1042849"/>
                <a:gd name="connsiteX8" fmla="*/ 0 w 2124075"/>
                <a:gd name="connsiteY8" fmla="*/ 173804 h 1042849"/>
                <a:gd name="connsiteX0" fmla="*/ 0 w 2124075"/>
                <a:gd name="connsiteY0" fmla="*/ 173804 h 1042849"/>
                <a:gd name="connsiteX1" fmla="*/ 609654 w 2124075"/>
                <a:gd name="connsiteY1" fmla="*/ 88806 h 1042849"/>
                <a:gd name="connsiteX2" fmla="*/ 1499432 w 2124075"/>
                <a:gd name="connsiteY2" fmla="*/ 13855 h 1042849"/>
                <a:gd name="connsiteX3" fmla="*/ 2124075 w 2124075"/>
                <a:gd name="connsiteY3" fmla="*/ 128833 h 1042849"/>
                <a:gd name="connsiteX4" fmla="*/ 2124075 w 2124075"/>
                <a:gd name="connsiteY4" fmla="*/ 703019 h 1042849"/>
                <a:gd name="connsiteX5" fmla="*/ 1784245 w 2124075"/>
                <a:gd name="connsiteY5" fmla="*/ 1042849 h 1042849"/>
                <a:gd name="connsiteX6" fmla="*/ 339830 w 2124075"/>
                <a:gd name="connsiteY6" fmla="*/ 1042849 h 1042849"/>
                <a:gd name="connsiteX7" fmla="*/ 0 w 2124075"/>
                <a:gd name="connsiteY7" fmla="*/ 703019 h 1042849"/>
                <a:gd name="connsiteX8" fmla="*/ 0 w 2124075"/>
                <a:gd name="connsiteY8" fmla="*/ 173804 h 1042849"/>
                <a:gd name="connsiteX0" fmla="*/ 0 w 2124075"/>
                <a:gd name="connsiteY0" fmla="*/ 167457 h 1036502"/>
                <a:gd name="connsiteX1" fmla="*/ 609654 w 2124075"/>
                <a:gd name="connsiteY1" fmla="*/ 82459 h 1036502"/>
                <a:gd name="connsiteX2" fmla="*/ 1424481 w 2124075"/>
                <a:gd name="connsiteY2" fmla="*/ 22499 h 1036502"/>
                <a:gd name="connsiteX3" fmla="*/ 2124075 w 2124075"/>
                <a:gd name="connsiteY3" fmla="*/ 122486 h 1036502"/>
                <a:gd name="connsiteX4" fmla="*/ 2124075 w 2124075"/>
                <a:gd name="connsiteY4" fmla="*/ 696672 h 1036502"/>
                <a:gd name="connsiteX5" fmla="*/ 1784245 w 2124075"/>
                <a:gd name="connsiteY5" fmla="*/ 1036502 h 1036502"/>
                <a:gd name="connsiteX6" fmla="*/ 339830 w 2124075"/>
                <a:gd name="connsiteY6" fmla="*/ 1036502 h 1036502"/>
                <a:gd name="connsiteX7" fmla="*/ 0 w 2124075"/>
                <a:gd name="connsiteY7" fmla="*/ 696672 h 1036502"/>
                <a:gd name="connsiteX8" fmla="*/ 0 w 2124075"/>
                <a:gd name="connsiteY8" fmla="*/ 167457 h 1036502"/>
                <a:gd name="connsiteX0" fmla="*/ 0 w 2124075"/>
                <a:gd name="connsiteY0" fmla="*/ 196253 h 1065298"/>
                <a:gd name="connsiteX1" fmla="*/ 609654 w 2124075"/>
                <a:gd name="connsiteY1" fmla="*/ 111255 h 1065298"/>
                <a:gd name="connsiteX2" fmla="*/ 1424481 w 2124075"/>
                <a:gd name="connsiteY2" fmla="*/ 51295 h 1065298"/>
                <a:gd name="connsiteX3" fmla="*/ 2124075 w 2124075"/>
                <a:gd name="connsiteY3" fmla="*/ 151282 h 1065298"/>
                <a:gd name="connsiteX4" fmla="*/ 2124075 w 2124075"/>
                <a:gd name="connsiteY4" fmla="*/ 725468 h 1065298"/>
                <a:gd name="connsiteX5" fmla="*/ 1784245 w 2124075"/>
                <a:gd name="connsiteY5" fmla="*/ 1065298 h 1065298"/>
                <a:gd name="connsiteX6" fmla="*/ 339830 w 2124075"/>
                <a:gd name="connsiteY6" fmla="*/ 1065298 h 1065298"/>
                <a:gd name="connsiteX7" fmla="*/ 0 w 2124075"/>
                <a:gd name="connsiteY7" fmla="*/ 725468 h 1065298"/>
                <a:gd name="connsiteX8" fmla="*/ 0 w 2124075"/>
                <a:gd name="connsiteY8" fmla="*/ 196253 h 1065298"/>
                <a:gd name="connsiteX0" fmla="*/ 0 w 2124075"/>
                <a:gd name="connsiteY0" fmla="*/ 271240 h 1140285"/>
                <a:gd name="connsiteX1" fmla="*/ 609654 w 2124075"/>
                <a:gd name="connsiteY1" fmla="*/ 186242 h 1140285"/>
                <a:gd name="connsiteX2" fmla="*/ 1424481 w 2124075"/>
                <a:gd name="connsiteY2" fmla="*/ 126282 h 1140285"/>
                <a:gd name="connsiteX3" fmla="*/ 2124075 w 2124075"/>
                <a:gd name="connsiteY3" fmla="*/ 91358 h 1140285"/>
                <a:gd name="connsiteX4" fmla="*/ 2124075 w 2124075"/>
                <a:gd name="connsiteY4" fmla="*/ 800455 h 1140285"/>
                <a:gd name="connsiteX5" fmla="*/ 1784245 w 2124075"/>
                <a:gd name="connsiteY5" fmla="*/ 1140285 h 1140285"/>
                <a:gd name="connsiteX6" fmla="*/ 339830 w 2124075"/>
                <a:gd name="connsiteY6" fmla="*/ 1140285 h 1140285"/>
                <a:gd name="connsiteX7" fmla="*/ 0 w 2124075"/>
                <a:gd name="connsiteY7" fmla="*/ 800455 h 1140285"/>
                <a:gd name="connsiteX8" fmla="*/ 0 w 2124075"/>
                <a:gd name="connsiteY8" fmla="*/ 271240 h 1140285"/>
                <a:gd name="connsiteX0" fmla="*/ 0 w 2124075"/>
                <a:gd name="connsiteY0" fmla="*/ 224986 h 1094031"/>
                <a:gd name="connsiteX1" fmla="*/ 609654 w 2124075"/>
                <a:gd name="connsiteY1" fmla="*/ 139988 h 1094031"/>
                <a:gd name="connsiteX2" fmla="*/ 1424481 w 2124075"/>
                <a:gd name="connsiteY2" fmla="*/ 80028 h 1094031"/>
                <a:gd name="connsiteX3" fmla="*/ 2124075 w 2124075"/>
                <a:gd name="connsiteY3" fmla="*/ 45104 h 1094031"/>
                <a:gd name="connsiteX4" fmla="*/ 2124075 w 2124075"/>
                <a:gd name="connsiteY4" fmla="*/ 754201 h 1094031"/>
                <a:gd name="connsiteX5" fmla="*/ 1784245 w 2124075"/>
                <a:gd name="connsiteY5" fmla="*/ 1094031 h 1094031"/>
                <a:gd name="connsiteX6" fmla="*/ 339830 w 2124075"/>
                <a:gd name="connsiteY6" fmla="*/ 1094031 h 1094031"/>
                <a:gd name="connsiteX7" fmla="*/ 0 w 2124075"/>
                <a:gd name="connsiteY7" fmla="*/ 754201 h 1094031"/>
                <a:gd name="connsiteX8" fmla="*/ 0 w 2124075"/>
                <a:gd name="connsiteY8" fmla="*/ 224986 h 1094031"/>
                <a:gd name="connsiteX0" fmla="*/ 0 w 2124075"/>
                <a:gd name="connsiteY0" fmla="*/ 224986 h 1094031"/>
                <a:gd name="connsiteX1" fmla="*/ 564684 w 2124075"/>
                <a:gd name="connsiteY1" fmla="*/ 65038 h 1094031"/>
                <a:gd name="connsiteX2" fmla="*/ 1424481 w 2124075"/>
                <a:gd name="connsiteY2" fmla="*/ 80028 h 1094031"/>
                <a:gd name="connsiteX3" fmla="*/ 2124075 w 2124075"/>
                <a:gd name="connsiteY3" fmla="*/ 45104 h 1094031"/>
                <a:gd name="connsiteX4" fmla="*/ 2124075 w 2124075"/>
                <a:gd name="connsiteY4" fmla="*/ 754201 h 1094031"/>
                <a:gd name="connsiteX5" fmla="*/ 1784245 w 2124075"/>
                <a:gd name="connsiteY5" fmla="*/ 1094031 h 1094031"/>
                <a:gd name="connsiteX6" fmla="*/ 339830 w 2124075"/>
                <a:gd name="connsiteY6" fmla="*/ 1094031 h 1094031"/>
                <a:gd name="connsiteX7" fmla="*/ 0 w 2124075"/>
                <a:gd name="connsiteY7" fmla="*/ 754201 h 1094031"/>
                <a:gd name="connsiteX8" fmla="*/ 0 w 2124075"/>
                <a:gd name="connsiteY8" fmla="*/ 224986 h 1094031"/>
                <a:gd name="connsiteX0" fmla="*/ 0 w 2124075"/>
                <a:gd name="connsiteY0" fmla="*/ 224986 h 1094031"/>
                <a:gd name="connsiteX1" fmla="*/ 564684 w 2124075"/>
                <a:gd name="connsiteY1" fmla="*/ 65038 h 1094031"/>
                <a:gd name="connsiteX2" fmla="*/ 1424481 w 2124075"/>
                <a:gd name="connsiteY2" fmla="*/ 80028 h 1094031"/>
                <a:gd name="connsiteX3" fmla="*/ 2124075 w 2124075"/>
                <a:gd name="connsiteY3" fmla="*/ 45104 h 1094031"/>
                <a:gd name="connsiteX4" fmla="*/ 2124075 w 2124075"/>
                <a:gd name="connsiteY4" fmla="*/ 754201 h 1094031"/>
                <a:gd name="connsiteX5" fmla="*/ 1784245 w 2124075"/>
                <a:gd name="connsiteY5" fmla="*/ 1094031 h 1094031"/>
                <a:gd name="connsiteX6" fmla="*/ 339830 w 2124075"/>
                <a:gd name="connsiteY6" fmla="*/ 1094031 h 1094031"/>
                <a:gd name="connsiteX7" fmla="*/ 0 w 2124075"/>
                <a:gd name="connsiteY7" fmla="*/ 754201 h 1094031"/>
                <a:gd name="connsiteX8" fmla="*/ 0 w 2124075"/>
                <a:gd name="connsiteY8" fmla="*/ 224986 h 1094031"/>
                <a:gd name="connsiteX0" fmla="*/ 0 w 2124075"/>
                <a:gd name="connsiteY0" fmla="*/ 224986 h 1094031"/>
                <a:gd name="connsiteX1" fmla="*/ 564684 w 2124075"/>
                <a:gd name="connsiteY1" fmla="*/ 65038 h 1094031"/>
                <a:gd name="connsiteX2" fmla="*/ 1424481 w 2124075"/>
                <a:gd name="connsiteY2" fmla="*/ 80028 h 1094031"/>
                <a:gd name="connsiteX3" fmla="*/ 2124075 w 2124075"/>
                <a:gd name="connsiteY3" fmla="*/ 45104 h 1094031"/>
                <a:gd name="connsiteX4" fmla="*/ 2124075 w 2124075"/>
                <a:gd name="connsiteY4" fmla="*/ 754201 h 1094031"/>
                <a:gd name="connsiteX5" fmla="*/ 1784245 w 2124075"/>
                <a:gd name="connsiteY5" fmla="*/ 1094031 h 1094031"/>
                <a:gd name="connsiteX6" fmla="*/ 339830 w 2124075"/>
                <a:gd name="connsiteY6" fmla="*/ 1094031 h 1094031"/>
                <a:gd name="connsiteX7" fmla="*/ 0 w 2124075"/>
                <a:gd name="connsiteY7" fmla="*/ 754201 h 1094031"/>
                <a:gd name="connsiteX8" fmla="*/ 0 w 2124075"/>
                <a:gd name="connsiteY8" fmla="*/ 224986 h 1094031"/>
                <a:gd name="connsiteX0" fmla="*/ 0 w 2124075"/>
                <a:gd name="connsiteY0" fmla="*/ 224986 h 1094031"/>
                <a:gd name="connsiteX1" fmla="*/ 549694 w 2124075"/>
                <a:gd name="connsiteY1" fmla="*/ 139989 h 1094031"/>
                <a:gd name="connsiteX2" fmla="*/ 1424481 w 2124075"/>
                <a:gd name="connsiteY2" fmla="*/ 80028 h 1094031"/>
                <a:gd name="connsiteX3" fmla="*/ 2124075 w 2124075"/>
                <a:gd name="connsiteY3" fmla="*/ 45104 h 1094031"/>
                <a:gd name="connsiteX4" fmla="*/ 2124075 w 2124075"/>
                <a:gd name="connsiteY4" fmla="*/ 754201 h 1094031"/>
                <a:gd name="connsiteX5" fmla="*/ 1784245 w 2124075"/>
                <a:gd name="connsiteY5" fmla="*/ 1094031 h 1094031"/>
                <a:gd name="connsiteX6" fmla="*/ 339830 w 2124075"/>
                <a:gd name="connsiteY6" fmla="*/ 1094031 h 1094031"/>
                <a:gd name="connsiteX7" fmla="*/ 0 w 2124075"/>
                <a:gd name="connsiteY7" fmla="*/ 754201 h 1094031"/>
                <a:gd name="connsiteX8" fmla="*/ 0 w 2124075"/>
                <a:gd name="connsiteY8" fmla="*/ 224986 h 1094031"/>
                <a:gd name="connsiteX0" fmla="*/ 0 w 2124075"/>
                <a:gd name="connsiteY0" fmla="*/ 314927 h 1094031"/>
                <a:gd name="connsiteX1" fmla="*/ 549694 w 2124075"/>
                <a:gd name="connsiteY1" fmla="*/ 139989 h 1094031"/>
                <a:gd name="connsiteX2" fmla="*/ 1424481 w 2124075"/>
                <a:gd name="connsiteY2" fmla="*/ 80028 h 1094031"/>
                <a:gd name="connsiteX3" fmla="*/ 2124075 w 2124075"/>
                <a:gd name="connsiteY3" fmla="*/ 45104 h 1094031"/>
                <a:gd name="connsiteX4" fmla="*/ 2124075 w 2124075"/>
                <a:gd name="connsiteY4" fmla="*/ 754201 h 1094031"/>
                <a:gd name="connsiteX5" fmla="*/ 1784245 w 2124075"/>
                <a:gd name="connsiteY5" fmla="*/ 1094031 h 1094031"/>
                <a:gd name="connsiteX6" fmla="*/ 339830 w 2124075"/>
                <a:gd name="connsiteY6" fmla="*/ 1094031 h 1094031"/>
                <a:gd name="connsiteX7" fmla="*/ 0 w 2124075"/>
                <a:gd name="connsiteY7" fmla="*/ 754201 h 1094031"/>
                <a:gd name="connsiteX8" fmla="*/ 0 w 2124075"/>
                <a:gd name="connsiteY8" fmla="*/ 314927 h 1094031"/>
                <a:gd name="connsiteX0" fmla="*/ 0 w 2124075"/>
                <a:gd name="connsiteY0" fmla="*/ 320319 h 1099423"/>
                <a:gd name="connsiteX1" fmla="*/ 549694 w 2124075"/>
                <a:gd name="connsiteY1" fmla="*/ 145381 h 1099423"/>
                <a:gd name="connsiteX2" fmla="*/ 1349531 w 2124075"/>
                <a:gd name="connsiteY2" fmla="*/ 70429 h 1099423"/>
                <a:gd name="connsiteX3" fmla="*/ 2124075 w 2124075"/>
                <a:gd name="connsiteY3" fmla="*/ 50496 h 1099423"/>
                <a:gd name="connsiteX4" fmla="*/ 2124075 w 2124075"/>
                <a:gd name="connsiteY4" fmla="*/ 759593 h 1099423"/>
                <a:gd name="connsiteX5" fmla="*/ 1784245 w 2124075"/>
                <a:gd name="connsiteY5" fmla="*/ 1099423 h 1099423"/>
                <a:gd name="connsiteX6" fmla="*/ 339830 w 2124075"/>
                <a:gd name="connsiteY6" fmla="*/ 1099423 h 1099423"/>
                <a:gd name="connsiteX7" fmla="*/ 0 w 2124075"/>
                <a:gd name="connsiteY7" fmla="*/ 759593 h 1099423"/>
                <a:gd name="connsiteX8" fmla="*/ 0 w 2124075"/>
                <a:gd name="connsiteY8" fmla="*/ 320319 h 1099423"/>
                <a:gd name="connsiteX0" fmla="*/ 0 w 2124075"/>
                <a:gd name="connsiteY0" fmla="*/ 341545 h 1120649"/>
                <a:gd name="connsiteX1" fmla="*/ 549694 w 2124075"/>
                <a:gd name="connsiteY1" fmla="*/ 166607 h 1120649"/>
                <a:gd name="connsiteX2" fmla="*/ 1349531 w 2124075"/>
                <a:gd name="connsiteY2" fmla="*/ 91655 h 1120649"/>
                <a:gd name="connsiteX3" fmla="*/ 2124075 w 2124075"/>
                <a:gd name="connsiteY3" fmla="*/ 71722 h 1120649"/>
                <a:gd name="connsiteX4" fmla="*/ 2124075 w 2124075"/>
                <a:gd name="connsiteY4" fmla="*/ 780819 h 1120649"/>
                <a:gd name="connsiteX5" fmla="*/ 1784245 w 2124075"/>
                <a:gd name="connsiteY5" fmla="*/ 1120649 h 1120649"/>
                <a:gd name="connsiteX6" fmla="*/ 339830 w 2124075"/>
                <a:gd name="connsiteY6" fmla="*/ 1120649 h 1120649"/>
                <a:gd name="connsiteX7" fmla="*/ 0 w 2124075"/>
                <a:gd name="connsiteY7" fmla="*/ 780819 h 1120649"/>
                <a:gd name="connsiteX8" fmla="*/ 0 w 2124075"/>
                <a:gd name="connsiteY8" fmla="*/ 341545 h 1120649"/>
                <a:gd name="connsiteX0" fmla="*/ 0 w 2124075"/>
                <a:gd name="connsiteY0" fmla="*/ 398130 h 1177234"/>
                <a:gd name="connsiteX1" fmla="*/ 549694 w 2124075"/>
                <a:gd name="connsiteY1" fmla="*/ 223192 h 1177234"/>
                <a:gd name="connsiteX2" fmla="*/ 1349531 w 2124075"/>
                <a:gd name="connsiteY2" fmla="*/ 148240 h 1177234"/>
                <a:gd name="connsiteX3" fmla="*/ 2124075 w 2124075"/>
                <a:gd name="connsiteY3" fmla="*/ 38366 h 1177234"/>
                <a:gd name="connsiteX4" fmla="*/ 2124075 w 2124075"/>
                <a:gd name="connsiteY4" fmla="*/ 837404 h 1177234"/>
                <a:gd name="connsiteX5" fmla="*/ 1784245 w 2124075"/>
                <a:gd name="connsiteY5" fmla="*/ 1177234 h 1177234"/>
                <a:gd name="connsiteX6" fmla="*/ 339830 w 2124075"/>
                <a:gd name="connsiteY6" fmla="*/ 1177234 h 1177234"/>
                <a:gd name="connsiteX7" fmla="*/ 0 w 2124075"/>
                <a:gd name="connsiteY7" fmla="*/ 837404 h 1177234"/>
                <a:gd name="connsiteX8" fmla="*/ 0 w 2124075"/>
                <a:gd name="connsiteY8" fmla="*/ 398130 h 1177234"/>
                <a:gd name="connsiteX0" fmla="*/ 0 w 2124075"/>
                <a:gd name="connsiteY0" fmla="*/ 371581 h 1150685"/>
                <a:gd name="connsiteX1" fmla="*/ 549694 w 2124075"/>
                <a:gd name="connsiteY1" fmla="*/ 196643 h 1150685"/>
                <a:gd name="connsiteX2" fmla="*/ 1349531 w 2124075"/>
                <a:gd name="connsiteY2" fmla="*/ 121691 h 1150685"/>
                <a:gd name="connsiteX3" fmla="*/ 2124075 w 2124075"/>
                <a:gd name="connsiteY3" fmla="*/ 11817 h 1150685"/>
                <a:gd name="connsiteX4" fmla="*/ 2124075 w 2124075"/>
                <a:gd name="connsiteY4" fmla="*/ 810855 h 1150685"/>
                <a:gd name="connsiteX5" fmla="*/ 1784245 w 2124075"/>
                <a:gd name="connsiteY5" fmla="*/ 1150685 h 1150685"/>
                <a:gd name="connsiteX6" fmla="*/ 339830 w 2124075"/>
                <a:gd name="connsiteY6" fmla="*/ 1150685 h 1150685"/>
                <a:gd name="connsiteX7" fmla="*/ 0 w 2124075"/>
                <a:gd name="connsiteY7" fmla="*/ 810855 h 1150685"/>
                <a:gd name="connsiteX8" fmla="*/ 0 w 2124075"/>
                <a:gd name="connsiteY8" fmla="*/ 371581 h 1150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24075" h="1150685">
                  <a:moveTo>
                    <a:pt x="0" y="371581"/>
                  </a:moveTo>
                  <a:cubicBezTo>
                    <a:pt x="0" y="183898"/>
                    <a:pt x="362011" y="151673"/>
                    <a:pt x="549694" y="196643"/>
                  </a:cubicBezTo>
                  <a:cubicBezTo>
                    <a:pt x="956216" y="256605"/>
                    <a:pt x="868059" y="316564"/>
                    <a:pt x="1349531" y="121691"/>
                  </a:cubicBezTo>
                  <a:cubicBezTo>
                    <a:pt x="1732087" y="-13221"/>
                    <a:pt x="2124075" y="-10975"/>
                    <a:pt x="2124075" y="11817"/>
                  </a:cubicBezTo>
                  <a:lnTo>
                    <a:pt x="2124075" y="810855"/>
                  </a:lnTo>
                  <a:cubicBezTo>
                    <a:pt x="2124075" y="998538"/>
                    <a:pt x="1971928" y="1150685"/>
                    <a:pt x="1784245" y="1150685"/>
                  </a:cubicBezTo>
                  <a:lnTo>
                    <a:pt x="339830" y="1150685"/>
                  </a:lnTo>
                  <a:cubicBezTo>
                    <a:pt x="152147" y="1150685"/>
                    <a:pt x="0" y="998538"/>
                    <a:pt x="0" y="810855"/>
                  </a:cubicBezTo>
                  <a:lnTo>
                    <a:pt x="0" y="371581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BE1247"/>
                </a:gs>
                <a:gs pos="27000">
                  <a:srgbClr val="D2144F"/>
                </a:gs>
                <a:gs pos="66000">
                  <a:srgbClr val="F87477"/>
                </a:gs>
                <a:gs pos="100000">
                  <a:srgbClr val="FA9496"/>
                </a:gs>
              </a:gsLst>
              <a:lin ang="5400000" scaled="1"/>
              <a:tileRect/>
            </a:gra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" name="圆角矩形 11"/>
            <p:cNvSpPr/>
            <p:nvPr/>
          </p:nvSpPr>
          <p:spPr>
            <a:xfrm rot="16200000">
              <a:off x="1693624" y="2210911"/>
              <a:ext cx="502878" cy="778817"/>
            </a:xfrm>
            <a:prstGeom prst="round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" name="Freeform 7"/>
            <p:cNvSpPr>
              <a:spLocks/>
            </p:cNvSpPr>
            <p:nvPr/>
          </p:nvSpPr>
          <p:spPr bwMode="auto">
            <a:xfrm>
              <a:off x="1067113" y="2661063"/>
              <a:ext cx="1755900" cy="2149599"/>
            </a:xfrm>
            <a:custGeom>
              <a:avLst/>
              <a:gdLst>
                <a:gd name="T0" fmla="*/ 682 w 796"/>
                <a:gd name="T1" fmla="*/ 165 h 975"/>
                <a:gd name="T2" fmla="*/ 639 w 796"/>
                <a:gd name="T3" fmla="*/ 165 h 975"/>
                <a:gd name="T4" fmla="*/ 639 w 796"/>
                <a:gd name="T5" fmla="*/ 165 h 975"/>
                <a:gd name="T6" fmla="*/ 587 w 796"/>
                <a:gd name="T7" fmla="*/ 117 h 975"/>
                <a:gd name="T8" fmla="*/ 588 w 796"/>
                <a:gd name="T9" fmla="*/ 0 h 975"/>
                <a:gd name="T10" fmla="*/ 212 w 796"/>
                <a:gd name="T11" fmla="*/ 0 h 975"/>
                <a:gd name="T12" fmla="*/ 210 w 796"/>
                <a:gd name="T13" fmla="*/ 104 h 975"/>
                <a:gd name="T14" fmla="*/ 165 w 796"/>
                <a:gd name="T15" fmla="*/ 165 h 975"/>
                <a:gd name="T16" fmla="*/ 165 w 796"/>
                <a:gd name="T17" fmla="*/ 165 h 975"/>
                <a:gd name="T18" fmla="*/ 114 w 796"/>
                <a:gd name="T19" fmla="*/ 165 h 975"/>
                <a:gd name="T20" fmla="*/ 0 w 796"/>
                <a:gd name="T21" fmla="*/ 287 h 975"/>
                <a:gd name="T22" fmla="*/ 0 w 796"/>
                <a:gd name="T23" fmla="*/ 853 h 975"/>
                <a:gd name="T24" fmla="*/ 114 w 796"/>
                <a:gd name="T25" fmla="*/ 975 h 975"/>
                <a:gd name="T26" fmla="*/ 682 w 796"/>
                <a:gd name="T27" fmla="*/ 975 h 975"/>
                <a:gd name="T28" fmla="*/ 796 w 796"/>
                <a:gd name="T29" fmla="*/ 853 h 975"/>
                <a:gd name="T30" fmla="*/ 796 w 796"/>
                <a:gd name="T31" fmla="*/ 287 h 975"/>
                <a:gd name="T32" fmla="*/ 682 w 796"/>
                <a:gd name="T33" fmla="*/ 165 h 9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96" h="975">
                  <a:moveTo>
                    <a:pt x="682" y="165"/>
                  </a:moveTo>
                  <a:cubicBezTo>
                    <a:pt x="639" y="165"/>
                    <a:pt x="639" y="165"/>
                    <a:pt x="639" y="165"/>
                  </a:cubicBezTo>
                  <a:cubicBezTo>
                    <a:pt x="639" y="165"/>
                    <a:pt x="639" y="165"/>
                    <a:pt x="639" y="165"/>
                  </a:cubicBezTo>
                  <a:cubicBezTo>
                    <a:pt x="604" y="162"/>
                    <a:pt x="587" y="153"/>
                    <a:pt x="587" y="117"/>
                  </a:cubicBezTo>
                  <a:cubicBezTo>
                    <a:pt x="588" y="0"/>
                    <a:pt x="588" y="0"/>
                    <a:pt x="588" y="0"/>
                  </a:cubicBezTo>
                  <a:cubicBezTo>
                    <a:pt x="212" y="0"/>
                    <a:pt x="212" y="0"/>
                    <a:pt x="212" y="0"/>
                  </a:cubicBezTo>
                  <a:cubicBezTo>
                    <a:pt x="210" y="104"/>
                    <a:pt x="210" y="104"/>
                    <a:pt x="210" y="104"/>
                  </a:cubicBezTo>
                  <a:cubicBezTo>
                    <a:pt x="210" y="140"/>
                    <a:pt x="196" y="162"/>
                    <a:pt x="165" y="165"/>
                  </a:cubicBezTo>
                  <a:cubicBezTo>
                    <a:pt x="165" y="165"/>
                    <a:pt x="165" y="165"/>
                    <a:pt x="165" y="165"/>
                  </a:cubicBezTo>
                  <a:cubicBezTo>
                    <a:pt x="114" y="165"/>
                    <a:pt x="114" y="165"/>
                    <a:pt x="114" y="165"/>
                  </a:cubicBezTo>
                  <a:cubicBezTo>
                    <a:pt x="51" y="165"/>
                    <a:pt x="0" y="220"/>
                    <a:pt x="0" y="287"/>
                  </a:cubicBezTo>
                  <a:cubicBezTo>
                    <a:pt x="0" y="853"/>
                    <a:pt x="0" y="853"/>
                    <a:pt x="0" y="853"/>
                  </a:cubicBezTo>
                  <a:cubicBezTo>
                    <a:pt x="0" y="920"/>
                    <a:pt x="51" y="975"/>
                    <a:pt x="114" y="975"/>
                  </a:cubicBezTo>
                  <a:cubicBezTo>
                    <a:pt x="682" y="975"/>
                    <a:pt x="682" y="975"/>
                    <a:pt x="682" y="975"/>
                  </a:cubicBezTo>
                  <a:cubicBezTo>
                    <a:pt x="745" y="975"/>
                    <a:pt x="796" y="920"/>
                    <a:pt x="796" y="853"/>
                  </a:cubicBezTo>
                  <a:cubicBezTo>
                    <a:pt x="796" y="287"/>
                    <a:pt x="796" y="287"/>
                    <a:pt x="796" y="287"/>
                  </a:cubicBezTo>
                  <a:cubicBezTo>
                    <a:pt x="796" y="220"/>
                    <a:pt x="745" y="165"/>
                    <a:pt x="682" y="165"/>
                  </a:cubicBezTo>
                  <a:close/>
                </a:path>
              </a:pathLst>
            </a:custGeom>
            <a:noFill/>
            <a:ln w="76200" cap="flat">
              <a:solidFill>
                <a:schemeClr val="bg1">
                  <a:lumMod val="7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" name="圆角矩形 10"/>
            <p:cNvSpPr/>
            <p:nvPr/>
          </p:nvSpPr>
          <p:spPr>
            <a:xfrm>
              <a:off x="1361250" y="2570113"/>
              <a:ext cx="1190531" cy="134765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3" name="组合 17"/>
          <p:cNvGrpSpPr/>
          <p:nvPr/>
        </p:nvGrpSpPr>
        <p:grpSpPr>
          <a:xfrm>
            <a:off x="4415814" y="2420888"/>
            <a:ext cx="1410745" cy="1977872"/>
            <a:chOff x="1067113" y="2348881"/>
            <a:chExt cx="1755900" cy="2461781"/>
          </a:xfrm>
        </p:grpSpPr>
        <p:sp>
          <p:nvSpPr>
            <p:cNvPr id="19" name="圆角矩形 12"/>
            <p:cNvSpPr/>
            <p:nvPr/>
          </p:nvSpPr>
          <p:spPr>
            <a:xfrm>
              <a:off x="1067113" y="4221087"/>
              <a:ext cx="1755900" cy="589573"/>
            </a:xfrm>
            <a:custGeom>
              <a:avLst/>
              <a:gdLst>
                <a:gd name="connsiteX0" fmla="*/ 0 w 2124075"/>
                <a:gd name="connsiteY0" fmla="*/ 339830 h 804141"/>
                <a:gd name="connsiteX1" fmla="*/ 339830 w 2124075"/>
                <a:gd name="connsiteY1" fmla="*/ 0 h 804141"/>
                <a:gd name="connsiteX2" fmla="*/ 1784245 w 2124075"/>
                <a:gd name="connsiteY2" fmla="*/ 0 h 804141"/>
                <a:gd name="connsiteX3" fmla="*/ 2124075 w 2124075"/>
                <a:gd name="connsiteY3" fmla="*/ 339830 h 804141"/>
                <a:gd name="connsiteX4" fmla="*/ 2124075 w 2124075"/>
                <a:gd name="connsiteY4" fmla="*/ 464311 h 804141"/>
                <a:gd name="connsiteX5" fmla="*/ 1784245 w 2124075"/>
                <a:gd name="connsiteY5" fmla="*/ 804141 h 804141"/>
                <a:gd name="connsiteX6" fmla="*/ 339830 w 2124075"/>
                <a:gd name="connsiteY6" fmla="*/ 804141 h 804141"/>
                <a:gd name="connsiteX7" fmla="*/ 0 w 2124075"/>
                <a:gd name="connsiteY7" fmla="*/ 464311 h 804141"/>
                <a:gd name="connsiteX8" fmla="*/ 0 w 2124075"/>
                <a:gd name="connsiteY8" fmla="*/ 339830 h 804141"/>
                <a:gd name="connsiteX0" fmla="*/ 0 w 2124075"/>
                <a:gd name="connsiteY0" fmla="*/ 564683 h 1028994"/>
                <a:gd name="connsiteX1" fmla="*/ 339830 w 2124075"/>
                <a:gd name="connsiteY1" fmla="*/ 224853 h 1028994"/>
                <a:gd name="connsiteX2" fmla="*/ 1784245 w 2124075"/>
                <a:gd name="connsiteY2" fmla="*/ 0 h 1028994"/>
                <a:gd name="connsiteX3" fmla="*/ 2124075 w 2124075"/>
                <a:gd name="connsiteY3" fmla="*/ 564683 h 1028994"/>
                <a:gd name="connsiteX4" fmla="*/ 2124075 w 2124075"/>
                <a:gd name="connsiteY4" fmla="*/ 689164 h 1028994"/>
                <a:gd name="connsiteX5" fmla="*/ 1784245 w 2124075"/>
                <a:gd name="connsiteY5" fmla="*/ 1028994 h 1028994"/>
                <a:gd name="connsiteX6" fmla="*/ 339830 w 2124075"/>
                <a:gd name="connsiteY6" fmla="*/ 1028994 h 1028994"/>
                <a:gd name="connsiteX7" fmla="*/ 0 w 2124075"/>
                <a:gd name="connsiteY7" fmla="*/ 689164 h 1028994"/>
                <a:gd name="connsiteX8" fmla="*/ 0 w 2124075"/>
                <a:gd name="connsiteY8" fmla="*/ 564683 h 1028994"/>
                <a:gd name="connsiteX0" fmla="*/ 0 w 2124075"/>
                <a:gd name="connsiteY0" fmla="*/ 564683 h 1028994"/>
                <a:gd name="connsiteX1" fmla="*/ 339830 w 2124075"/>
                <a:gd name="connsiteY1" fmla="*/ 224853 h 1028994"/>
                <a:gd name="connsiteX2" fmla="*/ 1784245 w 2124075"/>
                <a:gd name="connsiteY2" fmla="*/ 0 h 1028994"/>
                <a:gd name="connsiteX3" fmla="*/ 2124075 w 2124075"/>
                <a:gd name="connsiteY3" fmla="*/ 564683 h 1028994"/>
                <a:gd name="connsiteX4" fmla="*/ 2124075 w 2124075"/>
                <a:gd name="connsiteY4" fmla="*/ 689164 h 1028994"/>
                <a:gd name="connsiteX5" fmla="*/ 1784245 w 2124075"/>
                <a:gd name="connsiteY5" fmla="*/ 1028994 h 1028994"/>
                <a:gd name="connsiteX6" fmla="*/ 339830 w 2124075"/>
                <a:gd name="connsiteY6" fmla="*/ 1028994 h 1028994"/>
                <a:gd name="connsiteX7" fmla="*/ 0 w 2124075"/>
                <a:gd name="connsiteY7" fmla="*/ 689164 h 1028994"/>
                <a:gd name="connsiteX8" fmla="*/ 0 w 2124075"/>
                <a:gd name="connsiteY8" fmla="*/ 564683 h 1028994"/>
                <a:gd name="connsiteX0" fmla="*/ 0 w 2124075"/>
                <a:gd name="connsiteY0" fmla="*/ 578538 h 1042849"/>
                <a:gd name="connsiteX1" fmla="*/ 339830 w 2124075"/>
                <a:gd name="connsiteY1" fmla="*/ 238708 h 1042849"/>
                <a:gd name="connsiteX2" fmla="*/ 1784245 w 2124075"/>
                <a:gd name="connsiteY2" fmla="*/ 13855 h 1042849"/>
                <a:gd name="connsiteX3" fmla="*/ 2124075 w 2124075"/>
                <a:gd name="connsiteY3" fmla="*/ 128833 h 1042849"/>
                <a:gd name="connsiteX4" fmla="*/ 2124075 w 2124075"/>
                <a:gd name="connsiteY4" fmla="*/ 703019 h 1042849"/>
                <a:gd name="connsiteX5" fmla="*/ 1784245 w 2124075"/>
                <a:gd name="connsiteY5" fmla="*/ 1042849 h 1042849"/>
                <a:gd name="connsiteX6" fmla="*/ 339830 w 2124075"/>
                <a:gd name="connsiteY6" fmla="*/ 1042849 h 1042849"/>
                <a:gd name="connsiteX7" fmla="*/ 0 w 2124075"/>
                <a:gd name="connsiteY7" fmla="*/ 703019 h 1042849"/>
                <a:gd name="connsiteX8" fmla="*/ 0 w 2124075"/>
                <a:gd name="connsiteY8" fmla="*/ 578538 h 1042849"/>
                <a:gd name="connsiteX0" fmla="*/ 0 w 2124075"/>
                <a:gd name="connsiteY0" fmla="*/ 173804 h 1042849"/>
                <a:gd name="connsiteX1" fmla="*/ 339830 w 2124075"/>
                <a:gd name="connsiteY1" fmla="*/ 238708 h 1042849"/>
                <a:gd name="connsiteX2" fmla="*/ 1784245 w 2124075"/>
                <a:gd name="connsiteY2" fmla="*/ 13855 h 1042849"/>
                <a:gd name="connsiteX3" fmla="*/ 2124075 w 2124075"/>
                <a:gd name="connsiteY3" fmla="*/ 128833 h 1042849"/>
                <a:gd name="connsiteX4" fmla="*/ 2124075 w 2124075"/>
                <a:gd name="connsiteY4" fmla="*/ 703019 h 1042849"/>
                <a:gd name="connsiteX5" fmla="*/ 1784245 w 2124075"/>
                <a:gd name="connsiteY5" fmla="*/ 1042849 h 1042849"/>
                <a:gd name="connsiteX6" fmla="*/ 339830 w 2124075"/>
                <a:gd name="connsiteY6" fmla="*/ 1042849 h 1042849"/>
                <a:gd name="connsiteX7" fmla="*/ 0 w 2124075"/>
                <a:gd name="connsiteY7" fmla="*/ 703019 h 1042849"/>
                <a:gd name="connsiteX8" fmla="*/ 0 w 2124075"/>
                <a:gd name="connsiteY8" fmla="*/ 173804 h 1042849"/>
                <a:gd name="connsiteX0" fmla="*/ 0 w 2124075"/>
                <a:gd name="connsiteY0" fmla="*/ 173804 h 1042849"/>
                <a:gd name="connsiteX1" fmla="*/ 369811 w 2124075"/>
                <a:gd name="connsiteY1" fmla="*/ 103796 h 1042849"/>
                <a:gd name="connsiteX2" fmla="*/ 1784245 w 2124075"/>
                <a:gd name="connsiteY2" fmla="*/ 13855 h 1042849"/>
                <a:gd name="connsiteX3" fmla="*/ 2124075 w 2124075"/>
                <a:gd name="connsiteY3" fmla="*/ 128833 h 1042849"/>
                <a:gd name="connsiteX4" fmla="*/ 2124075 w 2124075"/>
                <a:gd name="connsiteY4" fmla="*/ 703019 h 1042849"/>
                <a:gd name="connsiteX5" fmla="*/ 1784245 w 2124075"/>
                <a:gd name="connsiteY5" fmla="*/ 1042849 h 1042849"/>
                <a:gd name="connsiteX6" fmla="*/ 339830 w 2124075"/>
                <a:gd name="connsiteY6" fmla="*/ 1042849 h 1042849"/>
                <a:gd name="connsiteX7" fmla="*/ 0 w 2124075"/>
                <a:gd name="connsiteY7" fmla="*/ 703019 h 1042849"/>
                <a:gd name="connsiteX8" fmla="*/ 0 w 2124075"/>
                <a:gd name="connsiteY8" fmla="*/ 173804 h 1042849"/>
                <a:gd name="connsiteX0" fmla="*/ 0 w 2124075"/>
                <a:gd name="connsiteY0" fmla="*/ 173804 h 1042849"/>
                <a:gd name="connsiteX1" fmla="*/ 369811 w 2124075"/>
                <a:gd name="connsiteY1" fmla="*/ 103796 h 1042849"/>
                <a:gd name="connsiteX2" fmla="*/ 1784245 w 2124075"/>
                <a:gd name="connsiteY2" fmla="*/ 13855 h 1042849"/>
                <a:gd name="connsiteX3" fmla="*/ 2124075 w 2124075"/>
                <a:gd name="connsiteY3" fmla="*/ 128833 h 1042849"/>
                <a:gd name="connsiteX4" fmla="*/ 2124075 w 2124075"/>
                <a:gd name="connsiteY4" fmla="*/ 703019 h 1042849"/>
                <a:gd name="connsiteX5" fmla="*/ 1784245 w 2124075"/>
                <a:gd name="connsiteY5" fmla="*/ 1042849 h 1042849"/>
                <a:gd name="connsiteX6" fmla="*/ 339830 w 2124075"/>
                <a:gd name="connsiteY6" fmla="*/ 1042849 h 1042849"/>
                <a:gd name="connsiteX7" fmla="*/ 0 w 2124075"/>
                <a:gd name="connsiteY7" fmla="*/ 703019 h 1042849"/>
                <a:gd name="connsiteX8" fmla="*/ 0 w 2124075"/>
                <a:gd name="connsiteY8" fmla="*/ 173804 h 1042849"/>
                <a:gd name="connsiteX0" fmla="*/ 0 w 2124075"/>
                <a:gd name="connsiteY0" fmla="*/ 173804 h 1042849"/>
                <a:gd name="connsiteX1" fmla="*/ 609654 w 2124075"/>
                <a:gd name="connsiteY1" fmla="*/ 88806 h 1042849"/>
                <a:gd name="connsiteX2" fmla="*/ 1784245 w 2124075"/>
                <a:gd name="connsiteY2" fmla="*/ 13855 h 1042849"/>
                <a:gd name="connsiteX3" fmla="*/ 2124075 w 2124075"/>
                <a:gd name="connsiteY3" fmla="*/ 128833 h 1042849"/>
                <a:gd name="connsiteX4" fmla="*/ 2124075 w 2124075"/>
                <a:gd name="connsiteY4" fmla="*/ 703019 h 1042849"/>
                <a:gd name="connsiteX5" fmla="*/ 1784245 w 2124075"/>
                <a:gd name="connsiteY5" fmla="*/ 1042849 h 1042849"/>
                <a:gd name="connsiteX6" fmla="*/ 339830 w 2124075"/>
                <a:gd name="connsiteY6" fmla="*/ 1042849 h 1042849"/>
                <a:gd name="connsiteX7" fmla="*/ 0 w 2124075"/>
                <a:gd name="connsiteY7" fmla="*/ 703019 h 1042849"/>
                <a:gd name="connsiteX8" fmla="*/ 0 w 2124075"/>
                <a:gd name="connsiteY8" fmla="*/ 173804 h 1042849"/>
                <a:gd name="connsiteX0" fmla="*/ 0 w 2124075"/>
                <a:gd name="connsiteY0" fmla="*/ 173804 h 1042849"/>
                <a:gd name="connsiteX1" fmla="*/ 609654 w 2124075"/>
                <a:gd name="connsiteY1" fmla="*/ 88806 h 1042849"/>
                <a:gd name="connsiteX2" fmla="*/ 1784245 w 2124075"/>
                <a:gd name="connsiteY2" fmla="*/ 13855 h 1042849"/>
                <a:gd name="connsiteX3" fmla="*/ 2124075 w 2124075"/>
                <a:gd name="connsiteY3" fmla="*/ 128833 h 1042849"/>
                <a:gd name="connsiteX4" fmla="*/ 2124075 w 2124075"/>
                <a:gd name="connsiteY4" fmla="*/ 703019 h 1042849"/>
                <a:gd name="connsiteX5" fmla="*/ 1784245 w 2124075"/>
                <a:gd name="connsiteY5" fmla="*/ 1042849 h 1042849"/>
                <a:gd name="connsiteX6" fmla="*/ 339830 w 2124075"/>
                <a:gd name="connsiteY6" fmla="*/ 1042849 h 1042849"/>
                <a:gd name="connsiteX7" fmla="*/ 0 w 2124075"/>
                <a:gd name="connsiteY7" fmla="*/ 703019 h 1042849"/>
                <a:gd name="connsiteX8" fmla="*/ 0 w 2124075"/>
                <a:gd name="connsiteY8" fmla="*/ 173804 h 1042849"/>
                <a:gd name="connsiteX0" fmla="*/ 0 w 2124075"/>
                <a:gd name="connsiteY0" fmla="*/ 173804 h 1042849"/>
                <a:gd name="connsiteX1" fmla="*/ 609654 w 2124075"/>
                <a:gd name="connsiteY1" fmla="*/ 88806 h 1042849"/>
                <a:gd name="connsiteX2" fmla="*/ 1499432 w 2124075"/>
                <a:gd name="connsiteY2" fmla="*/ 13855 h 1042849"/>
                <a:gd name="connsiteX3" fmla="*/ 2124075 w 2124075"/>
                <a:gd name="connsiteY3" fmla="*/ 128833 h 1042849"/>
                <a:gd name="connsiteX4" fmla="*/ 2124075 w 2124075"/>
                <a:gd name="connsiteY4" fmla="*/ 703019 h 1042849"/>
                <a:gd name="connsiteX5" fmla="*/ 1784245 w 2124075"/>
                <a:gd name="connsiteY5" fmla="*/ 1042849 h 1042849"/>
                <a:gd name="connsiteX6" fmla="*/ 339830 w 2124075"/>
                <a:gd name="connsiteY6" fmla="*/ 1042849 h 1042849"/>
                <a:gd name="connsiteX7" fmla="*/ 0 w 2124075"/>
                <a:gd name="connsiteY7" fmla="*/ 703019 h 1042849"/>
                <a:gd name="connsiteX8" fmla="*/ 0 w 2124075"/>
                <a:gd name="connsiteY8" fmla="*/ 173804 h 1042849"/>
                <a:gd name="connsiteX0" fmla="*/ 0 w 2124075"/>
                <a:gd name="connsiteY0" fmla="*/ 167457 h 1036502"/>
                <a:gd name="connsiteX1" fmla="*/ 609654 w 2124075"/>
                <a:gd name="connsiteY1" fmla="*/ 82459 h 1036502"/>
                <a:gd name="connsiteX2" fmla="*/ 1424481 w 2124075"/>
                <a:gd name="connsiteY2" fmla="*/ 22499 h 1036502"/>
                <a:gd name="connsiteX3" fmla="*/ 2124075 w 2124075"/>
                <a:gd name="connsiteY3" fmla="*/ 122486 h 1036502"/>
                <a:gd name="connsiteX4" fmla="*/ 2124075 w 2124075"/>
                <a:gd name="connsiteY4" fmla="*/ 696672 h 1036502"/>
                <a:gd name="connsiteX5" fmla="*/ 1784245 w 2124075"/>
                <a:gd name="connsiteY5" fmla="*/ 1036502 h 1036502"/>
                <a:gd name="connsiteX6" fmla="*/ 339830 w 2124075"/>
                <a:gd name="connsiteY6" fmla="*/ 1036502 h 1036502"/>
                <a:gd name="connsiteX7" fmla="*/ 0 w 2124075"/>
                <a:gd name="connsiteY7" fmla="*/ 696672 h 1036502"/>
                <a:gd name="connsiteX8" fmla="*/ 0 w 2124075"/>
                <a:gd name="connsiteY8" fmla="*/ 167457 h 1036502"/>
                <a:gd name="connsiteX0" fmla="*/ 0 w 2124075"/>
                <a:gd name="connsiteY0" fmla="*/ 196253 h 1065298"/>
                <a:gd name="connsiteX1" fmla="*/ 609654 w 2124075"/>
                <a:gd name="connsiteY1" fmla="*/ 111255 h 1065298"/>
                <a:gd name="connsiteX2" fmla="*/ 1424481 w 2124075"/>
                <a:gd name="connsiteY2" fmla="*/ 51295 h 1065298"/>
                <a:gd name="connsiteX3" fmla="*/ 2124075 w 2124075"/>
                <a:gd name="connsiteY3" fmla="*/ 151282 h 1065298"/>
                <a:gd name="connsiteX4" fmla="*/ 2124075 w 2124075"/>
                <a:gd name="connsiteY4" fmla="*/ 725468 h 1065298"/>
                <a:gd name="connsiteX5" fmla="*/ 1784245 w 2124075"/>
                <a:gd name="connsiteY5" fmla="*/ 1065298 h 1065298"/>
                <a:gd name="connsiteX6" fmla="*/ 339830 w 2124075"/>
                <a:gd name="connsiteY6" fmla="*/ 1065298 h 1065298"/>
                <a:gd name="connsiteX7" fmla="*/ 0 w 2124075"/>
                <a:gd name="connsiteY7" fmla="*/ 725468 h 1065298"/>
                <a:gd name="connsiteX8" fmla="*/ 0 w 2124075"/>
                <a:gd name="connsiteY8" fmla="*/ 196253 h 1065298"/>
                <a:gd name="connsiteX0" fmla="*/ 0 w 2124075"/>
                <a:gd name="connsiteY0" fmla="*/ 271240 h 1140285"/>
                <a:gd name="connsiteX1" fmla="*/ 609654 w 2124075"/>
                <a:gd name="connsiteY1" fmla="*/ 186242 h 1140285"/>
                <a:gd name="connsiteX2" fmla="*/ 1424481 w 2124075"/>
                <a:gd name="connsiteY2" fmla="*/ 126282 h 1140285"/>
                <a:gd name="connsiteX3" fmla="*/ 2124075 w 2124075"/>
                <a:gd name="connsiteY3" fmla="*/ 91358 h 1140285"/>
                <a:gd name="connsiteX4" fmla="*/ 2124075 w 2124075"/>
                <a:gd name="connsiteY4" fmla="*/ 800455 h 1140285"/>
                <a:gd name="connsiteX5" fmla="*/ 1784245 w 2124075"/>
                <a:gd name="connsiteY5" fmla="*/ 1140285 h 1140285"/>
                <a:gd name="connsiteX6" fmla="*/ 339830 w 2124075"/>
                <a:gd name="connsiteY6" fmla="*/ 1140285 h 1140285"/>
                <a:gd name="connsiteX7" fmla="*/ 0 w 2124075"/>
                <a:gd name="connsiteY7" fmla="*/ 800455 h 1140285"/>
                <a:gd name="connsiteX8" fmla="*/ 0 w 2124075"/>
                <a:gd name="connsiteY8" fmla="*/ 271240 h 1140285"/>
                <a:gd name="connsiteX0" fmla="*/ 0 w 2124075"/>
                <a:gd name="connsiteY0" fmla="*/ 224986 h 1094031"/>
                <a:gd name="connsiteX1" fmla="*/ 609654 w 2124075"/>
                <a:gd name="connsiteY1" fmla="*/ 139988 h 1094031"/>
                <a:gd name="connsiteX2" fmla="*/ 1424481 w 2124075"/>
                <a:gd name="connsiteY2" fmla="*/ 80028 h 1094031"/>
                <a:gd name="connsiteX3" fmla="*/ 2124075 w 2124075"/>
                <a:gd name="connsiteY3" fmla="*/ 45104 h 1094031"/>
                <a:gd name="connsiteX4" fmla="*/ 2124075 w 2124075"/>
                <a:gd name="connsiteY4" fmla="*/ 754201 h 1094031"/>
                <a:gd name="connsiteX5" fmla="*/ 1784245 w 2124075"/>
                <a:gd name="connsiteY5" fmla="*/ 1094031 h 1094031"/>
                <a:gd name="connsiteX6" fmla="*/ 339830 w 2124075"/>
                <a:gd name="connsiteY6" fmla="*/ 1094031 h 1094031"/>
                <a:gd name="connsiteX7" fmla="*/ 0 w 2124075"/>
                <a:gd name="connsiteY7" fmla="*/ 754201 h 1094031"/>
                <a:gd name="connsiteX8" fmla="*/ 0 w 2124075"/>
                <a:gd name="connsiteY8" fmla="*/ 224986 h 1094031"/>
                <a:gd name="connsiteX0" fmla="*/ 0 w 2124075"/>
                <a:gd name="connsiteY0" fmla="*/ 224986 h 1094031"/>
                <a:gd name="connsiteX1" fmla="*/ 564684 w 2124075"/>
                <a:gd name="connsiteY1" fmla="*/ 65038 h 1094031"/>
                <a:gd name="connsiteX2" fmla="*/ 1424481 w 2124075"/>
                <a:gd name="connsiteY2" fmla="*/ 80028 h 1094031"/>
                <a:gd name="connsiteX3" fmla="*/ 2124075 w 2124075"/>
                <a:gd name="connsiteY3" fmla="*/ 45104 h 1094031"/>
                <a:gd name="connsiteX4" fmla="*/ 2124075 w 2124075"/>
                <a:gd name="connsiteY4" fmla="*/ 754201 h 1094031"/>
                <a:gd name="connsiteX5" fmla="*/ 1784245 w 2124075"/>
                <a:gd name="connsiteY5" fmla="*/ 1094031 h 1094031"/>
                <a:gd name="connsiteX6" fmla="*/ 339830 w 2124075"/>
                <a:gd name="connsiteY6" fmla="*/ 1094031 h 1094031"/>
                <a:gd name="connsiteX7" fmla="*/ 0 w 2124075"/>
                <a:gd name="connsiteY7" fmla="*/ 754201 h 1094031"/>
                <a:gd name="connsiteX8" fmla="*/ 0 w 2124075"/>
                <a:gd name="connsiteY8" fmla="*/ 224986 h 1094031"/>
                <a:gd name="connsiteX0" fmla="*/ 0 w 2124075"/>
                <a:gd name="connsiteY0" fmla="*/ 224986 h 1094031"/>
                <a:gd name="connsiteX1" fmla="*/ 564684 w 2124075"/>
                <a:gd name="connsiteY1" fmla="*/ 65038 h 1094031"/>
                <a:gd name="connsiteX2" fmla="*/ 1424481 w 2124075"/>
                <a:gd name="connsiteY2" fmla="*/ 80028 h 1094031"/>
                <a:gd name="connsiteX3" fmla="*/ 2124075 w 2124075"/>
                <a:gd name="connsiteY3" fmla="*/ 45104 h 1094031"/>
                <a:gd name="connsiteX4" fmla="*/ 2124075 w 2124075"/>
                <a:gd name="connsiteY4" fmla="*/ 754201 h 1094031"/>
                <a:gd name="connsiteX5" fmla="*/ 1784245 w 2124075"/>
                <a:gd name="connsiteY5" fmla="*/ 1094031 h 1094031"/>
                <a:gd name="connsiteX6" fmla="*/ 339830 w 2124075"/>
                <a:gd name="connsiteY6" fmla="*/ 1094031 h 1094031"/>
                <a:gd name="connsiteX7" fmla="*/ 0 w 2124075"/>
                <a:gd name="connsiteY7" fmla="*/ 754201 h 1094031"/>
                <a:gd name="connsiteX8" fmla="*/ 0 w 2124075"/>
                <a:gd name="connsiteY8" fmla="*/ 224986 h 1094031"/>
                <a:gd name="connsiteX0" fmla="*/ 0 w 2124075"/>
                <a:gd name="connsiteY0" fmla="*/ 224986 h 1094031"/>
                <a:gd name="connsiteX1" fmla="*/ 564684 w 2124075"/>
                <a:gd name="connsiteY1" fmla="*/ 65038 h 1094031"/>
                <a:gd name="connsiteX2" fmla="*/ 1424481 w 2124075"/>
                <a:gd name="connsiteY2" fmla="*/ 80028 h 1094031"/>
                <a:gd name="connsiteX3" fmla="*/ 2124075 w 2124075"/>
                <a:gd name="connsiteY3" fmla="*/ 45104 h 1094031"/>
                <a:gd name="connsiteX4" fmla="*/ 2124075 w 2124075"/>
                <a:gd name="connsiteY4" fmla="*/ 754201 h 1094031"/>
                <a:gd name="connsiteX5" fmla="*/ 1784245 w 2124075"/>
                <a:gd name="connsiteY5" fmla="*/ 1094031 h 1094031"/>
                <a:gd name="connsiteX6" fmla="*/ 339830 w 2124075"/>
                <a:gd name="connsiteY6" fmla="*/ 1094031 h 1094031"/>
                <a:gd name="connsiteX7" fmla="*/ 0 w 2124075"/>
                <a:gd name="connsiteY7" fmla="*/ 754201 h 1094031"/>
                <a:gd name="connsiteX8" fmla="*/ 0 w 2124075"/>
                <a:gd name="connsiteY8" fmla="*/ 224986 h 1094031"/>
                <a:gd name="connsiteX0" fmla="*/ 0 w 2124075"/>
                <a:gd name="connsiteY0" fmla="*/ 224986 h 1094031"/>
                <a:gd name="connsiteX1" fmla="*/ 549694 w 2124075"/>
                <a:gd name="connsiteY1" fmla="*/ 139989 h 1094031"/>
                <a:gd name="connsiteX2" fmla="*/ 1424481 w 2124075"/>
                <a:gd name="connsiteY2" fmla="*/ 80028 h 1094031"/>
                <a:gd name="connsiteX3" fmla="*/ 2124075 w 2124075"/>
                <a:gd name="connsiteY3" fmla="*/ 45104 h 1094031"/>
                <a:gd name="connsiteX4" fmla="*/ 2124075 w 2124075"/>
                <a:gd name="connsiteY4" fmla="*/ 754201 h 1094031"/>
                <a:gd name="connsiteX5" fmla="*/ 1784245 w 2124075"/>
                <a:gd name="connsiteY5" fmla="*/ 1094031 h 1094031"/>
                <a:gd name="connsiteX6" fmla="*/ 339830 w 2124075"/>
                <a:gd name="connsiteY6" fmla="*/ 1094031 h 1094031"/>
                <a:gd name="connsiteX7" fmla="*/ 0 w 2124075"/>
                <a:gd name="connsiteY7" fmla="*/ 754201 h 1094031"/>
                <a:gd name="connsiteX8" fmla="*/ 0 w 2124075"/>
                <a:gd name="connsiteY8" fmla="*/ 224986 h 1094031"/>
                <a:gd name="connsiteX0" fmla="*/ 0 w 2124075"/>
                <a:gd name="connsiteY0" fmla="*/ 314927 h 1094031"/>
                <a:gd name="connsiteX1" fmla="*/ 549694 w 2124075"/>
                <a:gd name="connsiteY1" fmla="*/ 139989 h 1094031"/>
                <a:gd name="connsiteX2" fmla="*/ 1424481 w 2124075"/>
                <a:gd name="connsiteY2" fmla="*/ 80028 h 1094031"/>
                <a:gd name="connsiteX3" fmla="*/ 2124075 w 2124075"/>
                <a:gd name="connsiteY3" fmla="*/ 45104 h 1094031"/>
                <a:gd name="connsiteX4" fmla="*/ 2124075 w 2124075"/>
                <a:gd name="connsiteY4" fmla="*/ 754201 h 1094031"/>
                <a:gd name="connsiteX5" fmla="*/ 1784245 w 2124075"/>
                <a:gd name="connsiteY5" fmla="*/ 1094031 h 1094031"/>
                <a:gd name="connsiteX6" fmla="*/ 339830 w 2124075"/>
                <a:gd name="connsiteY6" fmla="*/ 1094031 h 1094031"/>
                <a:gd name="connsiteX7" fmla="*/ 0 w 2124075"/>
                <a:gd name="connsiteY7" fmla="*/ 754201 h 1094031"/>
                <a:gd name="connsiteX8" fmla="*/ 0 w 2124075"/>
                <a:gd name="connsiteY8" fmla="*/ 314927 h 1094031"/>
                <a:gd name="connsiteX0" fmla="*/ 0 w 2124075"/>
                <a:gd name="connsiteY0" fmla="*/ 320319 h 1099423"/>
                <a:gd name="connsiteX1" fmla="*/ 549694 w 2124075"/>
                <a:gd name="connsiteY1" fmla="*/ 145381 h 1099423"/>
                <a:gd name="connsiteX2" fmla="*/ 1349531 w 2124075"/>
                <a:gd name="connsiteY2" fmla="*/ 70429 h 1099423"/>
                <a:gd name="connsiteX3" fmla="*/ 2124075 w 2124075"/>
                <a:gd name="connsiteY3" fmla="*/ 50496 h 1099423"/>
                <a:gd name="connsiteX4" fmla="*/ 2124075 w 2124075"/>
                <a:gd name="connsiteY4" fmla="*/ 759593 h 1099423"/>
                <a:gd name="connsiteX5" fmla="*/ 1784245 w 2124075"/>
                <a:gd name="connsiteY5" fmla="*/ 1099423 h 1099423"/>
                <a:gd name="connsiteX6" fmla="*/ 339830 w 2124075"/>
                <a:gd name="connsiteY6" fmla="*/ 1099423 h 1099423"/>
                <a:gd name="connsiteX7" fmla="*/ 0 w 2124075"/>
                <a:gd name="connsiteY7" fmla="*/ 759593 h 1099423"/>
                <a:gd name="connsiteX8" fmla="*/ 0 w 2124075"/>
                <a:gd name="connsiteY8" fmla="*/ 320319 h 1099423"/>
                <a:gd name="connsiteX0" fmla="*/ 0 w 2124075"/>
                <a:gd name="connsiteY0" fmla="*/ 341545 h 1120649"/>
                <a:gd name="connsiteX1" fmla="*/ 549694 w 2124075"/>
                <a:gd name="connsiteY1" fmla="*/ 166607 h 1120649"/>
                <a:gd name="connsiteX2" fmla="*/ 1349531 w 2124075"/>
                <a:gd name="connsiteY2" fmla="*/ 91655 h 1120649"/>
                <a:gd name="connsiteX3" fmla="*/ 2124075 w 2124075"/>
                <a:gd name="connsiteY3" fmla="*/ 71722 h 1120649"/>
                <a:gd name="connsiteX4" fmla="*/ 2124075 w 2124075"/>
                <a:gd name="connsiteY4" fmla="*/ 780819 h 1120649"/>
                <a:gd name="connsiteX5" fmla="*/ 1784245 w 2124075"/>
                <a:gd name="connsiteY5" fmla="*/ 1120649 h 1120649"/>
                <a:gd name="connsiteX6" fmla="*/ 339830 w 2124075"/>
                <a:gd name="connsiteY6" fmla="*/ 1120649 h 1120649"/>
                <a:gd name="connsiteX7" fmla="*/ 0 w 2124075"/>
                <a:gd name="connsiteY7" fmla="*/ 780819 h 1120649"/>
                <a:gd name="connsiteX8" fmla="*/ 0 w 2124075"/>
                <a:gd name="connsiteY8" fmla="*/ 341545 h 1120649"/>
                <a:gd name="connsiteX0" fmla="*/ 0 w 2124075"/>
                <a:gd name="connsiteY0" fmla="*/ 398130 h 1177234"/>
                <a:gd name="connsiteX1" fmla="*/ 549694 w 2124075"/>
                <a:gd name="connsiteY1" fmla="*/ 223192 h 1177234"/>
                <a:gd name="connsiteX2" fmla="*/ 1349531 w 2124075"/>
                <a:gd name="connsiteY2" fmla="*/ 148240 h 1177234"/>
                <a:gd name="connsiteX3" fmla="*/ 2124075 w 2124075"/>
                <a:gd name="connsiteY3" fmla="*/ 38366 h 1177234"/>
                <a:gd name="connsiteX4" fmla="*/ 2124075 w 2124075"/>
                <a:gd name="connsiteY4" fmla="*/ 837404 h 1177234"/>
                <a:gd name="connsiteX5" fmla="*/ 1784245 w 2124075"/>
                <a:gd name="connsiteY5" fmla="*/ 1177234 h 1177234"/>
                <a:gd name="connsiteX6" fmla="*/ 339830 w 2124075"/>
                <a:gd name="connsiteY6" fmla="*/ 1177234 h 1177234"/>
                <a:gd name="connsiteX7" fmla="*/ 0 w 2124075"/>
                <a:gd name="connsiteY7" fmla="*/ 837404 h 1177234"/>
                <a:gd name="connsiteX8" fmla="*/ 0 w 2124075"/>
                <a:gd name="connsiteY8" fmla="*/ 398130 h 1177234"/>
                <a:gd name="connsiteX0" fmla="*/ 0 w 2124075"/>
                <a:gd name="connsiteY0" fmla="*/ 371581 h 1150685"/>
                <a:gd name="connsiteX1" fmla="*/ 549694 w 2124075"/>
                <a:gd name="connsiteY1" fmla="*/ 196643 h 1150685"/>
                <a:gd name="connsiteX2" fmla="*/ 1349531 w 2124075"/>
                <a:gd name="connsiteY2" fmla="*/ 121691 h 1150685"/>
                <a:gd name="connsiteX3" fmla="*/ 2124075 w 2124075"/>
                <a:gd name="connsiteY3" fmla="*/ 11817 h 1150685"/>
                <a:gd name="connsiteX4" fmla="*/ 2124075 w 2124075"/>
                <a:gd name="connsiteY4" fmla="*/ 810855 h 1150685"/>
                <a:gd name="connsiteX5" fmla="*/ 1784245 w 2124075"/>
                <a:gd name="connsiteY5" fmla="*/ 1150685 h 1150685"/>
                <a:gd name="connsiteX6" fmla="*/ 339830 w 2124075"/>
                <a:gd name="connsiteY6" fmla="*/ 1150685 h 1150685"/>
                <a:gd name="connsiteX7" fmla="*/ 0 w 2124075"/>
                <a:gd name="connsiteY7" fmla="*/ 810855 h 1150685"/>
                <a:gd name="connsiteX8" fmla="*/ 0 w 2124075"/>
                <a:gd name="connsiteY8" fmla="*/ 371581 h 1150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24075" h="1150685">
                  <a:moveTo>
                    <a:pt x="0" y="371581"/>
                  </a:moveTo>
                  <a:cubicBezTo>
                    <a:pt x="0" y="183898"/>
                    <a:pt x="362011" y="151673"/>
                    <a:pt x="549694" y="196643"/>
                  </a:cubicBezTo>
                  <a:cubicBezTo>
                    <a:pt x="956216" y="256605"/>
                    <a:pt x="868059" y="316564"/>
                    <a:pt x="1349531" y="121691"/>
                  </a:cubicBezTo>
                  <a:cubicBezTo>
                    <a:pt x="1732087" y="-13221"/>
                    <a:pt x="2124075" y="-10975"/>
                    <a:pt x="2124075" y="11817"/>
                  </a:cubicBezTo>
                  <a:lnTo>
                    <a:pt x="2124075" y="810855"/>
                  </a:lnTo>
                  <a:cubicBezTo>
                    <a:pt x="2124075" y="998538"/>
                    <a:pt x="1971928" y="1150685"/>
                    <a:pt x="1784245" y="1150685"/>
                  </a:cubicBezTo>
                  <a:lnTo>
                    <a:pt x="339830" y="1150685"/>
                  </a:lnTo>
                  <a:cubicBezTo>
                    <a:pt x="152147" y="1150685"/>
                    <a:pt x="0" y="998538"/>
                    <a:pt x="0" y="810855"/>
                  </a:cubicBezTo>
                  <a:lnTo>
                    <a:pt x="0" y="371581"/>
                  </a:lnTo>
                  <a:close/>
                </a:path>
              </a:pathLst>
            </a:custGeom>
            <a:gradFill flip="none" rotWithShape="1">
              <a:gsLst>
                <a:gs pos="27000">
                  <a:srgbClr val="FF7711"/>
                </a:gs>
                <a:gs pos="59000">
                  <a:srgbClr val="FFAA01"/>
                </a:gs>
                <a:gs pos="100000">
                  <a:srgbClr val="FECE02"/>
                </a:gs>
                <a:gs pos="0">
                  <a:srgbClr val="C73E01"/>
                </a:gs>
                <a:gs pos="80000">
                  <a:srgbClr val="FFC000"/>
                </a:gs>
              </a:gsLst>
              <a:lin ang="5400000" scaled="1"/>
              <a:tileRect/>
            </a:gra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0" name="圆角矩形 19"/>
            <p:cNvSpPr/>
            <p:nvPr/>
          </p:nvSpPr>
          <p:spPr>
            <a:xfrm rot="16200000">
              <a:off x="1693624" y="2210911"/>
              <a:ext cx="502878" cy="778817"/>
            </a:xfrm>
            <a:prstGeom prst="round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1" name="Freeform 7"/>
            <p:cNvSpPr>
              <a:spLocks/>
            </p:cNvSpPr>
            <p:nvPr/>
          </p:nvSpPr>
          <p:spPr bwMode="auto">
            <a:xfrm>
              <a:off x="1067113" y="2661063"/>
              <a:ext cx="1755900" cy="2149599"/>
            </a:xfrm>
            <a:custGeom>
              <a:avLst/>
              <a:gdLst>
                <a:gd name="T0" fmla="*/ 682 w 796"/>
                <a:gd name="T1" fmla="*/ 165 h 975"/>
                <a:gd name="T2" fmla="*/ 639 w 796"/>
                <a:gd name="T3" fmla="*/ 165 h 975"/>
                <a:gd name="T4" fmla="*/ 639 w 796"/>
                <a:gd name="T5" fmla="*/ 165 h 975"/>
                <a:gd name="T6" fmla="*/ 587 w 796"/>
                <a:gd name="T7" fmla="*/ 117 h 975"/>
                <a:gd name="T8" fmla="*/ 588 w 796"/>
                <a:gd name="T9" fmla="*/ 0 h 975"/>
                <a:gd name="T10" fmla="*/ 212 w 796"/>
                <a:gd name="T11" fmla="*/ 0 h 975"/>
                <a:gd name="T12" fmla="*/ 210 w 796"/>
                <a:gd name="T13" fmla="*/ 104 h 975"/>
                <a:gd name="T14" fmla="*/ 165 w 796"/>
                <a:gd name="T15" fmla="*/ 165 h 975"/>
                <a:gd name="T16" fmla="*/ 165 w 796"/>
                <a:gd name="T17" fmla="*/ 165 h 975"/>
                <a:gd name="T18" fmla="*/ 114 w 796"/>
                <a:gd name="T19" fmla="*/ 165 h 975"/>
                <a:gd name="T20" fmla="*/ 0 w 796"/>
                <a:gd name="T21" fmla="*/ 287 h 975"/>
                <a:gd name="T22" fmla="*/ 0 w 796"/>
                <a:gd name="T23" fmla="*/ 853 h 975"/>
                <a:gd name="T24" fmla="*/ 114 w 796"/>
                <a:gd name="T25" fmla="*/ 975 h 975"/>
                <a:gd name="T26" fmla="*/ 682 w 796"/>
                <a:gd name="T27" fmla="*/ 975 h 975"/>
                <a:gd name="T28" fmla="*/ 796 w 796"/>
                <a:gd name="T29" fmla="*/ 853 h 975"/>
                <a:gd name="T30" fmla="*/ 796 w 796"/>
                <a:gd name="T31" fmla="*/ 287 h 975"/>
                <a:gd name="T32" fmla="*/ 682 w 796"/>
                <a:gd name="T33" fmla="*/ 165 h 9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96" h="975">
                  <a:moveTo>
                    <a:pt x="682" y="165"/>
                  </a:moveTo>
                  <a:cubicBezTo>
                    <a:pt x="639" y="165"/>
                    <a:pt x="639" y="165"/>
                    <a:pt x="639" y="165"/>
                  </a:cubicBezTo>
                  <a:cubicBezTo>
                    <a:pt x="639" y="165"/>
                    <a:pt x="639" y="165"/>
                    <a:pt x="639" y="165"/>
                  </a:cubicBezTo>
                  <a:cubicBezTo>
                    <a:pt x="604" y="162"/>
                    <a:pt x="587" y="153"/>
                    <a:pt x="587" y="117"/>
                  </a:cubicBezTo>
                  <a:cubicBezTo>
                    <a:pt x="588" y="0"/>
                    <a:pt x="588" y="0"/>
                    <a:pt x="588" y="0"/>
                  </a:cubicBezTo>
                  <a:cubicBezTo>
                    <a:pt x="212" y="0"/>
                    <a:pt x="212" y="0"/>
                    <a:pt x="212" y="0"/>
                  </a:cubicBezTo>
                  <a:cubicBezTo>
                    <a:pt x="210" y="104"/>
                    <a:pt x="210" y="104"/>
                    <a:pt x="210" y="104"/>
                  </a:cubicBezTo>
                  <a:cubicBezTo>
                    <a:pt x="210" y="140"/>
                    <a:pt x="196" y="162"/>
                    <a:pt x="165" y="165"/>
                  </a:cubicBezTo>
                  <a:cubicBezTo>
                    <a:pt x="165" y="165"/>
                    <a:pt x="165" y="165"/>
                    <a:pt x="165" y="165"/>
                  </a:cubicBezTo>
                  <a:cubicBezTo>
                    <a:pt x="114" y="165"/>
                    <a:pt x="114" y="165"/>
                    <a:pt x="114" y="165"/>
                  </a:cubicBezTo>
                  <a:cubicBezTo>
                    <a:pt x="51" y="165"/>
                    <a:pt x="0" y="220"/>
                    <a:pt x="0" y="287"/>
                  </a:cubicBezTo>
                  <a:cubicBezTo>
                    <a:pt x="0" y="853"/>
                    <a:pt x="0" y="853"/>
                    <a:pt x="0" y="853"/>
                  </a:cubicBezTo>
                  <a:cubicBezTo>
                    <a:pt x="0" y="920"/>
                    <a:pt x="51" y="975"/>
                    <a:pt x="114" y="975"/>
                  </a:cubicBezTo>
                  <a:cubicBezTo>
                    <a:pt x="682" y="975"/>
                    <a:pt x="682" y="975"/>
                    <a:pt x="682" y="975"/>
                  </a:cubicBezTo>
                  <a:cubicBezTo>
                    <a:pt x="745" y="975"/>
                    <a:pt x="796" y="920"/>
                    <a:pt x="796" y="853"/>
                  </a:cubicBezTo>
                  <a:cubicBezTo>
                    <a:pt x="796" y="287"/>
                    <a:pt x="796" y="287"/>
                    <a:pt x="796" y="287"/>
                  </a:cubicBezTo>
                  <a:cubicBezTo>
                    <a:pt x="796" y="220"/>
                    <a:pt x="745" y="165"/>
                    <a:pt x="682" y="165"/>
                  </a:cubicBezTo>
                  <a:close/>
                </a:path>
              </a:pathLst>
            </a:custGeom>
            <a:noFill/>
            <a:ln w="76200" cap="flat">
              <a:solidFill>
                <a:schemeClr val="bg1">
                  <a:lumMod val="7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" name="圆角矩形 21"/>
            <p:cNvSpPr/>
            <p:nvPr/>
          </p:nvSpPr>
          <p:spPr>
            <a:xfrm>
              <a:off x="1361250" y="2570113"/>
              <a:ext cx="1190531" cy="134765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4" name="组合 22"/>
          <p:cNvGrpSpPr/>
          <p:nvPr/>
        </p:nvGrpSpPr>
        <p:grpSpPr>
          <a:xfrm>
            <a:off x="6480043" y="2420889"/>
            <a:ext cx="1410745" cy="1977875"/>
            <a:chOff x="1067113" y="2348881"/>
            <a:chExt cx="1755900" cy="2461784"/>
          </a:xfrm>
        </p:grpSpPr>
        <p:sp>
          <p:nvSpPr>
            <p:cNvPr id="24" name="圆角矩形 12"/>
            <p:cNvSpPr/>
            <p:nvPr/>
          </p:nvSpPr>
          <p:spPr>
            <a:xfrm flipH="1">
              <a:off x="1067113" y="3283075"/>
              <a:ext cx="1755900" cy="1527590"/>
            </a:xfrm>
            <a:custGeom>
              <a:avLst/>
              <a:gdLst>
                <a:gd name="connsiteX0" fmla="*/ 0 w 2124075"/>
                <a:gd name="connsiteY0" fmla="*/ 339830 h 804141"/>
                <a:gd name="connsiteX1" fmla="*/ 339830 w 2124075"/>
                <a:gd name="connsiteY1" fmla="*/ 0 h 804141"/>
                <a:gd name="connsiteX2" fmla="*/ 1784245 w 2124075"/>
                <a:gd name="connsiteY2" fmla="*/ 0 h 804141"/>
                <a:gd name="connsiteX3" fmla="*/ 2124075 w 2124075"/>
                <a:gd name="connsiteY3" fmla="*/ 339830 h 804141"/>
                <a:gd name="connsiteX4" fmla="*/ 2124075 w 2124075"/>
                <a:gd name="connsiteY4" fmla="*/ 464311 h 804141"/>
                <a:gd name="connsiteX5" fmla="*/ 1784245 w 2124075"/>
                <a:gd name="connsiteY5" fmla="*/ 804141 h 804141"/>
                <a:gd name="connsiteX6" fmla="*/ 339830 w 2124075"/>
                <a:gd name="connsiteY6" fmla="*/ 804141 h 804141"/>
                <a:gd name="connsiteX7" fmla="*/ 0 w 2124075"/>
                <a:gd name="connsiteY7" fmla="*/ 464311 h 804141"/>
                <a:gd name="connsiteX8" fmla="*/ 0 w 2124075"/>
                <a:gd name="connsiteY8" fmla="*/ 339830 h 804141"/>
                <a:gd name="connsiteX0" fmla="*/ 0 w 2124075"/>
                <a:gd name="connsiteY0" fmla="*/ 564683 h 1028994"/>
                <a:gd name="connsiteX1" fmla="*/ 339830 w 2124075"/>
                <a:gd name="connsiteY1" fmla="*/ 224853 h 1028994"/>
                <a:gd name="connsiteX2" fmla="*/ 1784245 w 2124075"/>
                <a:gd name="connsiteY2" fmla="*/ 0 h 1028994"/>
                <a:gd name="connsiteX3" fmla="*/ 2124075 w 2124075"/>
                <a:gd name="connsiteY3" fmla="*/ 564683 h 1028994"/>
                <a:gd name="connsiteX4" fmla="*/ 2124075 w 2124075"/>
                <a:gd name="connsiteY4" fmla="*/ 689164 h 1028994"/>
                <a:gd name="connsiteX5" fmla="*/ 1784245 w 2124075"/>
                <a:gd name="connsiteY5" fmla="*/ 1028994 h 1028994"/>
                <a:gd name="connsiteX6" fmla="*/ 339830 w 2124075"/>
                <a:gd name="connsiteY6" fmla="*/ 1028994 h 1028994"/>
                <a:gd name="connsiteX7" fmla="*/ 0 w 2124075"/>
                <a:gd name="connsiteY7" fmla="*/ 689164 h 1028994"/>
                <a:gd name="connsiteX8" fmla="*/ 0 w 2124075"/>
                <a:gd name="connsiteY8" fmla="*/ 564683 h 1028994"/>
                <a:gd name="connsiteX0" fmla="*/ 0 w 2124075"/>
                <a:gd name="connsiteY0" fmla="*/ 564683 h 1028994"/>
                <a:gd name="connsiteX1" fmla="*/ 339830 w 2124075"/>
                <a:gd name="connsiteY1" fmla="*/ 224853 h 1028994"/>
                <a:gd name="connsiteX2" fmla="*/ 1784245 w 2124075"/>
                <a:gd name="connsiteY2" fmla="*/ 0 h 1028994"/>
                <a:gd name="connsiteX3" fmla="*/ 2124075 w 2124075"/>
                <a:gd name="connsiteY3" fmla="*/ 564683 h 1028994"/>
                <a:gd name="connsiteX4" fmla="*/ 2124075 w 2124075"/>
                <a:gd name="connsiteY4" fmla="*/ 689164 h 1028994"/>
                <a:gd name="connsiteX5" fmla="*/ 1784245 w 2124075"/>
                <a:gd name="connsiteY5" fmla="*/ 1028994 h 1028994"/>
                <a:gd name="connsiteX6" fmla="*/ 339830 w 2124075"/>
                <a:gd name="connsiteY6" fmla="*/ 1028994 h 1028994"/>
                <a:gd name="connsiteX7" fmla="*/ 0 w 2124075"/>
                <a:gd name="connsiteY7" fmla="*/ 689164 h 1028994"/>
                <a:gd name="connsiteX8" fmla="*/ 0 w 2124075"/>
                <a:gd name="connsiteY8" fmla="*/ 564683 h 1028994"/>
                <a:gd name="connsiteX0" fmla="*/ 0 w 2124075"/>
                <a:gd name="connsiteY0" fmla="*/ 578538 h 1042849"/>
                <a:gd name="connsiteX1" fmla="*/ 339830 w 2124075"/>
                <a:gd name="connsiteY1" fmla="*/ 238708 h 1042849"/>
                <a:gd name="connsiteX2" fmla="*/ 1784245 w 2124075"/>
                <a:gd name="connsiteY2" fmla="*/ 13855 h 1042849"/>
                <a:gd name="connsiteX3" fmla="*/ 2124075 w 2124075"/>
                <a:gd name="connsiteY3" fmla="*/ 128833 h 1042849"/>
                <a:gd name="connsiteX4" fmla="*/ 2124075 w 2124075"/>
                <a:gd name="connsiteY4" fmla="*/ 703019 h 1042849"/>
                <a:gd name="connsiteX5" fmla="*/ 1784245 w 2124075"/>
                <a:gd name="connsiteY5" fmla="*/ 1042849 h 1042849"/>
                <a:gd name="connsiteX6" fmla="*/ 339830 w 2124075"/>
                <a:gd name="connsiteY6" fmla="*/ 1042849 h 1042849"/>
                <a:gd name="connsiteX7" fmla="*/ 0 w 2124075"/>
                <a:gd name="connsiteY7" fmla="*/ 703019 h 1042849"/>
                <a:gd name="connsiteX8" fmla="*/ 0 w 2124075"/>
                <a:gd name="connsiteY8" fmla="*/ 578538 h 1042849"/>
                <a:gd name="connsiteX0" fmla="*/ 0 w 2124075"/>
                <a:gd name="connsiteY0" fmla="*/ 173804 h 1042849"/>
                <a:gd name="connsiteX1" fmla="*/ 339830 w 2124075"/>
                <a:gd name="connsiteY1" fmla="*/ 238708 h 1042849"/>
                <a:gd name="connsiteX2" fmla="*/ 1784245 w 2124075"/>
                <a:gd name="connsiteY2" fmla="*/ 13855 h 1042849"/>
                <a:gd name="connsiteX3" fmla="*/ 2124075 w 2124075"/>
                <a:gd name="connsiteY3" fmla="*/ 128833 h 1042849"/>
                <a:gd name="connsiteX4" fmla="*/ 2124075 w 2124075"/>
                <a:gd name="connsiteY4" fmla="*/ 703019 h 1042849"/>
                <a:gd name="connsiteX5" fmla="*/ 1784245 w 2124075"/>
                <a:gd name="connsiteY5" fmla="*/ 1042849 h 1042849"/>
                <a:gd name="connsiteX6" fmla="*/ 339830 w 2124075"/>
                <a:gd name="connsiteY6" fmla="*/ 1042849 h 1042849"/>
                <a:gd name="connsiteX7" fmla="*/ 0 w 2124075"/>
                <a:gd name="connsiteY7" fmla="*/ 703019 h 1042849"/>
                <a:gd name="connsiteX8" fmla="*/ 0 w 2124075"/>
                <a:gd name="connsiteY8" fmla="*/ 173804 h 1042849"/>
                <a:gd name="connsiteX0" fmla="*/ 0 w 2124075"/>
                <a:gd name="connsiteY0" fmla="*/ 173804 h 1042849"/>
                <a:gd name="connsiteX1" fmla="*/ 369811 w 2124075"/>
                <a:gd name="connsiteY1" fmla="*/ 103796 h 1042849"/>
                <a:gd name="connsiteX2" fmla="*/ 1784245 w 2124075"/>
                <a:gd name="connsiteY2" fmla="*/ 13855 h 1042849"/>
                <a:gd name="connsiteX3" fmla="*/ 2124075 w 2124075"/>
                <a:gd name="connsiteY3" fmla="*/ 128833 h 1042849"/>
                <a:gd name="connsiteX4" fmla="*/ 2124075 w 2124075"/>
                <a:gd name="connsiteY4" fmla="*/ 703019 h 1042849"/>
                <a:gd name="connsiteX5" fmla="*/ 1784245 w 2124075"/>
                <a:gd name="connsiteY5" fmla="*/ 1042849 h 1042849"/>
                <a:gd name="connsiteX6" fmla="*/ 339830 w 2124075"/>
                <a:gd name="connsiteY6" fmla="*/ 1042849 h 1042849"/>
                <a:gd name="connsiteX7" fmla="*/ 0 w 2124075"/>
                <a:gd name="connsiteY7" fmla="*/ 703019 h 1042849"/>
                <a:gd name="connsiteX8" fmla="*/ 0 w 2124075"/>
                <a:gd name="connsiteY8" fmla="*/ 173804 h 1042849"/>
                <a:gd name="connsiteX0" fmla="*/ 0 w 2124075"/>
                <a:gd name="connsiteY0" fmla="*/ 173804 h 1042849"/>
                <a:gd name="connsiteX1" fmla="*/ 369811 w 2124075"/>
                <a:gd name="connsiteY1" fmla="*/ 103796 h 1042849"/>
                <a:gd name="connsiteX2" fmla="*/ 1784245 w 2124075"/>
                <a:gd name="connsiteY2" fmla="*/ 13855 h 1042849"/>
                <a:gd name="connsiteX3" fmla="*/ 2124075 w 2124075"/>
                <a:gd name="connsiteY3" fmla="*/ 128833 h 1042849"/>
                <a:gd name="connsiteX4" fmla="*/ 2124075 w 2124075"/>
                <a:gd name="connsiteY4" fmla="*/ 703019 h 1042849"/>
                <a:gd name="connsiteX5" fmla="*/ 1784245 w 2124075"/>
                <a:gd name="connsiteY5" fmla="*/ 1042849 h 1042849"/>
                <a:gd name="connsiteX6" fmla="*/ 339830 w 2124075"/>
                <a:gd name="connsiteY6" fmla="*/ 1042849 h 1042849"/>
                <a:gd name="connsiteX7" fmla="*/ 0 w 2124075"/>
                <a:gd name="connsiteY7" fmla="*/ 703019 h 1042849"/>
                <a:gd name="connsiteX8" fmla="*/ 0 w 2124075"/>
                <a:gd name="connsiteY8" fmla="*/ 173804 h 1042849"/>
                <a:gd name="connsiteX0" fmla="*/ 0 w 2124075"/>
                <a:gd name="connsiteY0" fmla="*/ 173804 h 1042849"/>
                <a:gd name="connsiteX1" fmla="*/ 609654 w 2124075"/>
                <a:gd name="connsiteY1" fmla="*/ 88806 h 1042849"/>
                <a:gd name="connsiteX2" fmla="*/ 1784245 w 2124075"/>
                <a:gd name="connsiteY2" fmla="*/ 13855 h 1042849"/>
                <a:gd name="connsiteX3" fmla="*/ 2124075 w 2124075"/>
                <a:gd name="connsiteY3" fmla="*/ 128833 h 1042849"/>
                <a:gd name="connsiteX4" fmla="*/ 2124075 w 2124075"/>
                <a:gd name="connsiteY4" fmla="*/ 703019 h 1042849"/>
                <a:gd name="connsiteX5" fmla="*/ 1784245 w 2124075"/>
                <a:gd name="connsiteY5" fmla="*/ 1042849 h 1042849"/>
                <a:gd name="connsiteX6" fmla="*/ 339830 w 2124075"/>
                <a:gd name="connsiteY6" fmla="*/ 1042849 h 1042849"/>
                <a:gd name="connsiteX7" fmla="*/ 0 w 2124075"/>
                <a:gd name="connsiteY7" fmla="*/ 703019 h 1042849"/>
                <a:gd name="connsiteX8" fmla="*/ 0 w 2124075"/>
                <a:gd name="connsiteY8" fmla="*/ 173804 h 1042849"/>
                <a:gd name="connsiteX0" fmla="*/ 0 w 2124075"/>
                <a:gd name="connsiteY0" fmla="*/ 173804 h 1042849"/>
                <a:gd name="connsiteX1" fmla="*/ 609654 w 2124075"/>
                <a:gd name="connsiteY1" fmla="*/ 88806 h 1042849"/>
                <a:gd name="connsiteX2" fmla="*/ 1784245 w 2124075"/>
                <a:gd name="connsiteY2" fmla="*/ 13855 h 1042849"/>
                <a:gd name="connsiteX3" fmla="*/ 2124075 w 2124075"/>
                <a:gd name="connsiteY3" fmla="*/ 128833 h 1042849"/>
                <a:gd name="connsiteX4" fmla="*/ 2124075 w 2124075"/>
                <a:gd name="connsiteY4" fmla="*/ 703019 h 1042849"/>
                <a:gd name="connsiteX5" fmla="*/ 1784245 w 2124075"/>
                <a:gd name="connsiteY5" fmla="*/ 1042849 h 1042849"/>
                <a:gd name="connsiteX6" fmla="*/ 339830 w 2124075"/>
                <a:gd name="connsiteY6" fmla="*/ 1042849 h 1042849"/>
                <a:gd name="connsiteX7" fmla="*/ 0 w 2124075"/>
                <a:gd name="connsiteY7" fmla="*/ 703019 h 1042849"/>
                <a:gd name="connsiteX8" fmla="*/ 0 w 2124075"/>
                <a:gd name="connsiteY8" fmla="*/ 173804 h 1042849"/>
                <a:gd name="connsiteX0" fmla="*/ 0 w 2124075"/>
                <a:gd name="connsiteY0" fmla="*/ 173804 h 1042849"/>
                <a:gd name="connsiteX1" fmla="*/ 609654 w 2124075"/>
                <a:gd name="connsiteY1" fmla="*/ 88806 h 1042849"/>
                <a:gd name="connsiteX2" fmla="*/ 1499432 w 2124075"/>
                <a:gd name="connsiteY2" fmla="*/ 13855 h 1042849"/>
                <a:gd name="connsiteX3" fmla="*/ 2124075 w 2124075"/>
                <a:gd name="connsiteY3" fmla="*/ 128833 h 1042849"/>
                <a:gd name="connsiteX4" fmla="*/ 2124075 w 2124075"/>
                <a:gd name="connsiteY4" fmla="*/ 703019 h 1042849"/>
                <a:gd name="connsiteX5" fmla="*/ 1784245 w 2124075"/>
                <a:gd name="connsiteY5" fmla="*/ 1042849 h 1042849"/>
                <a:gd name="connsiteX6" fmla="*/ 339830 w 2124075"/>
                <a:gd name="connsiteY6" fmla="*/ 1042849 h 1042849"/>
                <a:gd name="connsiteX7" fmla="*/ 0 w 2124075"/>
                <a:gd name="connsiteY7" fmla="*/ 703019 h 1042849"/>
                <a:gd name="connsiteX8" fmla="*/ 0 w 2124075"/>
                <a:gd name="connsiteY8" fmla="*/ 173804 h 1042849"/>
                <a:gd name="connsiteX0" fmla="*/ 0 w 2124075"/>
                <a:gd name="connsiteY0" fmla="*/ 167457 h 1036502"/>
                <a:gd name="connsiteX1" fmla="*/ 609654 w 2124075"/>
                <a:gd name="connsiteY1" fmla="*/ 82459 h 1036502"/>
                <a:gd name="connsiteX2" fmla="*/ 1424481 w 2124075"/>
                <a:gd name="connsiteY2" fmla="*/ 22499 h 1036502"/>
                <a:gd name="connsiteX3" fmla="*/ 2124075 w 2124075"/>
                <a:gd name="connsiteY3" fmla="*/ 122486 h 1036502"/>
                <a:gd name="connsiteX4" fmla="*/ 2124075 w 2124075"/>
                <a:gd name="connsiteY4" fmla="*/ 696672 h 1036502"/>
                <a:gd name="connsiteX5" fmla="*/ 1784245 w 2124075"/>
                <a:gd name="connsiteY5" fmla="*/ 1036502 h 1036502"/>
                <a:gd name="connsiteX6" fmla="*/ 339830 w 2124075"/>
                <a:gd name="connsiteY6" fmla="*/ 1036502 h 1036502"/>
                <a:gd name="connsiteX7" fmla="*/ 0 w 2124075"/>
                <a:gd name="connsiteY7" fmla="*/ 696672 h 1036502"/>
                <a:gd name="connsiteX8" fmla="*/ 0 w 2124075"/>
                <a:gd name="connsiteY8" fmla="*/ 167457 h 1036502"/>
                <a:gd name="connsiteX0" fmla="*/ 0 w 2124075"/>
                <a:gd name="connsiteY0" fmla="*/ 196253 h 1065298"/>
                <a:gd name="connsiteX1" fmla="*/ 609654 w 2124075"/>
                <a:gd name="connsiteY1" fmla="*/ 111255 h 1065298"/>
                <a:gd name="connsiteX2" fmla="*/ 1424481 w 2124075"/>
                <a:gd name="connsiteY2" fmla="*/ 51295 h 1065298"/>
                <a:gd name="connsiteX3" fmla="*/ 2124075 w 2124075"/>
                <a:gd name="connsiteY3" fmla="*/ 151282 h 1065298"/>
                <a:gd name="connsiteX4" fmla="*/ 2124075 w 2124075"/>
                <a:gd name="connsiteY4" fmla="*/ 725468 h 1065298"/>
                <a:gd name="connsiteX5" fmla="*/ 1784245 w 2124075"/>
                <a:gd name="connsiteY5" fmla="*/ 1065298 h 1065298"/>
                <a:gd name="connsiteX6" fmla="*/ 339830 w 2124075"/>
                <a:gd name="connsiteY6" fmla="*/ 1065298 h 1065298"/>
                <a:gd name="connsiteX7" fmla="*/ 0 w 2124075"/>
                <a:gd name="connsiteY7" fmla="*/ 725468 h 1065298"/>
                <a:gd name="connsiteX8" fmla="*/ 0 w 2124075"/>
                <a:gd name="connsiteY8" fmla="*/ 196253 h 1065298"/>
                <a:gd name="connsiteX0" fmla="*/ 0 w 2124075"/>
                <a:gd name="connsiteY0" fmla="*/ 271240 h 1140285"/>
                <a:gd name="connsiteX1" fmla="*/ 609654 w 2124075"/>
                <a:gd name="connsiteY1" fmla="*/ 186242 h 1140285"/>
                <a:gd name="connsiteX2" fmla="*/ 1424481 w 2124075"/>
                <a:gd name="connsiteY2" fmla="*/ 126282 h 1140285"/>
                <a:gd name="connsiteX3" fmla="*/ 2124075 w 2124075"/>
                <a:gd name="connsiteY3" fmla="*/ 91358 h 1140285"/>
                <a:gd name="connsiteX4" fmla="*/ 2124075 w 2124075"/>
                <a:gd name="connsiteY4" fmla="*/ 800455 h 1140285"/>
                <a:gd name="connsiteX5" fmla="*/ 1784245 w 2124075"/>
                <a:gd name="connsiteY5" fmla="*/ 1140285 h 1140285"/>
                <a:gd name="connsiteX6" fmla="*/ 339830 w 2124075"/>
                <a:gd name="connsiteY6" fmla="*/ 1140285 h 1140285"/>
                <a:gd name="connsiteX7" fmla="*/ 0 w 2124075"/>
                <a:gd name="connsiteY7" fmla="*/ 800455 h 1140285"/>
                <a:gd name="connsiteX8" fmla="*/ 0 w 2124075"/>
                <a:gd name="connsiteY8" fmla="*/ 271240 h 1140285"/>
                <a:gd name="connsiteX0" fmla="*/ 0 w 2124075"/>
                <a:gd name="connsiteY0" fmla="*/ 224986 h 1094031"/>
                <a:gd name="connsiteX1" fmla="*/ 609654 w 2124075"/>
                <a:gd name="connsiteY1" fmla="*/ 139988 h 1094031"/>
                <a:gd name="connsiteX2" fmla="*/ 1424481 w 2124075"/>
                <a:gd name="connsiteY2" fmla="*/ 80028 h 1094031"/>
                <a:gd name="connsiteX3" fmla="*/ 2124075 w 2124075"/>
                <a:gd name="connsiteY3" fmla="*/ 45104 h 1094031"/>
                <a:gd name="connsiteX4" fmla="*/ 2124075 w 2124075"/>
                <a:gd name="connsiteY4" fmla="*/ 754201 h 1094031"/>
                <a:gd name="connsiteX5" fmla="*/ 1784245 w 2124075"/>
                <a:gd name="connsiteY5" fmla="*/ 1094031 h 1094031"/>
                <a:gd name="connsiteX6" fmla="*/ 339830 w 2124075"/>
                <a:gd name="connsiteY6" fmla="*/ 1094031 h 1094031"/>
                <a:gd name="connsiteX7" fmla="*/ 0 w 2124075"/>
                <a:gd name="connsiteY7" fmla="*/ 754201 h 1094031"/>
                <a:gd name="connsiteX8" fmla="*/ 0 w 2124075"/>
                <a:gd name="connsiteY8" fmla="*/ 224986 h 1094031"/>
                <a:gd name="connsiteX0" fmla="*/ 0 w 2124075"/>
                <a:gd name="connsiteY0" fmla="*/ 224986 h 1094031"/>
                <a:gd name="connsiteX1" fmla="*/ 564684 w 2124075"/>
                <a:gd name="connsiteY1" fmla="*/ 65038 h 1094031"/>
                <a:gd name="connsiteX2" fmla="*/ 1424481 w 2124075"/>
                <a:gd name="connsiteY2" fmla="*/ 80028 h 1094031"/>
                <a:gd name="connsiteX3" fmla="*/ 2124075 w 2124075"/>
                <a:gd name="connsiteY3" fmla="*/ 45104 h 1094031"/>
                <a:gd name="connsiteX4" fmla="*/ 2124075 w 2124075"/>
                <a:gd name="connsiteY4" fmla="*/ 754201 h 1094031"/>
                <a:gd name="connsiteX5" fmla="*/ 1784245 w 2124075"/>
                <a:gd name="connsiteY5" fmla="*/ 1094031 h 1094031"/>
                <a:gd name="connsiteX6" fmla="*/ 339830 w 2124075"/>
                <a:gd name="connsiteY6" fmla="*/ 1094031 h 1094031"/>
                <a:gd name="connsiteX7" fmla="*/ 0 w 2124075"/>
                <a:gd name="connsiteY7" fmla="*/ 754201 h 1094031"/>
                <a:gd name="connsiteX8" fmla="*/ 0 w 2124075"/>
                <a:gd name="connsiteY8" fmla="*/ 224986 h 1094031"/>
                <a:gd name="connsiteX0" fmla="*/ 0 w 2124075"/>
                <a:gd name="connsiteY0" fmla="*/ 224986 h 1094031"/>
                <a:gd name="connsiteX1" fmla="*/ 564684 w 2124075"/>
                <a:gd name="connsiteY1" fmla="*/ 65038 h 1094031"/>
                <a:gd name="connsiteX2" fmla="*/ 1424481 w 2124075"/>
                <a:gd name="connsiteY2" fmla="*/ 80028 h 1094031"/>
                <a:gd name="connsiteX3" fmla="*/ 2124075 w 2124075"/>
                <a:gd name="connsiteY3" fmla="*/ 45104 h 1094031"/>
                <a:gd name="connsiteX4" fmla="*/ 2124075 w 2124075"/>
                <a:gd name="connsiteY4" fmla="*/ 754201 h 1094031"/>
                <a:gd name="connsiteX5" fmla="*/ 1784245 w 2124075"/>
                <a:gd name="connsiteY5" fmla="*/ 1094031 h 1094031"/>
                <a:gd name="connsiteX6" fmla="*/ 339830 w 2124075"/>
                <a:gd name="connsiteY6" fmla="*/ 1094031 h 1094031"/>
                <a:gd name="connsiteX7" fmla="*/ 0 w 2124075"/>
                <a:gd name="connsiteY7" fmla="*/ 754201 h 1094031"/>
                <a:gd name="connsiteX8" fmla="*/ 0 w 2124075"/>
                <a:gd name="connsiteY8" fmla="*/ 224986 h 1094031"/>
                <a:gd name="connsiteX0" fmla="*/ 0 w 2124075"/>
                <a:gd name="connsiteY0" fmla="*/ 224986 h 1094031"/>
                <a:gd name="connsiteX1" fmla="*/ 564684 w 2124075"/>
                <a:gd name="connsiteY1" fmla="*/ 65038 h 1094031"/>
                <a:gd name="connsiteX2" fmla="*/ 1424481 w 2124075"/>
                <a:gd name="connsiteY2" fmla="*/ 80028 h 1094031"/>
                <a:gd name="connsiteX3" fmla="*/ 2124075 w 2124075"/>
                <a:gd name="connsiteY3" fmla="*/ 45104 h 1094031"/>
                <a:gd name="connsiteX4" fmla="*/ 2124075 w 2124075"/>
                <a:gd name="connsiteY4" fmla="*/ 754201 h 1094031"/>
                <a:gd name="connsiteX5" fmla="*/ 1784245 w 2124075"/>
                <a:gd name="connsiteY5" fmla="*/ 1094031 h 1094031"/>
                <a:gd name="connsiteX6" fmla="*/ 339830 w 2124075"/>
                <a:gd name="connsiteY6" fmla="*/ 1094031 h 1094031"/>
                <a:gd name="connsiteX7" fmla="*/ 0 w 2124075"/>
                <a:gd name="connsiteY7" fmla="*/ 754201 h 1094031"/>
                <a:gd name="connsiteX8" fmla="*/ 0 w 2124075"/>
                <a:gd name="connsiteY8" fmla="*/ 224986 h 1094031"/>
                <a:gd name="connsiteX0" fmla="*/ 0 w 2124075"/>
                <a:gd name="connsiteY0" fmla="*/ 224986 h 1094031"/>
                <a:gd name="connsiteX1" fmla="*/ 549694 w 2124075"/>
                <a:gd name="connsiteY1" fmla="*/ 139989 h 1094031"/>
                <a:gd name="connsiteX2" fmla="*/ 1424481 w 2124075"/>
                <a:gd name="connsiteY2" fmla="*/ 80028 h 1094031"/>
                <a:gd name="connsiteX3" fmla="*/ 2124075 w 2124075"/>
                <a:gd name="connsiteY3" fmla="*/ 45104 h 1094031"/>
                <a:gd name="connsiteX4" fmla="*/ 2124075 w 2124075"/>
                <a:gd name="connsiteY4" fmla="*/ 754201 h 1094031"/>
                <a:gd name="connsiteX5" fmla="*/ 1784245 w 2124075"/>
                <a:gd name="connsiteY5" fmla="*/ 1094031 h 1094031"/>
                <a:gd name="connsiteX6" fmla="*/ 339830 w 2124075"/>
                <a:gd name="connsiteY6" fmla="*/ 1094031 h 1094031"/>
                <a:gd name="connsiteX7" fmla="*/ 0 w 2124075"/>
                <a:gd name="connsiteY7" fmla="*/ 754201 h 1094031"/>
                <a:gd name="connsiteX8" fmla="*/ 0 w 2124075"/>
                <a:gd name="connsiteY8" fmla="*/ 224986 h 1094031"/>
                <a:gd name="connsiteX0" fmla="*/ 0 w 2124075"/>
                <a:gd name="connsiteY0" fmla="*/ 314927 h 1094031"/>
                <a:gd name="connsiteX1" fmla="*/ 549694 w 2124075"/>
                <a:gd name="connsiteY1" fmla="*/ 139989 h 1094031"/>
                <a:gd name="connsiteX2" fmla="*/ 1424481 w 2124075"/>
                <a:gd name="connsiteY2" fmla="*/ 80028 h 1094031"/>
                <a:gd name="connsiteX3" fmla="*/ 2124075 w 2124075"/>
                <a:gd name="connsiteY3" fmla="*/ 45104 h 1094031"/>
                <a:gd name="connsiteX4" fmla="*/ 2124075 w 2124075"/>
                <a:gd name="connsiteY4" fmla="*/ 754201 h 1094031"/>
                <a:gd name="connsiteX5" fmla="*/ 1784245 w 2124075"/>
                <a:gd name="connsiteY5" fmla="*/ 1094031 h 1094031"/>
                <a:gd name="connsiteX6" fmla="*/ 339830 w 2124075"/>
                <a:gd name="connsiteY6" fmla="*/ 1094031 h 1094031"/>
                <a:gd name="connsiteX7" fmla="*/ 0 w 2124075"/>
                <a:gd name="connsiteY7" fmla="*/ 754201 h 1094031"/>
                <a:gd name="connsiteX8" fmla="*/ 0 w 2124075"/>
                <a:gd name="connsiteY8" fmla="*/ 314927 h 1094031"/>
                <a:gd name="connsiteX0" fmla="*/ 0 w 2124075"/>
                <a:gd name="connsiteY0" fmla="*/ 320319 h 1099423"/>
                <a:gd name="connsiteX1" fmla="*/ 549694 w 2124075"/>
                <a:gd name="connsiteY1" fmla="*/ 145381 h 1099423"/>
                <a:gd name="connsiteX2" fmla="*/ 1349531 w 2124075"/>
                <a:gd name="connsiteY2" fmla="*/ 70429 h 1099423"/>
                <a:gd name="connsiteX3" fmla="*/ 2124075 w 2124075"/>
                <a:gd name="connsiteY3" fmla="*/ 50496 h 1099423"/>
                <a:gd name="connsiteX4" fmla="*/ 2124075 w 2124075"/>
                <a:gd name="connsiteY4" fmla="*/ 759593 h 1099423"/>
                <a:gd name="connsiteX5" fmla="*/ 1784245 w 2124075"/>
                <a:gd name="connsiteY5" fmla="*/ 1099423 h 1099423"/>
                <a:gd name="connsiteX6" fmla="*/ 339830 w 2124075"/>
                <a:gd name="connsiteY6" fmla="*/ 1099423 h 1099423"/>
                <a:gd name="connsiteX7" fmla="*/ 0 w 2124075"/>
                <a:gd name="connsiteY7" fmla="*/ 759593 h 1099423"/>
                <a:gd name="connsiteX8" fmla="*/ 0 w 2124075"/>
                <a:gd name="connsiteY8" fmla="*/ 320319 h 1099423"/>
                <a:gd name="connsiteX0" fmla="*/ 0 w 2124075"/>
                <a:gd name="connsiteY0" fmla="*/ 341545 h 1120649"/>
                <a:gd name="connsiteX1" fmla="*/ 549694 w 2124075"/>
                <a:gd name="connsiteY1" fmla="*/ 166607 h 1120649"/>
                <a:gd name="connsiteX2" fmla="*/ 1349531 w 2124075"/>
                <a:gd name="connsiteY2" fmla="*/ 91655 h 1120649"/>
                <a:gd name="connsiteX3" fmla="*/ 2124075 w 2124075"/>
                <a:gd name="connsiteY3" fmla="*/ 71722 h 1120649"/>
                <a:gd name="connsiteX4" fmla="*/ 2124075 w 2124075"/>
                <a:gd name="connsiteY4" fmla="*/ 780819 h 1120649"/>
                <a:gd name="connsiteX5" fmla="*/ 1784245 w 2124075"/>
                <a:gd name="connsiteY5" fmla="*/ 1120649 h 1120649"/>
                <a:gd name="connsiteX6" fmla="*/ 339830 w 2124075"/>
                <a:gd name="connsiteY6" fmla="*/ 1120649 h 1120649"/>
                <a:gd name="connsiteX7" fmla="*/ 0 w 2124075"/>
                <a:gd name="connsiteY7" fmla="*/ 780819 h 1120649"/>
                <a:gd name="connsiteX8" fmla="*/ 0 w 2124075"/>
                <a:gd name="connsiteY8" fmla="*/ 341545 h 1120649"/>
                <a:gd name="connsiteX0" fmla="*/ 0 w 2124075"/>
                <a:gd name="connsiteY0" fmla="*/ 398130 h 1177234"/>
                <a:gd name="connsiteX1" fmla="*/ 549694 w 2124075"/>
                <a:gd name="connsiteY1" fmla="*/ 223192 h 1177234"/>
                <a:gd name="connsiteX2" fmla="*/ 1349531 w 2124075"/>
                <a:gd name="connsiteY2" fmla="*/ 148240 h 1177234"/>
                <a:gd name="connsiteX3" fmla="*/ 2124075 w 2124075"/>
                <a:gd name="connsiteY3" fmla="*/ 38366 h 1177234"/>
                <a:gd name="connsiteX4" fmla="*/ 2124075 w 2124075"/>
                <a:gd name="connsiteY4" fmla="*/ 837404 h 1177234"/>
                <a:gd name="connsiteX5" fmla="*/ 1784245 w 2124075"/>
                <a:gd name="connsiteY5" fmla="*/ 1177234 h 1177234"/>
                <a:gd name="connsiteX6" fmla="*/ 339830 w 2124075"/>
                <a:gd name="connsiteY6" fmla="*/ 1177234 h 1177234"/>
                <a:gd name="connsiteX7" fmla="*/ 0 w 2124075"/>
                <a:gd name="connsiteY7" fmla="*/ 837404 h 1177234"/>
                <a:gd name="connsiteX8" fmla="*/ 0 w 2124075"/>
                <a:gd name="connsiteY8" fmla="*/ 398130 h 1177234"/>
                <a:gd name="connsiteX0" fmla="*/ 0 w 2124075"/>
                <a:gd name="connsiteY0" fmla="*/ 371581 h 1150685"/>
                <a:gd name="connsiteX1" fmla="*/ 549694 w 2124075"/>
                <a:gd name="connsiteY1" fmla="*/ 196643 h 1150685"/>
                <a:gd name="connsiteX2" fmla="*/ 1349531 w 2124075"/>
                <a:gd name="connsiteY2" fmla="*/ 121691 h 1150685"/>
                <a:gd name="connsiteX3" fmla="*/ 2124075 w 2124075"/>
                <a:gd name="connsiteY3" fmla="*/ 11817 h 1150685"/>
                <a:gd name="connsiteX4" fmla="*/ 2124075 w 2124075"/>
                <a:gd name="connsiteY4" fmla="*/ 810855 h 1150685"/>
                <a:gd name="connsiteX5" fmla="*/ 1784245 w 2124075"/>
                <a:gd name="connsiteY5" fmla="*/ 1150685 h 1150685"/>
                <a:gd name="connsiteX6" fmla="*/ 339830 w 2124075"/>
                <a:gd name="connsiteY6" fmla="*/ 1150685 h 1150685"/>
                <a:gd name="connsiteX7" fmla="*/ 0 w 2124075"/>
                <a:gd name="connsiteY7" fmla="*/ 810855 h 1150685"/>
                <a:gd name="connsiteX8" fmla="*/ 0 w 2124075"/>
                <a:gd name="connsiteY8" fmla="*/ 371581 h 1150685"/>
                <a:gd name="connsiteX0" fmla="*/ 0 w 2124075"/>
                <a:gd name="connsiteY0" fmla="*/ 371581 h 1150685"/>
                <a:gd name="connsiteX1" fmla="*/ 549694 w 2124075"/>
                <a:gd name="connsiteY1" fmla="*/ 196643 h 1150685"/>
                <a:gd name="connsiteX2" fmla="*/ 1349531 w 2124075"/>
                <a:gd name="connsiteY2" fmla="*/ 121691 h 1150685"/>
                <a:gd name="connsiteX3" fmla="*/ 2124075 w 2124075"/>
                <a:gd name="connsiteY3" fmla="*/ 11817 h 1150685"/>
                <a:gd name="connsiteX4" fmla="*/ 2101505 w 2124075"/>
                <a:gd name="connsiteY4" fmla="*/ 926579 h 1150685"/>
                <a:gd name="connsiteX5" fmla="*/ 1784245 w 2124075"/>
                <a:gd name="connsiteY5" fmla="*/ 1150685 h 1150685"/>
                <a:gd name="connsiteX6" fmla="*/ 339830 w 2124075"/>
                <a:gd name="connsiteY6" fmla="*/ 1150685 h 1150685"/>
                <a:gd name="connsiteX7" fmla="*/ 0 w 2124075"/>
                <a:gd name="connsiteY7" fmla="*/ 810855 h 1150685"/>
                <a:gd name="connsiteX8" fmla="*/ 0 w 2124075"/>
                <a:gd name="connsiteY8" fmla="*/ 371581 h 1150685"/>
                <a:gd name="connsiteX0" fmla="*/ 0 w 2124075"/>
                <a:gd name="connsiteY0" fmla="*/ 371581 h 1150685"/>
                <a:gd name="connsiteX1" fmla="*/ 549694 w 2124075"/>
                <a:gd name="connsiteY1" fmla="*/ 196643 h 1150685"/>
                <a:gd name="connsiteX2" fmla="*/ 1349531 w 2124075"/>
                <a:gd name="connsiteY2" fmla="*/ 121691 h 1150685"/>
                <a:gd name="connsiteX3" fmla="*/ 2124075 w 2124075"/>
                <a:gd name="connsiteY3" fmla="*/ 11817 h 1150685"/>
                <a:gd name="connsiteX4" fmla="*/ 2101505 w 2124075"/>
                <a:gd name="connsiteY4" fmla="*/ 926579 h 1150685"/>
                <a:gd name="connsiteX5" fmla="*/ 1784245 w 2124075"/>
                <a:gd name="connsiteY5" fmla="*/ 1150685 h 1150685"/>
                <a:gd name="connsiteX6" fmla="*/ 339830 w 2124075"/>
                <a:gd name="connsiteY6" fmla="*/ 1150685 h 1150685"/>
                <a:gd name="connsiteX7" fmla="*/ 0 w 2124075"/>
                <a:gd name="connsiteY7" fmla="*/ 939436 h 1150685"/>
                <a:gd name="connsiteX8" fmla="*/ 0 w 2124075"/>
                <a:gd name="connsiteY8" fmla="*/ 371581 h 1150685"/>
                <a:gd name="connsiteX0" fmla="*/ 0 w 2124075"/>
                <a:gd name="connsiteY0" fmla="*/ 371581 h 1150685"/>
                <a:gd name="connsiteX1" fmla="*/ 509202 w 2124075"/>
                <a:gd name="connsiteY1" fmla="*/ 254316 h 1150685"/>
                <a:gd name="connsiteX2" fmla="*/ 1349531 w 2124075"/>
                <a:gd name="connsiteY2" fmla="*/ 121691 h 1150685"/>
                <a:gd name="connsiteX3" fmla="*/ 2124075 w 2124075"/>
                <a:gd name="connsiteY3" fmla="*/ 11817 h 1150685"/>
                <a:gd name="connsiteX4" fmla="*/ 2101505 w 2124075"/>
                <a:gd name="connsiteY4" fmla="*/ 926579 h 1150685"/>
                <a:gd name="connsiteX5" fmla="*/ 1784245 w 2124075"/>
                <a:gd name="connsiteY5" fmla="*/ 1150685 h 1150685"/>
                <a:gd name="connsiteX6" fmla="*/ 339830 w 2124075"/>
                <a:gd name="connsiteY6" fmla="*/ 1150685 h 1150685"/>
                <a:gd name="connsiteX7" fmla="*/ 0 w 2124075"/>
                <a:gd name="connsiteY7" fmla="*/ 939436 h 1150685"/>
                <a:gd name="connsiteX8" fmla="*/ 0 w 2124075"/>
                <a:gd name="connsiteY8" fmla="*/ 371581 h 1150685"/>
                <a:gd name="connsiteX0" fmla="*/ 0 w 2124075"/>
                <a:gd name="connsiteY0" fmla="*/ 233168 h 1150685"/>
                <a:gd name="connsiteX1" fmla="*/ 509202 w 2124075"/>
                <a:gd name="connsiteY1" fmla="*/ 254316 h 1150685"/>
                <a:gd name="connsiteX2" fmla="*/ 1349531 w 2124075"/>
                <a:gd name="connsiteY2" fmla="*/ 121691 h 1150685"/>
                <a:gd name="connsiteX3" fmla="*/ 2124075 w 2124075"/>
                <a:gd name="connsiteY3" fmla="*/ 11817 h 1150685"/>
                <a:gd name="connsiteX4" fmla="*/ 2101505 w 2124075"/>
                <a:gd name="connsiteY4" fmla="*/ 926579 h 1150685"/>
                <a:gd name="connsiteX5" fmla="*/ 1784245 w 2124075"/>
                <a:gd name="connsiteY5" fmla="*/ 1150685 h 1150685"/>
                <a:gd name="connsiteX6" fmla="*/ 339830 w 2124075"/>
                <a:gd name="connsiteY6" fmla="*/ 1150685 h 1150685"/>
                <a:gd name="connsiteX7" fmla="*/ 0 w 2124075"/>
                <a:gd name="connsiteY7" fmla="*/ 939436 h 1150685"/>
                <a:gd name="connsiteX8" fmla="*/ 0 w 2124075"/>
                <a:gd name="connsiteY8" fmla="*/ 233168 h 1150685"/>
                <a:gd name="connsiteX0" fmla="*/ 0 w 2124075"/>
                <a:gd name="connsiteY0" fmla="*/ 233168 h 1150685"/>
                <a:gd name="connsiteX1" fmla="*/ 509202 w 2124075"/>
                <a:gd name="connsiteY1" fmla="*/ 254316 h 1150685"/>
                <a:gd name="connsiteX2" fmla="*/ 1349531 w 2124075"/>
                <a:gd name="connsiteY2" fmla="*/ 121691 h 1150685"/>
                <a:gd name="connsiteX3" fmla="*/ 2124075 w 2124075"/>
                <a:gd name="connsiteY3" fmla="*/ 11817 h 1150685"/>
                <a:gd name="connsiteX4" fmla="*/ 2101505 w 2124075"/>
                <a:gd name="connsiteY4" fmla="*/ 926579 h 1150685"/>
                <a:gd name="connsiteX5" fmla="*/ 1784245 w 2124075"/>
                <a:gd name="connsiteY5" fmla="*/ 1150685 h 1150685"/>
                <a:gd name="connsiteX6" fmla="*/ 339830 w 2124075"/>
                <a:gd name="connsiteY6" fmla="*/ 1150685 h 1150685"/>
                <a:gd name="connsiteX7" fmla="*/ 0 w 2124075"/>
                <a:gd name="connsiteY7" fmla="*/ 939436 h 1150685"/>
                <a:gd name="connsiteX8" fmla="*/ 0 w 2124075"/>
                <a:gd name="connsiteY8" fmla="*/ 233168 h 1150685"/>
                <a:gd name="connsiteX0" fmla="*/ 0 w 2124075"/>
                <a:gd name="connsiteY0" fmla="*/ 233168 h 1150685"/>
                <a:gd name="connsiteX1" fmla="*/ 509202 w 2124075"/>
                <a:gd name="connsiteY1" fmla="*/ 254316 h 1150685"/>
                <a:gd name="connsiteX2" fmla="*/ 1349531 w 2124075"/>
                <a:gd name="connsiteY2" fmla="*/ 121691 h 1150685"/>
                <a:gd name="connsiteX3" fmla="*/ 2124075 w 2124075"/>
                <a:gd name="connsiteY3" fmla="*/ 11817 h 1150685"/>
                <a:gd name="connsiteX4" fmla="*/ 2101505 w 2124075"/>
                <a:gd name="connsiteY4" fmla="*/ 926579 h 1150685"/>
                <a:gd name="connsiteX5" fmla="*/ 1784245 w 2124075"/>
                <a:gd name="connsiteY5" fmla="*/ 1150685 h 1150685"/>
                <a:gd name="connsiteX6" fmla="*/ 339830 w 2124075"/>
                <a:gd name="connsiteY6" fmla="*/ 1150685 h 1150685"/>
                <a:gd name="connsiteX7" fmla="*/ 0 w 2124075"/>
                <a:gd name="connsiteY7" fmla="*/ 939436 h 1150685"/>
                <a:gd name="connsiteX8" fmla="*/ 0 w 2124075"/>
                <a:gd name="connsiteY8" fmla="*/ 233168 h 1150685"/>
                <a:gd name="connsiteX0" fmla="*/ 0 w 2124075"/>
                <a:gd name="connsiteY0" fmla="*/ 226329 h 1143846"/>
                <a:gd name="connsiteX1" fmla="*/ 509202 w 2124075"/>
                <a:gd name="connsiteY1" fmla="*/ 247477 h 1143846"/>
                <a:gd name="connsiteX2" fmla="*/ 1329285 w 2124075"/>
                <a:gd name="connsiteY2" fmla="*/ 172524 h 1143846"/>
                <a:gd name="connsiteX3" fmla="*/ 2124075 w 2124075"/>
                <a:gd name="connsiteY3" fmla="*/ 4978 h 1143846"/>
                <a:gd name="connsiteX4" fmla="*/ 2101505 w 2124075"/>
                <a:gd name="connsiteY4" fmla="*/ 919740 h 1143846"/>
                <a:gd name="connsiteX5" fmla="*/ 1784245 w 2124075"/>
                <a:gd name="connsiteY5" fmla="*/ 1143846 h 1143846"/>
                <a:gd name="connsiteX6" fmla="*/ 339830 w 2124075"/>
                <a:gd name="connsiteY6" fmla="*/ 1143846 h 1143846"/>
                <a:gd name="connsiteX7" fmla="*/ 0 w 2124075"/>
                <a:gd name="connsiteY7" fmla="*/ 932597 h 1143846"/>
                <a:gd name="connsiteX8" fmla="*/ 0 w 2124075"/>
                <a:gd name="connsiteY8" fmla="*/ 226329 h 1143846"/>
                <a:gd name="connsiteX0" fmla="*/ 0 w 2124075"/>
                <a:gd name="connsiteY0" fmla="*/ 223899 h 1141416"/>
                <a:gd name="connsiteX1" fmla="*/ 509202 w 2124075"/>
                <a:gd name="connsiteY1" fmla="*/ 245047 h 1141416"/>
                <a:gd name="connsiteX2" fmla="*/ 1329285 w 2124075"/>
                <a:gd name="connsiteY2" fmla="*/ 170094 h 1141416"/>
                <a:gd name="connsiteX3" fmla="*/ 2124075 w 2124075"/>
                <a:gd name="connsiteY3" fmla="*/ 2548 h 1141416"/>
                <a:gd name="connsiteX4" fmla="*/ 2101505 w 2124075"/>
                <a:gd name="connsiteY4" fmla="*/ 917310 h 1141416"/>
                <a:gd name="connsiteX5" fmla="*/ 1784245 w 2124075"/>
                <a:gd name="connsiteY5" fmla="*/ 1141416 h 1141416"/>
                <a:gd name="connsiteX6" fmla="*/ 339830 w 2124075"/>
                <a:gd name="connsiteY6" fmla="*/ 1141416 h 1141416"/>
                <a:gd name="connsiteX7" fmla="*/ 0 w 2124075"/>
                <a:gd name="connsiteY7" fmla="*/ 930167 h 1141416"/>
                <a:gd name="connsiteX8" fmla="*/ 0 w 2124075"/>
                <a:gd name="connsiteY8" fmla="*/ 223899 h 1141416"/>
                <a:gd name="connsiteX0" fmla="*/ 0 w 2124075"/>
                <a:gd name="connsiteY0" fmla="*/ 223899 h 1141416"/>
                <a:gd name="connsiteX1" fmla="*/ 509202 w 2124075"/>
                <a:gd name="connsiteY1" fmla="*/ 245047 h 1141416"/>
                <a:gd name="connsiteX2" fmla="*/ 1329285 w 2124075"/>
                <a:gd name="connsiteY2" fmla="*/ 170094 h 1141416"/>
                <a:gd name="connsiteX3" fmla="*/ 2124075 w 2124075"/>
                <a:gd name="connsiteY3" fmla="*/ 2548 h 1141416"/>
                <a:gd name="connsiteX4" fmla="*/ 2101505 w 2124075"/>
                <a:gd name="connsiteY4" fmla="*/ 917310 h 1141416"/>
                <a:gd name="connsiteX5" fmla="*/ 1784245 w 2124075"/>
                <a:gd name="connsiteY5" fmla="*/ 1141416 h 1141416"/>
                <a:gd name="connsiteX6" fmla="*/ 339830 w 2124075"/>
                <a:gd name="connsiteY6" fmla="*/ 1141416 h 1141416"/>
                <a:gd name="connsiteX7" fmla="*/ 0 w 2124075"/>
                <a:gd name="connsiteY7" fmla="*/ 930167 h 1141416"/>
                <a:gd name="connsiteX8" fmla="*/ 0 w 2124075"/>
                <a:gd name="connsiteY8" fmla="*/ 223899 h 1141416"/>
                <a:gd name="connsiteX0" fmla="*/ 0 w 2124075"/>
                <a:gd name="connsiteY0" fmla="*/ 135236 h 1052753"/>
                <a:gd name="connsiteX1" fmla="*/ 509202 w 2124075"/>
                <a:gd name="connsiteY1" fmla="*/ 156384 h 1052753"/>
                <a:gd name="connsiteX2" fmla="*/ 1329285 w 2124075"/>
                <a:gd name="connsiteY2" fmla="*/ 81431 h 1052753"/>
                <a:gd name="connsiteX3" fmla="*/ 2124075 w 2124075"/>
                <a:gd name="connsiteY3" fmla="*/ 6161 h 1052753"/>
                <a:gd name="connsiteX4" fmla="*/ 2101505 w 2124075"/>
                <a:gd name="connsiteY4" fmla="*/ 828647 h 1052753"/>
                <a:gd name="connsiteX5" fmla="*/ 1784245 w 2124075"/>
                <a:gd name="connsiteY5" fmla="*/ 1052753 h 1052753"/>
                <a:gd name="connsiteX6" fmla="*/ 339830 w 2124075"/>
                <a:gd name="connsiteY6" fmla="*/ 1052753 h 1052753"/>
                <a:gd name="connsiteX7" fmla="*/ 0 w 2124075"/>
                <a:gd name="connsiteY7" fmla="*/ 841504 h 1052753"/>
                <a:gd name="connsiteX8" fmla="*/ 0 w 2124075"/>
                <a:gd name="connsiteY8" fmla="*/ 135236 h 1052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24075" h="1052753">
                  <a:moveTo>
                    <a:pt x="0" y="135236"/>
                  </a:moveTo>
                  <a:cubicBezTo>
                    <a:pt x="0" y="97501"/>
                    <a:pt x="321519" y="111414"/>
                    <a:pt x="509202" y="156384"/>
                  </a:cubicBezTo>
                  <a:cubicBezTo>
                    <a:pt x="935971" y="135605"/>
                    <a:pt x="847813" y="207098"/>
                    <a:pt x="1329285" y="81431"/>
                  </a:cubicBezTo>
                  <a:cubicBezTo>
                    <a:pt x="1813073" y="27260"/>
                    <a:pt x="2124075" y="-16631"/>
                    <a:pt x="2124075" y="6161"/>
                  </a:cubicBezTo>
                  <a:lnTo>
                    <a:pt x="2101505" y="828647"/>
                  </a:lnTo>
                  <a:cubicBezTo>
                    <a:pt x="2101505" y="1016330"/>
                    <a:pt x="1971928" y="1052753"/>
                    <a:pt x="1784245" y="1052753"/>
                  </a:cubicBezTo>
                  <a:lnTo>
                    <a:pt x="339830" y="1052753"/>
                  </a:lnTo>
                  <a:cubicBezTo>
                    <a:pt x="152147" y="1052753"/>
                    <a:pt x="0" y="1029187"/>
                    <a:pt x="0" y="841504"/>
                  </a:cubicBezTo>
                  <a:lnTo>
                    <a:pt x="0" y="135236"/>
                  </a:lnTo>
                  <a:close/>
                </a:path>
              </a:pathLst>
            </a:custGeom>
            <a:gradFill flip="none" rotWithShape="1">
              <a:gsLst>
                <a:gs pos="18000">
                  <a:srgbClr val="119707"/>
                </a:gs>
                <a:gs pos="67000">
                  <a:srgbClr val="8AD53F"/>
                </a:gs>
                <a:gs pos="100000">
                  <a:srgbClr val="BCEB6F"/>
                </a:gs>
              </a:gsLst>
              <a:lin ang="5400000" scaled="1"/>
              <a:tileRect/>
            </a:gra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5" name="圆角矩形 24"/>
            <p:cNvSpPr/>
            <p:nvPr/>
          </p:nvSpPr>
          <p:spPr>
            <a:xfrm rot="16200000">
              <a:off x="1693624" y="2210911"/>
              <a:ext cx="502878" cy="778817"/>
            </a:xfrm>
            <a:prstGeom prst="round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6" name="Freeform 7"/>
            <p:cNvSpPr>
              <a:spLocks/>
            </p:cNvSpPr>
            <p:nvPr/>
          </p:nvSpPr>
          <p:spPr bwMode="auto">
            <a:xfrm>
              <a:off x="1067113" y="2661063"/>
              <a:ext cx="1755900" cy="2149599"/>
            </a:xfrm>
            <a:custGeom>
              <a:avLst/>
              <a:gdLst>
                <a:gd name="T0" fmla="*/ 682 w 796"/>
                <a:gd name="T1" fmla="*/ 165 h 975"/>
                <a:gd name="T2" fmla="*/ 639 w 796"/>
                <a:gd name="T3" fmla="*/ 165 h 975"/>
                <a:gd name="T4" fmla="*/ 639 w 796"/>
                <a:gd name="T5" fmla="*/ 165 h 975"/>
                <a:gd name="T6" fmla="*/ 587 w 796"/>
                <a:gd name="T7" fmla="*/ 117 h 975"/>
                <a:gd name="T8" fmla="*/ 588 w 796"/>
                <a:gd name="T9" fmla="*/ 0 h 975"/>
                <a:gd name="T10" fmla="*/ 212 w 796"/>
                <a:gd name="T11" fmla="*/ 0 h 975"/>
                <a:gd name="T12" fmla="*/ 210 w 796"/>
                <a:gd name="T13" fmla="*/ 104 h 975"/>
                <a:gd name="T14" fmla="*/ 165 w 796"/>
                <a:gd name="T15" fmla="*/ 165 h 975"/>
                <a:gd name="T16" fmla="*/ 165 w 796"/>
                <a:gd name="T17" fmla="*/ 165 h 975"/>
                <a:gd name="T18" fmla="*/ 114 w 796"/>
                <a:gd name="T19" fmla="*/ 165 h 975"/>
                <a:gd name="T20" fmla="*/ 0 w 796"/>
                <a:gd name="T21" fmla="*/ 287 h 975"/>
                <a:gd name="T22" fmla="*/ 0 w 796"/>
                <a:gd name="T23" fmla="*/ 853 h 975"/>
                <a:gd name="T24" fmla="*/ 114 w 796"/>
                <a:gd name="T25" fmla="*/ 975 h 975"/>
                <a:gd name="T26" fmla="*/ 682 w 796"/>
                <a:gd name="T27" fmla="*/ 975 h 975"/>
                <a:gd name="T28" fmla="*/ 796 w 796"/>
                <a:gd name="T29" fmla="*/ 853 h 975"/>
                <a:gd name="T30" fmla="*/ 796 w 796"/>
                <a:gd name="T31" fmla="*/ 287 h 975"/>
                <a:gd name="T32" fmla="*/ 682 w 796"/>
                <a:gd name="T33" fmla="*/ 165 h 9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96" h="975">
                  <a:moveTo>
                    <a:pt x="682" y="165"/>
                  </a:moveTo>
                  <a:cubicBezTo>
                    <a:pt x="639" y="165"/>
                    <a:pt x="639" y="165"/>
                    <a:pt x="639" y="165"/>
                  </a:cubicBezTo>
                  <a:cubicBezTo>
                    <a:pt x="639" y="165"/>
                    <a:pt x="639" y="165"/>
                    <a:pt x="639" y="165"/>
                  </a:cubicBezTo>
                  <a:cubicBezTo>
                    <a:pt x="604" y="162"/>
                    <a:pt x="587" y="153"/>
                    <a:pt x="587" y="117"/>
                  </a:cubicBezTo>
                  <a:cubicBezTo>
                    <a:pt x="588" y="0"/>
                    <a:pt x="588" y="0"/>
                    <a:pt x="588" y="0"/>
                  </a:cubicBezTo>
                  <a:cubicBezTo>
                    <a:pt x="212" y="0"/>
                    <a:pt x="212" y="0"/>
                    <a:pt x="212" y="0"/>
                  </a:cubicBezTo>
                  <a:cubicBezTo>
                    <a:pt x="210" y="104"/>
                    <a:pt x="210" y="104"/>
                    <a:pt x="210" y="104"/>
                  </a:cubicBezTo>
                  <a:cubicBezTo>
                    <a:pt x="210" y="140"/>
                    <a:pt x="196" y="162"/>
                    <a:pt x="165" y="165"/>
                  </a:cubicBezTo>
                  <a:cubicBezTo>
                    <a:pt x="165" y="165"/>
                    <a:pt x="165" y="165"/>
                    <a:pt x="165" y="165"/>
                  </a:cubicBezTo>
                  <a:cubicBezTo>
                    <a:pt x="114" y="165"/>
                    <a:pt x="114" y="165"/>
                    <a:pt x="114" y="165"/>
                  </a:cubicBezTo>
                  <a:cubicBezTo>
                    <a:pt x="51" y="165"/>
                    <a:pt x="0" y="220"/>
                    <a:pt x="0" y="287"/>
                  </a:cubicBezTo>
                  <a:cubicBezTo>
                    <a:pt x="0" y="853"/>
                    <a:pt x="0" y="853"/>
                    <a:pt x="0" y="853"/>
                  </a:cubicBezTo>
                  <a:cubicBezTo>
                    <a:pt x="0" y="920"/>
                    <a:pt x="51" y="975"/>
                    <a:pt x="114" y="975"/>
                  </a:cubicBezTo>
                  <a:cubicBezTo>
                    <a:pt x="682" y="975"/>
                    <a:pt x="682" y="975"/>
                    <a:pt x="682" y="975"/>
                  </a:cubicBezTo>
                  <a:cubicBezTo>
                    <a:pt x="745" y="975"/>
                    <a:pt x="796" y="920"/>
                    <a:pt x="796" y="853"/>
                  </a:cubicBezTo>
                  <a:cubicBezTo>
                    <a:pt x="796" y="287"/>
                    <a:pt x="796" y="287"/>
                    <a:pt x="796" y="287"/>
                  </a:cubicBezTo>
                  <a:cubicBezTo>
                    <a:pt x="796" y="220"/>
                    <a:pt x="745" y="165"/>
                    <a:pt x="682" y="165"/>
                  </a:cubicBezTo>
                  <a:close/>
                </a:path>
              </a:pathLst>
            </a:custGeom>
            <a:noFill/>
            <a:ln w="76200" cap="flat">
              <a:solidFill>
                <a:schemeClr val="bg1">
                  <a:lumMod val="7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" name="圆角矩形 26"/>
            <p:cNvSpPr/>
            <p:nvPr/>
          </p:nvSpPr>
          <p:spPr>
            <a:xfrm>
              <a:off x="1361250" y="2570113"/>
              <a:ext cx="1190531" cy="134765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5" name="组合 27"/>
          <p:cNvGrpSpPr/>
          <p:nvPr/>
        </p:nvGrpSpPr>
        <p:grpSpPr>
          <a:xfrm>
            <a:off x="8544271" y="2420888"/>
            <a:ext cx="1410746" cy="1977872"/>
            <a:chOff x="1067112" y="2348881"/>
            <a:chExt cx="1755901" cy="2461781"/>
          </a:xfrm>
        </p:grpSpPr>
        <p:sp>
          <p:nvSpPr>
            <p:cNvPr id="29" name="圆角矩形 12"/>
            <p:cNvSpPr/>
            <p:nvPr/>
          </p:nvSpPr>
          <p:spPr>
            <a:xfrm flipH="1">
              <a:off x="1067112" y="3975815"/>
              <a:ext cx="1755900" cy="834847"/>
            </a:xfrm>
            <a:custGeom>
              <a:avLst/>
              <a:gdLst>
                <a:gd name="connsiteX0" fmla="*/ 0 w 2124075"/>
                <a:gd name="connsiteY0" fmla="*/ 339830 h 804141"/>
                <a:gd name="connsiteX1" fmla="*/ 339830 w 2124075"/>
                <a:gd name="connsiteY1" fmla="*/ 0 h 804141"/>
                <a:gd name="connsiteX2" fmla="*/ 1784245 w 2124075"/>
                <a:gd name="connsiteY2" fmla="*/ 0 h 804141"/>
                <a:gd name="connsiteX3" fmla="*/ 2124075 w 2124075"/>
                <a:gd name="connsiteY3" fmla="*/ 339830 h 804141"/>
                <a:gd name="connsiteX4" fmla="*/ 2124075 w 2124075"/>
                <a:gd name="connsiteY4" fmla="*/ 464311 h 804141"/>
                <a:gd name="connsiteX5" fmla="*/ 1784245 w 2124075"/>
                <a:gd name="connsiteY5" fmla="*/ 804141 h 804141"/>
                <a:gd name="connsiteX6" fmla="*/ 339830 w 2124075"/>
                <a:gd name="connsiteY6" fmla="*/ 804141 h 804141"/>
                <a:gd name="connsiteX7" fmla="*/ 0 w 2124075"/>
                <a:gd name="connsiteY7" fmla="*/ 464311 h 804141"/>
                <a:gd name="connsiteX8" fmla="*/ 0 w 2124075"/>
                <a:gd name="connsiteY8" fmla="*/ 339830 h 804141"/>
                <a:gd name="connsiteX0" fmla="*/ 0 w 2124075"/>
                <a:gd name="connsiteY0" fmla="*/ 564683 h 1028994"/>
                <a:gd name="connsiteX1" fmla="*/ 339830 w 2124075"/>
                <a:gd name="connsiteY1" fmla="*/ 224853 h 1028994"/>
                <a:gd name="connsiteX2" fmla="*/ 1784245 w 2124075"/>
                <a:gd name="connsiteY2" fmla="*/ 0 h 1028994"/>
                <a:gd name="connsiteX3" fmla="*/ 2124075 w 2124075"/>
                <a:gd name="connsiteY3" fmla="*/ 564683 h 1028994"/>
                <a:gd name="connsiteX4" fmla="*/ 2124075 w 2124075"/>
                <a:gd name="connsiteY4" fmla="*/ 689164 h 1028994"/>
                <a:gd name="connsiteX5" fmla="*/ 1784245 w 2124075"/>
                <a:gd name="connsiteY5" fmla="*/ 1028994 h 1028994"/>
                <a:gd name="connsiteX6" fmla="*/ 339830 w 2124075"/>
                <a:gd name="connsiteY6" fmla="*/ 1028994 h 1028994"/>
                <a:gd name="connsiteX7" fmla="*/ 0 w 2124075"/>
                <a:gd name="connsiteY7" fmla="*/ 689164 h 1028994"/>
                <a:gd name="connsiteX8" fmla="*/ 0 w 2124075"/>
                <a:gd name="connsiteY8" fmla="*/ 564683 h 1028994"/>
                <a:gd name="connsiteX0" fmla="*/ 0 w 2124075"/>
                <a:gd name="connsiteY0" fmla="*/ 564683 h 1028994"/>
                <a:gd name="connsiteX1" fmla="*/ 339830 w 2124075"/>
                <a:gd name="connsiteY1" fmla="*/ 224853 h 1028994"/>
                <a:gd name="connsiteX2" fmla="*/ 1784245 w 2124075"/>
                <a:gd name="connsiteY2" fmla="*/ 0 h 1028994"/>
                <a:gd name="connsiteX3" fmla="*/ 2124075 w 2124075"/>
                <a:gd name="connsiteY3" fmla="*/ 564683 h 1028994"/>
                <a:gd name="connsiteX4" fmla="*/ 2124075 w 2124075"/>
                <a:gd name="connsiteY4" fmla="*/ 689164 h 1028994"/>
                <a:gd name="connsiteX5" fmla="*/ 1784245 w 2124075"/>
                <a:gd name="connsiteY5" fmla="*/ 1028994 h 1028994"/>
                <a:gd name="connsiteX6" fmla="*/ 339830 w 2124075"/>
                <a:gd name="connsiteY6" fmla="*/ 1028994 h 1028994"/>
                <a:gd name="connsiteX7" fmla="*/ 0 w 2124075"/>
                <a:gd name="connsiteY7" fmla="*/ 689164 h 1028994"/>
                <a:gd name="connsiteX8" fmla="*/ 0 w 2124075"/>
                <a:gd name="connsiteY8" fmla="*/ 564683 h 1028994"/>
                <a:gd name="connsiteX0" fmla="*/ 0 w 2124075"/>
                <a:gd name="connsiteY0" fmla="*/ 578538 h 1042849"/>
                <a:gd name="connsiteX1" fmla="*/ 339830 w 2124075"/>
                <a:gd name="connsiteY1" fmla="*/ 238708 h 1042849"/>
                <a:gd name="connsiteX2" fmla="*/ 1784245 w 2124075"/>
                <a:gd name="connsiteY2" fmla="*/ 13855 h 1042849"/>
                <a:gd name="connsiteX3" fmla="*/ 2124075 w 2124075"/>
                <a:gd name="connsiteY3" fmla="*/ 128833 h 1042849"/>
                <a:gd name="connsiteX4" fmla="*/ 2124075 w 2124075"/>
                <a:gd name="connsiteY4" fmla="*/ 703019 h 1042849"/>
                <a:gd name="connsiteX5" fmla="*/ 1784245 w 2124075"/>
                <a:gd name="connsiteY5" fmla="*/ 1042849 h 1042849"/>
                <a:gd name="connsiteX6" fmla="*/ 339830 w 2124075"/>
                <a:gd name="connsiteY6" fmla="*/ 1042849 h 1042849"/>
                <a:gd name="connsiteX7" fmla="*/ 0 w 2124075"/>
                <a:gd name="connsiteY7" fmla="*/ 703019 h 1042849"/>
                <a:gd name="connsiteX8" fmla="*/ 0 w 2124075"/>
                <a:gd name="connsiteY8" fmla="*/ 578538 h 1042849"/>
                <a:gd name="connsiteX0" fmla="*/ 0 w 2124075"/>
                <a:gd name="connsiteY0" fmla="*/ 173804 h 1042849"/>
                <a:gd name="connsiteX1" fmla="*/ 339830 w 2124075"/>
                <a:gd name="connsiteY1" fmla="*/ 238708 h 1042849"/>
                <a:gd name="connsiteX2" fmla="*/ 1784245 w 2124075"/>
                <a:gd name="connsiteY2" fmla="*/ 13855 h 1042849"/>
                <a:gd name="connsiteX3" fmla="*/ 2124075 w 2124075"/>
                <a:gd name="connsiteY3" fmla="*/ 128833 h 1042849"/>
                <a:gd name="connsiteX4" fmla="*/ 2124075 w 2124075"/>
                <a:gd name="connsiteY4" fmla="*/ 703019 h 1042849"/>
                <a:gd name="connsiteX5" fmla="*/ 1784245 w 2124075"/>
                <a:gd name="connsiteY5" fmla="*/ 1042849 h 1042849"/>
                <a:gd name="connsiteX6" fmla="*/ 339830 w 2124075"/>
                <a:gd name="connsiteY6" fmla="*/ 1042849 h 1042849"/>
                <a:gd name="connsiteX7" fmla="*/ 0 w 2124075"/>
                <a:gd name="connsiteY7" fmla="*/ 703019 h 1042849"/>
                <a:gd name="connsiteX8" fmla="*/ 0 w 2124075"/>
                <a:gd name="connsiteY8" fmla="*/ 173804 h 1042849"/>
                <a:gd name="connsiteX0" fmla="*/ 0 w 2124075"/>
                <a:gd name="connsiteY0" fmla="*/ 173804 h 1042849"/>
                <a:gd name="connsiteX1" fmla="*/ 369811 w 2124075"/>
                <a:gd name="connsiteY1" fmla="*/ 103796 h 1042849"/>
                <a:gd name="connsiteX2" fmla="*/ 1784245 w 2124075"/>
                <a:gd name="connsiteY2" fmla="*/ 13855 h 1042849"/>
                <a:gd name="connsiteX3" fmla="*/ 2124075 w 2124075"/>
                <a:gd name="connsiteY3" fmla="*/ 128833 h 1042849"/>
                <a:gd name="connsiteX4" fmla="*/ 2124075 w 2124075"/>
                <a:gd name="connsiteY4" fmla="*/ 703019 h 1042849"/>
                <a:gd name="connsiteX5" fmla="*/ 1784245 w 2124075"/>
                <a:gd name="connsiteY5" fmla="*/ 1042849 h 1042849"/>
                <a:gd name="connsiteX6" fmla="*/ 339830 w 2124075"/>
                <a:gd name="connsiteY6" fmla="*/ 1042849 h 1042849"/>
                <a:gd name="connsiteX7" fmla="*/ 0 w 2124075"/>
                <a:gd name="connsiteY7" fmla="*/ 703019 h 1042849"/>
                <a:gd name="connsiteX8" fmla="*/ 0 w 2124075"/>
                <a:gd name="connsiteY8" fmla="*/ 173804 h 1042849"/>
                <a:gd name="connsiteX0" fmla="*/ 0 w 2124075"/>
                <a:gd name="connsiteY0" fmla="*/ 173804 h 1042849"/>
                <a:gd name="connsiteX1" fmla="*/ 369811 w 2124075"/>
                <a:gd name="connsiteY1" fmla="*/ 103796 h 1042849"/>
                <a:gd name="connsiteX2" fmla="*/ 1784245 w 2124075"/>
                <a:gd name="connsiteY2" fmla="*/ 13855 h 1042849"/>
                <a:gd name="connsiteX3" fmla="*/ 2124075 w 2124075"/>
                <a:gd name="connsiteY3" fmla="*/ 128833 h 1042849"/>
                <a:gd name="connsiteX4" fmla="*/ 2124075 w 2124075"/>
                <a:gd name="connsiteY4" fmla="*/ 703019 h 1042849"/>
                <a:gd name="connsiteX5" fmla="*/ 1784245 w 2124075"/>
                <a:gd name="connsiteY5" fmla="*/ 1042849 h 1042849"/>
                <a:gd name="connsiteX6" fmla="*/ 339830 w 2124075"/>
                <a:gd name="connsiteY6" fmla="*/ 1042849 h 1042849"/>
                <a:gd name="connsiteX7" fmla="*/ 0 w 2124075"/>
                <a:gd name="connsiteY7" fmla="*/ 703019 h 1042849"/>
                <a:gd name="connsiteX8" fmla="*/ 0 w 2124075"/>
                <a:gd name="connsiteY8" fmla="*/ 173804 h 1042849"/>
                <a:gd name="connsiteX0" fmla="*/ 0 w 2124075"/>
                <a:gd name="connsiteY0" fmla="*/ 173804 h 1042849"/>
                <a:gd name="connsiteX1" fmla="*/ 609654 w 2124075"/>
                <a:gd name="connsiteY1" fmla="*/ 88806 h 1042849"/>
                <a:gd name="connsiteX2" fmla="*/ 1784245 w 2124075"/>
                <a:gd name="connsiteY2" fmla="*/ 13855 h 1042849"/>
                <a:gd name="connsiteX3" fmla="*/ 2124075 w 2124075"/>
                <a:gd name="connsiteY3" fmla="*/ 128833 h 1042849"/>
                <a:gd name="connsiteX4" fmla="*/ 2124075 w 2124075"/>
                <a:gd name="connsiteY4" fmla="*/ 703019 h 1042849"/>
                <a:gd name="connsiteX5" fmla="*/ 1784245 w 2124075"/>
                <a:gd name="connsiteY5" fmla="*/ 1042849 h 1042849"/>
                <a:gd name="connsiteX6" fmla="*/ 339830 w 2124075"/>
                <a:gd name="connsiteY6" fmla="*/ 1042849 h 1042849"/>
                <a:gd name="connsiteX7" fmla="*/ 0 w 2124075"/>
                <a:gd name="connsiteY7" fmla="*/ 703019 h 1042849"/>
                <a:gd name="connsiteX8" fmla="*/ 0 w 2124075"/>
                <a:gd name="connsiteY8" fmla="*/ 173804 h 1042849"/>
                <a:gd name="connsiteX0" fmla="*/ 0 w 2124075"/>
                <a:gd name="connsiteY0" fmla="*/ 173804 h 1042849"/>
                <a:gd name="connsiteX1" fmla="*/ 609654 w 2124075"/>
                <a:gd name="connsiteY1" fmla="*/ 88806 h 1042849"/>
                <a:gd name="connsiteX2" fmla="*/ 1784245 w 2124075"/>
                <a:gd name="connsiteY2" fmla="*/ 13855 h 1042849"/>
                <a:gd name="connsiteX3" fmla="*/ 2124075 w 2124075"/>
                <a:gd name="connsiteY3" fmla="*/ 128833 h 1042849"/>
                <a:gd name="connsiteX4" fmla="*/ 2124075 w 2124075"/>
                <a:gd name="connsiteY4" fmla="*/ 703019 h 1042849"/>
                <a:gd name="connsiteX5" fmla="*/ 1784245 w 2124075"/>
                <a:gd name="connsiteY5" fmla="*/ 1042849 h 1042849"/>
                <a:gd name="connsiteX6" fmla="*/ 339830 w 2124075"/>
                <a:gd name="connsiteY6" fmla="*/ 1042849 h 1042849"/>
                <a:gd name="connsiteX7" fmla="*/ 0 w 2124075"/>
                <a:gd name="connsiteY7" fmla="*/ 703019 h 1042849"/>
                <a:gd name="connsiteX8" fmla="*/ 0 w 2124075"/>
                <a:gd name="connsiteY8" fmla="*/ 173804 h 1042849"/>
                <a:gd name="connsiteX0" fmla="*/ 0 w 2124075"/>
                <a:gd name="connsiteY0" fmla="*/ 173804 h 1042849"/>
                <a:gd name="connsiteX1" fmla="*/ 609654 w 2124075"/>
                <a:gd name="connsiteY1" fmla="*/ 88806 h 1042849"/>
                <a:gd name="connsiteX2" fmla="*/ 1499432 w 2124075"/>
                <a:gd name="connsiteY2" fmla="*/ 13855 h 1042849"/>
                <a:gd name="connsiteX3" fmla="*/ 2124075 w 2124075"/>
                <a:gd name="connsiteY3" fmla="*/ 128833 h 1042849"/>
                <a:gd name="connsiteX4" fmla="*/ 2124075 w 2124075"/>
                <a:gd name="connsiteY4" fmla="*/ 703019 h 1042849"/>
                <a:gd name="connsiteX5" fmla="*/ 1784245 w 2124075"/>
                <a:gd name="connsiteY5" fmla="*/ 1042849 h 1042849"/>
                <a:gd name="connsiteX6" fmla="*/ 339830 w 2124075"/>
                <a:gd name="connsiteY6" fmla="*/ 1042849 h 1042849"/>
                <a:gd name="connsiteX7" fmla="*/ 0 w 2124075"/>
                <a:gd name="connsiteY7" fmla="*/ 703019 h 1042849"/>
                <a:gd name="connsiteX8" fmla="*/ 0 w 2124075"/>
                <a:gd name="connsiteY8" fmla="*/ 173804 h 1042849"/>
                <a:gd name="connsiteX0" fmla="*/ 0 w 2124075"/>
                <a:gd name="connsiteY0" fmla="*/ 167457 h 1036502"/>
                <a:gd name="connsiteX1" fmla="*/ 609654 w 2124075"/>
                <a:gd name="connsiteY1" fmla="*/ 82459 h 1036502"/>
                <a:gd name="connsiteX2" fmla="*/ 1424481 w 2124075"/>
                <a:gd name="connsiteY2" fmla="*/ 22499 h 1036502"/>
                <a:gd name="connsiteX3" fmla="*/ 2124075 w 2124075"/>
                <a:gd name="connsiteY3" fmla="*/ 122486 h 1036502"/>
                <a:gd name="connsiteX4" fmla="*/ 2124075 w 2124075"/>
                <a:gd name="connsiteY4" fmla="*/ 696672 h 1036502"/>
                <a:gd name="connsiteX5" fmla="*/ 1784245 w 2124075"/>
                <a:gd name="connsiteY5" fmla="*/ 1036502 h 1036502"/>
                <a:gd name="connsiteX6" fmla="*/ 339830 w 2124075"/>
                <a:gd name="connsiteY6" fmla="*/ 1036502 h 1036502"/>
                <a:gd name="connsiteX7" fmla="*/ 0 w 2124075"/>
                <a:gd name="connsiteY7" fmla="*/ 696672 h 1036502"/>
                <a:gd name="connsiteX8" fmla="*/ 0 w 2124075"/>
                <a:gd name="connsiteY8" fmla="*/ 167457 h 1036502"/>
                <a:gd name="connsiteX0" fmla="*/ 0 w 2124075"/>
                <a:gd name="connsiteY0" fmla="*/ 196253 h 1065298"/>
                <a:gd name="connsiteX1" fmla="*/ 609654 w 2124075"/>
                <a:gd name="connsiteY1" fmla="*/ 111255 h 1065298"/>
                <a:gd name="connsiteX2" fmla="*/ 1424481 w 2124075"/>
                <a:gd name="connsiteY2" fmla="*/ 51295 h 1065298"/>
                <a:gd name="connsiteX3" fmla="*/ 2124075 w 2124075"/>
                <a:gd name="connsiteY3" fmla="*/ 151282 h 1065298"/>
                <a:gd name="connsiteX4" fmla="*/ 2124075 w 2124075"/>
                <a:gd name="connsiteY4" fmla="*/ 725468 h 1065298"/>
                <a:gd name="connsiteX5" fmla="*/ 1784245 w 2124075"/>
                <a:gd name="connsiteY5" fmla="*/ 1065298 h 1065298"/>
                <a:gd name="connsiteX6" fmla="*/ 339830 w 2124075"/>
                <a:gd name="connsiteY6" fmla="*/ 1065298 h 1065298"/>
                <a:gd name="connsiteX7" fmla="*/ 0 w 2124075"/>
                <a:gd name="connsiteY7" fmla="*/ 725468 h 1065298"/>
                <a:gd name="connsiteX8" fmla="*/ 0 w 2124075"/>
                <a:gd name="connsiteY8" fmla="*/ 196253 h 1065298"/>
                <a:gd name="connsiteX0" fmla="*/ 0 w 2124075"/>
                <a:gd name="connsiteY0" fmla="*/ 271240 h 1140285"/>
                <a:gd name="connsiteX1" fmla="*/ 609654 w 2124075"/>
                <a:gd name="connsiteY1" fmla="*/ 186242 h 1140285"/>
                <a:gd name="connsiteX2" fmla="*/ 1424481 w 2124075"/>
                <a:gd name="connsiteY2" fmla="*/ 126282 h 1140285"/>
                <a:gd name="connsiteX3" fmla="*/ 2124075 w 2124075"/>
                <a:gd name="connsiteY3" fmla="*/ 91358 h 1140285"/>
                <a:gd name="connsiteX4" fmla="*/ 2124075 w 2124075"/>
                <a:gd name="connsiteY4" fmla="*/ 800455 h 1140285"/>
                <a:gd name="connsiteX5" fmla="*/ 1784245 w 2124075"/>
                <a:gd name="connsiteY5" fmla="*/ 1140285 h 1140285"/>
                <a:gd name="connsiteX6" fmla="*/ 339830 w 2124075"/>
                <a:gd name="connsiteY6" fmla="*/ 1140285 h 1140285"/>
                <a:gd name="connsiteX7" fmla="*/ 0 w 2124075"/>
                <a:gd name="connsiteY7" fmla="*/ 800455 h 1140285"/>
                <a:gd name="connsiteX8" fmla="*/ 0 w 2124075"/>
                <a:gd name="connsiteY8" fmla="*/ 271240 h 1140285"/>
                <a:gd name="connsiteX0" fmla="*/ 0 w 2124075"/>
                <a:gd name="connsiteY0" fmla="*/ 224986 h 1094031"/>
                <a:gd name="connsiteX1" fmla="*/ 609654 w 2124075"/>
                <a:gd name="connsiteY1" fmla="*/ 139988 h 1094031"/>
                <a:gd name="connsiteX2" fmla="*/ 1424481 w 2124075"/>
                <a:gd name="connsiteY2" fmla="*/ 80028 h 1094031"/>
                <a:gd name="connsiteX3" fmla="*/ 2124075 w 2124075"/>
                <a:gd name="connsiteY3" fmla="*/ 45104 h 1094031"/>
                <a:gd name="connsiteX4" fmla="*/ 2124075 w 2124075"/>
                <a:gd name="connsiteY4" fmla="*/ 754201 h 1094031"/>
                <a:gd name="connsiteX5" fmla="*/ 1784245 w 2124075"/>
                <a:gd name="connsiteY5" fmla="*/ 1094031 h 1094031"/>
                <a:gd name="connsiteX6" fmla="*/ 339830 w 2124075"/>
                <a:gd name="connsiteY6" fmla="*/ 1094031 h 1094031"/>
                <a:gd name="connsiteX7" fmla="*/ 0 w 2124075"/>
                <a:gd name="connsiteY7" fmla="*/ 754201 h 1094031"/>
                <a:gd name="connsiteX8" fmla="*/ 0 w 2124075"/>
                <a:gd name="connsiteY8" fmla="*/ 224986 h 1094031"/>
                <a:gd name="connsiteX0" fmla="*/ 0 w 2124075"/>
                <a:gd name="connsiteY0" fmla="*/ 224986 h 1094031"/>
                <a:gd name="connsiteX1" fmla="*/ 564684 w 2124075"/>
                <a:gd name="connsiteY1" fmla="*/ 65038 h 1094031"/>
                <a:gd name="connsiteX2" fmla="*/ 1424481 w 2124075"/>
                <a:gd name="connsiteY2" fmla="*/ 80028 h 1094031"/>
                <a:gd name="connsiteX3" fmla="*/ 2124075 w 2124075"/>
                <a:gd name="connsiteY3" fmla="*/ 45104 h 1094031"/>
                <a:gd name="connsiteX4" fmla="*/ 2124075 w 2124075"/>
                <a:gd name="connsiteY4" fmla="*/ 754201 h 1094031"/>
                <a:gd name="connsiteX5" fmla="*/ 1784245 w 2124075"/>
                <a:gd name="connsiteY5" fmla="*/ 1094031 h 1094031"/>
                <a:gd name="connsiteX6" fmla="*/ 339830 w 2124075"/>
                <a:gd name="connsiteY6" fmla="*/ 1094031 h 1094031"/>
                <a:gd name="connsiteX7" fmla="*/ 0 w 2124075"/>
                <a:gd name="connsiteY7" fmla="*/ 754201 h 1094031"/>
                <a:gd name="connsiteX8" fmla="*/ 0 w 2124075"/>
                <a:gd name="connsiteY8" fmla="*/ 224986 h 1094031"/>
                <a:gd name="connsiteX0" fmla="*/ 0 w 2124075"/>
                <a:gd name="connsiteY0" fmla="*/ 224986 h 1094031"/>
                <a:gd name="connsiteX1" fmla="*/ 564684 w 2124075"/>
                <a:gd name="connsiteY1" fmla="*/ 65038 h 1094031"/>
                <a:gd name="connsiteX2" fmla="*/ 1424481 w 2124075"/>
                <a:gd name="connsiteY2" fmla="*/ 80028 h 1094031"/>
                <a:gd name="connsiteX3" fmla="*/ 2124075 w 2124075"/>
                <a:gd name="connsiteY3" fmla="*/ 45104 h 1094031"/>
                <a:gd name="connsiteX4" fmla="*/ 2124075 w 2124075"/>
                <a:gd name="connsiteY4" fmla="*/ 754201 h 1094031"/>
                <a:gd name="connsiteX5" fmla="*/ 1784245 w 2124075"/>
                <a:gd name="connsiteY5" fmla="*/ 1094031 h 1094031"/>
                <a:gd name="connsiteX6" fmla="*/ 339830 w 2124075"/>
                <a:gd name="connsiteY6" fmla="*/ 1094031 h 1094031"/>
                <a:gd name="connsiteX7" fmla="*/ 0 w 2124075"/>
                <a:gd name="connsiteY7" fmla="*/ 754201 h 1094031"/>
                <a:gd name="connsiteX8" fmla="*/ 0 w 2124075"/>
                <a:gd name="connsiteY8" fmla="*/ 224986 h 1094031"/>
                <a:gd name="connsiteX0" fmla="*/ 0 w 2124075"/>
                <a:gd name="connsiteY0" fmla="*/ 224986 h 1094031"/>
                <a:gd name="connsiteX1" fmla="*/ 564684 w 2124075"/>
                <a:gd name="connsiteY1" fmla="*/ 65038 h 1094031"/>
                <a:gd name="connsiteX2" fmla="*/ 1424481 w 2124075"/>
                <a:gd name="connsiteY2" fmla="*/ 80028 h 1094031"/>
                <a:gd name="connsiteX3" fmla="*/ 2124075 w 2124075"/>
                <a:gd name="connsiteY3" fmla="*/ 45104 h 1094031"/>
                <a:gd name="connsiteX4" fmla="*/ 2124075 w 2124075"/>
                <a:gd name="connsiteY4" fmla="*/ 754201 h 1094031"/>
                <a:gd name="connsiteX5" fmla="*/ 1784245 w 2124075"/>
                <a:gd name="connsiteY5" fmla="*/ 1094031 h 1094031"/>
                <a:gd name="connsiteX6" fmla="*/ 339830 w 2124075"/>
                <a:gd name="connsiteY6" fmla="*/ 1094031 h 1094031"/>
                <a:gd name="connsiteX7" fmla="*/ 0 w 2124075"/>
                <a:gd name="connsiteY7" fmla="*/ 754201 h 1094031"/>
                <a:gd name="connsiteX8" fmla="*/ 0 w 2124075"/>
                <a:gd name="connsiteY8" fmla="*/ 224986 h 1094031"/>
                <a:gd name="connsiteX0" fmla="*/ 0 w 2124075"/>
                <a:gd name="connsiteY0" fmla="*/ 224986 h 1094031"/>
                <a:gd name="connsiteX1" fmla="*/ 549694 w 2124075"/>
                <a:gd name="connsiteY1" fmla="*/ 139989 h 1094031"/>
                <a:gd name="connsiteX2" fmla="*/ 1424481 w 2124075"/>
                <a:gd name="connsiteY2" fmla="*/ 80028 h 1094031"/>
                <a:gd name="connsiteX3" fmla="*/ 2124075 w 2124075"/>
                <a:gd name="connsiteY3" fmla="*/ 45104 h 1094031"/>
                <a:gd name="connsiteX4" fmla="*/ 2124075 w 2124075"/>
                <a:gd name="connsiteY4" fmla="*/ 754201 h 1094031"/>
                <a:gd name="connsiteX5" fmla="*/ 1784245 w 2124075"/>
                <a:gd name="connsiteY5" fmla="*/ 1094031 h 1094031"/>
                <a:gd name="connsiteX6" fmla="*/ 339830 w 2124075"/>
                <a:gd name="connsiteY6" fmla="*/ 1094031 h 1094031"/>
                <a:gd name="connsiteX7" fmla="*/ 0 w 2124075"/>
                <a:gd name="connsiteY7" fmla="*/ 754201 h 1094031"/>
                <a:gd name="connsiteX8" fmla="*/ 0 w 2124075"/>
                <a:gd name="connsiteY8" fmla="*/ 224986 h 1094031"/>
                <a:gd name="connsiteX0" fmla="*/ 0 w 2124075"/>
                <a:gd name="connsiteY0" fmla="*/ 314927 h 1094031"/>
                <a:gd name="connsiteX1" fmla="*/ 549694 w 2124075"/>
                <a:gd name="connsiteY1" fmla="*/ 139989 h 1094031"/>
                <a:gd name="connsiteX2" fmla="*/ 1424481 w 2124075"/>
                <a:gd name="connsiteY2" fmla="*/ 80028 h 1094031"/>
                <a:gd name="connsiteX3" fmla="*/ 2124075 w 2124075"/>
                <a:gd name="connsiteY3" fmla="*/ 45104 h 1094031"/>
                <a:gd name="connsiteX4" fmla="*/ 2124075 w 2124075"/>
                <a:gd name="connsiteY4" fmla="*/ 754201 h 1094031"/>
                <a:gd name="connsiteX5" fmla="*/ 1784245 w 2124075"/>
                <a:gd name="connsiteY5" fmla="*/ 1094031 h 1094031"/>
                <a:gd name="connsiteX6" fmla="*/ 339830 w 2124075"/>
                <a:gd name="connsiteY6" fmla="*/ 1094031 h 1094031"/>
                <a:gd name="connsiteX7" fmla="*/ 0 w 2124075"/>
                <a:gd name="connsiteY7" fmla="*/ 754201 h 1094031"/>
                <a:gd name="connsiteX8" fmla="*/ 0 w 2124075"/>
                <a:gd name="connsiteY8" fmla="*/ 314927 h 1094031"/>
                <a:gd name="connsiteX0" fmla="*/ 0 w 2124075"/>
                <a:gd name="connsiteY0" fmla="*/ 320319 h 1099423"/>
                <a:gd name="connsiteX1" fmla="*/ 549694 w 2124075"/>
                <a:gd name="connsiteY1" fmla="*/ 145381 h 1099423"/>
                <a:gd name="connsiteX2" fmla="*/ 1349531 w 2124075"/>
                <a:gd name="connsiteY2" fmla="*/ 70429 h 1099423"/>
                <a:gd name="connsiteX3" fmla="*/ 2124075 w 2124075"/>
                <a:gd name="connsiteY3" fmla="*/ 50496 h 1099423"/>
                <a:gd name="connsiteX4" fmla="*/ 2124075 w 2124075"/>
                <a:gd name="connsiteY4" fmla="*/ 759593 h 1099423"/>
                <a:gd name="connsiteX5" fmla="*/ 1784245 w 2124075"/>
                <a:gd name="connsiteY5" fmla="*/ 1099423 h 1099423"/>
                <a:gd name="connsiteX6" fmla="*/ 339830 w 2124075"/>
                <a:gd name="connsiteY6" fmla="*/ 1099423 h 1099423"/>
                <a:gd name="connsiteX7" fmla="*/ 0 w 2124075"/>
                <a:gd name="connsiteY7" fmla="*/ 759593 h 1099423"/>
                <a:gd name="connsiteX8" fmla="*/ 0 w 2124075"/>
                <a:gd name="connsiteY8" fmla="*/ 320319 h 1099423"/>
                <a:gd name="connsiteX0" fmla="*/ 0 w 2124075"/>
                <a:gd name="connsiteY0" fmla="*/ 341545 h 1120649"/>
                <a:gd name="connsiteX1" fmla="*/ 549694 w 2124075"/>
                <a:gd name="connsiteY1" fmla="*/ 166607 h 1120649"/>
                <a:gd name="connsiteX2" fmla="*/ 1349531 w 2124075"/>
                <a:gd name="connsiteY2" fmla="*/ 91655 h 1120649"/>
                <a:gd name="connsiteX3" fmla="*/ 2124075 w 2124075"/>
                <a:gd name="connsiteY3" fmla="*/ 71722 h 1120649"/>
                <a:gd name="connsiteX4" fmla="*/ 2124075 w 2124075"/>
                <a:gd name="connsiteY4" fmla="*/ 780819 h 1120649"/>
                <a:gd name="connsiteX5" fmla="*/ 1784245 w 2124075"/>
                <a:gd name="connsiteY5" fmla="*/ 1120649 h 1120649"/>
                <a:gd name="connsiteX6" fmla="*/ 339830 w 2124075"/>
                <a:gd name="connsiteY6" fmla="*/ 1120649 h 1120649"/>
                <a:gd name="connsiteX7" fmla="*/ 0 w 2124075"/>
                <a:gd name="connsiteY7" fmla="*/ 780819 h 1120649"/>
                <a:gd name="connsiteX8" fmla="*/ 0 w 2124075"/>
                <a:gd name="connsiteY8" fmla="*/ 341545 h 1120649"/>
                <a:gd name="connsiteX0" fmla="*/ 0 w 2124075"/>
                <a:gd name="connsiteY0" fmla="*/ 398130 h 1177234"/>
                <a:gd name="connsiteX1" fmla="*/ 549694 w 2124075"/>
                <a:gd name="connsiteY1" fmla="*/ 223192 h 1177234"/>
                <a:gd name="connsiteX2" fmla="*/ 1349531 w 2124075"/>
                <a:gd name="connsiteY2" fmla="*/ 148240 h 1177234"/>
                <a:gd name="connsiteX3" fmla="*/ 2124075 w 2124075"/>
                <a:gd name="connsiteY3" fmla="*/ 38366 h 1177234"/>
                <a:gd name="connsiteX4" fmla="*/ 2124075 w 2124075"/>
                <a:gd name="connsiteY4" fmla="*/ 837404 h 1177234"/>
                <a:gd name="connsiteX5" fmla="*/ 1784245 w 2124075"/>
                <a:gd name="connsiteY5" fmla="*/ 1177234 h 1177234"/>
                <a:gd name="connsiteX6" fmla="*/ 339830 w 2124075"/>
                <a:gd name="connsiteY6" fmla="*/ 1177234 h 1177234"/>
                <a:gd name="connsiteX7" fmla="*/ 0 w 2124075"/>
                <a:gd name="connsiteY7" fmla="*/ 837404 h 1177234"/>
                <a:gd name="connsiteX8" fmla="*/ 0 w 2124075"/>
                <a:gd name="connsiteY8" fmla="*/ 398130 h 1177234"/>
                <a:gd name="connsiteX0" fmla="*/ 0 w 2124075"/>
                <a:gd name="connsiteY0" fmla="*/ 371581 h 1150685"/>
                <a:gd name="connsiteX1" fmla="*/ 549694 w 2124075"/>
                <a:gd name="connsiteY1" fmla="*/ 196643 h 1150685"/>
                <a:gd name="connsiteX2" fmla="*/ 1349531 w 2124075"/>
                <a:gd name="connsiteY2" fmla="*/ 121691 h 1150685"/>
                <a:gd name="connsiteX3" fmla="*/ 2124075 w 2124075"/>
                <a:gd name="connsiteY3" fmla="*/ 11817 h 1150685"/>
                <a:gd name="connsiteX4" fmla="*/ 2124075 w 2124075"/>
                <a:gd name="connsiteY4" fmla="*/ 810855 h 1150685"/>
                <a:gd name="connsiteX5" fmla="*/ 1784245 w 2124075"/>
                <a:gd name="connsiteY5" fmla="*/ 1150685 h 1150685"/>
                <a:gd name="connsiteX6" fmla="*/ 339830 w 2124075"/>
                <a:gd name="connsiteY6" fmla="*/ 1150685 h 1150685"/>
                <a:gd name="connsiteX7" fmla="*/ 0 w 2124075"/>
                <a:gd name="connsiteY7" fmla="*/ 810855 h 1150685"/>
                <a:gd name="connsiteX8" fmla="*/ 0 w 2124075"/>
                <a:gd name="connsiteY8" fmla="*/ 371581 h 1150685"/>
                <a:gd name="connsiteX0" fmla="*/ 0 w 2124075"/>
                <a:gd name="connsiteY0" fmla="*/ 233168 h 1150685"/>
                <a:gd name="connsiteX1" fmla="*/ 549694 w 2124075"/>
                <a:gd name="connsiteY1" fmla="*/ 196643 h 1150685"/>
                <a:gd name="connsiteX2" fmla="*/ 1349531 w 2124075"/>
                <a:gd name="connsiteY2" fmla="*/ 121691 h 1150685"/>
                <a:gd name="connsiteX3" fmla="*/ 2124075 w 2124075"/>
                <a:gd name="connsiteY3" fmla="*/ 11817 h 1150685"/>
                <a:gd name="connsiteX4" fmla="*/ 2124075 w 2124075"/>
                <a:gd name="connsiteY4" fmla="*/ 810855 h 1150685"/>
                <a:gd name="connsiteX5" fmla="*/ 1784245 w 2124075"/>
                <a:gd name="connsiteY5" fmla="*/ 1150685 h 1150685"/>
                <a:gd name="connsiteX6" fmla="*/ 339830 w 2124075"/>
                <a:gd name="connsiteY6" fmla="*/ 1150685 h 1150685"/>
                <a:gd name="connsiteX7" fmla="*/ 0 w 2124075"/>
                <a:gd name="connsiteY7" fmla="*/ 810855 h 1150685"/>
                <a:gd name="connsiteX8" fmla="*/ 0 w 2124075"/>
                <a:gd name="connsiteY8" fmla="*/ 233168 h 1150685"/>
                <a:gd name="connsiteX0" fmla="*/ 0 w 2124075"/>
                <a:gd name="connsiteY0" fmla="*/ 233168 h 1150685"/>
                <a:gd name="connsiteX1" fmla="*/ 549694 w 2124075"/>
                <a:gd name="connsiteY1" fmla="*/ 196643 h 1150685"/>
                <a:gd name="connsiteX2" fmla="*/ 1349531 w 2124075"/>
                <a:gd name="connsiteY2" fmla="*/ 121691 h 1150685"/>
                <a:gd name="connsiteX3" fmla="*/ 2124075 w 2124075"/>
                <a:gd name="connsiteY3" fmla="*/ 11817 h 1150685"/>
                <a:gd name="connsiteX4" fmla="*/ 2124075 w 2124075"/>
                <a:gd name="connsiteY4" fmla="*/ 810855 h 1150685"/>
                <a:gd name="connsiteX5" fmla="*/ 1784245 w 2124075"/>
                <a:gd name="connsiteY5" fmla="*/ 1150685 h 1150685"/>
                <a:gd name="connsiteX6" fmla="*/ 339830 w 2124075"/>
                <a:gd name="connsiteY6" fmla="*/ 1150685 h 1150685"/>
                <a:gd name="connsiteX7" fmla="*/ 0 w 2124075"/>
                <a:gd name="connsiteY7" fmla="*/ 810855 h 1150685"/>
                <a:gd name="connsiteX8" fmla="*/ 0 w 2124075"/>
                <a:gd name="connsiteY8" fmla="*/ 233168 h 1150685"/>
                <a:gd name="connsiteX0" fmla="*/ 0 w 2124075"/>
                <a:gd name="connsiteY0" fmla="*/ 233168 h 1150685"/>
                <a:gd name="connsiteX1" fmla="*/ 549694 w 2124075"/>
                <a:gd name="connsiteY1" fmla="*/ 196643 h 1150685"/>
                <a:gd name="connsiteX2" fmla="*/ 1349531 w 2124075"/>
                <a:gd name="connsiteY2" fmla="*/ 121691 h 1150685"/>
                <a:gd name="connsiteX3" fmla="*/ 2124075 w 2124075"/>
                <a:gd name="connsiteY3" fmla="*/ 11817 h 1150685"/>
                <a:gd name="connsiteX4" fmla="*/ 2124075 w 2124075"/>
                <a:gd name="connsiteY4" fmla="*/ 810855 h 1150685"/>
                <a:gd name="connsiteX5" fmla="*/ 1784245 w 2124075"/>
                <a:gd name="connsiteY5" fmla="*/ 1150685 h 1150685"/>
                <a:gd name="connsiteX6" fmla="*/ 339830 w 2124075"/>
                <a:gd name="connsiteY6" fmla="*/ 1150685 h 1150685"/>
                <a:gd name="connsiteX7" fmla="*/ 0 w 2124075"/>
                <a:gd name="connsiteY7" fmla="*/ 810855 h 1150685"/>
                <a:gd name="connsiteX8" fmla="*/ 0 w 2124075"/>
                <a:gd name="connsiteY8" fmla="*/ 233168 h 1150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24075" h="1150685">
                  <a:moveTo>
                    <a:pt x="0" y="233168"/>
                  </a:moveTo>
                  <a:cubicBezTo>
                    <a:pt x="0" y="160832"/>
                    <a:pt x="362011" y="151673"/>
                    <a:pt x="549694" y="196643"/>
                  </a:cubicBezTo>
                  <a:cubicBezTo>
                    <a:pt x="956216" y="164330"/>
                    <a:pt x="868059" y="316564"/>
                    <a:pt x="1349531" y="121691"/>
                  </a:cubicBezTo>
                  <a:cubicBezTo>
                    <a:pt x="1732087" y="-13221"/>
                    <a:pt x="2124075" y="-10975"/>
                    <a:pt x="2124075" y="11817"/>
                  </a:cubicBezTo>
                  <a:lnTo>
                    <a:pt x="2124075" y="810855"/>
                  </a:lnTo>
                  <a:cubicBezTo>
                    <a:pt x="2124075" y="998538"/>
                    <a:pt x="1971928" y="1150685"/>
                    <a:pt x="1784245" y="1150685"/>
                  </a:cubicBezTo>
                  <a:lnTo>
                    <a:pt x="339830" y="1150685"/>
                  </a:lnTo>
                  <a:cubicBezTo>
                    <a:pt x="152147" y="1150685"/>
                    <a:pt x="0" y="998538"/>
                    <a:pt x="0" y="810855"/>
                  </a:cubicBezTo>
                  <a:lnTo>
                    <a:pt x="0" y="233168"/>
                  </a:lnTo>
                  <a:close/>
                </a:path>
              </a:pathLst>
            </a:custGeom>
            <a:gradFill flip="none" rotWithShape="1">
              <a:gsLst>
                <a:gs pos="17000">
                  <a:srgbClr val="00B0F0">
                    <a:shade val="30000"/>
                    <a:satMod val="115000"/>
                  </a:srgbClr>
                </a:gs>
                <a:gs pos="56000">
                  <a:srgbClr val="00B0F0">
                    <a:shade val="67500"/>
                    <a:satMod val="115000"/>
                  </a:srgbClr>
                </a:gs>
                <a:gs pos="100000">
                  <a:srgbClr val="00B0F0">
                    <a:shade val="100000"/>
                    <a:satMod val="115000"/>
                  </a:srgbClr>
                </a:gs>
              </a:gsLst>
              <a:lin ang="5400000" scaled="1"/>
              <a:tileRect/>
            </a:gra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0" name="圆角矩形 29"/>
            <p:cNvSpPr/>
            <p:nvPr/>
          </p:nvSpPr>
          <p:spPr>
            <a:xfrm rot="16200000">
              <a:off x="1693624" y="2210911"/>
              <a:ext cx="502878" cy="778817"/>
            </a:xfrm>
            <a:prstGeom prst="round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1" name="Freeform 7"/>
            <p:cNvSpPr>
              <a:spLocks/>
            </p:cNvSpPr>
            <p:nvPr/>
          </p:nvSpPr>
          <p:spPr bwMode="auto">
            <a:xfrm>
              <a:off x="1067113" y="2661063"/>
              <a:ext cx="1755900" cy="2149599"/>
            </a:xfrm>
            <a:custGeom>
              <a:avLst/>
              <a:gdLst>
                <a:gd name="T0" fmla="*/ 682 w 796"/>
                <a:gd name="T1" fmla="*/ 165 h 975"/>
                <a:gd name="T2" fmla="*/ 639 w 796"/>
                <a:gd name="T3" fmla="*/ 165 h 975"/>
                <a:gd name="T4" fmla="*/ 639 w 796"/>
                <a:gd name="T5" fmla="*/ 165 h 975"/>
                <a:gd name="T6" fmla="*/ 587 w 796"/>
                <a:gd name="T7" fmla="*/ 117 h 975"/>
                <a:gd name="T8" fmla="*/ 588 w 796"/>
                <a:gd name="T9" fmla="*/ 0 h 975"/>
                <a:gd name="T10" fmla="*/ 212 w 796"/>
                <a:gd name="T11" fmla="*/ 0 h 975"/>
                <a:gd name="T12" fmla="*/ 210 w 796"/>
                <a:gd name="T13" fmla="*/ 104 h 975"/>
                <a:gd name="T14" fmla="*/ 165 w 796"/>
                <a:gd name="T15" fmla="*/ 165 h 975"/>
                <a:gd name="T16" fmla="*/ 165 w 796"/>
                <a:gd name="T17" fmla="*/ 165 h 975"/>
                <a:gd name="T18" fmla="*/ 114 w 796"/>
                <a:gd name="T19" fmla="*/ 165 h 975"/>
                <a:gd name="T20" fmla="*/ 0 w 796"/>
                <a:gd name="T21" fmla="*/ 287 h 975"/>
                <a:gd name="T22" fmla="*/ 0 w 796"/>
                <a:gd name="T23" fmla="*/ 853 h 975"/>
                <a:gd name="T24" fmla="*/ 114 w 796"/>
                <a:gd name="T25" fmla="*/ 975 h 975"/>
                <a:gd name="T26" fmla="*/ 682 w 796"/>
                <a:gd name="T27" fmla="*/ 975 h 975"/>
                <a:gd name="T28" fmla="*/ 796 w 796"/>
                <a:gd name="T29" fmla="*/ 853 h 975"/>
                <a:gd name="T30" fmla="*/ 796 w 796"/>
                <a:gd name="T31" fmla="*/ 287 h 975"/>
                <a:gd name="T32" fmla="*/ 682 w 796"/>
                <a:gd name="T33" fmla="*/ 165 h 9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96" h="975">
                  <a:moveTo>
                    <a:pt x="682" y="165"/>
                  </a:moveTo>
                  <a:cubicBezTo>
                    <a:pt x="639" y="165"/>
                    <a:pt x="639" y="165"/>
                    <a:pt x="639" y="165"/>
                  </a:cubicBezTo>
                  <a:cubicBezTo>
                    <a:pt x="639" y="165"/>
                    <a:pt x="639" y="165"/>
                    <a:pt x="639" y="165"/>
                  </a:cubicBezTo>
                  <a:cubicBezTo>
                    <a:pt x="604" y="162"/>
                    <a:pt x="587" y="153"/>
                    <a:pt x="587" y="117"/>
                  </a:cubicBezTo>
                  <a:cubicBezTo>
                    <a:pt x="588" y="0"/>
                    <a:pt x="588" y="0"/>
                    <a:pt x="588" y="0"/>
                  </a:cubicBezTo>
                  <a:cubicBezTo>
                    <a:pt x="212" y="0"/>
                    <a:pt x="212" y="0"/>
                    <a:pt x="212" y="0"/>
                  </a:cubicBezTo>
                  <a:cubicBezTo>
                    <a:pt x="210" y="104"/>
                    <a:pt x="210" y="104"/>
                    <a:pt x="210" y="104"/>
                  </a:cubicBezTo>
                  <a:cubicBezTo>
                    <a:pt x="210" y="140"/>
                    <a:pt x="196" y="162"/>
                    <a:pt x="165" y="165"/>
                  </a:cubicBezTo>
                  <a:cubicBezTo>
                    <a:pt x="165" y="165"/>
                    <a:pt x="165" y="165"/>
                    <a:pt x="165" y="165"/>
                  </a:cubicBezTo>
                  <a:cubicBezTo>
                    <a:pt x="114" y="165"/>
                    <a:pt x="114" y="165"/>
                    <a:pt x="114" y="165"/>
                  </a:cubicBezTo>
                  <a:cubicBezTo>
                    <a:pt x="51" y="165"/>
                    <a:pt x="0" y="220"/>
                    <a:pt x="0" y="287"/>
                  </a:cubicBezTo>
                  <a:cubicBezTo>
                    <a:pt x="0" y="853"/>
                    <a:pt x="0" y="853"/>
                    <a:pt x="0" y="853"/>
                  </a:cubicBezTo>
                  <a:cubicBezTo>
                    <a:pt x="0" y="920"/>
                    <a:pt x="51" y="975"/>
                    <a:pt x="114" y="975"/>
                  </a:cubicBezTo>
                  <a:cubicBezTo>
                    <a:pt x="682" y="975"/>
                    <a:pt x="682" y="975"/>
                    <a:pt x="682" y="975"/>
                  </a:cubicBezTo>
                  <a:cubicBezTo>
                    <a:pt x="745" y="975"/>
                    <a:pt x="796" y="920"/>
                    <a:pt x="796" y="853"/>
                  </a:cubicBezTo>
                  <a:cubicBezTo>
                    <a:pt x="796" y="287"/>
                    <a:pt x="796" y="287"/>
                    <a:pt x="796" y="287"/>
                  </a:cubicBezTo>
                  <a:cubicBezTo>
                    <a:pt x="796" y="220"/>
                    <a:pt x="745" y="165"/>
                    <a:pt x="682" y="165"/>
                  </a:cubicBezTo>
                  <a:close/>
                </a:path>
              </a:pathLst>
            </a:custGeom>
            <a:noFill/>
            <a:ln w="76200" cap="flat">
              <a:solidFill>
                <a:schemeClr val="bg1">
                  <a:lumMod val="7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" name="圆角矩形 31"/>
            <p:cNvSpPr/>
            <p:nvPr/>
          </p:nvSpPr>
          <p:spPr>
            <a:xfrm>
              <a:off x="1361250" y="2570113"/>
              <a:ext cx="1190531" cy="134765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33" name="TextBox 11"/>
          <p:cNvSpPr txBox="1">
            <a:spLocks noChangeArrowheads="1"/>
          </p:cNvSpPr>
          <p:nvPr/>
        </p:nvSpPr>
        <p:spPr bwMode="auto">
          <a:xfrm flipH="1">
            <a:off x="2175610" y="4615275"/>
            <a:ext cx="1781097" cy="369332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>
              <a:defRPr/>
            </a:pPr>
            <a:r>
              <a:rPr lang="zh-CN" altLang="en-US" b="1" kern="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点击添加标题    </a:t>
            </a:r>
            <a:endParaRPr lang="en-US" altLang="zh-CN" b="1" kern="0" dirty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TextBox 11"/>
          <p:cNvSpPr txBox="1">
            <a:spLocks noChangeArrowheads="1"/>
          </p:cNvSpPr>
          <p:nvPr/>
        </p:nvSpPr>
        <p:spPr bwMode="auto">
          <a:xfrm flipH="1">
            <a:off x="4239839" y="4615275"/>
            <a:ext cx="1781097" cy="369332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>
              <a:defRPr/>
            </a:pPr>
            <a:r>
              <a:rPr lang="zh-CN" altLang="en-US" b="1" kern="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点击添加标题    </a:t>
            </a:r>
            <a:endParaRPr lang="en-US" altLang="zh-CN" b="1" kern="0" dirty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" name="TextBox 11"/>
          <p:cNvSpPr txBox="1">
            <a:spLocks noChangeArrowheads="1"/>
          </p:cNvSpPr>
          <p:nvPr/>
        </p:nvSpPr>
        <p:spPr bwMode="auto">
          <a:xfrm flipH="1">
            <a:off x="6304068" y="4615275"/>
            <a:ext cx="1781097" cy="369332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>
              <a:defRPr/>
            </a:pPr>
            <a:r>
              <a:rPr lang="zh-CN" altLang="en-US" b="1" kern="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点击添加标题    </a:t>
            </a:r>
            <a:endParaRPr lang="en-US" altLang="zh-CN" b="1" kern="0" dirty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TextBox 11"/>
          <p:cNvSpPr txBox="1">
            <a:spLocks noChangeArrowheads="1"/>
          </p:cNvSpPr>
          <p:nvPr/>
        </p:nvSpPr>
        <p:spPr bwMode="auto">
          <a:xfrm flipH="1">
            <a:off x="8359095" y="4615275"/>
            <a:ext cx="1781097" cy="369332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>
              <a:defRPr/>
            </a:pPr>
            <a:r>
              <a:rPr lang="zh-CN" altLang="en-US" b="1" kern="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点击添加标题    </a:t>
            </a:r>
            <a:endParaRPr lang="en-US" altLang="zh-CN" b="1" kern="0" dirty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TextBox 11"/>
          <p:cNvSpPr txBox="1">
            <a:spLocks noChangeArrowheads="1"/>
          </p:cNvSpPr>
          <p:nvPr/>
        </p:nvSpPr>
        <p:spPr bwMode="auto">
          <a:xfrm flipH="1">
            <a:off x="2175610" y="3977251"/>
            <a:ext cx="1781097" cy="369332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>
              <a:defRPr/>
            </a:pPr>
            <a:r>
              <a:rPr lang="zh-CN" altLang="en-US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endParaRPr lang="en-US" altLang="zh-CN" b="1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" name="TextBox 11"/>
          <p:cNvSpPr txBox="1">
            <a:spLocks noChangeArrowheads="1"/>
          </p:cNvSpPr>
          <p:nvPr/>
        </p:nvSpPr>
        <p:spPr bwMode="auto">
          <a:xfrm flipH="1">
            <a:off x="4239839" y="3977251"/>
            <a:ext cx="1781097" cy="369332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>
              <a:defRPr/>
            </a:pPr>
            <a:r>
              <a:rPr lang="zh-CN" altLang="en-US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endParaRPr lang="en-US" altLang="zh-CN" b="1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5" name="TextBox 11"/>
          <p:cNvSpPr txBox="1">
            <a:spLocks noChangeArrowheads="1"/>
          </p:cNvSpPr>
          <p:nvPr/>
        </p:nvSpPr>
        <p:spPr bwMode="auto">
          <a:xfrm flipH="1">
            <a:off x="6304068" y="3977251"/>
            <a:ext cx="1781097" cy="369332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>
              <a:defRPr/>
            </a:pPr>
            <a:r>
              <a:rPr lang="zh-CN" altLang="en-US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endParaRPr lang="en-US" altLang="zh-CN" b="1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6" name="TextBox 11"/>
          <p:cNvSpPr txBox="1">
            <a:spLocks noChangeArrowheads="1"/>
          </p:cNvSpPr>
          <p:nvPr/>
        </p:nvSpPr>
        <p:spPr bwMode="auto">
          <a:xfrm flipH="1">
            <a:off x="8359094" y="3977251"/>
            <a:ext cx="1781097" cy="369332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>
              <a:defRPr/>
            </a:pPr>
            <a:r>
              <a:rPr lang="zh-CN" altLang="en-US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endParaRPr lang="en-US" altLang="zh-CN" b="1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6454935" y="260648"/>
            <a:ext cx="349326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en-US"/>
            </a:defPPr>
            <a:lvl1pPr algn="r">
              <a:defRPr>
                <a:solidFill>
                  <a:prstClr val="black"/>
                </a:solidFill>
                <a:latin typeface="方正粗倩简体" pitchFamily="65" charset="-122"/>
                <a:ea typeface="方正粗倩简体" pitchFamily="65" charset="-122"/>
              </a:defRPr>
            </a:lvl1pPr>
          </a:lstStyle>
          <a:p>
            <a:pPr>
              <a:defRPr/>
            </a:pPr>
            <a:r>
              <a:rPr lang="zh-CN" altLang="en-US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瓶子状具象并列柱形图</a:t>
            </a:r>
            <a:r>
              <a:rPr lang="en-US" altLang="zh-CN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PPT</a:t>
            </a:r>
            <a:r>
              <a:rPr lang="zh-CN" altLang="en-US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图表</a:t>
            </a:r>
          </a:p>
        </p:txBody>
      </p:sp>
    </p:spTree>
    <p:extLst>
      <p:ext uri="{BB962C8B-B14F-4D97-AF65-F5344CB8AC3E}">
        <p14:creationId xmlns:p14="http://schemas.microsoft.com/office/powerpoint/2010/main" val="4115041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43245</TotalTime>
  <Words>2020</Words>
  <Application>Microsoft Office PowerPoint</Application>
  <PresentationFormat>宽屏</PresentationFormat>
  <Paragraphs>291</Paragraphs>
  <Slides>17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29" baseType="lpstr">
      <vt:lpstr>Meiryo</vt:lpstr>
      <vt:lpstr>MS UI Gothic</vt:lpstr>
      <vt:lpstr>方正正中黑简体</vt:lpstr>
      <vt:lpstr>方正中等线简体</vt:lpstr>
      <vt:lpstr>宋体</vt:lpstr>
      <vt:lpstr>微软雅黑</vt:lpstr>
      <vt:lpstr>Arial</vt:lpstr>
      <vt:lpstr>Calibri</vt:lpstr>
      <vt:lpstr>Calibri Light</vt:lpstr>
      <vt:lpstr>Segoe UI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锐普PPT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锐普PPT图表</dc:title>
  <dc:creator>锐普PPT</dc:creator>
  <dc:description>感谢您购买锐普PPT产品！_x000d_
1、本素材由锐普原创，版权受国家法律保护，仅授权购买者本人使用，为了您个人和锐普的利益，请勿复制、传播、销售，否则将承担法律责任。_x000d_
2、为达到理想效果，本素材中可能采用了一些特殊字体，如方正字库。如您在打开PPT文件时被提醒安装字体，您可以到锐普论坛（ http://www.rapidbbs.cn/viewthread.php?tid=1062）或相关网站下载，并解压到电脑C:\WINDOWS\Fonts路径下并重启PowerPoint软件。_x000d_
3、为实现最方便修改，锐普推荐您使用</dc:description>
  <cp:lastModifiedBy>Administrator</cp:lastModifiedBy>
  <cp:revision>1256</cp:revision>
  <dcterms:created xsi:type="dcterms:W3CDTF">2011-01-04T04:08:10Z</dcterms:created>
  <dcterms:modified xsi:type="dcterms:W3CDTF">2015-12-17T06:09:55Z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www.rapidppt.com</vt:lpwstr>
  </property>
  <property fmtid="{D5CDD505-2E9C-101B-9397-08002B2CF9AE}" pid="2" name="Presentation">
    <vt:lpwstr>30套商务图表（冷色）</vt:lpwstr>
  </property>
  <property fmtid="{D5CDD505-2E9C-101B-9397-08002B2CF9AE}" pid="3" name="SlideDescription">
    <vt:lpwstr/>
  </property>
</Properties>
</file>