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2" r:id="rId2"/>
  </p:sldMasterIdLst>
  <p:notesMasterIdLst>
    <p:notesMasterId r:id="rId5"/>
  </p:notesMasterIdLst>
  <p:sldIdLst>
    <p:sldId id="302" r:id="rId3"/>
    <p:sldId id="361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85" autoAdjust="0"/>
    <p:restoredTop sz="87972" autoAdjust="0"/>
  </p:normalViewPr>
  <p:slideViewPr>
    <p:cSldViewPr snapToGrid="0">
      <p:cViewPr varScale="1">
        <p:scale>
          <a:sx n="92" d="100"/>
          <a:sy n="92" d="100"/>
        </p:scale>
        <p:origin x="1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1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53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30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25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87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725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84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06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24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43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2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29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77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8"/>
          <p:cNvGrpSpPr>
            <a:grpSpLocks/>
          </p:cNvGrpSpPr>
          <p:nvPr/>
        </p:nvGrpSpPr>
        <p:grpSpPr bwMode="auto">
          <a:xfrm>
            <a:off x="6816725" y="1970088"/>
            <a:ext cx="1835150" cy="2368550"/>
            <a:chOff x="6816180" y="1969980"/>
            <a:chExt cx="1835901" cy="2368769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832061" y="1969980"/>
              <a:ext cx="1786669" cy="2062353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6816180" y="4038683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AAB31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7"/>
          <p:cNvGrpSpPr>
            <a:grpSpLocks/>
          </p:cNvGrpSpPr>
          <p:nvPr/>
        </p:nvGrpSpPr>
        <p:grpSpPr bwMode="auto">
          <a:xfrm>
            <a:off x="3205163" y="2919413"/>
            <a:ext cx="1835150" cy="2368550"/>
            <a:chOff x="3204743" y="2919152"/>
            <a:chExt cx="1835901" cy="2368771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219036" y="2919152"/>
              <a:ext cx="1786669" cy="2060767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204743" y="4987857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15B2F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6"/>
          <p:cNvGrpSpPr>
            <a:grpSpLocks/>
          </p:cNvGrpSpPr>
          <p:nvPr/>
        </p:nvGrpSpPr>
        <p:grpSpPr bwMode="auto">
          <a:xfrm>
            <a:off x="3935413" y="1728788"/>
            <a:ext cx="3894137" cy="4214812"/>
            <a:chOff x="3935356" y="1728523"/>
            <a:chExt cx="3894525" cy="4215078"/>
          </a:xfrm>
        </p:grpSpPr>
        <p:sp>
          <p:nvSpPr>
            <p:cNvPr id="2" name="Freeform 5"/>
            <p:cNvSpPr>
              <a:spLocks/>
            </p:cNvSpPr>
            <p:nvPr/>
          </p:nvSpPr>
          <p:spPr bwMode="auto">
            <a:xfrm>
              <a:off x="3976635" y="1920622"/>
              <a:ext cx="3578582" cy="947798"/>
            </a:xfrm>
            <a:custGeom>
              <a:avLst/>
              <a:gdLst>
                <a:gd name="T0" fmla="*/ 0 w 1719"/>
                <a:gd name="T1" fmla="*/ 456 h 456"/>
                <a:gd name="T2" fmla="*/ 1719 w 1719"/>
                <a:gd name="T3" fmla="*/ 0 h 456"/>
                <a:gd name="T4" fmla="*/ 0 w 1719"/>
                <a:gd name="T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9" h="456">
                  <a:moveTo>
                    <a:pt x="0" y="456"/>
                  </a:moveTo>
                  <a:lnTo>
                    <a:pt x="1719" y="0"/>
                  </a:lnTo>
                  <a:lnTo>
                    <a:pt x="0" y="456"/>
                  </a:lnTo>
                  <a:close/>
                </a:path>
              </a:pathLst>
            </a:custGeom>
            <a:solidFill>
              <a:srgbClr val="40A7D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Line 6"/>
            <p:cNvSpPr>
              <a:spLocks noChangeShapeType="1"/>
            </p:cNvSpPr>
            <p:nvPr/>
          </p:nvSpPr>
          <p:spPr bwMode="auto">
            <a:xfrm flipV="1">
              <a:off x="3976635" y="1920622"/>
              <a:ext cx="3578582" cy="947798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536165" y="1728523"/>
              <a:ext cx="293716" cy="292118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3935356" y="2719186"/>
              <a:ext cx="303242" cy="304819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813330" y="1876169"/>
              <a:ext cx="2171916" cy="4067432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760413" y="3330575"/>
            <a:ext cx="2465387" cy="1831975"/>
            <a:chOff x="761030" y="3331336"/>
            <a:chExt cx="2464775" cy="1830669"/>
          </a:xfrm>
        </p:grpSpPr>
        <p:sp>
          <p:nvSpPr>
            <p:cNvPr id="11" name="TextBox 71"/>
            <p:cNvSpPr txBox="1"/>
            <p:nvPr/>
          </p:nvSpPr>
          <p:spPr>
            <a:xfrm>
              <a:off x="761030" y="4238739"/>
              <a:ext cx="1569647" cy="9232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54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49168" name="TextBox 13"/>
            <p:cNvSpPr txBox="1">
              <a:spLocks noChangeArrowheads="1"/>
            </p:cNvSpPr>
            <p:nvPr/>
          </p:nvSpPr>
          <p:spPr bwMode="auto">
            <a:xfrm>
              <a:off x="891806" y="3331336"/>
              <a:ext cx="19529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9169" name="TextBox 13"/>
            <p:cNvSpPr txBox="1">
              <a:spLocks noChangeArrowheads="1"/>
            </p:cNvSpPr>
            <p:nvPr/>
          </p:nvSpPr>
          <p:spPr bwMode="auto">
            <a:xfrm>
              <a:off x="891806" y="371802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17" name="组合 21"/>
          <p:cNvGrpSpPr>
            <a:grpSpLocks/>
          </p:cNvGrpSpPr>
          <p:nvPr/>
        </p:nvGrpSpPr>
        <p:grpSpPr bwMode="auto">
          <a:xfrm>
            <a:off x="9012238" y="2166938"/>
            <a:ext cx="2354262" cy="1773237"/>
            <a:chOff x="9011985" y="2166722"/>
            <a:chExt cx="2355099" cy="1773408"/>
          </a:xfrm>
        </p:grpSpPr>
        <p:sp>
          <p:nvSpPr>
            <p:cNvPr id="12" name="TextBox 74"/>
            <p:cNvSpPr txBox="1"/>
            <p:nvPr/>
          </p:nvSpPr>
          <p:spPr>
            <a:xfrm>
              <a:off x="9011985" y="3016116"/>
              <a:ext cx="1569008" cy="9240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54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30%</a:t>
              </a:r>
            </a:p>
          </p:txBody>
        </p:sp>
        <p:sp>
          <p:nvSpPr>
            <p:cNvPr id="49165" name="TextBox 13"/>
            <p:cNvSpPr txBox="1">
              <a:spLocks noChangeArrowheads="1"/>
            </p:cNvSpPr>
            <p:nvPr/>
          </p:nvSpPr>
          <p:spPr bwMode="auto">
            <a:xfrm>
              <a:off x="9033085" y="2166722"/>
              <a:ext cx="19529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9166" name="TextBox 13"/>
            <p:cNvSpPr txBox="1">
              <a:spLocks noChangeArrowheads="1"/>
            </p:cNvSpPr>
            <p:nvPr/>
          </p:nvSpPr>
          <p:spPr bwMode="auto">
            <a:xfrm>
              <a:off x="9033085" y="255592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9159" name="组合 27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9" name="圆角矩形 28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9161" name="图片 2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2" name="文本框 30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9163" name="文本框 31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10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2117</TotalTime>
  <Words>148</Words>
  <Application>Microsoft Office PowerPoint</Application>
  <PresentationFormat>宽屏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Administrator</cp:lastModifiedBy>
  <cp:revision>566</cp:revision>
  <dcterms:created xsi:type="dcterms:W3CDTF">2015-08-21T12:41:56Z</dcterms:created>
  <dcterms:modified xsi:type="dcterms:W3CDTF">2016-02-29T02:01:33Z</dcterms:modified>
</cp:coreProperties>
</file>