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09" r:id="rId3"/>
    <p:sldId id="310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49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54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8E17C2-F922-4312-B917-6C65ACA4AEAA}" type="datetimeFigureOut">
              <a:rPr lang="zh-CN" altLang="en-US" smtClean="0"/>
              <a:t>2020/9/13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AC2F5A-EFAE-4E28-8B5C-121A32C4FB1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05043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154843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2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3143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9333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03851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20199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512604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0876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29071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563529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31461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7512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08567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997739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04368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39918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604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78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581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832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664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791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892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C89A50-0280-4DDA-8480-DC2C9D23C65F}" type="datetimeFigureOut">
              <a:rPr lang="en-US" smtClean="0"/>
              <a:t>9/13/2020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474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6210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/>
          </p:cNvSpPr>
          <p:nvPr/>
        </p:nvSpPr>
        <p:spPr>
          <a:xfrm>
            <a:off x="907775" y="177009"/>
            <a:ext cx="10515600" cy="6976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d-ID" sz="3200" dirty="0" smtClean="0">
                <a:solidFill>
                  <a:schemeClr val="bg1">
                    <a:lumMod val="50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Timeline</a:t>
            </a:r>
            <a:endParaRPr lang="en-US" sz="3200" dirty="0">
              <a:solidFill>
                <a:schemeClr val="bg1">
                  <a:lumMod val="50000"/>
                </a:schemeClr>
              </a:solidFill>
              <a:latin typeface="Roboto Light" panose="02000000000000000000" pitchFamily="2" charset="0"/>
              <a:ea typeface="Roboto Light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3" name="Text Placeholder 2"/>
          <p:cNvSpPr txBox="1">
            <a:spLocks/>
          </p:cNvSpPr>
          <p:nvPr/>
        </p:nvSpPr>
        <p:spPr>
          <a:xfrm>
            <a:off x="907775" y="821636"/>
            <a:ext cx="10515600" cy="3482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bg1">
                    <a:lumMod val="65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Put a relevant subtitle in </a:t>
            </a:r>
            <a:r>
              <a:rPr lang="en-US" sz="1400" dirty="0">
                <a:solidFill>
                  <a:schemeClr val="accent2"/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this line</a:t>
            </a:r>
          </a:p>
          <a:p>
            <a:endParaRPr lang="en-US" sz="1400" dirty="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11534804" y="6370865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5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6" name="Group 5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7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9" name="Group 8"/>
          <p:cNvGrpSpPr/>
          <p:nvPr/>
        </p:nvGrpSpPr>
        <p:grpSpPr>
          <a:xfrm>
            <a:off x="11106150" y="6372060"/>
            <a:ext cx="431205" cy="320040"/>
            <a:chOff x="10925647" y="6161744"/>
            <a:chExt cx="431205" cy="320040"/>
          </a:xfrm>
        </p:grpSpPr>
        <p:sp>
          <p:nvSpPr>
            <p:cNvPr id="10" name="Freeform 55"/>
            <p:cNvSpPr>
              <a:spLocks noEditPoints="1"/>
            </p:cNvSpPr>
            <p:nvPr/>
          </p:nvSpPr>
          <p:spPr bwMode="auto">
            <a:xfrm>
              <a:off x="10986442" y="6161744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800" b="1">
                <a:solidFill>
                  <a:schemeClr val="bg1">
                    <a:lumMod val="75000"/>
                  </a:schemeClr>
                </a:solidFill>
                <a:latin typeface="+mj-lt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0925647" y="6182074"/>
              <a:ext cx="431205" cy="2769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fld id="{28817D7A-DA03-4A0A-8236-EF6196D812A4}" type="slidenum">
                <a:rPr lang="id-ID" sz="1200" b="1">
                  <a:solidFill>
                    <a:schemeClr val="bg1">
                      <a:lumMod val="50000"/>
                    </a:schemeClr>
                  </a:solidFill>
                </a:rPr>
                <a:t>1</a:t>
              </a:fld>
              <a:endParaRPr lang="en-US" sz="1200" b="1">
                <a:solidFill>
                  <a:schemeClr val="bg1">
                    <a:lumMod val="50000"/>
                  </a:schemeClr>
                </a:solidFill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 flipH="1">
            <a:off x="10799084" y="6367643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13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14" name="Group 13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15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1623035" y="2457362"/>
            <a:ext cx="8857846" cy="2647555"/>
            <a:chOff x="1219824" y="2134686"/>
            <a:chExt cx="8857846" cy="2647555"/>
          </a:xfrm>
        </p:grpSpPr>
        <p:sp>
          <p:nvSpPr>
            <p:cNvPr id="18" name="Freeform 35"/>
            <p:cNvSpPr>
              <a:spLocks/>
            </p:cNvSpPr>
            <p:nvPr/>
          </p:nvSpPr>
          <p:spPr bwMode="auto">
            <a:xfrm rot="19193214">
              <a:off x="8224403" y="3357910"/>
              <a:ext cx="825500" cy="714375"/>
            </a:xfrm>
            <a:custGeom>
              <a:avLst/>
              <a:gdLst>
                <a:gd name="T0" fmla="*/ 292 w 347"/>
                <a:gd name="T1" fmla="*/ 244 h 300"/>
                <a:gd name="T2" fmla="*/ 324 w 347"/>
                <a:gd name="T3" fmla="*/ 124 h 300"/>
                <a:gd name="T4" fmla="*/ 347 w 347"/>
                <a:gd name="T5" fmla="*/ 38 h 300"/>
                <a:gd name="T6" fmla="*/ 192 w 347"/>
                <a:gd name="T7" fmla="*/ 57 h 300"/>
                <a:gd name="T8" fmla="*/ 70 w 347"/>
                <a:gd name="T9" fmla="*/ 0 h 300"/>
                <a:gd name="T10" fmla="*/ 56 w 347"/>
                <a:gd name="T11" fmla="*/ 55 h 300"/>
                <a:gd name="T12" fmla="*/ 23 w 347"/>
                <a:gd name="T13" fmla="*/ 175 h 300"/>
                <a:gd name="T14" fmla="*/ 0 w 347"/>
                <a:gd name="T15" fmla="*/ 262 h 300"/>
                <a:gd name="T16" fmla="*/ 153 w 347"/>
                <a:gd name="T17" fmla="*/ 247 h 300"/>
                <a:gd name="T18" fmla="*/ 277 w 347"/>
                <a:gd name="T19" fmla="*/ 300 h 300"/>
                <a:gd name="T20" fmla="*/ 292 w 347"/>
                <a:gd name="T21" fmla="*/ 244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7" h="300">
                  <a:moveTo>
                    <a:pt x="292" y="244"/>
                  </a:moveTo>
                  <a:cubicBezTo>
                    <a:pt x="324" y="124"/>
                    <a:pt x="324" y="124"/>
                    <a:pt x="324" y="124"/>
                  </a:cubicBezTo>
                  <a:cubicBezTo>
                    <a:pt x="347" y="38"/>
                    <a:pt x="347" y="38"/>
                    <a:pt x="347" y="38"/>
                  </a:cubicBezTo>
                  <a:cubicBezTo>
                    <a:pt x="347" y="38"/>
                    <a:pt x="322" y="84"/>
                    <a:pt x="192" y="57"/>
                  </a:cubicBezTo>
                  <a:cubicBezTo>
                    <a:pt x="63" y="29"/>
                    <a:pt x="70" y="0"/>
                    <a:pt x="70" y="0"/>
                  </a:cubicBezTo>
                  <a:cubicBezTo>
                    <a:pt x="56" y="55"/>
                    <a:pt x="56" y="55"/>
                    <a:pt x="56" y="55"/>
                  </a:cubicBezTo>
                  <a:cubicBezTo>
                    <a:pt x="23" y="175"/>
                    <a:pt x="23" y="175"/>
                    <a:pt x="23" y="175"/>
                  </a:cubicBezTo>
                  <a:cubicBezTo>
                    <a:pt x="0" y="262"/>
                    <a:pt x="0" y="262"/>
                    <a:pt x="0" y="262"/>
                  </a:cubicBezTo>
                  <a:cubicBezTo>
                    <a:pt x="0" y="262"/>
                    <a:pt x="21" y="224"/>
                    <a:pt x="153" y="247"/>
                  </a:cubicBezTo>
                  <a:cubicBezTo>
                    <a:pt x="285" y="270"/>
                    <a:pt x="277" y="300"/>
                    <a:pt x="277" y="300"/>
                  </a:cubicBezTo>
                  <a:lnTo>
                    <a:pt x="292" y="244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32"/>
            <p:cNvSpPr>
              <a:spLocks/>
            </p:cNvSpPr>
            <p:nvPr/>
          </p:nvSpPr>
          <p:spPr bwMode="auto">
            <a:xfrm rot="19193214">
              <a:off x="6785017" y="3172678"/>
              <a:ext cx="715963" cy="827087"/>
            </a:xfrm>
            <a:custGeom>
              <a:avLst/>
              <a:gdLst>
                <a:gd name="T0" fmla="*/ 56 w 301"/>
                <a:gd name="T1" fmla="*/ 55 h 347"/>
                <a:gd name="T2" fmla="*/ 176 w 301"/>
                <a:gd name="T3" fmla="*/ 23 h 347"/>
                <a:gd name="T4" fmla="*/ 262 w 301"/>
                <a:gd name="T5" fmla="*/ 0 h 347"/>
                <a:gd name="T6" fmla="*/ 244 w 301"/>
                <a:gd name="T7" fmla="*/ 155 h 347"/>
                <a:gd name="T8" fmla="*/ 301 w 301"/>
                <a:gd name="T9" fmla="*/ 277 h 347"/>
                <a:gd name="T10" fmla="*/ 245 w 301"/>
                <a:gd name="T11" fmla="*/ 292 h 347"/>
                <a:gd name="T12" fmla="*/ 125 w 301"/>
                <a:gd name="T13" fmla="*/ 324 h 347"/>
                <a:gd name="T14" fmla="*/ 39 w 301"/>
                <a:gd name="T15" fmla="*/ 347 h 347"/>
                <a:gd name="T16" fmla="*/ 53 w 301"/>
                <a:gd name="T17" fmla="*/ 194 h 347"/>
                <a:gd name="T18" fmla="*/ 0 w 301"/>
                <a:gd name="T19" fmla="*/ 70 h 347"/>
                <a:gd name="T20" fmla="*/ 56 w 301"/>
                <a:gd name="T21" fmla="*/ 55 h 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01" h="347">
                  <a:moveTo>
                    <a:pt x="56" y="55"/>
                  </a:moveTo>
                  <a:cubicBezTo>
                    <a:pt x="176" y="23"/>
                    <a:pt x="176" y="23"/>
                    <a:pt x="176" y="23"/>
                  </a:cubicBezTo>
                  <a:cubicBezTo>
                    <a:pt x="262" y="0"/>
                    <a:pt x="262" y="0"/>
                    <a:pt x="262" y="0"/>
                  </a:cubicBezTo>
                  <a:cubicBezTo>
                    <a:pt x="262" y="0"/>
                    <a:pt x="216" y="25"/>
                    <a:pt x="244" y="155"/>
                  </a:cubicBezTo>
                  <a:cubicBezTo>
                    <a:pt x="271" y="285"/>
                    <a:pt x="301" y="277"/>
                    <a:pt x="301" y="277"/>
                  </a:cubicBezTo>
                  <a:cubicBezTo>
                    <a:pt x="245" y="292"/>
                    <a:pt x="245" y="292"/>
                    <a:pt x="245" y="292"/>
                  </a:cubicBezTo>
                  <a:cubicBezTo>
                    <a:pt x="125" y="324"/>
                    <a:pt x="125" y="324"/>
                    <a:pt x="125" y="324"/>
                  </a:cubicBezTo>
                  <a:cubicBezTo>
                    <a:pt x="39" y="347"/>
                    <a:pt x="39" y="347"/>
                    <a:pt x="39" y="347"/>
                  </a:cubicBezTo>
                  <a:cubicBezTo>
                    <a:pt x="39" y="347"/>
                    <a:pt x="76" y="327"/>
                    <a:pt x="53" y="194"/>
                  </a:cubicBezTo>
                  <a:cubicBezTo>
                    <a:pt x="31" y="62"/>
                    <a:pt x="0" y="70"/>
                    <a:pt x="0" y="70"/>
                  </a:cubicBezTo>
                  <a:lnTo>
                    <a:pt x="56" y="55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36"/>
            <p:cNvSpPr>
              <a:spLocks/>
            </p:cNvSpPr>
            <p:nvPr/>
          </p:nvSpPr>
          <p:spPr bwMode="auto">
            <a:xfrm rot="19193214">
              <a:off x="5234692" y="3100668"/>
              <a:ext cx="827088" cy="714375"/>
            </a:xfrm>
            <a:custGeom>
              <a:avLst/>
              <a:gdLst>
                <a:gd name="T0" fmla="*/ 292 w 348"/>
                <a:gd name="T1" fmla="*/ 245 h 300"/>
                <a:gd name="T2" fmla="*/ 324 w 348"/>
                <a:gd name="T3" fmla="*/ 124 h 300"/>
                <a:gd name="T4" fmla="*/ 348 w 348"/>
                <a:gd name="T5" fmla="*/ 38 h 300"/>
                <a:gd name="T6" fmla="*/ 192 w 348"/>
                <a:gd name="T7" fmla="*/ 57 h 300"/>
                <a:gd name="T8" fmla="*/ 71 w 348"/>
                <a:gd name="T9" fmla="*/ 0 h 300"/>
                <a:gd name="T10" fmla="*/ 56 w 348"/>
                <a:gd name="T11" fmla="*/ 55 h 300"/>
                <a:gd name="T12" fmla="*/ 24 w 348"/>
                <a:gd name="T13" fmla="*/ 176 h 300"/>
                <a:gd name="T14" fmla="*/ 0 w 348"/>
                <a:gd name="T15" fmla="*/ 262 h 300"/>
                <a:gd name="T16" fmla="*/ 153 w 348"/>
                <a:gd name="T17" fmla="*/ 247 h 300"/>
                <a:gd name="T18" fmla="*/ 277 w 348"/>
                <a:gd name="T19" fmla="*/ 300 h 300"/>
                <a:gd name="T20" fmla="*/ 292 w 348"/>
                <a:gd name="T21" fmla="*/ 245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8" h="300">
                  <a:moveTo>
                    <a:pt x="292" y="245"/>
                  </a:moveTo>
                  <a:cubicBezTo>
                    <a:pt x="324" y="124"/>
                    <a:pt x="324" y="124"/>
                    <a:pt x="324" y="124"/>
                  </a:cubicBezTo>
                  <a:cubicBezTo>
                    <a:pt x="348" y="38"/>
                    <a:pt x="348" y="38"/>
                    <a:pt x="348" y="38"/>
                  </a:cubicBezTo>
                  <a:cubicBezTo>
                    <a:pt x="348" y="38"/>
                    <a:pt x="322" y="84"/>
                    <a:pt x="192" y="57"/>
                  </a:cubicBezTo>
                  <a:cubicBezTo>
                    <a:pt x="63" y="29"/>
                    <a:pt x="71" y="0"/>
                    <a:pt x="71" y="0"/>
                  </a:cubicBezTo>
                  <a:cubicBezTo>
                    <a:pt x="56" y="55"/>
                    <a:pt x="56" y="55"/>
                    <a:pt x="56" y="55"/>
                  </a:cubicBezTo>
                  <a:cubicBezTo>
                    <a:pt x="24" y="176"/>
                    <a:pt x="24" y="176"/>
                    <a:pt x="24" y="176"/>
                  </a:cubicBezTo>
                  <a:cubicBezTo>
                    <a:pt x="0" y="262"/>
                    <a:pt x="0" y="262"/>
                    <a:pt x="0" y="262"/>
                  </a:cubicBezTo>
                  <a:cubicBezTo>
                    <a:pt x="0" y="262"/>
                    <a:pt x="21" y="224"/>
                    <a:pt x="153" y="247"/>
                  </a:cubicBezTo>
                  <a:cubicBezTo>
                    <a:pt x="286" y="270"/>
                    <a:pt x="277" y="300"/>
                    <a:pt x="277" y="300"/>
                  </a:cubicBezTo>
                  <a:lnTo>
                    <a:pt x="292" y="245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20"/>
            <p:cNvSpPr>
              <a:spLocks/>
            </p:cNvSpPr>
            <p:nvPr/>
          </p:nvSpPr>
          <p:spPr bwMode="auto">
            <a:xfrm rot="19193214">
              <a:off x="3796003" y="2917348"/>
              <a:ext cx="715963" cy="825500"/>
            </a:xfrm>
            <a:custGeom>
              <a:avLst/>
              <a:gdLst>
                <a:gd name="T0" fmla="*/ 56 w 301"/>
                <a:gd name="T1" fmla="*/ 55 h 347"/>
                <a:gd name="T2" fmla="*/ 176 w 301"/>
                <a:gd name="T3" fmla="*/ 23 h 347"/>
                <a:gd name="T4" fmla="*/ 262 w 301"/>
                <a:gd name="T5" fmla="*/ 0 h 347"/>
                <a:gd name="T6" fmla="*/ 244 w 301"/>
                <a:gd name="T7" fmla="*/ 155 h 347"/>
                <a:gd name="T8" fmla="*/ 301 w 301"/>
                <a:gd name="T9" fmla="*/ 277 h 347"/>
                <a:gd name="T10" fmla="*/ 245 w 301"/>
                <a:gd name="T11" fmla="*/ 292 h 347"/>
                <a:gd name="T12" fmla="*/ 125 w 301"/>
                <a:gd name="T13" fmla="*/ 324 h 347"/>
                <a:gd name="T14" fmla="*/ 39 w 301"/>
                <a:gd name="T15" fmla="*/ 347 h 347"/>
                <a:gd name="T16" fmla="*/ 54 w 301"/>
                <a:gd name="T17" fmla="*/ 194 h 347"/>
                <a:gd name="T18" fmla="*/ 0 w 301"/>
                <a:gd name="T19" fmla="*/ 70 h 347"/>
                <a:gd name="T20" fmla="*/ 56 w 301"/>
                <a:gd name="T21" fmla="*/ 55 h 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01" h="347">
                  <a:moveTo>
                    <a:pt x="56" y="55"/>
                  </a:moveTo>
                  <a:cubicBezTo>
                    <a:pt x="176" y="23"/>
                    <a:pt x="176" y="23"/>
                    <a:pt x="176" y="23"/>
                  </a:cubicBezTo>
                  <a:cubicBezTo>
                    <a:pt x="262" y="0"/>
                    <a:pt x="262" y="0"/>
                    <a:pt x="262" y="0"/>
                  </a:cubicBezTo>
                  <a:cubicBezTo>
                    <a:pt x="262" y="0"/>
                    <a:pt x="216" y="26"/>
                    <a:pt x="244" y="155"/>
                  </a:cubicBezTo>
                  <a:cubicBezTo>
                    <a:pt x="272" y="285"/>
                    <a:pt x="301" y="277"/>
                    <a:pt x="301" y="277"/>
                  </a:cubicBezTo>
                  <a:cubicBezTo>
                    <a:pt x="245" y="292"/>
                    <a:pt x="245" y="292"/>
                    <a:pt x="245" y="292"/>
                  </a:cubicBezTo>
                  <a:cubicBezTo>
                    <a:pt x="125" y="324"/>
                    <a:pt x="125" y="324"/>
                    <a:pt x="125" y="324"/>
                  </a:cubicBezTo>
                  <a:cubicBezTo>
                    <a:pt x="39" y="347"/>
                    <a:pt x="39" y="347"/>
                    <a:pt x="39" y="347"/>
                  </a:cubicBezTo>
                  <a:cubicBezTo>
                    <a:pt x="39" y="347"/>
                    <a:pt x="76" y="327"/>
                    <a:pt x="54" y="194"/>
                  </a:cubicBezTo>
                  <a:cubicBezTo>
                    <a:pt x="31" y="62"/>
                    <a:pt x="0" y="70"/>
                    <a:pt x="0" y="70"/>
                  </a:cubicBezTo>
                  <a:lnTo>
                    <a:pt x="56" y="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4"/>
            <p:cNvSpPr>
              <a:spLocks/>
            </p:cNvSpPr>
            <p:nvPr/>
          </p:nvSpPr>
          <p:spPr bwMode="auto">
            <a:xfrm rot="19193214">
              <a:off x="2247590" y="2844641"/>
              <a:ext cx="825500" cy="714375"/>
            </a:xfrm>
            <a:custGeom>
              <a:avLst/>
              <a:gdLst>
                <a:gd name="T0" fmla="*/ 291 w 347"/>
                <a:gd name="T1" fmla="*/ 245 h 300"/>
                <a:gd name="T2" fmla="*/ 324 w 347"/>
                <a:gd name="T3" fmla="*/ 125 h 300"/>
                <a:gd name="T4" fmla="*/ 347 w 347"/>
                <a:gd name="T5" fmla="*/ 39 h 300"/>
                <a:gd name="T6" fmla="*/ 192 w 347"/>
                <a:gd name="T7" fmla="*/ 57 h 300"/>
                <a:gd name="T8" fmla="*/ 70 w 347"/>
                <a:gd name="T9" fmla="*/ 0 h 300"/>
                <a:gd name="T10" fmla="*/ 55 w 347"/>
                <a:gd name="T11" fmla="*/ 56 h 300"/>
                <a:gd name="T12" fmla="*/ 23 w 347"/>
                <a:gd name="T13" fmla="*/ 176 h 300"/>
                <a:gd name="T14" fmla="*/ 0 w 347"/>
                <a:gd name="T15" fmla="*/ 262 h 300"/>
                <a:gd name="T16" fmla="*/ 152 w 347"/>
                <a:gd name="T17" fmla="*/ 247 h 300"/>
                <a:gd name="T18" fmla="*/ 277 w 347"/>
                <a:gd name="T19" fmla="*/ 300 h 300"/>
                <a:gd name="T20" fmla="*/ 291 w 347"/>
                <a:gd name="T21" fmla="*/ 245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7" h="300">
                  <a:moveTo>
                    <a:pt x="291" y="245"/>
                  </a:moveTo>
                  <a:cubicBezTo>
                    <a:pt x="324" y="125"/>
                    <a:pt x="324" y="125"/>
                    <a:pt x="324" y="125"/>
                  </a:cubicBezTo>
                  <a:cubicBezTo>
                    <a:pt x="347" y="39"/>
                    <a:pt x="347" y="39"/>
                    <a:pt x="347" y="39"/>
                  </a:cubicBezTo>
                  <a:cubicBezTo>
                    <a:pt x="347" y="39"/>
                    <a:pt x="321" y="85"/>
                    <a:pt x="192" y="57"/>
                  </a:cubicBezTo>
                  <a:cubicBezTo>
                    <a:pt x="62" y="29"/>
                    <a:pt x="70" y="0"/>
                    <a:pt x="70" y="0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23" y="176"/>
                    <a:pt x="23" y="176"/>
                    <a:pt x="23" y="176"/>
                  </a:cubicBezTo>
                  <a:cubicBezTo>
                    <a:pt x="0" y="262"/>
                    <a:pt x="0" y="262"/>
                    <a:pt x="0" y="262"/>
                  </a:cubicBezTo>
                  <a:cubicBezTo>
                    <a:pt x="0" y="262"/>
                    <a:pt x="20" y="224"/>
                    <a:pt x="152" y="247"/>
                  </a:cubicBezTo>
                  <a:cubicBezTo>
                    <a:pt x="285" y="270"/>
                    <a:pt x="277" y="300"/>
                    <a:pt x="277" y="300"/>
                  </a:cubicBezTo>
                  <a:lnTo>
                    <a:pt x="291" y="24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Oval 20"/>
            <p:cNvSpPr>
              <a:spLocks noChangeArrowheads="1"/>
            </p:cNvSpPr>
            <p:nvPr/>
          </p:nvSpPr>
          <p:spPr bwMode="auto">
            <a:xfrm rot="19193214">
              <a:off x="1219824" y="2964184"/>
              <a:ext cx="1304925" cy="1304925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Oval 21"/>
            <p:cNvSpPr>
              <a:spLocks noChangeArrowheads="1"/>
            </p:cNvSpPr>
            <p:nvPr/>
          </p:nvSpPr>
          <p:spPr bwMode="auto">
            <a:xfrm rot="19193214">
              <a:off x="2795554" y="2134686"/>
              <a:ext cx="1306513" cy="13081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2"/>
            <p:cNvSpPr>
              <a:spLocks/>
            </p:cNvSpPr>
            <p:nvPr/>
          </p:nvSpPr>
          <p:spPr bwMode="auto">
            <a:xfrm rot="19193214">
              <a:off x="1362321" y="3107197"/>
              <a:ext cx="1020763" cy="1022350"/>
            </a:xfrm>
            <a:custGeom>
              <a:avLst/>
              <a:gdLst>
                <a:gd name="T0" fmla="*/ 353 w 429"/>
                <a:gd name="T1" fmla="*/ 352 h 429"/>
                <a:gd name="T2" fmla="*/ 77 w 429"/>
                <a:gd name="T3" fmla="*/ 352 h 429"/>
                <a:gd name="T4" fmla="*/ 77 w 429"/>
                <a:gd name="T5" fmla="*/ 76 h 429"/>
                <a:gd name="T6" fmla="*/ 353 w 429"/>
                <a:gd name="T7" fmla="*/ 76 h 429"/>
                <a:gd name="T8" fmla="*/ 353 w 429"/>
                <a:gd name="T9" fmla="*/ 352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9">
                  <a:moveTo>
                    <a:pt x="353" y="352"/>
                  </a:moveTo>
                  <a:cubicBezTo>
                    <a:pt x="277" y="429"/>
                    <a:pt x="153" y="429"/>
                    <a:pt x="77" y="352"/>
                  </a:cubicBezTo>
                  <a:cubicBezTo>
                    <a:pt x="0" y="276"/>
                    <a:pt x="0" y="152"/>
                    <a:pt x="77" y="76"/>
                  </a:cubicBezTo>
                  <a:cubicBezTo>
                    <a:pt x="153" y="0"/>
                    <a:pt x="277" y="0"/>
                    <a:pt x="353" y="76"/>
                  </a:cubicBezTo>
                  <a:cubicBezTo>
                    <a:pt x="429" y="152"/>
                    <a:pt x="429" y="276"/>
                    <a:pt x="353" y="352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3"/>
            <p:cNvSpPr>
              <a:spLocks/>
            </p:cNvSpPr>
            <p:nvPr/>
          </p:nvSpPr>
          <p:spPr bwMode="auto">
            <a:xfrm rot="19193214">
              <a:off x="2938429" y="2277561"/>
              <a:ext cx="1020763" cy="1022350"/>
            </a:xfrm>
            <a:custGeom>
              <a:avLst/>
              <a:gdLst>
                <a:gd name="T0" fmla="*/ 353 w 429"/>
                <a:gd name="T1" fmla="*/ 352 h 429"/>
                <a:gd name="T2" fmla="*/ 76 w 429"/>
                <a:gd name="T3" fmla="*/ 352 h 429"/>
                <a:gd name="T4" fmla="*/ 76 w 429"/>
                <a:gd name="T5" fmla="*/ 76 h 429"/>
                <a:gd name="T6" fmla="*/ 353 w 429"/>
                <a:gd name="T7" fmla="*/ 76 h 429"/>
                <a:gd name="T8" fmla="*/ 353 w 429"/>
                <a:gd name="T9" fmla="*/ 352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9">
                  <a:moveTo>
                    <a:pt x="353" y="352"/>
                  </a:moveTo>
                  <a:cubicBezTo>
                    <a:pt x="276" y="429"/>
                    <a:pt x="153" y="429"/>
                    <a:pt x="76" y="352"/>
                  </a:cubicBezTo>
                  <a:cubicBezTo>
                    <a:pt x="0" y="276"/>
                    <a:pt x="0" y="152"/>
                    <a:pt x="76" y="76"/>
                  </a:cubicBezTo>
                  <a:cubicBezTo>
                    <a:pt x="153" y="0"/>
                    <a:pt x="276" y="0"/>
                    <a:pt x="353" y="76"/>
                  </a:cubicBezTo>
                  <a:cubicBezTo>
                    <a:pt x="429" y="152"/>
                    <a:pt x="429" y="276"/>
                    <a:pt x="353" y="352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Oval 25"/>
            <p:cNvSpPr>
              <a:spLocks noChangeArrowheads="1"/>
            </p:cNvSpPr>
            <p:nvPr/>
          </p:nvSpPr>
          <p:spPr bwMode="auto">
            <a:xfrm rot="19193214">
              <a:off x="4206925" y="3220212"/>
              <a:ext cx="1306513" cy="130492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auto">
            <a:xfrm rot="19193214">
              <a:off x="4349800" y="3363087"/>
              <a:ext cx="1020763" cy="1019175"/>
            </a:xfrm>
            <a:custGeom>
              <a:avLst/>
              <a:gdLst>
                <a:gd name="T0" fmla="*/ 77 w 429"/>
                <a:gd name="T1" fmla="*/ 76 h 428"/>
                <a:gd name="T2" fmla="*/ 77 w 429"/>
                <a:gd name="T3" fmla="*/ 352 h 428"/>
                <a:gd name="T4" fmla="*/ 353 w 429"/>
                <a:gd name="T5" fmla="*/ 352 h 428"/>
                <a:gd name="T6" fmla="*/ 353 w 429"/>
                <a:gd name="T7" fmla="*/ 76 h 428"/>
                <a:gd name="T8" fmla="*/ 77 w 429"/>
                <a:gd name="T9" fmla="*/ 76 h 4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8">
                  <a:moveTo>
                    <a:pt x="77" y="76"/>
                  </a:moveTo>
                  <a:cubicBezTo>
                    <a:pt x="0" y="152"/>
                    <a:pt x="0" y="276"/>
                    <a:pt x="77" y="352"/>
                  </a:cubicBezTo>
                  <a:cubicBezTo>
                    <a:pt x="153" y="428"/>
                    <a:pt x="277" y="428"/>
                    <a:pt x="353" y="352"/>
                  </a:cubicBezTo>
                  <a:cubicBezTo>
                    <a:pt x="429" y="276"/>
                    <a:pt x="429" y="152"/>
                    <a:pt x="353" y="76"/>
                  </a:cubicBezTo>
                  <a:cubicBezTo>
                    <a:pt x="277" y="0"/>
                    <a:pt x="153" y="0"/>
                    <a:pt x="77" y="76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Oval 28"/>
            <p:cNvSpPr>
              <a:spLocks noChangeArrowheads="1"/>
            </p:cNvSpPr>
            <p:nvPr/>
          </p:nvSpPr>
          <p:spPr bwMode="auto">
            <a:xfrm rot="19193214">
              <a:off x="7195427" y="3474141"/>
              <a:ext cx="1306513" cy="1308100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Oval 29"/>
            <p:cNvSpPr>
              <a:spLocks noChangeArrowheads="1"/>
            </p:cNvSpPr>
            <p:nvPr/>
          </p:nvSpPr>
          <p:spPr bwMode="auto">
            <a:xfrm rot="19193214">
              <a:off x="5783033" y="2390575"/>
              <a:ext cx="1306513" cy="1304925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30"/>
            <p:cNvSpPr>
              <a:spLocks/>
            </p:cNvSpPr>
            <p:nvPr/>
          </p:nvSpPr>
          <p:spPr bwMode="auto">
            <a:xfrm rot="19193214">
              <a:off x="7338302" y="3617016"/>
              <a:ext cx="1020763" cy="1022350"/>
            </a:xfrm>
            <a:custGeom>
              <a:avLst/>
              <a:gdLst>
                <a:gd name="T0" fmla="*/ 76 w 429"/>
                <a:gd name="T1" fmla="*/ 77 h 429"/>
                <a:gd name="T2" fmla="*/ 76 w 429"/>
                <a:gd name="T3" fmla="*/ 353 h 429"/>
                <a:gd name="T4" fmla="*/ 353 w 429"/>
                <a:gd name="T5" fmla="*/ 353 h 429"/>
                <a:gd name="T6" fmla="*/ 353 w 429"/>
                <a:gd name="T7" fmla="*/ 77 h 429"/>
                <a:gd name="T8" fmla="*/ 76 w 429"/>
                <a:gd name="T9" fmla="*/ 77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9">
                  <a:moveTo>
                    <a:pt x="76" y="77"/>
                  </a:moveTo>
                  <a:cubicBezTo>
                    <a:pt x="0" y="153"/>
                    <a:pt x="0" y="277"/>
                    <a:pt x="76" y="353"/>
                  </a:cubicBezTo>
                  <a:cubicBezTo>
                    <a:pt x="153" y="429"/>
                    <a:pt x="276" y="429"/>
                    <a:pt x="353" y="353"/>
                  </a:cubicBezTo>
                  <a:cubicBezTo>
                    <a:pt x="429" y="277"/>
                    <a:pt x="429" y="153"/>
                    <a:pt x="353" y="77"/>
                  </a:cubicBezTo>
                  <a:cubicBezTo>
                    <a:pt x="276" y="0"/>
                    <a:pt x="153" y="0"/>
                    <a:pt x="76" y="77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1"/>
            <p:cNvSpPr>
              <a:spLocks/>
            </p:cNvSpPr>
            <p:nvPr/>
          </p:nvSpPr>
          <p:spPr bwMode="auto">
            <a:xfrm rot="19193214">
              <a:off x="5925908" y="2533450"/>
              <a:ext cx="1020763" cy="1019175"/>
            </a:xfrm>
            <a:custGeom>
              <a:avLst/>
              <a:gdLst>
                <a:gd name="T0" fmla="*/ 76 w 429"/>
                <a:gd name="T1" fmla="*/ 76 h 428"/>
                <a:gd name="T2" fmla="*/ 76 w 429"/>
                <a:gd name="T3" fmla="*/ 352 h 428"/>
                <a:gd name="T4" fmla="*/ 352 w 429"/>
                <a:gd name="T5" fmla="*/ 352 h 428"/>
                <a:gd name="T6" fmla="*/ 352 w 429"/>
                <a:gd name="T7" fmla="*/ 76 h 428"/>
                <a:gd name="T8" fmla="*/ 76 w 429"/>
                <a:gd name="T9" fmla="*/ 76 h 4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8">
                  <a:moveTo>
                    <a:pt x="76" y="76"/>
                  </a:moveTo>
                  <a:cubicBezTo>
                    <a:pt x="0" y="152"/>
                    <a:pt x="0" y="276"/>
                    <a:pt x="76" y="352"/>
                  </a:cubicBezTo>
                  <a:cubicBezTo>
                    <a:pt x="152" y="428"/>
                    <a:pt x="276" y="428"/>
                    <a:pt x="352" y="352"/>
                  </a:cubicBezTo>
                  <a:cubicBezTo>
                    <a:pt x="429" y="276"/>
                    <a:pt x="429" y="152"/>
                    <a:pt x="352" y="76"/>
                  </a:cubicBezTo>
                  <a:cubicBezTo>
                    <a:pt x="276" y="0"/>
                    <a:pt x="152" y="0"/>
                    <a:pt x="76" y="76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Oval 33"/>
            <p:cNvSpPr>
              <a:spLocks noChangeArrowheads="1"/>
            </p:cNvSpPr>
            <p:nvPr/>
          </p:nvSpPr>
          <p:spPr bwMode="auto">
            <a:xfrm rot="19193214">
              <a:off x="8772745" y="2647817"/>
              <a:ext cx="1304925" cy="1304925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34"/>
            <p:cNvSpPr>
              <a:spLocks/>
            </p:cNvSpPr>
            <p:nvPr/>
          </p:nvSpPr>
          <p:spPr bwMode="auto">
            <a:xfrm rot="19193214">
              <a:off x="8914411" y="2787379"/>
              <a:ext cx="1020763" cy="1022350"/>
            </a:xfrm>
            <a:custGeom>
              <a:avLst/>
              <a:gdLst>
                <a:gd name="T0" fmla="*/ 352 w 429"/>
                <a:gd name="T1" fmla="*/ 353 h 429"/>
                <a:gd name="T2" fmla="*/ 76 w 429"/>
                <a:gd name="T3" fmla="*/ 353 h 429"/>
                <a:gd name="T4" fmla="*/ 76 w 429"/>
                <a:gd name="T5" fmla="*/ 77 h 429"/>
                <a:gd name="T6" fmla="*/ 352 w 429"/>
                <a:gd name="T7" fmla="*/ 77 h 429"/>
                <a:gd name="T8" fmla="*/ 352 w 429"/>
                <a:gd name="T9" fmla="*/ 353 h 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9" h="429">
                  <a:moveTo>
                    <a:pt x="352" y="353"/>
                  </a:moveTo>
                  <a:cubicBezTo>
                    <a:pt x="276" y="429"/>
                    <a:pt x="152" y="429"/>
                    <a:pt x="76" y="353"/>
                  </a:cubicBezTo>
                  <a:cubicBezTo>
                    <a:pt x="0" y="277"/>
                    <a:pt x="0" y="153"/>
                    <a:pt x="76" y="77"/>
                  </a:cubicBezTo>
                  <a:cubicBezTo>
                    <a:pt x="152" y="0"/>
                    <a:pt x="276" y="0"/>
                    <a:pt x="352" y="77"/>
                  </a:cubicBezTo>
                  <a:cubicBezTo>
                    <a:pt x="429" y="153"/>
                    <a:pt x="429" y="277"/>
                    <a:pt x="352" y="353"/>
                  </a:cubicBezTo>
                  <a:close/>
                </a:path>
              </a:pathLst>
            </a:custGeom>
            <a:solidFill>
              <a:srgbClr val="F2F2F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2040357" y="3682587"/>
            <a:ext cx="511175" cy="512763"/>
            <a:chOff x="5251451" y="2205038"/>
            <a:chExt cx="511175" cy="512763"/>
          </a:xfrm>
          <a:solidFill>
            <a:schemeClr val="bg1">
              <a:lumMod val="65000"/>
            </a:schemeClr>
          </a:solidFill>
        </p:grpSpPr>
        <p:sp>
          <p:nvSpPr>
            <p:cNvPr id="36" name="Freeform 12"/>
            <p:cNvSpPr>
              <a:spLocks noEditPoints="1"/>
            </p:cNvSpPr>
            <p:nvPr/>
          </p:nvSpPr>
          <p:spPr bwMode="auto">
            <a:xfrm>
              <a:off x="5251451" y="2205038"/>
              <a:ext cx="511175" cy="512763"/>
            </a:xfrm>
            <a:custGeom>
              <a:avLst/>
              <a:gdLst>
                <a:gd name="T0" fmla="*/ 128 w 256"/>
                <a:gd name="T1" fmla="*/ 0 h 256"/>
                <a:gd name="T2" fmla="*/ 37 w 256"/>
                <a:gd name="T3" fmla="*/ 37 h 256"/>
                <a:gd name="T4" fmla="*/ 0 w 256"/>
                <a:gd name="T5" fmla="*/ 128 h 256"/>
                <a:gd name="T6" fmla="*/ 37 w 256"/>
                <a:gd name="T7" fmla="*/ 219 h 256"/>
                <a:gd name="T8" fmla="*/ 128 w 256"/>
                <a:gd name="T9" fmla="*/ 256 h 256"/>
                <a:gd name="T10" fmla="*/ 219 w 256"/>
                <a:gd name="T11" fmla="*/ 219 h 256"/>
                <a:gd name="T12" fmla="*/ 256 w 256"/>
                <a:gd name="T13" fmla="*/ 128 h 256"/>
                <a:gd name="T14" fmla="*/ 219 w 256"/>
                <a:gd name="T15" fmla="*/ 37 h 256"/>
                <a:gd name="T16" fmla="*/ 128 w 256"/>
                <a:gd name="T17" fmla="*/ 0 h 256"/>
                <a:gd name="T18" fmla="*/ 207 w 256"/>
                <a:gd name="T19" fmla="*/ 207 h 256"/>
                <a:gd name="T20" fmla="*/ 128 w 256"/>
                <a:gd name="T21" fmla="*/ 240 h 256"/>
                <a:gd name="T22" fmla="*/ 49 w 256"/>
                <a:gd name="T23" fmla="*/ 207 h 256"/>
                <a:gd name="T24" fmla="*/ 16 w 256"/>
                <a:gd name="T25" fmla="*/ 128 h 256"/>
                <a:gd name="T26" fmla="*/ 49 w 256"/>
                <a:gd name="T27" fmla="*/ 49 h 256"/>
                <a:gd name="T28" fmla="*/ 128 w 256"/>
                <a:gd name="T29" fmla="*/ 16 h 256"/>
                <a:gd name="T30" fmla="*/ 207 w 256"/>
                <a:gd name="T31" fmla="*/ 49 h 256"/>
                <a:gd name="T32" fmla="*/ 240 w 256"/>
                <a:gd name="T33" fmla="*/ 128 h 256"/>
                <a:gd name="T34" fmla="*/ 207 w 256"/>
                <a:gd name="T35" fmla="*/ 207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56" h="256">
                  <a:moveTo>
                    <a:pt x="128" y="0"/>
                  </a:moveTo>
                  <a:cubicBezTo>
                    <a:pt x="94" y="0"/>
                    <a:pt x="62" y="13"/>
                    <a:pt x="37" y="37"/>
                  </a:cubicBezTo>
                  <a:cubicBezTo>
                    <a:pt x="13" y="62"/>
                    <a:pt x="0" y="94"/>
                    <a:pt x="0" y="128"/>
                  </a:cubicBezTo>
                  <a:cubicBezTo>
                    <a:pt x="0" y="162"/>
                    <a:pt x="13" y="194"/>
                    <a:pt x="37" y="219"/>
                  </a:cubicBezTo>
                  <a:cubicBezTo>
                    <a:pt x="62" y="243"/>
                    <a:pt x="94" y="256"/>
                    <a:pt x="128" y="256"/>
                  </a:cubicBezTo>
                  <a:cubicBezTo>
                    <a:pt x="162" y="256"/>
                    <a:pt x="194" y="243"/>
                    <a:pt x="219" y="219"/>
                  </a:cubicBezTo>
                  <a:cubicBezTo>
                    <a:pt x="243" y="194"/>
                    <a:pt x="256" y="162"/>
                    <a:pt x="256" y="128"/>
                  </a:cubicBezTo>
                  <a:cubicBezTo>
                    <a:pt x="256" y="94"/>
                    <a:pt x="243" y="62"/>
                    <a:pt x="219" y="37"/>
                  </a:cubicBezTo>
                  <a:cubicBezTo>
                    <a:pt x="194" y="13"/>
                    <a:pt x="162" y="0"/>
                    <a:pt x="128" y="0"/>
                  </a:cubicBezTo>
                  <a:close/>
                  <a:moveTo>
                    <a:pt x="207" y="207"/>
                  </a:moveTo>
                  <a:cubicBezTo>
                    <a:pt x="186" y="228"/>
                    <a:pt x="158" y="240"/>
                    <a:pt x="128" y="240"/>
                  </a:cubicBezTo>
                  <a:cubicBezTo>
                    <a:pt x="98" y="240"/>
                    <a:pt x="70" y="228"/>
                    <a:pt x="49" y="207"/>
                  </a:cubicBezTo>
                  <a:cubicBezTo>
                    <a:pt x="28" y="186"/>
                    <a:pt x="16" y="158"/>
                    <a:pt x="16" y="128"/>
                  </a:cubicBezTo>
                  <a:cubicBezTo>
                    <a:pt x="16" y="98"/>
                    <a:pt x="28" y="70"/>
                    <a:pt x="49" y="49"/>
                  </a:cubicBezTo>
                  <a:cubicBezTo>
                    <a:pt x="70" y="28"/>
                    <a:pt x="98" y="16"/>
                    <a:pt x="128" y="16"/>
                  </a:cubicBezTo>
                  <a:cubicBezTo>
                    <a:pt x="158" y="16"/>
                    <a:pt x="186" y="28"/>
                    <a:pt x="207" y="49"/>
                  </a:cubicBezTo>
                  <a:cubicBezTo>
                    <a:pt x="228" y="70"/>
                    <a:pt x="240" y="98"/>
                    <a:pt x="240" y="128"/>
                  </a:cubicBezTo>
                  <a:cubicBezTo>
                    <a:pt x="240" y="158"/>
                    <a:pt x="228" y="186"/>
                    <a:pt x="207" y="20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3"/>
            <p:cNvSpPr>
              <a:spLocks/>
            </p:cNvSpPr>
            <p:nvPr/>
          </p:nvSpPr>
          <p:spPr bwMode="auto">
            <a:xfrm>
              <a:off x="5316539" y="2270125"/>
              <a:ext cx="382588" cy="206375"/>
            </a:xfrm>
            <a:custGeom>
              <a:avLst/>
              <a:gdLst>
                <a:gd name="T0" fmla="*/ 96 w 192"/>
                <a:gd name="T1" fmla="*/ 0 h 104"/>
                <a:gd name="T2" fmla="*/ 28 w 192"/>
                <a:gd name="T3" fmla="*/ 28 h 104"/>
                <a:gd name="T4" fmla="*/ 0 w 192"/>
                <a:gd name="T5" fmla="*/ 96 h 104"/>
                <a:gd name="T6" fmla="*/ 8 w 192"/>
                <a:gd name="T7" fmla="*/ 104 h 104"/>
                <a:gd name="T8" fmla="*/ 16 w 192"/>
                <a:gd name="T9" fmla="*/ 96 h 104"/>
                <a:gd name="T10" fmla="*/ 39 w 192"/>
                <a:gd name="T11" fmla="*/ 39 h 104"/>
                <a:gd name="T12" fmla="*/ 96 w 192"/>
                <a:gd name="T13" fmla="*/ 16 h 104"/>
                <a:gd name="T14" fmla="*/ 153 w 192"/>
                <a:gd name="T15" fmla="*/ 39 h 104"/>
                <a:gd name="T16" fmla="*/ 176 w 192"/>
                <a:gd name="T17" fmla="*/ 96 h 104"/>
                <a:gd name="T18" fmla="*/ 184 w 192"/>
                <a:gd name="T19" fmla="*/ 104 h 104"/>
                <a:gd name="T20" fmla="*/ 192 w 192"/>
                <a:gd name="T21" fmla="*/ 96 h 104"/>
                <a:gd name="T22" fmla="*/ 164 w 192"/>
                <a:gd name="T23" fmla="*/ 28 h 104"/>
                <a:gd name="T24" fmla="*/ 96 w 192"/>
                <a:gd name="T25" fmla="*/ 0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2" h="104">
                  <a:moveTo>
                    <a:pt x="96" y="0"/>
                  </a:moveTo>
                  <a:cubicBezTo>
                    <a:pt x="70" y="0"/>
                    <a:pt x="46" y="10"/>
                    <a:pt x="28" y="28"/>
                  </a:cubicBezTo>
                  <a:cubicBezTo>
                    <a:pt x="10" y="46"/>
                    <a:pt x="0" y="70"/>
                    <a:pt x="0" y="96"/>
                  </a:cubicBezTo>
                  <a:cubicBezTo>
                    <a:pt x="0" y="100"/>
                    <a:pt x="4" y="104"/>
                    <a:pt x="8" y="104"/>
                  </a:cubicBezTo>
                  <a:cubicBezTo>
                    <a:pt x="12" y="104"/>
                    <a:pt x="16" y="100"/>
                    <a:pt x="16" y="96"/>
                  </a:cubicBezTo>
                  <a:cubicBezTo>
                    <a:pt x="16" y="75"/>
                    <a:pt x="24" y="55"/>
                    <a:pt x="39" y="39"/>
                  </a:cubicBezTo>
                  <a:cubicBezTo>
                    <a:pt x="55" y="24"/>
                    <a:pt x="75" y="16"/>
                    <a:pt x="96" y="16"/>
                  </a:cubicBezTo>
                  <a:cubicBezTo>
                    <a:pt x="117" y="16"/>
                    <a:pt x="137" y="24"/>
                    <a:pt x="153" y="39"/>
                  </a:cubicBezTo>
                  <a:cubicBezTo>
                    <a:pt x="168" y="55"/>
                    <a:pt x="176" y="75"/>
                    <a:pt x="176" y="96"/>
                  </a:cubicBezTo>
                  <a:cubicBezTo>
                    <a:pt x="176" y="100"/>
                    <a:pt x="180" y="104"/>
                    <a:pt x="184" y="104"/>
                  </a:cubicBezTo>
                  <a:cubicBezTo>
                    <a:pt x="188" y="104"/>
                    <a:pt x="192" y="100"/>
                    <a:pt x="192" y="96"/>
                  </a:cubicBezTo>
                  <a:cubicBezTo>
                    <a:pt x="192" y="70"/>
                    <a:pt x="182" y="46"/>
                    <a:pt x="164" y="28"/>
                  </a:cubicBezTo>
                  <a:cubicBezTo>
                    <a:pt x="146" y="10"/>
                    <a:pt x="122" y="0"/>
                    <a:pt x="9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4"/>
            <p:cNvSpPr>
              <a:spLocks/>
            </p:cNvSpPr>
            <p:nvPr/>
          </p:nvSpPr>
          <p:spPr bwMode="auto">
            <a:xfrm>
              <a:off x="5426076" y="2395538"/>
              <a:ext cx="117475" cy="122238"/>
            </a:xfrm>
            <a:custGeom>
              <a:avLst/>
              <a:gdLst>
                <a:gd name="T0" fmla="*/ 41 w 59"/>
                <a:gd name="T1" fmla="*/ 29 h 61"/>
                <a:gd name="T2" fmla="*/ 38 w 59"/>
                <a:gd name="T3" fmla="*/ 29 h 61"/>
                <a:gd name="T4" fmla="*/ 15 w 59"/>
                <a:gd name="T5" fmla="*/ 4 h 61"/>
                <a:gd name="T6" fmla="*/ 4 w 59"/>
                <a:gd name="T7" fmla="*/ 3 h 61"/>
                <a:gd name="T8" fmla="*/ 3 w 59"/>
                <a:gd name="T9" fmla="*/ 14 h 61"/>
                <a:gd name="T10" fmla="*/ 26 w 59"/>
                <a:gd name="T11" fmla="*/ 40 h 61"/>
                <a:gd name="T12" fmla="*/ 25 w 59"/>
                <a:gd name="T13" fmla="*/ 45 h 61"/>
                <a:gd name="T14" fmla="*/ 30 w 59"/>
                <a:gd name="T15" fmla="*/ 56 h 61"/>
                <a:gd name="T16" fmla="*/ 41 w 59"/>
                <a:gd name="T17" fmla="*/ 61 h 61"/>
                <a:gd name="T18" fmla="*/ 52 w 59"/>
                <a:gd name="T19" fmla="*/ 56 h 61"/>
                <a:gd name="T20" fmla="*/ 52 w 59"/>
                <a:gd name="T21" fmla="*/ 34 h 61"/>
                <a:gd name="T22" fmla="*/ 41 w 59"/>
                <a:gd name="T23" fmla="*/ 29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9" h="61">
                  <a:moveTo>
                    <a:pt x="41" y="29"/>
                  </a:moveTo>
                  <a:cubicBezTo>
                    <a:pt x="40" y="29"/>
                    <a:pt x="39" y="29"/>
                    <a:pt x="38" y="29"/>
                  </a:cubicBezTo>
                  <a:cubicBezTo>
                    <a:pt x="15" y="4"/>
                    <a:pt x="15" y="4"/>
                    <a:pt x="15" y="4"/>
                  </a:cubicBezTo>
                  <a:cubicBezTo>
                    <a:pt x="12" y="0"/>
                    <a:pt x="7" y="0"/>
                    <a:pt x="4" y="3"/>
                  </a:cubicBezTo>
                  <a:cubicBezTo>
                    <a:pt x="0" y="6"/>
                    <a:pt x="0" y="11"/>
                    <a:pt x="3" y="14"/>
                  </a:cubicBezTo>
                  <a:cubicBezTo>
                    <a:pt x="26" y="40"/>
                    <a:pt x="26" y="40"/>
                    <a:pt x="26" y="40"/>
                  </a:cubicBezTo>
                  <a:cubicBezTo>
                    <a:pt x="25" y="42"/>
                    <a:pt x="25" y="43"/>
                    <a:pt x="25" y="45"/>
                  </a:cubicBezTo>
                  <a:cubicBezTo>
                    <a:pt x="25" y="49"/>
                    <a:pt x="27" y="53"/>
                    <a:pt x="30" y="56"/>
                  </a:cubicBezTo>
                  <a:cubicBezTo>
                    <a:pt x="33" y="59"/>
                    <a:pt x="37" y="61"/>
                    <a:pt x="41" y="61"/>
                  </a:cubicBezTo>
                  <a:cubicBezTo>
                    <a:pt x="45" y="61"/>
                    <a:pt x="49" y="59"/>
                    <a:pt x="52" y="56"/>
                  </a:cubicBezTo>
                  <a:cubicBezTo>
                    <a:pt x="59" y="50"/>
                    <a:pt x="59" y="40"/>
                    <a:pt x="52" y="34"/>
                  </a:cubicBezTo>
                  <a:cubicBezTo>
                    <a:pt x="49" y="31"/>
                    <a:pt x="45" y="29"/>
                    <a:pt x="41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3643994" y="2858329"/>
            <a:ext cx="511175" cy="382588"/>
            <a:chOff x="10999789" y="4532313"/>
            <a:chExt cx="511175" cy="382588"/>
          </a:xfrm>
          <a:solidFill>
            <a:schemeClr val="bg1">
              <a:lumMod val="65000"/>
            </a:schemeClr>
          </a:solidFill>
        </p:grpSpPr>
        <p:sp>
          <p:nvSpPr>
            <p:cNvPr id="40" name="Freeform 62"/>
            <p:cNvSpPr>
              <a:spLocks noEditPoints="1"/>
            </p:cNvSpPr>
            <p:nvPr/>
          </p:nvSpPr>
          <p:spPr bwMode="auto">
            <a:xfrm>
              <a:off x="10999789" y="4611688"/>
              <a:ext cx="447675" cy="303213"/>
            </a:xfrm>
            <a:custGeom>
              <a:avLst/>
              <a:gdLst>
                <a:gd name="T0" fmla="*/ 199 w 224"/>
                <a:gd name="T1" fmla="*/ 85 h 152"/>
                <a:gd name="T2" fmla="*/ 199 w 224"/>
                <a:gd name="T3" fmla="*/ 84 h 152"/>
                <a:gd name="T4" fmla="*/ 216 w 224"/>
                <a:gd name="T5" fmla="*/ 52 h 152"/>
                <a:gd name="T6" fmla="*/ 168 w 224"/>
                <a:gd name="T7" fmla="*/ 0 h 152"/>
                <a:gd name="T8" fmla="*/ 131 w 224"/>
                <a:gd name="T9" fmla="*/ 17 h 152"/>
                <a:gd name="T10" fmla="*/ 116 w 224"/>
                <a:gd name="T11" fmla="*/ 16 h 152"/>
                <a:gd name="T12" fmla="*/ 46 w 224"/>
                <a:gd name="T13" fmla="*/ 68 h 152"/>
                <a:gd name="T14" fmla="*/ 0 w 224"/>
                <a:gd name="T15" fmla="*/ 112 h 152"/>
                <a:gd name="T16" fmla="*/ 48 w 224"/>
                <a:gd name="T17" fmla="*/ 152 h 152"/>
                <a:gd name="T18" fmla="*/ 192 w 224"/>
                <a:gd name="T19" fmla="*/ 152 h 152"/>
                <a:gd name="T20" fmla="*/ 224 w 224"/>
                <a:gd name="T21" fmla="*/ 120 h 152"/>
                <a:gd name="T22" fmla="*/ 199 w 224"/>
                <a:gd name="T23" fmla="*/ 85 h 152"/>
                <a:gd name="T24" fmla="*/ 168 w 224"/>
                <a:gd name="T25" fmla="*/ 16 h 152"/>
                <a:gd name="T26" fmla="*/ 200 w 224"/>
                <a:gd name="T27" fmla="*/ 52 h 152"/>
                <a:gd name="T28" fmla="*/ 195 w 224"/>
                <a:gd name="T29" fmla="*/ 66 h 152"/>
                <a:gd name="T30" fmla="*/ 150 w 224"/>
                <a:gd name="T31" fmla="*/ 22 h 152"/>
                <a:gd name="T32" fmla="*/ 168 w 224"/>
                <a:gd name="T33" fmla="*/ 16 h 152"/>
                <a:gd name="T34" fmla="*/ 192 w 224"/>
                <a:gd name="T35" fmla="*/ 136 h 152"/>
                <a:gd name="T36" fmla="*/ 48 w 224"/>
                <a:gd name="T37" fmla="*/ 136 h 152"/>
                <a:gd name="T38" fmla="*/ 16 w 224"/>
                <a:gd name="T39" fmla="*/ 112 h 152"/>
                <a:gd name="T40" fmla="*/ 33 w 224"/>
                <a:gd name="T41" fmla="*/ 88 h 152"/>
                <a:gd name="T42" fmla="*/ 52 w 224"/>
                <a:gd name="T43" fmla="*/ 84 h 152"/>
                <a:gd name="T44" fmla="*/ 58 w 224"/>
                <a:gd name="T45" fmla="*/ 84 h 152"/>
                <a:gd name="T46" fmla="*/ 60 w 224"/>
                <a:gd name="T47" fmla="*/ 79 h 152"/>
                <a:gd name="T48" fmla="*/ 116 w 224"/>
                <a:gd name="T49" fmla="*/ 32 h 152"/>
                <a:gd name="T50" fmla="*/ 184 w 224"/>
                <a:gd name="T51" fmla="*/ 92 h 152"/>
                <a:gd name="T52" fmla="*/ 184 w 224"/>
                <a:gd name="T53" fmla="*/ 100 h 152"/>
                <a:gd name="T54" fmla="*/ 192 w 224"/>
                <a:gd name="T55" fmla="*/ 100 h 152"/>
                <a:gd name="T56" fmla="*/ 208 w 224"/>
                <a:gd name="T57" fmla="*/ 120 h 152"/>
                <a:gd name="T58" fmla="*/ 192 w 224"/>
                <a:gd name="T59" fmla="*/ 13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24" h="152">
                  <a:moveTo>
                    <a:pt x="199" y="85"/>
                  </a:moveTo>
                  <a:cubicBezTo>
                    <a:pt x="199" y="85"/>
                    <a:pt x="199" y="85"/>
                    <a:pt x="199" y="84"/>
                  </a:cubicBezTo>
                  <a:cubicBezTo>
                    <a:pt x="208" y="77"/>
                    <a:pt x="216" y="68"/>
                    <a:pt x="216" y="52"/>
                  </a:cubicBezTo>
                  <a:cubicBezTo>
                    <a:pt x="216" y="24"/>
                    <a:pt x="194" y="0"/>
                    <a:pt x="168" y="0"/>
                  </a:cubicBezTo>
                  <a:cubicBezTo>
                    <a:pt x="154" y="0"/>
                    <a:pt x="141" y="6"/>
                    <a:pt x="131" y="17"/>
                  </a:cubicBezTo>
                  <a:cubicBezTo>
                    <a:pt x="126" y="16"/>
                    <a:pt x="121" y="16"/>
                    <a:pt x="116" y="16"/>
                  </a:cubicBezTo>
                  <a:cubicBezTo>
                    <a:pt x="83" y="16"/>
                    <a:pt x="60" y="33"/>
                    <a:pt x="46" y="68"/>
                  </a:cubicBezTo>
                  <a:cubicBezTo>
                    <a:pt x="28" y="70"/>
                    <a:pt x="0" y="81"/>
                    <a:pt x="0" y="112"/>
                  </a:cubicBezTo>
                  <a:cubicBezTo>
                    <a:pt x="0" y="132"/>
                    <a:pt x="15" y="152"/>
                    <a:pt x="48" y="152"/>
                  </a:cubicBezTo>
                  <a:cubicBezTo>
                    <a:pt x="192" y="152"/>
                    <a:pt x="192" y="152"/>
                    <a:pt x="192" y="152"/>
                  </a:cubicBezTo>
                  <a:cubicBezTo>
                    <a:pt x="214" y="152"/>
                    <a:pt x="224" y="142"/>
                    <a:pt x="224" y="120"/>
                  </a:cubicBezTo>
                  <a:cubicBezTo>
                    <a:pt x="224" y="101"/>
                    <a:pt x="215" y="88"/>
                    <a:pt x="199" y="85"/>
                  </a:cubicBezTo>
                  <a:close/>
                  <a:moveTo>
                    <a:pt x="168" y="16"/>
                  </a:moveTo>
                  <a:cubicBezTo>
                    <a:pt x="186" y="16"/>
                    <a:pt x="200" y="35"/>
                    <a:pt x="200" y="52"/>
                  </a:cubicBezTo>
                  <a:cubicBezTo>
                    <a:pt x="200" y="58"/>
                    <a:pt x="199" y="62"/>
                    <a:pt x="195" y="66"/>
                  </a:cubicBezTo>
                  <a:cubicBezTo>
                    <a:pt x="187" y="45"/>
                    <a:pt x="171" y="30"/>
                    <a:pt x="150" y="22"/>
                  </a:cubicBezTo>
                  <a:cubicBezTo>
                    <a:pt x="155" y="18"/>
                    <a:pt x="161" y="16"/>
                    <a:pt x="168" y="16"/>
                  </a:cubicBezTo>
                  <a:close/>
                  <a:moveTo>
                    <a:pt x="192" y="136"/>
                  </a:moveTo>
                  <a:cubicBezTo>
                    <a:pt x="48" y="136"/>
                    <a:pt x="48" y="136"/>
                    <a:pt x="48" y="136"/>
                  </a:cubicBezTo>
                  <a:cubicBezTo>
                    <a:pt x="24" y="136"/>
                    <a:pt x="16" y="124"/>
                    <a:pt x="16" y="112"/>
                  </a:cubicBezTo>
                  <a:cubicBezTo>
                    <a:pt x="16" y="101"/>
                    <a:pt x="21" y="93"/>
                    <a:pt x="33" y="88"/>
                  </a:cubicBezTo>
                  <a:cubicBezTo>
                    <a:pt x="42" y="84"/>
                    <a:pt x="52" y="84"/>
                    <a:pt x="52" y="84"/>
                  </a:cubicBezTo>
                  <a:cubicBezTo>
                    <a:pt x="58" y="84"/>
                    <a:pt x="58" y="84"/>
                    <a:pt x="58" y="84"/>
                  </a:cubicBezTo>
                  <a:cubicBezTo>
                    <a:pt x="60" y="79"/>
                    <a:pt x="60" y="79"/>
                    <a:pt x="60" y="79"/>
                  </a:cubicBezTo>
                  <a:cubicBezTo>
                    <a:pt x="71" y="46"/>
                    <a:pt x="88" y="32"/>
                    <a:pt x="116" y="32"/>
                  </a:cubicBezTo>
                  <a:cubicBezTo>
                    <a:pt x="156" y="32"/>
                    <a:pt x="182" y="55"/>
                    <a:pt x="184" y="92"/>
                  </a:cubicBezTo>
                  <a:cubicBezTo>
                    <a:pt x="184" y="100"/>
                    <a:pt x="184" y="100"/>
                    <a:pt x="184" y="100"/>
                  </a:cubicBezTo>
                  <a:cubicBezTo>
                    <a:pt x="192" y="100"/>
                    <a:pt x="192" y="100"/>
                    <a:pt x="192" y="100"/>
                  </a:cubicBezTo>
                  <a:cubicBezTo>
                    <a:pt x="205" y="100"/>
                    <a:pt x="208" y="111"/>
                    <a:pt x="208" y="120"/>
                  </a:cubicBezTo>
                  <a:cubicBezTo>
                    <a:pt x="208" y="133"/>
                    <a:pt x="205" y="136"/>
                    <a:pt x="192" y="1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63"/>
            <p:cNvSpPr>
              <a:spLocks/>
            </p:cNvSpPr>
            <p:nvPr/>
          </p:nvSpPr>
          <p:spPr bwMode="auto">
            <a:xfrm>
              <a:off x="11447464" y="4691063"/>
              <a:ext cx="63500" cy="31750"/>
            </a:xfrm>
            <a:custGeom>
              <a:avLst/>
              <a:gdLst>
                <a:gd name="T0" fmla="*/ 24 w 32"/>
                <a:gd name="T1" fmla="*/ 0 h 16"/>
                <a:gd name="T2" fmla="*/ 8 w 32"/>
                <a:gd name="T3" fmla="*/ 0 h 16"/>
                <a:gd name="T4" fmla="*/ 0 w 32"/>
                <a:gd name="T5" fmla="*/ 8 h 16"/>
                <a:gd name="T6" fmla="*/ 8 w 32"/>
                <a:gd name="T7" fmla="*/ 16 h 16"/>
                <a:gd name="T8" fmla="*/ 24 w 32"/>
                <a:gd name="T9" fmla="*/ 16 h 16"/>
                <a:gd name="T10" fmla="*/ 32 w 32"/>
                <a:gd name="T11" fmla="*/ 8 h 16"/>
                <a:gd name="T12" fmla="*/ 24 w 32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6">
                  <a:moveTo>
                    <a:pt x="24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28" y="16"/>
                    <a:pt x="32" y="12"/>
                    <a:pt x="32" y="8"/>
                  </a:cubicBezTo>
                  <a:cubicBezTo>
                    <a:pt x="32" y="4"/>
                    <a:pt x="28" y="0"/>
                    <a:pt x="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64"/>
            <p:cNvSpPr>
              <a:spLocks/>
            </p:cNvSpPr>
            <p:nvPr/>
          </p:nvSpPr>
          <p:spPr bwMode="auto">
            <a:xfrm>
              <a:off x="11318876" y="4532313"/>
              <a:ext cx="31750" cy="63500"/>
            </a:xfrm>
            <a:custGeom>
              <a:avLst/>
              <a:gdLst>
                <a:gd name="T0" fmla="*/ 16 w 16"/>
                <a:gd name="T1" fmla="*/ 24 h 32"/>
                <a:gd name="T2" fmla="*/ 16 w 16"/>
                <a:gd name="T3" fmla="*/ 8 h 32"/>
                <a:gd name="T4" fmla="*/ 8 w 16"/>
                <a:gd name="T5" fmla="*/ 0 h 32"/>
                <a:gd name="T6" fmla="*/ 0 w 16"/>
                <a:gd name="T7" fmla="*/ 8 h 32"/>
                <a:gd name="T8" fmla="*/ 0 w 16"/>
                <a:gd name="T9" fmla="*/ 24 h 32"/>
                <a:gd name="T10" fmla="*/ 8 w 16"/>
                <a:gd name="T11" fmla="*/ 32 h 32"/>
                <a:gd name="T12" fmla="*/ 16 w 16"/>
                <a:gd name="T1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32">
                  <a:moveTo>
                    <a:pt x="16" y="24"/>
                  </a:moveTo>
                  <a:cubicBezTo>
                    <a:pt x="16" y="8"/>
                    <a:pt x="16" y="8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8"/>
                    <a:pt x="4" y="32"/>
                    <a:pt x="8" y="32"/>
                  </a:cubicBezTo>
                  <a:cubicBezTo>
                    <a:pt x="12" y="32"/>
                    <a:pt x="16" y="28"/>
                    <a:pt x="16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65"/>
            <p:cNvSpPr>
              <a:spLocks/>
            </p:cNvSpPr>
            <p:nvPr/>
          </p:nvSpPr>
          <p:spPr bwMode="auto">
            <a:xfrm>
              <a:off x="11404601" y="4560888"/>
              <a:ext cx="60325" cy="58738"/>
            </a:xfrm>
            <a:custGeom>
              <a:avLst/>
              <a:gdLst>
                <a:gd name="T0" fmla="*/ 15 w 30"/>
                <a:gd name="T1" fmla="*/ 27 h 29"/>
                <a:gd name="T2" fmla="*/ 27 w 30"/>
                <a:gd name="T3" fmla="*/ 15 h 29"/>
                <a:gd name="T4" fmla="*/ 27 w 30"/>
                <a:gd name="T5" fmla="*/ 3 h 29"/>
                <a:gd name="T6" fmla="*/ 15 w 30"/>
                <a:gd name="T7" fmla="*/ 3 h 29"/>
                <a:gd name="T8" fmla="*/ 3 w 30"/>
                <a:gd name="T9" fmla="*/ 15 h 29"/>
                <a:gd name="T10" fmla="*/ 3 w 30"/>
                <a:gd name="T11" fmla="*/ 27 h 29"/>
                <a:gd name="T12" fmla="*/ 9 w 30"/>
                <a:gd name="T13" fmla="*/ 29 h 29"/>
                <a:gd name="T14" fmla="*/ 15 w 30"/>
                <a:gd name="T15" fmla="*/ 27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15" y="27"/>
                  </a:moveTo>
                  <a:cubicBezTo>
                    <a:pt x="27" y="15"/>
                    <a:pt x="27" y="15"/>
                    <a:pt x="27" y="15"/>
                  </a:cubicBezTo>
                  <a:cubicBezTo>
                    <a:pt x="30" y="12"/>
                    <a:pt x="30" y="6"/>
                    <a:pt x="27" y="3"/>
                  </a:cubicBezTo>
                  <a:cubicBezTo>
                    <a:pt x="24" y="0"/>
                    <a:pt x="18" y="0"/>
                    <a:pt x="15" y="3"/>
                  </a:cubicBezTo>
                  <a:cubicBezTo>
                    <a:pt x="3" y="15"/>
                    <a:pt x="3" y="15"/>
                    <a:pt x="3" y="15"/>
                  </a:cubicBezTo>
                  <a:cubicBezTo>
                    <a:pt x="0" y="18"/>
                    <a:pt x="0" y="24"/>
                    <a:pt x="3" y="27"/>
                  </a:cubicBezTo>
                  <a:cubicBezTo>
                    <a:pt x="5" y="28"/>
                    <a:pt x="7" y="29"/>
                    <a:pt x="9" y="29"/>
                  </a:cubicBezTo>
                  <a:cubicBezTo>
                    <a:pt x="11" y="29"/>
                    <a:pt x="13" y="28"/>
                    <a:pt x="15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66"/>
            <p:cNvSpPr>
              <a:spLocks/>
            </p:cNvSpPr>
            <p:nvPr/>
          </p:nvSpPr>
          <p:spPr bwMode="auto">
            <a:xfrm>
              <a:off x="11206164" y="4560888"/>
              <a:ext cx="58738" cy="58738"/>
            </a:xfrm>
            <a:custGeom>
              <a:avLst/>
              <a:gdLst>
                <a:gd name="T0" fmla="*/ 21 w 30"/>
                <a:gd name="T1" fmla="*/ 29 h 29"/>
                <a:gd name="T2" fmla="*/ 27 w 30"/>
                <a:gd name="T3" fmla="*/ 27 h 29"/>
                <a:gd name="T4" fmla="*/ 27 w 30"/>
                <a:gd name="T5" fmla="*/ 15 h 29"/>
                <a:gd name="T6" fmla="*/ 15 w 30"/>
                <a:gd name="T7" fmla="*/ 3 h 29"/>
                <a:gd name="T8" fmla="*/ 3 w 30"/>
                <a:gd name="T9" fmla="*/ 3 h 29"/>
                <a:gd name="T10" fmla="*/ 3 w 30"/>
                <a:gd name="T11" fmla="*/ 15 h 29"/>
                <a:gd name="T12" fmla="*/ 15 w 30"/>
                <a:gd name="T13" fmla="*/ 27 h 29"/>
                <a:gd name="T14" fmla="*/ 21 w 30"/>
                <a:gd name="T1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21" y="29"/>
                  </a:moveTo>
                  <a:cubicBezTo>
                    <a:pt x="23" y="29"/>
                    <a:pt x="25" y="28"/>
                    <a:pt x="27" y="27"/>
                  </a:cubicBezTo>
                  <a:cubicBezTo>
                    <a:pt x="30" y="24"/>
                    <a:pt x="30" y="18"/>
                    <a:pt x="27" y="15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2" y="0"/>
                    <a:pt x="6" y="0"/>
                    <a:pt x="3" y="3"/>
                  </a:cubicBezTo>
                  <a:cubicBezTo>
                    <a:pt x="0" y="6"/>
                    <a:pt x="0" y="12"/>
                    <a:pt x="3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17" y="28"/>
                    <a:pt x="19" y="29"/>
                    <a:pt x="21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5000213" y="3938104"/>
            <a:ext cx="511175" cy="512763"/>
            <a:chOff x="2952751" y="2205038"/>
            <a:chExt cx="511175" cy="512763"/>
          </a:xfrm>
          <a:solidFill>
            <a:schemeClr val="bg1">
              <a:lumMod val="65000"/>
            </a:schemeClr>
          </a:solidFill>
        </p:grpSpPr>
        <p:sp>
          <p:nvSpPr>
            <p:cNvPr id="46" name="Freeform 5"/>
            <p:cNvSpPr>
              <a:spLocks noEditPoints="1"/>
            </p:cNvSpPr>
            <p:nvPr/>
          </p:nvSpPr>
          <p:spPr bwMode="auto">
            <a:xfrm>
              <a:off x="2952751" y="2205038"/>
              <a:ext cx="511175" cy="512763"/>
            </a:xfrm>
            <a:custGeom>
              <a:avLst/>
              <a:gdLst>
                <a:gd name="T0" fmla="*/ 34 w 256"/>
                <a:gd name="T1" fmla="*/ 160 h 256"/>
                <a:gd name="T2" fmla="*/ 18 w 256"/>
                <a:gd name="T3" fmla="*/ 194 h 256"/>
                <a:gd name="T4" fmla="*/ 50 w 256"/>
                <a:gd name="T5" fmla="*/ 238 h 256"/>
                <a:gd name="T6" fmla="*/ 82 w 256"/>
                <a:gd name="T7" fmla="*/ 217 h 256"/>
                <a:gd name="T8" fmla="*/ 96 w 256"/>
                <a:gd name="T9" fmla="*/ 248 h 256"/>
                <a:gd name="T10" fmla="*/ 152 w 256"/>
                <a:gd name="T11" fmla="*/ 256 h 256"/>
                <a:gd name="T12" fmla="*/ 160 w 256"/>
                <a:gd name="T13" fmla="*/ 222 h 256"/>
                <a:gd name="T14" fmla="*/ 194 w 256"/>
                <a:gd name="T15" fmla="*/ 238 h 256"/>
                <a:gd name="T16" fmla="*/ 238 w 256"/>
                <a:gd name="T17" fmla="*/ 206 h 256"/>
                <a:gd name="T18" fmla="*/ 217 w 256"/>
                <a:gd name="T19" fmla="*/ 174 h 256"/>
                <a:gd name="T20" fmla="*/ 248 w 256"/>
                <a:gd name="T21" fmla="*/ 160 h 256"/>
                <a:gd name="T22" fmla="*/ 256 w 256"/>
                <a:gd name="T23" fmla="*/ 104 h 256"/>
                <a:gd name="T24" fmla="*/ 222 w 256"/>
                <a:gd name="T25" fmla="*/ 96 h 256"/>
                <a:gd name="T26" fmla="*/ 238 w 256"/>
                <a:gd name="T27" fmla="*/ 62 h 256"/>
                <a:gd name="T28" fmla="*/ 206 w 256"/>
                <a:gd name="T29" fmla="*/ 18 h 256"/>
                <a:gd name="T30" fmla="*/ 174 w 256"/>
                <a:gd name="T31" fmla="*/ 39 h 256"/>
                <a:gd name="T32" fmla="*/ 160 w 256"/>
                <a:gd name="T33" fmla="*/ 8 h 256"/>
                <a:gd name="T34" fmla="*/ 104 w 256"/>
                <a:gd name="T35" fmla="*/ 0 h 256"/>
                <a:gd name="T36" fmla="*/ 96 w 256"/>
                <a:gd name="T37" fmla="*/ 34 h 256"/>
                <a:gd name="T38" fmla="*/ 62 w 256"/>
                <a:gd name="T39" fmla="*/ 18 h 256"/>
                <a:gd name="T40" fmla="*/ 18 w 256"/>
                <a:gd name="T41" fmla="*/ 50 h 256"/>
                <a:gd name="T42" fmla="*/ 39 w 256"/>
                <a:gd name="T43" fmla="*/ 82 h 256"/>
                <a:gd name="T44" fmla="*/ 8 w 256"/>
                <a:gd name="T45" fmla="*/ 96 h 256"/>
                <a:gd name="T46" fmla="*/ 0 w 256"/>
                <a:gd name="T47" fmla="*/ 152 h 256"/>
                <a:gd name="T48" fmla="*/ 16 w 256"/>
                <a:gd name="T49" fmla="*/ 112 h 256"/>
                <a:gd name="T50" fmla="*/ 48 w 256"/>
                <a:gd name="T51" fmla="*/ 107 h 256"/>
                <a:gd name="T52" fmla="*/ 54 w 256"/>
                <a:gd name="T53" fmla="*/ 74 h 256"/>
                <a:gd name="T54" fmla="*/ 56 w 256"/>
                <a:gd name="T55" fmla="*/ 35 h 256"/>
                <a:gd name="T56" fmla="*/ 83 w 256"/>
                <a:gd name="T57" fmla="*/ 56 h 256"/>
                <a:gd name="T58" fmla="*/ 112 w 256"/>
                <a:gd name="T59" fmla="*/ 40 h 256"/>
                <a:gd name="T60" fmla="*/ 144 w 256"/>
                <a:gd name="T61" fmla="*/ 16 h 256"/>
                <a:gd name="T62" fmla="*/ 149 w 256"/>
                <a:gd name="T63" fmla="*/ 48 h 256"/>
                <a:gd name="T64" fmla="*/ 182 w 256"/>
                <a:gd name="T65" fmla="*/ 54 h 256"/>
                <a:gd name="T66" fmla="*/ 221 w 256"/>
                <a:gd name="T67" fmla="*/ 56 h 256"/>
                <a:gd name="T68" fmla="*/ 200 w 256"/>
                <a:gd name="T69" fmla="*/ 83 h 256"/>
                <a:gd name="T70" fmla="*/ 216 w 256"/>
                <a:gd name="T71" fmla="*/ 112 h 256"/>
                <a:gd name="T72" fmla="*/ 240 w 256"/>
                <a:gd name="T73" fmla="*/ 144 h 256"/>
                <a:gd name="T74" fmla="*/ 208 w 256"/>
                <a:gd name="T75" fmla="*/ 149 h 256"/>
                <a:gd name="T76" fmla="*/ 202 w 256"/>
                <a:gd name="T77" fmla="*/ 182 h 256"/>
                <a:gd name="T78" fmla="*/ 200 w 256"/>
                <a:gd name="T79" fmla="*/ 221 h 256"/>
                <a:gd name="T80" fmla="*/ 173 w 256"/>
                <a:gd name="T81" fmla="*/ 200 h 256"/>
                <a:gd name="T82" fmla="*/ 144 w 256"/>
                <a:gd name="T83" fmla="*/ 216 h 256"/>
                <a:gd name="T84" fmla="*/ 112 w 256"/>
                <a:gd name="T85" fmla="*/ 240 h 256"/>
                <a:gd name="T86" fmla="*/ 107 w 256"/>
                <a:gd name="T87" fmla="*/ 208 h 256"/>
                <a:gd name="T88" fmla="*/ 74 w 256"/>
                <a:gd name="T89" fmla="*/ 202 h 256"/>
                <a:gd name="T90" fmla="*/ 35 w 256"/>
                <a:gd name="T91" fmla="*/ 200 h 256"/>
                <a:gd name="T92" fmla="*/ 56 w 256"/>
                <a:gd name="T93" fmla="*/ 173 h 256"/>
                <a:gd name="T94" fmla="*/ 40 w 256"/>
                <a:gd name="T95" fmla="*/ 144 h 256"/>
                <a:gd name="T96" fmla="*/ 16 w 256"/>
                <a:gd name="T97" fmla="*/ 112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56" h="256">
                  <a:moveTo>
                    <a:pt x="8" y="160"/>
                  </a:moveTo>
                  <a:cubicBezTo>
                    <a:pt x="34" y="160"/>
                    <a:pt x="34" y="160"/>
                    <a:pt x="34" y="160"/>
                  </a:cubicBezTo>
                  <a:cubicBezTo>
                    <a:pt x="39" y="174"/>
                    <a:pt x="39" y="174"/>
                    <a:pt x="39" y="174"/>
                  </a:cubicBezTo>
                  <a:cubicBezTo>
                    <a:pt x="18" y="194"/>
                    <a:pt x="18" y="194"/>
                    <a:pt x="18" y="194"/>
                  </a:cubicBezTo>
                  <a:cubicBezTo>
                    <a:pt x="15" y="197"/>
                    <a:pt x="15" y="203"/>
                    <a:pt x="18" y="206"/>
                  </a:cubicBezTo>
                  <a:cubicBezTo>
                    <a:pt x="50" y="238"/>
                    <a:pt x="50" y="238"/>
                    <a:pt x="50" y="238"/>
                  </a:cubicBezTo>
                  <a:cubicBezTo>
                    <a:pt x="53" y="241"/>
                    <a:pt x="59" y="241"/>
                    <a:pt x="62" y="238"/>
                  </a:cubicBezTo>
                  <a:cubicBezTo>
                    <a:pt x="82" y="217"/>
                    <a:pt x="82" y="217"/>
                    <a:pt x="82" y="217"/>
                  </a:cubicBezTo>
                  <a:cubicBezTo>
                    <a:pt x="96" y="222"/>
                    <a:pt x="96" y="222"/>
                    <a:pt x="96" y="222"/>
                  </a:cubicBezTo>
                  <a:cubicBezTo>
                    <a:pt x="96" y="248"/>
                    <a:pt x="96" y="248"/>
                    <a:pt x="96" y="248"/>
                  </a:cubicBezTo>
                  <a:cubicBezTo>
                    <a:pt x="96" y="252"/>
                    <a:pt x="100" y="256"/>
                    <a:pt x="104" y="256"/>
                  </a:cubicBezTo>
                  <a:cubicBezTo>
                    <a:pt x="152" y="256"/>
                    <a:pt x="152" y="256"/>
                    <a:pt x="152" y="256"/>
                  </a:cubicBezTo>
                  <a:cubicBezTo>
                    <a:pt x="156" y="256"/>
                    <a:pt x="160" y="252"/>
                    <a:pt x="160" y="248"/>
                  </a:cubicBezTo>
                  <a:cubicBezTo>
                    <a:pt x="160" y="222"/>
                    <a:pt x="160" y="222"/>
                    <a:pt x="160" y="222"/>
                  </a:cubicBezTo>
                  <a:cubicBezTo>
                    <a:pt x="174" y="217"/>
                    <a:pt x="174" y="217"/>
                    <a:pt x="174" y="217"/>
                  </a:cubicBezTo>
                  <a:cubicBezTo>
                    <a:pt x="194" y="238"/>
                    <a:pt x="194" y="238"/>
                    <a:pt x="194" y="238"/>
                  </a:cubicBezTo>
                  <a:cubicBezTo>
                    <a:pt x="197" y="241"/>
                    <a:pt x="203" y="241"/>
                    <a:pt x="206" y="238"/>
                  </a:cubicBezTo>
                  <a:cubicBezTo>
                    <a:pt x="238" y="206"/>
                    <a:pt x="238" y="206"/>
                    <a:pt x="238" y="206"/>
                  </a:cubicBezTo>
                  <a:cubicBezTo>
                    <a:pt x="241" y="203"/>
                    <a:pt x="241" y="197"/>
                    <a:pt x="238" y="194"/>
                  </a:cubicBezTo>
                  <a:cubicBezTo>
                    <a:pt x="217" y="174"/>
                    <a:pt x="217" y="174"/>
                    <a:pt x="217" y="174"/>
                  </a:cubicBezTo>
                  <a:cubicBezTo>
                    <a:pt x="222" y="160"/>
                    <a:pt x="222" y="160"/>
                    <a:pt x="222" y="160"/>
                  </a:cubicBezTo>
                  <a:cubicBezTo>
                    <a:pt x="248" y="160"/>
                    <a:pt x="248" y="160"/>
                    <a:pt x="248" y="160"/>
                  </a:cubicBezTo>
                  <a:cubicBezTo>
                    <a:pt x="252" y="160"/>
                    <a:pt x="256" y="156"/>
                    <a:pt x="256" y="152"/>
                  </a:cubicBezTo>
                  <a:cubicBezTo>
                    <a:pt x="256" y="104"/>
                    <a:pt x="256" y="104"/>
                    <a:pt x="256" y="104"/>
                  </a:cubicBezTo>
                  <a:cubicBezTo>
                    <a:pt x="256" y="100"/>
                    <a:pt x="252" y="96"/>
                    <a:pt x="248" y="96"/>
                  </a:cubicBezTo>
                  <a:cubicBezTo>
                    <a:pt x="222" y="96"/>
                    <a:pt x="222" y="96"/>
                    <a:pt x="222" y="96"/>
                  </a:cubicBezTo>
                  <a:cubicBezTo>
                    <a:pt x="217" y="82"/>
                    <a:pt x="217" y="82"/>
                    <a:pt x="217" y="82"/>
                  </a:cubicBezTo>
                  <a:cubicBezTo>
                    <a:pt x="238" y="62"/>
                    <a:pt x="238" y="62"/>
                    <a:pt x="238" y="62"/>
                  </a:cubicBezTo>
                  <a:cubicBezTo>
                    <a:pt x="241" y="59"/>
                    <a:pt x="241" y="53"/>
                    <a:pt x="238" y="50"/>
                  </a:cubicBezTo>
                  <a:cubicBezTo>
                    <a:pt x="206" y="18"/>
                    <a:pt x="206" y="18"/>
                    <a:pt x="206" y="18"/>
                  </a:cubicBezTo>
                  <a:cubicBezTo>
                    <a:pt x="203" y="15"/>
                    <a:pt x="197" y="15"/>
                    <a:pt x="194" y="18"/>
                  </a:cubicBezTo>
                  <a:cubicBezTo>
                    <a:pt x="174" y="39"/>
                    <a:pt x="174" y="39"/>
                    <a:pt x="174" y="39"/>
                  </a:cubicBezTo>
                  <a:cubicBezTo>
                    <a:pt x="160" y="34"/>
                    <a:pt x="160" y="34"/>
                    <a:pt x="160" y="34"/>
                  </a:cubicBezTo>
                  <a:cubicBezTo>
                    <a:pt x="160" y="8"/>
                    <a:pt x="160" y="8"/>
                    <a:pt x="160" y="8"/>
                  </a:cubicBezTo>
                  <a:cubicBezTo>
                    <a:pt x="160" y="4"/>
                    <a:pt x="156" y="0"/>
                    <a:pt x="152" y="0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00" y="0"/>
                    <a:pt x="96" y="4"/>
                    <a:pt x="96" y="8"/>
                  </a:cubicBezTo>
                  <a:cubicBezTo>
                    <a:pt x="96" y="34"/>
                    <a:pt x="96" y="34"/>
                    <a:pt x="96" y="34"/>
                  </a:cubicBezTo>
                  <a:cubicBezTo>
                    <a:pt x="82" y="39"/>
                    <a:pt x="82" y="39"/>
                    <a:pt x="82" y="39"/>
                  </a:cubicBezTo>
                  <a:cubicBezTo>
                    <a:pt x="62" y="18"/>
                    <a:pt x="62" y="18"/>
                    <a:pt x="62" y="18"/>
                  </a:cubicBezTo>
                  <a:cubicBezTo>
                    <a:pt x="59" y="15"/>
                    <a:pt x="53" y="15"/>
                    <a:pt x="50" y="18"/>
                  </a:cubicBezTo>
                  <a:cubicBezTo>
                    <a:pt x="18" y="50"/>
                    <a:pt x="18" y="50"/>
                    <a:pt x="18" y="50"/>
                  </a:cubicBezTo>
                  <a:cubicBezTo>
                    <a:pt x="15" y="53"/>
                    <a:pt x="15" y="59"/>
                    <a:pt x="18" y="62"/>
                  </a:cubicBezTo>
                  <a:cubicBezTo>
                    <a:pt x="39" y="82"/>
                    <a:pt x="39" y="82"/>
                    <a:pt x="39" y="82"/>
                  </a:cubicBezTo>
                  <a:cubicBezTo>
                    <a:pt x="34" y="96"/>
                    <a:pt x="34" y="96"/>
                    <a:pt x="34" y="96"/>
                  </a:cubicBezTo>
                  <a:cubicBezTo>
                    <a:pt x="8" y="96"/>
                    <a:pt x="8" y="96"/>
                    <a:pt x="8" y="96"/>
                  </a:cubicBezTo>
                  <a:cubicBezTo>
                    <a:pt x="4" y="96"/>
                    <a:pt x="0" y="100"/>
                    <a:pt x="0" y="104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0" y="156"/>
                    <a:pt x="4" y="160"/>
                    <a:pt x="8" y="160"/>
                  </a:cubicBezTo>
                  <a:close/>
                  <a:moveTo>
                    <a:pt x="16" y="112"/>
                  </a:moveTo>
                  <a:cubicBezTo>
                    <a:pt x="40" y="112"/>
                    <a:pt x="40" y="112"/>
                    <a:pt x="40" y="112"/>
                  </a:cubicBezTo>
                  <a:cubicBezTo>
                    <a:pt x="43" y="112"/>
                    <a:pt x="47" y="110"/>
                    <a:pt x="48" y="107"/>
                  </a:cubicBezTo>
                  <a:cubicBezTo>
                    <a:pt x="56" y="83"/>
                    <a:pt x="56" y="83"/>
                    <a:pt x="56" y="83"/>
                  </a:cubicBezTo>
                  <a:cubicBezTo>
                    <a:pt x="57" y="80"/>
                    <a:pt x="56" y="76"/>
                    <a:pt x="54" y="74"/>
                  </a:cubicBezTo>
                  <a:cubicBezTo>
                    <a:pt x="35" y="56"/>
                    <a:pt x="35" y="56"/>
                    <a:pt x="35" y="56"/>
                  </a:cubicBezTo>
                  <a:cubicBezTo>
                    <a:pt x="56" y="35"/>
                    <a:pt x="56" y="35"/>
                    <a:pt x="56" y="35"/>
                  </a:cubicBezTo>
                  <a:cubicBezTo>
                    <a:pt x="74" y="54"/>
                    <a:pt x="74" y="54"/>
                    <a:pt x="74" y="54"/>
                  </a:cubicBezTo>
                  <a:cubicBezTo>
                    <a:pt x="76" y="56"/>
                    <a:pt x="80" y="57"/>
                    <a:pt x="83" y="56"/>
                  </a:cubicBezTo>
                  <a:cubicBezTo>
                    <a:pt x="107" y="48"/>
                    <a:pt x="107" y="48"/>
                    <a:pt x="107" y="48"/>
                  </a:cubicBezTo>
                  <a:cubicBezTo>
                    <a:pt x="110" y="47"/>
                    <a:pt x="112" y="43"/>
                    <a:pt x="112" y="40"/>
                  </a:cubicBezTo>
                  <a:cubicBezTo>
                    <a:pt x="112" y="16"/>
                    <a:pt x="112" y="16"/>
                    <a:pt x="112" y="16"/>
                  </a:cubicBezTo>
                  <a:cubicBezTo>
                    <a:pt x="144" y="16"/>
                    <a:pt x="144" y="16"/>
                    <a:pt x="144" y="16"/>
                  </a:cubicBezTo>
                  <a:cubicBezTo>
                    <a:pt x="144" y="40"/>
                    <a:pt x="144" y="40"/>
                    <a:pt x="144" y="40"/>
                  </a:cubicBezTo>
                  <a:cubicBezTo>
                    <a:pt x="144" y="43"/>
                    <a:pt x="146" y="47"/>
                    <a:pt x="149" y="48"/>
                  </a:cubicBezTo>
                  <a:cubicBezTo>
                    <a:pt x="173" y="56"/>
                    <a:pt x="173" y="56"/>
                    <a:pt x="173" y="56"/>
                  </a:cubicBezTo>
                  <a:cubicBezTo>
                    <a:pt x="176" y="57"/>
                    <a:pt x="180" y="56"/>
                    <a:pt x="182" y="54"/>
                  </a:cubicBezTo>
                  <a:cubicBezTo>
                    <a:pt x="200" y="35"/>
                    <a:pt x="200" y="35"/>
                    <a:pt x="200" y="35"/>
                  </a:cubicBezTo>
                  <a:cubicBezTo>
                    <a:pt x="221" y="56"/>
                    <a:pt x="221" y="56"/>
                    <a:pt x="221" y="56"/>
                  </a:cubicBezTo>
                  <a:cubicBezTo>
                    <a:pt x="202" y="74"/>
                    <a:pt x="202" y="74"/>
                    <a:pt x="202" y="74"/>
                  </a:cubicBezTo>
                  <a:cubicBezTo>
                    <a:pt x="200" y="76"/>
                    <a:pt x="199" y="80"/>
                    <a:pt x="200" y="83"/>
                  </a:cubicBezTo>
                  <a:cubicBezTo>
                    <a:pt x="208" y="107"/>
                    <a:pt x="208" y="107"/>
                    <a:pt x="208" y="107"/>
                  </a:cubicBezTo>
                  <a:cubicBezTo>
                    <a:pt x="210" y="110"/>
                    <a:pt x="213" y="112"/>
                    <a:pt x="216" y="112"/>
                  </a:cubicBezTo>
                  <a:cubicBezTo>
                    <a:pt x="240" y="112"/>
                    <a:pt x="240" y="112"/>
                    <a:pt x="240" y="112"/>
                  </a:cubicBezTo>
                  <a:cubicBezTo>
                    <a:pt x="240" y="144"/>
                    <a:pt x="240" y="144"/>
                    <a:pt x="240" y="144"/>
                  </a:cubicBezTo>
                  <a:cubicBezTo>
                    <a:pt x="216" y="144"/>
                    <a:pt x="216" y="144"/>
                    <a:pt x="216" y="144"/>
                  </a:cubicBezTo>
                  <a:cubicBezTo>
                    <a:pt x="213" y="144"/>
                    <a:pt x="210" y="146"/>
                    <a:pt x="208" y="149"/>
                  </a:cubicBezTo>
                  <a:cubicBezTo>
                    <a:pt x="200" y="173"/>
                    <a:pt x="200" y="173"/>
                    <a:pt x="200" y="173"/>
                  </a:cubicBezTo>
                  <a:cubicBezTo>
                    <a:pt x="199" y="176"/>
                    <a:pt x="200" y="180"/>
                    <a:pt x="202" y="182"/>
                  </a:cubicBezTo>
                  <a:cubicBezTo>
                    <a:pt x="221" y="200"/>
                    <a:pt x="221" y="200"/>
                    <a:pt x="221" y="200"/>
                  </a:cubicBezTo>
                  <a:cubicBezTo>
                    <a:pt x="200" y="221"/>
                    <a:pt x="200" y="221"/>
                    <a:pt x="200" y="221"/>
                  </a:cubicBezTo>
                  <a:cubicBezTo>
                    <a:pt x="182" y="202"/>
                    <a:pt x="182" y="202"/>
                    <a:pt x="182" y="202"/>
                  </a:cubicBezTo>
                  <a:cubicBezTo>
                    <a:pt x="180" y="200"/>
                    <a:pt x="176" y="199"/>
                    <a:pt x="173" y="200"/>
                  </a:cubicBezTo>
                  <a:cubicBezTo>
                    <a:pt x="149" y="208"/>
                    <a:pt x="149" y="208"/>
                    <a:pt x="149" y="208"/>
                  </a:cubicBezTo>
                  <a:cubicBezTo>
                    <a:pt x="146" y="210"/>
                    <a:pt x="144" y="213"/>
                    <a:pt x="144" y="216"/>
                  </a:cubicBezTo>
                  <a:cubicBezTo>
                    <a:pt x="144" y="240"/>
                    <a:pt x="144" y="240"/>
                    <a:pt x="144" y="240"/>
                  </a:cubicBezTo>
                  <a:cubicBezTo>
                    <a:pt x="112" y="240"/>
                    <a:pt x="112" y="240"/>
                    <a:pt x="112" y="240"/>
                  </a:cubicBezTo>
                  <a:cubicBezTo>
                    <a:pt x="112" y="216"/>
                    <a:pt x="112" y="216"/>
                    <a:pt x="112" y="216"/>
                  </a:cubicBezTo>
                  <a:cubicBezTo>
                    <a:pt x="112" y="213"/>
                    <a:pt x="110" y="210"/>
                    <a:pt x="107" y="208"/>
                  </a:cubicBezTo>
                  <a:cubicBezTo>
                    <a:pt x="83" y="200"/>
                    <a:pt x="83" y="200"/>
                    <a:pt x="83" y="200"/>
                  </a:cubicBezTo>
                  <a:cubicBezTo>
                    <a:pt x="80" y="199"/>
                    <a:pt x="76" y="200"/>
                    <a:pt x="74" y="202"/>
                  </a:cubicBezTo>
                  <a:cubicBezTo>
                    <a:pt x="56" y="221"/>
                    <a:pt x="56" y="221"/>
                    <a:pt x="56" y="221"/>
                  </a:cubicBezTo>
                  <a:cubicBezTo>
                    <a:pt x="35" y="200"/>
                    <a:pt x="35" y="200"/>
                    <a:pt x="35" y="200"/>
                  </a:cubicBezTo>
                  <a:cubicBezTo>
                    <a:pt x="54" y="182"/>
                    <a:pt x="54" y="182"/>
                    <a:pt x="54" y="182"/>
                  </a:cubicBezTo>
                  <a:cubicBezTo>
                    <a:pt x="56" y="180"/>
                    <a:pt x="57" y="176"/>
                    <a:pt x="56" y="173"/>
                  </a:cubicBezTo>
                  <a:cubicBezTo>
                    <a:pt x="48" y="149"/>
                    <a:pt x="48" y="149"/>
                    <a:pt x="48" y="149"/>
                  </a:cubicBezTo>
                  <a:cubicBezTo>
                    <a:pt x="47" y="146"/>
                    <a:pt x="43" y="144"/>
                    <a:pt x="40" y="144"/>
                  </a:cubicBezTo>
                  <a:cubicBezTo>
                    <a:pt x="16" y="144"/>
                    <a:pt x="16" y="144"/>
                    <a:pt x="16" y="144"/>
                  </a:cubicBezTo>
                  <a:lnTo>
                    <a:pt x="16" y="1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6"/>
            <p:cNvSpPr>
              <a:spLocks noEditPoints="1"/>
            </p:cNvSpPr>
            <p:nvPr/>
          </p:nvSpPr>
          <p:spPr bwMode="auto">
            <a:xfrm>
              <a:off x="3144839" y="2397125"/>
              <a:ext cx="127000" cy="128588"/>
            </a:xfrm>
            <a:custGeom>
              <a:avLst/>
              <a:gdLst>
                <a:gd name="T0" fmla="*/ 32 w 64"/>
                <a:gd name="T1" fmla="*/ 64 h 64"/>
                <a:gd name="T2" fmla="*/ 64 w 64"/>
                <a:gd name="T3" fmla="*/ 32 h 64"/>
                <a:gd name="T4" fmla="*/ 32 w 64"/>
                <a:gd name="T5" fmla="*/ 0 h 64"/>
                <a:gd name="T6" fmla="*/ 0 w 64"/>
                <a:gd name="T7" fmla="*/ 32 h 64"/>
                <a:gd name="T8" fmla="*/ 32 w 64"/>
                <a:gd name="T9" fmla="*/ 64 h 64"/>
                <a:gd name="T10" fmla="*/ 32 w 64"/>
                <a:gd name="T11" fmla="*/ 16 h 64"/>
                <a:gd name="T12" fmla="*/ 48 w 64"/>
                <a:gd name="T13" fmla="*/ 32 h 64"/>
                <a:gd name="T14" fmla="*/ 32 w 64"/>
                <a:gd name="T15" fmla="*/ 48 h 64"/>
                <a:gd name="T16" fmla="*/ 16 w 64"/>
                <a:gd name="T17" fmla="*/ 32 h 64"/>
                <a:gd name="T18" fmla="*/ 32 w 64"/>
                <a:gd name="T19" fmla="*/ 1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4" h="64">
                  <a:moveTo>
                    <a:pt x="32" y="64"/>
                  </a:moveTo>
                  <a:cubicBezTo>
                    <a:pt x="50" y="64"/>
                    <a:pt x="64" y="50"/>
                    <a:pt x="64" y="32"/>
                  </a:cubicBezTo>
                  <a:cubicBezTo>
                    <a:pt x="64" y="14"/>
                    <a:pt x="50" y="0"/>
                    <a:pt x="32" y="0"/>
                  </a:cubicBezTo>
                  <a:cubicBezTo>
                    <a:pt x="14" y="0"/>
                    <a:pt x="0" y="14"/>
                    <a:pt x="0" y="32"/>
                  </a:cubicBezTo>
                  <a:cubicBezTo>
                    <a:pt x="0" y="50"/>
                    <a:pt x="14" y="64"/>
                    <a:pt x="32" y="64"/>
                  </a:cubicBezTo>
                  <a:close/>
                  <a:moveTo>
                    <a:pt x="32" y="16"/>
                  </a:moveTo>
                  <a:cubicBezTo>
                    <a:pt x="41" y="16"/>
                    <a:pt x="48" y="23"/>
                    <a:pt x="48" y="32"/>
                  </a:cubicBezTo>
                  <a:cubicBezTo>
                    <a:pt x="48" y="41"/>
                    <a:pt x="41" y="48"/>
                    <a:pt x="32" y="48"/>
                  </a:cubicBezTo>
                  <a:cubicBezTo>
                    <a:pt x="23" y="48"/>
                    <a:pt x="16" y="41"/>
                    <a:pt x="16" y="32"/>
                  </a:cubicBezTo>
                  <a:cubicBezTo>
                    <a:pt x="16" y="23"/>
                    <a:pt x="23" y="16"/>
                    <a:pt x="32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6583912" y="3226251"/>
            <a:ext cx="511175" cy="271463"/>
            <a:chOff x="7551739" y="2325688"/>
            <a:chExt cx="511175" cy="271463"/>
          </a:xfrm>
          <a:solidFill>
            <a:schemeClr val="bg1">
              <a:lumMod val="65000"/>
            </a:schemeClr>
          </a:solidFill>
        </p:grpSpPr>
        <p:sp>
          <p:nvSpPr>
            <p:cNvPr id="49" name="Freeform 18"/>
            <p:cNvSpPr>
              <a:spLocks noEditPoints="1"/>
            </p:cNvSpPr>
            <p:nvPr/>
          </p:nvSpPr>
          <p:spPr bwMode="auto">
            <a:xfrm>
              <a:off x="7551739" y="2325688"/>
              <a:ext cx="511175" cy="271463"/>
            </a:xfrm>
            <a:custGeom>
              <a:avLst/>
              <a:gdLst>
                <a:gd name="T0" fmla="*/ 128 w 256"/>
                <a:gd name="T1" fmla="*/ 0 h 136"/>
                <a:gd name="T2" fmla="*/ 1 w 256"/>
                <a:gd name="T3" fmla="*/ 64 h 136"/>
                <a:gd name="T4" fmla="*/ 1 w 256"/>
                <a:gd name="T5" fmla="*/ 72 h 136"/>
                <a:gd name="T6" fmla="*/ 128 w 256"/>
                <a:gd name="T7" fmla="*/ 136 h 136"/>
                <a:gd name="T8" fmla="*/ 255 w 256"/>
                <a:gd name="T9" fmla="*/ 72 h 136"/>
                <a:gd name="T10" fmla="*/ 255 w 256"/>
                <a:gd name="T11" fmla="*/ 64 h 136"/>
                <a:gd name="T12" fmla="*/ 128 w 256"/>
                <a:gd name="T13" fmla="*/ 0 h 136"/>
                <a:gd name="T14" fmla="*/ 128 w 256"/>
                <a:gd name="T15" fmla="*/ 120 h 136"/>
                <a:gd name="T16" fmla="*/ 18 w 256"/>
                <a:gd name="T17" fmla="*/ 68 h 136"/>
                <a:gd name="T18" fmla="*/ 128 w 256"/>
                <a:gd name="T19" fmla="*/ 16 h 136"/>
                <a:gd name="T20" fmla="*/ 238 w 256"/>
                <a:gd name="T21" fmla="*/ 68 h 136"/>
                <a:gd name="T22" fmla="*/ 128 w 256"/>
                <a:gd name="T23" fmla="*/ 12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6" h="136">
                  <a:moveTo>
                    <a:pt x="128" y="0"/>
                  </a:moveTo>
                  <a:cubicBezTo>
                    <a:pt x="45" y="0"/>
                    <a:pt x="3" y="61"/>
                    <a:pt x="1" y="64"/>
                  </a:cubicBezTo>
                  <a:cubicBezTo>
                    <a:pt x="0" y="66"/>
                    <a:pt x="0" y="70"/>
                    <a:pt x="1" y="72"/>
                  </a:cubicBezTo>
                  <a:cubicBezTo>
                    <a:pt x="3" y="75"/>
                    <a:pt x="45" y="136"/>
                    <a:pt x="128" y="136"/>
                  </a:cubicBezTo>
                  <a:cubicBezTo>
                    <a:pt x="211" y="136"/>
                    <a:pt x="253" y="75"/>
                    <a:pt x="255" y="72"/>
                  </a:cubicBezTo>
                  <a:cubicBezTo>
                    <a:pt x="256" y="70"/>
                    <a:pt x="256" y="66"/>
                    <a:pt x="255" y="64"/>
                  </a:cubicBezTo>
                  <a:cubicBezTo>
                    <a:pt x="253" y="61"/>
                    <a:pt x="211" y="0"/>
                    <a:pt x="128" y="0"/>
                  </a:cubicBezTo>
                  <a:close/>
                  <a:moveTo>
                    <a:pt x="128" y="120"/>
                  </a:moveTo>
                  <a:cubicBezTo>
                    <a:pt x="66" y="120"/>
                    <a:pt x="29" y="81"/>
                    <a:pt x="18" y="68"/>
                  </a:cubicBezTo>
                  <a:cubicBezTo>
                    <a:pt x="29" y="55"/>
                    <a:pt x="66" y="16"/>
                    <a:pt x="128" y="16"/>
                  </a:cubicBezTo>
                  <a:cubicBezTo>
                    <a:pt x="190" y="16"/>
                    <a:pt x="227" y="55"/>
                    <a:pt x="238" y="68"/>
                  </a:cubicBezTo>
                  <a:cubicBezTo>
                    <a:pt x="227" y="81"/>
                    <a:pt x="190" y="120"/>
                    <a:pt x="128" y="1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9"/>
            <p:cNvSpPr>
              <a:spLocks noEditPoints="1"/>
            </p:cNvSpPr>
            <p:nvPr/>
          </p:nvSpPr>
          <p:spPr bwMode="auto">
            <a:xfrm>
              <a:off x="7734301" y="2389188"/>
              <a:ext cx="144463" cy="144463"/>
            </a:xfrm>
            <a:custGeom>
              <a:avLst/>
              <a:gdLst>
                <a:gd name="T0" fmla="*/ 36 w 72"/>
                <a:gd name="T1" fmla="*/ 0 h 72"/>
                <a:gd name="T2" fmla="*/ 0 w 72"/>
                <a:gd name="T3" fmla="*/ 36 h 72"/>
                <a:gd name="T4" fmla="*/ 36 w 72"/>
                <a:gd name="T5" fmla="*/ 72 h 72"/>
                <a:gd name="T6" fmla="*/ 72 w 72"/>
                <a:gd name="T7" fmla="*/ 36 h 72"/>
                <a:gd name="T8" fmla="*/ 36 w 72"/>
                <a:gd name="T9" fmla="*/ 0 h 72"/>
                <a:gd name="T10" fmla="*/ 36 w 72"/>
                <a:gd name="T11" fmla="*/ 56 h 72"/>
                <a:gd name="T12" fmla="*/ 16 w 72"/>
                <a:gd name="T13" fmla="*/ 36 h 72"/>
                <a:gd name="T14" fmla="*/ 36 w 72"/>
                <a:gd name="T15" fmla="*/ 16 h 72"/>
                <a:gd name="T16" fmla="*/ 56 w 72"/>
                <a:gd name="T17" fmla="*/ 36 h 72"/>
                <a:gd name="T18" fmla="*/ 36 w 72"/>
                <a:gd name="T19" fmla="*/ 56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2" h="72">
                  <a:moveTo>
                    <a:pt x="36" y="0"/>
                  </a:moveTo>
                  <a:cubicBezTo>
                    <a:pt x="16" y="0"/>
                    <a:pt x="0" y="16"/>
                    <a:pt x="0" y="36"/>
                  </a:cubicBezTo>
                  <a:cubicBezTo>
                    <a:pt x="0" y="56"/>
                    <a:pt x="16" y="72"/>
                    <a:pt x="36" y="72"/>
                  </a:cubicBezTo>
                  <a:cubicBezTo>
                    <a:pt x="56" y="72"/>
                    <a:pt x="72" y="56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lose/>
                  <a:moveTo>
                    <a:pt x="36" y="56"/>
                  </a:moveTo>
                  <a:cubicBezTo>
                    <a:pt x="25" y="56"/>
                    <a:pt x="16" y="47"/>
                    <a:pt x="16" y="36"/>
                  </a:cubicBezTo>
                  <a:cubicBezTo>
                    <a:pt x="16" y="25"/>
                    <a:pt x="25" y="16"/>
                    <a:pt x="36" y="16"/>
                  </a:cubicBezTo>
                  <a:cubicBezTo>
                    <a:pt x="47" y="16"/>
                    <a:pt x="56" y="25"/>
                    <a:pt x="56" y="36"/>
                  </a:cubicBezTo>
                  <a:cubicBezTo>
                    <a:pt x="56" y="47"/>
                    <a:pt x="47" y="56"/>
                    <a:pt x="36" y="5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1" name="Freeform 8"/>
          <p:cNvSpPr>
            <a:spLocks noEditPoints="1"/>
          </p:cNvSpPr>
          <p:nvPr/>
        </p:nvSpPr>
        <p:spPr bwMode="auto">
          <a:xfrm>
            <a:off x="7993925" y="4192366"/>
            <a:ext cx="515938" cy="481013"/>
          </a:xfrm>
          <a:custGeom>
            <a:avLst/>
            <a:gdLst>
              <a:gd name="T0" fmla="*/ 171 w 258"/>
              <a:gd name="T1" fmla="*/ 131 h 241"/>
              <a:gd name="T2" fmla="*/ 152 w 258"/>
              <a:gd name="T3" fmla="*/ 125 h 241"/>
              <a:gd name="T4" fmla="*/ 193 w 258"/>
              <a:gd name="T5" fmla="*/ 97 h 241"/>
              <a:gd name="T6" fmla="*/ 237 w 258"/>
              <a:gd name="T7" fmla="*/ 34 h 241"/>
              <a:gd name="T8" fmla="*/ 203 w 258"/>
              <a:gd name="T9" fmla="*/ 47 h 241"/>
              <a:gd name="T10" fmla="*/ 208 w 258"/>
              <a:gd name="T11" fmla="*/ 13 h 241"/>
              <a:gd name="T12" fmla="*/ 201 w 258"/>
              <a:gd name="T13" fmla="*/ 1 h 241"/>
              <a:gd name="T14" fmla="*/ 145 w 258"/>
              <a:gd name="T15" fmla="*/ 62 h 241"/>
              <a:gd name="T16" fmla="*/ 72 w 258"/>
              <a:gd name="T17" fmla="*/ 45 h 241"/>
              <a:gd name="T18" fmla="*/ 81 w 258"/>
              <a:gd name="T19" fmla="*/ 32 h 241"/>
              <a:gd name="T20" fmla="*/ 37 w 258"/>
              <a:gd name="T21" fmla="*/ 2 h 241"/>
              <a:gd name="T22" fmla="*/ 19 w 258"/>
              <a:gd name="T23" fmla="*/ 11 h 241"/>
              <a:gd name="T24" fmla="*/ 42 w 258"/>
              <a:gd name="T25" fmla="*/ 61 h 241"/>
              <a:gd name="T26" fmla="*/ 49 w 258"/>
              <a:gd name="T27" fmla="*/ 65 h 241"/>
              <a:gd name="T28" fmla="*/ 61 w 258"/>
              <a:gd name="T29" fmla="*/ 56 h 241"/>
              <a:gd name="T30" fmla="*/ 11 w 258"/>
              <a:gd name="T31" fmla="*/ 195 h 241"/>
              <a:gd name="T32" fmla="*/ 1 w 258"/>
              <a:gd name="T33" fmla="*/ 222 h 241"/>
              <a:gd name="T34" fmla="*/ 11 w 258"/>
              <a:gd name="T35" fmla="*/ 239 h 241"/>
              <a:gd name="T36" fmla="*/ 20 w 258"/>
              <a:gd name="T37" fmla="*/ 241 h 241"/>
              <a:gd name="T38" fmla="*/ 47 w 258"/>
              <a:gd name="T39" fmla="*/ 231 h 241"/>
              <a:gd name="T40" fmla="*/ 154 w 258"/>
              <a:gd name="T41" fmla="*/ 149 h 241"/>
              <a:gd name="T42" fmla="*/ 147 w 258"/>
              <a:gd name="T43" fmla="*/ 167 h 241"/>
              <a:gd name="T44" fmla="*/ 225 w 258"/>
              <a:gd name="T45" fmla="*/ 241 h 241"/>
              <a:gd name="T46" fmla="*/ 255 w 258"/>
              <a:gd name="T47" fmla="*/ 215 h 241"/>
              <a:gd name="T48" fmla="*/ 183 w 258"/>
              <a:gd name="T49" fmla="*/ 131 h 241"/>
              <a:gd name="T50" fmla="*/ 36 w 258"/>
              <a:gd name="T51" fmla="*/ 20 h 241"/>
              <a:gd name="T52" fmla="*/ 51 w 258"/>
              <a:gd name="T53" fmla="*/ 44 h 241"/>
              <a:gd name="T54" fmla="*/ 19 w 258"/>
              <a:gd name="T55" fmla="*/ 224 h 241"/>
              <a:gd name="T56" fmla="*/ 24 w 258"/>
              <a:gd name="T57" fmla="*/ 205 h 241"/>
              <a:gd name="T58" fmla="*/ 161 w 258"/>
              <a:gd name="T59" fmla="*/ 65 h 241"/>
              <a:gd name="T60" fmla="*/ 188 w 258"/>
              <a:gd name="T61" fmla="*/ 18 h 241"/>
              <a:gd name="T62" fmla="*/ 179 w 258"/>
              <a:gd name="T63" fmla="*/ 47 h 241"/>
              <a:gd name="T64" fmla="*/ 205 w 258"/>
              <a:gd name="T65" fmla="*/ 64 h 241"/>
              <a:gd name="T66" fmla="*/ 193 w 258"/>
              <a:gd name="T67" fmla="*/ 81 h 241"/>
              <a:gd name="T68" fmla="*/ 171 w 258"/>
              <a:gd name="T69" fmla="*/ 83 h 241"/>
              <a:gd name="T70" fmla="*/ 225 w 258"/>
              <a:gd name="T71" fmla="*/ 222 h 241"/>
              <a:gd name="T72" fmla="*/ 177 w 258"/>
              <a:gd name="T73" fmla="*/ 148 h 241"/>
              <a:gd name="T74" fmla="*/ 225 w 258"/>
              <a:gd name="T75" fmla="*/ 222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58" h="241">
                <a:moveTo>
                  <a:pt x="183" y="131"/>
                </a:moveTo>
                <a:cubicBezTo>
                  <a:pt x="180" y="128"/>
                  <a:pt x="174" y="128"/>
                  <a:pt x="171" y="131"/>
                </a:cubicBezTo>
                <a:cubicBezTo>
                  <a:pt x="165" y="138"/>
                  <a:pt x="165" y="138"/>
                  <a:pt x="165" y="138"/>
                </a:cubicBezTo>
                <a:cubicBezTo>
                  <a:pt x="152" y="125"/>
                  <a:pt x="152" y="125"/>
                  <a:pt x="152" y="125"/>
                </a:cubicBezTo>
                <a:cubicBezTo>
                  <a:pt x="180" y="97"/>
                  <a:pt x="180" y="97"/>
                  <a:pt x="180" y="97"/>
                </a:cubicBezTo>
                <a:cubicBezTo>
                  <a:pt x="193" y="97"/>
                  <a:pt x="193" y="97"/>
                  <a:pt x="193" y="97"/>
                </a:cubicBezTo>
                <a:cubicBezTo>
                  <a:pt x="224" y="97"/>
                  <a:pt x="241" y="78"/>
                  <a:pt x="241" y="41"/>
                </a:cubicBezTo>
                <a:cubicBezTo>
                  <a:pt x="241" y="38"/>
                  <a:pt x="240" y="36"/>
                  <a:pt x="237" y="34"/>
                </a:cubicBezTo>
                <a:cubicBezTo>
                  <a:pt x="235" y="33"/>
                  <a:pt x="232" y="33"/>
                  <a:pt x="229" y="34"/>
                </a:cubicBezTo>
                <a:cubicBezTo>
                  <a:pt x="203" y="47"/>
                  <a:pt x="203" y="47"/>
                  <a:pt x="203" y="47"/>
                </a:cubicBezTo>
                <a:cubicBezTo>
                  <a:pt x="195" y="39"/>
                  <a:pt x="195" y="39"/>
                  <a:pt x="195" y="39"/>
                </a:cubicBezTo>
                <a:cubicBezTo>
                  <a:pt x="208" y="13"/>
                  <a:pt x="208" y="13"/>
                  <a:pt x="208" y="13"/>
                </a:cubicBezTo>
                <a:cubicBezTo>
                  <a:pt x="209" y="10"/>
                  <a:pt x="209" y="7"/>
                  <a:pt x="208" y="5"/>
                </a:cubicBezTo>
                <a:cubicBezTo>
                  <a:pt x="206" y="2"/>
                  <a:pt x="204" y="1"/>
                  <a:pt x="201" y="1"/>
                </a:cubicBezTo>
                <a:cubicBezTo>
                  <a:pt x="164" y="1"/>
                  <a:pt x="145" y="18"/>
                  <a:pt x="145" y="49"/>
                </a:cubicBezTo>
                <a:cubicBezTo>
                  <a:pt x="145" y="62"/>
                  <a:pt x="145" y="62"/>
                  <a:pt x="145" y="62"/>
                </a:cubicBezTo>
                <a:cubicBezTo>
                  <a:pt x="117" y="90"/>
                  <a:pt x="117" y="90"/>
                  <a:pt x="117" y="90"/>
                </a:cubicBezTo>
                <a:cubicBezTo>
                  <a:pt x="72" y="45"/>
                  <a:pt x="72" y="45"/>
                  <a:pt x="72" y="45"/>
                </a:cubicBezTo>
                <a:cubicBezTo>
                  <a:pt x="79" y="39"/>
                  <a:pt x="79" y="39"/>
                  <a:pt x="79" y="39"/>
                </a:cubicBezTo>
                <a:cubicBezTo>
                  <a:pt x="80" y="37"/>
                  <a:pt x="81" y="34"/>
                  <a:pt x="81" y="32"/>
                </a:cubicBezTo>
                <a:cubicBezTo>
                  <a:pt x="81" y="30"/>
                  <a:pt x="79" y="27"/>
                  <a:pt x="77" y="26"/>
                </a:cubicBezTo>
                <a:cubicBezTo>
                  <a:pt x="37" y="2"/>
                  <a:pt x="37" y="2"/>
                  <a:pt x="37" y="2"/>
                </a:cubicBezTo>
                <a:cubicBezTo>
                  <a:pt x="34" y="0"/>
                  <a:pt x="30" y="1"/>
                  <a:pt x="27" y="3"/>
                </a:cubicBezTo>
                <a:cubicBezTo>
                  <a:pt x="19" y="11"/>
                  <a:pt x="19" y="11"/>
                  <a:pt x="19" y="11"/>
                </a:cubicBezTo>
                <a:cubicBezTo>
                  <a:pt x="17" y="14"/>
                  <a:pt x="16" y="18"/>
                  <a:pt x="18" y="21"/>
                </a:cubicBezTo>
                <a:cubicBezTo>
                  <a:pt x="42" y="61"/>
                  <a:pt x="42" y="61"/>
                  <a:pt x="42" y="61"/>
                </a:cubicBezTo>
                <a:cubicBezTo>
                  <a:pt x="43" y="63"/>
                  <a:pt x="46" y="65"/>
                  <a:pt x="48" y="65"/>
                </a:cubicBezTo>
                <a:cubicBezTo>
                  <a:pt x="48" y="65"/>
                  <a:pt x="49" y="65"/>
                  <a:pt x="49" y="65"/>
                </a:cubicBezTo>
                <a:cubicBezTo>
                  <a:pt x="51" y="65"/>
                  <a:pt x="53" y="64"/>
                  <a:pt x="55" y="63"/>
                </a:cubicBezTo>
                <a:cubicBezTo>
                  <a:pt x="61" y="56"/>
                  <a:pt x="61" y="56"/>
                  <a:pt x="61" y="56"/>
                </a:cubicBezTo>
                <a:cubicBezTo>
                  <a:pt x="106" y="101"/>
                  <a:pt x="106" y="101"/>
                  <a:pt x="106" y="101"/>
                </a:cubicBezTo>
                <a:cubicBezTo>
                  <a:pt x="11" y="195"/>
                  <a:pt x="11" y="195"/>
                  <a:pt x="11" y="195"/>
                </a:cubicBezTo>
                <a:cubicBezTo>
                  <a:pt x="10" y="196"/>
                  <a:pt x="10" y="197"/>
                  <a:pt x="9" y="198"/>
                </a:cubicBezTo>
                <a:cubicBezTo>
                  <a:pt x="1" y="222"/>
                  <a:pt x="1" y="222"/>
                  <a:pt x="1" y="222"/>
                </a:cubicBezTo>
                <a:cubicBezTo>
                  <a:pt x="0" y="225"/>
                  <a:pt x="1" y="229"/>
                  <a:pt x="3" y="231"/>
                </a:cubicBezTo>
                <a:cubicBezTo>
                  <a:pt x="11" y="239"/>
                  <a:pt x="11" y="239"/>
                  <a:pt x="11" y="239"/>
                </a:cubicBezTo>
                <a:cubicBezTo>
                  <a:pt x="13" y="240"/>
                  <a:pt x="15" y="241"/>
                  <a:pt x="17" y="241"/>
                </a:cubicBezTo>
                <a:cubicBezTo>
                  <a:pt x="18" y="241"/>
                  <a:pt x="19" y="241"/>
                  <a:pt x="20" y="241"/>
                </a:cubicBezTo>
                <a:cubicBezTo>
                  <a:pt x="44" y="233"/>
                  <a:pt x="44" y="233"/>
                  <a:pt x="44" y="233"/>
                </a:cubicBezTo>
                <a:cubicBezTo>
                  <a:pt x="45" y="232"/>
                  <a:pt x="46" y="232"/>
                  <a:pt x="47" y="231"/>
                </a:cubicBezTo>
                <a:cubicBezTo>
                  <a:pt x="141" y="136"/>
                  <a:pt x="141" y="136"/>
                  <a:pt x="141" y="136"/>
                </a:cubicBezTo>
                <a:cubicBezTo>
                  <a:pt x="154" y="149"/>
                  <a:pt x="154" y="149"/>
                  <a:pt x="154" y="149"/>
                </a:cubicBezTo>
                <a:cubicBezTo>
                  <a:pt x="147" y="155"/>
                  <a:pt x="147" y="155"/>
                  <a:pt x="147" y="155"/>
                </a:cubicBezTo>
                <a:cubicBezTo>
                  <a:pt x="144" y="158"/>
                  <a:pt x="144" y="164"/>
                  <a:pt x="147" y="167"/>
                </a:cubicBezTo>
                <a:cubicBezTo>
                  <a:pt x="219" y="239"/>
                  <a:pt x="219" y="239"/>
                  <a:pt x="219" y="239"/>
                </a:cubicBezTo>
                <a:cubicBezTo>
                  <a:pt x="221" y="240"/>
                  <a:pt x="223" y="241"/>
                  <a:pt x="225" y="241"/>
                </a:cubicBezTo>
                <a:cubicBezTo>
                  <a:pt x="227" y="241"/>
                  <a:pt x="229" y="240"/>
                  <a:pt x="231" y="239"/>
                </a:cubicBezTo>
                <a:cubicBezTo>
                  <a:pt x="255" y="215"/>
                  <a:pt x="255" y="215"/>
                  <a:pt x="255" y="215"/>
                </a:cubicBezTo>
                <a:cubicBezTo>
                  <a:pt x="258" y="212"/>
                  <a:pt x="258" y="206"/>
                  <a:pt x="255" y="203"/>
                </a:cubicBezTo>
                <a:lnTo>
                  <a:pt x="183" y="131"/>
                </a:lnTo>
                <a:close/>
                <a:moveTo>
                  <a:pt x="51" y="44"/>
                </a:moveTo>
                <a:cubicBezTo>
                  <a:pt x="36" y="20"/>
                  <a:pt x="36" y="20"/>
                  <a:pt x="36" y="20"/>
                </a:cubicBezTo>
                <a:cubicBezTo>
                  <a:pt x="60" y="35"/>
                  <a:pt x="60" y="35"/>
                  <a:pt x="60" y="35"/>
                </a:cubicBezTo>
                <a:lnTo>
                  <a:pt x="51" y="44"/>
                </a:lnTo>
                <a:close/>
                <a:moveTo>
                  <a:pt x="37" y="218"/>
                </a:moveTo>
                <a:cubicBezTo>
                  <a:pt x="19" y="224"/>
                  <a:pt x="19" y="224"/>
                  <a:pt x="19" y="224"/>
                </a:cubicBezTo>
                <a:cubicBezTo>
                  <a:pt x="18" y="223"/>
                  <a:pt x="18" y="223"/>
                  <a:pt x="18" y="223"/>
                </a:cubicBezTo>
                <a:cubicBezTo>
                  <a:pt x="24" y="205"/>
                  <a:pt x="24" y="205"/>
                  <a:pt x="24" y="205"/>
                </a:cubicBezTo>
                <a:cubicBezTo>
                  <a:pt x="159" y="71"/>
                  <a:pt x="159" y="71"/>
                  <a:pt x="159" y="71"/>
                </a:cubicBezTo>
                <a:cubicBezTo>
                  <a:pt x="160" y="69"/>
                  <a:pt x="161" y="67"/>
                  <a:pt x="161" y="65"/>
                </a:cubicBezTo>
                <a:cubicBezTo>
                  <a:pt x="161" y="49"/>
                  <a:pt x="161" y="49"/>
                  <a:pt x="161" y="49"/>
                </a:cubicBezTo>
                <a:cubicBezTo>
                  <a:pt x="161" y="35"/>
                  <a:pt x="164" y="22"/>
                  <a:pt x="188" y="18"/>
                </a:cubicBezTo>
                <a:cubicBezTo>
                  <a:pt x="178" y="37"/>
                  <a:pt x="178" y="37"/>
                  <a:pt x="178" y="37"/>
                </a:cubicBezTo>
                <a:cubicBezTo>
                  <a:pt x="176" y="41"/>
                  <a:pt x="177" y="44"/>
                  <a:pt x="179" y="47"/>
                </a:cubicBezTo>
                <a:cubicBezTo>
                  <a:pt x="195" y="63"/>
                  <a:pt x="195" y="63"/>
                  <a:pt x="195" y="63"/>
                </a:cubicBezTo>
                <a:cubicBezTo>
                  <a:pt x="198" y="65"/>
                  <a:pt x="202" y="66"/>
                  <a:pt x="205" y="64"/>
                </a:cubicBezTo>
                <a:cubicBezTo>
                  <a:pt x="224" y="54"/>
                  <a:pt x="224" y="54"/>
                  <a:pt x="224" y="54"/>
                </a:cubicBezTo>
                <a:cubicBezTo>
                  <a:pt x="220" y="78"/>
                  <a:pt x="207" y="81"/>
                  <a:pt x="193" y="81"/>
                </a:cubicBezTo>
                <a:cubicBezTo>
                  <a:pt x="177" y="81"/>
                  <a:pt x="177" y="81"/>
                  <a:pt x="177" y="81"/>
                </a:cubicBezTo>
                <a:cubicBezTo>
                  <a:pt x="175" y="81"/>
                  <a:pt x="173" y="82"/>
                  <a:pt x="171" y="83"/>
                </a:cubicBezTo>
                <a:lnTo>
                  <a:pt x="37" y="218"/>
                </a:lnTo>
                <a:close/>
                <a:moveTo>
                  <a:pt x="225" y="222"/>
                </a:moveTo>
                <a:cubicBezTo>
                  <a:pt x="164" y="161"/>
                  <a:pt x="164" y="161"/>
                  <a:pt x="164" y="161"/>
                </a:cubicBezTo>
                <a:cubicBezTo>
                  <a:pt x="177" y="148"/>
                  <a:pt x="177" y="148"/>
                  <a:pt x="177" y="148"/>
                </a:cubicBezTo>
                <a:cubicBezTo>
                  <a:pt x="238" y="209"/>
                  <a:pt x="238" y="209"/>
                  <a:pt x="238" y="209"/>
                </a:cubicBezTo>
                <a:lnTo>
                  <a:pt x="225" y="222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2" name="Group 51"/>
          <p:cNvGrpSpPr/>
          <p:nvPr/>
        </p:nvGrpSpPr>
        <p:grpSpPr>
          <a:xfrm>
            <a:off x="9671156" y="3355188"/>
            <a:ext cx="350838" cy="512762"/>
            <a:chOff x="4183064" y="2205038"/>
            <a:chExt cx="350838" cy="512762"/>
          </a:xfrm>
          <a:solidFill>
            <a:schemeClr val="bg1">
              <a:lumMod val="65000"/>
            </a:schemeClr>
          </a:solidFill>
        </p:grpSpPr>
        <p:sp>
          <p:nvSpPr>
            <p:cNvPr id="53" name="Freeform 9"/>
            <p:cNvSpPr>
              <a:spLocks noEditPoints="1"/>
            </p:cNvSpPr>
            <p:nvPr/>
          </p:nvSpPr>
          <p:spPr bwMode="auto">
            <a:xfrm>
              <a:off x="4183064" y="2397125"/>
              <a:ext cx="350838" cy="320675"/>
            </a:xfrm>
            <a:custGeom>
              <a:avLst/>
              <a:gdLst>
                <a:gd name="T0" fmla="*/ 0 w 176"/>
                <a:gd name="T1" fmla="*/ 8 h 160"/>
                <a:gd name="T2" fmla="*/ 0 w 176"/>
                <a:gd name="T3" fmla="*/ 120 h 160"/>
                <a:gd name="T4" fmla="*/ 40 w 176"/>
                <a:gd name="T5" fmla="*/ 160 h 160"/>
                <a:gd name="T6" fmla="*/ 104 w 176"/>
                <a:gd name="T7" fmla="*/ 160 h 160"/>
                <a:gd name="T8" fmla="*/ 144 w 176"/>
                <a:gd name="T9" fmla="*/ 120 h 160"/>
                <a:gd name="T10" fmla="*/ 144 w 176"/>
                <a:gd name="T11" fmla="*/ 112 h 160"/>
                <a:gd name="T12" fmla="*/ 168 w 176"/>
                <a:gd name="T13" fmla="*/ 112 h 160"/>
                <a:gd name="T14" fmla="*/ 176 w 176"/>
                <a:gd name="T15" fmla="*/ 104 h 160"/>
                <a:gd name="T16" fmla="*/ 176 w 176"/>
                <a:gd name="T17" fmla="*/ 40 h 160"/>
                <a:gd name="T18" fmla="*/ 168 w 176"/>
                <a:gd name="T19" fmla="*/ 32 h 160"/>
                <a:gd name="T20" fmla="*/ 144 w 176"/>
                <a:gd name="T21" fmla="*/ 32 h 160"/>
                <a:gd name="T22" fmla="*/ 144 w 176"/>
                <a:gd name="T23" fmla="*/ 8 h 160"/>
                <a:gd name="T24" fmla="*/ 136 w 176"/>
                <a:gd name="T25" fmla="*/ 0 h 160"/>
                <a:gd name="T26" fmla="*/ 8 w 176"/>
                <a:gd name="T27" fmla="*/ 0 h 160"/>
                <a:gd name="T28" fmla="*/ 0 w 176"/>
                <a:gd name="T29" fmla="*/ 8 h 160"/>
                <a:gd name="T30" fmla="*/ 160 w 176"/>
                <a:gd name="T31" fmla="*/ 48 h 160"/>
                <a:gd name="T32" fmla="*/ 160 w 176"/>
                <a:gd name="T33" fmla="*/ 96 h 160"/>
                <a:gd name="T34" fmla="*/ 144 w 176"/>
                <a:gd name="T35" fmla="*/ 96 h 160"/>
                <a:gd name="T36" fmla="*/ 144 w 176"/>
                <a:gd name="T37" fmla="*/ 48 h 160"/>
                <a:gd name="T38" fmla="*/ 160 w 176"/>
                <a:gd name="T39" fmla="*/ 48 h 160"/>
                <a:gd name="T40" fmla="*/ 16 w 176"/>
                <a:gd name="T41" fmla="*/ 16 h 160"/>
                <a:gd name="T42" fmla="*/ 128 w 176"/>
                <a:gd name="T43" fmla="*/ 16 h 160"/>
                <a:gd name="T44" fmla="*/ 128 w 176"/>
                <a:gd name="T45" fmla="*/ 120 h 160"/>
                <a:gd name="T46" fmla="*/ 104 w 176"/>
                <a:gd name="T47" fmla="*/ 144 h 160"/>
                <a:gd name="T48" fmla="*/ 57 w 176"/>
                <a:gd name="T49" fmla="*/ 144 h 160"/>
                <a:gd name="T50" fmla="*/ 40 w 176"/>
                <a:gd name="T51" fmla="*/ 144 h 160"/>
                <a:gd name="T52" fmla="*/ 16 w 176"/>
                <a:gd name="T53" fmla="*/ 120 h 160"/>
                <a:gd name="T54" fmla="*/ 16 w 176"/>
                <a:gd name="T55" fmla="*/ 1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76" h="160">
                  <a:moveTo>
                    <a:pt x="0" y="8"/>
                  </a:moveTo>
                  <a:cubicBezTo>
                    <a:pt x="0" y="120"/>
                    <a:pt x="0" y="120"/>
                    <a:pt x="0" y="120"/>
                  </a:cubicBezTo>
                  <a:cubicBezTo>
                    <a:pt x="0" y="134"/>
                    <a:pt x="8" y="160"/>
                    <a:pt x="40" y="160"/>
                  </a:cubicBezTo>
                  <a:cubicBezTo>
                    <a:pt x="104" y="160"/>
                    <a:pt x="104" y="160"/>
                    <a:pt x="104" y="160"/>
                  </a:cubicBezTo>
                  <a:cubicBezTo>
                    <a:pt x="136" y="160"/>
                    <a:pt x="144" y="134"/>
                    <a:pt x="144" y="120"/>
                  </a:cubicBezTo>
                  <a:cubicBezTo>
                    <a:pt x="144" y="112"/>
                    <a:pt x="144" y="112"/>
                    <a:pt x="144" y="112"/>
                  </a:cubicBezTo>
                  <a:cubicBezTo>
                    <a:pt x="168" y="112"/>
                    <a:pt x="168" y="112"/>
                    <a:pt x="168" y="112"/>
                  </a:cubicBezTo>
                  <a:cubicBezTo>
                    <a:pt x="172" y="112"/>
                    <a:pt x="176" y="108"/>
                    <a:pt x="176" y="104"/>
                  </a:cubicBezTo>
                  <a:cubicBezTo>
                    <a:pt x="176" y="40"/>
                    <a:pt x="176" y="40"/>
                    <a:pt x="176" y="40"/>
                  </a:cubicBezTo>
                  <a:cubicBezTo>
                    <a:pt x="176" y="36"/>
                    <a:pt x="172" y="32"/>
                    <a:pt x="168" y="32"/>
                  </a:cubicBezTo>
                  <a:cubicBezTo>
                    <a:pt x="144" y="32"/>
                    <a:pt x="144" y="32"/>
                    <a:pt x="144" y="32"/>
                  </a:cubicBezTo>
                  <a:cubicBezTo>
                    <a:pt x="144" y="8"/>
                    <a:pt x="144" y="8"/>
                    <a:pt x="144" y="8"/>
                  </a:cubicBezTo>
                  <a:cubicBezTo>
                    <a:pt x="144" y="4"/>
                    <a:pt x="140" y="0"/>
                    <a:pt x="136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160" y="48"/>
                  </a:moveTo>
                  <a:cubicBezTo>
                    <a:pt x="160" y="96"/>
                    <a:pt x="160" y="96"/>
                    <a:pt x="160" y="96"/>
                  </a:cubicBezTo>
                  <a:cubicBezTo>
                    <a:pt x="144" y="96"/>
                    <a:pt x="144" y="96"/>
                    <a:pt x="144" y="96"/>
                  </a:cubicBezTo>
                  <a:cubicBezTo>
                    <a:pt x="144" y="48"/>
                    <a:pt x="144" y="48"/>
                    <a:pt x="144" y="48"/>
                  </a:cubicBezTo>
                  <a:lnTo>
                    <a:pt x="160" y="48"/>
                  </a:lnTo>
                  <a:close/>
                  <a:moveTo>
                    <a:pt x="16" y="16"/>
                  </a:moveTo>
                  <a:cubicBezTo>
                    <a:pt x="128" y="16"/>
                    <a:pt x="128" y="16"/>
                    <a:pt x="128" y="16"/>
                  </a:cubicBezTo>
                  <a:cubicBezTo>
                    <a:pt x="128" y="120"/>
                    <a:pt x="128" y="120"/>
                    <a:pt x="128" y="120"/>
                  </a:cubicBezTo>
                  <a:cubicBezTo>
                    <a:pt x="128" y="124"/>
                    <a:pt x="127" y="144"/>
                    <a:pt x="104" y="144"/>
                  </a:cubicBezTo>
                  <a:cubicBezTo>
                    <a:pt x="57" y="144"/>
                    <a:pt x="57" y="144"/>
                    <a:pt x="57" y="144"/>
                  </a:cubicBezTo>
                  <a:cubicBezTo>
                    <a:pt x="40" y="144"/>
                    <a:pt x="40" y="144"/>
                    <a:pt x="40" y="144"/>
                  </a:cubicBezTo>
                  <a:cubicBezTo>
                    <a:pt x="17" y="144"/>
                    <a:pt x="16" y="124"/>
                    <a:pt x="16" y="120"/>
                  </a:cubicBezTo>
                  <a:lnTo>
                    <a:pt x="16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0"/>
            <p:cNvSpPr>
              <a:spLocks/>
            </p:cNvSpPr>
            <p:nvPr/>
          </p:nvSpPr>
          <p:spPr bwMode="auto">
            <a:xfrm>
              <a:off x="4222751" y="2205038"/>
              <a:ext cx="111125" cy="160338"/>
            </a:xfrm>
            <a:custGeom>
              <a:avLst/>
              <a:gdLst>
                <a:gd name="T0" fmla="*/ 8 w 56"/>
                <a:gd name="T1" fmla="*/ 48 h 80"/>
                <a:gd name="T2" fmla="*/ 0 w 56"/>
                <a:gd name="T3" fmla="*/ 56 h 80"/>
                <a:gd name="T4" fmla="*/ 0 w 56"/>
                <a:gd name="T5" fmla="*/ 72 h 80"/>
                <a:gd name="T6" fmla="*/ 8 w 56"/>
                <a:gd name="T7" fmla="*/ 80 h 80"/>
                <a:gd name="T8" fmla="*/ 16 w 56"/>
                <a:gd name="T9" fmla="*/ 72 h 80"/>
                <a:gd name="T10" fmla="*/ 16 w 56"/>
                <a:gd name="T11" fmla="*/ 64 h 80"/>
                <a:gd name="T12" fmla="*/ 48 w 56"/>
                <a:gd name="T13" fmla="*/ 64 h 80"/>
                <a:gd name="T14" fmla="*/ 56 w 56"/>
                <a:gd name="T15" fmla="*/ 56 h 80"/>
                <a:gd name="T16" fmla="*/ 56 w 56"/>
                <a:gd name="T17" fmla="*/ 32 h 80"/>
                <a:gd name="T18" fmla="*/ 48 w 56"/>
                <a:gd name="T19" fmla="*/ 24 h 80"/>
                <a:gd name="T20" fmla="*/ 28 w 56"/>
                <a:gd name="T21" fmla="*/ 24 h 80"/>
                <a:gd name="T22" fmla="*/ 28 w 56"/>
                <a:gd name="T23" fmla="*/ 8 h 80"/>
                <a:gd name="T24" fmla="*/ 20 w 56"/>
                <a:gd name="T25" fmla="*/ 0 h 80"/>
                <a:gd name="T26" fmla="*/ 12 w 56"/>
                <a:gd name="T27" fmla="*/ 8 h 80"/>
                <a:gd name="T28" fmla="*/ 12 w 56"/>
                <a:gd name="T29" fmla="*/ 32 h 80"/>
                <a:gd name="T30" fmla="*/ 20 w 56"/>
                <a:gd name="T31" fmla="*/ 40 h 80"/>
                <a:gd name="T32" fmla="*/ 40 w 56"/>
                <a:gd name="T33" fmla="*/ 40 h 80"/>
                <a:gd name="T34" fmla="*/ 40 w 56"/>
                <a:gd name="T35" fmla="*/ 48 h 80"/>
                <a:gd name="T36" fmla="*/ 8 w 56"/>
                <a:gd name="T37" fmla="*/ 48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6" h="80">
                  <a:moveTo>
                    <a:pt x="8" y="48"/>
                  </a:moveTo>
                  <a:cubicBezTo>
                    <a:pt x="4" y="48"/>
                    <a:pt x="0" y="52"/>
                    <a:pt x="0" y="56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76"/>
                    <a:pt x="4" y="80"/>
                    <a:pt x="8" y="80"/>
                  </a:cubicBezTo>
                  <a:cubicBezTo>
                    <a:pt x="12" y="80"/>
                    <a:pt x="16" y="76"/>
                    <a:pt x="16" y="72"/>
                  </a:cubicBezTo>
                  <a:cubicBezTo>
                    <a:pt x="16" y="64"/>
                    <a:pt x="16" y="64"/>
                    <a:pt x="16" y="64"/>
                  </a:cubicBezTo>
                  <a:cubicBezTo>
                    <a:pt x="48" y="64"/>
                    <a:pt x="48" y="64"/>
                    <a:pt x="48" y="64"/>
                  </a:cubicBezTo>
                  <a:cubicBezTo>
                    <a:pt x="52" y="64"/>
                    <a:pt x="56" y="60"/>
                    <a:pt x="56" y="56"/>
                  </a:cubicBezTo>
                  <a:cubicBezTo>
                    <a:pt x="56" y="32"/>
                    <a:pt x="56" y="32"/>
                    <a:pt x="56" y="32"/>
                  </a:cubicBezTo>
                  <a:cubicBezTo>
                    <a:pt x="56" y="28"/>
                    <a:pt x="52" y="24"/>
                    <a:pt x="48" y="24"/>
                  </a:cubicBezTo>
                  <a:cubicBezTo>
                    <a:pt x="28" y="24"/>
                    <a:pt x="28" y="24"/>
                    <a:pt x="28" y="24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8" y="4"/>
                    <a:pt x="24" y="0"/>
                    <a:pt x="20" y="0"/>
                  </a:cubicBezTo>
                  <a:cubicBezTo>
                    <a:pt x="16" y="0"/>
                    <a:pt x="12" y="4"/>
                    <a:pt x="12" y="8"/>
                  </a:cubicBezTo>
                  <a:cubicBezTo>
                    <a:pt x="12" y="32"/>
                    <a:pt x="12" y="32"/>
                    <a:pt x="12" y="32"/>
                  </a:cubicBezTo>
                  <a:cubicBezTo>
                    <a:pt x="12" y="36"/>
                    <a:pt x="16" y="40"/>
                    <a:pt x="20" y="40"/>
                  </a:cubicBezTo>
                  <a:cubicBezTo>
                    <a:pt x="40" y="40"/>
                    <a:pt x="40" y="40"/>
                    <a:pt x="40" y="40"/>
                  </a:cubicBezTo>
                  <a:cubicBezTo>
                    <a:pt x="40" y="48"/>
                    <a:pt x="40" y="48"/>
                    <a:pt x="40" y="48"/>
                  </a:cubicBezTo>
                  <a:lnTo>
                    <a:pt x="8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1"/>
            <p:cNvSpPr>
              <a:spLocks/>
            </p:cNvSpPr>
            <p:nvPr/>
          </p:nvSpPr>
          <p:spPr bwMode="auto">
            <a:xfrm>
              <a:off x="4349751" y="2205038"/>
              <a:ext cx="112713" cy="160338"/>
            </a:xfrm>
            <a:custGeom>
              <a:avLst/>
              <a:gdLst>
                <a:gd name="T0" fmla="*/ 8 w 56"/>
                <a:gd name="T1" fmla="*/ 48 h 80"/>
                <a:gd name="T2" fmla="*/ 0 w 56"/>
                <a:gd name="T3" fmla="*/ 56 h 80"/>
                <a:gd name="T4" fmla="*/ 0 w 56"/>
                <a:gd name="T5" fmla="*/ 72 h 80"/>
                <a:gd name="T6" fmla="*/ 8 w 56"/>
                <a:gd name="T7" fmla="*/ 80 h 80"/>
                <a:gd name="T8" fmla="*/ 16 w 56"/>
                <a:gd name="T9" fmla="*/ 72 h 80"/>
                <a:gd name="T10" fmla="*/ 16 w 56"/>
                <a:gd name="T11" fmla="*/ 64 h 80"/>
                <a:gd name="T12" fmla="*/ 48 w 56"/>
                <a:gd name="T13" fmla="*/ 64 h 80"/>
                <a:gd name="T14" fmla="*/ 56 w 56"/>
                <a:gd name="T15" fmla="*/ 56 h 80"/>
                <a:gd name="T16" fmla="*/ 56 w 56"/>
                <a:gd name="T17" fmla="*/ 24 h 80"/>
                <a:gd name="T18" fmla="*/ 48 w 56"/>
                <a:gd name="T19" fmla="*/ 16 h 80"/>
                <a:gd name="T20" fmla="*/ 28 w 56"/>
                <a:gd name="T21" fmla="*/ 16 h 80"/>
                <a:gd name="T22" fmla="*/ 28 w 56"/>
                <a:gd name="T23" fmla="*/ 8 h 80"/>
                <a:gd name="T24" fmla="*/ 20 w 56"/>
                <a:gd name="T25" fmla="*/ 0 h 80"/>
                <a:gd name="T26" fmla="*/ 12 w 56"/>
                <a:gd name="T27" fmla="*/ 8 h 80"/>
                <a:gd name="T28" fmla="*/ 12 w 56"/>
                <a:gd name="T29" fmla="*/ 24 h 80"/>
                <a:gd name="T30" fmla="*/ 20 w 56"/>
                <a:gd name="T31" fmla="*/ 32 h 80"/>
                <a:gd name="T32" fmla="*/ 40 w 56"/>
                <a:gd name="T33" fmla="*/ 32 h 80"/>
                <a:gd name="T34" fmla="*/ 40 w 56"/>
                <a:gd name="T35" fmla="*/ 48 h 80"/>
                <a:gd name="T36" fmla="*/ 8 w 56"/>
                <a:gd name="T37" fmla="*/ 48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6" h="80">
                  <a:moveTo>
                    <a:pt x="8" y="48"/>
                  </a:moveTo>
                  <a:cubicBezTo>
                    <a:pt x="4" y="48"/>
                    <a:pt x="0" y="52"/>
                    <a:pt x="0" y="56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0" y="76"/>
                    <a:pt x="4" y="80"/>
                    <a:pt x="8" y="80"/>
                  </a:cubicBezTo>
                  <a:cubicBezTo>
                    <a:pt x="12" y="80"/>
                    <a:pt x="16" y="76"/>
                    <a:pt x="16" y="72"/>
                  </a:cubicBezTo>
                  <a:cubicBezTo>
                    <a:pt x="16" y="64"/>
                    <a:pt x="16" y="64"/>
                    <a:pt x="16" y="64"/>
                  </a:cubicBezTo>
                  <a:cubicBezTo>
                    <a:pt x="48" y="64"/>
                    <a:pt x="48" y="64"/>
                    <a:pt x="48" y="64"/>
                  </a:cubicBezTo>
                  <a:cubicBezTo>
                    <a:pt x="52" y="64"/>
                    <a:pt x="56" y="60"/>
                    <a:pt x="56" y="56"/>
                  </a:cubicBezTo>
                  <a:cubicBezTo>
                    <a:pt x="56" y="24"/>
                    <a:pt x="56" y="24"/>
                    <a:pt x="56" y="24"/>
                  </a:cubicBezTo>
                  <a:cubicBezTo>
                    <a:pt x="56" y="20"/>
                    <a:pt x="52" y="16"/>
                    <a:pt x="48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28" y="8"/>
                    <a:pt x="28" y="8"/>
                    <a:pt x="28" y="8"/>
                  </a:cubicBezTo>
                  <a:cubicBezTo>
                    <a:pt x="28" y="4"/>
                    <a:pt x="24" y="0"/>
                    <a:pt x="20" y="0"/>
                  </a:cubicBezTo>
                  <a:cubicBezTo>
                    <a:pt x="16" y="0"/>
                    <a:pt x="12" y="4"/>
                    <a:pt x="12" y="8"/>
                  </a:cubicBezTo>
                  <a:cubicBezTo>
                    <a:pt x="12" y="24"/>
                    <a:pt x="12" y="24"/>
                    <a:pt x="12" y="24"/>
                  </a:cubicBezTo>
                  <a:cubicBezTo>
                    <a:pt x="12" y="28"/>
                    <a:pt x="16" y="32"/>
                    <a:pt x="20" y="32"/>
                  </a:cubicBezTo>
                  <a:cubicBezTo>
                    <a:pt x="40" y="32"/>
                    <a:pt x="40" y="32"/>
                    <a:pt x="40" y="32"/>
                  </a:cubicBezTo>
                  <a:cubicBezTo>
                    <a:pt x="40" y="48"/>
                    <a:pt x="40" y="48"/>
                    <a:pt x="40" y="48"/>
                  </a:cubicBezTo>
                  <a:lnTo>
                    <a:pt x="8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6" name="Content Placeholder 2"/>
          <p:cNvSpPr txBox="1">
            <a:spLocks/>
          </p:cNvSpPr>
          <p:nvPr/>
        </p:nvSpPr>
        <p:spPr>
          <a:xfrm>
            <a:off x="1389306" y="4786233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</a:t>
            </a:r>
            <a:r>
              <a:rPr lang="en-US">
                <a:solidFill>
                  <a:schemeClr val="bg1">
                    <a:lumMod val="50000"/>
                  </a:schemeClr>
                </a:solidFill>
              </a:rPr>
              <a:t>dolor </a:t>
            </a:r>
            <a:r>
              <a:rPr lang="en-US" smtClean="0">
                <a:solidFill>
                  <a:schemeClr val="bg1">
                    <a:lumMod val="50000"/>
                  </a:schemeClr>
                </a:solidFill>
              </a:rPr>
              <a:t>consectetur 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57" name="Content Placeholder 2"/>
          <p:cNvSpPr txBox="1">
            <a:spLocks/>
          </p:cNvSpPr>
          <p:nvPr/>
        </p:nvSpPr>
        <p:spPr>
          <a:xfrm>
            <a:off x="3024693" y="1634028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</a:t>
            </a: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consectetur</a:t>
            </a:r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58" name="Content Placeholder 2"/>
          <p:cNvSpPr txBox="1">
            <a:spLocks/>
          </p:cNvSpPr>
          <p:nvPr/>
        </p:nvSpPr>
        <p:spPr>
          <a:xfrm>
            <a:off x="4449549" y="4946370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dolor </a:t>
            </a: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consectetur</a:t>
            </a:r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dirty="0" err="1" smtClean="0">
                <a:solidFill>
                  <a:schemeClr val="bg1">
                    <a:lumMod val="50000"/>
                  </a:schemeClr>
                </a:solidFill>
              </a:rPr>
              <a:t>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59" name="Content Placeholder 2"/>
          <p:cNvSpPr txBox="1">
            <a:spLocks/>
          </p:cNvSpPr>
          <p:nvPr/>
        </p:nvSpPr>
        <p:spPr>
          <a:xfrm>
            <a:off x="6047845" y="1794542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</a:t>
            </a:r>
            <a:r>
              <a:rPr lang="en-US">
                <a:solidFill>
                  <a:schemeClr val="bg1">
                    <a:lumMod val="50000"/>
                  </a:schemeClr>
                </a:solidFill>
              </a:rPr>
              <a:t>dolor </a:t>
            </a:r>
            <a:r>
              <a:rPr lang="en-US" smtClean="0">
                <a:solidFill>
                  <a:schemeClr val="bg1">
                    <a:lumMod val="50000"/>
                  </a:schemeClr>
                </a:solidFill>
              </a:rPr>
              <a:t>consectetur 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60" name="Content Placeholder 2"/>
          <p:cNvSpPr txBox="1">
            <a:spLocks/>
          </p:cNvSpPr>
          <p:nvPr/>
        </p:nvSpPr>
        <p:spPr>
          <a:xfrm>
            <a:off x="7382015" y="5147303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</a:t>
            </a:r>
            <a:r>
              <a:rPr lang="en-US">
                <a:solidFill>
                  <a:schemeClr val="bg1">
                    <a:lumMod val="50000"/>
                  </a:schemeClr>
                </a:solidFill>
              </a:rPr>
              <a:t>dolor </a:t>
            </a:r>
            <a:r>
              <a:rPr lang="en-US" smtClean="0">
                <a:solidFill>
                  <a:schemeClr val="bg1">
                    <a:lumMod val="50000"/>
                  </a:schemeClr>
                </a:solidFill>
              </a:rPr>
              <a:t>consectetur 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61" name="Content Placeholder 2"/>
          <p:cNvSpPr txBox="1">
            <a:spLocks/>
          </p:cNvSpPr>
          <p:nvPr/>
        </p:nvSpPr>
        <p:spPr>
          <a:xfrm>
            <a:off x="8940729" y="2078904"/>
            <a:ext cx="1651351" cy="72189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b="1" dirty="0">
                <a:solidFill>
                  <a:schemeClr val="bg1">
                    <a:lumMod val="50000"/>
                  </a:schemeClr>
                </a:solidFill>
              </a:rPr>
              <a:t>Sharing </a:t>
            </a:r>
            <a:r>
              <a:rPr lang="en-US" b="1" dirty="0">
                <a:solidFill>
                  <a:schemeClr val="bg1">
                    <a:lumMod val="50000"/>
                  </a:schemeClr>
                </a:solidFill>
              </a:rPr>
              <a:t>Media</a:t>
            </a:r>
            <a:br>
              <a:rPr lang="en-US" b="1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</a:t>
            </a:r>
            <a:r>
              <a:rPr lang="en-US">
                <a:solidFill>
                  <a:schemeClr val="bg1">
                    <a:lumMod val="50000"/>
                  </a:schemeClr>
                </a:solidFill>
              </a:rPr>
              <a:t>dolor </a:t>
            </a:r>
            <a:r>
              <a:rPr lang="en-US" smtClean="0">
                <a:solidFill>
                  <a:schemeClr val="bg1">
                    <a:lumMod val="50000"/>
                  </a:schemeClr>
                </a:solidFill>
              </a:rPr>
              <a:t>consectetur adelit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78930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46564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nterpreneur">
      <a:dk1>
        <a:srgbClr val="7E7E7E"/>
      </a:dk1>
      <a:lt1>
        <a:srgbClr val="FFFFFF"/>
      </a:lt1>
      <a:dk2>
        <a:srgbClr val="041B31"/>
      </a:dk2>
      <a:lt2>
        <a:srgbClr val="FFFFFF"/>
      </a:lt2>
      <a:accent1>
        <a:srgbClr val="C42A13"/>
      </a:accent1>
      <a:accent2>
        <a:srgbClr val="F9711C"/>
      </a:accent2>
      <a:accent3>
        <a:srgbClr val="92AF27"/>
      </a:accent3>
      <a:accent4>
        <a:srgbClr val="38B28A"/>
      </a:accent4>
      <a:accent5>
        <a:srgbClr val="16749F"/>
      </a:accent5>
      <a:accent6>
        <a:srgbClr val="041B31"/>
      </a:accent6>
      <a:hlink>
        <a:srgbClr val="F33B48"/>
      </a:hlink>
      <a:folHlink>
        <a:srgbClr val="FFC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602</TotalTime>
  <Words>93</Words>
  <Application>Microsoft Office PowerPoint</Application>
  <PresentationFormat>宽屏</PresentationFormat>
  <Paragraphs>17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Meiryo</vt:lpstr>
      <vt:lpstr>宋体</vt:lpstr>
      <vt:lpstr>微软雅黑</vt:lpstr>
      <vt:lpstr>Arial</vt:lpstr>
      <vt:lpstr>Calibri</vt:lpstr>
      <vt:lpstr>Calibri Light</vt:lpstr>
      <vt:lpstr>Lato</vt:lpstr>
      <vt:lpstr>Roboto</vt:lpstr>
      <vt:lpstr>Roboto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199</cp:revision>
  <dcterms:created xsi:type="dcterms:W3CDTF">2015-05-05T08:47:37Z</dcterms:created>
  <dcterms:modified xsi:type="dcterms:W3CDTF">2020-09-13T14:07:49Z</dcterms:modified>
</cp:coreProperties>
</file>

<file path=docProps/thumbnail.jpeg>
</file>