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"/>
  </p:notesMasterIdLst>
  <p:sldIdLst>
    <p:sldId id="330" r:id="rId3"/>
    <p:sldId id="331" r:id="rId4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53" autoAdjust="0"/>
    <p:restoredTop sz="94660"/>
  </p:normalViewPr>
  <p:slideViewPr>
    <p:cSldViewPr snapToGrid="0">
      <p:cViewPr varScale="1">
        <p:scale>
          <a:sx n="90" d="100"/>
          <a:sy n="90" d="100"/>
        </p:scale>
        <p:origin x="24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412AA0-DFCE-4CF5-927D-DD50053237FB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F34E8-C927-481F-8B7D-6CF42A1AC3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262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8892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B5C08A1-7713-47CE-97B4-863D833656A0}" type="datetimeFigureOut">
              <a:rPr lang="id-ID" smtClean="0"/>
              <a:t>18/09/2017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58500" y="6356350"/>
            <a:ext cx="495300" cy="365125"/>
          </a:xfrm>
          <a:prstGeom prst="rect">
            <a:avLst/>
          </a:prstGeom>
        </p:spPr>
        <p:txBody>
          <a:bodyPr/>
          <a:lstStyle/>
          <a:p>
            <a:fld id="{BD3C9449-514E-4F2F-BDF6-E5528CC1E8B5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5527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976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229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56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62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757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0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860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29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83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96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6637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805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871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/>
          <p:cNvSpPr/>
          <p:nvPr/>
        </p:nvSpPr>
        <p:spPr>
          <a:xfrm>
            <a:off x="10414469" y="2945676"/>
            <a:ext cx="1777531" cy="200321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5">
                  <a:lumMod val="20000"/>
                  <a:lumOff val="80000"/>
                </a:schemeClr>
              </a:gs>
              <a:gs pos="100000">
                <a:schemeClr val="accent5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6" name="Rectangle 75"/>
          <p:cNvSpPr/>
          <p:nvPr/>
        </p:nvSpPr>
        <p:spPr>
          <a:xfrm>
            <a:off x="7849010" y="3448713"/>
            <a:ext cx="2628502" cy="200321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5" name="Rectangle 74"/>
          <p:cNvSpPr/>
          <p:nvPr/>
        </p:nvSpPr>
        <p:spPr>
          <a:xfrm>
            <a:off x="5234492" y="4495811"/>
            <a:ext cx="2628502" cy="2003214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3">
                  <a:lumMod val="20000"/>
                  <a:lumOff val="80000"/>
                </a:schemeClr>
              </a:gs>
              <a:gs pos="100000">
                <a:schemeClr val="accent3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Rectangle 73"/>
          <p:cNvSpPr/>
          <p:nvPr/>
        </p:nvSpPr>
        <p:spPr>
          <a:xfrm>
            <a:off x="2683009" y="5412098"/>
            <a:ext cx="2572309" cy="145361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0"/>
                  <a:lumOff val="10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Content Placeholder 7"/>
          <p:cNvSpPr txBox="1">
            <a:spLocks/>
          </p:cNvSpPr>
          <p:nvPr/>
        </p:nvSpPr>
        <p:spPr>
          <a:xfrm>
            <a:off x="4042252" y="228609"/>
            <a:ext cx="4125845" cy="6697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itchFamily="34" charset="0"/>
              <a:buNone/>
            </a:pPr>
            <a:r>
              <a:rPr lang="id-ID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Up Infographic</a:t>
            </a:r>
            <a:endParaRPr lang="en-US" sz="2800" dirty="0" smtClean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59526" y="749768"/>
            <a:ext cx="2891295" cy="3635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00" dirty="0" smtClean="0">
                <a:solidFill>
                  <a:schemeClr val="bg1">
                    <a:lumMod val="6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Put a relevant subtitle in this line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741171" y="5032199"/>
            <a:ext cx="3521682" cy="1833517"/>
            <a:chOff x="1741171" y="5032199"/>
            <a:chExt cx="3521682" cy="1833517"/>
          </a:xfrm>
        </p:grpSpPr>
        <p:sp>
          <p:nvSpPr>
            <p:cNvPr id="11" name="Round Single Corner Rectangle 10"/>
            <p:cNvSpPr/>
            <p:nvPr/>
          </p:nvSpPr>
          <p:spPr>
            <a:xfrm flipV="1">
              <a:off x="4349143" y="5037343"/>
              <a:ext cx="913710" cy="911140"/>
            </a:xfrm>
            <a:prstGeom prst="round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ound Single Corner Rectangle 11"/>
            <p:cNvSpPr/>
            <p:nvPr/>
          </p:nvSpPr>
          <p:spPr>
            <a:xfrm flipH="1">
              <a:off x="1741172" y="5032199"/>
              <a:ext cx="949686" cy="913713"/>
            </a:xfrm>
            <a:prstGeom prst="round1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/>
            <p:cNvSpPr/>
            <p:nvPr/>
          </p:nvSpPr>
          <p:spPr>
            <a:xfrm rot="5400000">
              <a:off x="1751381" y="5934080"/>
              <a:ext cx="921426" cy="9418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3070516" y="4657687"/>
              <a:ext cx="913710" cy="16730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349143" y="4118490"/>
            <a:ext cx="3513851" cy="916281"/>
            <a:chOff x="4349143" y="4118490"/>
            <a:chExt cx="3513851" cy="916281"/>
          </a:xfrm>
        </p:grpSpPr>
        <p:sp>
          <p:nvSpPr>
            <p:cNvPr id="16" name="Round Single Corner Rectangle 15"/>
            <p:cNvSpPr/>
            <p:nvPr/>
          </p:nvSpPr>
          <p:spPr>
            <a:xfrm flipH="1">
              <a:off x="4349143" y="4126204"/>
              <a:ext cx="913710" cy="908567"/>
            </a:xfrm>
            <a:prstGeom prst="round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6949284" y="4121059"/>
              <a:ext cx="913710" cy="911140"/>
            </a:xfrm>
            <a:prstGeom prst="round1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/>
            <p:cNvSpPr/>
            <p:nvPr/>
          </p:nvSpPr>
          <p:spPr>
            <a:xfrm rot="5400000">
              <a:off x="5653585" y="3727757"/>
              <a:ext cx="913710" cy="16951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970401" y="3202285"/>
            <a:ext cx="3507111" cy="918773"/>
            <a:chOff x="6970401" y="3202285"/>
            <a:chExt cx="3507111" cy="918773"/>
          </a:xfrm>
        </p:grpSpPr>
        <p:sp>
          <p:nvSpPr>
            <p:cNvPr id="20" name="Round Single Corner Rectangle 19"/>
            <p:cNvSpPr/>
            <p:nvPr/>
          </p:nvSpPr>
          <p:spPr>
            <a:xfrm flipH="1">
              <a:off x="6970401" y="3212491"/>
              <a:ext cx="913710" cy="908567"/>
            </a:xfrm>
            <a:prstGeom prst="round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ound Single Corner Rectangle 20"/>
            <p:cNvSpPr/>
            <p:nvPr/>
          </p:nvSpPr>
          <p:spPr>
            <a:xfrm flipV="1">
              <a:off x="9563802" y="3209918"/>
              <a:ext cx="913710" cy="911140"/>
            </a:xfrm>
            <a:prstGeom prst="round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8274844" y="2811552"/>
              <a:ext cx="913710" cy="16951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563802" y="2301350"/>
            <a:ext cx="2628198" cy="913711"/>
            <a:chOff x="9563802" y="2301350"/>
            <a:chExt cx="2628198" cy="913711"/>
          </a:xfrm>
        </p:grpSpPr>
        <p:sp>
          <p:nvSpPr>
            <p:cNvPr id="24" name="Round Single Corner Rectangle 23"/>
            <p:cNvSpPr/>
            <p:nvPr/>
          </p:nvSpPr>
          <p:spPr>
            <a:xfrm flipH="1">
              <a:off x="9563802" y="2301350"/>
              <a:ext cx="913710" cy="908567"/>
            </a:xfrm>
            <a:prstGeom prst="round1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10877901" y="1900962"/>
              <a:ext cx="913710" cy="171448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44951" y="3861925"/>
            <a:ext cx="2053642" cy="978009"/>
            <a:chOff x="5209593" y="1671344"/>
            <a:chExt cx="658283" cy="244541"/>
          </a:xfrm>
        </p:grpSpPr>
        <p:cxnSp>
          <p:nvCxnSpPr>
            <p:cNvPr id="27" name="Straight Connector 26"/>
            <p:cNvCxnSpPr/>
            <p:nvPr/>
          </p:nvCxnSpPr>
          <p:spPr>
            <a:xfrm flipH="1">
              <a:off x="5209593" y="1671344"/>
              <a:ext cx="6533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>
              <a:off x="5867876" y="1671344"/>
              <a:ext cx="0" cy="24454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tailEnd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28"/>
          <p:cNvGrpSpPr/>
          <p:nvPr/>
        </p:nvGrpSpPr>
        <p:grpSpPr>
          <a:xfrm>
            <a:off x="3616012" y="2988539"/>
            <a:ext cx="2053642" cy="936759"/>
            <a:chOff x="5209593" y="1548441"/>
            <a:chExt cx="658283" cy="234227"/>
          </a:xfrm>
        </p:grpSpPr>
        <p:cxnSp>
          <p:nvCxnSpPr>
            <p:cNvPr id="30" name="Straight Connector 29"/>
            <p:cNvCxnSpPr/>
            <p:nvPr/>
          </p:nvCxnSpPr>
          <p:spPr>
            <a:xfrm flipH="1">
              <a:off x="5209593" y="1548441"/>
              <a:ext cx="6533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5867876" y="1549469"/>
              <a:ext cx="0" cy="23319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tailEnd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/>
          <p:cNvGrpSpPr/>
          <p:nvPr/>
        </p:nvGrpSpPr>
        <p:grpSpPr>
          <a:xfrm>
            <a:off x="6246052" y="2100960"/>
            <a:ext cx="2053642" cy="936759"/>
            <a:chOff x="5209593" y="1548441"/>
            <a:chExt cx="658283" cy="234227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5209593" y="1548441"/>
              <a:ext cx="6533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867876" y="1549469"/>
              <a:ext cx="0" cy="23319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tailEnd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Group 34"/>
          <p:cNvGrpSpPr/>
          <p:nvPr/>
        </p:nvGrpSpPr>
        <p:grpSpPr>
          <a:xfrm>
            <a:off x="8850819" y="1220922"/>
            <a:ext cx="2053642" cy="936759"/>
            <a:chOff x="5209593" y="1548441"/>
            <a:chExt cx="658283" cy="234227"/>
          </a:xfrm>
        </p:grpSpPr>
        <p:cxnSp>
          <p:nvCxnSpPr>
            <p:cNvPr id="36" name="Straight Connector 35"/>
            <p:cNvCxnSpPr/>
            <p:nvPr/>
          </p:nvCxnSpPr>
          <p:spPr>
            <a:xfrm flipH="1">
              <a:off x="5209593" y="1548441"/>
              <a:ext cx="65339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5867876" y="1549469"/>
              <a:ext cx="0" cy="23319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tailEnd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Group 37"/>
          <p:cNvGrpSpPr>
            <a:grpSpLocks noChangeAspect="1"/>
          </p:cNvGrpSpPr>
          <p:nvPr/>
        </p:nvGrpSpPr>
        <p:grpSpPr>
          <a:xfrm>
            <a:off x="467354" y="5682748"/>
            <a:ext cx="925326" cy="896290"/>
            <a:chOff x="2053710" y="1590342"/>
            <a:chExt cx="345538" cy="334695"/>
          </a:xfrm>
          <a:solidFill>
            <a:schemeClr val="accent1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9" name="Oval 204"/>
            <p:cNvSpPr>
              <a:spLocks noChangeArrowheads="1"/>
            </p:cNvSpPr>
            <p:nvPr/>
          </p:nvSpPr>
          <p:spPr bwMode="auto">
            <a:xfrm>
              <a:off x="2243829" y="1590342"/>
              <a:ext cx="71566" cy="7156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  <p:sp>
          <p:nvSpPr>
            <p:cNvPr id="40" name="Freeform 205"/>
            <p:cNvSpPr>
              <a:spLocks/>
            </p:cNvSpPr>
            <p:nvPr/>
          </p:nvSpPr>
          <p:spPr bwMode="auto">
            <a:xfrm>
              <a:off x="2053710" y="1656847"/>
              <a:ext cx="345538" cy="268190"/>
            </a:xfrm>
            <a:custGeom>
              <a:avLst/>
              <a:gdLst>
                <a:gd name="T0" fmla="*/ 383 w 478"/>
                <a:gd name="T1" fmla="*/ 76 h 371"/>
                <a:gd name="T2" fmla="*/ 331 w 478"/>
                <a:gd name="T3" fmla="*/ 35 h 371"/>
                <a:gd name="T4" fmla="*/ 242 w 478"/>
                <a:gd name="T5" fmla="*/ 0 h 371"/>
                <a:gd name="T6" fmla="*/ 133 w 478"/>
                <a:gd name="T7" fmla="*/ 0 h 371"/>
                <a:gd name="T8" fmla="*/ 78 w 478"/>
                <a:gd name="T9" fmla="*/ 118 h 371"/>
                <a:gd name="T10" fmla="*/ 64 w 478"/>
                <a:gd name="T11" fmla="*/ 114 h 371"/>
                <a:gd name="T12" fmla="*/ 59 w 478"/>
                <a:gd name="T13" fmla="*/ 128 h 371"/>
                <a:gd name="T14" fmla="*/ 57 w 478"/>
                <a:gd name="T15" fmla="*/ 132 h 371"/>
                <a:gd name="T16" fmla="*/ 55 w 478"/>
                <a:gd name="T17" fmla="*/ 137 h 371"/>
                <a:gd name="T18" fmla="*/ 38 w 478"/>
                <a:gd name="T19" fmla="*/ 130 h 371"/>
                <a:gd name="T20" fmla="*/ 0 w 478"/>
                <a:gd name="T21" fmla="*/ 220 h 371"/>
                <a:gd name="T22" fmla="*/ 90 w 478"/>
                <a:gd name="T23" fmla="*/ 258 h 371"/>
                <a:gd name="T24" fmla="*/ 97 w 478"/>
                <a:gd name="T25" fmla="*/ 260 h 371"/>
                <a:gd name="T26" fmla="*/ 97 w 478"/>
                <a:gd name="T27" fmla="*/ 258 h 371"/>
                <a:gd name="T28" fmla="*/ 135 w 478"/>
                <a:gd name="T29" fmla="*/ 170 h 371"/>
                <a:gd name="T30" fmla="*/ 119 w 478"/>
                <a:gd name="T31" fmla="*/ 163 h 371"/>
                <a:gd name="T32" fmla="*/ 121 w 478"/>
                <a:gd name="T33" fmla="*/ 159 h 371"/>
                <a:gd name="T34" fmla="*/ 123 w 478"/>
                <a:gd name="T35" fmla="*/ 154 h 371"/>
                <a:gd name="T36" fmla="*/ 128 w 478"/>
                <a:gd name="T37" fmla="*/ 140 h 371"/>
                <a:gd name="T38" fmla="*/ 114 w 478"/>
                <a:gd name="T39" fmla="*/ 135 h 371"/>
                <a:gd name="T40" fmla="*/ 156 w 478"/>
                <a:gd name="T41" fmla="*/ 38 h 371"/>
                <a:gd name="T42" fmla="*/ 227 w 478"/>
                <a:gd name="T43" fmla="*/ 38 h 371"/>
                <a:gd name="T44" fmla="*/ 178 w 478"/>
                <a:gd name="T45" fmla="*/ 175 h 371"/>
                <a:gd name="T46" fmla="*/ 166 w 478"/>
                <a:gd name="T47" fmla="*/ 251 h 371"/>
                <a:gd name="T48" fmla="*/ 145 w 478"/>
                <a:gd name="T49" fmla="*/ 253 h 371"/>
                <a:gd name="T50" fmla="*/ 135 w 478"/>
                <a:gd name="T51" fmla="*/ 277 h 371"/>
                <a:gd name="T52" fmla="*/ 130 w 478"/>
                <a:gd name="T53" fmla="*/ 286 h 371"/>
                <a:gd name="T54" fmla="*/ 121 w 478"/>
                <a:gd name="T55" fmla="*/ 282 h 371"/>
                <a:gd name="T56" fmla="*/ 64 w 478"/>
                <a:gd name="T57" fmla="*/ 260 h 371"/>
                <a:gd name="T58" fmla="*/ 57 w 478"/>
                <a:gd name="T59" fmla="*/ 260 h 371"/>
                <a:gd name="T60" fmla="*/ 59 w 478"/>
                <a:gd name="T61" fmla="*/ 310 h 371"/>
                <a:gd name="T62" fmla="*/ 208 w 478"/>
                <a:gd name="T63" fmla="*/ 298 h 371"/>
                <a:gd name="T64" fmla="*/ 225 w 478"/>
                <a:gd name="T65" fmla="*/ 208 h 371"/>
                <a:gd name="T66" fmla="*/ 227 w 478"/>
                <a:gd name="T67" fmla="*/ 211 h 371"/>
                <a:gd name="T68" fmla="*/ 286 w 478"/>
                <a:gd name="T69" fmla="*/ 253 h 371"/>
                <a:gd name="T70" fmla="*/ 291 w 478"/>
                <a:gd name="T71" fmla="*/ 371 h 371"/>
                <a:gd name="T72" fmla="*/ 341 w 478"/>
                <a:gd name="T73" fmla="*/ 369 h 371"/>
                <a:gd name="T74" fmla="*/ 334 w 478"/>
                <a:gd name="T75" fmla="*/ 227 h 371"/>
                <a:gd name="T76" fmla="*/ 263 w 478"/>
                <a:gd name="T77" fmla="*/ 175 h 371"/>
                <a:gd name="T78" fmla="*/ 315 w 478"/>
                <a:gd name="T79" fmla="*/ 69 h 371"/>
                <a:gd name="T80" fmla="*/ 383 w 478"/>
                <a:gd name="T81" fmla="*/ 123 h 371"/>
                <a:gd name="T82" fmla="*/ 478 w 478"/>
                <a:gd name="T83" fmla="*/ 43 h 371"/>
                <a:gd name="T84" fmla="*/ 454 w 478"/>
                <a:gd name="T85" fmla="*/ 14 h 371"/>
                <a:gd name="T86" fmla="*/ 383 w 478"/>
                <a:gd name="T87" fmla="*/ 76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8" h="371">
                  <a:moveTo>
                    <a:pt x="383" y="76"/>
                  </a:moveTo>
                  <a:lnTo>
                    <a:pt x="331" y="35"/>
                  </a:lnTo>
                  <a:lnTo>
                    <a:pt x="242" y="0"/>
                  </a:lnTo>
                  <a:lnTo>
                    <a:pt x="133" y="0"/>
                  </a:lnTo>
                  <a:lnTo>
                    <a:pt x="78" y="118"/>
                  </a:lnTo>
                  <a:lnTo>
                    <a:pt x="64" y="114"/>
                  </a:lnTo>
                  <a:lnTo>
                    <a:pt x="59" y="128"/>
                  </a:lnTo>
                  <a:lnTo>
                    <a:pt x="57" y="132"/>
                  </a:lnTo>
                  <a:lnTo>
                    <a:pt x="55" y="137"/>
                  </a:lnTo>
                  <a:lnTo>
                    <a:pt x="38" y="130"/>
                  </a:lnTo>
                  <a:lnTo>
                    <a:pt x="0" y="220"/>
                  </a:lnTo>
                  <a:lnTo>
                    <a:pt x="90" y="258"/>
                  </a:lnTo>
                  <a:lnTo>
                    <a:pt x="97" y="260"/>
                  </a:lnTo>
                  <a:lnTo>
                    <a:pt x="97" y="258"/>
                  </a:lnTo>
                  <a:lnTo>
                    <a:pt x="135" y="170"/>
                  </a:lnTo>
                  <a:lnTo>
                    <a:pt x="119" y="163"/>
                  </a:lnTo>
                  <a:lnTo>
                    <a:pt x="121" y="159"/>
                  </a:lnTo>
                  <a:lnTo>
                    <a:pt x="123" y="154"/>
                  </a:lnTo>
                  <a:lnTo>
                    <a:pt x="128" y="140"/>
                  </a:lnTo>
                  <a:lnTo>
                    <a:pt x="114" y="135"/>
                  </a:lnTo>
                  <a:lnTo>
                    <a:pt x="156" y="38"/>
                  </a:lnTo>
                  <a:lnTo>
                    <a:pt x="227" y="38"/>
                  </a:lnTo>
                  <a:lnTo>
                    <a:pt x="178" y="175"/>
                  </a:lnTo>
                  <a:lnTo>
                    <a:pt x="166" y="251"/>
                  </a:lnTo>
                  <a:lnTo>
                    <a:pt x="145" y="253"/>
                  </a:lnTo>
                  <a:lnTo>
                    <a:pt x="135" y="277"/>
                  </a:lnTo>
                  <a:lnTo>
                    <a:pt x="130" y="286"/>
                  </a:lnTo>
                  <a:lnTo>
                    <a:pt x="121" y="282"/>
                  </a:lnTo>
                  <a:lnTo>
                    <a:pt x="64" y="260"/>
                  </a:lnTo>
                  <a:lnTo>
                    <a:pt x="57" y="260"/>
                  </a:lnTo>
                  <a:lnTo>
                    <a:pt x="59" y="310"/>
                  </a:lnTo>
                  <a:lnTo>
                    <a:pt x="208" y="298"/>
                  </a:lnTo>
                  <a:lnTo>
                    <a:pt x="225" y="208"/>
                  </a:lnTo>
                  <a:lnTo>
                    <a:pt x="227" y="211"/>
                  </a:lnTo>
                  <a:lnTo>
                    <a:pt x="286" y="253"/>
                  </a:lnTo>
                  <a:lnTo>
                    <a:pt x="291" y="371"/>
                  </a:lnTo>
                  <a:lnTo>
                    <a:pt x="341" y="369"/>
                  </a:lnTo>
                  <a:lnTo>
                    <a:pt x="334" y="227"/>
                  </a:lnTo>
                  <a:lnTo>
                    <a:pt x="263" y="175"/>
                  </a:lnTo>
                  <a:lnTo>
                    <a:pt x="315" y="69"/>
                  </a:lnTo>
                  <a:lnTo>
                    <a:pt x="383" y="123"/>
                  </a:lnTo>
                  <a:lnTo>
                    <a:pt x="478" y="43"/>
                  </a:lnTo>
                  <a:lnTo>
                    <a:pt x="454" y="14"/>
                  </a:lnTo>
                  <a:lnTo>
                    <a:pt x="383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id-ID" sz="1350"/>
            </a:p>
          </p:txBody>
        </p:sp>
      </p:grpSp>
      <p:sp>
        <p:nvSpPr>
          <p:cNvPr id="41" name="Title 13"/>
          <p:cNvSpPr txBox="1">
            <a:spLocks/>
          </p:cNvSpPr>
          <p:nvPr/>
        </p:nvSpPr>
        <p:spPr>
          <a:xfrm>
            <a:off x="1265803" y="3883351"/>
            <a:ext cx="1802657" cy="7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2" name="Title 13"/>
          <p:cNvSpPr txBox="1">
            <a:spLocks/>
          </p:cNvSpPr>
          <p:nvPr/>
        </p:nvSpPr>
        <p:spPr>
          <a:xfrm>
            <a:off x="3833979" y="3040496"/>
            <a:ext cx="1802657" cy="7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3" name="Title 13"/>
          <p:cNvSpPr txBox="1">
            <a:spLocks/>
          </p:cNvSpPr>
          <p:nvPr/>
        </p:nvSpPr>
        <p:spPr>
          <a:xfrm>
            <a:off x="6448795" y="2141871"/>
            <a:ext cx="1802657" cy="7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4" name="Title 13"/>
          <p:cNvSpPr txBox="1">
            <a:spLocks/>
          </p:cNvSpPr>
          <p:nvPr/>
        </p:nvSpPr>
        <p:spPr>
          <a:xfrm>
            <a:off x="9060151" y="1254354"/>
            <a:ext cx="1802657" cy="7688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r"/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Lorem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ipsum dolor sit amet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 purus 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  <a:ea typeface="Roboto" panose="02000000000000000000" pitchFamily="2" charset="0"/>
              </a:rPr>
              <a:t>dolor sit amet consectetur</a:t>
            </a:r>
            <a:r>
              <a:rPr lang="id-ID" sz="110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 </a:t>
            </a:r>
            <a:r>
              <a:rPr lang="id-ID" sz="1100" dirty="0" smtClean="0">
                <a:solidFill>
                  <a:schemeClr val="bg1">
                    <a:lumMod val="65000"/>
                  </a:schemeClr>
                </a:solidFill>
                <a:latin typeface="+mn-lt"/>
              </a:rPr>
              <a:t>sagitis.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7066702" y="4844353"/>
            <a:ext cx="4537551" cy="15027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id-ID" sz="24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" panose="02000000000000000000" pitchFamily="2" charset="0"/>
              </a:rPr>
              <a:t>Succes creative</a:t>
            </a:r>
          </a:p>
          <a:p>
            <a:r>
              <a:rPr lang="id-ID" sz="1100" dirty="0" smtClean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</a:rPr>
              <a:t>Du</a:t>
            </a:r>
            <a:r>
              <a:rPr lang="en-US" sz="1100" dirty="0" err="1" smtClean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</a:rPr>
              <a:t>mmy</a:t>
            </a:r>
            <a:r>
              <a:rPr lang="en-US" sz="1100" dirty="0" smtClean="0">
                <a:solidFill>
                  <a:schemeClr val="bg1">
                    <a:lumMod val="50000"/>
                  </a:schemeClr>
                </a:solidFill>
                <a:ea typeface="Roboto" panose="02000000000000000000" pitchFamily="2" charset="0"/>
              </a:rPr>
              <a:t> text ever since the 1500s, when an unknown printer took a galley of type and scrambled it to make a type specimen book. It has survived not only five centuries, but also the leap into electronic typesetting.</a:t>
            </a:r>
            <a:endParaRPr lang="en-US" sz="1100" dirty="0">
              <a:solidFill>
                <a:schemeClr val="bg1">
                  <a:lumMod val="50000"/>
                </a:schemeClr>
              </a:solidFill>
              <a:ea typeface="Roboto" panose="02000000000000000000" pitchFamily="2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2683010" y="4910733"/>
            <a:ext cx="850209" cy="1033862"/>
            <a:chOff x="2683009" y="4910733"/>
            <a:chExt cx="850209" cy="1033862"/>
          </a:xfrm>
        </p:grpSpPr>
        <p:grpSp>
          <p:nvGrpSpPr>
            <p:cNvPr id="47" name="Group 46"/>
            <p:cNvGrpSpPr/>
            <p:nvPr/>
          </p:nvGrpSpPr>
          <p:grpSpPr>
            <a:xfrm rot="16200000">
              <a:off x="2591183" y="5002559"/>
              <a:ext cx="1033862" cy="850209"/>
              <a:chOff x="917661" y="2671968"/>
              <a:chExt cx="1033862" cy="850209"/>
            </a:xfrm>
            <a:solidFill>
              <a:schemeClr val="accent1">
                <a:lumMod val="50000"/>
              </a:schemeClr>
            </a:solidFill>
          </p:grpSpPr>
          <p:sp>
            <p:nvSpPr>
              <p:cNvPr id="51" name="Rectangle 50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2" name="Isosceles Triangle 51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788318" y="5246138"/>
              <a:ext cx="634789" cy="495752"/>
              <a:chOff x="1057120" y="2850672"/>
              <a:chExt cx="634789" cy="495752"/>
            </a:xfrm>
          </p:grpSpPr>
          <p:sp>
            <p:nvSpPr>
              <p:cNvPr id="49" name="Freeform 16"/>
              <p:cNvSpPr>
                <a:spLocks noEditPoints="1"/>
              </p:cNvSpPr>
              <p:nvPr/>
            </p:nvSpPr>
            <p:spPr bwMode="auto">
              <a:xfrm>
                <a:off x="1211661" y="2850672"/>
                <a:ext cx="325709" cy="326475"/>
              </a:xfrm>
              <a:custGeom>
                <a:avLst/>
                <a:gdLst>
                  <a:gd name="T0" fmla="*/ 136 w 360"/>
                  <a:gd name="T1" fmla="*/ 226 h 361"/>
                  <a:gd name="T2" fmla="*/ 56 w 360"/>
                  <a:gd name="T3" fmla="*/ 194 h 361"/>
                  <a:gd name="T4" fmla="*/ 56 w 360"/>
                  <a:gd name="T5" fmla="*/ 221 h 361"/>
                  <a:gd name="T6" fmla="*/ 136 w 360"/>
                  <a:gd name="T7" fmla="*/ 253 h 361"/>
                  <a:gd name="T8" fmla="*/ 136 w 360"/>
                  <a:gd name="T9" fmla="*/ 226 h 361"/>
                  <a:gd name="T10" fmla="*/ 136 w 360"/>
                  <a:gd name="T11" fmla="*/ 143 h 361"/>
                  <a:gd name="T12" fmla="*/ 56 w 360"/>
                  <a:gd name="T13" fmla="*/ 111 h 361"/>
                  <a:gd name="T14" fmla="*/ 56 w 360"/>
                  <a:gd name="T15" fmla="*/ 138 h 361"/>
                  <a:gd name="T16" fmla="*/ 136 w 360"/>
                  <a:gd name="T17" fmla="*/ 170 h 361"/>
                  <a:gd name="T18" fmla="*/ 136 w 360"/>
                  <a:gd name="T19" fmla="*/ 143 h 361"/>
                  <a:gd name="T20" fmla="*/ 351 w 360"/>
                  <a:gd name="T21" fmla="*/ 4 h 361"/>
                  <a:gd name="T22" fmla="*/ 332 w 360"/>
                  <a:gd name="T23" fmla="*/ 2 h 361"/>
                  <a:gd name="T24" fmla="*/ 180 w 360"/>
                  <a:gd name="T25" fmla="*/ 63 h 361"/>
                  <a:gd name="T26" fmla="*/ 27 w 360"/>
                  <a:gd name="T27" fmla="*/ 2 h 361"/>
                  <a:gd name="T28" fmla="*/ 8 w 360"/>
                  <a:gd name="T29" fmla="*/ 4 h 361"/>
                  <a:gd name="T30" fmla="*/ 0 w 360"/>
                  <a:gd name="T31" fmla="*/ 21 h 361"/>
                  <a:gd name="T32" fmla="*/ 0 w 360"/>
                  <a:gd name="T33" fmla="*/ 277 h 361"/>
                  <a:gd name="T34" fmla="*/ 12 w 360"/>
                  <a:gd name="T35" fmla="*/ 295 h 361"/>
                  <a:gd name="T36" fmla="*/ 172 w 360"/>
                  <a:gd name="T37" fmla="*/ 359 h 361"/>
                  <a:gd name="T38" fmla="*/ 176 w 360"/>
                  <a:gd name="T39" fmla="*/ 361 h 361"/>
                  <a:gd name="T40" fmla="*/ 180 w 360"/>
                  <a:gd name="T41" fmla="*/ 361 h 361"/>
                  <a:gd name="T42" fmla="*/ 184 w 360"/>
                  <a:gd name="T43" fmla="*/ 361 h 361"/>
                  <a:gd name="T44" fmla="*/ 187 w 360"/>
                  <a:gd name="T45" fmla="*/ 359 h 361"/>
                  <a:gd name="T46" fmla="*/ 347 w 360"/>
                  <a:gd name="T47" fmla="*/ 295 h 361"/>
                  <a:gd name="T48" fmla="*/ 360 w 360"/>
                  <a:gd name="T49" fmla="*/ 277 h 361"/>
                  <a:gd name="T50" fmla="*/ 360 w 360"/>
                  <a:gd name="T51" fmla="*/ 21 h 361"/>
                  <a:gd name="T52" fmla="*/ 351 w 360"/>
                  <a:gd name="T53" fmla="*/ 4 h 361"/>
                  <a:gd name="T54" fmla="*/ 160 w 360"/>
                  <a:gd name="T55" fmla="*/ 320 h 361"/>
                  <a:gd name="T56" fmla="*/ 32 w 360"/>
                  <a:gd name="T57" fmla="*/ 269 h 361"/>
                  <a:gd name="T58" fmla="*/ 32 w 360"/>
                  <a:gd name="T59" fmla="*/ 45 h 361"/>
                  <a:gd name="T60" fmla="*/ 160 w 360"/>
                  <a:gd name="T61" fmla="*/ 96 h 361"/>
                  <a:gd name="T62" fmla="*/ 160 w 360"/>
                  <a:gd name="T63" fmla="*/ 320 h 361"/>
                  <a:gd name="T64" fmla="*/ 328 w 360"/>
                  <a:gd name="T65" fmla="*/ 269 h 361"/>
                  <a:gd name="T66" fmla="*/ 200 w 360"/>
                  <a:gd name="T67" fmla="*/ 320 h 361"/>
                  <a:gd name="T68" fmla="*/ 200 w 360"/>
                  <a:gd name="T69" fmla="*/ 96 h 361"/>
                  <a:gd name="T70" fmla="*/ 328 w 360"/>
                  <a:gd name="T71" fmla="*/ 45 h 361"/>
                  <a:gd name="T72" fmla="*/ 328 w 360"/>
                  <a:gd name="T73" fmla="*/ 269 h 361"/>
                  <a:gd name="T74" fmla="*/ 304 w 360"/>
                  <a:gd name="T75" fmla="*/ 194 h 361"/>
                  <a:gd name="T76" fmla="*/ 224 w 360"/>
                  <a:gd name="T77" fmla="*/ 226 h 361"/>
                  <a:gd name="T78" fmla="*/ 224 w 360"/>
                  <a:gd name="T79" fmla="*/ 253 h 361"/>
                  <a:gd name="T80" fmla="*/ 304 w 360"/>
                  <a:gd name="T81" fmla="*/ 221 h 361"/>
                  <a:gd name="T82" fmla="*/ 304 w 360"/>
                  <a:gd name="T83" fmla="*/ 194 h 361"/>
                  <a:gd name="T84" fmla="*/ 304 w 360"/>
                  <a:gd name="T85" fmla="*/ 111 h 361"/>
                  <a:gd name="T86" fmla="*/ 224 w 360"/>
                  <a:gd name="T87" fmla="*/ 143 h 361"/>
                  <a:gd name="T88" fmla="*/ 224 w 360"/>
                  <a:gd name="T89" fmla="*/ 170 h 361"/>
                  <a:gd name="T90" fmla="*/ 304 w 360"/>
                  <a:gd name="T91" fmla="*/ 138 h 361"/>
                  <a:gd name="T92" fmla="*/ 304 w 360"/>
                  <a:gd name="T93" fmla="*/ 11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60" h="361">
                    <a:moveTo>
                      <a:pt x="136" y="226"/>
                    </a:moveTo>
                    <a:cubicBezTo>
                      <a:pt x="56" y="194"/>
                      <a:pt x="56" y="194"/>
                      <a:pt x="56" y="194"/>
                    </a:cubicBezTo>
                    <a:cubicBezTo>
                      <a:pt x="56" y="221"/>
                      <a:pt x="56" y="221"/>
                      <a:pt x="56" y="221"/>
                    </a:cubicBezTo>
                    <a:cubicBezTo>
                      <a:pt x="136" y="253"/>
                      <a:pt x="136" y="253"/>
                      <a:pt x="136" y="253"/>
                    </a:cubicBezTo>
                    <a:lnTo>
                      <a:pt x="136" y="226"/>
                    </a:lnTo>
                    <a:close/>
                    <a:moveTo>
                      <a:pt x="136" y="143"/>
                    </a:moveTo>
                    <a:cubicBezTo>
                      <a:pt x="56" y="111"/>
                      <a:pt x="56" y="111"/>
                      <a:pt x="56" y="111"/>
                    </a:cubicBezTo>
                    <a:cubicBezTo>
                      <a:pt x="56" y="138"/>
                      <a:pt x="56" y="138"/>
                      <a:pt x="56" y="138"/>
                    </a:cubicBezTo>
                    <a:cubicBezTo>
                      <a:pt x="136" y="170"/>
                      <a:pt x="136" y="170"/>
                      <a:pt x="136" y="170"/>
                    </a:cubicBezTo>
                    <a:lnTo>
                      <a:pt x="136" y="143"/>
                    </a:lnTo>
                    <a:close/>
                    <a:moveTo>
                      <a:pt x="351" y="4"/>
                    </a:moveTo>
                    <a:cubicBezTo>
                      <a:pt x="345" y="1"/>
                      <a:pt x="338" y="0"/>
                      <a:pt x="332" y="2"/>
                    </a:cubicBezTo>
                    <a:cubicBezTo>
                      <a:pt x="180" y="63"/>
                      <a:pt x="180" y="63"/>
                      <a:pt x="180" y="63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1" y="0"/>
                      <a:pt x="14" y="1"/>
                      <a:pt x="8" y="4"/>
                    </a:cubicBezTo>
                    <a:cubicBezTo>
                      <a:pt x="3" y="8"/>
                      <a:pt x="0" y="14"/>
                      <a:pt x="0" y="2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285"/>
                      <a:pt x="5" y="292"/>
                      <a:pt x="12" y="295"/>
                    </a:cubicBezTo>
                    <a:cubicBezTo>
                      <a:pt x="172" y="359"/>
                      <a:pt x="172" y="359"/>
                      <a:pt x="172" y="359"/>
                    </a:cubicBezTo>
                    <a:cubicBezTo>
                      <a:pt x="172" y="359"/>
                      <a:pt x="175" y="360"/>
                      <a:pt x="176" y="361"/>
                    </a:cubicBezTo>
                    <a:cubicBezTo>
                      <a:pt x="177" y="361"/>
                      <a:pt x="178" y="361"/>
                      <a:pt x="180" y="361"/>
                    </a:cubicBezTo>
                    <a:cubicBezTo>
                      <a:pt x="181" y="361"/>
                      <a:pt x="182" y="361"/>
                      <a:pt x="184" y="361"/>
                    </a:cubicBezTo>
                    <a:cubicBezTo>
                      <a:pt x="184" y="360"/>
                      <a:pt x="187" y="359"/>
                      <a:pt x="187" y="359"/>
                    </a:cubicBezTo>
                    <a:cubicBezTo>
                      <a:pt x="347" y="295"/>
                      <a:pt x="347" y="295"/>
                      <a:pt x="347" y="295"/>
                    </a:cubicBezTo>
                    <a:cubicBezTo>
                      <a:pt x="355" y="292"/>
                      <a:pt x="360" y="285"/>
                      <a:pt x="360" y="277"/>
                    </a:cubicBezTo>
                    <a:cubicBezTo>
                      <a:pt x="360" y="21"/>
                      <a:pt x="360" y="21"/>
                      <a:pt x="360" y="21"/>
                    </a:cubicBezTo>
                    <a:cubicBezTo>
                      <a:pt x="360" y="14"/>
                      <a:pt x="356" y="8"/>
                      <a:pt x="351" y="4"/>
                    </a:cubicBezTo>
                    <a:close/>
                    <a:moveTo>
                      <a:pt x="160" y="320"/>
                    </a:moveTo>
                    <a:cubicBezTo>
                      <a:pt x="32" y="269"/>
                      <a:pt x="32" y="269"/>
                      <a:pt x="32" y="269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160" y="96"/>
                      <a:pt x="160" y="96"/>
                      <a:pt x="160" y="96"/>
                    </a:cubicBezTo>
                    <a:lnTo>
                      <a:pt x="160" y="320"/>
                    </a:lnTo>
                    <a:close/>
                    <a:moveTo>
                      <a:pt x="328" y="269"/>
                    </a:moveTo>
                    <a:cubicBezTo>
                      <a:pt x="200" y="320"/>
                      <a:pt x="200" y="320"/>
                      <a:pt x="200" y="320"/>
                    </a:cubicBezTo>
                    <a:cubicBezTo>
                      <a:pt x="200" y="96"/>
                      <a:pt x="200" y="96"/>
                      <a:pt x="200" y="96"/>
                    </a:cubicBezTo>
                    <a:cubicBezTo>
                      <a:pt x="328" y="45"/>
                      <a:pt x="328" y="45"/>
                      <a:pt x="328" y="45"/>
                    </a:cubicBezTo>
                    <a:lnTo>
                      <a:pt x="328" y="269"/>
                    </a:lnTo>
                    <a:close/>
                    <a:moveTo>
                      <a:pt x="304" y="194"/>
                    </a:moveTo>
                    <a:cubicBezTo>
                      <a:pt x="224" y="226"/>
                      <a:pt x="224" y="226"/>
                      <a:pt x="224" y="226"/>
                    </a:cubicBezTo>
                    <a:cubicBezTo>
                      <a:pt x="224" y="253"/>
                      <a:pt x="224" y="253"/>
                      <a:pt x="224" y="253"/>
                    </a:cubicBezTo>
                    <a:cubicBezTo>
                      <a:pt x="304" y="221"/>
                      <a:pt x="304" y="221"/>
                      <a:pt x="304" y="221"/>
                    </a:cubicBezTo>
                    <a:lnTo>
                      <a:pt x="304" y="194"/>
                    </a:lnTo>
                    <a:close/>
                    <a:moveTo>
                      <a:pt x="304" y="111"/>
                    </a:moveTo>
                    <a:cubicBezTo>
                      <a:pt x="224" y="143"/>
                      <a:pt x="224" y="143"/>
                      <a:pt x="224" y="143"/>
                    </a:cubicBezTo>
                    <a:cubicBezTo>
                      <a:pt x="224" y="170"/>
                      <a:pt x="224" y="170"/>
                      <a:pt x="224" y="170"/>
                    </a:cubicBezTo>
                    <a:cubicBezTo>
                      <a:pt x="304" y="138"/>
                      <a:pt x="304" y="138"/>
                      <a:pt x="304" y="138"/>
                    </a:cubicBezTo>
                    <a:lnTo>
                      <a:pt x="304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Rectangle 1436"/>
              <p:cNvSpPr>
                <a:spLocks noChangeArrowheads="1"/>
              </p:cNvSpPr>
              <p:nvPr/>
            </p:nvSpPr>
            <p:spPr bwMode="auto">
              <a:xfrm>
                <a:off x="1057120" y="3177147"/>
                <a:ext cx="63478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dirty="0" smtClean="0">
                    <a:solidFill>
                      <a:schemeClr val="bg1"/>
                    </a:solidFill>
                    <a:cs typeface="Arial" pitchFamily="34" charset="0"/>
                  </a:rPr>
                  <a:t>Client Brief</a:t>
                </a:r>
                <a:endParaRPr kumimoji="0" lang="en-US" sz="28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255318" y="3999594"/>
            <a:ext cx="850209" cy="1033862"/>
            <a:chOff x="6113449" y="3999594"/>
            <a:chExt cx="850209" cy="1033862"/>
          </a:xfrm>
        </p:grpSpPr>
        <p:grpSp>
          <p:nvGrpSpPr>
            <p:cNvPr id="54" name="Group 53"/>
            <p:cNvGrpSpPr/>
            <p:nvPr/>
          </p:nvGrpSpPr>
          <p:grpSpPr>
            <a:xfrm rot="16200000">
              <a:off x="6021623" y="4091420"/>
              <a:ext cx="1033862" cy="850209"/>
              <a:chOff x="917661" y="2671968"/>
              <a:chExt cx="1033862" cy="850209"/>
            </a:xfrm>
            <a:solidFill>
              <a:schemeClr val="accent6">
                <a:lumMod val="50000"/>
              </a:schemeClr>
            </a:solidFill>
          </p:grpSpPr>
          <p:sp>
            <p:nvSpPr>
              <p:cNvPr id="58" name="Rectangle 57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9" name="Isosceles Triangle 58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275874" y="4352378"/>
              <a:ext cx="522579" cy="451074"/>
              <a:chOff x="2940645" y="3734492"/>
              <a:chExt cx="522579" cy="451074"/>
            </a:xfrm>
          </p:grpSpPr>
          <p:sp>
            <p:nvSpPr>
              <p:cNvPr id="56" name="Rectangle 1436"/>
              <p:cNvSpPr>
                <a:spLocks noChangeArrowheads="1"/>
              </p:cNvSpPr>
              <p:nvPr/>
            </p:nvSpPr>
            <p:spPr bwMode="auto">
              <a:xfrm>
                <a:off x="2940645" y="4016289"/>
                <a:ext cx="522579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dirty="0" smtClean="0">
                    <a:solidFill>
                      <a:schemeClr val="bg1"/>
                    </a:solidFill>
                    <a:cs typeface="Arial" pitchFamily="34" charset="0"/>
                  </a:rPr>
                  <a:t>Research</a:t>
                </a:r>
                <a:endParaRPr kumimoji="0" lang="en-US" sz="28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2949271" y="3734492"/>
                <a:ext cx="475926" cy="266700"/>
              </a:xfrm>
              <a:custGeom>
                <a:avLst/>
                <a:gdLst>
                  <a:gd name="T0" fmla="*/ 200 w 400"/>
                  <a:gd name="T1" fmla="*/ 0 h 224"/>
                  <a:gd name="T2" fmla="*/ 0 w 400"/>
                  <a:gd name="T3" fmla="*/ 112 h 224"/>
                  <a:gd name="T4" fmla="*/ 200 w 400"/>
                  <a:gd name="T5" fmla="*/ 224 h 224"/>
                  <a:gd name="T6" fmla="*/ 400 w 400"/>
                  <a:gd name="T7" fmla="*/ 112 h 224"/>
                  <a:gd name="T8" fmla="*/ 200 w 400"/>
                  <a:gd name="T9" fmla="*/ 0 h 224"/>
                  <a:gd name="T10" fmla="*/ 200 w 400"/>
                  <a:gd name="T11" fmla="*/ 198 h 224"/>
                  <a:gd name="T12" fmla="*/ 111 w 400"/>
                  <a:gd name="T13" fmla="*/ 112 h 224"/>
                  <a:gd name="T14" fmla="*/ 200 w 400"/>
                  <a:gd name="T15" fmla="*/ 26 h 224"/>
                  <a:gd name="T16" fmla="*/ 289 w 400"/>
                  <a:gd name="T17" fmla="*/ 112 h 224"/>
                  <a:gd name="T18" fmla="*/ 200 w 400"/>
                  <a:gd name="T19" fmla="*/ 198 h 224"/>
                  <a:gd name="T20" fmla="*/ 200 w 400"/>
                  <a:gd name="T21" fmla="*/ 112 h 224"/>
                  <a:gd name="T22" fmla="*/ 200 w 400"/>
                  <a:gd name="T23" fmla="*/ 69 h 224"/>
                  <a:gd name="T24" fmla="*/ 155 w 400"/>
                  <a:gd name="T25" fmla="*/ 112 h 224"/>
                  <a:gd name="T26" fmla="*/ 200 w 400"/>
                  <a:gd name="T27" fmla="*/ 155 h 224"/>
                  <a:gd name="T28" fmla="*/ 244 w 400"/>
                  <a:gd name="T29" fmla="*/ 112 h 224"/>
                  <a:gd name="T30" fmla="*/ 200 w 400"/>
                  <a:gd name="T3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0" h="224">
                    <a:moveTo>
                      <a:pt x="200" y="0"/>
                    </a:moveTo>
                    <a:cubicBezTo>
                      <a:pt x="69" y="0"/>
                      <a:pt x="0" y="97"/>
                      <a:pt x="0" y="112"/>
                    </a:cubicBezTo>
                    <a:cubicBezTo>
                      <a:pt x="0" y="127"/>
                      <a:pt x="69" y="224"/>
                      <a:pt x="200" y="224"/>
                    </a:cubicBezTo>
                    <a:cubicBezTo>
                      <a:pt x="331" y="224"/>
                      <a:pt x="400" y="127"/>
                      <a:pt x="400" y="112"/>
                    </a:cubicBezTo>
                    <a:cubicBezTo>
                      <a:pt x="400" y="97"/>
                      <a:pt x="331" y="0"/>
                      <a:pt x="200" y="0"/>
                    </a:cubicBezTo>
                    <a:close/>
                    <a:moveTo>
                      <a:pt x="200" y="198"/>
                    </a:moveTo>
                    <a:cubicBezTo>
                      <a:pt x="151" y="198"/>
                      <a:pt x="111" y="159"/>
                      <a:pt x="111" y="112"/>
                    </a:cubicBezTo>
                    <a:cubicBezTo>
                      <a:pt x="111" y="64"/>
                      <a:pt x="151" y="26"/>
                      <a:pt x="200" y="26"/>
                    </a:cubicBezTo>
                    <a:cubicBezTo>
                      <a:pt x="249" y="26"/>
                      <a:pt x="289" y="64"/>
                      <a:pt x="289" y="112"/>
                    </a:cubicBezTo>
                    <a:cubicBezTo>
                      <a:pt x="289" y="159"/>
                      <a:pt x="249" y="198"/>
                      <a:pt x="200" y="198"/>
                    </a:cubicBezTo>
                    <a:close/>
                    <a:moveTo>
                      <a:pt x="200" y="112"/>
                    </a:moveTo>
                    <a:cubicBezTo>
                      <a:pt x="192" y="103"/>
                      <a:pt x="213" y="69"/>
                      <a:pt x="200" y="69"/>
                    </a:cubicBezTo>
                    <a:cubicBezTo>
                      <a:pt x="175" y="69"/>
                      <a:pt x="155" y="88"/>
                      <a:pt x="155" y="112"/>
                    </a:cubicBezTo>
                    <a:cubicBezTo>
                      <a:pt x="155" y="136"/>
                      <a:pt x="175" y="155"/>
                      <a:pt x="200" y="155"/>
                    </a:cubicBezTo>
                    <a:cubicBezTo>
                      <a:pt x="224" y="155"/>
                      <a:pt x="244" y="136"/>
                      <a:pt x="244" y="112"/>
                    </a:cubicBezTo>
                    <a:cubicBezTo>
                      <a:pt x="244" y="101"/>
                      <a:pt x="207" y="119"/>
                      <a:pt x="20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7876581" y="3085881"/>
            <a:ext cx="850209" cy="1033862"/>
            <a:chOff x="8734709" y="3085881"/>
            <a:chExt cx="850209" cy="1033862"/>
          </a:xfrm>
        </p:grpSpPr>
        <p:grpSp>
          <p:nvGrpSpPr>
            <p:cNvPr id="61" name="Group 60"/>
            <p:cNvGrpSpPr/>
            <p:nvPr/>
          </p:nvGrpSpPr>
          <p:grpSpPr>
            <a:xfrm rot="16200000">
              <a:off x="8642883" y="3177707"/>
              <a:ext cx="1033862" cy="850209"/>
              <a:chOff x="917661" y="2671968"/>
              <a:chExt cx="1033862" cy="850209"/>
            </a:xfrm>
            <a:solidFill>
              <a:schemeClr val="accent4">
                <a:lumMod val="50000"/>
              </a:schemeClr>
            </a:solidFill>
          </p:grpSpPr>
          <p:sp>
            <p:nvSpPr>
              <p:cNvPr id="65" name="Rectangle 64"/>
              <p:cNvSpPr/>
              <p:nvPr/>
            </p:nvSpPr>
            <p:spPr>
              <a:xfrm>
                <a:off x="917661" y="2671968"/>
                <a:ext cx="913710" cy="85020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6" name="Isosceles Triangle 65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8896120" y="3408253"/>
              <a:ext cx="527388" cy="517042"/>
              <a:chOff x="4765658" y="2829382"/>
              <a:chExt cx="527388" cy="517042"/>
            </a:xfrm>
          </p:grpSpPr>
          <p:sp>
            <p:nvSpPr>
              <p:cNvPr id="63" name="Rectangle 1436"/>
              <p:cNvSpPr>
                <a:spLocks noChangeArrowheads="1"/>
              </p:cNvSpPr>
              <p:nvPr/>
            </p:nvSpPr>
            <p:spPr bwMode="auto">
              <a:xfrm>
                <a:off x="4765658" y="3177147"/>
                <a:ext cx="527388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dirty="0" smtClean="0">
                    <a:solidFill>
                      <a:schemeClr val="bg1"/>
                    </a:solidFill>
                    <a:cs typeface="Arial" pitchFamily="34" charset="0"/>
                  </a:rPr>
                  <a:t>Concepts</a:t>
                </a:r>
                <a:endParaRPr kumimoji="0" lang="en-US" sz="28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64" name="Freeform 31"/>
              <p:cNvSpPr>
                <a:spLocks noEditPoints="1"/>
              </p:cNvSpPr>
              <p:nvPr/>
            </p:nvSpPr>
            <p:spPr bwMode="auto">
              <a:xfrm>
                <a:off x="4907114" y="2829382"/>
                <a:ext cx="244475" cy="333375"/>
              </a:xfrm>
              <a:custGeom>
                <a:avLst/>
                <a:gdLst>
                  <a:gd name="T0" fmla="*/ 90 w 293"/>
                  <a:gd name="T1" fmla="*/ 383 h 400"/>
                  <a:gd name="T2" fmla="*/ 147 w 293"/>
                  <a:gd name="T3" fmla="*/ 400 h 400"/>
                  <a:gd name="T4" fmla="*/ 203 w 293"/>
                  <a:gd name="T5" fmla="*/ 383 h 400"/>
                  <a:gd name="T6" fmla="*/ 203 w 293"/>
                  <a:gd name="T7" fmla="*/ 342 h 400"/>
                  <a:gd name="T8" fmla="*/ 90 w 293"/>
                  <a:gd name="T9" fmla="*/ 342 h 400"/>
                  <a:gd name="T10" fmla="*/ 90 w 293"/>
                  <a:gd name="T11" fmla="*/ 383 h 400"/>
                  <a:gd name="T12" fmla="*/ 201 w 293"/>
                  <a:gd name="T13" fmla="*/ 318 h 400"/>
                  <a:gd name="T14" fmla="*/ 286 w 293"/>
                  <a:gd name="T15" fmla="*/ 116 h 400"/>
                  <a:gd name="T16" fmla="*/ 147 w 293"/>
                  <a:gd name="T17" fmla="*/ 0 h 400"/>
                  <a:gd name="T18" fmla="*/ 7 w 293"/>
                  <a:gd name="T19" fmla="*/ 116 h 400"/>
                  <a:gd name="T20" fmla="*/ 93 w 293"/>
                  <a:gd name="T21" fmla="*/ 318 h 400"/>
                  <a:gd name="T22" fmla="*/ 201 w 293"/>
                  <a:gd name="T23" fmla="*/ 318 h 400"/>
                  <a:gd name="T24" fmla="*/ 50 w 293"/>
                  <a:gd name="T25" fmla="*/ 119 h 400"/>
                  <a:gd name="T26" fmla="*/ 147 w 293"/>
                  <a:gd name="T27" fmla="*/ 41 h 400"/>
                  <a:gd name="T28" fmla="*/ 244 w 293"/>
                  <a:gd name="T29" fmla="*/ 119 h 400"/>
                  <a:gd name="T30" fmla="*/ 208 w 293"/>
                  <a:gd name="T31" fmla="*/ 198 h 400"/>
                  <a:gd name="T32" fmla="*/ 163 w 293"/>
                  <a:gd name="T33" fmla="*/ 283 h 400"/>
                  <a:gd name="T34" fmla="*/ 130 w 293"/>
                  <a:gd name="T35" fmla="*/ 283 h 400"/>
                  <a:gd name="T36" fmla="*/ 86 w 293"/>
                  <a:gd name="T37" fmla="*/ 198 h 400"/>
                  <a:gd name="T38" fmla="*/ 50 w 293"/>
                  <a:gd name="T39" fmla="*/ 11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3" h="400">
                    <a:moveTo>
                      <a:pt x="90" y="383"/>
                    </a:moveTo>
                    <a:cubicBezTo>
                      <a:pt x="106" y="393"/>
                      <a:pt x="125" y="400"/>
                      <a:pt x="147" y="400"/>
                    </a:cubicBezTo>
                    <a:cubicBezTo>
                      <a:pt x="169" y="400"/>
                      <a:pt x="187" y="393"/>
                      <a:pt x="203" y="383"/>
                    </a:cubicBezTo>
                    <a:cubicBezTo>
                      <a:pt x="203" y="342"/>
                      <a:pt x="203" y="342"/>
                      <a:pt x="203" y="342"/>
                    </a:cubicBezTo>
                    <a:cubicBezTo>
                      <a:pt x="90" y="342"/>
                      <a:pt x="90" y="342"/>
                      <a:pt x="90" y="342"/>
                    </a:cubicBezTo>
                    <a:lnTo>
                      <a:pt x="90" y="383"/>
                    </a:lnTo>
                    <a:close/>
                    <a:moveTo>
                      <a:pt x="201" y="318"/>
                    </a:moveTo>
                    <a:cubicBezTo>
                      <a:pt x="201" y="231"/>
                      <a:pt x="293" y="203"/>
                      <a:pt x="286" y="116"/>
                    </a:cubicBezTo>
                    <a:cubicBezTo>
                      <a:pt x="282" y="61"/>
                      <a:pt x="245" y="0"/>
                      <a:pt x="147" y="0"/>
                    </a:cubicBezTo>
                    <a:cubicBezTo>
                      <a:pt x="49" y="0"/>
                      <a:pt x="12" y="61"/>
                      <a:pt x="7" y="116"/>
                    </a:cubicBezTo>
                    <a:cubicBezTo>
                      <a:pt x="0" y="203"/>
                      <a:pt x="93" y="231"/>
                      <a:pt x="93" y="318"/>
                    </a:cubicBezTo>
                    <a:lnTo>
                      <a:pt x="201" y="318"/>
                    </a:lnTo>
                    <a:close/>
                    <a:moveTo>
                      <a:pt x="50" y="119"/>
                    </a:moveTo>
                    <a:cubicBezTo>
                      <a:pt x="54" y="67"/>
                      <a:pt x="89" y="41"/>
                      <a:pt x="147" y="41"/>
                    </a:cubicBezTo>
                    <a:cubicBezTo>
                      <a:pt x="204" y="41"/>
                      <a:pt x="240" y="67"/>
                      <a:pt x="244" y="119"/>
                    </a:cubicBezTo>
                    <a:cubicBezTo>
                      <a:pt x="246" y="148"/>
                      <a:pt x="230" y="167"/>
                      <a:pt x="208" y="198"/>
                    </a:cubicBezTo>
                    <a:cubicBezTo>
                      <a:pt x="192" y="221"/>
                      <a:pt x="172" y="248"/>
                      <a:pt x="163" y="283"/>
                    </a:cubicBezTo>
                    <a:cubicBezTo>
                      <a:pt x="130" y="283"/>
                      <a:pt x="130" y="283"/>
                      <a:pt x="130" y="283"/>
                    </a:cubicBezTo>
                    <a:cubicBezTo>
                      <a:pt x="121" y="248"/>
                      <a:pt x="102" y="221"/>
                      <a:pt x="86" y="198"/>
                    </a:cubicBezTo>
                    <a:cubicBezTo>
                      <a:pt x="64" y="167"/>
                      <a:pt x="47" y="148"/>
                      <a:pt x="50" y="1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10477513" y="2188811"/>
            <a:ext cx="864281" cy="1033861"/>
            <a:chOff x="10477513" y="2188811"/>
            <a:chExt cx="864281" cy="1033861"/>
          </a:xfrm>
        </p:grpSpPr>
        <p:grpSp>
          <p:nvGrpSpPr>
            <p:cNvPr id="68" name="Group 67"/>
            <p:cNvGrpSpPr/>
            <p:nvPr/>
          </p:nvGrpSpPr>
          <p:grpSpPr>
            <a:xfrm rot="16200000">
              <a:off x="10392723" y="2273601"/>
              <a:ext cx="1033861" cy="864281"/>
              <a:chOff x="917662" y="2665711"/>
              <a:chExt cx="1033861" cy="864281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2" name="Rectangle 71"/>
              <p:cNvSpPr/>
              <p:nvPr/>
            </p:nvSpPr>
            <p:spPr>
              <a:xfrm>
                <a:off x="917662" y="2665711"/>
                <a:ext cx="913710" cy="864281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3" name="Isosceles Triangle 72"/>
              <p:cNvSpPr/>
              <p:nvPr/>
            </p:nvSpPr>
            <p:spPr>
              <a:xfrm rot="5400000">
                <a:off x="1785948" y="3035711"/>
                <a:ext cx="208428" cy="122723"/>
              </a:xfrm>
              <a:prstGeom prst="triangl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10681602" y="2482237"/>
              <a:ext cx="407163" cy="546791"/>
              <a:chOff x="8454675" y="1130621"/>
              <a:chExt cx="407163" cy="546791"/>
            </a:xfrm>
          </p:grpSpPr>
          <p:sp>
            <p:nvSpPr>
              <p:cNvPr id="70" name="Rectangle 1436"/>
              <p:cNvSpPr>
                <a:spLocks noChangeArrowheads="1"/>
              </p:cNvSpPr>
              <p:nvPr/>
            </p:nvSpPr>
            <p:spPr bwMode="auto">
              <a:xfrm>
                <a:off x="8454675" y="1508135"/>
                <a:ext cx="407163" cy="1692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1100" dirty="0" smtClean="0">
                    <a:solidFill>
                      <a:schemeClr val="bg1"/>
                    </a:solidFill>
                    <a:cs typeface="Arial" pitchFamily="34" charset="0"/>
                  </a:rPr>
                  <a:t>Launch</a:t>
                </a:r>
                <a:endParaRPr kumimoji="0" lang="en-US" sz="280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71" name="Freeform 21"/>
              <p:cNvSpPr>
                <a:spLocks noEditPoints="1"/>
              </p:cNvSpPr>
              <p:nvPr/>
            </p:nvSpPr>
            <p:spPr bwMode="auto">
              <a:xfrm>
                <a:off x="8493353" y="1130621"/>
                <a:ext cx="368485" cy="377514"/>
              </a:xfrm>
              <a:custGeom>
                <a:avLst/>
                <a:gdLst>
                  <a:gd name="T0" fmla="*/ 222 w 363"/>
                  <a:gd name="T1" fmla="*/ 242 h 372"/>
                  <a:gd name="T2" fmla="*/ 348 w 363"/>
                  <a:gd name="T3" fmla="*/ 23 h 372"/>
                  <a:gd name="T4" fmla="*/ 345 w 363"/>
                  <a:gd name="T5" fmla="*/ 18 h 372"/>
                  <a:gd name="T6" fmla="*/ 340 w 363"/>
                  <a:gd name="T7" fmla="*/ 16 h 372"/>
                  <a:gd name="T8" fmla="*/ 127 w 363"/>
                  <a:gd name="T9" fmla="*/ 144 h 372"/>
                  <a:gd name="T10" fmla="*/ 7 w 363"/>
                  <a:gd name="T11" fmla="*/ 246 h 372"/>
                  <a:gd name="T12" fmla="*/ 25 w 363"/>
                  <a:gd name="T13" fmla="*/ 265 h 372"/>
                  <a:gd name="T14" fmla="*/ 68 w 363"/>
                  <a:gd name="T15" fmla="*/ 249 h 372"/>
                  <a:gd name="T16" fmla="*/ 120 w 363"/>
                  <a:gd name="T17" fmla="*/ 302 h 372"/>
                  <a:gd name="T18" fmla="*/ 104 w 363"/>
                  <a:gd name="T19" fmla="*/ 346 h 372"/>
                  <a:gd name="T20" fmla="*/ 123 w 363"/>
                  <a:gd name="T21" fmla="*/ 364 h 372"/>
                  <a:gd name="T22" fmla="*/ 222 w 363"/>
                  <a:gd name="T23" fmla="*/ 242 h 372"/>
                  <a:gd name="T24" fmla="*/ 242 w 363"/>
                  <a:gd name="T25" fmla="*/ 124 h 372"/>
                  <a:gd name="T26" fmla="*/ 242 w 363"/>
                  <a:gd name="T27" fmla="*/ 79 h 372"/>
                  <a:gd name="T28" fmla="*/ 286 w 363"/>
                  <a:gd name="T29" fmla="*/ 79 h 372"/>
                  <a:gd name="T30" fmla="*/ 286 w 363"/>
                  <a:gd name="T31" fmla="*/ 124 h 372"/>
                  <a:gd name="T32" fmla="*/ 242 w 363"/>
                  <a:gd name="T33" fmla="*/ 124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3" h="372">
                    <a:moveTo>
                      <a:pt x="222" y="242"/>
                    </a:moveTo>
                    <a:cubicBezTo>
                      <a:pt x="222" y="242"/>
                      <a:pt x="363" y="140"/>
                      <a:pt x="348" y="23"/>
                    </a:cubicBezTo>
                    <a:cubicBezTo>
                      <a:pt x="347" y="21"/>
                      <a:pt x="346" y="19"/>
                      <a:pt x="345" y="18"/>
                    </a:cubicBezTo>
                    <a:cubicBezTo>
                      <a:pt x="344" y="17"/>
                      <a:pt x="343" y="16"/>
                      <a:pt x="340" y="16"/>
                    </a:cubicBezTo>
                    <a:cubicBezTo>
                      <a:pt x="226" y="0"/>
                      <a:pt x="127" y="144"/>
                      <a:pt x="127" y="144"/>
                    </a:cubicBezTo>
                    <a:cubicBezTo>
                      <a:pt x="40" y="134"/>
                      <a:pt x="46" y="151"/>
                      <a:pt x="7" y="246"/>
                    </a:cubicBezTo>
                    <a:cubicBezTo>
                      <a:pt x="0" y="264"/>
                      <a:pt x="12" y="270"/>
                      <a:pt x="25" y="265"/>
                    </a:cubicBezTo>
                    <a:cubicBezTo>
                      <a:pt x="39" y="260"/>
                      <a:pt x="68" y="249"/>
                      <a:pt x="68" y="249"/>
                    </a:cubicBezTo>
                    <a:cubicBezTo>
                      <a:pt x="120" y="302"/>
                      <a:pt x="120" y="302"/>
                      <a:pt x="120" y="302"/>
                    </a:cubicBezTo>
                    <a:cubicBezTo>
                      <a:pt x="120" y="302"/>
                      <a:pt x="109" y="332"/>
                      <a:pt x="104" y="346"/>
                    </a:cubicBezTo>
                    <a:cubicBezTo>
                      <a:pt x="99" y="359"/>
                      <a:pt x="105" y="372"/>
                      <a:pt x="123" y="364"/>
                    </a:cubicBezTo>
                    <a:cubicBezTo>
                      <a:pt x="215" y="324"/>
                      <a:pt x="232" y="330"/>
                      <a:pt x="222" y="242"/>
                    </a:cubicBezTo>
                    <a:close/>
                    <a:moveTo>
                      <a:pt x="242" y="124"/>
                    </a:moveTo>
                    <a:cubicBezTo>
                      <a:pt x="230" y="111"/>
                      <a:pt x="230" y="91"/>
                      <a:pt x="242" y="79"/>
                    </a:cubicBezTo>
                    <a:cubicBezTo>
                      <a:pt x="254" y="67"/>
                      <a:pt x="274" y="67"/>
                      <a:pt x="286" y="79"/>
                    </a:cubicBezTo>
                    <a:cubicBezTo>
                      <a:pt x="297" y="91"/>
                      <a:pt x="297" y="111"/>
                      <a:pt x="286" y="124"/>
                    </a:cubicBezTo>
                    <a:cubicBezTo>
                      <a:pt x="274" y="136"/>
                      <a:pt x="254" y="136"/>
                      <a:pt x="242" y="1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29981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0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500"/>
                            </p:stCondLst>
                            <p:childTnLst>
                              <p:par>
                                <p:cTn id="9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000"/>
                            </p:stCondLst>
                            <p:childTnLst>
                              <p:par>
                                <p:cTn id="9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0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6" grpId="0" animBg="1"/>
      <p:bldP spid="75" grpId="0" animBg="1"/>
      <p:bldP spid="74" grpId="0" animBg="1"/>
      <p:bldP spid="3" grpId="0"/>
      <p:bldP spid="4" grpId="0"/>
      <p:bldP spid="41" grpId="0"/>
      <p:bldP spid="42" grpId="0"/>
      <p:bldP spid="43" grpId="0"/>
      <p:bldP spid="44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884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ikal Colored">
      <a:dk1>
        <a:sysClr val="windowText" lastClr="000000"/>
      </a:dk1>
      <a:lt1>
        <a:sysClr val="window" lastClr="FFFFFF"/>
      </a:lt1>
      <a:dk2>
        <a:srgbClr val="959596"/>
      </a:dk2>
      <a:lt2>
        <a:srgbClr val="D9D9D9"/>
      </a:lt2>
      <a:accent1>
        <a:srgbClr val="202F3D"/>
      </a:accent1>
      <a:accent2>
        <a:srgbClr val="1C9494"/>
      </a:accent2>
      <a:accent3>
        <a:srgbClr val="7CB554"/>
      </a:accent3>
      <a:accent4>
        <a:srgbClr val="FAC14D"/>
      </a:accent4>
      <a:accent5>
        <a:srgbClr val="F95647"/>
      </a:accent5>
      <a:accent6>
        <a:srgbClr val="002672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3204</TotalTime>
  <Words>208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Open Sans</vt:lpstr>
      <vt:lpstr>Roboto</vt:lpstr>
      <vt:lpstr>Office Theme</vt:lpstr>
      <vt:lpstr>1_Office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153</cp:revision>
  <dcterms:created xsi:type="dcterms:W3CDTF">2015-02-13T02:29:22Z</dcterms:created>
  <dcterms:modified xsi:type="dcterms:W3CDTF">2017-09-18T03:06:11Z</dcterms:modified>
</cp:coreProperties>
</file>