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5"/>
  </p:notesMasterIdLst>
  <p:sldIdLst>
    <p:sldId id="326" r:id="rId3"/>
    <p:sldId id="327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49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3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4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BB6AAD5-BB22-443A-B98E-11707CBE16C9}" type="doc">
      <dgm:prSet loTypeId="urn:microsoft.com/office/officeart/2005/8/layout/hProcess4" loCatId="process" qsTypeId="urn:microsoft.com/office/officeart/2005/8/quickstyle/simple1" qsCatId="simple" csTypeId="urn:microsoft.com/office/officeart/2005/8/colors/colorful1#4" csCatId="colorful" phldr="1"/>
      <dgm:spPr/>
      <dgm:t>
        <a:bodyPr/>
        <a:lstStyle/>
        <a:p>
          <a:endParaRPr lang="en-US"/>
        </a:p>
      </dgm:t>
    </dgm:pt>
    <dgm:pt modelId="{62F3A35F-EA2B-462C-89DA-224952DBD84B}">
      <dgm:prSet phldrT="[Text]" custT="1"/>
      <dgm:spPr>
        <a:solidFill>
          <a:schemeClr val="accent3">
            <a:lumMod val="75000"/>
          </a:schemeClr>
        </a:solidFill>
        <a:ln>
          <a:noFill/>
        </a:ln>
      </dgm:spPr>
      <dgm:t>
        <a:bodyPr/>
        <a:lstStyle/>
        <a:p>
          <a:r>
            <a:rPr lang="id-ID" sz="1200" b="1" dirty="0" smtClean="0">
              <a:solidFill>
                <a:schemeClr val="bg1"/>
              </a:solidFill>
            </a:rPr>
            <a:t>Idea / Brain</a:t>
          </a:r>
          <a:endParaRPr lang="en-US" sz="1200" b="1" dirty="0">
            <a:solidFill>
              <a:schemeClr val="bg1"/>
            </a:solidFill>
          </a:endParaRPr>
        </a:p>
      </dgm:t>
    </dgm:pt>
    <dgm:pt modelId="{68C8E73F-A05A-4DC8-914A-C484D8568F55}" type="parTrans" cxnId="{78D5CF50-3633-4A11-9FE0-D306D94A091D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12A631F8-73E8-4437-A632-1DA4C96C2081}" type="sibTrans" cxnId="{78D5CF50-3633-4A11-9FE0-D306D94A091D}">
      <dgm:prSet/>
      <dgm:spPr>
        <a:solidFill>
          <a:schemeClr val="bg1">
            <a:lumMod val="85000"/>
          </a:schemeClr>
        </a:solidFill>
        <a:ln>
          <a:noFill/>
        </a:ln>
      </dgm:spPr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37FDA6AE-027B-4120-90CE-09301A415796}">
      <dgm:prSet phldrT="[Text]" custT="1"/>
      <dgm:spPr>
        <a:solidFill>
          <a:schemeClr val="accent2"/>
        </a:solidFill>
        <a:ln>
          <a:noFill/>
        </a:ln>
      </dgm:spPr>
      <dgm:t>
        <a:bodyPr/>
        <a:lstStyle/>
        <a:p>
          <a:r>
            <a:rPr lang="id-ID" sz="1200" b="1" dirty="0" smtClean="0">
              <a:solidFill>
                <a:schemeClr val="bg1"/>
              </a:solidFill>
            </a:rPr>
            <a:t>Action</a:t>
          </a:r>
          <a:endParaRPr lang="en-US" sz="1200" b="1" dirty="0">
            <a:solidFill>
              <a:schemeClr val="bg1"/>
            </a:solidFill>
          </a:endParaRPr>
        </a:p>
      </dgm:t>
    </dgm:pt>
    <dgm:pt modelId="{F547554B-51EF-4D52-BD83-B530786A53F6}" type="parTrans" cxnId="{97371629-EAFB-49C5-8D4C-1C2CC8EF98DA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AACFA7FC-124D-47F0-AAB7-D837F03A13D6}" type="sibTrans" cxnId="{97371629-EAFB-49C5-8D4C-1C2CC8EF98DA}">
      <dgm:prSet/>
      <dgm:spPr>
        <a:solidFill>
          <a:schemeClr val="bg1">
            <a:lumMod val="85000"/>
          </a:schemeClr>
        </a:solidFill>
        <a:ln>
          <a:noFill/>
        </a:ln>
      </dgm:spPr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8C92A023-B595-4B7E-9FD1-86305B47363F}">
      <dgm:prSet phldrT="[Text]" custT="1"/>
      <dgm:spPr>
        <a:solidFill>
          <a:schemeClr val="accent4"/>
        </a:solidFill>
        <a:ln>
          <a:noFill/>
        </a:ln>
      </dgm:spPr>
      <dgm:t>
        <a:bodyPr/>
        <a:lstStyle/>
        <a:p>
          <a:r>
            <a:rPr lang="id-ID" sz="1200" b="1" smtClean="0">
              <a:solidFill>
                <a:schemeClr val="bg1"/>
              </a:solidFill>
            </a:rPr>
            <a:t>Media</a:t>
          </a:r>
          <a:endParaRPr lang="en-US" sz="1200" b="1" dirty="0">
            <a:solidFill>
              <a:schemeClr val="bg1"/>
            </a:solidFill>
          </a:endParaRPr>
        </a:p>
      </dgm:t>
    </dgm:pt>
    <dgm:pt modelId="{126030B6-AD92-4139-8AC7-ED96A61FFA13}" type="parTrans" cxnId="{6393EA77-6C35-4795-B9F8-BC384CEB01BB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45610BF7-B096-4636-A867-71803911F6BC}" type="sibTrans" cxnId="{6393EA77-6C35-4795-B9F8-BC384CEB01BB}">
      <dgm:prSet/>
      <dgm:spPr>
        <a:solidFill>
          <a:schemeClr val="bg1">
            <a:lumMod val="85000"/>
          </a:schemeClr>
        </a:solidFill>
        <a:ln>
          <a:noFill/>
        </a:ln>
      </dgm:spPr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839B389E-0F3A-4E44-B6E2-13F1399C142F}">
      <dgm:prSet phldrT="[Text]" custT="1"/>
      <dgm:spPr>
        <a:solidFill>
          <a:schemeClr val="accent3"/>
        </a:solidFill>
        <a:ln>
          <a:noFill/>
        </a:ln>
      </dgm:spPr>
      <dgm:t>
        <a:bodyPr/>
        <a:lstStyle/>
        <a:p>
          <a:r>
            <a:rPr lang="id-ID" sz="1200" b="1" smtClean="0">
              <a:solidFill>
                <a:schemeClr val="bg1"/>
              </a:solidFill>
            </a:rPr>
            <a:t>Revenue</a:t>
          </a:r>
          <a:endParaRPr lang="en-US" sz="1200" b="1" dirty="0">
            <a:solidFill>
              <a:schemeClr val="bg1"/>
            </a:solidFill>
          </a:endParaRPr>
        </a:p>
      </dgm:t>
    </dgm:pt>
    <dgm:pt modelId="{9C2D419A-4208-435A-8DFE-59E57C79B927}" type="parTrans" cxnId="{E9F581C8-1891-4557-8FD4-140226A54CF9}">
      <dgm:prSet/>
      <dgm:spPr/>
      <dgm:t>
        <a:bodyPr/>
        <a:lstStyle/>
        <a:p>
          <a:endParaRPr lang="en-US"/>
        </a:p>
      </dgm:t>
    </dgm:pt>
    <dgm:pt modelId="{8F45AFFE-9FF4-4A34-B11A-ED475E2D4999}" type="sibTrans" cxnId="{E9F581C8-1891-4557-8FD4-140226A54CF9}">
      <dgm:prSet/>
      <dgm:spPr/>
      <dgm:t>
        <a:bodyPr/>
        <a:lstStyle/>
        <a:p>
          <a:endParaRPr lang="en-US"/>
        </a:p>
      </dgm:t>
    </dgm:pt>
    <dgm:pt modelId="{329F22C9-55CE-4923-A3AD-2FFA227599C0}" type="pres">
      <dgm:prSet presAssocID="{ABB6AAD5-BB22-443A-B98E-11707CBE16C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72017F4-5903-43E5-A816-F3AC98CFF3B1}" type="pres">
      <dgm:prSet presAssocID="{ABB6AAD5-BB22-443A-B98E-11707CBE16C9}" presName="tSp" presStyleCnt="0"/>
      <dgm:spPr/>
    </dgm:pt>
    <dgm:pt modelId="{D9FC563C-D769-4101-9655-D8B5A1C6252F}" type="pres">
      <dgm:prSet presAssocID="{ABB6AAD5-BB22-443A-B98E-11707CBE16C9}" presName="bSp" presStyleCnt="0"/>
      <dgm:spPr/>
    </dgm:pt>
    <dgm:pt modelId="{ED6524A3-5A32-48CD-B667-DFB44CF40773}" type="pres">
      <dgm:prSet presAssocID="{ABB6AAD5-BB22-443A-B98E-11707CBE16C9}" presName="process" presStyleCnt="0"/>
      <dgm:spPr/>
    </dgm:pt>
    <dgm:pt modelId="{D2991228-8CF8-4943-9450-6060DB6B2D0D}" type="pres">
      <dgm:prSet presAssocID="{62F3A35F-EA2B-462C-89DA-224952DBD84B}" presName="composite1" presStyleCnt="0"/>
      <dgm:spPr/>
    </dgm:pt>
    <dgm:pt modelId="{0A6DDAA2-A8F8-4C83-A2A4-E718221F4F47}" type="pres">
      <dgm:prSet presAssocID="{62F3A35F-EA2B-462C-89DA-224952DBD84B}" presName="dummyNode1" presStyleLbl="node1" presStyleIdx="0" presStyleCnt="4"/>
      <dgm:spPr/>
    </dgm:pt>
    <dgm:pt modelId="{5CD9D2C4-CA47-4E2F-9386-15BF2C5BFCE9}" type="pres">
      <dgm:prSet presAssocID="{62F3A35F-EA2B-462C-89DA-224952DBD84B}" presName="childNode1" presStyleLbl="bgAcc1" presStyleIdx="0" presStyleCnt="4">
        <dgm:presLayoutVars>
          <dgm:bulletEnabled val="1"/>
        </dgm:presLayoutVars>
      </dgm:prSet>
      <dgm:spPr>
        <a:noFill/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endParaRPr lang="en-US"/>
        </a:p>
      </dgm:t>
    </dgm:pt>
    <dgm:pt modelId="{0AA0795C-3E61-4B6C-BFBF-9678D7606329}" type="pres">
      <dgm:prSet presAssocID="{62F3A35F-EA2B-462C-89DA-224952DBD84B}" presName="childNode1tx" presStyleLbl="bgAcc1" presStyleIdx="0" presStyleCnt="4">
        <dgm:presLayoutVars>
          <dgm:bulletEnabled val="1"/>
        </dgm:presLayoutVars>
      </dgm:prSet>
      <dgm:spPr/>
    </dgm:pt>
    <dgm:pt modelId="{3B837679-D346-4EBB-AB0C-EE653ACF3C6C}" type="pres">
      <dgm:prSet presAssocID="{62F3A35F-EA2B-462C-89DA-224952DBD84B}" presName="parentNode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9312213-4838-4C30-A681-20C663B3ED12}" type="pres">
      <dgm:prSet presAssocID="{62F3A35F-EA2B-462C-89DA-224952DBD84B}" presName="connSite1" presStyleCnt="0"/>
      <dgm:spPr/>
    </dgm:pt>
    <dgm:pt modelId="{1FE64DFD-23AF-4F50-BCBC-C27132FB3B0D}" type="pres">
      <dgm:prSet presAssocID="{12A631F8-73E8-4437-A632-1DA4C96C2081}" presName="Name9" presStyleLbl="sibTrans2D1" presStyleIdx="0" presStyleCnt="3"/>
      <dgm:spPr/>
      <dgm:t>
        <a:bodyPr/>
        <a:lstStyle/>
        <a:p>
          <a:endParaRPr lang="en-US"/>
        </a:p>
      </dgm:t>
    </dgm:pt>
    <dgm:pt modelId="{3E192D9B-A9E7-40C2-8A43-829922D5ACBF}" type="pres">
      <dgm:prSet presAssocID="{37FDA6AE-027B-4120-90CE-09301A415796}" presName="composite2" presStyleCnt="0"/>
      <dgm:spPr/>
    </dgm:pt>
    <dgm:pt modelId="{C4A7D10B-4C13-456F-9E6C-9F9985127CE1}" type="pres">
      <dgm:prSet presAssocID="{37FDA6AE-027B-4120-90CE-09301A415796}" presName="dummyNode2" presStyleLbl="node1" presStyleIdx="0" presStyleCnt="4"/>
      <dgm:spPr/>
    </dgm:pt>
    <dgm:pt modelId="{B651F1CF-D429-4713-ABB8-9F7461E4F7F5}" type="pres">
      <dgm:prSet presAssocID="{37FDA6AE-027B-4120-90CE-09301A415796}" presName="childNode2" presStyleLbl="bgAcc1" presStyleIdx="1" presStyleCnt="4">
        <dgm:presLayoutVars>
          <dgm:bulletEnabled val="1"/>
        </dgm:presLayoutVars>
      </dgm:prSet>
      <dgm:spPr>
        <a:noFill/>
        <a:ln>
          <a:solidFill>
            <a:schemeClr val="accent2"/>
          </a:solidFill>
        </a:ln>
      </dgm:spPr>
      <dgm:t>
        <a:bodyPr/>
        <a:lstStyle/>
        <a:p>
          <a:endParaRPr lang="en-US"/>
        </a:p>
      </dgm:t>
    </dgm:pt>
    <dgm:pt modelId="{935188BB-FF57-4D09-84D9-19ECEEFAA612}" type="pres">
      <dgm:prSet presAssocID="{37FDA6AE-027B-4120-90CE-09301A415796}" presName="childNode2tx" presStyleLbl="bgAcc1" presStyleIdx="1" presStyleCnt="4">
        <dgm:presLayoutVars>
          <dgm:bulletEnabled val="1"/>
        </dgm:presLayoutVars>
      </dgm:prSet>
      <dgm:spPr/>
    </dgm:pt>
    <dgm:pt modelId="{D1957E8D-52E6-47CA-9E1F-B3BE7EB3E09B}" type="pres">
      <dgm:prSet presAssocID="{37FDA6AE-027B-4120-90CE-09301A415796}" presName="parentNode2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9CED883-7DB5-4B78-B4E7-386BDE96A531}" type="pres">
      <dgm:prSet presAssocID="{37FDA6AE-027B-4120-90CE-09301A415796}" presName="connSite2" presStyleCnt="0"/>
      <dgm:spPr/>
    </dgm:pt>
    <dgm:pt modelId="{BF198A36-C0C4-4E90-AC13-6C982ACE8400}" type="pres">
      <dgm:prSet presAssocID="{AACFA7FC-124D-47F0-AAB7-D837F03A13D6}" presName="Name18" presStyleLbl="sibTrans2D1" presStyleIdx="1" presStyleCnt="3"/>
      <dgm:spPr/>
      <dgm:t>
        <a:bodyPr/>
        <a:lstStyle/>
        <a:p>
          <a:endParaRPr lang="en-US"/>
        </a:p>
      </dgm:t>
    </dgm:pt>
    <dgm:pt modelId="{D6723E67-A432-4FEE-AC6B-8E6B17DEE5B7}" type="pres">
      <dgm:prSet presAssocID="{8C92A023-B595-4B7E-9FD1-86305B47363F}" presName="composite1" presStyleCnt="0"/>
      <dgm:spPr/>
    </dgm:pt>
    <dgm:pt modelId="{47D1E680-C156-4E6D-86C6-95E9E423BCC9}" type="pres">
      <dgm:prSet presAssocID="{8C92A023-B595-4B7E-9FD1-86305B47363F}" presName="dummyNode1" presStyleLbl="node1" presStyleIdx="1" presStyleCnt="4"/>
      <dgm:spPr/>
    </dgm:pt>
    <dgm:pt modelId="{C26DB7B9-FAD6-48DB-954D-A5E46F77BD6D}" type="pres">
      <dgm:prSet presAssocID="{8C92A023-B595-4B7E-9FD1-86305B47363F}" presName="childNode1" presStyleLbl="bgAcc1" presStyleIdx="2" presStyleCnt="4">
        <dgm:presLayoutVars>
          <dgm:bulletEnabled val="1"/>
        </dgm:presLayoutVars>
      </dgm:prSet>
      <dgm:spPr>
        <a:noFill/>
        <a:ln>
          <a:solidFill>
            <a:schemeClr val="accent4"/>
          </a:solidFill>
        </a:ln>
      </dgm:spPr>
      <dgm:t>
        <a:bodyPr/>
        <a:lstStyle/>
        <a:p>
          <a:endParaRPr lang="en-US"/>
        </a:p>
      </dgm:t>
    </dgm:pt>
    <dgm:pt modelId="{313EE525-068F-4B0D-B80F-E3D1A721A503}" type="pres">
      <dgm:prSet presAssocID="{8C92A023-B595-4B7E-9FD1-86305B47363F}" presName="childNode1tx" presStyleLbl="bgAcc1" presStyleIdx="2" presStyleCnt="4">
        <dgm:presLayoutVars>
          <dgm:bulletEnabled val="1"/>
        </dgm:presLayoutVars>
      </dgm:prSet>
      <dgm:spPr/>
    </dgm:pt>
    <dgm:pt modelId="{47A26F57-A010-4072-9EBD-86BD6484D91B}" type="pres">
      <dgm:prSet presAssocID="{8C92A023-B595-4B7E-9FD1-86305B47363F}" presName="parentNode1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8206F52-42E7-4248-B79E-9B1077913B20}" type="pres">
      <dgm:prSet presAssocID="{8C92A023-B595-4B7E-9FD1-86305B47363F}" presName="connSite1" presStyleCnt="0"/>
      <dgm:spPr/>
    </dgm:pt>
    <dgm:pt modelId="{2467359E-7225-4CFB-BBD2-900CCD5D7BDE}" type="pres">
      <dgm:prSet presAssocID="{45610BF7-B096-4636-A867-71803911F6BC}" presName="Name9" presStyleLbl="sibTrans2D1" presStyleIdx="2" presStyleCnt="3"/>
      <dgm:spPr/>
      <dgm:t>
        <a:bodyPr/>
        <a:lstStyle/>
        <a:p>
          <a:endParaRPr lang="en-US"/>
        </a:p>
      </dgm:t>
    </dgm:pt>
    <dgm:pt modelId="{0F447C47-A4FF-407A-BC1F-16AC042D6327}" type="pres">
      <dgm:prSet presAssocID="{839B389E-0F3A-4E44-B6E2-13F1399C142F}" presName="composite2" presStyleCnt="0"/>
      <dgm:spPr/>
    </dgm:pt>
    <dgm:pt modelId="{21F77DA2-0E77-43BA-AFE7-885029D8FC3B}" type="pres">
      <dgm:prSet presAssocID="{839B389E-0F3A-4E44-B6E2-13F1399C142F}" presName="dummyNode2" presStyleLbl="node1" presStyleIdx="2" presStyleCnt="4"/>
      <dgm:spPr/>
    </dgm:pt>
    <dgm:pt modelId="{939DFC11-B217-40F1-B0EE-ADA1D5FE8FDC}" type="pres">
      <dgm:prSet presAssocID="{839B389E-0F3A-4E44-B6E2-13F1399C142F}" presName="childNode2" presStyleLbl="bgAcc1" presStyleIdx="3" presStyleCnt="4">
        <dgm:presLayoutVars>
          <dgm:bulletEnabled val="1"/>
        </dgm:presLayoutVars>
      </dgm:prSet>
      <dgm:spPr>
        <a:noFill/>
        <a:ln>
          <a:solidFill>
            <a:schemeClr val="accent3"/>
          </a:solidFill>
        </a:ln>
      </dgm:spPr>
      <dgm:t>
        <a:bodyPr/>
        <a:lstStyle/>
        <a:p>
          <a:endParaRPr lang="en-US"/>
        </a:p>
      </dgm:t>
    </dgm:pt>
    <dgm:pt modelId="{999DAA6F-B9C3-4EA2-A461-724C3FC87C73}" type="pres">
      <dgm:prSet presAssocID="{839B389E-0F3A-4E44-B6E2-13F1399C142F}" presName="childNode2tx" presStyleLbl="bgAcc1" presStyleIdx="3" presStyleCnt="4">
        <dgm:presLayoutVars>
          <dgm:bulletEnabled val="1"/>
        </dgm:presLayoutVars>
      </dgm:prSet>
      <dgm:spPr/>
    </dgm:pt>
    <dgm:pt modelId="{A9F63716-280D-4A8A-8AF8-9D84FEF36D8F}" type="pres">
      <dgm:prSet presAssocID="{839B389E-0F3A-4E44-B6E2-13F1399C142F}" presName="parentNode2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CAE0843-F8C6-41B9-81A8-7C72B81CAA10}" type="pres">
      <dgm:prSet presAssocID="{839B389E-0F3A-4E44-B6E2-13F1399C142F}" presName="connSite2" presStyleCnt="0"/>
      <dgm:spPr/>
    </dgm:pt>
  </dgm:ptLst>
  <dgm:cxnLst>
    <dgm:cxn modelId="{1B01ACAC-0CB3-4FE9-B16F-5AC94CECA4D0}" type="presOf" srcId="{ABB6AAD5-BB22-443A-B98E-11707CBE16C9}" destId="{329F22C9-55CE-4923-A3AD-2FFA227599C0}" srcOrd="0" destOrd="0" presId="urn:microsoft.com/office/officeart/2005/8/layout/hProcess4"/>
    <dgm:cxn modelId="{E9F581C8-1891-4557-8FD4-140226A54CF9}" srcId="{ABB6AAD5-BB22-443A-B98E-11707CBE16C9}" destId="{839B389E-0F3A-4E44-B6E2-13F1399C142F}" srcOrd="3" destOrd="0" parTransId="{9C2D419A-4208-435A-8DFE-59E57C79B927}" sibTransId="{8F45AFFE-9FF4-4A34-B11A-ED475E2D4999}"/>
    <dgm:cxn modelId="{39908ED5-CE34-48A0-A845-E5DAF5E8455F}" type="presOf" srcId="{37FDA6AE-027B-4120-90CE-09301A415796}" destId="{D1957E8D-52E6-47CA-9E1F-B3BE7EB3E09B}" srcOrd="0" destOrd="0" presId="urn:microsoft.com/office/officeart/2005/8/layout/hProcess4"/>
    <dgm:cxn modelId="{6393EA77-6C35-4795-B9F8-BC384CEB01BB}" srcId="{ABB6AAD5-BB22-443A-B98E-11707CBE16C9}" destId="{8C92A023-B595-4B7E-9FD1-86305B47363F}" srcOrd="2" destOrd="0" parTransId="{126030B6-AD92-4139-8AC7-ED96A61FFA13}" sibTransId="{45610BF7-B096-4636-A867-71803911F6BC}"/>
    <dgm:cxn modelId="{910B609B-BC00-4A5A-A9D7-E6031192E210}" type="presOf" srcId="{62F3A35F-EA2B-462C-89DA-224952DBD84B}" destId="{3B837679-D346-4EBB-AB0C-EE653ACF3C6C}" srcOrd="0" destOrd="0" presId="urn:microsoft.com/office/officeart/2005/8/layout/hProcess4"/>
    <dgm:cxn modelId="{54783E45-88BC-405A-97E3-68F6FA6679FB}" type="presOf" srcId="{45610BF7-B096-4636-A867-71803911F6BC}" destId="{2467359E-7225-4CFB-BBD2-900CCD5D7BDE}" srcOrd="0" destOrd="0" presId="urn:microsoft.com/office/officeart/2005/8/layout/hProcess4"/>
    <dgm:cxn modelId="{B6DD4421-44ED-4E2C-A5A1-94B93F655309}" type="presOf" srcId="{839B389E-0F3A-4E44-B6E2-13F1399C142F}" destId="{A9F63716-280D-4A8A-8AF8-9D84FEF36D8F}" srcOrd="0" destOrd="0" presId="urn:microsoft.com/office/officeart/2005/8/layout/hProcess4"/>
    <dgm:cxn modelId="{11C9325D-2F99-4088-AEAD-578F273BFA53}" type="presOf" srcId="{AACFA7FC-124D-47F0-AAB7-D837F03A13D6}" destId="{BF198A36-C0C4-4E90-AC13-6C982ACE8400}" srcOrd="0" destOrd="0" presId="urn:microsoft.com/office/officeart/2005/8/layout/hProcess4"/>
    <dgm:cxn modelId="{C5E5AE59-B176-46A7-AAF1-143D591E29C5}" type="presOf" srcId="{12A631F8-73E8-4437-A632-1DA4C96C2081}" destId="{1FE64DFD-23AF-4F50-BCBC-C27132FB3B0D}" srcOrd="0" destOrd="0" presId="urn:microsoft.com/office/officeart/2005/8/layout/hProcess4"/>
    <dgm:cxn modelId="{78D5CF50-3633-4A11-9FE0-D306D94A091D}" srcId="{ABB6AAD5-BB22-443A-B98E-11707CBE16C9}" destId="{62F3A35F-EA2B-462C-89DA-224952DBD84B}" srcOrd="0" destOrd="0" parTransId="{68C8E73F-A05A-4DC8-914A-C484D8568F55}" sibTransId="{12A631F8-73E8-4437-A632-1DA4C96C2081}"/>
    <dgm:cxn modelId="{AFC5C9E6-FA6F-437F-8268-1D5F91BA7449}" type="presOf" srcId="{8C92A023-B595-4B7E-9FD1-86305B47363F}" destId="{47A26F57-A010-4072-9EBD-86BD6484D91B}" srcOrd="0" destOrd="0" presId="urn:microsoft.com/office/officeart/2005/8/layout/hProcess4"/>
    <dgm:cxn modelId="{97371629-EAFB-49C5-8D4C-1C2CC8EF98DA}" srcId="{ABB6AAD5-BB22-443A-B98E-11707CBE16C9}" destId="{37FDA6AE-027B-4120-90CE-09301A415796}" srcOrd="1" destOrd="0" parTransId="{F547554B-51EF-4D52-BD83-B530786A53F6}" sibTransId="{AACFA7FC-124D-47F0-AAB7-D837F03A13D6}"/>
    <dgm:cxn modelId="{AFD15E79-8132-44D6-A961-631254B3A50B}" type="presParOf" srcId="{329F22C9-55CE-4923-A3AD-2FFA227599C0}" destId="{872017F4-5903-43E5-A816-F3AC98CFF3B1}" srcOrd="0" destOrd="0" presId="urn:microsoft.com/office/officeart/2005/8/layout/hProcess4"/>
    <dgm:cxn modelId="{E5D3E5CF-5287-4851-A4B3-4399AA6B3B7B}" type="presParOf" srcId="{329F22C9-55CE-4923-A3AD-2FFA227599C0}" destId="{D9FC563C-D769-4101-9655-D8B5A1C6252F}" srcOrd="1" destOrd="0" presId="urn:microsoft.com/office/officeart/2005/8/layout/hProcess4"/>
    <dgm:cxn modelId="{F1CDC3FD-C005-42ED-8858-11A9E0F94831}" type="presParOf" srcId="{329F22C9-55CE-4923-A3AD-2FFA227599C0}" destId="{ED6524A3-5A32-48CD-B667-DFB44CF40773}" srcOrd="2" destOrd="0" presId="urn:microsoft.com/office/officeart/2005/8/layout/hProcess4"/>
    <dgm:cxn modelId="{C03F9A45-95DD-4637-8AA2-95398958FCFE}" type="presParOf" srcId="{ED6524A3-5A32-48CD-B667-DFB44CF40773}" destId="{D2991228-8CF8-4943-9450-6060DB6B2D0D}" srcOrd="0" destOrd="0" presId="urn:microsoft.com/office/officeart/2005/8/layout/hProcess4"/>
    <dgm:cxn modelId="{D20B2B95-8A86-4886-827A-E0C9F58DD567}" type="presParOf" srcId="{D2991228-8CF8-4943-9450-6060DB6B2D0D}" destId="{0A6DDAA2-A8F8-4C83-A2A4-E718221F4F47}" srcOrd="0" destOrd="0" presId="urn:microsoft.com/office/officeart/2005/8/layout/hProcess4"/>
    <dgm:cxn modelId="{FA2D173D-55D5-482A-A58D-ECE55FD42DC7}" type="presParOf" srcId="{D2991228-8CF8-4943-9450-6060DB6B2D0D}" destId="{5CD9D2C4-CA47-4E2F-9386-15BF2C5BFCE9}" srcOrd="1" destOrd="0" presId="urn:microsoft.com/office/officeart/2005/8/layout/hProcess4"/>
    <dgm:cxn modelId="{5876D4E2-0FAB-4ECF-83D0-043B7247B0DB}" type="presParOf" srcId="{D2991228-8CF8-4943-9450-6060DB6B2D0D}" destId="{0AA0795C-3E61-4B6C-BFBF-9678D7606329}" srcOrd="2" destOrd="0" presId="urn:microsoft.com/office/officeart/2005/8/layout/hProcess4"/>
    <dgm:cxn modelId="{F610A25D-F568-40B2-A15F-593C345C6212}" type="presParOf" srcId="{D2991228-8CF8-4943-9450-6060DB6B2D0D}" destId="{3B837679-D346-4EBB-AB0C-EE653ACF3C6C}" srcOrd="3" destOrd="0" presId="urn:microsoft.com/office/officeart/2005/8/layout/hProcess4"/>
    <dgm:cxn modelId="{9EF31F86-EBD3-4B54-9B14-C3A97E20331B}" type="presParOf" srcId="{D2991228-8CF8-4943-9450-6060DB6B2D0D}" destId="{89312213-4838-4C30-A681-20C663B3ED12}" srcOrd="4" destOrd="0" presId="urn:microsoft.com/office/officeart/2005/8/layout/hProcess4"/>
    <dgm:cxn modelId="{5D8DF1B2-46B7-4F79-9458-DD857B5E5855}" type="presParOf" srcId="{ED6524A3-5A32-48CD-B667-DFB44CF40773}" destId="{1FE64DFD-23AF-4F50-BCBC-C27132FB3B0D}" srcOrd="1" destOrd="0" presId="urn:microsoft.com/office/officeart/2005/8/layout/hProcess4"/>
    <dgm:cxn modelId="{25AB0BB9-D894-4E64-8B3D-C2DB599726F8}" type="presParOf" srcId="{ED6524A3-5A32-48CD-B667-DFB44CF40773}" destId="{3E192D9B-A9E7-40C2-8A43-829922D5ACBF}" srcOrd="2" destOrd="0" presId="urn:microsoft.com/office/officeart/2005/8/layout/hProcess4"/>
    <dgm:cxn modelId="{2E763F53-18F2-4BC5-94B4-96CC925C7E73}" type="presParOf" srcId="{3E192D9B-A9E7-40C2-8A43-829922D5ACBF}" destId="{C4A7D10B-4C13-456F-9E6C-9F9985127CE1}" srcOrd="0" destOrd="0" presId="urn:microsoft.com/office/officeart/2005/8/layout/hProcess4"/>
    <dgm:cxn modelId="{F6A89CE9-3334-43FE-AEBE-5D6F52C5145B}" type="presParOf" srcId="{3E192D9B-A9E7-40C2-8A43-829922D5ACBF}" destId="{B651F1CF-D429-4713-ABB8-9F7461E4F7F5}" srcOrd="1" destOrd="0" presId="urn:microsoft.com/office/officeart/2005/8/layout/hProcess4"/>
    <dgm:cxn modelId="{39BB0715-C3AE-4DA9-A285-64B79A492540}" type="presParOf" srcId="{3E192D9B-A9E7-40C2-8A43-829922D5ACBF}" destId="{935188BB-FF57-4D09-84D9-19ECEEFAA612}" srcOrd="2" destOrd="0" presId="urn:microsoft.com/office/officeart/2005/8/layout/hProcess4"/>
    <dgm:cxn modelId="{BD6F011D-149C-46C0-8481-929DF4EDD600}" type="presParOf" srcId="{3E192D9B-A9E7-40C2-8A43-829922D5ACBF}" destId="{D1957E8D-52E6-47CA-9E1F-B3BE7EB3E09B}" srcOrd="3" destOrd="0" presId="urn:microsoft.com/office/officeart/2005/8/layout/hProcess4"/>
    <dgm:cxn modelId="{4F7AE9D8-84E7-491C-BECD-96E4F4DBD4F3}" type="presParOf" srcId="{3E192D9B-A9E7-40C2-8A43-829922D5ACBF}" destId="{99CED883-7DB5-4B78-B4E7-386BDE96A531}" srcOrd="4" destOrd="0" presId="urn:microsoft.com/office/officeart/2005/8/layout/hProcess4"/>
    <dgm:cxn modelId="{CAE8A1E0-BFD2-4483-AFC4-D7A748391273}" type="presParOf" srcId="{ED6524A3-5A32-48CD-B667-DFB44CF40773}" destId="{BF198A36-C0C4-4E90-AC13-6C982ACE8400}" srcOrd="3" destOrd="0" presId="urn:microsoft.com/office/officeart/2005/8/layout/hProcess4"/>
    <dgm:cxn modelId="{3BDDFF45-75C0-4D4F-98AE-0B15281FBDDC}" type="presParOf" srcId="{ED6524A3-5A32-48CD-B667-DFB44CF40773}" destId="{D6723E67-A432-4FEE-AC6B-8E6B17DEE5B7}" srcOrd="4" destOrd="0" presId="urn:microsoft.com/office/officeart/2005/8/layout/hProcess4"/>
    <dgm:cxn modelId="{CEB733CE-AF89-4484-A7E1-F4B1853D77EC}" type="presParOf" srcId="{D6723E67-A432-4FEE-AC6B-8E6B17DEE5B7}" destId="{47D1E680-C156-4E6D-86C6-95E9E423BCC9}" srcOrd="0" destOrd="0" presId="urn:microsoft.com/office/officeart/2005/8/layout/hProcess4"/>
    <dgm:cxn modelId="{68608DC7-76F6-40D5-8C46-0C5FF2C8BBED}" type="presParOf" srcId="{D6723E67-A432-4FEE-AC6B-8E6B17DEE5B7}" destId="{C26DB7B9-FAD6-48DB-954D-A5E46F77BD6D}" srcOrd="1" destOrd="0" presId="urn:microsoft.com/office/officeart/2005/8/layout/hProcess4"/>
    <dgm:cxn modelId="{361A0131-5DAD-4F01-B960-4C4A9A956E98}" type="presParOf" srcId="{D6723E67-A432-4FEE-AC6B-8E6B17DEE5B7}" destId="{313EE525-068F-4B0D-B80F-E3D1A721A503}" srcOrd="2" destOrd="0" presId="urn:microsoft.com/office/officeart/2005/8/layout/hProcess4"/>
    <dgm:cxn modelId="{6ED493F3-F388-4AF5-9460-5F16CFEEC643}" type="presParOf" srcId="{D6723E67-A432-4FEE-AC6B-8E6B17DEE5B7}" destId="{47A26F57-A010-4072-9EBD-86BD6484D91B}" srcOrd="3" destOrd="0" presId="urn:microsoft.com/office/officeart/2005/8/layout/hProcess4"/>
    <dgm:cxn modelId="{2DDE5C9C-0EDF-4AC6-A819-10EBBEF79590}" type="presParOf" srcId="{D6723E67-A432-4FEE-AC6B-8E6B17DEE5B7}" destId="{48206F52-42E7-4248-B79E-9B1077913B20}" srcOrd="4" destOrd="0" presId="urn:microsoft.com/office/officeart/2005/8/layout/hProcess4"/>
    <dgm:cxn modelId="{7EECB036-43B5-4CCC-8665-21C1AA798775}" type="presParOf" srcId="{ED6524A3-5A32-48CD-B667-DFB44CF40773}" destId="{2467359E-7225-4CFB-BBD2-900CCD5D7BDE}" srcOrd="5" destOrd="0" presId="urn:microsoft.com/office/officeart/2005/8/layout/hProcess4"/>
    <dgm:cxn modelId="{9FC153A5-8C8F-4F2A-9C5A-58A477CBD3D2}" type="presParOf" srcId="{ED6524A3-5A32-48CD-B667-DFB44CF40773}" destId="{0F447C47-A4FF-407A-BC1F-16AC042D6327}" srcOrd="6" destOrd="0" presId="urn:microsoft.com/office/officeart/2005/8/layout/hProcess4"/>
    <dgm:cxn modelId="{5830FA57-23CE-4410-AB35-934B10D77959}" type="presParOf" srcId="{0F447C47-A4FF-407A-BC1F-16AC042D6327}" destId="{21F77DA2-0E77-43BA-AFE7-885029D8FC3B}" srcOrd="0" destOrd="0" presId="urn:microsoft.com/office/officeart/2005/8/layout/hProcess4"/>
    <dgm:cxn modelId="{DD84EC51-6AD7-4BAE-A700-2D410BFDDD40}" type="presParOf" srcId="{0F447C47-A4FF-407A-BC1F-16AC042D6327}" destId="{939DFC11-B217-40F1-B0EE-ADA1D5FE8FDC}" srcOrd="1" destOrd="0" presId="urn:microsoft.com/office/officeart/2005/8/layout/hProcess4"/>
    <dgm:cxn modelId="{A0013868-9A2A-4ABD-8DBC-908A5415A226}" type="presParOf" srcId="{0F447C47-A4FF-407A-BC1F-16AC042D6327}" destId="{999DAA6F-B9C3-4EA2-A461-724C3FC87C73}" srcOrd="2" destOrd="0" presId="urn:microsoft.com/office/officeart/2005/8/layout/hProcess4"/>
    <dgm:cxn modelId="{CE049927-576B-40FC-B088-1DF2F76229D9}" type="presParOf" srcId="{0F447C47-A4FF-407A-BC1F-16AC042D6327}" destId="{A9F63716-280D-4A8A-8AF8-9D84FEF36D8F}" srcOrd="3" destOrd="0" presId="urn:microsoft.com/office/officeart/2005/8/layout/hProcess4"/>
    <dgm:cxn modelId="{642BAAB2-5EF1-4EEB-88A1-7F7910B8BC12}" type="presParOf" srcId="{0F447C47-A4FF-407A-BC1F-16AC042D6327}" destId="{FCAE0843-F8C6-41B9-81A8-7C72B81CAA10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D9D2C4-CA47-4E2F-9386-15BF2C5BFCE9}">
      <dsp:nvSpPr>
        <dsp:cNvPr id="0" name=""/>
        <dsp:cNvSpPr/>
      </dsp:nvSpPr>
      <dsp:spPr>
        <a:xfrm>
          <a:off x="4758" y="1090665"/>
          <a:ext cx="1935105" cy="1596057"/>
        </a:xfrm>
        <a:prstGeom prst="roundRect">
          <a:avLst>
            <a:gd name="adj" fmla="val 10000"/>
          </a:avLst>
        </a:prstGeom>
        <a:noFill/>
        <a:ln w="12700" cap="flat" cmpd="sng" algn="ctr">
          <a:solidFill>
            <a:schemeClr val="accent3">
              <a:lumMod val="7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FE64DFD-23AF-4F50-BCBC-C27132FB3B0D}">
      <dsp:nvSpPr>
        <dsp:cNvPr id="0" name=""/>
        <dsp:cNvSpPr/>
      </dsp:nvSpPr>
      <dsp:spPr>
        <a:xfrm>
          <a:off x="1060227" y="1355830"/>
          <a:ext cx="2303901" cy="2303901"/>
        </a:xfrm>
        <a:prstGeom prst="leftCircularArrow">
          <a:avLst>
            <a:gd name="adj1" fmla="val 3886"/>
            <a:gd name="adj2" fmla="val 486698"/>
            <a:gd name="adj3" fmla="val 2262209"/>
            <a:gd name="adj4" fmla="val 9024489"/>
            <a:gd name="adj5" fmla="val 4534"/>
          </a:avLst>
        </a:prstGeom>
        <a:solidFill>
          <a:schemeClr val="bg1">
            <a:lumMod val="8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B837679-D346-4EBB-AB0C-EE653ACF3C6C}">
      <dsp:nvSpPr>
        <dsp:cNvPr id="0" name=""/>
        <dsp:cNvSpPr/>
      </dsp:nvSpPr>
      <dsp:spPr>
        <a:xfrm>
          <a:off x="434781" y="2344710"/>
          <a:ext cx="1720093" cy="684024"/>
        </a:xfrm>
        <a:prstGeom prst="roundRect">
          <a:avLst>
            <a:gd name="adj" fmla="val 10000"/>
          </a:avLst>
        </a:prstGeom>
        <a:solidFill>
          <a:schemeClr val="accent3">
            <a:lumMod val="75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200" b="1" kern="1200" dirty="0" smtClean="0">
              <a:solidFill>
                <a:schemeClr val="bg1"/>
              </a:solidFill>
            </a:rPr>
            <a:t>Idea / Brain</a:t>
          </a:r>
          <a:endParaRPr lang="en-US" sz="1200" b="1" kern="1200" dirty="0">
            <a:solidFill>
              <a:schemeClr val="bg1"/>
            </a:solidFill>
          </a:endParaRPr>
        </a:p>
      </dsp:txBody>
      <dsp:txXfrm>
        <a:off x="454815" y="2364744"/>
        <a:ext cx="1680025" cy="643956"/>
      </dsp:txXfrm>
    </dsp:sp>
    <dsp:sp modelId="{B651F1CF-D429-4713-ABB8-9F7461E4F7F5}">
      <dsp:nvSpPr>
        <dsp:cNvPr id="0" name=""/>
        <dsp:cNvSpPr/>
      </dsp:nvSpPr>
      <dsp:spPr>
        <a:xfrm>
          <a:off x="2581246" y="1090665"/>
          <a:ext cx="1935105" cy="1596057"/>
        </a:xfrm>
        <a:prstGeom prst="roundRect">
          <a:avLst>
            <a:gd name="adj" fmla="val 10000"/>
          </a:avLst>
        </a:prstGeom>
        <a:noFill/>
        <a:ln w="1270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F198A36-C0C4-4E90-AC13-6C982ACE8400}">
      <dsp:nvSpPr>
        <dsp:cNvPr id="0" name=""/>
        <dsp:cNvSpPr/>
      </dsp:nvSpPr>
      <dsp:spPr>
        <a:xfrm>
          <a:off x="3620589" y="55076"/>
          <a:ext cx="2551164" cy="2551164"/>
        </a:xfrm>
        <a:prstGeom prst="circularArrow">
          <a:avLst>
            <a:gd name="adj1" fmla="val 3510"/>
            <a:gd name="adj2" fmla="val 435572"/>
            <a:gd name="adj3" fmla="val 19388917"/>
            <a:gd name="adj4" fmla="val 12575511"/>
            <a:gd name="adj5" fmla="val 4095"/>
          </a:avLst>
        </a:prstGeom>
        <a:solidFill>
          <a:schemeClr val="bg1">
            <a:lumMod val="8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1957E8D-52E6-47CA-9E1F-B3BE7EB3E09B}">
      <dsp:nvSpPr>
        <dsp:cNvPr id="0" name=""/>
        <dsp:cNvSpPr/>
      </dsp:nvSpPr>
      <dsp:spPr>
        <a:xfrm>
          <a:off x="3011270" y="748653"/>
          <a:ext cx="1720093" cy="684024"/>
        </a:xfrm>
        <a:prstGeom prst="roundRect">
          <a:avLst>
            <a:gd name="adj" fmla="val 10000"/>
          </a:avLst>
        </a:prstGeom>
        <a:solidFill>
          <a:schemeClr val="accent2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200" b="1" kern="1200" dirty="0" smtClean="0">
              <a:solidFill>
                <a:schemeClr val="bg1"/>
              </a:solidFill>
            </a:rPr>
            <a:t>Action</a:t>
          </a:r>
          <a:endParaRPr lang="en-US" sz="1200" b="1" kern="1200" dirty="0">
            <a:solidFill>
              <a:schemeClr val="bg1"/>
            </a:solidFill>
          </a:endParaRPr>
        </a:p>
      </dsp:txBody>
      <dsp:txXfrm>
        <a:off x="3031304" y="768687"/>
        <a:ext cx="1680025" cy="643956"/>
      </dsp:txXfrm>
    </dsp:sp>
    <dsp:sp modelId="{C26DB7B9-FAD6-48DB-954D-A5E46F77BD6D}">
      <dsp:nvSpPr>
        <dsp:cNvPr id="0" name=""/>
        <dsp:cNvSpPr/>
      </dsp:nvSpPr>
      <dsp:spPr>
        <a:xfrm>
          <a:off x="5157734" y="1090665"/>
          <a:ext cx="1935105" cy="1596057"/>
        </a:xfrm>
        <a:prstGeom prst="roundRect">
          <a:avLst>
            <a:gd name="adj" fmla="val 10000"/>
          </a:avLst>
        </a:prstGeom>
        <a:noFill/>
        <a:ln w="12700" cap="flat" cmpd="sng" algn="ctr">
          <a:solidFill>
            <a:schemeClr val="accent4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467359E-7225-4CFB-BBD2-900CCD5D7BDE}">
      <dsp:nvSpPr>
        <dsp:cNvPr id="0" name=""/>
        <dsp:cNvSpPr/>
      </dsp:nvSpPr>
      <dsp:spPr>
        <a:xfrm>
          <a:off x="6213203" y="1355830"/>
          <a:ext cx="2303901" cy="2303901"/>
        </a:xfrm>
        <a:prstGeom prst="leftCircularArrow">
          <a:avLst>
            <a:gd name="adj1" fmla="val 3886"/>
            <a:gd name="adj2" fmla="val 486698"/>
            <a:gd name="adj3" fmla="val 2262209"/>
            <a:gd name="adj4" fmla="val 9024489"/>
            <a:gd name="adj5" fmla="val 4534"/>
          </a:avLst>
        </a:prstGeom>
        <a:solidFill>
          <a:schemeClr val="bg1">
            <a:lumMod val="8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7A26F57-A010-4072-9EBD-86BD6484D91B}">
      <dsp:nvSpPr>
        <dsp:cNvPr id="0" name=""/>
        <dsp:cNvSpPr/>
      </dsp:nvSpPr>
      <dsp:spPr>
        <a:xfrm>
          <a:off x="5587758" y="2344710"/>
          <a:ext cx="1720093" cy="684024"/>
        </a:xfrm>
        <a:prstGeom prst="roundRect">
          <a:avLst>
            <a:gd name="adj" fmla="val 10000"/>
          </a:avLst>
        </a:prstGeom>
        <a:solidFill>
          <a:schemeClr val="accent4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200" b="1" kern="1200" smtClean="0">
              <a:solidFill>
                <a:schemeClr val="bg1"/>
              </a:solidFill>
            </a:rPr>
            <a:t>Media</a:t>
          </a:r>
          <a:endParaRPr lang="en-US" sz="1200" b="1" kern="1200" dirty="0">
            <a:solidFill>
              <a:schemeClr val="bg1"/>
            </a:solidFill>
          </a:endParaRPr>
        </a:p>
      </dsp:txBody>
      <dsp:txXfrm>
        <a:off x="5607792" y="2364744"/>
        <a:ext cx="1680025" cy="643956"/>
      </dsp:txXfrm>
    </dsp:sp>
    <dsp:sp modelId="{939DFC11-B217-40F1-B0EE-ADA1D5FE8FDC}">
      <dsp:nvSpPr>
        <dsp:cNvPr id="0" name=""/>
        <dsp:cNvSpPr/>
      </dsp:nvSpPr>
      <dsp:spPr>
        <a:xfrm>
          <a:off x="7734223" y="1090665"/>
          <a:ext cx="1935105" cy="1596057"/>
        </a:xfrm>
        <a:prstGeom prst="roundRect">
          <a:avLst>
            <a:gd name="adj" fmla="val 10000"/>
          </a:avLst>
        </a:prstGeom>
        <a:noFill/>
        <a:ln w="12700" cap="flat" cmpd="sng" algn="ctr">
          <a:solidFill>
            <a:schemeClr val="accent3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F63716-280D-4A8A-8AF8-9D84FEF36D8F}">
      <dsp:nvSpPr>
        <dsp:cNvPr id="0" name=""/>
        <dsp:cNvSpPr/>
      </dsp:nvSpPr>
      <dsp:spPr>
        <a:xfrm>
          <a:off x="8164246" y="748653"/>
          <a:ext cx="1720093" cy="684024"/>
        </a:xfrm>
        <a:prstGeom prst="roundRect">
          <a:avLst>
            <a:gd name="adj" fmla="val 10000"/>
          </a:avLst>
        </a:prstGeom>
        <a:solidFill>
          <a:schemeClr val="accent3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200" b="1" kern="1200" smtClean="0">
              <a:solidFill>
                <a:schemeClr val="bg1"/>
              </a:solidFill>
            </a:rPr>
            <a:t>Revenue</a:t>
          </a:r>
          <a:endParaRPr lang="en-US" sz="1200" b="1" kern="1200" dirty="0">
            <a:solidFill>
              <a:schemeClr val="bg1"/>
            </a:solidFill>
          </a:endParaRPr>
        </a:p>
      </dsp:txBody>
      <dsp:txXfrm>
        <a:off x="8184280" y="768687"/>
        <a:ext cx="1680025" cy="64395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EE1141-7DFD-4E89-A6D9-65BCBDD9FC5E}" type="datetimeFigureOut">
              <a:rPr lang="zh-CN" altLang="en-US" smtClean="0"/>
              <a:t>2020/8/20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438CB0-8692-4EE6-84D1-1BF332001BB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87757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996871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89A50-0280-4DDA-8480-DC2C9D23C65F}" type="datetimeFigureOut">
              <a:rPr lang="en-US" smtClean="0"/>
              <a:t>8/20/2020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5D8E7-6C0F-45E4-852D-49106AB4C5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0209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89A50-0280-4DDA-8480-DC2C9D23C65F}" type="datetimeFigureOut">
              <a:rPr lang="en-US" smtClean="0"/>
              <a:t>8/20/2020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5D8E7-6C0F-45E4-852D-49106AB4C5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3143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89A50-0280-4DDA-8480-DC2C9D23C65F}" type="datetimeFigureOut">
              <a:rPr lang="en-US" smtClean="0"/>
              <a:t>8/20/2020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5D8E7-6C0F-45E4-852D-49106AB4C5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9333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28202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81112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93253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95158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75842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16537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272553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32576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89A50-0280-4DDA-8480-DC2C9D23C65F}" type="datetimeFigureOut">
              <a:rPr lang="en-US" smtClean="0"/>
              <a:t>8/20/2020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5D8E7-6C0F-45E4-852D-49106AB4C5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0856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169805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511837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43756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89A50-0280-4DDA-8480-DC2C9D23C65F}" type="datetimeFigureOut">
              <a:rPr lang="en-US" smtClean="0"/>
              <a:t>8/20/2020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5D8E7-6C0F-45E4-852D-49106AB4C5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604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89A50-0280-4DDA-8480-DC2C9D23C65F}" type="datetimeFigureOut">
              <a:rPr lang="en-US" smtClean="0"/>
              <a:t>8/20/2020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5D8E7-6C0F-45E4-852D-49106AB4C5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378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89A50-0280-4DDA-8480-DC2C9D23C65F}" type="datetimeFigureOut">
              <a:rPr lang="en-US" smtClean="0"/>
              <a:t>8/20/2020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5D8E7-6C0F-45E4-852D-49106AB4C5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581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89A50-0280-4DDA-8480-DC2C9D23C65F}" type="datetimeFigureOut">
              <a:rPr lang="en-US" smtClean="0"/>
              <a:t>8/20/2020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5D8E7-6C0F-45E4-852D-49106AB4C5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8320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89A50-0280-4DDA-8480-DC2C9D23C65F}" type="datetimeFigureOut">
              <a:rPr lang="en-US" smtClean="0"/>
              <a:t>8/20/2020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5D8E7-6C0F-45E4-852D-49106AB4C5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2664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89A50-0280-4DDA-8480-DC2C9D23C65F}" type="datetimeFigureOut">
              <a:rPr lang="en-US" smtClean="0"/>
              <a:t>8/20/2020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5D8E7-6C0F-45E4-852D-49106AB4C5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791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89A50-0280-4DDA-8480-DC2C9D23C65F}" type="datetimeFigureOut">
              <a:rPr lang="en-US" smtClean="0"/>
              <a:t>8/20/2020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5D8E7-6C0F-45E4-852D-49106AB4C5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8923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C89A50-0280-4DDA-8480-DC2C9D23C65F}" type="datetimeFigureOut">
              <a:rPr lang="en-US" smtClean="0"/>
              <a:t>8/20/2020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85D8E7-6C0F-45E4-852D-49106AB4C5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474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7008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907775" y="177009"/>
            <a:ext cx="10515600" cy="6976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d-ID" sz="3200" smtClean="0">
                <a:solidFill>
                  <a:schemeClr val="bg1">
                    <a:lumMod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Lato" panose="020F0502020204030203" pitchFamily="34" charset="0"/>
              </a:rPr>
              <a:t>Business Flowchart</a:t>
            </a:r>
            <a:endParaRPr lang="en-US" sz="3200">
              <a:solidFill>
                <a:schemeClr val="bg1">
                  <a:lumMod val="50000"/>
                </a:schemeClr>
              </a:solidFill>
              <a:latin typeface="Roboto Light" panose="02000000000000000000" pitchFamily="2" charset="0"/>
              <a:ea typeface="Roboto Light" panose="02000000000000000000" pitchFamily="2" charset="0"/>
              <a:cs typeface="Lato" panose="020F0502020204030203" pitchFamily="34" charset="0"/>
            </a:endParaRPr>
          </a:p>
        </p:txBody>
      </p:sp>
      <p:sp>
        <p:nvSpPr>
          <p:cNvPr id="3" name="Text Placeholder 2"/>
          <p:cNvSpPr txBox="1">
            <a:spLocks/>
          </p:cNvSpPr>
          <p:nvPr/>
        </p:nvSpPr>
        <p:spPr>
          <a:xfrm>
            <a:off x="907775" y="821636"/>
            <a:ext cx="10515600" cy="3482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Lato" panose="020F0502020204030203" pitchFamily="34" charset="0"/>
              </a:rPr>
              <a:t>Put a relevant subtitle in </a:t>
            </a:r>
            <a:r>
              <a:rPr lang="en-US" sz="1400">
                <a:solidFill>
                  <a:schemeClr val="accent2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Lato" panose="020F0502020204030203" pitchFamily="34" charset="0"/>
              </a:rPr>
              <a:t>this line</a:t>
            </a:r>
          </a:p>
          <a:p>
            <a:endParaRPr lang="en-US" sz="1400">
              <a:solidFill>
                <a:schemeClr val="accent4"/>
              </a:solidFill>
              <a:latin typeface="Roboto" panose="02000000000000000000" pitchFamily="2" charset="0"/>
              <a:ea typeface="Roboto" panose="02000000000000000000" pitchFamily="2" charset="0"/>
              <a:cs typeface="Lato" panose="020F0502020204030203" pitchFamily="34" charset="0"/>
            </a:endParaRPr>
          </a:p>
        </p:txBody>
      </p:sp>
      <p:graphicFrame>
        <p:nvGraphicFramePr>
          <p:cNvPr id="17" name="Diagram 16"/>
          <p:cNvGraphicFramePr/>
          <p:nvPr>
            <p:extLst>
              <p:ext uri="{D42A27DB-BD31-4B8C-83A1-F6EECF244321}">
                <p14:modId xmlns:p14="http://schemas.microsoft.com/office/powerpoint/2010/main" val="3676176117"/>
              </p:ext>
            </p:extLst>
          </p:nvPr>
        </p:nvGraphicFramePr>
        <p:xfrm>
          <a:off x="1047776" y="1291753"/>
          <a:ext cx="9889099" cy="37773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8" name="Rectangle 17"/>
          <p:cNvSpPr/>
          <p:nvPr/>
        </p:nvSpPr>
        <p:spPr>
          <a:xfrm>
            <a:off x="1601014" y="2622748"/>
            <a:ext cx="827471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sz="5400">
                <a:solidFill>
                  <a:schemeClr val="accent3">
                    <a:lumMod val="75000"/>
                  </a:schemeClr>
                </a:solidFill>
                <a:latin typeface="FontAwesome" pitchFamily="2" charset="0"/>
              </a:rPr>
              <a:t></a:t>
            </a:r>
            <a:endParaRPr lang="en-US" sz="5333" dirty="0">
              <a:solidFill>
                <a:schemeClr val="accent3">
                  <a:lumMod val="75000"/>
                </a:schemeClr>
              </a:solidFill>
              <a:latin typeface="FontAwesome" pitchFamily="2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205941" y="2799978"/>
            <a:ext cx="91786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5400">
                <a:solidFill>
                  <a:schemeClr val="accent2"/>
                </a:solidFill>
                <a:latin typeface="FontAwesome" pitchFamily="2" charset="0"/>
              </a:rPr>
              <a:t></a:t>
            </a:r>
            <a:endParaRPr lang="en-US" sz="5333" dirty="0">
              <a:solidFill>
                <a:schemeClr val="accent2"/>
              </a:solidFill>
              <a:latin typeface="FontAwesome" pitchFamily="2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736704" y="2581184"/>
            <a:ext cx="89939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5400">
                <a:solidFill>
                  <a:schemeClr val="accent4"/>
                </a:solidFill>
                <a:latin typeface="FontAwesome" pitchFamily="2" charset="0"/>
              </a:rPr>
              <a:t></a:t>
            </a:r>
            <a:endParaRPr lang="en-US" sz="5333" dirty="0">
              <a:solidFill>
                <a:schemeClr val="accent4"/>
              </a:solidFill>
              <a:latin typeface="FontAwesome" pitchFamily="2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9327234" y="2762998"/>
            <a:ext cx="917239" cy="91300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sz="5333" dirty="0">
                <a:solidFill>
                  <a:schemeClr val="accent3"/>
                </a:solidFill>
                <a:latin typeface="FontAwesome" pitchFamily="2" charset="0"/>
              </a:rPr>
              <a:t></a:t>
            </a: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1140505" y="4845005"/>
            <a:ext cx="1748488" cy="16715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d-ID" sz="2000" b="1" smtClean="0">
                <a:solidFill>
                  <a:schemeClr val="bg1">
                    <a:lumMod val="75000"/>
                  </a:schemeClr>
                </a:solidFill>
              </a:rPr>
              <a:t>Commitment</a:t>
            </a:r>
            <a:r>
              <a:rPr lang="en-US" sz="2000" b="1" smtClean="0">
                <a:solidFill>
                  <a:schemeClr val="bg1">
                    <a:lumMod val="75000"/>
                  </a:schemeClr>
                </a:solidFill>
              </a:rPr>
              <a:t/>
            </a:r>
            <a:br>
              <a:rPr lang="en-US" sz="2000" b="1" smtClean="0">
                <a:solidFill>
                  <a:schemeClr val="bg1">
                    <a:lumMod val="75000"/>
                  </a:schemeClr>
                </a:solidFill>
              </a:rPr>
            </a:br>
            <a:r>
              <a:rPr lang="en-US" smtClean="0">
                <a:solidFill>
                  <a:schemeClr val="bg1">
                    <a:lumMod val="75000"/>
                  </a:schemeClr>
                </a:solidFill>
              </a:rPr>
              <a:t>Lorem 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ipsum dolor sit amet, consectetur adipiscing elit. Curabitur elementum posuere pretium. </a:t>
            </a: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3806472" y="4828450"/>
            <a:ext cx="1748488" cy="16715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d-ID" sz="2000" b="1" smtClean="0">
                <a:solidFill>
                  <a:schemeClr val="bg1">
                    <a:lumMod val="75000"/>
                  </a:schemeClr>
                </a:solidFill>
              </a:rPr>
              <a:t>Design</a:t>
            </a:r>
            <a:r>
              <a:rPr lang="en-US" sz="2000" b="1" smtClean="0">
                <a:solidFill>
                  <a:schemeClr val="bg1">
                    <a:lumMod val="75000"/>
                  </a:schemeClr>
                </a:solidFill>
              </a:rPr>
              <a:t/>
            </a:r>
            <a:br>
              <a:rPr lang="en-US" sz="2000" b="1" smtClean="0">
                <a:solidFill>
                  <a:schemeClr val="bg1">
                    <a:lumMod val="75000"/>
                  </a:schemeClr>
                </a:solidFill>
              </a:rPr>
            </a:br>
            <a:r>
              <a:rPr lang="en-US" smtClean="0">
                <a:solidFill>
                  <a:schemeClr val="bg1">
                    <a:lumMod val="75000"/>
                  </a:schemeClr>
                </a:solidFill>
              </a:rPr>
              <a:t>Lorem 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ipsum dolor sit amet, consectetur adipiscing elit. Curabitur elementum posuere pretium. </a:t>
            </a:r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6494492" y="4828450"/>
            <a:ext cx="1748488" cy="16715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d-ID" sz="2000" b="1" smtClean="0">
                <a:solidFill>
                  <a:schemeClr val="bg1">
                    <a:lumMod val="75000"/>
                  </a:schemeClr>
                </a:solidFill>
              </a:rPr>
              <a:t>Keys</a:t>
            </a:r>
            <a:r>
              <a:rPr lang="en-US" sz="2000" b="1" smtClean="0">
                <a:solidFill>
                  <a:schemeClr val="bg1">
                    <a:lumMod val="75000"/>
                  </a:schemeClr>
                </a:solidFill>
              </a:rPr>
              <a:t/>
            </a:r>
            <a:br>
              <a:rPr lang="en-US" sz="2000" b="1" smtClean="0">
                <a:solidFill>
                  <a:schemeClr val="bg1">
                    <a:lumMod val="75000"/>
                  </a:schemeClr>
                </a:solidFill>
              </a:rPr>
            </a:br>
            <a:r>
              <a:rPr lang="en-US" smtClean="0">
                <a:solidFill>
                  <a:schemeClr val="bg1">
                    <a:lumMod val="75000"/>
                  </a:schemeClr>
                </a:solidFill>
              </a:rPr>
              <a:t>Lorem 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ipsum dolor sit amet, consectetur adipiscing elit. Curabitur elementum posuere pretium. </a:t>
            </a: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8920020" y="4828450"/>
            <a:ext cx="1748488" cy="16715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d-ID" sz="2000" b="1" smtClean="0">
                <a:solidFill>
                  <a:schemeClr val="bg1">
                    <a:lumMod val="75000"/>
                  </a:schemeClr>
                </a:solidFill>
              </a:rPr>
              <a:t>Success</a:t>
            </a:r>
            <a:r>
              <a:rPr lang="en-US" sz="2000" b="1" smtClean="0">
                <a:solidFill>
                  <a:schemeClr val="bg1">
                    <a:lumMod val="75000"/>
                  </a:schemeClr>
                </a:solidFill>
              </a:rPr>
              <a:t/>
            </a:r>
            <a:br>
              <a:rPr lang="en-US" sz="2000" b="1" smtClean="0">
                <a:solidFill>
                  <a:schemeClr val="bg1">
                    <a:lumMod val="75000"/>
                  </a:schemeClr>
                </a:solidFill>
              </a:rPr>
            </a:br>
            <a:r>
              <a:rPr lang="en-US" smtClean="0">
                <a:solidFill>
                  <a:schemeClr val="bg1">
                    <a:lumMod val="75000"/>
                  </a:schemeClr>
                </a:solidFill>
              </a:rPr>
              <a:t>Lorem 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ipsum dolor sit amet, consectetur adipiscing elit. Curabitur elementum posuere pretium. </a:t>
            </a:r>
          </a:p>
        </p:txBody>
      </p:sp>
    </p:spTree>
    <p:extLst>
      <p:ext uri="{BB962C8B-B14F-4D97-AF65-F5344CB8AC3E}">
        <p14:creationId xmlns:p14="http://schemas.microsoft.com/office/powerpoint/2010/main" val="1044094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67000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nterpreneur">
      <a:dk1>
        <a:srgbClr val="7E7E7E"/>
      </a:dk1>
      <a:lt1>
        <a:srgbClr val="FFFFFF"/>
      </a:lt1>
      <a:dk2>
        <a:srgbClr val="041B31"/>
      </a:dk2>
      <a:lt2>
        <a:srgbClr val="FFFFFF"/>
      </a:lt2>
      <a:accent1>
        <a:srgbClr val="C42A13"/>
      </a:accent1>
      <a:accent2>
        <a:srgbClr val="F9711C"/>
      </a:accent2>
      <a:accent3>
        <a:srgbClr val="92AF27"/>
      </a:accent3>
      <a:accent4>
        <a:srgbClr val="38B28A"/>
      </a:accent4>
      <a:accent5>
        <a:srgbClr val="16749F"/>
      </a:accent5>
      <a:accent6>
        <a:srgbClr val="041B31"/>
      </a:accent6>
      <a:hlink>
        <a:srgbClr val="F33B48"/>
      </a:hlink>
      <a:folHlink>
        <a:srgbClr val="FFC0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603</TotalTime>
  <Words>95</Words>
  <Application>Microsoft Office PowerPoint</Application>
  <PresentationFormat>宽屏</PresentationFormat>
  <Paragraphs>22</Paragraphs>
  <Slides>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14" baseType="lpstr">
      <vt:lpstr>Meiryo</vt:lpstr>
      <vt:lpstr>宋体</vt:lpstr>
      <vt:lpstr>微软雅黑</vt:lpstr>
      <vt:lpstr>Arial</vt:lpstr>
      <vt:lpstr>Calibri</vt:lpstr>
      <vt:lpstr>Calibri Light</vt:lpstr>
      <vt:lpstr>FontAwesome</vt:lpstr>
      <vt:lpstr>Lato</vt:lpstr>
      <vt:lpstr>Roboto</vt:lpstr>
      <vt:lpstr>Roboto Light</vt:lpstr>
      <vt:lpstr>Office Theme</vt:lpstr>
      <vt:lpstr>1_Office Theme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cp:lastModifiedBy>kan</cp:lastModifiedBy>
  <cp:revision>203</cp:revision>
  <dcterms:created xsi:type="dcterms:W3CDTF">2015-05-05T08:47:37Z</dcterms:created>
  <dcterms:modified xsi:type="dcterms:W3CDTF">2020-08-20T14:07:01Z</dcterms:modified>
</cp:coreProperties>
</file>