
<file path=[Content_Types].xml><?xml version="1.0" encoding="utf-8"?>
<Types xmlns="http://schemas.openxmlformats.org/package/2006/content-types">
  <Default Extension="bin" ContentType="application/vnd.openxmlformats-officedocument.oleObject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75" r:id="rId4"/>
    <p:sldMasterId id="2147493490" r:id="rId5"/>
  </p:sldMasterIdLst>
  <p:notesMasterIdLst>
    <p:notesMasterId r:id="rId8"/>
  </p:notesMasterIdLst>
  <p:sldIdLst>
    <p:sldId id="259" r:id="rId6"/>
    <p:sldId id="260" r:id="rId7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04" autoAdjust="0"/>
    <p:restoredTop sz="94648"/>
  </p:normalViewPr>
  <p:slideViewPr>
    <p:cSldViewPr snapToGrid="0" snapToObjects="1">
      <p:cViewPr varScale="1">
        <p:scale>
          <a:sx n="87" d="100"/>
          <a:sy n="87" d="100"/>
        </p:scale>
        <p:origin x="408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产品1（附属列）</c:v>
                </c:pt>
              </c:strCache>
            </c:strRef>
          </c:tx>
          <c:spPr>
            <a:solidFill>
              <a:srgbClr val="6FCD00"/>
            </a:solidFill>
            <a:ln>
              <a:solidFill>
                <a:srgbClr val="6FCD00"/>
              </a:solidFill>
            </a:ln>
          </c:spP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Sheet1!$C$2:$C$8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7916496"/>
        <c:axId val="458447440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产品1（可修改）</c:v>
                </c:pt>
              </c:strCache>
            </c:strRef>
          </c:tx>
          <c:spPr>
            <a:ln w="28575">
              <a:solidFill>
                <a:srgbClr val="3AA200">
                  <a:lumMod val="75000"/>
                </a:srgbClr>
              </a:solidFill>
            </a:ln>
          </c:spPr>
          <c:marker>
            <c:symbol val="circle"/>
            <c:size val="11"/>
            <c:spPr>
              <a:solidFill>
                <a:schemeClr val="bg1"/>
              </a:solidFill>
              <a:ln w="28575">
                <a:solidFill>
                  <a:srgbClr val="3AA200">
                    <a:lumMod val="75000"/>
                  </a:srgbClr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Sheet1!$B$2:$B$8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7916496"/>
        <c:axId val="458447440"/>
      </c:lineChart>
      <c:catAx>
        <c:axId val="4579164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458447440"/>
        <c:crosses val="autoZero"/>
        <c:auto val="1"/>
        <c:lblAlgn val="ctr"/>
        <c:lblOffset val="50"/>
        <c:noMultiLvlLbl val="0"/>
      </c:catAx>
      <c:valAx>
        <c:axId val="458447440"/>
        <c:scaling>
          <c:orientation val="minMax"/>
        </c:scaling>
        <c:delete val="1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crossAx val="45791649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F2E3C9-EC0B-44FB-8887-53369389BC6F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0A048E-A452-4F94-B6F9-97F493DC59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043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5374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6"/>
          <p:cNvSpPr/>
          <p:nvPr userDrawn="1"/>
        </p:nvSpPr>
        <p:spPr>
          <a:xfrm>
            <a:off x="526950" y="1"/>
            <a:ext cx="763523" cy="1016000"/>
          </a:xfrm>
          <a:custGeom>
            <a:avLst/>
            <a:gdLst>
              <a:gd name="connsiteX0" fmla="*/ 0 w 572568"/>
              <a:gd name="connsiteY0" fmla="*/ 0 h 1115115"/>
              <a:gd name="connsiteX1" fmla="*/ 572568 w 572568"/>
              <a:gd name="connsiteY1" fmla="*/ 0 h 1115115"/>
              <a:gd name="connsiteX2" fmla="*/ 572568 w 572568"/>
              <a:gd name="connsiteY2" fmla="*/ 1115115 h 1115115"/>
              <a:gd name="connsiteX3" fmla="*/ 286284 w 572568"/>
              <a:gd name="connsiteY3" fmla="*/ 828831 h 1115115"/>
              <a:gd name="connsiteX4" fmla="*/ 0 w 572568"/>
              <a:gd name="connsiteY4" fmla="*/ 1115115 h 111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568" h="1115115">
                <a:moveTo>
                  <a:pt x="0" y="0"/>
                </a:moveTo>
                <a:lnTo>
                  <a:pt x="572568" y="0"/>
                </a:lnTo>
                <a:lnTo>
                  <a:pt x="572568" y="1115115"/>
                </a:lnTo>
                <a:lnTo>
                  <a:pt x="286284" y="828831"/>
                </a:lnTo>
                <a:lnTo>
                  <a:pt x="0" y="111511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1502324" y="270933"/>
            <a:ext cx="3804145" cy="63217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smtClean="0"/>
              <a:t>ADD YOUR TITLE 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542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690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935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897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446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2655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872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5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609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89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604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357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027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51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9" r:id="rId1"/>
    <p:sldLayoutId id="214749347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524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1" r:id="rId1"/>
    <p:sldLayoutId id="2147493492" r:id="rId2"/>
    <p:sldLayoutId id="2147493493" r:id="rId3"/>
    <p:sldLayoutId id="2147493494" r:id="rId4"/>
    <p:sldLayoutId id="2147493495" r:id="rId5"/>
    <p:sldLayoutId id="2147493496" r:id="rId6"/>
    <p:sldLayoutId id="2147493497" r:id="rId7"/>
    <p:sldLayoutId id="2147493498" r:id="rId8"/>
    <p:sldLayoutId id="2147493499" r:id="rId9"/>
    <p:sldLayoutId id="2147493500" r:id="rId10"/>
    <p:sldLayoutId id="21474935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795" y="4473433"/>
            <a:ext cx="12191999" cy="15338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 YOUR TITLE HERE</a:t>
            </a:r>
            <a:endParaRPr kumimoji="1" lang="zh-CN" altLang="en-US" dirty="0"/>
          </a:p>
        </p:txBody>
      </p:sp>
      <p:grpSp>
        <p:nvGrpSpPr>
          <p:cNvPr id="43" name="组合 10"/>
          <p:cNvGrpSpPr/>
          <p:nvPr/>
        </p:nvGrpSpPr>
        <p:grpSpPr>
          <a:xfrm>
            <a:off x="7334653" y="733778"/>
            <a:ext cx="4197419" cy="5419452"/>
            <a:chOff x="647564" y="987574"/>
            <a:chExt cx="2844316" cy="3672408"/>
          </a:xfrm>
        </p:grpSpPr>
        <p:sp>
          <p:nvSpPr>
            <p:cNvPr id="44" name="圆角矩形 43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gradFill>
              <a:gsLst>
                <a:gs pos="0">
                  <a:sysClr val="windowText" lastClr="000000">
                    <a:lumMod val="77000"/>
                    <a:lumOff val="23000"/>
                  </a:sysClr>
                </a:gs>
                <a:gs pos="100000">
                  <a:sysClr val="windowText" lastClr="000000">
                    <a:lumMod val="57000"/>
                  </a:sysClr>
                </a:gs>
              </a:gsLst>
              <a:lin ang="2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09459">
                <a:defRPr/>
              </a:pPr>
              <a:endParaRPr lang="zh-CN" altLang="en-US" kern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45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chemeClr val="tx1"/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grpSp>
            <p:nvGrpSpPr>
              <p:cNvPr id="70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71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72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73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74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75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76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77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46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68" name="圆角矩形 67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47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65" name="圆角矩形 6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48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60" name="圆角矩形 59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62" name="圆角矩形 61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49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78" name="矩形 77"/>
          <p:cNvSpPr/>
          <p:nvPr/>
        </p:nvSpPr>
        <p:spPr>
          <a:xfrm>
            <a:off x="7865972" y="2628610"/>
            <a:ext cx="3134804" cy="294533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defTabSz="609459">
              <a:lnSpc>
                <a:spcPct val="250000"/>
              </a:lnSpc>
              <a:spcBef>
                <a:spcPts val="800"/>
              </a:spcBef>
            </a:pP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标题数字等都可以通过点击和重新输入进行更改，顶部“开始”面板中可以对字体、字号、颜色、行距进行修改。建议正文</a:t>
            </a:r>
            <a:r>
              <a:rPr lang="en-US" altLang="zh-CN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79" name="TextBox 87"/>
          <p:cNvSpPr txBox="1"/>
          <p:nvPr/>
        </p:nvSpPr>
        <p:spPr>
          <a:xfrm>
            <a:off x="7725469" y="2313178"/>
            <a:ext cx="3415813" cy="492420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3941159" y="4663427"/>
            <a:ext cx="3137771" cy="1189791"/>
          </a:xfrm>
          <a:prstGeom prst="rect">
            <a:avLst/>
          </a:prstGeom>
        </p:spPr>
        <p:txBody>
          <a:bodyPr wrap="square" lIns="121899" tIns="60949" rIns="121899" bIns="60949" anchor="ctr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333" kern="0" dirty="0"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kern="0" dirty="0"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kern="0" dirty="0"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kern="0" dirty="0"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kern="0" dirty="0"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graphicFrame>
        <p:nvGraphicFramePr>
          <p:cNvPr id="83" name="图表 82"/>
          <p:cNvGraphicFramePr/>
          <p:nvPr>
            <p:extLst>
              <p:ext uri="{D42A27DB-BD31-4B8C-83A1-F6EECF244321}">
                <p14:modId xmlns:p14="http://schemas.microsoft.com/office/powerpoint/2010/main" val="1154615609"/>
              </p:ext>
            </p:extLst>
          </p:nvPr>
        </p:nvGraphicFramePr>
        <p:xfrm>
          <a:off x="952308" y="1318228"/>
          <a:ext cx="6030863" cy="2971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4" name="文本框 83"/>
          <p:cNvSpPr txBox="1"/>
          <p:nvPr/>
        </p:nvSpPr>
        <p:spPr>
          <a:xfrm>
            <a:off x="1114356" y="4473494"/>
            <a:ext cx="2850460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914354"/>
            <a:r>
              <a:rPr lang="en-US" altLang="zh-CN" sz="9600" b="1" dirty="0">
                <a:latin typeface="Microsoft YaHei" charset="0"/>
                <a:ea typeface="Microsoft YaHei" charset="0"/>
                <a:cs typeface="Microsoft YaHei" charset="0"/>
              </a:rPr>
              <a:t>42%</a:t>
            </a:r>
            <a:endParaRPr lang="zh-CN" altLang="en-US" sz="9600" b="1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09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4434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6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3AA200"/>
      </a:accent1>
      <a:accent2>
        <a:srgbClr val="6FCD00"/>
      </a:accent2>
      <a:accent3>
        <a:srgbClr val="A9E6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常用字体2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216</Words>
  <Application>Microsoft Office PowerPoint</Application>
  <PresentationFormat>自定义</PresentationFormat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64</cp:revision>
  <dcterms:created xsi:type="dcterms:W3CDTF">2010-04-12T23:12:02Z</dcterms:created>
  <dcterms:modified xsi:type="dcterms:W3CDTF">2015-10-27T10:59:35Z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