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5"/>
  </p:notesMasterIdLst>
  <p:sldIdLst>
    <p:sldId id="335" r:id="rId3"/>
    <p:sldId id="336" r:id="rId4"/>
  </p:sldIdLst>
  <p:sldSz cx="12192000" cy="6858000"/>
  <p:notesSz cx="6858000" cy="9144000"/>
  <p:defaultTextStyle>
    <a:defPPr>
      <a:defRPr lang="id-ID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anose="020F050202020403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A5660"/>
    <a:srgbClr val="E04548"/>
    <a:srgbClr val="00B5B5"/>
    <a:srgbClr val="5895CB"/>
    <a:srgbClr val="2C314A"/>
    <a:srgbClr val="EBC40B"/>
    <a:srgbClr val="F1654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436" autoAdjust="0"/>
    <p:restoredTop sz="96314" autoAdjust="0"/>
  </p:normalViewPr>
  <p:slideViewPr>
    <p:cSldViewPr snapToGrid="0" showGuides="1">
      <p:cViewPr varScale="1">
        <p:scale>
          <a:sx n="108" d="100"/>
          <a:sy n="108" d="100"/>
        </p:scale>
        <p:origin x="690" y="1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1.xml"/><Relationship Id="rId7" Type="http://schemas.openxmlformats.org/officeDocument/2006/relationships/viewProps" Target="viewProps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notesMaster" Target="notesMasters/notesMaster1.xml"/><Relationship Id="rId4" Type="http://schemas.openxmlformats.org/officeDocument/2006/relationships/slide" Target="slides/slide2.xml"/><Relationship Id="rId9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F44DC13C-9883-4B2A-8076-6448FFD17941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id-ID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id-ID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</a:defRPr>
            </a:lvl1pPr>
          </a:lstStyle>
          <a:p>
            <a:pPr>
              <a:defRPr/>
            </a:pPr>
            <a:fld id="{8F4F6363-D629-4D23-BAFE-4A59C5D63B4A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47377021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/>
              <a:t>https://www.ypppt.com/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8F4F6363-D629-4D23-BAFE-4A59C5D63B4A}" type="slidenum">
              <a:rPr lang="id-ID" smtClean="0"/>
              <a:pPr>
                <a:defRPr/>
              </a:pPr>
              <a:t>1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879724669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64974356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43B5E6A-D304-403A-BBEA-ED628F8CF90E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B7BD4F-C08E-4CC1-BC1D-44929011D95E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3537997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C712F97-BA15-46AB-B974-329EEBB4ECE1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8E0607B-2D9D-4764-AEA8-937358DC92A8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87489737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8397C38-C9C4-49C6-9B8D-D65F3F687E89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9AC477A-7862-4AB7-81C0-263558660BB9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986777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8842066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8715076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86261390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00397853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3969787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66086068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74540768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883226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58E521-3D80-47E6-AE98-7786F0347153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09D53F5-6FCC-46E4-8F97-6C4C137552EB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81204635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7012982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76068854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37082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1B554C9-C9CD-41B2-85F3-C49FEB3FE211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B2F3AE-9D99-4ADD-8B37-CD1765AD25F2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5929450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59443B-67EA-412A-BAC0-A706E693CB25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25B373-D29C-42A3-8B08-FBEB8DB210B6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3477969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395ABF3-6E99-4AEE-BC9A-57096F21DDBB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B9944E-A6B7-4BDA-AA7A-B26699007625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6016133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13884A-4984-4560-9EBB-638D1B6F4B3E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15647A-D2B5-49CD-8A1B-2C6B0DA54F90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83776339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42A57C-5833-47E1-B917-1D59164196BE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230EAA5-558D-411C-A095-25F683C7BE1B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104455682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id-ID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F518ED-2C0F-4BFC-BC2A-113F57120C11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771A5F-7815-4D86-A7ED-E1A83BDBDDFF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32767766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id-ID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id-ID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C8099F1-1E8A-4AD8-9F4E-B146450716A8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868CD3-A05E-48BE-A637-111B46149ABD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  <p:extLst>
      <p:ext uri="{BB962C8B-B14F-4D97-AF65-F5344CB8AC3E}">
        <p14:creationId xmlns:p14="http://schemas.microsoft.com/office/powerpoint/2010/main" val="21153814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title style</a:t>
            </a:r>
            <a:endParaRPr lang="id-ID" altLang="zh-CN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id-ID" altLang="zh-CN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4E2F19EB-0FAD-47FE-B2D8-0A2551AAD8C9}" type="datetimeFigureOut">
              <a:rPr lang="id-ID"/>
              <a:pPr>
                <a:defRPr/>
              </a:pPr>
              <a:t>12/06/2021</a:t>
            </a:fld>
            <a:endParaRPr lang="id-ID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id-ID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89302359-C8BC-4FE6-9FCD-90C0BAD4A920}" type="slidenum">
              <a:rPr lang="id-ID"/>
              <a:pPr>
                <a:defRPr/>
              </a:pPr>
              <a:t>‹#›</a:t>
            </a:fld>
            <a:endParaRPr lang="id-ID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anose="020F0302020204030204" pitchFamily="34" charset="0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anose="020B0604020202020204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id-ID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2021/6/12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pPr eaLnBrk="1" fontAlgn="auto" hangingPunct="1">
              <a:spcBef>
                <a:spcPts val="0"/>
              </a:spcBef>
              <a:spcAft>
                <a:spcPts val="0"/>
              </a:spcAft>
            </a:pPr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  <a:latin typeface="Calibri" panose="020F0502020204030204"/>
              </a:rPr>
              <a:pPr eaLnBrk="1" fontAlgn="auto" hangingPunct="1">
                <a:spcBef>
                  <a:spcPts val="0"/>
                </a:spcBef>
                <a:spcAft>
                  <a:spcPts val="0"/>
                </a:spcAft>
              </a:pPr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  <a:latin typeface="Calibri" panose="020F0502020204030204"/>
            </a:endParaRPr>
          </a:p>
        </p:txBody>
      </p:sp>
    </p:spTree>
    <p:extLst>
      <p:ext uri="{BB962C8B-B14F-4D97-AF65-F5344CB8AC3E}">
        <p14:creationId xmlns:p14="http://schemas.microsoft.com/office/powerpoint/2010/main" val="31321677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8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>
            <a:grpSpLocks/>
          </p:cNvGrpSpPr>
          <p:nvPr/>
        </p:nvGrpSpPr>
        <p:grpSpPr bwMode="auto">
          <a:xfrm>
            <a:off x="3265488" y="436563"/>
            <a:ext cx="5667375" cy="709612"/>
            <a:chOff x="1772300" y="288646"/>
            <a:chExt cx="5667768" cy="709071"/>
          </a:xfrm>
        </p:grpSpPr>
        <p:sp>
          <p:nvSpPr>
            <p:cNvPr id="89179" name="Rectangle 22"/>
            <p:cNvSpPr>
              <a:spLocks noChangeArrowheads="1"/>
            </p:cNvSpPr>
            <p:nvPr/>
          </p:nvSpPr>
          <p:spPr bwMode="auto">
            <a:xfrm>
              <a:off x="3274086" y="288646"/>
              <a:ext cx="3022903" cy="49244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 wrap="square" lIns="0" tIns="0" rIns="0" bIns="0"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algn="ctr" eaLnBrk="1" hangingPunct="1"/>
              <a:r>
                <a:rPr lang="id-ID" altLang="zh-CN" sz="3200" dirty="0">
                  <a:latin typeface="Lato Light" panose="020F0502020204030203" pitchFamily="34" charset="0"/>
                  <a:cs typeface="Arial" panose="020B0604020202020204" pitchFamily="34" charset="0"/>
                </a:rPr>
                <a:t>4 Ways to Stable</a:t>
              </a:r>
              <a:endParaRPr lang="en-US" altLang="zh-CN" sz="32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89180" name="TextBox 12"/>
            <p:cNvSpPr txBox="1">
              <a:spLocks noChangeArrowheads="1"/>
            </p:cNvSpPr>
            <p:nvPr/>
          </p:nvSpPr>
          <p:spPr bwMode="auto">
            <a:xfrm>
              <a:off x="1772300" y="751496"/>
              <a:ext cx="5667768" cy="24622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algn="ctr" eaLnBrk="1" hangingPunct="1"/>
              <a:r>
                <a:rPr lang="en-US" altLang="zh-CN" sz="1000">
                  <a:latin typeface="Lato Light" panose="020F0502020204030203" pitchFamily="34" charset="0"/>
                </a:rPr>
                <a:t>This is example  for a subtitle</a:t>
              </a:r>
            </a:p>
          </p:txBody>
        </p:sp>
      </p:grpSp>
      <p:sp>
        <p:nvSpPr>
          <p:cNvPr id="26" name="Rectangle 25"/>
          <p:cNvSpPr/>
          <p:nvPr/>
        </p:nvSpPr>
        <p:spPr>
          <a:xfrm>
            <a:off x="5578475" y="1146175"/>
            <a:ext cx="1041400" cy="28575"/>
          </a:xfrm>
          <a:prstGeom prst="rect">
            <a:avLst/>
          </a:prstGeom>
          <a:solidFill>
            <a:schemeClr val="bg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en-US"/>
          </a:p>
        </p:txBody>
      </p:sp>
      <p:grpSp>
        <p:nvGrpSpPr>
          <p:cNvPr id="89095" name="Group 4"/>
          <p:cNvGrpSpPr>
            <a:grpSpLocks noChangeAspect="1"/>
          </p:cNvGrpSpPr>
          <p:nvPr/>
        </p:nvGrpSpPr>
        <p:grpSpPr bwMode="auto">
          <a:xfrm>
            <a:off x="4187825" y="1958975"/>
            <a:ext cx="4043363" cy="4899025"/>
            <a:chOff x="2526" y="1238"/>
            <a:chExt cx="2547" cy="3086"/>
          </a:xfrm>
        </p:grpSpPr>
        <p:sp>
          <p:nvSpPr>
            <p:cNvPr id="89123" name="Freeform 21"/>
            <p:cNvSpPr>
              <a:spLocks/>
            </p:cNvSpPr>
            <p:nvPr/>
          </p:nvSpPr>
          <p:spPr bwMode="auto">
            <a:xfrm>
              <a:off x="3788" y="1377"/>
              <a:ext cx="290" cy="2947"/>
            </a:xfrm>
            <a:custGeom>
              <a:avLst/>
              <a:gdLst>
                <a:gd name="T0" fmla="*/ 290 w 290"/>
                <a:gd name="T1" fmla="*/ 0 h 2947"/>
                <a:gd name="T2" fmla="*/ 290 w 290"/>
                <a:gd name="T3" fmla="*/ 2947 h 2947"/>
                <a:gd name="T4" fmla="*/ 0 w 290"/>
                <a:gd name="T5" fmla="*/ 2947 h 2947"/>
                <a:gd name="T6" fmla="*/ 0 w 290"/>
                <a:gd name="T7" fmla="*/ 290 h 2947"/>
                <a:gd name="T8" fmla="*/ 290 w 290"/>
                <a:gd name="T9" fmla="*/ 0 h 294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0" h="2947">
                  <a:moveTo>
                    <a:pt x="290" y="0"/>
                  </a:moveTo>
                  <a:lnTo>
                    <a:pt x="290" y="2947"/>
                  </a:lnTo>
                  <a:lnTo>
                    <a:pt x="0" y="2947"/>
                  </a:lnTo>
                  <a:lnTo>
                    <a:pt x="0" y="290"/>
                  </a:lnTo>
                  <a:lnTo>
                    <a:pt x="290" y="0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24" name="Freeform 22"/>
            <p:cNvSpPr>
              <a:spLocks/>
            </p:cNvSpPr>
            <p:nvPr/>
          </p:nvSpPr>
          <p:spPr bwMode="auto">
            <a:xfrm>
              <a:off x="3788" y="1377"/>
              <a:ext cx="290" cy="2947"/>
            </a:xfrm>
            <a:custGeom>
              <a:avLst/>
              <a:gdLst>
                <a:gd name="T0" fmla="*/ 290 w 290"/>
                <a:gd name="T1" fmla="*/ 0 h 2947"/>
                <a:gd name="T2" fmla="*/ 290 w 290"/>
                <a:gd name="T3" fmla="*/ 2947 h 2947"/>
                <a:gd name="T4" fmla="*/ 0 w 290"/>
                <a:gd name="T5" fmla="*/ 2947 h 2947"/>
                <a:gd name="T6" fmla="*/ 0 w 290"/>
                <a:gd name="T7" fmla="*/ 290 h 2947"/>
                <a:gd name="T8" fmla="*/ 290 w 290"/>
                <a:gd name="T9" fmla="*/ 0 h 294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0" h="2947">
                  <a:moveTo>
                    <a:pt x="290" y="0"/>
                  </a:moveTo>
                  <a:lnTo>
                    <a:pt x="290" y="2947"/>
                  </a:lnTo>
                  <a:lnTo>
                    <a:pt x="0" y="2947"/>
                  </a:lnTo>
                  <a:lnTo>
                    <a:pt x="0" y="290"/>
                  </a:lnTo>
                  <a:lnTo>
                    <a:pt x="29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4" name="Freeform 23"/>
            <p:cNvSpPr>
              <a:spLocks/>
            </p:cNvSpPr>
            <p:nvPr/>
          </p:nvSpPr>
          <p:spPr bwMode="auto">
            <a:xfrm>
              <a:off x="3788" y="1377"/>
              <a:ext cx="290" cy="2947"/>
            </a:xfrm>
            <a:custGeom>
              <a:avLst/>
              <a:gdLst>
                <a:gd name="T0" fmla="*/ 290 w 290"/>
                <a:gd name="T1" fmla="*/ 0 h 2947"/>
                <a:gd name="T2" fmla="*/ 290 w 290"/>
                <a:gd name="T3" fmla="*/ 2947 h 2947"/>
                <a:gd name="T4" fmla="*/ 0 w 290"/>
                <a:gd name="T5" fmla="*/ 2947 h 2947"/>
                <a:gd name="T6" fmla="*/ 0 w 290"/>
                <a:gd name="T7" fmla="*/ 290 h 2947"/>
                <a:gd name="T8" fmla="*/ 290 w 290"/>
                <a:gd name="T9" fmla="*/ 0 h 294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0" h="2947">
                  <a:moveTo>
                    <a:pt x="290" y="0"/>
                  </a:moveTo>
                  <a:lnTo>
                    <a:pt x="290" y="2947"/>
                  </a:lnTo>
                  <a:lnTo>
                    <a:pt x="0" y="2947"/>
                  </a:lnTo>
                  <a:lnTo>
                    <a:pt x="0" y="290"/>
                  </a:lnTo>
                  <a:lnTo>
                    <a:pt x="290" y="0"/>
                  </a:lnTo>
                  <a:close/>
                </a:path>
              </a:pathLst>
            </a:custGeom>
            <a:solidFill>
              <a:schemeClr val="accent3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</a:endParaRPr>
            </a:p>
          </p:txBody>
        </p:sp>
        <p:sp>
          <p:nvSpPr>
            <p:cNvPr id="89126" name="Freeform 24"/>
            <p:cNvSpPr>
              <a:spLocks/>
            </p:cNvSpPr>
            <p:nvPr/>
          </p:nvSpPr>
          <p:spPr bwMode="auto">
            <a:xfrm>
              <a:off x="3788" y="1377"/>
              <a:ext cx="290" cy="2947"/>
            </a:xfrm>
            <a:custGeom>
              <a:avLst/>
              <a:gdLst>
                <a:gd name="T0" fmla="*/ 290 w 290"/>
                <a:gd name="T1" fmla="*/ 0 h 2947"/>
                <a:gd name="T2" fmla="*/ 290 w 290"/>
                <a:gd name="T3" fmla="*/ 2947 h 2947"/>
                <a:gd name="T4" fmla="*/ 0 w 290"/>
                <a:gd name="T5" fmla="*/ 2947 h 2947"/>
                <a:gd name="T6" fmla="*/ 0 w 290"/>
                <a:gd name="T7" fmla="*/ 290 h 2947"/>
                <a:gd name="T8" fmla="*/ 290 w 290"/>
                <a:gd name="T9" fmla="*/ 0 h 294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0" h="2947">
                  <a:moveTo>
                    <a:pt x="290" y="0"/>
                  </a:moveTo>
                  <a:lnTo>
                    <a:pt x="290" y="2947"/>
                  </a:lnTo>
                  <a:lnTo>
                    <a:pt x="0" y="2947"/>
                  </a:lnTo>
                  <a:lnTo>
                    <a:pt x="0" y="290"/>
                  </a:lnTo>
                  <a:lnTo>
                    <a:pt x="29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27" name="Freeform 26"/>
            <p:cNvSpPr>
              <a:spLocks/>
            </p:cNvSpPr>
            <p:nvPr/>
          </p:nvSpPr>
          <p:spPr bwMode="auto">
            <a:xfrm>
              <a:off x="3788" y="1377"/>
              <a:ext cx="740" cy="290"/>
            </a:xfrm>
            <a:custGeom>
              <a:avLst/>
              <a:gdLst>
                <a:gd name="T0" fmla="*/ 740 w 740"/>
                <a:gd name="T1" fmla="*/ 290 h 290"/>
                <a:gd name="T2" fmla="*/ 0 w 740"/>
                <a:gd name="T3" fmla="*/ 290 h 290"/>
                <a:gd name="T4" fmla="*/ 290 w 740"/>
                <a:gd name="T5" fmla="*/ 0 h 290"/>
                <a:gd name="T6" fmla="*/ 740 w 740"/>
                <a:gd name="T7" fmla="*/ 0 h 290"/>
                <a:gd name="T8" fmla="*/ 740 w 740"/>
                <a:gd name="T9" fmla="*/ 290 h 29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740" h="290">
                  <a:moveTo>
                    <a:pt x="740" y="290"/>
                  </a:moveTo>
                  <a:lnTo>
                    <a:pt x="0" y="290"/>
                  </a:lnTo>
                  <a:lnTo>
                    <a:pt x="290" y="0"/>
                  </a:lnTo>
                  <a:lnTo>
                    <a:pt x="740" y="0"/>
                  </a:lnTo>
                  <a:lnTo>
                    <a:pt x="740" y="290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28" name="Freeform 27"/>
            <p:cNvSpPr>
              <a:spLocks/>
            </p:cNvSpPr>
            <p:nvPr/>
          </p:nvSpPr>
          <p:spPr bwMode="auto">
            <a:xfrm>
              <a:off x="3788" y="1377"/>
              <a:ext cx="740" cy="290"/>
            </a:xfrm>
            <a:custGeom>
              <a:avLst/>
              <a:gdLst>
                <a:gd name="T0" fmla="*/ 740 w 740"/>
                <a:gd name="T1" fmla="*/ 290 h 290"/>
                <a:gd name="T2" fmla="*/ 0 w 740"/>
                <a:gd name="T3" fmla="*/ 290 h 290"/>
                <a:gd name="T4" fmla="*/ 290 w 740"/>
                <a:gd name="T5" fmla="*/ 0 h 290"/>
                <a:gd name="T6" fmla="*/ 740 w 740"/>
                <a:gd name="T7" fmla="*/ 0 h 290"/>
                <a:gd name="T8" fmla="*/ 740 w 740"/>
                <a:gd name="T9" fmla="*/ 290 h 29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740" h="290">
                  <a:moveTo>
                    <a:pt x="740" y="290"/>
                  </a:moveTo>
                  <a:lnTo>
                    <a:pt x="0" y="290"/>
                  </a:lnTo>
                  <a:lnTo>
                    <a:pt x="290" y="0"/>
                  </a:lnTo>
                  <a:lnTo>
                    <a:pt x="740" y="0"/>
                  </a:lnTo>
                  <a:lnTo>
                    <a:pt x="740" y="29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29" name="Freeform 28"/>
            <p:cNvSpPr>
              <a:spLocks/>
            </p:cNvSpPr>
            <p:nvPr/>
          </p:nvSpPr>
          <p:spPr bwMode="auto">
            <a:xfrm>
              <a:off x="4496" y="1238"/>
              <a:ext cx="310" cy="573"/>
            </a:xfrm>
            <a:custGeom>
              <a:avLst/>
              <a:gdLst>
                <a:gd name="T0" fmla="*/ 310 w 310"/>
                <a:gd name="T1" fmla="*/ 286 h 573"/>
                <a:gd name="T2" fmla="*/ 0 w 310"/>
                <a:gd name="T3" fmla="*/ 0 h 573"/>
                <a:gd name="T4" fmla="*/ 0 w 310"/>
                <a:gd name="T5" fmla="*/ 286 h 573"/>
                <a:gd name="T6" fmla="*/ 0 w 310"/>
                <a:gd name="T7" fmla="*/ 573 h 573"/>
                <a:gd name="T8" fmla="*/ 310 w 310"/>
                <a:gd name="T9" fmla="*/ 286 h 57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10" h="573">
                  <a:moveTo>
                    <a:pt x="310" y="286"/>
                  </a:moveTo>
                  <a:lnTo>
                    <a:pt x="0" y="0"/>
                  </a:lnTo>
                  <a:lnTo>
                    <a:pt x="0" y="286"/>
                  </a:lnTo>
                  <a:lnTo>
                    <a:pt x="0" y="573"/>
                  </a:lnTo>
                  <a:lnTo>
                    <a:pt x="310" y="286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30" name="Freeform 29"/>
            <p:cNvSpPr>
              <a:spLocks/>
            </p:cNvSpPr>
            <p:nvPr/>
          </p:nvSpPr>
          <p:spPr bwMode="auto">
            <a:xfrm>
              <a:off x="4496" y="1238"/>
              <a:ext cx="310" cy="573"/>
            </a:xfrm>
            <a:custGeom>
              <a:avLst/>
              <a:gdLst>
                <a:gd name="T0" fmla="*/ 310 w 310"/>
                <a:gd name="T1" fmla="*/ 286 h 573"/>
                <a:gd name="T2" fmla="*/ 0 w 310"/>
                <a:gd name="T3" fmla="*/ 0 h 573"/>
                <a:gd name="T4" fmla="*/ 0 w 310"/>
                <a:gd name="T5" fmla="*/ 286 h 573"/>
                <a:gd name="T6" fmla="*/ 0 w 310"/>
                <a:gd name="T7" fmla="*/ 573 h 573"/>
                <a:gd name="T8" fmla="*/ 310 w 310"/>
                <a:gd name="T9" fmla="*/ 286 h 57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10" h="573">
                  <a:moveTo>
                    <a:pt x="310" y="286"/>
                  </a:moveTo>
                  <a:lnTo>
                    <a:pt x="0" y="0"/>
                  </a:lnTo>
                  <a:lnTo>
                    <a:pt x="0" y="286"/>
                  </a:lnTo>
                  <a:lnTo>
                    <a:pt x="0" y="573"/>
                  </a:lnTo>
                  <a:lnTo>
                    <a:pt x="310" y="286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31" name="Freeform 30"/>
            <p:cNvSpPr>
              <a:spLocks/>
            </p:cNvSpPr>
            <p:nvPr/>
          </p:nvSpPr>
          <p:spPr bwMode="auto">
            <a:xfrm>
              <a:off x="3788" y="1377"/>
              <a:ext cx="708" cy="290"/>
            </a:xfrm>
            <a:custGeom>
              <a:avLst/>
              <a:gdLst>
                <a:gd name="T0" fmla="*/ 708 w 708"/>
                <a:gd name="T1" fmla="*/ 0 h 290"/>
                <a:gd name="T2" fmla="*/ 290 w 708"/>
                <a:gd name="T3" fmla="*/ 0 h 290"/>
                <a:gd name="T4" fmla="*/ 0 w 708"/>
                <a:gd name="T5" fmla="*/ 290 h 290"/>
                <a:gd name="T6" fmla="*/ 708 w 708"/>
                <a:gd name="T7" fmla="*/ 290 h 290"/>
                <a:gd name="T8" fmla="*/ 708 w 708"/>
                <a:gd name="T9" fmla="*/ 147 h 290"/>
                <a:gd name="T10" fmla="*/ 708 w 708"/>
                <a:gd name="T11" fmla="*/ 0 h 2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</a:cxnLst>
              <a:rect l="0" t="0" r="r" b="b"/>
              <a:pathLst>
                <a:path w="708" h="290">
                  <a:moveTo>
                    <a:pt x="708" y="0"/>
                  </a:moveTo>
                  <a:lnTo>
                    <a:pt x="290" y="0"/>
                  </a:lnTo>
                  <a:lnTo>
                    <a:pt x="0" y="290"/>
                  </a:lnTo>
                  <a:lnTo>
                    <a:pt x="708" y="290"/>
                  </a:lnTo>
                  <a:lnTo>
                    <a:pt x="708" y="147"/>
                  </a:lnTo>
                  <a:lnTo>
                    <a:pt x="708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</a:endParaRPr>
            </a:p>
          </p:txBody>
        </p:sp>
        <p:sp>
          <p:nvSpPr>
            <p:cNvPr id="89132" name="Freeform 31"/>
            <p:cNvSpPr>
              <a:spLocks/>
            </p:cNvSpPr>
            <p:nvPr/>
          </p:nvSpPr>
          <p:spPr bwMode="auto">
            <a:xfrm>
              <a:off x="3788" y="1377"/>
              <a:ext cx="708" cy="290"/>
            </a:xfrm>
            <a:custGeom>
              <a:avLst/>
              <a:gdLst>
                <a:gd name="T0" fmla="*/ 708 w 708"/>
                <a:gd name="T1" fmla="*/ 0 h 290"/>
                <a:gd name="T2" fmla="*/ 290 w 708"/>
                <a:gd name="T3" fmla="*/ 0 h 290"/>
                <a:gd name="T4" fmla="*/ 0 w 708"/>
                <a:gd name="T5" fmla="*/ 290 h 290"/>
                <a:gd name="T6" fmla="*/ 708 w 708"/>
                <a:gd name="T7" fmla="*/ 290 h 290"/>
                <a:gd name="T8" fmla="*/ 708 w 708"/>
                <a:gd name="T9" fmla="*/ 147 h 290"/>
                <a:gd name="T10" fmla="*/ 708 w 708"/>
                <a:gd name="T11" fmla="*/ 0 h 29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708" h="290">
                  <a:moveTo>
                    <a:pt x="708" y="0"/>
                  </a:moveTo>
                  <a:lnTo>
                    <a:pt x="290" y="0"/>
                  </a:lnTo>
                  <a:lnTo>
                    <a:pt x="0" y="290"/>
                  </a:lnTo>
                  <a:lnTo>
                    <a:pt x="708" y="290"/>
                  </a:lnTo>
                  <a:lnTo>
                    <a:pt x="708" y="147"/>
                  </a:lnTo>
                  <a:lnTo>
                    <a:pt x="708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33" name="Freeform 32"/>
            <p:cNvSpPr>
              <a:spLocks/>
            </p:cNvSpPr>
            <p:nvPr/>
          </p:nvSpPr>
          <p:spPr bwMode="auto">
            <a:xfrm>
              <a:off x="4496" y="1238"/>
              <a:ext cx="310" cy="573"/>
            </a:xfrm>
            <a:custGeom>
              <a:avLst/>
              <a:gdLst>
                <a:gd name="T0" fmla="*/ 0 w 310"/>
                <a:gd name="T1" fmla="*/ 0 h 573"/>
                <a:gd name="T2" fmla="*/ 0 w 310"/>
                <a:gd name="T3" fmla="*/ 139 h 573"/>
                <a:gd name="T4" fmla="*/ 0 w 310"/>
                <a:gd name="T5" fmla="*/ 286 h 573"/>
                <a:gd name="T6" fmla="*/ 0 w 310"/>
                <a:gd name="T7" fmla="*/ 429 h 573"/>
                <a:gd name="T8" fmla="*/ 0 w 310"/>
                <a:gd name="T9" fmla="*/ 573 h 573"/>
                <a:gd name="T10" fmla="*/ 310 w 310"/>
                <a:gd name="T11" fmla="*/ 286 h 573"/>
                <a:gd name="T12" fmla="*/ 0 w 310"/>
                <a:gd name="T13" fmla="*/ 0 h 573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310" h="573">
                  <a:moveTo>
                    <a:pt x="0" y="0"/>
                  </a:moveTo>
                  <a:lnTo>
                    <a:pt x="0" y="139"/>
                  </a:lnTo>
                  <a:lnTo>
                    <a:pt x="0" y="286"/>
                  </a:lnTo>
                  <a:lnTo>
                    <a:pt x="0" y="429"/>
                  </a:lnTo>
                  <a:lnTo>
                    <a:pt x="0" y="573"/>
                  </a:lnTo>
                  <a:lnTo>
                    <a:pt x="310" y="286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3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</a:endParaRPr>
            </a:p>
          </p:txBody>
        </p:sp>
        <p:sp>
          <p:nvSpPr>
            <p:cNvPr id="89134" name="Freeform 33"/>
            <p:cNvSpPr>
              <a:spLocks/>
            </p:cNvSpPr>
            <p:nvPr/>
          </p:nvSpPr>
          <p:spPr bwMode="auto">
            <a:xfrm>
              <a:off x="4496" y="1238"/>
              <a:ext cx="310" cy="573"/>
            </a:xfrm>
            <a:custGeom>
              <a:avLst/>
              <a:gdLst>
                <a:gd name="T0" fmla="*/ 0 w 310"/>
                <a:gd name="T1" fmla="*/ 0 h 573"/>
                <a:gd name="T2" fmla="*/ 0 w 310"/>
                <a:gd name="T3" fmla="*/ 139 h 573"/>
                <a:gd name="T4" fmla="*/ 0 w 310"/>
                <a:gd name="T5" fmla="*/ 286 h 573"/>
                <a:gd name="T6" fmla="*/ 0 w 310"/>
                <a:gd name="T7" fmla="*/ 429 h 573"/>
                <a:gd name="T8" fmla="*/ 0 w 310"/>
                <a:gd name="T9" fmla="*/ 573 h 573"/>
                <a:gd name="T10" fmla="*/ 310 w 310"/>
                <a:gd name="T11" fmla="*/ 286 h 573"/>
                <a:gd name="T12" fmla="*/ 0 w 310"/>
                <a:gd name="T13" fmla="*/ 0 h 573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310" h="573">
                  <a:moveTo>
                    <a:pt x="0" y="0"/>
                  </a:moveTo>
                  <a:lnTo>
                    <a:pt x="0" y="139"/>
                  </a:lnTo>
                  <a:lnTo>
                    <a:pt x="0" y="286"/>
                  </a:lnTo>
                  <a:lnTo>
                    <a:pt x="0" y="429"/>
                  </a:lnTo>
                  <a:lnTo>
                    <a:pt x="0" y="573"/>
                  </a:lnTo>
                  <a:lnTo>
                    <a:pt x="310" y="286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35" name="Freeform 34"/>
            <p:cNvSpPr>
              <a:spLocks/>
            </p:cNvSpPr>
            <p:nvPr/>
          </p:nvSpPr>
          <p:spPr bwMode="auto">
            <a:xfrm>
              <a:off x="3433" y="1997"/>
              <a:ext cx="291" cy="2327"/>
            </a:xfrm>
            <a:custGeom>
              <a:avLst/>
              <a:gdLst>
                <a:gd name="T0" fmla="*/ 0 w 291"/>
                <a:gd name="T1" fmla="*/ 0 h 2327"/>
                <a:gd name="T2" fmla="*/ 0 w 291"/>
                <a:gd name="T3" fmla="*/ 2327 h 2327"/>
                <a:gd name="T4" fmla="*/ 291 w 291"/>
                <a:gd name="T5" fmla="*/ 2327 h 2327"/>
                <a:gd name="T6" fmla="*/ 291 w 291"/>
                <a:gd name="T7" fmla="*/ 291 h 2327"/>
                <a:gd name="T8" fmla="*/ 0 w 291"/>
                <a:gd name="T9" fmla="*/ 0 h 232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1" h="2327">
                  <a:moveTo>
                    <a:pt x="0" y="0"/>
                  </a:moveTo>
                  <a:lnTo>
                    <a:pt x="0" y="2327"/>
                  </a:lnTo>
                  <a:lnTo>
                    <a:pt x="291" y="2327"/>
                  </a:lnTo>
                  <a:lnTo>
                    <a:pt x="291" y="2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36" name="Freeform 35"/>
            <p:cNvSpPr>
              <a:spLocks/>
            </p:cNvSpPr>
            <p:nvPr/>
          </p:nvSpPr>
          <p:spPr bwMode="auto">
            <a:xfrm>
              <a:off x="3433" y="1997"/>
              <a:ext cx="291" cy="2327"/>
            </a:xfrm>
            <a:custGeom>
              <a:avLst/>
              <a:gdLst>
                <a:gd name="T0" fmla="*/ 0 w 291"/>
                <a:gd name="T1" fmla="*/ 0 h 2327"/>
                <a:gd name="T2" fmla="*/ 0 w 291"/>
                <a:gd name="T3" fmla="*/ 2327 h 2327"/>
                <a:gd name="T4" fmla="*/ 291 w 291"/>
                <a:gd name="T5" fmla="*/ 2327 h 2327"/>
                <a:gd name="T6" fmla="*/ 291 w 291"/>
                <a:gd name="T7" fmla="*/ 291 h 2327"/>
                <a:gd name="T8" fmla="*/ 0 w 291"/>
                <a:gd name="T9" fmla="*/ 0 h 232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1" h="2327">
                  <a:moveTo>
                    <a:pt x="0" y="0"/>
                  </a:moveTo>
                  <a:lnTo>
                    <a:pt x="0" y="2327"/>
                  </a:lnTo>
                  <a:lnTo>
                    <a:pt x="291" y="2327"/>
                  </a:lnTo>
                  <a:lnTo>
                    <a:pt x="291" y="291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37" name="Freeform 36"/>
            <p:cNvSpPr>
              <a:spLocks/>
            </p:cNvSpPr>
            <p:nvPr/>
          </p:nvSpPr>
          <p:spPr bwMode="auto">
            <a:xfrm>
              <a:off x="3433" y="1997"/>
              <a:ext cx="291" cy="2327"/>
            </a:xfrm>
            <a:custGeom>
              <a:avLst/>
              <a:gdLst>
                <a:gd name="T0" fmla="*/ 0 w 291"/>
                <a:gd name="T1" fmla="*/ 0 h 2327"/>
                <a:gd name="T2" fmla="*/ 0 w 291"/>
                <a:gd name="T3" fmla="*/ 2327 h 2327"/>
                <a:gd name="T4" fmla="*/ 291 w 291"/>
                <a:gd name="T5" fmla="*/ 2327 h 2327"/>
                <a:gd name="T6" fmla="*/ 291 w 291"/>
                <a:gd name="T7" fmla="*/ 291 h 2327"/>
                <a:gd name="T8" fmla="*/ 0 w 291"/>
                <a:gd name="T9" fmla="*/ 0 h 232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1" h="2327">
                  <a:moveTo>
                    <a:pt x="0" y="0"/>
                  </a:moveTo>
                  <a:lnTo>
                    <a:pt x="0" y="2327"/>
                  </a:lnTo>
                  <a:lnTo>
                    <a:pt x="291" y="2327"/>
                  </a:lnTo>
                  <a:lnTo>
                    <a:pt x="291" y="2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</a:endParaRPr>
            </a:p>
          </p:txBody>
        </p:sp>
        <p:sp>
          <p:nvSpPr>
            <p:cNvPr id="89138" name="Freeform 37"/>
            <p:cNvSpPr>
              <a:spLocks/>
            </p:cNvSpPr>
            <p:nvPr/>
          </p:nvSpPr>
          <p:spPr bwMode="auto">
            <a:xfrm>
              <a:off x="3433" y="1997"/>
              <a:ext cx="291" cy="2327"/>
            </a:xfrm>
            <a:custGeom>
              <a:avLst/>
              <a:gdLst>
                <a:gd name="T0" fmla="*/ 0 w 291"/>
                <a:gd name="T1" fmla="*/ 0 h 2327"/>
                <a:gd name="T2" fmla="*/ 0 w 291"/>
                <a:gd name="T3" fmla="*/ 2327 h 2327"/>
                <a:gd name="T4" fmla="*/ 291 w 291"/>
                <a:gd name="T5" fmla="*/ 2327 h 2327"/>
                <a:gd name="T6" fmla="*/ 291 w 291"/>
                <a:gd name="T7" fmla="*/ 291 h 2327"/>
                <a:gd name="T8" fmla="*/ 0 w 291"/>
                <a:gd name="T9" fmla="*/ 0 h 2327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1" h="2327">
                  <a:moveTo>
                    <a:pt x="0" y="0"/>
                  </a:moveTo>
                  <a:lnTo>
                    <a:pt x="0" y="2327"/>
                  </a:lnTo>
                  <a:lnTo>
                    <a:pt x="291" y="2327"/>
                  </a:lnTo>
                  <a:lnTo>
                    <a:pt x="291" y="291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39" name="Freeform 38"/>
            <p:cNvSpPr>
              <a:spLocks/>
            </p:cNvSpPr>
            <p:nvPr/>
          </p:nvSpPr>
          <p:spPr bwMode="auto">
            <a:xfrm>
              <a:off x="3015" y="1997"/>
              <a:ext cx="709" cy="291"/>
            </a:xfrm>
            <a:custGeom>
              <a:avLst/>
              <a:gdLst>
                <a:gd name="T0" fmla="*/ 0 w 709"/>
                <a:gd name="T1" fmla="*/ 291 h 291"/>
                <a:gd name="T2" fmla="*/ 709 w 709"/>
                <a:gd name="T3" fmla="*/ 291 h 291"/>
                <a:gd name="T4" fmla="*/ 418 w 709"/>
                <a:gd name="T5" fmla="*/ 0 h 291"/>
                <a:gd name="T6" fmla="*/ 0 w 709"/>
                <a:gd name="T7" fmla="*/ 0 h 291"/>
                <a:gd name="T8" fmla="*/ 0 w 709"/>
                <a:gd name="T9" fmla="*/ 291 h 29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709" h="291">
                  <a:moveTo>
                    <a:pt x="0" y="291"/>
                  </a:moveTo>
                  <a:lnTo>
                    <a:pt x="709" y="291"/>
                  </a:lnTo>
                  <a:lnTo>
                    <a:pt x="418" y="0"/>
                  </a:lnTo>
                  <a:lnTo>
                    <a:pt x="0" y="0"/>
                  </a:lnTo>
                  <a:lnTo>
                    <a:pt x="0" y="291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40" name="Freeform 39"/>
            <p:cNvSpPr>
              <a:spLocks/>
            </p:cNvSpPr>
            <p:nvPr/>
          </p:nvSpPr>
          <p:spPr bwMode="auto">
            <a:xfrm>
              <a:off x="3015" y="1997"/>
              <a:ext cx="709" cy="291"/>
            </a:xfrm>
            <a:custGeom>
              <a:avLst/>
              <a:gdLst>
                <a:gd name="T0" fmla="*/ 0 w 709"/>
                <a:gd name="T1" fmla="*/ 291 h 291"/>
                <a:gd name="T2" fmla="*/ 709 w 709"/>
                <a:gd name="T3" fmla="*/ 291 h 291"/>
                <a:gd name="T4" fmla="*/ 418 w 709"/>
                <a:gd name="T5" fmla="*/ 0 h 291"/>
                <a:gd name="T6" fmla="*/ 0 w 709"/>
                <a:gd name="T7" fmla="*/ 0 h 291"/>
                <a:gd name="T8" fmla="*/ 0 w 709"/>
                <a:gd name="T9" fmla="*/ 291 h 29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709" h="291">
                  <a:moveTo>
                    <a:pt x="0" y="291"/>
                  </a:moveTo>
                  <a:lnTo>
                    <a:pt x="709" y="291"/>
                  </a:lnTo>
                  <a:lnTo>
                    <a:pt x="418" y="0"/>
                  </a:lnTo>
                  <a:lnTo>
                    <a:pt x="0" y="0"/>
                  </a:lnTo>
                  <a:lnTo>
                    <a:pt x="0" y="291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41" name="Freeform 40"/>
            <p:cNvSpPr>
              <a:spLocks/>
            </p:cNvSpPr>
            <p:nvPr/>
          </p:nvSpPr>
          <p:spPr bwMode="auto">
            <a:xfrm>
              <a:off x="2737" y="1854"/>
              <a:ext cx="310" cy="573"/>
            </a:xfrm>
            <a:custGeom>
              <a:avLst/>
              <a:gdLst>
                <a:gd name="T0" fmla="*/ 0 w 310"/>
                <a:gd name="T1" fmla="*/ 287 h 573"/>
                <a:gd name="T2" fmla="*/ 310 w 310"/>
                <a:gd name="T3" fmla="*/ 0 h 573"/>
                <a:gd name="T4" fmla="*/ 310 w 310"/>
                <a:gd name="T5" fmla="*/ 287 h 573"/>
                <a:gd name="T6" fmla="*/ 310 w 310"/>
                <a:gd name="T7" fmla="*/ 573 h 573"/>
                <a:gd name="T8" fmla="*/ 0 w 310"/>
                <a:gd name="T9" fmla="*/ 287 h 57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10" h="573">
                  <a:moveTo>
                    <a:pt x="0" y="287"/>
                  </a:moveTo>
                  <a:lnTo>
                    <a:pt x="310" y="0"/>
                  </a:lnTo>
                  <a:lnTo>
                    <a:pt x="310" y="287"/>
                  </a:lnTo>
                  <a:lnTo>
                    <a:pt x="310" y="573"/>
                  </a:lnTo>
                  <a:lnTo>
                    <a:pt x="0" y="287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42" name="Freeform 41"/>
            <p:cNvSpPr>
              <a:spLocks/>
            </p:cNvSpPr>
            <p:nvPr/>
          </p:nvSpPr>
          <p:spPr bwMode="auto">
            <a:xfrm>
              <a:off x="3047" y="1997"/>
              <a:ext cx="677" cy="291"/>
            </a:xfrm>
            <a:custGeom>
              <a:avLst/>
              <a:gdLst>
                <a:gd name="T0" fmla="*/ 386 w 677"/>
                <a:gd name="T1" fmla="*/ 0 h 291"/>
                <a:gd name="T2" fmla="*/ 0 w 677"/>
                <a:gd name="T3" fmla="*/ 0 h 291"/>
                <a:gd name="T4" fmla="*/ 0 w 677"/>
                <a:gd name="T5" fmla="*/ 144 h 291"/>
                <a:gd name="T6" fmla="*/ 0 w 677"/>
                <a:gd name="T7" fmla="*/ 291 h 291"/>
                <a:gd name="T8" fmla="*/ 677 w 677"/>
                <a:gd name="T9" fmla="*/ 291 h 291"/>
                <a:gd name="T10" fmla="*/ 386 w 677"/>
                <a:gd name="T11" fmla="*/ 0 h 291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77" h="291">
                  <a:moveTo>
                    <a:pt x="386" y="0"/>
                  </a:moveTo>
                  <a:lnTo>
                    <a:pt x="0" y="0"/>
                  </a:lnTo>
                  <a:lnTo>
                    <a:pt x="0" y="144"/>
                  </a:lnTo>
                  <a:lnTo>
                    <a:pt x="0" y="291"/>
                  </a:lnTo>
                  <a:lnTo>
                    <a:pt x="677" y="291"/>
                  </a:lnTo>
                  <a:lnTo>
                    <a:pt x="386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43" name="Freeform 42"/>
            <p:cNvSpPr>
              <a:spLocks/>
            </p:cNvSpPr>
            <p:nvPr/>
          </p:nvSpPr>
          <p:spPr bwMode="auto">
            <a:xfrm>
              <a:off x="3047" y="1997"/>
              <a:ext cx="677" cy="291"/>
            </a:xfrm>
            <a:custGeom>
              <a:avLst/>
              <a:gdLst>
                <a:gd name="T0" fmla="*/ 386 w 677"/>
                <a:gd name="T1" fmla="*/ 0 h 291"/>
                <a:gd name="T2" fmla="*/ 0 w 677"/>
                <a:gd name="T3" fmla="*/ 0 h 291"/>
                <a:gd name="T4" fmla="*/ 0 w 677"/>
                <a:gd name="T5" fmla="*/ 144 h 291"/>
                <a:gd name="T6" fmla="*/ 0 w 677"/>
                <a:gd name="T7" fmla="*/ 291 h 291"/>
                <a:gd name="T8" fmla="*/ 677 w 677"/>
                <a:gd name="T9" fmla="*/ 291 h 291"/>
                <a:gd name="T10" fmla="*/ 386 w 677"/>
                <a:gd name="T11" fmla="*/ 0 h 291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77" h="291">
                  <a:moveTo>
                    <a:pt x="386" y="0"/>
                  </a:moveTo>
                  <a:lnTo>
                    <a:pt x="0" y="0"/>
                  </a:lnTo>
                  <a:lnTo>
                    <a:pt x="0" y="144"/>
                  </a:lnTo>
                  <a:lnTo>
                    <a:pt x="0" y="291"/>
                  </a:lnTo>
                  <a:lnTo>
                    <a:pt x="677" y="291"/>
                  </a:lnTo>
                  <a:lnTo>
                    <a:pt x="386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44" name="Freeform 43"/>
            <p:cNvSpPr>
              <a:spLocks/>
            </p:cNvSpPr>
            <p:nvPr/>
          </p:nvSpPr>
          <p:spPr bwMode="auto">
            <a:xfrm>
              <a:off x="2737" y="1854"/>
              <a:ext cx="310" cy="573"/>
            </a:xfrm>
            <a:custGeom>
              <a:avLst/>
              <a:gdLst>
                <a:gd name="T0" fmla="*/ 310 w 310"/>
                <a:gd name="T1" fmla="*/ 0 h 573"/>
                <a:gd name="T2" fmla="*/ 0 w 310"/>
                <a:gd name="T3" fmla="*/ 287 h 573"/>
                <a:gd name="T4" fmla="*/ 310 w 310"/>
                <a:gd name="T5" fmla="*/ 573 h 573"/>
                <a:gd name="T6" fmla="*/ 310 w 310"/>
                <a:gd name="T7" fmla="*/ 434 h 573"/>
                <a:gd name="T8" fmla="*/ 310 w 310"/>
                <a:gd name="T9" fmla="*/ 287 h 573"/>
                <a:gd name="T10" fmla="*/ 310 w 310"/>
                <a:gd name="T11" fmla="*/ 143 h 573"/>
                <a:gd name="T12" fmla="*/ 310 w 310"/>
                <a:gd name="T13" fmla="*/ 0 h 573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310" h="573">
                  <a:moveTo>
                    <a:pt x="310" y="0"/>
                  </a:moveTo>
                  <a:lnTo>
                    <a:pt x="0" y="287"/>
                  </a:lnTo>
                  <a:lnTo>
                    <a:pt x="310" y="573"/>
                  </a:lnTo>
                  <a:lnTo>
                    <a:pt x="310" y="434"/>
                  </a:lnTo>
                  <a:lnTo>
                    <a:pt x="310" y="287"/>
                  </a:lnTo>
                  <a:lnTo>
                    <a:pt x="310" y="143"/>
                  </a:lnTo>
                  <a:lnTo>
                    <a:pt x="310" y="0"/>
                  </a:ln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45" name="Freeform 44"/>
            <p:cNvSpPr>
              <a:spLocks/>
            </p:cNvSpPr>
            <p:nvPr/>
          </p:nvSpPr>
          <p:spPr bwMode="auto">
            <a:xfrm>
              <a:off x="2737" y="1854"/>
              <a:ext cx="310" cy="573"/>
            </a:xfrm>
            <a:custGeom>
              <a:avLst/>
              <a:gdLst>
                <a:gd name="T0" fmla="*/ 310 w 310"/>
                <a:gd name="T1" fmla="*/ 0 h 573"/>
                <a:gd name="T2" fmla="*/ 0 w 310"/>
                <a:gd name="T3" fmla="*/ 287 h 573"/>
                <a:gd name="T4" fmla="*/ 310 w 310"/>
                <a:gd name="T5" fmla="*/ 573 h 573"/>
                <a:gd name="T6" fmla="*/ 310 w 310"/>
                <a:gd name="T7" fmla="*/ 434 h 573"/>
                <a:gd name="T8" fmla="*/ 310 w 310"/>
                <a:gd name="T9" fmla="*/ 287 h 573"/>
                <a:gd name="T10" fmla="*/ 310 w 310"/>
                <a:gd name="T11" fmla="*/ 143 h 573"/>
                <a:gd name="T12" fmla="*/ 310 w 310"/>
                <a:gd name="T13" fmla="*/ 0 h 573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310" h="573">
                  <a:moveTo>
                    <a:pt x="310" y="0"/>
                  </a:moveTo>
                  <a:lnTo>
                    <a:pt x="0" y="287"/>
                  </a:lnTo>
                  <a:lnTo>
                    <a:pt x="310" y="573"/>
                  </a:lnTo>
                  <a:lnTo>
                    <a:pt x="310" y="434"/>
                  </a:lnTo>
                  <a:lnTo>
                    <a:pt x="310" y="287"/>
                  </a:lnTo>
                  <a:lnTo>
                    <a:pt x="310" y="143"/>
                  </a:lnTo>
                  <a:lnTo>
                    <a:pt x="31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46" name="Freeform 45"/>
            <p:cNvSpPr>
              <a:spLocks/>
            </p:cNvSpPr>
            <p:nvPr/>
          </p:nvSpPr>
          <p:spPr bwMode="auto">
            <a:xfrm>
              <a:off x="4142" y="2316"/>
              <a:ext cx="290" cy="2008"/>
            </a:xfrm>
            <a:custGeom>
              <a:avLst/>
              <a:gdLst>
                <a:gd name="T0" fmla="*/ 290 w 290"/>
                <a:gd name="T1" fmla="*/ 0 h 2008"/>
                <a:gd name="T2" fmla="*/ 290 w 290"/>
                <a:gd name="T3" fmla="*/ 2008 h 2008"/>
                <a:gd name="T4" fmla="*/ 0 w 290"/>
                <a:gd name="T5" fmla="*/ 2008 h 2008"/>
                <a:gd name="T6" fmla="*/ 0 w 290"/>
                <a:gd name="T7" fmla="*/ 290 h 2008"/>
                <a:gd name="T8" fmla="*/ 290 w 290"/>
                <a:gd name="T9" fmla="*/ 0 h 2008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0" h="2008">
                  <a:moveTo>
                    <a:pt x="290" y="0"/>
                  </a:moveTo>
                  <a:lnTo>
                    <a:pt x="290" y="2008"/>
                  </a:lnTo>
                  <a:lnTo>
                    <a:pt x="0" y="2008"/>
                  </a:lnTo>
                  <a:lnTo>
                    <a:pt x="0" y="290"/>
                  </a:lnTo>
                  <a:lnTo>
                    <a:pt x="29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47" name="Freeform 46"/>
            <p:cNvSpPr>
              <a:spLocks/>
            </p:cNvSpPr>
            <p:nvPr/>
          </p:nvSpPr>
          <p:spPr bwMode="auto">
            <a:xfrm>
              <a:off x="4142" y="2316"/>
              <a:ext cx="290" cy="2008"/>
            </a:xfrm>
            <a:custGeom>
              <a:avLst/>
              <a:gdLst>
                <a:gd name="T0" fmla="*/ 290 w 290"/>
                <a:gd name="T1" fmla="*/ 0 h 2008"/>
                <a:gd name="T2" fmla="*/ 290 w 290"/>
                <a:gd name="T3" fmla="*/ 2008 h 2008"/>
                <a:gd name="T4" fmla="*/ 0 w 290"/>
                <a:gd name="T5" fmla="*/ 2008 h 2008"/>
                <a:gd name="T6" fmla="*/ 0 w 290"/>
                <a:gd name="T7" fmla="*/ 290 h 2008"/>
                <a:gd name="T8" fmla="*/ 290 w 290"/>
                <a:gd name="T9" fmla="*/ 0 h 200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0" h="2008">
                  <a:moveTo>
                    <a:pt x="290" y="0"/>
                  </a:moveTo>
                  <a:lnTo>
                    <a:pt x="290" y="2008"/>
                  </a:lnTo>
                  <a:lnTo>
                    <a:pt x="0" y="2008"/>
                  </a:lnTo>
                  <a:lnTo>
                    <a:pt x="0" y="290"/>
                  </a:lnTo>
                  <a:lnTo>
                    <a:pt x="290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</a:endParaRPr>
            </a:p>
          </p:txBody>
        </p:sp>
        <p:sp>
          <p:nvSpPr>
            <p:cNvPr id="89148" name="Freeform 47"/>
            <p:cNvSpPr>
              <a:spLocks/>
            </p:cNvSpPr>
            <p:nvPr/>
          </p:nvSpPr>
          <p:spPr bwMode="auto">
            <a:xfrm>
              <a:off x="4142" y="2316"/>
              <a:ext cx="290" cy="2008"/>
            </a:xfrm>
            <a:custGeom>
              <a:avLst/>
              <a:gdLst>
                <a:gd name="T0" fmla="*/ 290 w 290"/>
                <a:gd name="T1" fmla="*/ 0 h 2008"/>
                <a:gd name="T2" fmla="*/ 290 w 290"/>
                <a:gd name="T3" fmla="*/ 2008 h 2008"/>
                <a:gd name="T4" fmla="*/ 0 w 290"/>
                <a:gd name="T5" fmla="*/ 2008 h 2008"/>
                <a:gd name="T6" fmla="*/ 0 w 290"/>
                <a:gd name="T7" fmla="*/ 290 h 2008"/>
                <a:gd name="T8" fmla="*/ 290 w 290"/>
                <a:gd name="T9" fmla="*/ 0 h 2008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0" h="2008">
                  <a:moveTo>
                    <a:pt x="290" y="0"/>
                  </a:moveTo>
                  <a:lnTo>
                    <a:pt x="290" y="2008"/>
                  </a:lnTo>
                  <a:lnTo>
                    <a:pt x="0" y="2008"/>
                  </a:lnTo>
                  <a:lnTo>
                    <a:pt x="0" y="290"/>
                  </a:lnTo>
                  <a:lnTo>
                    <a:pt x="29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49" name="Freeform 48"/>
            <p:cNvSpPr>
              <a:spLocks/>
            </p:cNvSpPr>
            <p:nvPr/>
          </p:nvSpPr>
          <p:spPr bwMode="auto">
            <a:xfrm>
              <a:off x="4142" y="2316"/>
              <a:ext cx="653" cy="290"/>
            </a:xfrm>
            <a:custGeom>
              <a:avLst/>
              <a:gdLst>
                <a:gd name="T0" fmla="*/ 653 w 653"/>
                <a:gd name="T1" fmla="*/ 290 h 290"/>
                <a:gd name="T2" fmla="*/ 0 w 653"/>
                <a:gd name="T3" fmla="*/ 290 h 290"/>
                <a:gd name="T4" fmla="*/ 290 w 653"/>
                <a:gd name="T5" fmla="*/ 0 h 290"/>
                <a:gd name="T6" fmla="*/ 653 w 653"/>
                <a:gd name="T7" fmla="*/ 0 h 290"/>
                <a:gd name="T8" fmla="*/ 653 w 653"/>
                <a:gd name="T9" fmla="*/ 290 h 29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653" h="290">
                  <a:moveTo>
                    <a:pt x="653" y="290"/>
                  </a:moveTo>
                  <a:lnTo>
                    <a:pt x="0" y="290"/>
                  </a:lnTo>
                  <a:lnTo>
                    <a:pt x="290" y="0"/>
                  </a:lnTo>
                  <a:lnTo>
                    <a:pt x="653" y="0"/>
                  </a:lnTo>
                  <a:lnTo>
                    <a:pt x="653" y="290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50" name="Freeform 49"/>
            <p:cNvSpPr>
              <a:spLocks/>
            </p:cNvSpPr>
            <p:nvPr/>
          </p:nvSpPr>
          <p:spPr bwMode="auto">
            <a:xfrm>
              <a:off x="4142" y="2316"/>
              <a:ext cx="653" cy="290"/>
            </a:xfrm>
            <a:custGeom>
              <a:avLst/>
              <a:gdLst>
                <a:gd name="T0" fmla="*/ 653 w 653"/>
                <a:gd name="T1" fmla="*/ 290 h 290"/>
                <a:gd name="T2" fmla="*/ 0 w 653"/>
                <a:gd name="T3" fmla="*/ 290 h 290"/>
                <a:gd name="T4" fmla="*/ 290 w 653"/>
                <a:gd name="T5" fmla="*/ 0 h 290"/>
                <a:gd name="T6" fmla="*/ 653 w 653"/>
                <a:gd name="T7" fmla="*/ 0 h 290"/>
                <a:gd name="T8" fmla="*/ 653 w 653"/>
                <a:gd name="T9" fmla="*/ 290 h 290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653" h="290">
                  <a:moveTo>
                    <a:pt x="653" y="290"/>
                  </a:moveTo>
                  <a:lnTo>
                    <a:pt x="0" y="290"/>
                  </a:lnTo>
                  <a:lnTo>
                    <a:pt x="290" y="0"/>
                  </a:lnTo>
                  <a:lnTo>
                    <a:pt x="653" y="0"/>
                  </a:lnTo>
                  <a:lnTo>
                    <a:pt x="653" y="29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51" name="Freeform 50"/>
            <p:cNvSpPr>
              <a:spLocks/>
            </p:cNvSpPr>
            <p:nvPr/>
          </p:nvSpPr>
          <p:spPr bwMode="auto">
            <a:xfrm>
              <a:off x="4763" y="2176"/>
              <a:ext cx="310" cy="573"/>
            </a:xfrm>
            <a:custGeom>
              <a:avLst/>
              <a:gdLst>
                <a:gd name="T0" fmla="*/ 310 w 310"/>
                <a:gd name="T1" fmla="*/ 287 h 573"/>
                <a:gd name="T2" fmla="*/ 0 w 310"/>
                <a:gd name="T3" fmla="*/ 0 h 573"/>
                <a:gd name="T4" fmla="*/ 0 w 310"/>
                <a:gd name="T5" fmla="*/ 287 h 573"/>
                <a:gd name="T6" fmla="*/ 0 w 310"/>
                <a:gd name="T7" fmla="*/ 573 h 573"/>
                <a:gd name="T8" fmla="*/ 310 w 310"/>
                <a:gd name="T9" fmla="*/ 287 h 57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10" h="573">
                  <a:moveTo>
                    <a:pt x="310" y="287"/>
                  </a:moveTo>
                  <a:lnTo>
                    <a:pt x="0" y="0"/>
                  </a:lnTo>
                  <a:lnTo>
                    <a:pt x="0" y="287"/>
                  </a:lnTo>
                  <a:lnTo>
                    <a:pt x="0" y="573"/>
                  </a:lnTo>
                  <a:lnTo>
                    <a:pt x="310" y="287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52" name="Freeform 51"/>
            <p:cNvSpPr>
              <a:spLocks/>
            </p:cNvSpPr>
            <p:nvPr/>
          </p:nvSpPr>
          <p:spPr bwMode="auto">
            <a:xfrm>
              <a:off x="4763" y="2176"/>
              <a:ext cx="310" cy="573"/>
            </a:xfrm>
            <a:custGeom>
              <a:avLst/>
              <a:gdLst>
                <a:gd name="T0" fmla="*/ 310 w 310"/>
                <a:gd name="T1" fmla="*/ 287 h 573"/>
                <a:gd name="T2" fmla="*/ 0 w 310"/>
                <a:gd name="T3" fmla="*/ 0 h 573"/>
                <a:gd name="T4" fmla="*/ 0 w 310"/>
                <a:gd name="T5" fmla="*/ 287 h 573"/>
                <a:gd name="T6" fmla="*/ 0 w 310"/>
                <a:gd name="T7" fmla="*/ 573 h 573"/>
                <a:gd name="T8" fmla="*/ 310 w 310"/>
                <a:gd name="T9" fmla="*/ 287 h 57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10" h="573">
                  <a:moveTo>
                    <a:pt x="310" y="287"/>
                  </a:moveTo>
                  <a:lnTo>
                    <a:pt x="0" y="0"/>
                  </a:lnTo>
                  <a:lnTo>
                    <a:pt x="0" y="287"/>
                  </a:lnTo>
                  <a:lnTo>
                    <a:pt x="0" y="573"/>
                  </a:lnTo>
                  <a:lnTo>
                    <a:pt x="310" y="287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53" name="Freeform 52"/>
            <p:cNvSpPr>
              <a:spLocks/>
            </p:cNvSpPr>
            <p:nvPr/>
          </p:nvSpPr>
          <p:spPr bwMode="auto">
            <a:xfrm>
              <a:off x="4142" y="2316"/>
              <a:ext cx="621" cy="290"/>
            </a:xfrm>
            <a:custGeom>
              <a:avLst/>
              <a:gdLst>
                <a:gd name="T0" fmla="*/ 621 w 621"/>
                <a:gd name="T1" fmla="*/ 0 h 290"/>
                <a:gd name="T2" fmla="*/ 290 w 621"/>
                <a:gd name="T3" fmla="*/ 0 h 290"/>
                <a:gd name="T4" fmla="*/ 0 w 621"/>
                <a:gd name="T5" fmla="*/ 290 h 290"/>
                <a:gd name="T6" fmla="*/ 621 w 621"/>
                <a:gd name="T7" fmla="*/ 290 h 290"/>
                <a:gd name="T8" fmla="*/ 621 w 621"/>
                <a:gd name="T9" fmla="*/ 147 h 290"/>
                <a:gd name="T10" fmla="*/ 621 w 621"/>
                <a:gd name="T11" fmla="*/ 0 h 29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21" h="290">
                  <a:moveTo>
                    <a:pt x="621" y="0"/>
                  </a:moveTo>
                  <a:lnTo>
                    <a:pt x="290" y="0"/>
                  </a:lnTo>
                  <a:lnTo>
                    <a:pt x="0" y="290"/>
                  </a:lnTo>
                  <a:lnTo>
                    <a:pt x="621" y="290"/>
                  </a:lnTo>
                  <a:lnTo>
                    <a:pt x="621" y="147"/>
                  </a:lnTo>
                  <a:lnTo>
                    <a:pt x="621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54" name="Freeform 53"/>
            <p:cNvSpPr>
              <a:spLocks/>
            </p:cNvSpPr>
            <p:nvPr/>
          </p:nvSpPr>
          <p:spPr bwMode="auto">
            <a:xfrm>
              <a:off x="4142" y="2316"/>
              <a:ext cx="621" cy="290"/>
            </a:xfrm>
            <a:custGeom>
              <a:avLst/>
              <a:gdLst>
                <a:gd name="T0" fmla="*/ 621 w 621"/>
                <a:gd name="T1" fmla="*/ 0 h 290"/>
                <a:gd name="T2" fmla="*/ 290 w 621"/>
                <a:gd name="T3" fmla="*/ 0 h 290"/>
                <a:gd name="T4" fmla="*/ 0 w 621"/>
                <a:gd name="T5" fmla="*/ 290 h 290"/>
                <a:gd name="T6" fmla="*/ 621 w 621"/>
                <a:gd name="T7" fmla="*/ 290 h 290"/>
                <a:gd name="T8" fmla="*/ 621 w 621"/>
                <a:gd name="T9" fmla="*/ 147 h 290"/>
                <a:gd name="T10" fmla="*/ 621 w 621"/>
                <a:gd name="T11" fmla="*/ 0 h 290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621" h="290">
                  <a:moveTo>
                    <a:pt x="621" y="0"/>
                  </a:moveTo>
                  <a:lnTo>
                    <a:pt x="290" y="0"/>
                  </a:lnTo>
                  <a:lnTo>
                    <a:pt x="0" y="290"/>
                  </a:lnTo>
                  <a:lnTo>
                    <a:pt x="621" y="290"/>
                  </a:lnTo>
                  <a:lnTo>
                    <a:pt x="621" y="147"/>
                  </a:lnTo>
                  <a:lnTo>
                    <a:pt x="621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55" name="Freeform 54"/>
            <p:cNvSpPr>
              <a:spLocks/>
            </p:cNvSpPr>
            <p:nvPr/>
          </p:nvSpPr>
          <p:spPr bwMode="auto">
            <a:xfrm>
              <a:off x="4763" y="2176"/>
              <a:ext cx="310" cy="573"/>
            </a:xfrm>
            <a:custGeom>
              <a:avLst/>
              <a:gdLst>
                <a:gd name="T0" fmla="*/ 0 w 310"/>
                <a:gd name="T1" fmla="*/ 0 h 573"/>
                <a:gd name="T2" fmla="*/ 0 w 310"/>
                <a:gd name="T3" fmla="*/ 140 h 573"/>
                <a:gd name="T4" fmla="*/ 0 w 310"/>
                <a:gd name="T5" fmla="*/ 287 h 573"/>
                <a:gd name="T6" fmla="*/ 0 w 310"/>
                <a:gd name="T7" fmla="*/ 430 h 573"/>
                <a:gd name="T8" fmla="*/ 0 w 310"/>
                <a:gd name="T9" fmla="*/ 573 h 573"/>
                <a:gd name="T10" fmla="*/ 310 w 310"/>
                <a:gd name="T11" fmla="*/ 287 h 573"/>
                <a:gd name="T12" fmla="*/ 0 w 310"/>
                <a:gd name="T13" fmla="*/ 0 h 573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310" h="573">
                  <a:moveTo>
                    <a:pt x="0" y="0"/>
                  </a:moveTo>
                  <a:lnTo>
                    <a:pt x="0" y="140"/>
                  </a:lnTo>
                  <a:lnTo>
                    <a:pt x="0" y="287"/>
                  </a:lnTo>
                  <a:lnTo>
                    <a:pt x="0" y="430"/>
                  </a:lnTo>
                  <a:lnTo>
                    <a:pt x="0" y="573"/>
                  </a:lnTo>
                  <a:lnTo>
                    <a:pt x="310" y="28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56" name="Freeform 55"/>
            <p:cNvSpPr>
              <a:spLocks/>
            </p:cNvSpPr>
            <p:nvPr/>
          </p:nvSpPr>
          <p:spPr bwMode="auto">
            <a:xfrm>
              <a:off x="4763" y="2176"/>
              <a:ext cx="310" cy="573"/>
            </a:xfrm>
            <a:custGeom>
              <a:avLst/>
              <a:gdLst>
                <a:gd name="T0" fmla="*/ 0 w 310"/>
                <a:gd name="T1" fmla="*/ 0 h 573"/>
                <a:gd name="T2" fmla="*/ 0 w 310"/>
                <a:gd name="T3" fmla="*/ 140 h 573"/>
                <a:gd name="T4" fmla="*/ 0 w 310"/>
                <a:gd name="T5" fmla="*/ 287 h 573"/>
                <a:gd name="T6" fmla="*/ 0 w 310"/>
                <a:gd name="T7" fmla="*/ 430 h 573"/>
                <a:gd name="T8" fmla="*/ 0 w 310"/>
                <a:gd name="T9" fmla="*/ 573 h 573"/>
                <a:gd name="T10" fmla="*/ 310 w 310"/>
                <a:gd name="T11" fmla="*/ 287 h 573"/>
                <a:gd name="T12" fmla="*/ 0 w 310"/>
                <a:gd name="T13" fmla="*/ 0 h 573"/>
                <a:gd name="T14" fmla="*/ 0 60000 65536"/>
                <a:gd name="T15" fmla="*/ 0 60000 655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</a:gdLst>
              <a:ahLst/>
              <a:cxnLst>
                <a:cxn ang="T14">
                  <a:pos x="T0" y="T1"/>
                </a:cxn>
                <a:cxn ang="T15">
                  <a:pos x="T2" y="T3"/>
                </a:cxn>
                <a:cxn ang="T16">
                  <a:pos x="T4" y="T5"/>
                </a:cxn>
                <a:cxn ang="T17">
                  <a:pos x="T6" y="T7"/>
                </a:cxn>
                <a:cxn ang="T18">
                  <a:pos x="T8" y="T9"/>
                </a:cxn>
                <a:cxn ang="T19">
                  <a:pos x="T10" y="T11"/>
                </a:cxn>
                <a:cxn ang="T20">
                  <a:pos x="T12" y="T13"/>
                </a:cxn>
              </a:cxnLst>
              <a:rect l="0" t="0" r="r" b="b"/>
              <a:pathLst>
                <a:path w="310" h="573">
                  <a:moveTo>
                    <a:pt x="0" y="0"/>
                  </a:moveTo>
                  <a:lnTo>
                    <a:pt x="0" y="140"/>
                  </a:lnTo>
                  <a:lnTo>
                    <a:pt x="0" y="287"/>
                  </a:lnTo>
                  <a:lnTo>
                    <a:pt x="0" y="430"/>
                  </a:lnTo>
                  <a:lnTo>
                    <a:pt x="0" y="573"/>
                  </a:lnTo>
                  <a:lnTo>
                    <a:pt x="310" y="287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57" name="Freeform 56"/>
            <p:cNvSpPr>
              <a:spLocks/>
            </p:cNvSpPr>
            <p:nvPr/>
          </p:nvSpPr>
          <p:spPr bwMode="auto">
            <a:xfrm>
              <a:off x="3079" y="2888"/>
              <a:ext cx="291" cy="1436"/>
            </a:xfrm>
            <a:custGeom>
              <a:avLst/>
              <a:gdLst>
                <a:gd name="T0" fmla="*/ 0 w 291"/>
                <a:gd name="T1" fmla="*/ 0 h 1436"/>
                <a:gd name="T2" fmla="*/ 0 w 291"/>
                <a:gd name="T3" fmla="*/ 1436 h 1436"/>
                <a:gd name="T4" fmla="*/ 291 w 291"/>
                <a:gd name="T5" fmla="*/ 1436 h 1436"/>
                <a:gd name="T6" fmla="*/ 291 w 291"/>
                <a:gd name="T7" fmla="*/ 291 h 1436"/>
                <a:gd name="T8" fmla="*/ 0 w 291"/>
                <a:gd name="T9" fmla="*/ 0 h 143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1" h="1436">
                  <a:moveTo>
                    <a:pt x="0" y="0"/>
                  </a:moveTo>
                  <a:lnTo>
                    <a:pt x="0" y="1436"/>
                  </a:lnTo>
                  <a:lnTo>
                    <a:pt x="291" y="1436"/>
                  </a:lnTo>
                  <a:lnTo>
                    <a:pt x="291" y="2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58" name="Freeform 57"/>
            <p:cNvSpPr>
              <a:spLocks/>
            </p:cNvSpPr>
            <p:nvPr/>
          </p:nvSpPr>
          <p:spPr bwMode="auto">
            <a:xfrm>
              <a:off x="3079" y="2888"/>
              <a:ext cx="291" cy="1436"/>
            </a:xfrm>
            <a:custGeom>
              <a:avLst/>
              <a:gdLst>
                <a:gd name="T0" fmla="*/ 0 w 291"/>
                <a:gd name="T1" fmla="*/ 0 h 1436"/>
                <a:gd name="T2" fmla="*/ 0 w 291"/>
                <a:gd name="T3" fmla="*/ 1436 h 1436"/>
                <a:gd name="T4" fmla="*/ 291 w 291"/>
                <a:gd name="T5" fmla="*/ 1436 h 1436"/>
                <a:gd name="T6" fmla="*/ 291 w 291"/>
                <a:gd name="T7" fmla="*/ 291 h 1436"/>
                <a:gd name="T8" fmla="*/ 0 w 291"/>
                <a:gd name="T9" fmla="*/ 0 h 143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1" h="1436">
                  <a:moveTo>
                    <a:pt x="0" y="0"/>
                  </a:moveTo>
                  <a:lnTo>
                    <a:pt x="0" y="1436"/>
                  </a:lnTo>
                  <a:lnTo>
                    <a:pt x="291" y="1436"/>
                  </a:lnTo>
                  <a:lnTo>
                    <a:pt x="291" y="291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59" name="Freeform 58"/>
            <p:cNvSpPr>
              <a:spLocks/>
            </p:cNvSpPr>
            <p:nvPr/>
          </p:nvSpPr>
          <p:spPr bwMode="auto">
            <a:xfrm>
              <a:off x="3079" y="2888"/>
              <a:ext cx="291" cy="1436"/>
            </a:xfrm>
            <a:custGeom>
              <a:avLst/>
              <a:gdLst>
                <a:gd name="T0" fmla="*/ 0 w 291"/>
                <a:gd name="T1" fmla="*/ 0 h 1436"/>
                <a:gd name="T2" fmla="*/ 0 w 291"/>
                <a:gd name="T3" fmla="*/ 1436 h 1436"/>
                <a:gd name="T4" fmla="*/ 291 w 291"/>
                <a:gd name="T5" fmla="*/ 1436 h 1436"/>
                <a:gd name="T6" fmla="*/ 291 w 291"/>
                <a:gd name="T7" fmla="*/ 291 h 1436"/>
                <a:gd name="T8" fmla="*/ 0 w 291"/>
                <a:gd name="T9" fmla="*/ 0 h 143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</a:cxnLst>
              <a:rect l="0" t="0" r="r" b="b"/>
              <a:pathLst>
                <a:path w="291" h="1436">
                  <a:moveTo>
                    <a:pt x="0" y="0"/>
                  </a:moveTo>
                  <a:lnTo>
                    <a:pt x="0" y="1436"/>
                  </a:lnTo>
                  <a:lnTo>
                    <a:pt x="291" y="1436"/>
                  </a:lnTo>
                  <a:lnTo>
                    <a:pt x="291" y="291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2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en-US">
                <a:latin typeface="+mn-lt"/>
              </a:endParaRPr>
            </a:p>
          </p:txBody>
        </p:sp>
        <p:sp>
          <p:nvSpPr>
            <p:cNvPr id="89160" name="Freeform 59"/>
            <p:cNvSpPr>
              <a:spLocks/>
            </p:cNvSpPr>
            <p:nvPr/>
          </p:nvSpPr>
          <p:spPr bwMode="auto">
            <a:xfrm>
              <a:off x="3079" y="2888"/>
              <a:ext cx="291" cy="1436"/>
            </a:xfrm>
            <a:custGeom>
              <a:avLst/>
              <a:gdLst>
                <a:gd name="T0" fmla="*/ 0 w 291"/>
                <a:gd name="T1" fmla="*/ 0 h 1436"/>
                <a:gd name="T2" fmla="*/ 0 w 291"/>
                <a:gd name="T3" fmla="*/ 1436 h 1436"/>
                <a:gd name="T4" fmla="*/ 291 w 291"/>
                <a:gd name="T5" fmla="*/ 1436 h 1436"/>
                <a:gd name="T6" fmla="*/ 291 w 291"/>
                <a:gd name="T7" fmla="*/ 291 h 1436"/>
                <a:gd name="T8" fmla="*/ 0 w 291"/>
                <a:gd name="T9" fmla="*/ 0 h 1436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291" h="1436">
                  <a:moveTo>
                    <a:pt x="0" y="0"/>
                  </a:moveTo>
                  <a:lnTo>
                    <a:pt x="0" y="1436"/>
                  </a:lnTo>
                  <a:lnTo>
                    <a:pt x="291" y="1436"/>
                  </a:lnTo>
                  <a:lnTo>
                    <a:pt x="291" y="291"/>
                  </a:lnTo>
                  <a:lnTo>
                    <a:pt x="0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61" name="Freeform 60"/>
            <p:cNvSpPr>
              <a:spLocks/>
            </p:cNvSpPr>
            <p:nvPr/>
          </p:nvSpPr>
          <p:spPr bwMode="auto">
            <a:xfrm>
              <a:off x="2804" y="2888"/>
              <a:ext cx="566" cy="291"/>
            </a:xfrm>
            <a:custGeom>
              <a:avLst/>
              <a:gdLst>
                <a:gd name="T0" fmla="*/ 0 w 566"/>
                <a:gd name="T1" fmla="*/ 291 h 291"/>
                <a:gd name="T2" fmla="*/ 566 w 566"/>
                <a:gd name="T3" fmla="*/ 291 h 291"/>
                <a:gd name="T4" fmla="*/ 275 w 566"/>
                <a:gd name="T5" fmla="*/ 0 h 291"/>
                <a:gd name="T6" fmla="*/ 0 w 566"/>
                <a:gd name="T7" fmla="*/ 0 h 291"/>
                <a:gd name="T8" fmla="*/ 0 w 566"/>
                <a:gd name="T9" fmla="*/ 291 h 29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66" h="291">
                  <a:moveTo>
                    <a:pt x="0" y="291"/>
                  </a:moveTo>
                  <a:lnTo>
                    <a:pt x="566" y="291"/>
                  </a:lnTo>
                  <a:lnTo>
                    <a:pt x="275" y="0"/>
                  </a:lnTo>
                  <a:lnTo>
                    <a:pt x="0" y="0"/>
                  </a:lnTo>
                  <a:lnTo>
                    <a:pt x="0" y="291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62" name="Freeform 61"/>
            <p:cNvSpPr>
              <a:spLocks/>
            </p:cNvSpPr>
            <p:nvPr/>
          </p:nvSpPr>
          <p:spPr bwMode="auto">
            <a:xfrm>
              <a:off x="2804" y="2888"/>
              <a:ext cx="566" cy="291"/>
            </a:xfrm>
            <a:custGeom>
              <a:avLst/>
              <a:gdLst>
                <a:gd name="T0" fmla="*/ 0 w 566"/>
                <a:gd name="T1" fmla="*/ 291 h 291"/>
                <a:gd name="T2" fmla="*/ 566 w 566"/>
                <a:gd name="T3" fmla="*/ 291 h 291"/>
                <a:gd name="T4" fmla="*/ 275 w 566"/>
                <a:gd name="T5" fmla="*/ 0 h 291"/>
                <a:gd name="T6" fmla="*/ 0 w 566"/>
                <a:gd name="T7" fmla="*/ 0 h 291"/>
                <a:gd name="T8" fmla="*/ 0 w 566"/>
                <a:gd name="T9" fmla="*/ 291 h 291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566" h="291">
                  <a:moveTo>
                    <a:pt x="0" y="291"/>
                  </a:moveTo>
                  <a:lnTo>
                    <a:pt x="566" y="291"/>
                  </a:lnTo>
                  <a:lnTo>
                    <a:pt x="275" y="0"/>
                  </a:lnTo>
                  <a:lnTo>
                    <a:pt x="0" y="0"/>
                  </a:lnTo>
                  <a:lnTo>
                    <a:pt x="0" y="291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63" name="Freeform 62"/>
            <p:cNvSpPr>
              <a:spLocks/>
            </p:cNvSpPr>
            <p:nvPr/>
          </p:nvSpPr>
          <p:spPr bwMode="auto">
            <a:xfrm>
              <a:off x="2526" y="2749"/>
              <a:ext cx="314" cy="573"/>
            </a:xfrm>
            <a:custGeom>
              <a:avLst/>
              <a:gdLst>
                <a:gd name="T0" fmla="*/ 0 w 314"/>
                <a:gd name="T1" fmla="*/ 286 h 573"/>
                <a:gd name="T2" fmla="*/ 314 w 314"/>
                <a:gd name="T3" fmla="*/ 0 h 573"/>
                <a:gd name="T4" fmla="*/ 314 w 314"/>
                <a:gd name="T5" fmla="*/ 286 h 573"/>
                <a:gd name="T6" fmla="*/ 314 w 314"/>
                <a:gd name="T7" fmla="*/ 573 h 573"/>
                <a:gd name="T8" fmla="*/ 0 w 314"/>
                <a:gd name="T9" fmla="*/ 286 h 57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14" h="573">
                  <a:moveTo>
                    <a:pt x="0" y="286"/>
                  </a:moveTo>
                  <a:lnTo>
                    <a:pt x="314" y="0"/>
                  </a:lnTo>
                  <a:lnTo>
                    <a:pt x="314" y="286"/>
                  </a:lnTo>
                  <a:lnTo>
                    <a:pt x="314" y="573"/>
                  </a:lnTo>
                  <a:lnTo>
                    <a:pt x="0" y="286"/>
                  </a:lnTo>
                  <a:close/>
                </a:path>
              </a:pathLst>
            </a:custGeom>
            <a:solidFill>
              <a:srgbClr val="D3D2E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64" name="Freeform 63"/>
            <p:cNvSpPr>
              <a:spLocks/>
            </p:cNvSpPr>
            <p:nvPr/>
          </p:nvSpPr>
          <p:spPr bwMode="auto">
            <a:xfrm>
              <a:off x="2526" y="2749"/>
              <a:ext cx="314" cy="573"/>
            </a:xfrm>
            <a:custGeom>
              <a:avLst/>
              <a:gdLst>
                <a:gd name="T0" fmla="*/ 0 w 314"/>
                <a:gd name="T1" fmla="*/ 286 h 573"/>
                <a:gd name="T2" fmla="*/ 314 w 314"/>
                <a:gd name="T3" fmla="*/ 0 h 573"/>
                <a:gd name="T4" fmla="*/ 314 w 314"/>
                <a:gd name="T5" fmla="*/ 286 h 573"/>
                <a:gd name="T6" fmla="*/ 314 w 314"/>
                <a:gd name="T7" fmla="*/ 573 h 573"/>
                <a:gd name="T8" fmla="*/ 0 w 314"/>
                <a:gd name="T9" fmla="*/ 286 h 573"/>
                <a:gd name="T10" fmla="*/ 0 60000 65536"/>
                <a:gd name="T11" fmla="*/ 0 60000 65536"/>
                <a:gd name="T12" fmla="*/ 0 60000 65536"/>
                <a:gd name="T13" fmla="*/ 0 60000 65536"/>
                <a:gd name="T14" fmla="*/ 0 60000 65536"/>
              </a:gdLst>
              <a:ahLst/>
              <a:cxnLst>
                <a:cxn ang="T10">
                  <a:pos x="T0" y="T1"/>
                </a:cxn>
                <a:cxn ang="T11">
                  <a:pos x="T2" y="T3"/>
                </a:cxn>
                <a:cxn ang="T12">
                  <a:pos x="T4" y="T5"/>
                </a:cxn>
                <a:cxn ang="T13">
                  <a:pos x="T6" y="T7"/>
                </a:cxn>
                <a:cxn ang="T14">
                  <a:pos x="T8" y="T9"/>
                </a:cxn>
              </a:cxnLst>
              <a:rect l="0" t="0" r="r" b="b"/>
              <a:pathLst>
                <a:path w="314" h="573">
                  <a:moveTo>
                    <a:pt x="0" y="286"/>
                  </a:moveTo>
                  <a:lnTo>
                    <a:pt x="314" y="0"/>
                  </a:lnTo>
                  <a:lnTo>
                    <a:pt x="314" y="286"/>
                  </a:lnTo>
                  <a:lnTo>
                    <a:pt x="314" y="573"/>
                  </a:lnTo>
                  <a:lnTo>
                    <a:pt x="0" y="286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65" name="Freeform 64"/>
            <p:cNvSpPr>
              <a:spLocks noEditPoints="1"/>
            </p:cNvSpPr>
            <p:nvPr/>
          </p:nvSpPr>
          <p:spPr bwMode="auto">
            <a:xfrm>
              <a:off x="2526" y="2749"/>
              <a:ext cx="314" cy="573"/>
            </a:xfrm>
            <a:custGeom>
              <a:avLst/>
              <a:gdLst>
                <a:gd name="T0" fmla="*/ 0 w 314"/>
                <a:gd name="T1" fmla="*/ 286 h 573"/>
                <a:gd name="T2" fmla="*/ 314 w 314"/>
                <a:gd name="T3" fmla="*/ 573 h 573"/>
                <a:gd name="T4" fmla="*/ 314 w 314"/>
                <a:gd name="T5" fmla="*/ 573 h 573"/>
                <a:gd name="T6" fmla="*/ 0 w 314"/>
                <a:gd name="T7" fmla="*/ 286 h 573"/>
                <a:gd name="T8" fmla="*/ 314 w 314"/>
                <a:gd name="T9" fmla="*/ 0 h 573"/>
                <a:gd name="T10" fmla="*/ 0 w 314"/>
                <a:gd name="T11" fmla="*/ 286 h 573"/>
                <a:gd name="T12" fmla="*/ 314 w 314"/>
                <a:gd name="T13" fmla="*/ 0 h 573"/>
                <a:gd name="T14" fmla="*/ 314 w 314"/>
                <a:gd name="T15" fmla="*/ 0 h 57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14" h="573">
                  <a:moveTo>
                    <a:pt x="0" y="286"/>
                  </a:moveTo>
                  <a:lnTo>
                    <a:pt x="314" y="573"/>
                  </a:lnTo>
                  <a:lnTo>
                    <a:pt x="0" y="286"/>
                  </a:lnTo>
                  <a:close/>
                  <a:moveTo>
                    <a:pt x="314" y="0"/>
                  </a:moveTo>
                  <a:lnTo>
                    <a:pt x="0" y="286"/>
                  </a:lnTo>
                  <a:lnTo>
                    <a:pt x="314" y="0"/>
                  </a:lnTo>
                  <a:close/>
                </a:path>
              </a:pathLst>
            </a:custGeom>
            <a:solidFill>
              <a:srgbClr val="F2F1F6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66" name="Freeform 65"/>
            <p:cNvSpPr>
              <a:spLocks noEditPoints="1"/>
            </p:cNvSpPr>
            <p:nvPr/>
          </p:nvSpPr>
          <p:spPr bwMode="auto">
            <a:xfrm>
              <a:off x="2526" y="2749"/>
              <a:ext cx="314" cy="573"/>
            </a:xfrm>
            <a:custGeom>
              <a:avLst/>
              <a:gdLst>
                <a:gd name="T0" fmla="*/ 0 w 314"/>
                <a:gd name="T1" fmla="*/ 286 h 573"/>
                <a:gd name="T2" fmla="*/ 314 w 314"/>
                <a:gd name="T3" fmla="*/ 573 h 573"/>
                <a:gd name="T4" fmla="*/ 314 w 314"/>
                <a:gd name="T5" fmla="*/ 573 h 573"/>
                <a:gd name="T6" fmla="*/ 0 w 314"/>
                <a:gd name="T7" fmla="*/ 286 h 573"/>
                <a:gd name="T8" fmla="*/ 314 w 314"/>
                <a:gd name="T9" fmla="*/ 0 h 573"/>
                <a:gd name="T10" fmla="*/ 0 w 314"/>
                <a:gd name="T11" fmla="*/ 286 h 573"/>
                <a:gd name="T12" fmla="*/ 314 w 314"/>
                <a:gd name="T13" fmla="*/ 0 h 573"/>
                <a:gd name="T14" fmla="*/ 314 w 314"/>
                <a:gd name="T15" fmla="*/ 0 h 57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14" h="573">
                  <a:moveTo>
                    <a:pt x="0" y="286"/>
                  </a:moveTo>
                  <a:lnTo>
                    <a:pt x="314" y="573"/>
                  </a:lnTo>
                  <a:lnTo>
                    <a:pt x="0" y="286"/>
                  </a:lnTo>
                  <a:moveTo>
                    <a:pt x="314" y="0"/>
                  </a:moveTo>
                  <a:lnTo>
                    <a:pt x="0" y="286"/>
                  </a:lnTo>
                  <a:lnTo>
                    <a:pt x="31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67" name="Freeform 66"/>
            <p:cNvSpPr>
              <a:spLocks/>
            </p:cNvSpPr>
            <p:nvPr/>
          </p:nvSpPr>
          <p:spPr bwMode="auto">
            <a:xfrm>
              <a:off x="2840" y="2888"/>
              <a:ext cx="530" cy="291"/>
            </a:xfrm>
            <a:custGeom>
              <a:avLst/>
              <a:gdLst>
                <a:gd name="T0" fmla="*/ 239 w 530"/>
                <a:gd name="T1" fmla="*/ 0 h 291"/>
                <a:gd name="T2" fmla="*/ 0 w 530"/>
                <a:gd name="T3" fmla="*/ 0 h 291"/>
                <a:gd name="T4" fmla="*/ 0 w 530"/>
                <a:gd name="T5" fmla="*/ 147 h 291"/>
                <a:gd name="T6" fmla="*/ 0 w 530"/>
                <a:gd name="T7" fmla="*/ 291 h 291"/>
                <a:gd name="T8" fmla="*/ 530 w 530"/>
                <a:gd name="T9" fmla="*/ 291 h 291"/>
                <a:gd name="T10" fmla="*/ 239 w 530"/>
                <a:gd name="T11" fmla="*/ 0 h 291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30" h="291">
                  <a:moveTo>
                    <a:pt x="239" y="0"/>
                  </a:moveTo>
                  <a:lnTo>
                    <a:pt x="0" y="0"/>
                  </a:lnTo>
                  <a:lnTo>
                    <a:pt x="0" y="147"/>
                  </a:lnTo>
                  <a:lnTo>
                    <a:pt x="0" y="291"/>
                  </a:lnTo>
                  <a:lnTo>
                    <a:pt x="530" y="291"/>
                  </a:lnTo>
                  <a:lnTo>
                    <a:pt x="239" y="0"/>
                  </a:lnTo>
                  <a:close/>
                </a:path>
              </a:pathLst>
            </a:cu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68" name="Freeform 67"/>
            <p:cNvSpPr>
              <a:spLocks/>
            </p:cNvSpPr>
            <p:nvPr/>
          </p:nvSpPr>
          <p:spPr bwMode="auto">
            <a:xfrm>
              <a:off x="2840" y="2888"/>
              <a:ext cx="530" cy="291"/>
            </a:xfrm>
            <a:custGeom>
              <a:avLst/>
              <a:gdLst>
                <a:gd name="T0" fmla="*/ 239 w 530"/>
                <a:gd name="T1" fmla="*/ 0 h 291"/>
                <a:gd name="T2" fmla="*/ 0 w 530"/>
                <a:gd name="T3" fmla="*/ 0 h 291"/>
                <a:gd name="T4" fmla="*/ 0 w 530"/>
                <a:gd name="T5" fmla="*/ 147 h 291"/>
                <a:gd name="T6" fmla="*/ 0 w 530"/>
                <a:gd name="T7" fmla="*/ 291 h 291"/>
                <a:gd name="T8" fmla="*/ 530 w 530"/>
                <a:gd name="T9" fmla="*/ 291 h 291"/>
                <a:gd name="T10" fmla="*/ 239 w 530"/>
                <a:gd name="T11" fmla="*/ 0 h 291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530" h="291">
                  <a:moveTo>
                    <a:pt x="239" y="0"/>
                  </a:moveTo>
                  <a:lnTo>
                    <a:pt x="0" y="0"/>
                  </a:lnTo>
                  <a:lnTo>
                    <a:pt x="0" y="147"/>
                  </a:lnTo>
                  <a:lnTo>
                    <a:pt x="0" y="291"/>
                  </a:lnTo>
                  <a:lnTo>
                    <a:pt x="530" y="291"/>
                  </a:lnTo>
                  <a:lnTo>
                    <a:pt x="239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69" name="Freeform 68"/>
            <p:cNvSpPr>
              <a:spLocks/>
            </p:cNvSpPr>
            <p:nvPr/>
          </p:nvSpPr>
          <p:spPr bwMode="auto">
            <a:xfrm>
              <a:off x="2526" y="2749"/>
              <a:ext cx="314" cy="573"/>
            </a:xfrm>
            <a:custGeom>
              <a:avLst/>
              <a:gdLst>
                <a:gd name="T0" fmla="*/ 314 w 314"/>
                <a:gd name="T1" fmla="*/ 0 h 573"/>
                <a:gd name="T2" fmla="*/ 0 w 314"/>
                <a:gd name="T3" fmla="*/ 286 h 573"/>
                <a:gd name="T4" fmla="*/ 314 w 314"/>
                <a:gd name="T5" fmla="*/ 573 h 573"/>
                <a:gd name="T6" fmla="*/ 314 w 314"/>
                <a:gd name="T7" fmla="*/ 430 h 573"/>
                <a:gd name="T8" fmla="*/ 314 w 314"/>
                <a:gd name="T9" fmla="*/ 286 h 573"/>
                <a:gd name="T10" fmla="*/ 314 w 314"/>
                <a:gd name="T11" fmla="*/ 139 h 573"/>
                <a:gd name="T12" fmla="*/ 314 w 314"/>
                <a:gd name="T13" fmla="*/ 139 h 573"/>
                <a:gd name="T14" fmla="*/ 314 w 314"/>
                <a:gd name="T15" fmla="*/ 0 h 57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14" h="573">
                  <a:moveTo>
                    <a:pt x="314" y="0"/>
                  </a:moveTo>
                  <a:lnTo>
                    <a:pt x="0" y="286"/>
                  </a:lnTo>
                  <a:lnTo>
                    <a:pt x="314" y="573"/>
                  </a:lnTo>
                  <a:lnTo>
                    <a:pt x="314" y="430"/>
                  </a:lnTo>
                  <a:lnTo>
                    <a:pt x="314" y="286"/>
                  </a:lnTo>
                  <a:lnTo>
                    <a:pt x="314" y="139"/>
                  </a:lnTo>
                  <a:lnTo>
                    <a:pt x="314" y="0"/>
                  </a:lnTo>
                  <a:close/>
                </a:path>
              </a:pathLst>
            </a:custGeom>
            <a:solidFill>
              <a:schemeClr val="bg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70" name="Freeform 69"/>
            <p:cNvSpPr>
              <a:spLocks/>
            </p:cNvSpPr>
            <p:nvPr/>
          </p:nvSpPr>
          <p:spPr bwMode="auto">
            <a:xfrm>
              <a:off x="2526" y="2749"/>
              <a:ext cx="314" cy="573"/>
            </a:xfrm>
            <a:custGeom>
              <a:avLst/>
              <a:gdLst>
                <a:gd name="T0" fmla="*/ 314 w 314"/>
                <a:gd name="T1" fmla="*/ 0 h 573"/>
                <a:gd name="T2" fmla="*/ 0 w 314"/>
                <a:gd name="T3" fmla="*/ 286 h 573"/>
                <a:gd name="T4" fmla="*/ 314 w 314"/>
                <a:gd name="T5" fmla="*/ 573 h 573"/>
                <a:gd name="T6" fmla="*/ 314 w 314"/>
                <a:gd name="T7" fmla="*/ 430 h 573"/>
                <a:gd name="T8" fmla="*/ 314 w 314"/>
                <a:gd name="T9" fmla="*/ 286 h 573"/>
                <a:gd name="T10" fmla="*/ 314 w 314"/>
                <a:gd name="T11" fmla="*/ 139 h 573"/>
                <a:gd name="T12" fmla="*/ 314 w 314"/>
                <a:gd name="T13" fmla="*/ 139 h 573"/>
                <a:gd name="T14" fmla="*/ 314 w 314"/>
                <a:gd name="T15" fmla="*/ 0 h 573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314" h="573">
                  <a:moveTo>
                    <a:pt x="314" y="0"/>
                  </a:moveTo>
                  <a:lnTo>
                    <a:pt x="0" y="286"/>
                  </a:lnTo>
                  <a:lnTo>
                    <a:pt x="314" y="573"/>
                  </a:lnTo>
                  <a:lnTo>
                    <a:pt x="314" y="430"/>
                  </a:lnTo>
                  <a:lnTo>
                    <a:pt x="314" y="286"/>
                  </a:lnTo>
                  <a:lnTo>
                    <a:pt x="314" y="139"/>
                  </a:lnTo>
                  <a:lnTo>
                    <a:pt x="314" y="0"/>
                  </a:lnTo>
                </a:path>
              </a:pathLst>
            </a:cu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89096" name="Group 4"/>
          <p:cNvGrpSpPr>
            <a:grpSpLocks noChangeAspect="1"/>
          </p:cNvGrpSpPr>
          <p:nvPr/>
        </p:nvGrpSpPr>
        <p:grpSpPr bwMode="auto">
          <a:xfrm>
            <a:off x="8366125" y="3436938"/>
            <a:ext cx="539750" cy="1146175"/>
            <a:chOff x="5303" y="1589"/>
            <a:chExt cx="515" cy="1094"/>
          </a:xfrm>
        </p:grpSpPr>
        <p:sp>
          <p:nvSpPr>
            <p:cNvPr id="72" name="Oval 5"/>
            <p:cNvSpPr>
              <a:spLocks noChangeArrowheads="1"/>
            </p:cNvSpPr>
            <p:nvPr/>
          </p:nvSpPr>
          <p:spPr bwMode="auto">
            <a:xfrm>
              <a:off x="5303" y="1589"/>
              <a:ext cx="515" cy="511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3" name="Freeform 6"/>
            <p:cNvSpPr>
              <a:spLocks/>
            </p:cNvSpPr>
            <p:nvPr/>
          </p:nvSpPr>
          <p:spPr bwMode="auto">
            <a:xfrm>
              <a:off x="5480" y="2050"/>
              <a:ext cx="161" cy="633"/>
            </a:xfrm>
            <a:custGeom>
              <a:avLst/>
              <a:gdLst>
                <a:gd name="T0" fmla="*/ 67 w 67"/>
                <a:gd name="T1" fmla="*/ 0 h 266"/>
                <a:gd name="T2" fmla="*/ 67 w 67"/>
                <a:gd name="T3" fmla="*/ 233 h 266"/>
                <a:gd name="T4" fmla="*/ 34 w 67"/>
                <a:gd name="T5" fmla="*/ 266 h 266"/>
                <a:gd name="T6" fmla="*/ 34 w 67"/>
                <a:gd name="T7" fmla="*/ 266 h 266"/>
                <a:gd name="T8" fmla="*/ 0 w 67"/>
                <a:gd name="T9" fmla="*/ 233 h 266"/>
                <a:gd name="T10" fmla="*/ 0 w 67"/>
                <a:gd name="T11" fmla="*/ 0 h 266"/>
                <a:gd name="T12" fmla="*/ 67 w 67"/>
                <a:gd name="T13" fmla="*/ 0 h 2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</a:cxnLst>
              <a:rect l="0" t="0" r="r" b="b"/>
              <a:pathLst>
                <a:path w="67" h="266">
                  <a:moveTo>
                    <a:pt x="67" y="0"/>
                  </a:moveTo>
                  <a:cubicBezTo>
                    <a:pt x="67" y="233"/>
                    <a:pt x="67" y="233"/>
                    <a:pt x="67" y="233"/>
                  </a:cubicBezTo>
                  <a:cubicBezTo>
                    <a:pt x="67" y="251"/>
                    <a:pt x="52" y="266"/>
                    <a:pt x="34" y="266"/>
                  </a:cubicBezTo>
                  <a:cubicBezTo>
                    <a:pt x="34" y="266"/>
                    <a:pt x="34" y="266"/>
                    <a:pt x="34" y="266"/>
                  </a:cubicBezTo>
                  <a:cubicBezTo>
                    <a:pt x="15" y="266"/>
                    <a:pt x="0" y="251"/>
                    <a:pt x="0" y="233"/>
                  </a:cubicBezTo>
                  <a:cubicBezTo>
                    <a:pt x="0" y="0"/>
                    <a:pt x="0" y="0"/>
                    <a:pt x="0" y="0"/>
                  </a:cubicBezTo>
                  <a:lnTo>
                    <a:pt x="67" y="0"/>
                  </a:ln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9120" name="Oval 7"/>
            <p:cNvSpPr>
              <a:spLocks noChangeArrowheads="1"/>
            </p:cNvSpPr>
            <p:nvPr/>
          </p:nvSpPr>
          <p:spPr bwMode="auto">
            <a:xfrm>
              <a:off x="5416" y="1704"/>
              <a:ext cx="289" cy="285"/>
            </a:xfrm>
            <a:prstGeom prst="ellipse">
              <a:avLst/>
            </a:prstGeom>
            <a:solidFill>
              <a:srgbClr val="EEEEE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eaLnBrk="1" hangingPunct="1"/>
              <a:endParaRPr lang="zh-CN" altLang="zh-CN"/>
            </a:p>
          </p:txBody>
        </p:sp>
        <p:sp>
          <p:nvSpPr>
            <p:cNvPr id="75" name="Freeform 8"/>
            <p:cNvSpPr>
              <a:spLocks/>
            </p:cNvSpPr>
            <p:nvPr/>
          </p:nvSpPr>
          <p:spPr bwMode="auto">
            <a:xfrm>
              <a:off x="5548" y="2416"/>
              <a:ext cx="220" cy="159"/>
            </a:xfrm>
            <a:custGeom>
              <a:avLst/>
              <a:gdLst>
                <a:gd name="T0" fmla="*/ 20 w 92"/>
                <a:gd name="T1" fmla="*/ 0 h 67"/>
                <a:gd name="T2" fmla="*/ 71 w 92"/>
                <a:gd name="T3" fmla="*/ 0 h 67"/>
                <a:gd name="T4" fmla="*/ 92 w 92"/>
                <a:gd name="T5" fmla="*/ 21 h 67"/>
                <a:gd name="T6" fmla="*/ 92 w 92"/>
                <a:gd name="T7" fmla="*/ 46 h 67"/>
                <a:gd name="T8" fmla="*/ 71 w 92"/>
                <a:gd name="T9" fmla="*/ 67 h 67"/>
                <a:gd name="T10" fmla="*/ 20 w 92"/>
                <a:gd name="T11" fmla="*/ 67 h 67"/>
                <a:gd name="T12" fmla="*/ 0 w 92"/>
                <a:gd name="T13" fmla="*/ 46 h 67"/>
                <a:gd name="T14" fmla="*/ 0 w 92"/>
                <a:gd name="T15" fmla="*/ 21 h 67"/>
                <a:gd name="T16" fmla="*/ 20 w 92"/>
                <a:gd name="T17" fmla="*/ 0 h 6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2" h="67">
                  <a:moveTo>
                    <a:pt x="20" y="0"/>
                  </a:moveTo>
                  <a:cubicBezTo>
                    <a:pt x="71" y="0"/>
                    <a:pt x="71" y="0"/>
                    <a:pt x="71" y="0"/>
                  </a:cubicBezTo>
                  <a:cubicBezTo>
                    <a:pt x="83" y="0"/>
                    <a:pt x="92" y="10"/>
                    <a:pt x="92" y="21"/>
                  </a:cubicBezTo>
                  <a:cubicBezTo>
                    <a:pt x="92" y="46"/>
                    <a:pt x="92" y="46"/>
                    <a:pt x="92" y="46"/>
                  </a:cubicBezTo>
                  <a:cubicBezTo>
                    <a:pt x="92" y="57"/>
                    <a:pt x="83" y="67"/>
                    <a:pt x="71" y="67"/>
                  </a:cubicBezTo>
                  <a:cubicBezTo>
                    <a:pt x="20" y="67"/>
                    <a:pt x="20" y="67"/>
                    <a:pt x="20" y="67"/>
                  </a:cubicBezTo>
                  <a:cubicBezTo>
                    <a:pt x="9" y="67"/>
                    <a:pt x="0" y="57"/>
                    <a:pt x="0" y="46"/>
                  </a:cubicBezTo>
                  <a:cubicBezTo>
                    <a:pt x="0" y="21"/>
                    <a:pt x="0" y="21"/>
                    <a:pt x="0" y="21"/>
                  </a:cubicBezTo>
                  <a:cubicBezTo>
                    <a:pt x="0" y="10"/>
                    <a:pt x="9" y="0"/>
                    <a:pt x="20" y="0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6" name="Freeform 9"/>
            <p:cNvSpPr>
              <a:spLocks/>
            </p:cNvSpPr>
            <p:nvPr/>
          </p:nvSpPr>
          <p:spPr bwMode="auto">
            <a:xfrm>
              <a:off x="5548" y="2233"/>
              <a:ext cx="220" cy="158"/>
            </a:xfrm>
            <a:custGeom>
              <a:avLst/>
              <a:gdLst>
                <a:gd name="T0" fmla="*/ 20 w 92"/>
                <a:gd name="T1" fmla="*/ 0 h 66"/>
                <a:gd name="T2" fmla="*/ 71 w 92"/>
                <a:gd name="T3" fmla="*/ 0 h 66"/>
                <a:gd name="T4" fmla="*/ 92 w 92"/>
                <a:gd name="T5" fmla="*/ 20 h 66"/>
                <a:gd name="T6" fmla="*/ 92 w 92"/>
                <a:gd name="T7" fmla="*/ 46 h 66"/>
                <a:gd name="T8" fmla="*/ 71 w 92"/>
                <a:gd name="T9" fmla="*/ 66 h 66"/>
                <a:gd name="T10" fmla="*/ 20 w 92"/>
                <a:gd name="T11" fmla="*/ 66 h 66"/>
                <a:gd name="T12" fmla="*/ 0 w 92"/>
                <a:gd name="T13" fmla="*/ 46 h 66"/>
                <a:gd name="T14" fmla="*/ 0 w 92"/>
                <a:gd name="T15" fmla="*/ 20 h 66"/>
                <a:gd name="T16" fmla="*/ 20 w 92"/>
                <a:gd name="T17" fmla="*/ 0 h 6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</a:cxnLst>
              <a:rect l="0" t="0" r="r" b="b"/>
              <a:pathLst>
                <a:path w="92" h="66">
                  <a:moveTo>
                    <a:pt x="20" y="0"/>
                  </a:moveTo>
                  <a:cubicBezTo>
                    <a:pt x="71" y="0"/>
                    <a:pt x="71" y="0"/>
                    <a:pt x="71" y="0"/>
                  </a:cubicBezTo>
                  <a:cubicBezTo>
                    <a:pt x="83" y="0"/>
                    <a:pt x="92" y="9"/>
                    <a:pt x="92" y="20"/>
                  </a:cubicBezTo>
                  <a:cubicBezTo>
                    <a:pt x="92" y="46"/>
                    <a:pt x="92" y="46"/>
                    <a:pt x="92" y="46"/>
                  </a:cubicBezTo>
                  <a:cubicBezTo>
                    <a:pt x="92" y="57"/>
                    <a:pt x="83" y="66"/>
                    <a:pt x="71" y="66"/>
                  </a:cubicBezTo>
                  <a:cubicBezTo>
                    <a:pt x="20" y="66"/>
                    <a:pt x="20" y="66"/>
                    <a:pt x="20" y="66"/>
                  </a:cubicBezTo>
                  <a:cubicBezTo>
                    <a:pt x="9" y="66"/>
                    <a:pt x="0" y="57"/>
                    <a:pt x="0" y="46"/>
                  </a:cubicBezTo>
                  <a:cubicBezTo>
                    <a:pt x="0" y="20"/>
                    <a:pt x="0" y="20"/>
                    <a:pt x="0" y="20"/>
                  </a:cubicBezTo>
                  <a:cubicBezTo>
                    <a:pt x="0" y="9"/>
                    <a:pt x="9" y="0"/>
                    <a:pt x="20" y="0"/>
                  </a:cubicBezTo>
                  <a:close/>
                </a:path>
              </a:pathLst>
            </a:custGeom>
            <a:solidFill>
              <a:schemeClr val="accent1">
                <a:lumMod val="75000"/>
              </a:scheme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grpSp>
        <p:nvGrpSpPr>
          <p:cNvPr id="77" name="Group 12"/>
          <p:cNvGrpSpPr>
            <a:grpSpLocks noChangeAspect="1"/>
          </p:cNvGrpSpPr>
          <p:nvPr/>
        </p:nvGrpSpPr>
        <p:grpSpPr bwMode="auto">
          <a:xfrm>
            <a:off x="7961613" y="1874803"/>
            <a:ext cx="1091053" cy="913373"/>
            <a:chOff x="4757" y="734"/>
            <a:chExt cx="1136" cy="951"/>
          </a:xfrm>
          <a:solidFill>
            <a:schemeClr val="accent3"/>
          </a:solidFill>
        </p:grpSpPr>
        <p:sp>
          <p:nvSpPr>
            <p:cNvPr id="78" name="Freeform 13"/>
            <p:cNvSpPr>
              <a:spLocks noEditPoints="1"/>
            </p:cNvSpPr>
            <p:nvPr/>
          </p:nvSpPr>
          <p:spPr bwMode="auto">
            <a:xfrm>
              <a:off x="4757" y="872"/>
              <a:ext cx="689" cy="689"/>
            </a:xfrm>
            <a:custGeom>
              <a:avLst/>
              <a:gdLst>
                <a:gd name="T0" fmla="*/ 145 w 290"/>
                <a:gd name="T1" fmla="*/ 290 h 290"/>
                <a:gd name="T2" fmla="*/ 168 w 290"/>
                <a:gd name="T3" fmla="*/ 290 h 290"/>
                <a:gd name="T4" fmla="*/ 168 w 290"/>
                <a:gd name="T5" fmla="*/ 268 h 290"/>
                <a:gd name="T6" fmla="*/ 216 w 290"/>
                <a:gd name="T7" fmla="*/ 249 h 290"/>
                <a:gd name="T8" fmla="*/ 231 w 290"/>
                <a:gd name="T9" fmla="*/ 264 h 290"/>
                <a:gd name="T10" fmla="*/ 264 w 290"/>
                <a:gd name="T11" fmla="*/ 232 h 290"/>
                <a:gd name="T12" fmla="*/ 248 w 290"/>
                <a:gd name="T13" fmla="*/ 216 h 290"/>
                <a:gd name="T14" fmla="*/ 268 w 290"/>
                <a:gd name="T15" fmla="*/ 168 h 290"/>
                <a:gd name="T16" fmla="*/ 290 w 290"/>
                <a:gd name="T17" fmla="*/ 168 h 290"/>
                <a:gd name="T18" fmla="*/ 290 w 290"/>
                <a:gd name="T19" fmla="*/ 122 h 290"/>
                <a:gd name="T20" fmla="*/ 268 w 290"/>
                <a:gd name="T21" fmla="*/ 122 h 290"/>
                <a:gd name="T22" fmla="*/ 248 w 290"/>
                <a:gd name="T23" fmla="*/ 74 h 290"/>
                <a:gd name="T24" fmla="*/ 264 w 290"/>
                <a:gd name="T25" fmla="*/ 59 h 290"/>
                <a:gd name="T26" fmla="*/ 231 w 290"/>
                <a:gd name="T27" fmla="*/ 27 h 290"/>
                <a:gd name="T28" fmla="*/ 216 w 290"/>
                <a:gd name="T29" fmla="*/ 42 h 290"/>
                <a:gd name="T30" fmla="*/ 168 w 290"/>
                <a:gd name="T31" fmla="*/ 22 h 290"/>
                <a:gd name="T32" fmla="*/ 168 w 290"/>
                <a:gd name="T33" fmla="*/ 0 h 290"/>
                <a:gd name="T34" fmla="*/ 145 w 290"/>
                <a:gd name="T35" fmla="*/ 0 h 290"/>
                <a:gd name="T36" fmla="*/ 145 w 290"/>
                <a:gd name="T37" fmla="*/ 53 h 290"/>
                <a:gd name="T38" fmla="*/ 237 w 290"/>
                <a:gd name="T39" fmla="*/ 145 h 290"/>
                <a:gd name="T40" fmla="*/ 145 w 290"/>
                <a:gd name="T41" fmla="*/ 238 h 290"/>
                <a:gd name="T42" fmla="*/ 145 w 290"/>
                <a:gd name="T43" fmla="*/ 290 h 290"/>
                <a:gd name="T44" fmla="*/ 42 w 290"/>
                <a:gd name="T45" fmla="*/ 216 h 290"/>
                <a:gd name="T46" fmla="*/ 26 w 290"/>
                <a:gd name="T47" fmla="*/ 232 h 290"/>
                <a:gd name="T48" fmla="*/ 59 w 290"/>
                <a:gd name="T49" fmla="*/ 264 h 290"/>
                <a:gd name="T50" fmla="*/ 74 w 290"/>
                <a:gd name="T51" fmla="*/ 249 h 290"/>
                <a:gd name="T52" fmla="*/ 122 w 290"/>
                <a:gd name="T53" fmla="*/ 268 h 290"/>
                <a:gd name="T54" fmla="*/ 122 w 290"/>
                <a:gd name="T55" fmla="*/ 290 h 290"/>
                <a:gd name="T56" fmla="*/ 145 w 290"/>
                <a:gd name="T57" fmla="*/ 290 h 290"/>
                <a:gd name="T58" fmla="*/ 145 w 290"/>
                <a:gd name="T59" fmla="*/ 238 h 290"/>
                <a:gd name="T60" fmla="*/ 145 w 290"/>
                <a:gd name="T61" fmla="*/ 238 h 290"/>
                <a:gd name="T62" fmla="*/ 52 w 290"/>
                <a:gd name="T63" fmla="*/ 145 h 290"/>
                <a:gd name="T64" fmla="*/ 145 w 290"/>
                <a:gd name="T65" fmla="*/ 53 h 290"/>
                <a:gd name="T66" fmla="*/ 145 w 290"/>
                <a:gd name="T67" fmla="*/ 53 h 290"/>
                <a:gd name="T68" fmla="*/ 145 w 290"/>
                <a:gd name="T69" fmla="*/ 53 h 290"/>
                <a:gd name="T70" fmla="*/ 145 w 290"/>
                <a:gd name="T71" fmla="*/ 0 h 290"/>
                <a:gd name="T72" fmla="*/ 122 w 290"/>
                <a:gd name="T73" fmla="*/ 0 h 290"/>
                <a:gd name="T74" fmla="*/ 122 w 290"/>
                <a:gd name="T75" fmla="*/ 22 h 290"/>
                <a:gd name="T76" fmla="*/ 74 w 290"/>
                <a:gd name="T77" fmla="*/ 42 h 290"/>
                <a:gd name="T78" fmla="*/ 59 w 290"/>
                <a:gd name="T79" fmla="*/ 27 h 290"/>
                <a:gd name="T80" fmla="*/ 26 w 290"/>
                <a:gd name="T81" fmla="*/ 59 h 290"/>
                <a:gd name="T82" fmla="*/ 42 w 290"/>
                <a:gd name="T83" fmla="*/ 74 h 290"/>
                <a:gd name="T84" fmla="*/ 22 w 290"/>
                <a:gd name="T85" fmla="*/ 122 h 290"/>
                <a:gd name="T86" fmla="*/ 0 w 290"/>
                <a:gd name="T87" fmla="*/ 122 h 290"/>
                <a:gd name="T88" fmla="*/ 0 w 290"/>
                <a:gd name="T89" fmla="*/ 168 h 290"/>
                <a:gd name="T90" fmla="*/ 22 w 290"/>
                <a:gd name="T91" fmla="*/ 168 h 290"/>
                <a:gd name="T92" fmla="*/ 42 w 290"/>
                <a:gd name="T93" fmla="*/ 216 h 29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</a:cxnLst>
              <a:rect l="0" t="0" r="r" b="b"/>
              <a:pathLst>
                <a:path w="290" h="290">
                  <a:moveTo>
                    <a:pt x="145" y="290"/>
                  </a:moveTo>
                  <a:cubicBezTo>
                    <a:pt x="168" y="290"/>
                    <a:pt x="168" y="290"/>
                    <a:pt x="168" y="290"/>
                  </a:cubicBezTo>
                  <a:cubicBezTo>
                    <a:pt x="168" y="268"/>
                    <a:pt x="168" y="268"/>
                    <a:pt x="168" y="268"/>
                  </a:cubicBezTo>
                  <a:cubicBezTo>
                    <a:pt x="185" y="265"/>
                    <a:pt x="202" y="258"/>
                    <a:pt x="216" y="249"/>
                  </a:cubicBezTo>
                  <a:cubicBezTo>
                    <a:pt x="231" y="264"/>
                    <a:pt x="231" y="264"/>
                    <a:pt x="231" y="264"/>
                  </a:cubicBezTo>
                  <a:cubicBezTo>
                    <a:pt x="264" y="232"/>
                    <a:pt x="264" y="232"/>
                    <a:pt x="264" y="232"/>
                  </a:cubicBezTo>
                  <a:cubicBezTo>
                    <a:pt x="248" y="216"/>
                    <a:pt x="248" y="216"/>
                    <a:pt x="248" y="216"/>
                  </a:cubicBezTo>
                  <a:cubicBezTo>
                    <a:pt x="258" y="202"/>
                    <a:pt x="265" y="186"/>
                    <a:pt x="268" y="168"/>
                  </a:cubicBezTo>
                  <a:cubicBezTo>
                    <a:pt x="290" y="168"/>
                    <a:pt x="290" y="168"/>
                    <a:pt x="290" y="168"/>
                  </a:cubicBezTo>
                  <a:cubicBezTo>
                    <a:pt x="290" y="122"/>
                    <a:pt x="290" y="122"/>
                    <a:pt x="290" y="122"/>
                  </a:cubicBezTo>
                  <a:cubicBezTo>
                    <a:pt x="268" y="122"/>
                    <a:pt x="268" y="122"/>
                    <a:pt x="268" y="122"/>
                  </a:cubicBezTo>
                  <a:cubicBezTo>
                    <a:pt x="265" y="105"/>
                    <a:pt x="258" y="89"/>
                    <a:pt x="248" y="74"/>
                  </a:cubicBezTo>
                  <a:cubicBezTo>
                    <a:pt x="264" y="59"/>
                    <a:pt x="264" y="59"/>
                    <a:pt x="264" y="59"/>
                  </a:cubicBezTo>
                  <a:cubicBezTo>
                    <a:pt x="231" y="27"/>
                    <a:pt x="231" y="27"/>
                    <a:pt x="231" y="27"/>
                  </a:cubicBezTo>
                  <a:cubicBezTo>
                    <a:pt x="216" y="42"/>
                    <a:pt x="216" y="42"/>
                    <a:pt x="216" y="42"/>
                  </a:cubicBezTo>
                  <a:cubicBezTo>
                    <a:pt x="202" y="32"/>
                    <a:pt x="185" y="25"/>
                    <a:pt x="168" y="22"/>
                  </a:cubicBezTo>
                  <a:cubicBezTo>
                    <a:pt x="168" y="0"/>
                    <a:pt x="168" y="0"/>
                    <a:pt x="168" y="0"/>
                  </a:cubicBezTo>
                  <a:cubicBezTo>
                    <a:pt x="145" y="0"/>
                    <a:pt x="145" y="0"/>
                    <a:pt x="145" y="0"/>
                  </a:cubicBezTo>
                  <a:cubicBezTo>
                    <a:pt x="145" y="53"/>
                    <a:pt x="145" y="53"/>
                    <a:pt x="145" y="53"/>
                  </a:cubicBezTo>
                  <a:cubicBezTo>
                    <a:pt x="196" y="53"/>
                    <a:pt x="237" y="94"/>
                    <a:pt x="237" y="145"/>
                  </a:cubicBezTo>
                  <a:cubicBezTo>
                    <a:pt x="237" y="196"/>
                    <a:pt x="196" y="238"/>
                    <a:pt x="145" y="238"/>
                  </a:cubicBezTo>
                  <a:lnTo>
                    <a:pt x="145" y="290"/>
                  </a:lnTo>
                  <a:close/>
                  <a:moveTo>
                    <a:pt x="42" y="216"/>
                  </a:moveTo>
                  <a:cubicBezTo>
                    <a:pt x="26" y="232"/>
                    <a:pt x="26" y="232"/>
                    <a:pt x="26" y="232"/>
                  </a:cubicBezTo>
                  <a:cubicBezTo>
                    <a:pt x="59" y="264"/>
                    <a:pt x="59" y="264"/>
                    <a:pt x="59" y="264"/>
                  </a:cubicBezTo>
                  <a:cubicBezTo>
                    <a:pt x="74" y="249"/>
                    <a:pt x="74" y="249"/>
                    <a:pt x="74" y="249"/>
                  </a:cubicBezTo>
                  <a:cubicBezTo>
                    <a:pt x="88" y="258"/>
                    <a:pt x="105" y="265"/>
                    <a:pt x="122" y="268"/>
                  </a:cubicBezTo>
                  <a:cubicBezTo>
                    <a:pt x="122" y="290"/>
                    <a:pt x="122" y="290"/>
                    <a:pt x="122" y="290"/>
                  </a:cubicBezTo>
                  <a:cubicBezTo>
                    <a:pt x="145" y="290"/>
                    <a:pt x="145" y="290"/>
                    <a:pt x="145" y="290"/>
                  </a:cubicBezTo>
                  <a:cubicBezTo>
                    <a:pt x="145" y="238"/>
                    <a:pt x="145" y="238"/>
                    <a:pt x="145" y="238"/>
                  </a:cubicBezTo>
                  <a:cubicBezTo>
                    <a:pt x="145" y="238"/>
                    <a:pt x="145" y="238"/>
                    <a:pt x="145" y="238"/>
                  </a:cubicBezTo>
                  <a:cubicBezTo>
                    <a:pt x="94" y="238"/>
                    <a:pt x="52" y="196"/>
                    <a:pt x="52" y="145"/>
                  </a:cubicBezTo>
                  <a:cubicBezTo>
                    <a:pt x="52" y="94"/>
                    <a:pt x="94" y="53"/>
                    <a:pt x="145" y="53"/>
                  </a:cubicBezTo>
                  <a:cubicBezTo>
                    <a:pt x="145" y="53"/>
                    <a:pt x="145" y="53"/>
                    <a:pt x="145" y="53"/>
                  </a:cubicBezTo>
                  <a:cubicBezTo>
                    <a:pt x="145" y="53"/>
                    <a:pt x="145" y="53"/>
                    <a:pt x="145" y="53"/>
                  </a:cubicBezTo>
                  <a:cubicBezTo>
                    <a:pt x="145" y="0"/>
                    <a:pt x="145" y="0"/>
                    <a:pt x="145" y="0"/>
                  </a:cubicBezTo>
                  <a:cubicBezTo>
                    <a:pt x="122" y="0"/>
                    <a:pt x="122" y="0"/>
                    <a:pt x="122" y="0"/>
                  </a:cubicBezTo>
                  <a:cubicBezTo>
                    <a:pt x="122" y="22"/>
                    <a:pt x="122" y="22"/>
                    <a:pt x="122" y="22"/>
                  </a:cubicBezTo>
                  <a:cubicBezTo>
                    <a:pt x="105" y="25"/>
                    <a:pt x="88" y="32"/>
                    <a:pt x="74" y="42"/>
                  </a:cubicBezTo>
                  <a:cubicBezTo>
                    <a:pt x="59" y="27"/>
                    <a:pt x="59" y="27"/>
                    <a:pt x="59" y="27"/>
                  </a:cubicBezTo>
                  <a:cubicBezTo>
                    <a:pt x="26" y="59"/>
                    <a:pt x="26" y="59"/>
                    <a:pt x="26" y="59"/>
                  </a:cubicBezTo>
                  <a:cubicBezTo>
                    <a:pt x="42" y="74"/>
                    <a:pt x="42" y="74"/>
                    <a:pt x="42" y="74"/>
                  </a:cubicBezTo>
                  <a:cubicBezTo>
                    <a:pt x="32" y="89"/>
                    <a:pt x="25" y="105"/>
                    <a:pt x="22" y="122"/>
                  </a:cubicBezTo>
                  <a:cubicBezTo>
                    <a:pt x="0" y="122"/>
                    <a:pt x="0" y="122"/>
                    <a:pt x="0" y="122"/>
                  </a:cubicBezTo>
                  <a:cubicBezTo>
                    <a:pt x="0" y="168"/>
                    <a:pt x="0" y="168"/>
                    <a:pt x="0" y="168"/>
                  </a:cubicBezTo>
                  <a:cubicBezTo>
                    <a:pt x="22" y="168"/>
                    <a:pt x="22" y="168"/>
                    <a:pt x="22" y="168"/>
                  </a:cubicBezTo>
                  <a:cubicBezTo>
                    <a:pt x="25" y="186"/>
                    <a:pt x="32" y="202"/>
                    <a:pt x="42" y="216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79" name="Freeform 14"/>
            <p:cNvSpPr>
              <a:spLocks noEditPoints="1"/>
            </p:cNvSpPr>
            <p:nvPr/>
          </p:nvSpPr>
          <p:spPr bwMode="auto">
            <a:xfrm>
              <a:off x="5442" y="1240"/>
              <a:ext cx="444" cy="445"/>
            </a:xfrm>
            <a:custGeom>
              <a:avLst/>
              <a:gdLst>
                <a:gd name="T0" fmla="*/ 93 w 187"/>
                <a:gd name="T1" fmla="*/ 15 h 187"/>
                <a:gd name="T2" fmla="*/ 118 w 187"/>
                <a:gd name="T3" fmla="*/ 19 h 187"/>
                <a:gd name="T4" fmla="*/ 123 w 187"/>
                <a:gd name="T5" fmla="*/ 5 h 187"/>
                <a:gd name="T6" fmla="*/ 155 w 187"/>
                <a:gd name="T7" fmla="*/ 23 h 187"/>
                <a:gd name="T8" fmla="*/ 145 w 187"/>
                <a:gd name="T9" fmla="*/ 34 h 187"/>
                <a:gd name="T10" fmla="*/ 164 w 187"/>
                <a:gd name="T11" fmla="*/ 58 h 187"/>
                <a:gd name="T12" fmla="*/ 177 w 187"/>
                <a:gd name="T13" fmla="*/ 52 h 187"/>
                <a:gd name="T14" fmla="*/ 187 w 187"/>
                <a:gd name="T15" fmla="*/ 87 h 187"/>
                <a:gd name="T16" fmla="*/ 172 w 187"/>
                <a:gd name="T17" fmla="*/ 88 h 187"/>
                <a:gd name="T18" fmla="*/ 168 w 187"/>
                <a:gd name="T19" fmla="*/ 119 h 187"/>
                <a:gd name="T20" fmla="*/ 182 w 187"/>
                <a:gd name="T21" fmla="*/ 123 h 187"/>
                <a:gd name="T22" fmla="*/ 164 w 187"/>
                <a:gd name="T23" fmla="*/ 155 h 187"/>
                <a:gd name="T24" fmla="*/ 153 w 187"/>
                <a:gd name="T25" fmla="*/ 145 h 187"/>
                <a:gd name="T26" fmla="*/ 129 w 187"/>
                <a:gd name="T27" fmla="*/ 164 h 187"/>
                <a:gd name="T28" fmla="*/ 135 w 187"/>
                <a:gd name="T29" fmla="*/ 178 h 187"/>
                <a:gd name="T30" fmla="*/ 100 w 187"/>
                <a:gd name="T31" fmla="*/ 187 h 187"/>
                <a:gd name="T32" fmla="*/ 99 w 187"/>
                <a:gd name="T33" fmla="*/ 172 h 187"/>
                <a:gd name="T34" fmla="*/ 93 w 187"/>
                <a:gd name="T35" fmla="*/ 172 h 187"/>
                <a:gd name="T36" fmla="*/ 93 w 187"/>
                <a:gd name="T37" fmla="*/ 132 h 187"/>
                <a:gd name="T38" fmla="*/ 130 w 187"/>
                <a:gd name="T39" fmla="*/ 106 h 187"/>
                <a:gd name="T40" fmla="*/ 105 w 187"/>
                <a:gd name="T41" fmla="*/ 57 h 187"/>
                <a:gd name="T42" fmla="*/ 93 w 187"/>
                <a:gd name="T43" fmla="*/ 55 h 187"/>
                <a:gd name="T44" fmla="*/ 93 w 187"/>
                <a:gd name="T45" fmla="*/ 15 h 187"/>
                <a:gd name="T46" fmla="*/ 23 w 187"/>
                <a:gd name="T47" fmla="*/ 129 h 187"/>
                <a:gd name="T48" fmla="*/ 9 w 187"/>
                <a:gd name="T49" fmla="*/ 135 h 187"/>
                <a:gd name="T50" fmla="*/ 0 w 187"/>
                <a:gd name="T51" fmla="*/ 100 h 187"/>
                <a:gd name="T52" fmla="*/ 15 w 187"/>
                <a:gd name="T53" fmla="*/ 99 h 187"/>
                <a:gd name="T54" fmla="*/ 19 w 187"/>
                <a:gd name="T55" fmla="*/ 69 h 187"/>
                <a:gd name="T56" fmla="*/ 4 w 187"/>
                <a:gd name="T57" fmla="*/ 64 h 187"/>
                <a:gd name="T58" fmla="*/ 23 w 187"/>
                <a:gd name="T59" fmla="*/ 32 h 187"/>
                <a:gd name="T60" fmla="*/ 34 w 187"/>
                <a:gd name="T61" fmla="*/ 42 h 187"/>
                <a:gd name="T62" fmla="*/ 58 w 187"/>
                <a:gd name="T63" fmla="*/ 23 h 187"/>
                <a:gd name="T64" fmla="*/ 51 w 187"/>
                <a:gd name="T65" fmla="*/ 10 h 187"/>
                <a:gd name="T66" fmla="*/ 87 w 187"/>
                <a:gd name="T67" fmla="*/ 0 h 187"/>
                <a:gd name="T68" fmla="*/ 88 w 187"/>
                <a:gd name="T69" fmla="*/ 15 h 187"/>
                <a:gd name="T70" fmla="*/ 93 w 187"/>
                <a:gd name="T71" fmla="*/ 15 h 187"/>
                <a:gd name="T72" fmla="*/ 93 w 187"/>
                <a:gd name="T73" fmla="*/ 55 h 187"/>
                <a:gd name="T74" fmla="*/ 57 w 187"/>
                <a:gd name="T75" fmla="*/ 81 h 187"/>
                <a:gd name="T76" fmla="*/ 81 w 187"/>
                <a:gd name="T77" fmla="*/ 130 h 187"/>
                <a:gd name="T78" fmla="*/ 93 w 187"/>
                <a:gd name="T79" fmla="*/ 132 h 187"/>
                <a:gd name="T80" fmla="*/ 93 w 187"/>
                <a:gd name="T81" fmla="*/ 172 h 187"/>
                <a:gd name="T82" fmla="*/ 68 w 187"/>
                <a:gd name="T83" fmla="*/ 168 h 187"/>
                <a:gd name="T84" fmla="*/ 64 w 187"/>
                <a:gd name="T85" fmla="*/ 183 h 187"/>
                <a:gd name="T86" fmla="*/ 32 w 187"/>
                <a:gd name="T87" fmla="*/ 164 h 187"/>
                <a:gd name="T88" fmla="*/ 42 w 187"/>
                <a:gd name="T89" fmla="*/ 153 h 187"/>
                <a:gd name="T90" fmla="*/ 23 w 187"/>
                <a:gd name="T91" fmla="*/ 129 h 187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</a:cxnLst>
              <a:rect l="0" t="0" r="r" b="b"/>
              <a:pathLst>
                <a:path w="187" h="187">
                  <a:moveTo>
                    <a:pt x="93" y="15"/>
                  </a:moveTo>
                  <a:cubicBezTo>
                    <a:pt x="102" y="15"/>
                    <a:pt x="110" y="16"/>
                    <a:pt x="118" y="19"/>
                  </a:cubicBezTo>
                  <a:cubicBezTo>
                    <a:pt x="123" y="5"/>
                    <a:pt x="123" y="5"/>
                    <a:pt x="123" y="5"/>
                  </a:cubicBezTo>
                  <a:cubicBezTo>
                    <a:pt x="135" y="9"/>
                    <a:pt x="146" y="15"/>
                    <a:pt x="155" y="23"/>
                  </a:cubicBezTo>
                  <a:cubicBezTo>
                    <a:pt x="145" y="34"/>
                    <a:pt x="145" y="34"/>
                    <a:pt x="145" y="34"/>
                  </a:cubicBezTo>
                  <a:cubicBezTo>
                    <a:pt x="153" y="41"/>
                    <a:pt x="159" y="49"/>
                    <a:pt x="164" y="58"/>
                  </a:cubicBezTo>
                  <a:cubicBezTo>
                    <a:pt x="177" y="52"/>
                    <a:pt x="177" y="52"/>
                    <a:pt x="177" y="52"/>
                  </a:cubicBezTo>
                  <a:cubicBezTo>
                    <a:pt x="183" y="63"/>
                    <a:pt x="186" y="75"/>
                    <a:pt x="187" y="87"/>
                  </a:cubicBezTo>
                  <a:cubicBezTo>
                    <a:pt x="172" y="88"/>
                    <a:pt x="172" y="88"/>
                    <a:pt x="172" y="88"/>
                  </a:cubicBezTo>
                  <a:cubicBezTo>
                    <a:pt x="173" y="98"/>
                    <a:pt x="172" y="108"/>
                    <a:pt x="168" y="119"/>
                  </a:cubicBezTo>
                  <a:cubicBezTo>
                    <a:pt x="182" y="123"/>
                    <a:pt x="182" y="123"/>
                    <a:pt x="182" y="123"/>
                  </a:cubicBezTo>
                  <a:cubicBezTo>
                    <a:pt x="178" y="135"/>
                    <a:pt x="172" y="146"/>
                    <a:pt x="164" y="155"/>
                  </a:cubicBezTo>
                  <a:cubicBezTo>
                    <a:pt x="153" y="145"/>
                    <a:pt x="153" y="145"/>
                    <a:pt x="153" y="145"/>
                  </a:cubicBezTo>
                  <a:cubicBezTo>
                    <a:pt x="146" y="153"/>
                    <a:pt x="138" y="160"/>
                    <a:pt x="129" y="164"/>
                  </a:cubicBezTo>
                  <a:cubicBezTo>
                    <a:pt x="135" y="178"/>
                    <a:pt x="135" y="178"/>
                    <a:pt x="135" y="178"/>
                  </a:cubicBezTo>
                  <a:cubicBezTo>
                    <a:pt x="124" y="183"/>
                    <a:pt x="112" y="186"/>
                    <a:pt x="100" y="187"/>
                  </a:cubicBezTo>
                  <a:cubicBezTo>
                    <a:pt x="99" y="172"/>
                    <a:pt x="99" y="172"/>
                    <a:pt x="99" y="172"/>
                  </a:cubicBezTo>
                  <a:cubicBezTo>
                    <a:pt x="97" y="172"/>
                    <a:pt x="95" y="172"/>
                    <a:pt x="93" y="172"/>
                  </a:cubicBezTo>
                  <a:cubicBezTo>
                    <a:pt x="93" y="132"/>
                    <a:pt x="93" y="132"/>
                    <a:pt x="93" y="132"/>
                  </a:cubicBezTo>
                  <a:cubicBezTo>
                    <a:pt x="109" y="132"/>
                    <a:pt x="124" y="122"/>
                    <a:pt x="130" y="106"/>
                  </a:cubicBezTo>
                  <a:cubicBezTo>
                    <a:pt x="136" y="86"/>
                    <a:pt x="126" y="64"/>
                    <a:pt x="105" y="57"/>
                  </a:cubicBezTo>
                  <a:cubicBezTo>
                    <a:pt x="101" y="56"/>
                    <a:pt x="97" y="55"/>
                    <a:pt x="93" y="55"/>
                  </a:cubicBezTo>
                  <a:lnTo>
                    <a:pt x="93" y="15"/>
                  </a:lnTo>
                  <a:close/>
                  <a:moveTo>
                    <a:pt x="23" y="129"/>
                  </a:moveTo>
                  <a:cubicBezTo>
                    <a:pt x="9" y="135"/>
                    <a:pt x="9" y="135"/>
                    <a:pt x="9" y="135"/>
                  </a:cubicBezTo>
                  <a:cubicBezTo>
                    <a:pt x="4" y="125"/>
                    <a:pt x="1" y="113"/>
                    <a:pt x="0" y="100"/>
                  </a:cubicBezTo>
                  <a:cubicBezTo>
                    <a:pt x="15" y="99"/>
                    <a:pt x="15" y="99"/>
                    <a:pt x="15" y="99"/>
                  </a:cubicBezTo>
                  <a:cubicBezTo>
                    <a:pt x="14" y="89"/>
                    <a:pt x="15" y="79"/>
                    <a:pt x="19" y="69"/>
                  </a:cubicBezTo>
                  <a:cubicBezTo>
                    <a:pt x="4" y="64"/>
                    <a:pt x="4" y="64"/>
                    <a:pt x="4" y="64"/>
                  </a:cubicBezTo>
                  <a:cubicBezTo>
                    <a:pt x="8" y="52"/>
                    <a:pt x="15" y="41"/>
                    <a:pt x="23" y="32"/>
                  </a:cubicBezTo>
                  <a:cubicBezTo>
                    <a:pt x="34" y="42"/>
                    <a:pt x="34" y="42"/>
                    <a:pt x="34" y="42"/>
                  </a:cubicBezTo>
                  <a:cubicBezTo>
                    <a:pt x="41" y="34"/>
                    <a:pt x="49" y="28"/>
                    <a:pt x="58" y="23"/>
                  </a:cubicBezTo>
                  <a:cubicBezTo>
                    <a:pt x="51" y="10"/>
                    <a:pt x="51" y="10"/>
                    <a:pt x="51" y="10"/>
                  </a:cubicBezTo>
                  <a:cubicBezTo>
                    <a:pt x="62" y="4"/>
                    <a:pt x="74" y="1"/>
                    <a:pt x="87" y="0"/>
                  </a:cubicBezTo>
                  <a:cubicBezTo>
                    <a:pt x="88" y="15"/>
                    <a:pt x="88" y="15"/>
                    <a:pt x="88" y="15"/>
                  </a:cubicBezTo>
                  <a:cubicBezTo>
                    <a:pt x="90" y="15"/>
                    <a:pt x="92" y="15"/>
                    <a:pt x="93" y="15"/>
                  </a:cubicBezTo>
                  <a:cubicBezTo>
                    <a:pt x="93" y="55"/>
                    <a:pt x="93" y="55"/>
                    <a:pt x="93" y="55"/>
                  </a:cubicBezTo>
                  <a:cubicBezTo>
                    <a:pt x="77" y="55"/>
                    <a:pt x="62" y="65"/>
                    <a:pt x="57" y="81"/>
                  </a:cubicBezTo>
                  <a:cubicBezTo>
                    <a:pt x="50" y="101"/>
                    <a:pt x="61" y="123"/>
                    <a:pt x="81" y="130"/>
                  </a:cubicBezTo>
                  <a:cubicBezTo>
                    <a:pt x="85" y="131"/>
                    <a:pt x="89" y="132"/>
                    <a:pt x="93" y="132"/>
                  </a:cubicBezTo>
                  <a:cubicBezTo>
                    <a:pt x="93" y="172"/>
                    <a:pt x="93" y="172"/>
                    <a:pt x="93" y="172"/>
                  </a:cubicBezTo>
                  <a:cubicBezTo>
                    <a:pt x="85" y="172"/>
                    <a:pt x="77" y="171"/>
                    <a:pt x="68" y="168"/>
                  </a:cubicBezTo>
                  <a:cubicBezTo>
                    <a:pt x="64" y="183"/>
                    <a:pt x="64" y="183"/>
                    <a:pt x="64" y="183"/>
                  </a:cubicBezTo>
                  <a:cubicBezTo>
                    <a:pt x="52" y="179"/>
                    <a:pt x="41" y="172"/>
                    <a:pt x="32" y="164"/>
                  </a:cubicBezTo>
                  <a:cubicBezTo>
                    <a:pt x="42" y="153"/>
                    <a:pt x="42" y="153"/>
                    <a:pt x="42" y="153"/>
                  </a:cubicBezTo>
                  <a:cubicBezTo>
                    <a:pt x="34" y="146"/>
                    <a:pt x="27" y="138"/>
                    <a:pt x="23" y="12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0" name="Freeform 15"/>
            <p:cNvSpPr>
              <a:spLocks noEditPoints="1"/>
            </p:cNvSpPr>
            <p:nvPr/>
          </p:nvSpPr>
          <p:spPr bwMode="auto">
            <a:xfrm>
              <a:off x="5430" y="734"/>
              <a:ext cx="463" cy="461"/>
            </a:xfrm>
            <a:custGeom>
              <a:avLst/>
              <a:gdLst>
                <a:gd name="T0" fmla="*/ 104 w 195"/>
                <a:gd name="T1" fmla="*/ 29 h 194"/>
                <a:gd name="T2" fmla="*/ 107 w 195"/>
                <a:gd name="T3" fmla="*/ 0 h 194"/>
                <a:gd name="T4" fmla="*/ 148 w 195"/>
                <a:gd name="T5" fmla="*/ 13 h 194"/>
                <a:gd name="T6" fmla="*/ 133 w 195"/>
                <a:gd name="T7" fmla="*/ 38 h 194"/>
                <a:gd name="T8" fmla="*/ 155 w 195"/>
                <a:gd name="T9" fmla="*/ 59 h 194"/>
                <a:gd name="T10" fmla="*/ 180 w 195"/>
                <a:gd name="T11" fmla="*/ 43 h 194"/>
                <a:gd name="T12" fmla="*/ 190 w 195"/>
                <a:gd name="T13" fmla="*/ 62 h 194"/>
                <a:gd name="T14" fmla="*/ 195 w 195"/>
                <a:gd name="T15" fmla="*/ 83 h 194"/>
                <a:gd name="T16" fmla="*/ 166 w 195"/>
                <a:gd name="T17" fmla="*/ 87 h 194"/>
                <a:gd name="T18" fmla="*/ 164 w 195"/>
                <a:gd name="T19" fmla="*/ 118 h 194"/>
                <a:gd name="T20" fmla="*/ 192 w 195"/>
                <a:gd name="T21" fmla="*/ 127 h 194"/>
                <a:gd name="T22" fmla="*/ 169 w 195"/>
                <a:gd name="T23" fmla="*/ 164 h 194"/>
                <a:gd name="T24" fmla="*/ 148 w 195"/>
                <a:gd name="T25" fmla="*/ 144 h 194"/>
                <a:gd name="T26" fmla="*/ 123 w 195"/>
                <a:gd name="T27" fmla="*/ 161 h 194"/>
                <a:gd name="T28" fmla="*/ 123 w 195"/>
                <a:gd name="T29" fmla="*/ 161 h 194"/>
                <a:gd name="T30" fmla="*/ 133 w 195"/>
                <a:gd name="T31" fmla="*/ 188 h 194"/>
                <a:gd name="T32" fmla="*/ 99 w 195"/>
                <a:gd name="T33" fmla="*/ 194 h 194"/>
                <a:gd name="T34" fmla="*/ 99 w 195"/>
                <a:gd name="T35" fmla="*/ 154 h 194"/>
                <a:gd name="T36" fmla="*/ 119 w 195"/>
                <a:gd name="T37" fmla="*/ 150 h 194"/>
                <a:gd name="T38" fmla="*/ 152 w 195"/>
                <a:gd name="T39" fmla="*/ 77 h 194"/>
                <a:gd name="T40" fmla="*/ 99 w 195"/>
                <a:gd name="T41" fmla="*/ 40 h 194"/>
                <a:gd name="T42" fmla="*/ 99 w 195"/>
                <a:gd name="T43" fmla="*/ 28 h 194"/>
                <a:gd name="T44" fmla="*/ 104 w 195"/>
                <a:gd name="T45" fmla="*/ 29 h 194"/>
                <a:gd name="T46" fmla="*/ 99 w 195"/>
                <a:gd name="T47" fmla="*/ 194 h 194"/>
                <a:gd name="T48" fmla="*/ 90 w 195"/>
                <a:gd name="T49" fmla="*/ 194 h 194"/>
                <a:gd name="T50" fmla="*/ 93 w 195"/>
                <a:gd name="T51" fmla="*/ 165 h 194"/>
                <a:gd name="T52" fmla="*/ 64 w 195"/>
                <a:gd name="T53" fmla="*/ 156 h 194"/>
                <a:gd name="T54" fmla="*/ 49 w 195"/>
                <a:gd name="T55" fmla="*/ 181 h 194"/>
                <a:gd name="T56" fmla="*/ 17 w 195"/>
                <a:gd name="T57" fmla="*/ 151 h 194"/>
                <a:gd name="T58" fmla="*/ 42 w 195"/>
                <a:gd name="T59" fmla="*/ 135 h 194"/>
                <a:gd name="T60" fmla="*/ 35 w 195"/>
                <a:gd name="T61" fmla="*/ 121 h 194"/>
                <a:gd name="T62" fmla="*/ 31 w 195"/>
                <a:gd name="T63" fmla="*/ 106 h 194"/>
                <a:gd name="T64" fmla="*/ 2 w 195"/>
                <a:gd name="T65" fmla="*/ 111 h 194"/>
                <a:gd name="T66" fmla="*/ 6 w 195"/>
                <a:gd name="T67" fmla="*/ 67 h 194"/>
                <a:gd name="T68" fmla="*/ 33 w 195"/>
                <a:gd name="T69" fmla="*/ 76 h 194"/>
                <a:gd name="T70" fmla="*/ 49 w 195"/>
                <a:gd name="T71" fmla="*/ 50 h 194"/>
                <a:gd name="T72" fmla="*/ 28 w 195"/>
                <a:gd name="T73" fmla="*/ 30 h 194"/>
                <a:gd name="T74" fmla="*/ 64 w 195"/>
                <a:gd name="T75" fmla="*/ 6 h 194"/>
                <a:gd name="T76" fmla="*/ 74 w 195"/>
                <a:gd name="T77" fmla="*/ 33 h 194"/>
                <a:gd name="T78" fmla="*/ 99 w 195"/>
                <a:gd name="T79" fmla="*/ 28 h 194"/>
                <a:gd name="T80" fmla="*/ 99 w 195"/>
                <a:gd name="T81" fmla="*/ 40 h 194"/>
                <a:gd name="T82" fmla="*/ 78 w 195"/>
                <a:gd name="T83" fmla="*/ 44 h 194"/>
                <a:gd name="T84" fmla="*/ 45 w 195"/>
                <a:gd name="T85" fmla="*/ 117 h 194"/>
                <a:gd name="T86" fmla="*/ 99 w 195"/>
                <a:gd name="T87" fmla="*/ 154 h 194"/>
                <a:gd name="T88" fmla="*/ 99 w 195"/>
                <a:gd name="T89" fmla="*/ 194 h 19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</a:cxnLst>
              <a:rect l="0" t="0" r="r" b="b"/>
              <a:pathLst>
                <a:path w="195" h="194">
                  <a:moveTo>
                    <a:pt x="104" y="29"/>
                  </a:moveTo>
                  <a:cubicBezTo>
                    <a:pt x="107" y="0"/>
                    <a:pt x="107" y="0"/>
                    <a:pt x="107" y="0"/>
                  </a:cubicBezTo>
                  <a:cubicBezTo>
                    <a:pt x="121" y="1"/>
                    <a:pt x="136" y="5"/>
                    <a:pt x="148" y="13"/>
                  </a:cubicBezTo>
                  <a:cubicBezTo>
                    <a:pt x="133" y="38"/>
                    <a:pt x="133" y="38"/>
                    <a:pt x="133" y="38"/>
                  </a:cubicBezTo>
                  <a:cubicBezTo>
                    <a:pt x="142" y="43"/>
                    <a:pt x="150" y="50"/>
                    <a:pt x="155" y="59"/>
                  </a:cubicBezTo>
                  <a:cubicBezTo>
                    <a:pt x="180" y="43"/>
                    <a:pt x="180" y="43"/>
                    <a:pt x="180" y="43"/>
                  </a:cubicBezTo>
                  <a:cubicBezTo>
                    <a:pt x="184" y="49"/>
                    <a:pt x="187" y="55"/>
                    <a:pt x="190" y="62"/>
                  </a:cubicBezTo>
                  <a:cubicBezTo>
                    <a:pt x="192" y="69"/>
                    <a:pt x="194" y="76"/>
                    <a:pt x="195" y="83"/>
                  </a:cubicBezTo>
                  <a:cubicBezTo>
                    <a:pt x="166" y="87"/>
                    <a:pt x="166" y="87"/>
                    <a:pt x="166" y="87"/>
                  </a:cubicBezTo>
                  <a:cubicBezTo>
                    <a:pt x="168" y="98"/>
                    <a:pt x="167" y="108"/>
                    <a:pt x="164" y="118"/>
                  </a:cubicBezTo>
                  <a:cubicBezTo>
                    <a:pt x="192" y="127"/>
                    <a:pt x="192" y="127"/>
                    <a:pt x="192" y="127"/>
                  </a:cubicBezTo>
                  <a:cubicBezTo>
                    <a:pt x="187" y="140"/>
                    <a:pt x="180" y="153"/>
                    <a:pt x="169" y="164"/>
                  </a:cubicBezTo>
                  <a:cubicBezTo>
                    <a:pt x="148" y="144"/>
                    <a:pt x="148" y="144"/>
                    <a:pt x="148" y="144"/>
                  </a:cubicBezTo>
                  <a:cubicBezTo>
                    <a:pt x="141" y="151"/>
                    <a:pt x="133" y="157"/>
                    <a:pt x="123" y="161"/>
                  </a:cubicBezTo>
                  <a:cubicBezTo>
                    <a:pt x="123" y="161"/>
                    <a:pt x="123" y="161"/>
                    <a:pt x="123" y="161"/>
                  </a:cubicBezTo>
                  <a:cubicBezTo>
                    <a:pt x="133" y="188"/>
                    <a:pt x="133" y="188"/>
                    <a:pt x="133" y="188"/>
                  </a:cubicBezTo>
                  <a:cubicBezTo>
                    <a:pt x="122" y="192"/>
                    <a:pt x="110" y="194"/>
                    <a:pt x="99" y="194"/>
                  </a:cubicBezTo>
                  <a:cubicBezTo>
                    <a:pt x="99" y="154"/>
                    <a:pt x="99" y="154"/>
                    <a:pt x="99" y="154"/>
                  </a:cubicBezTo>
                  <a:cubicBezTo>
                    <a:pt x="105" y="154"/>
                    <a:pt x="112" y="153"/>
                    <a:pt x="119" y="150"/>
                  </a:cubicBezTo>
                  <a:cubicBezTo>
                    <a:pt x="148" y="139"/>
                    <a:pt x="163" y="106"/>
                    <a:pt x="152" y="77"/>
                  </a:cubicBezTo>
                  <a:cubicBezTo>
                    <a:pt x="143" y="54"/>
                    <a:pt x="121" y="40"/>
                    <a:pt x="99" y="40"/>
                  </a:cubicBezTo>
                  <a:cubicBezTo>
                    <a:pt x="99" y="28"/>
                    <a:pt x="99" y="28"/>
                    <a:pt x="99" y="28"/>
                  </a:cubicBezTo>
                  <a:cubicBezTo>
                    <a:pt x="100" y="28"/>
                    <a:pt x="102" y="29"/>
                    <a:pt x="104" y="29"/>
                  </a:cubicBezTo>
                  <a:close/>
                  <a:moveTo>
                    <a:pt x="99" y="194"/>
                  </a:moveTo>
                  <a:cubicBezTo>
                    <a:pt x="96" y="194"/>
                    <a:pt x="93" y="194"/>
                    <a:pt x="90" y="194"/>
                  </a:cubicBezTo>
                  <a:cubicBezTo>
                    <a:pt x="93" y="165"/>
                    <a:pt x="93" y="165"/>
                    <a:pt x="93" y="165"/>
                  </a:cubicBezTo>
                  <a:cubicBezTo>
                    <a:pt x="82" y="164"/>
                    <a:pt x="73" y="161"/>
                    <a:pt x="64" y="156"/>
                  </a:cubicBezTo>
                  <a:cubicBezTo>
                    <a:pt x="49" y="181"/>
                    <a:pt x="49" y="181"/>
                    <a:pt x="49" y="181"/>
                  </a:cubicBezTo>
                  <a:cubicBezTo>
                    <a:pt x="37" y="174"/>
                    <a:pt x="26" y="164"/>
                    <a:pt x="17" y="151"/>
                  </a:cubicBezTo>
                  <a:cubicBezTo>
                    <a:pt x="42" y="135"/>
                    <a:pt x="42" y="135"/>
                    <a:pt x="42" y="135"/>
                  </a:cubicBezTo>
                  <a:cubicBezTo>
                    <a:pt x="39" y="131"/>
                    <a:pt x="36" y="126"/>
                    <a:pt x="35" y="121"/>
                  </a:cubicBezTo>
                  <a:cubicBezTo>
                    <a:pt x="33" y="116"/>
                    <a:pt x="31" y="111"/>
                    <a:pt x="31" y="106"/>
                  </a:cubicBezTo>
                  <a:cubicBezTo>
                    <a:pt x="2" y="111"/>
                    <a:pt x="2" y="111"/>
                    <a:pt x="2" y="111"/>
                  </a:cubicBezTo>
                  <a:cubicBezTo>
                    <a:pt x="0" y="96"/>
                    <a:pt x="1" y="81"/>
                    <a:pt x="6" y="67"/>
                  </a:cubicBezTo>
                  <a:cubicBezTo>
                    <a:pt x="33" y="76"/>
                    <a:pt x="33" y="76"/>
                    <a:pt x="33" y="76"/>
                  </a:cubicBezTo>
                  <a:cubicBezTo>
                    <a:pt x="36" y="66"/>
                    <a:pt x="42" y="57"/>
                    <a:pt x="49" y="50"/>
                  </a:cubicBezTo>
                  <a:cubicBezTo>
                    <a:pt x="28" y="30"/>
                    <a:pt x="28" y="30"/>
                    <a:pt x="28" y="30"/>
                  </a:cubicBezTo>
                  <a:cubicBezTo>
                    <a:pt x="37" y="19"/>
                    <a:pt x="50" y="11"/>
                    <a:pt x="64" y="6"/>
                  </a:cubicBezTo>
                  <a:cubicBezTo>
                    <a:pt x="74" y="33"/>
                    <a:pt x="74" y="33"/>
                    <a:pt x="74" y="33"/>
                  </a:cubicBezTo>
                  <a:cubicBezTo>
                    <a:pt x="82" y="30"/>
                    <a:pt x="90" y="28"/>
                    <a:pt x="99" y="28"/>
                  </a:cubicBezTo>
                  <a:cubicBezTo>
                    <a:pt x="99" y="40"/>
                    <a:pt x="99" y="40"/>
                    <a:pt x="99" y="40"/>
                  </a:cubicBezTo>
                  <a:cubicBezTo>
                    <a:pt x="92" y="40"/>
                    <a:pt x="85" y="41"/>
                    <a:pt x="78" y="44"/>
                  </a:cubicBezTo>
                  <a:cubicBezTo>
                    <a:pt x="49" y="55"/>
                    <a:pt x="34" y="88"/>
                    <a:pt x="45" y="117"/>
                  </a:cubicBezTo>
                  <a:cubicBezTo>
                    <a:pt x="54" y="140"/>
                    <a:pt x="76" y="154"/>
                    <a:pt x="99" y="154"/>
                  </a:cubicBezTo>
                  <a:lnTo>
                    <a:pt x="99" y="19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grpSp>
        <p:nvGrpSpPr>
          <p:cNvPr id="81" name="Group 18"/>
          <p:cNvGrpSpPr>
            <a:grpSpLocks noChangeAspect="1"/>
          </p:cNvGrpSpPr>
          <p:nvPr/>
        </p:nvGrpSpPr>
        <p:grpSpPr bwMode="auto">
          <a:xfrm>
            <a:off x="3070504" y="4357688"/>
            <a:ext cx="984159" cy="954335"/>
            <a:chOff x="1431" y="1291"/>
            <a:chExt cx="924" cy="896"/>
          </a:xfrm>
          <a:solidFill>
            <a:schemeClr val="bg2"/>
          </a:solidFill>
        </p:grpSpPr>
        <p:sp>
          <p:nvSpPr>
            <p:cNvPr id="82" name="Freeform 19"/>
            <p:cNvSpPr>
              <a:spLocks/>
            </p:cNvSpPr>
            <p:nvPr/>
          </p:nvSpPr>
          <p:spPr bwMode="auto">
            <a:xfrm>
              <a:off x="1552" y="1665"/>
              <a:ext cx="377" cy="515"/>
            </a:xfrm>
            <a:custGeom>
              <a:avLst/>
              <a:gdLst>
                <a:gd name="T0" fmla="*/ 106 w 158"/>
                <a:gd name="T1" fmla="*/ 85 h 216"/>
                <a:gd name="T2" fmla="*/ 106 w 158"/>
                <a:gd name="T3" fmla="*/ 190 h 216"/>
                <a:gd name="T4" fmla="*/ 80 w 158"/>
                <a:gd name="T5" fmla="*/ 216 h 216"/>
                <a:gd name="T6" fmla="*/ 80 w 158"/>
                <a:gd name="T7" fmla="*/ 216 h 216"/>
                <a:gd name="T8" fmla="*/ 54 w 158"/>
                <a:gd name="T9" fmla="*/ 190 h 216"/>
                <a:gd name="T10" fmla="*/ 54 w 158"/>
                <a:gd name="T11" fmla="*/ 85 h 216"/>
                <a:gd name="T12" fmla="*/ 18 w 158"/>
                <a:gd name="T13" fmla="*/ 85 h 216"/>
                <a:gd name="T14" fmla="*/ 11 w 158"/>
                <a:gd name="T15" fmla="*/ 62 h 216"/>
                <a:gd name="T16" fmla="*/ 61 w 158"/>
                <a:gd name="T17" fmla="*/ 12 h 216"/>
                <a:gd name="T18" fmla="*/ 98 w 158"/>
                <a:gd name="T19" fmla="*/ 12 h 216"/>
                <a:gd name="T20" fmla="*/ 149 w 158"/>
                <a:gd name="T21" fmla="*/ 62 h 216"/>
                <a:gd name="T22" fmla="*/ 139 w 158"/>
                <a:gd name="T23" fmla="*/ 85 h 216"/>
                <a:gd name="T24" fmla="*/ 106 w 158"/>
                <a:gd name="T25" fmla="*/ 85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8" h="216">
                  <a:moveTo>
                    <a:pt x="106" y="85"/>
                  </a:moveTo>
                  <a:cubicBezTo>
                    <a:pt x="106" y="190"/>
                    <a:pt x="106" y="190"/>
                    <a:pt x="106" y="190"/>
                  </a:cubicBezTo>
                  <a:cubicBezTo>
                    <a:pt x="106" y="204"/>
                    <a:pt x="94" y="216"/>
                    <a:pt x="80" y="216"/>
                  </a:cubicBezTo>
                  <a:cubicBezTo>
                    <a:pt x="80" y="216"/>
                    <a:pt x="80" y="216"/>
                    <a:pt x="80" y="216"/>
                  </a:cubicBezTo>
                  <a:cubicBezTo>
                    <a:pt x="65" y="216"/>
                    <a:pt x="54" y="204"/>
                    <a:pt x="54" y="190"/>
                  </a:cubicBezTo>
                  <a:cubicBezTo>
                    <a:pt x="54" y="85"/>
                    <a:pt x="54" y="85"/>
                    <a:pt x="54" y="85"/>
                  </a:cubicBezTo>
                  <a:cubicBezTo>
                    <a:pt x="18" y="85"/>
                    <a:pt x="18" y="85"/>
                    <a:pt x="18" y="85"/>
                  </a:cubicBezTo>
                  <a:cubicBezTo>
                    <a:pt x="3" y="85"/>
                    <a:pt x="0" y="72"/>
                    <a:pt x="11" y="62"/>
                  </a:cubicBezTo>
                  <a:cubicBezTo>
                    <a:pt x="61" y="12"/>
                    <a:pt x="61" y="12"/>
                    <a:pt x="61" y="12"/>
                  </a:cubicBezTo>
                  <a:cubicBezTo>
                    <a:pt x="73" y="0"/>
                    <a:pt x="85" y="0"/>
                    <a:pt x="98" y="12"/>
                  </a:cubicBezTo>
                  <a:cubicBezTo>
                    <a:pt x="149" y="62"/>
                    <a:pt x="149" y="62"/>
                    <a:pt x="149" y="62"/>
                  </a:cubicBezTo>
                  <a:cubicBezTo>
                    <a:pt x="158" y="71"/>
                    <a:pt x="157" y="85"/>
                    <a:pt x="139" y="85"/>
                  </a:cubicBezTo>
                  <a:lnTo>
                    <a:pt x="106" y="85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3" name="Freeform 20"/>
            <p:cNvSpPr>
              <a:spLocks/>
            </p:cNvSpPr>
            <p:nvPr/>
          </p:nvSpPr>
          <p:spPr bwMode="auto">
            <a:xfrm>
              <a:off x="1431" y="1291"/>
              <a:ext cx="924" cy="648"/>
            </a:xfrm>
            <a:custGeom>
              <a:avLst/>
              <a:gdLst>
                <a:gd name="T0" fmla="*/ 308 w 388"/>
                <a:gd name="T1" fmla="*/ 99 h 272"/>
                <a:gd name="T2" fmla="*/ 388 w 388"/>
                <a:gd name="T3" fmla="*/ 184 h 272"/>
                <a:gd name="T4" fmla="*/ 388 w 388"/>
                <a:gd name="T5" fmla="*/ 184 h 272"/>
                <a:gd name="T6" fmla="*/ 304 w 388"/>
                <a:gd name="T7" fmla="*/ 270 h 272"/>
                <a:gd name="T8" fmla="*/ 304 w 388"/>
                <a:gd name="T9" fmla="*/ 186 h 272"/>
                <a:gd name="T10" fmla="*/ 293 w 388"/>
                <a:gd name="T11" fmla="*/ 158 h 272"/>
                <a:gd name="T12" fmla="*/ 266 w 388"/>
                <a:gd name="T13" fmla="*/ 147 h 272"/>
                <a:gd name="T14" fmla="*/ 238 w 388"/>
                <a:gd name="T15" fmla="*/ 158 h 272"/>
                <a:gd name="T16" fmla="*/ 227 w 388"/>
                <a:gd name="T17" fmla="*/ 186 h 272"/>
                <a:gd name="T18" fmla="*/ 227 w 388"/>
                <a:gd name="T19" fmla="*/ 272 h 272"/>
                <a:gd name="T20" fmla="*/ 170 w 388"/>
                <a:gd name="T21" fmla="*/ 272 h 272"/>
                <a:gd name="T22" fmla="*/ 170 w 388"/>
                <a:gd name="T23" fmla="*/ 255 h 272"/>
                <a:gd name="T24" fmla="*/ 190 w 388"/>
                <a:gd name="T25" fmla="*/ 255 h 272"/>
                <a:gd name="T26" fmla="*/ 206 w 388"/>
                <a:gd name="T27" fmla="*/ 251 h 272"/>
                <a:gd name="T28" fmla="*/ 217 w 388"/>
                <a:gd name="T29" fmla="*/ 239 h 272"/>
                <a:gd name="T30" fmla="*/ 217 w 388"/>
                <a:gd name="T31" fmla="*/ 224 h 272"/>
                <a:gd name="T32" fmla="*/ 209 w 388"/>
                <a:gd name="T33" fmla="*/ 210 h 272"/>
                <a:gd name="T34" fmla="*/ 158 w 388"/>
                <a:gd name="T35" fmla="*/ 160 h 272"/>
                <a:gd name="T36" fmla="*/ 131 w 388"/>
                <a:gd name="T37" fmla="*/ 147 h 272"/>
                <a:gd name="T38" fmla="*/ 103 w 388"/>
                <a:gd name="T39" fmla="*/ 160 h 272"/>
                <a:gd name="T40" fmla="*/ 53 w 388"/>
                <a:gd name="T41" fmla="*/ 210 h 272"/>
                <a:gd name="T42" fmla="*/ 44 w 388"/>
                <a:gd name="T43" fmla="*/ 225 h 272"/>
                <a:gd name="T44" fmla="*/ 44 w 388"/>
                <a:gd name="T45" fmla="*/ 239 h 272"/>
                <a:gd name="T46" fmla="*/ 54 w 388"/>
                <a:gd name="T47" fmla="*/ 251 h 272"/>
                <a:gd name="T48" fmla="*/ 69 w 388"/>
                <a:gd name="T49" fmla="*/ 255 h 272"/>
                <a:gd name="T50" fmla="*/ 92 w 388"/>
                <a:gd name="T51" fmla="*/ 255 h 272"/>
                <a:gd name="T52" fmla="*/ 92 w 388"/>
                <a:gd name="T53" fmla="*/ 271 h 272"/>
                <a:gd name="T54" fmla="*/ 0 w 388"/>
                <a:gd name="T55" fmla="*/ 184 h 272"/>
                <a:gd name="T56" fmla="*/ 0 w 388"/>
                <a:gd name="T57" fmla="*/ 184 h 272"/>
                <a:gd name="T58" fmla="*/ 80 w 388"/>
                <a:gd name="T59" fmla="*/ 99 h 272"/>
                <a:gd name="T60" fmla="*/ 80 w 388"/>
                <a:gd name="T61" fmla="*/ 96 h 272"/>
                <a:gd name="T62" fmla="*/ 194 w 388"/>
                <a:gd name="T63" fmla="*/ 0 h 272"/>
                <a:gd name="T64" fmla="*/ 308 w 388"/>
                <a:gd name="T65" fmla="*/ 96 h 272"/>
                <a:gd name="T66" fmla="*/ 308 w 388"/>
                <a:gd name="T67" fmla="*/ 99 h 272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</a:cxnLst>
              <a:rect l="0" t="0" r="r" b="b"/>
              <a:pathLst>
                <a:path w="388" h="272">
                  <a:moveTo>
                    <a:pt x="308" y="99"/>
                  </a:moveTo>
                  <a:cubicBezTo>
                    <a:pt x="354" y="108"/>
                    <a:pt x="388" y="143"/>
                    <a:pt x="388" y="184"/>
                  </a:cubicBezTo>
                  <a:cubicBezTo>
                    <a:pt x="388" y="184"/>
                    <a:pt x="388" y="184"/>
                    <a:pt x="388" y="184"/>
                  </a:cubicBezTo>
                  <a:cubicBezTo>
                    <a:pt x="388" y="227"/>
                    <a:pt x="352" y="262"/>
                    <a:pt x="304" y="270"/>
                  </a:cubicBezTo>
                  <a:cubicBezTo>
                    <a:pt x="304" y="186"/>
                    <a:pt x="304" y="186"/>
                    <a:pt x="304" y="186"/>
                  </a:cubicBezTo>
                  <a:cubicBezTo>
                    <a:pt x="304" y="175"/>
                    <a:pt x="300" y="165"/>
                    <a:pt x="293" y="158"/>
                  </a:cubicBezTo>
                  <a:cubicBezTo>
                    <a:pt x="286" y="151"/>
                    <a:pt x="276" y="147"/>
                    <a:pt x="266" y="147"/>
                  </a:cubicBezTo>
                  <a:cubicBezTo>
                    <a:pt x="255" y="147"/>
                    <a:pt x="245" y="151"/>
                    <a:pt x="238" y="158"/>
                  </a:cubicBezTo>
                  <a:cubicBezTo>
                    <a:pt x="231" y="165"/>
                    <a:pt x="227" y="175"/>
                    <a:pt x="227" y="186"/>
                  </a:cubicBezTo>
                  <a:cubicBezTo>
                    <a:pt x="227" y="272"/>
                    <a:pt x="227" y="272"/>
                    <a:pt x="227" y="272"/>
                  </a:cubicBezTo>
                  <a:cubicBezTo>
                    <a:pt x="170" y="272"/>
                    <a:pt x="170" y="272"/>
                    <a:pt x="170" y="272"/>
                  </a:cubicBezTo>
                  <a:cubicBezTo>
                    <a:pt x="170" y="255"/>
                    <a:pt x="170" y="255"/>
                    <a:pt x="170" y="255"/>
                  </a:cubicBezTo>
                  <a:cubicBezTo>
                    <a:pt x="190" y="255"/>
                    <a:pt x="190" y="255"/>
                    <a:pt x="190" y="255"/>
                  </a:cubicBezTo>
                  <a:cubicBezTo>
                    <a:pt x="196" y="255"/>
                    <a:pt x="202" y="253"/>
                    <a:pt x="206" y="251"/>
                  </a:cubicBezTo>
                  <a:cubicBezTo>
                    <a:pt x="211" y="248"/>
                    <a:pt x="215" y="244"/>
                    <a:pt x="217" y="239"/>
                  </a:cubicBezTo>
                  <a:cubicBezTo>
                    <a:pt x="218" y="234"/>
                    <a:pt x="219" y="229"/>
                    <a:pt x="217" y="224"/>
                  </a:cubicBezTo>
                  <a:cubicBezTo>
                    <a:pt x="216" y="219"/>
                    <a:pt x="213" y="214"/>
                    <a:pt x="209" y="210"/>
                  </a:cubicBezTo>
                  <a:cubicBezTo>
                    <a:pt x="158" y="160"/>
                    <a:pt x="158" y="160"/>
                    <a:pt x="158" y="160"/>
                  </a:cubicBezTo>
                  <a:cubicBezTo>
                    <a:pt x="149" y="151"/>
                    <a:pt x="140" y="147"/>
                    <a:pt x="131" y="147"/>
                  </a:cubicBezTo>
                  <a:cubicBezTo>
                    <a:pt x="121" y="147"/>
                    <a:pt x="112" y="152"/>
                    <a:pt x="103" y="160"/>
                  </a:cubicBezTo>
                  <a:cubicBezTo>
                    <a:pt x="53" y="210"/>
                    <a:pt x="53" y="210"/>
                    <a:pt x="53" y="210"/>
                  </a:cubicBezTo>
                  <a:cubicBezTo>
                    <a:pt x="48" y="215"/>
                    <a:pt x="45" y="220"/>
                    <a:pt x="44" y="225"/>
                  </a:cubicBezTo>
                  <a:cubicBezTo>
                    <a:pt x="42" y="230"/>
                    <a:pt x="42" y="235"/>
                    <a:pt x="44" y="239"/>
                  </a:cubicBezTo>
                  <a:cubicBezTo>
                    <a:pt x="46" y="244"/>
                    <a:pt x="49" y="248"/>
                    <a:pt x="54" y="251"/>
                  </a:cubicBezTo>
                  <a:cubicBezTo>
                    <a:pt x="58" y="253"/>
                    <a:pt x="63" y="255"/>
                    <a:pt x="69" y="255"/>
                  </a:cubicBezTo>
                  <a:cubicBezTo>
                    <a:pt x="92" y="255"/>
                    <a:pt x="92" y="255"/>
                    <a:pt x="92" y="255"/>
                  </a:cubicBezTo>
                  <a:cubicBezTo>
                    <a:pt x="92" y="271"/>
                    <a:pt x="92" y="271"/>
                    <a:pt x="92" y="271"/>
                  </a:cubicBezTo>
                  <a:cubicBezTo>
                    <a:pt x="40" y="266"/>
                    <a:pt x="0" y="229"/>
                    <a:pt x="0" y="184"/>
                  </a:cubicBezTo>
                  <a:cubicBezTo>
                    <a:pt x="0" y="184"/>
                    <a:pt x="0" y="184"/>
                    <a:pt x="0" y="184"/>
                  </a:cubicBezTo>
                  <a:cubicBezTo>
                    <a:pt x="0" y="143"/>
                    <a:pt x="34" y="108"/>
                    <a:pt x="80" y="99"/>
                  </a:cubicBezTo>
                  <a:cubicBezTo>
                    <a:pt x="80" y="98"/>
                    <a:pt x="80" y="97"/>
                    <a:pt x="80" y="96"/>
                  </a:cubicBezTo>
                  <a:cubicBezTo>
                    <a:pt x="80" y="43"/>
                    <a:pt x="131" y="0"/>
                    <a:pt x="194" y="0"/>
                  </a:cubicBezTo>
                  <a:cubicBezTo>
                    <a:pt x="257" y="0"/>
                    <a:pt x="308" y="43"/>
                    <a:pt x="308" y="96"/>
                  </a:cubicBezTo>
                  <a:cubicBezTo>
                    <a:pt x="308" y="97"/>
                    <a:pt x="308" y="98"/>
                    <a:pt x="308" y="99"/>
                  </a:cubicBez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  <p:sp>
          <p:nvSpPr>
            <p:cNvPr id="84" name="Freeform 21"/>
            <p:cNvSpPr>
              <a:spLocks/>
            </p:cNvSpPr>
            <p:nvPr/>
          </p:nvSpPr>
          <p:spPr bwMode="auto">
            <a:xfrm>
              <a:off x="1874" y="1672"/>
              <a:ext cx="377" cy="515"/>
            </a:xfrm>
            <a:custGeom>
              <a:avLst/>
              <a:gdLst>
                <a:gd name="T0" fmla="*/ 106 w 158"/>
                <a:gd name="T1" fmla="*/ 131 h 216"/>
                <a:gd name="T2" fmla="*/ 106 w 158"/>
                <a:gd name="T3" fmla="*/ 26 h 216"/>
                <a:gd name="T4" fmla="*/ 80 w 158"/>
                <a:gd name="T5" fmla="*/ 0 h 216"/>
                <a:gd name="T6" fmla="*/ 80 w 158"/>
                <a:gd name="T7" fmla="*/ 0 h 216"/>
                <a:gd name="T8" fmla="*/ 54 w 158"/>
                <a:gd name="T9" fmla="*/ 26 h 216"/>
                <a:gd name="T10" fmla="*/ 54 w 158"/>
                <a:gd name="T11" fmla="*/ 131 h 216"/>
                <a:gd name="T12" fmla="*/ 18 w 158"/>
                <a:gd name="T13" fmla="*/ 131 h 216"/>
                <a:gd name="T14" fmla="*/ 10 w 158"/>
                <a:gd name="T15" fmla="*/ 153 h 216"/>
                <a:gd name="T16" fmla="*/ 61 w 158"/>
                <a:gd name="T17" fmla="*/ 203 h 216"/>
                <a:gd name="T18" fmla="*/ 98 w 158"/>
                <a:gd name="T19" fmla="*/ 203 h 216"/>
                <a:gd name="T20" fmla="*/ 149 w 158"/>
                <a:gd name="T21" fmla="*/ 153 h 216"/>
                <a:gd name="T22" fmla="*/ 138 w 158"/>
                <a:gd name="T23" fmla="*/ 131 h 216"/>
                <a:gd name="T24" fmla="*/ 106 w 158"/>
                <a:gd name="T25" fmla="*/ 131 h 216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</a:cxnLst>
              <a:rect l="0" t="0" r="r" b="b"/>
              <a:pathLst>
                <a:path w="158" h="216">
                  <a:moveTo>
                    <a:pt x="106" y="131"/>
                  </a:moveTo>
                  <a:cubicBezTo>
                    <a:pt x="106" y="26"/>
                    <a:pt x="106" y="26"/>
                    <a:pt x="106" y="26"/>
                  </a:cubicBezTo>
                  <a:cubicBezTo>
                    <a:pt x="106" y="12"/>
                    <a:pt x="94" y="0"/>
                    <a:pt x="80" y="0"/>
                  </a:cubicBezTo>
                  <a:cubicBezTo>
                    <a:pt x="80" y="0"/>
                    <a:pt x="80" y="0"/>
                    <a:pt x="80" y="0"/>
                  </a:cubicBezTo>
                  <a:cubicBezTo>
                    <a:pt x="65" y="0"/>
                    <a:pt x="54" y="12"/>
                    <a:pt x="54" y="26"/>
                  </a:cubicBezTo>
                  <a:cubicBezTo>
                    <a:pt x="54" y="131"/>
                    <a:pt x="54" y="131"/>
                    <a:pt x="54" y="131"/>
                  </a:cubicBezTo>
                  <a:cubicBezTo>
                    <a:pt x="18" y="131"/>
                    <a:pt x="18" y="131"/>
                    <a:pt x="18" y="131"/>
                  </a:cubicBezTo>
                  <a:cubicBezTo>
                    <a:pt x="3" y="131"/>
                    <a:pt x="0" y="143"/>
                    <a:pt x="10" y="153"/>
                  </a:cubicBezTo>
                  <a:cubicBezTo>
                    <a:pt x="61" y="203"/>
                    <a:pt x="61" y="203"/>
                    <a:pt x="61" y="203"/>
                  </a:cubicBezTo>
                  <a:cubicBezTo>
                    <a:pt x="73" y="216"/>
                    <a:pt x="85" y="216"/>
                    <a:pt x="98" y="203"/>
                  </a:cubicBezTo>
                  <a:cubicBezTo>
                    <a:pt x="149" y="153"/>
                    <a:pt x="149" y="153"/>
                    <a:pt x="149" y="153"/>
                  </a:cubicBezTo>
                  <a:cubicBezTo>
                    <a:pt x="158" y="144"/>
                    <a:pt x="156" y="131"/>
                    <a:pt x="138" y="131"/>
                  </a:cubicBezTo>
                  <a:lnTo>
                    <a:pt x="106" y="131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id-ID">
                <a:latin typeface="+mn-lt"/>
              </a:endParaRPr>
            </a:p>
          </p:txBody>
        </p:sp>
      </p:grpSp>
      <p:grpSp>
        <p:nvGrpSpPr>
          <p:cNvPr id="89099" name="Group 30"/>
          <p:cNvGrpSpPr>
            <a:grpSpLocks noChangeAspect="1"/>
          </p:cNvGrpSpPr>
          <p:nvPr/>
        </p:nvGrpSpPr>
        <p:grpSpPr bwMode="auto">
          <a:xfrm>
            <a:off x="3249613" y="2900363"/>
            <a:ext cx="1103312" cy="835025"/>
            <a:chOff x="144" y="2696"/>
            <a:chExt cx="1174" cy="889"/>
          </a:xfrm>
        </p:grpSpPr>
        <p:sp>
          <p:nvSpPr>
            <p:cNvPr id="89112" name="Freeform 31"/>
            <p:cNvSpPr>
              <a:spLocks/>
            </p:cNvSpPr>
            <p:nvPr/>
          </p:nvSpPr>
          <p:spPr bwMode="auto">
            <a:xfrm>
              <a:off x="695" y="2696"/>
              <a:ext cx="623" cy="889"/>
            </a:xfrm>
            <a:custGeom>
              <a:avLst/>
              <a:gdLst>
                <a:gd name="T0" fmla="*/ 495 w 262"/>
                <a:gd name="T1" fmla="*/ 0 h 373"/>
                <a:gd name="T2" fmla="*/ 128 w 262"/>
                <a:gd name="T3" fmla="*/ 0 h 373"/>
                <a:gd name="T4" fmla="*/ 0 w 262"/>
                <a:gd name="T5" fmla="*/ 129 h 373"/>
                <a:gd name="T6" fmla="*/ 0 w 262"/>
                <a:gd name="T7" fmla="*/ 760 h 373"/>
                <a:gd name="T8" fmla="*/ 128 w 262"/>
                <a:gd name="T9" fmla="*/ 889 h 373"/>
                <a:gd name="T10" fmla="*/ 495 w 262"/>
                <a:gd name="T11" fmla="*/ 889 h 373"/>
                <a:gd name="T12" fmla="*/ 623 w 262"/>
                <a:gd name="T13" fmla="*/ 760 h 373"/>
                <a:gd name="T14" fmla="*/ 623 w 262"/>
                <a:gd name="T15" fmla="*/ 129 h 373"/>
                <a:gd name="T16" fmla="*/ 495 w 262"/>
                <a:gd name="T17" fmla="*/ 0 h 373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262" h="373">
                  <a:moveTo>
                    <a:pt x="208" y="0"/>
                  </a:moveTo>
                  <a:cubicBezTo>
                    <a:pt x="54" y="0"/>
                    <a:pt x="54" y="0"/>
                    <a:pt x="54" y="0"/>
                  </a:cubicBezTo>
                  <a:cubicBezTo>
                    <a:pt x="24" y="0"/>
                    <a:pt x="0" y="24"/>
                    <a:pt x="0" y="54"/>
                  </a:cubicBezTo>
                  <a:cubicBezTo>
                    <a:pt x="0" y="319"/>
                    <a:pt x="0" y="319"/>
                    <a:pt x="0" y="319"/>
                  </a:cubicBezTo>
                  <a:cubicBezTo>
                    <a:pt x="0" y="349"/>
                    <a:pt x="24" y="373"/>
                    <a:pt x="54" y="373"/>
                  </a:cubicBezTo>
                  <a:cubicBezTo>
                    <a:pt x="208" y="373"/>
                    <a:pt x="208" y="373"/>
                    <a:pt x="208" y="373"/>
                  </a:cubicBezTo>
                  <a:cubicBezTo>
                    <a:pt x="238" y="373"/>
                    <a:pt x="262" y="349"/>
                    <a:pt x="262" y="319"/>
                  </a:cubicBezTo>
                  <a:cubicBezTo>
                    <a:pt x="262" y="54"/>
                    <a:pt x="262" y="54"/>
                    <a:pt x="262" y="54"/>
                  </a:cubicBezTo>
                  <a:cubicBezTo>
                    <a:pt x="262" y="24"/>
                    <a:pt x="238" y="0"/>
                    <a:pt x="208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13" name="Freeform 32"/>
            <p:cNvSpPr>
              <a:spLocks/>
            </p:cNvSpPr>
            <p:nvPr/>
          </p:nvSpPr>
          <p:spPr bwMode="auto">
            <a:xfrm>
              <a:off x="747" y="2770"/>
              <a:ext cx="518" cy="712"/>
            </a:xfrm>
            <a:custGeom>
              <a:avLst/>
              <a:gdLst>
                <a:gd name="T0" fmla="*/ 516 w 218"/>
                <a:gd name="T1" fmla="*/ 0 h 299"/>
                <a:gd name="T2" fmla="*/ 2 w 218"/>
                <a:gd name="T3" fmla="*/ 0 h 299"/>
                <a:gd name="T4" fmla="*/ 0 w 218"/>
                <a:gd name="T5" fmla="*/ 2 h 299"/>
                <a:gd name="T6" fmla="*/ 0 w 218"/>
                <a:gd name="T7" fmla="*/ 712 h 299"/>
                <a:gd name="T8" fmla="*/ 2 w 218"/>
                <a:gd name="T9" fmla="*/ 712 h 299"/>
                <a:gd name="T10" fmla="*/ 516 w 218"/>
                <a:gd name="T11" fmla="*/ 712 h 299"/>
                <a:gd name="T12" fmla="*/ 518 w 218"/>
                <a:gd name="T13" fmla="*/ 712 h 299"/>
                <a:gd name="T14" fmla="*/ 518 w 218"/>
                <a:gd name="T15" fmla="*/ 2 h 299"/>
                <a:gd name="T16" fmla="*/ 516 w 218"/>
                <a:gd name="T17" fmla="*/ 0 h 299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218" h="299">
                  <a:moveTo>
                    <a:pt x="217" y="0"/>
                  </a:moveTo>
                  <a:cubicBezTo>
                    <a:pt x="1" y="0"/>
                    <a:pt x="1" y="0"/>
                    <a:pt x="1" y="0"/>
                  </a:cubicBezTo>
                  <a:cubicBezTo>
                    <a:pt x="1" y="0"/>
                    <a:pt x="0" y="1"/>
                    <a:pt x="0" y="1"/>
                  </a:cubicBezTo>
                  <a:cubicBezTo>
                    <a:pt x="0" y="299"/>
                    <a:pt x="0" y="299"/>
                    <a:pt x="0" y="299"/>
                  </a:cubicBezTo>
                  <a:cubicBezTo>
                    <a:pt x="0" y="299"/>
                    <a:pt x="1" y="299"/>
                    <a:pt x="1" y="299"/>
                  </a:cubicBezTo>
                  <a:cubicBezTo>
                    <a:pt x="217" y="299"/>
                    <a:pt x="217" y="299"/>
                    <a:pt x="217" y="299"/>
                  </a:cubicBezTo>
                  <a:cubicBezTo>
                    <a:pt x="217" y="299"/>
                    <a:pt x="218" y="299"/>
                    <a:pt x="218" y="299"/>
                  </a:cubicBezTo>
                  <a:cubicBezTo>
                    <a:pt x="218" y="1"/>
                    <a:pt x="218" y="1"/>
                    <a:pt x="218" y="1"/>
                  </a:cubicBezTo>
                  <a:cubicBezTo>
                    <a:pt x="218" y="1"/>
                    <a:pt x="217" y="0"/>
                    <a:pt x="217" y="0"/>
                  </a:cubicBezTo>
                  <a:close/>
                </a:path>
              </a:pathLst>
            </a:custGeom>
            <a:solidFill>
              <a:srgbClr val="EEEEE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14" name="Freeform 33"/>
            <p:cNvSpPr>
              <a:spLocks/>
            </p:cNvSpPr>
            <p:nvPr/>
          </p:nvSpPr>
          <p:spPr bwMode="auto">
            <a:xfrm>
              <a:off x="930" y="2725"/>
              <a:ext cx="150" cy="19"/>
            </a:xfrm>
            <a:custGeom>
              <a:avLst/>
              <a:gdLst>
                <a:gd name="T0" fmla="*/ 143 w 63"/>
                <a:gd name="T1" fmla="*/ 0 h 8"/>
                <a:gd name="T2" fmla="*/ 10 w 63"/>
                <a:gd name="T3" fmla="*/ 0 h 8"/>
                <a:gd name="T4" fmla="*/ 0 w 63"/>
                <a:gd name="T5" fmla="*/ 10 h 8"/>
                <a:gd name="T6" fmla="*/ 0 w 63"/>
                <a:gd name="T7" fmla="*/ 10 h 8"/>
                <a:gd name="T8" fmla="*/ 10 w 63"/>
                <a:gd name="T9" fmla="*/ 19 h 8"/>
                <a:gd name="T10" fmla="*/ 143 w 63"/>
                <a:gd name="T11" fmla="*/ 19 h 8"/>
                <a:gd name="T12" fmla="*/ 150 w 63"/>
                <a:gd name="T13" fmla="*/ 10 h 8"/>
                <a:gd name="T14" fmla="*/ 150 w 63"/>
                <a:gd name="T15" fmla="*/ 10 h 8"/>
                <a:gd name="T16" fmla="*/ 143 w 63"/>
                <a:gd name="T17" fmla="*/ 0 h 8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63" h="8">
                  <a:moveTo>
                    <a:pt x="60" y="0"/>
                  </a:moveTo>
                  <a:cubicBezTo>
                    <a:pt x="4" y="0"/>
                    <a:pt x="4" y="0"/>
                    <a:pt x="4" y="0"/>
                  </a:cubicBezTo>
                  <a:cubicBezTo>
                    <a:pt x="2" y="0"/>
                    <a:pt x="0" y="2"/>
                    <a:pt x="0" y="4"/>
                  </a:cubicBezTo>
                  <a:cubicBezTo>
                    <a:pt x="0" y="4"/>
                    <a:pt x="0" y="4"/>
                    <a:pt x="0" y="4"/>
                  </a:cubicBezTo>
                  <a:cubicBezTo>
                    <a:pt x="0" y="6"/>
                    <a:pt x="2" y="8"/>
                    <a:pt x="4" y="8"/>
                  </a:cubicBezTo>
                  <a:cubicBezTo>
                    <a:pt x="60" y="8"/>
                    <a:pt x="60" y="8"/>
                    <a:pt x="60" y="8"/>
                  </a:cubicBezTo>
                  <a:cubicBezTo>
                    <a:pt x="62" y="8"/>
                    <a:pt x="63" y="6"/>
                    <a:pt x="63" y="4"/>
                  </a:cubicBezTo>
                  <a:cubicBezTo>
                    <a:pt x="63" y="4"/>
                    <a:pt x="63" y="4"/>
                    <a:pt x="63" y="4"/>
                  </a:cubicBezTo>
                  <a:cubicBezTo>
                    <a:pt x="63" y="2"/>
                    <a:pt x="62" y="0"/>
                    <a:pt x="60" y="0"/>
                  </a:cubicBezTo>
                  <a:close/>
                </a:path>
              </a:pathLst>
            </a:custGeom>
            <a:solidFill>
              <a:srgbClr val="EEEEE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15" name="Oval 34"/>
            <p:cNvSpPr>
              <a:spLocks noChangeArrowheads="1"/>
            </p:cNvSpPr>
            <p:nvPr/>
          </p:nvSpPr>
          <p:spPr bwMode="auto">
            <a:xfrm>
              <a:off x="983" y="3520"/>
              <a:ext cx="45" cy="46"/>
            </a:xfrm>
            <a:prstGeom prst="ellipse">
              <a:avLst/>
            </a:prstGeom>
            <a:solidFill>
              <a:srgbClr val="EEEEE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anose="020F0502020204030204" pitchFamily="34" charset="0"/>
                </a:defRPr>
              </a:lvl9pPr>
            </a:lstStyle>
            <a:p>
              <a:pPr eaLnBrk="1" hangingPunct="1"/>
              <a:endParaRPr lang="zh-CN" altLang="zh-CN"/>
            </a:p>
          </p:txBody>
        </p:sp>
        <p:sp>
          <p:nvSpPr>
            <p:cNvPr id="89116" name="Freeform 35"/>
            <p:cNvSpPr>
              <a:spLocks/>
            </p:cNvSpPr>
            <p:nvPr/>
          </p:nvSpPr>
          <p:spPr bwMode="auto">
            <a:xfrm>
              <a:off x="144" y="2830"/>
              <a:ext cx="706" cy="521"/>
            </a:xfrm>
            <a:custGeom>
              <a:avLst/>
              <a:gdLst>
                <a:gd name="T0" fmla="*/ 354 w 297"/>
                <a:gd name="T1" fmla="*/ 0 h 219"/>
                <a:gd name="T2" fmla="*/ 706 w 297"/>
                <a:gd name="T3" fmla="*/ 243 h 219"/>
                <a:gd name="T4" fmla="*/ 573 w 297"/>
                <a:gd name="T5" fmla="*/ 435 h 219"/>
                <a:gd name="T6" fmla="*/ 677 w 297"/>
                <a:gd name="T7" fmla="*/ 521 h 219"/>
                <a:gd name="T8" fmla="*/ 675 w 297"/>
                <a:gd name="T9" fmla="*/ 521 h 219"/>
                <a:gd name="T10" fmla="*/ 506 w 297"/>
                <a:gd name="T11" fmla="*/ 464 h 219"/>
                <a:gd name="T12" fmla="*/ 354 w 297"/>
                <a:gd name="T13" fmla="*/ 488 h 219"/>
                <a:gd name="T14" fmla="*/ 0 w 297"/>
                <a:gd name="T15" fmla="*/ 243 h 219"/>
                <a:gd name="T16" fmla="*/ 354 w 297"/>
                <a:gd name="T17" fmla="*/ 0 h 219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</a:gdLst>
              <a:ahLst/>
              <a:cxnLst>
                <a:cxn ang="T18">
                  <a:pos x="T0" y="T1"/>
                </a:cxn>
                <a:cxn ang="T19">
                  <a:pos x="T2" y="T3"/>
                </a:cxn>
                <a:cxn ang="T20">
                  <a:pos x="T4" y="T5"/>
                </a:cxn>
                <a:cxn ang="T21">
                  <a:pos x="T6" y="T7"/>
                </a:cxn>
                <a:cxn ang="T22">
                  <a:pos x="T8" y="T9"/>
                </a:cxn>
                <a:cxn ang="T23">
                  <a:pos x="T10" y="T11"/>
                </a:cxn>
                <a:cxn ang="T24">
                  <a:pos x="T12" y="T13"/>
                </a:cxn>
                <a:cxn ang="T25">
                  <a:pos x="T14" y="T15"/>
                </a:cxn>
                <a:cxn ang="T26">
                  <a:pos x="T16" y="T17"/>
                </a:cxn>
              </a:cxnLst>
              <a:rect l="0" t="0" r="r" b="b"/>
              <a:pathLst>
                <a:path w="297" h="219">
                  <a:moveTo>
                    <a:pt x="149" y="0"/>
                  </a:moveTo>
                  <a:cubicBezTo>
                    <a:pt x="231" y="0"/>
                    <a:pt x="297" y="46"/>
                    <a:pt x="297" y="102"/>
                  </a:cubicBezTo>
                  <a:cubicBezTo>
                    <a:pt x="297" y="135"/>
                    <a:pt x="275" y="164"/>
                    <a:pt x="241" y="183"/>
                  </a:cubicBezTo>
                  <a:cubicBezTo>
                    <a:pt x="249" y="198"/>
                    <a:pt x="265" y="211"/>
                    <a:pt x="285" y="219"/>
                  </a:cubicBezTo>
                  <a:cubicBezTo>
                    <a:pt x="285" y="219"/>
                    <a:pt x="284" y="219"/>
                    <a:pt x="284" y="219"/>
                  </a:cubicBezTo>
                  <a:cubicBezTo>
                    <a:pt x="255" y="219"/>
                    <a:pt x="230" y="209"/>
                    <a:pt x="213" y="195"/>
                  </a:cubicBezTo>
                  <a:cubicBezTo>
                    <a:pt x="194" y="201"/>
                    <a:pt x="172" y="205"/>
                    <a:pt x="149" y="205"/>
                  </a:cubicBezTo>
                  <a:cubicBezTo>
                    <a:pt x="66" y="205"/>
                    <a:pt x="0" y="159"/>
                    <a:pt x="0" y="102"/>
                  </a:cubicBezTo>
                  <a:cubicBezTo>
                    <a:pt x="0" y="46"/>
                    <a:pt x="66" y="0"/>
                    <a:pt x="149" y="0"/>
                  </a:cubicBezTo>
                  <a:close/>
                </a:path>
              </a:pathLst>
            </a:custGeom>
            <a:solidFill>
              <a:schemeClr val="accent2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89117" name="Freeform 36"/>
            <p:cNvSpPr>
              <a:spLocks noEditPoints="1"/>
            </p:cNvSpPr>
            <p:nvPr/>
          </p:nvSpPr>
          <p:spPr bwMode="auto">
            <a:xfrm>
              <a:off x="460" y="2932"/>
              <a:ext cx="69" cy="288"/>
            </a:xfrm>
            <a:custGeom>
              <a:avLst/>
              <a:gdLst>
                <a:gd name="T0" fmla="*/ 67 w 69"/>
                <a:gd name="T1" fmla="*/ 288 h 288"/>
                <a:gd name="T2" fmla="*/ 0 w 69"/>
                <a:gd name="T3" fmla="*/ 288 h 288"/>
                <a:gd name="T4" fmla="*/ 0 w 69"/>
                <a:gd name="T5" fmla="*/ 81 h 288"/>
                <a:gd name="T6" fmla="*/ 67 w 69"/>
                <a:gd name="T7" fmla="*/ 81 h 288"/>
                <a:gd name="T8" fmla="*/ 67 w 69"/>
                <a:gd name="T9" fmla="*/ 288 h 288"/>
                <a:gd name="T10" fmla="*/ 67 w 69"/>
                <a:gd name="T11" fmla="*/ 288 h 288"/>
                <a:gd name="T12" fmla="*/ 69 w 69"/>
                <a:gd name="T13" fmla="*/ 50 h 288"/>
                <a:gd name="T14" fmla="*/ 0 w 69"/>
                <a:gd name="T15" fmla="*/ 50 h 288"/>
                <a:gd name="T16" fmla="*/ 0 w 69"/>
                <a:gd name="T17" fmla="*/ 0 h 288"/>
                <a:gd name="T18" fmla="*/ 69 w 69"/>
                <a:gd name="T19" fmla="*/ 0 h 288"/>
                <a:gd name="T20" fmla="*/ 69 w 69"/>
                <a:gd name="T21" fmla="*/ 50 h 288"/>
                <a:gd name="T22" fmla="*/ 0 60000 65536"/>
                <a:gd name="T23" fmla="*/ 0 60000 65536"/>
                <a:gd name="T24" fmla="*/ 0 60000 65536"/>
                <a:gd name="T25" fmla="*/ 0 60000 65536"/>
                <a:gd name="T26" fmla="*/ 0 60000 65536"/>
                <a:gd name="T27" fmla="*/ 0 60000 65536"/>
                <a:gd name="T28" fmla="*/ 0 60000 65536"/>
                <a:gd name="T29" fmla="*/ 0 60000 65536"/>
                <a:gd name="T30" fmla="*/ 0 60000 65536"/>
                <a:gd name="T31" fmla="*/ 0 60000 65536"/>
                <a:gd name="T32" fmla="*/ 0 60000 65536"/>
              </a:gdLst>
              <a:ahLst/>
              <a:cxnLst>
                <a:cxn ang="T22">
                  <a:pos x="T0" y="T1"/>
                </a:cxn>
                <a:cxn ang="T23">
                  <a:pos x="T2" y="T3"/>
                </a:cxn>
                <a:cxn ang="T24">
                  <a:pos x="T4" y="T5"/>
                </a:cxn>
                <a:cxn ang="T25">
                  <a:pos x="T6" y="T7"/>
                </a:cxn>
                <a:cxn ang="T26">
                  <a:pos x="T8" y="T9"/>
                </a:cxn>
                <a:cxn ang="T27">
                  <a:pos x="T10" y="T11"/>
                </a:cxn>
                <a:cxn ang="T28">
                  <a:pos x="T12" y="T13"/>
                </a:cxn>
                <a:cxn ang="T29">
                  <a:pos x="T14" y="T15"/>
                </a:cxn>
                <a:cxn ang="T30">
                  <a:pos x="T16" y="T17"/>
                </a:cxn>
                <a:cxn ang="T31">
                  <a:pos x="T18" y="T19"/>
                </a:cxn>
                <a:cxn ang="T32">
                  <a:pos x="T20" y="T21"/>
                </a:cxn>
              </a:cxnLst>
              <a:rect l="0" t="0" r="r" b="b"/>
              <a:pathLst>
                <a:path w="69" h="288">
                  <a:moveTo>
                    <a:pt x="67" y="288"/>
                  </a:moveTo>
                  <a:lnTo>
                    <a:pt x="0" y="288"/>
                  </a:lnTo>
                  <a:lnTo>
                    <a:pt x="0" y="81"/>
                  </a:lnTo>
                  <a:lnTo>
                    <a:pt x="67" y="81"/>
                  </a:lnTo>
                  <a:lnTo>
                    <a:pt x="67" y="288"/>
                  </a:lnTo>
                  <a:close/>
                  <a:moveTo>
                    <a:pt x="69" y="50"/>
                  </a:moveTo>
                  <a:lnTo>
                    <a:pt x="0" y="50"/>
                  </a:lnTo>
                  <a:lnTo>
                    <a:pt x="0" y="0"/>
                  </a:lnTo>
                  <a:lnTo>
                    <a:pt x="69" y="0"/>
                  </a:lnTo>
                  <a:lnTo>
                    <a:pt x="69" y="50"/>
                  </a:lnTo>
                  <a:close/>
                </a:path>
              </a:pathLst>
            </a:custGeom>
            <a:solidFill>
              <a:srgbClr val="EEEEE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</p:grpSp>
      <p:grpSp>
        <p:nvGrpSpPr>
          <p:cNvPr id="89100" name="Group 3"/>
          <p:cNvGrpSpPr>
            <a:grpSpLocks/>
          </p:cNvGrpSpPr>
          <p:nvPr/>
        </p:nvGrpSpPr>
        <p:grpSpPr bwMode="auto">
          <a:xfrm>
            <a:off x="9147175" y="3402013"/>
            <a:ext cx="2838450" cy="1169987"/>
            <a:chOff x="8741118" y="3844825"/>
            <a:chExt cx="2837153" cy="1170624"/>
          </a:xfrm>
        </p:grpSpPr>
        <p:sp>
          <p:nvSpPr>
            <p:cNvPr id="92" name="TextBox 91"/>
            <p:cNvSpPr txBox="1"/>
            <p:nvPr/>
          </p:nvSpPr>
          <p:spPr>
            <a:xfrm>
              <a:off x="8741118" y="3844825"/>
              <a:ext cx="1705783" cy="462214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/>
            <a:p>
              <a:pPr algn="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id-ID" sz="2400" b="1">
                  <a:solidFill>
                    <a:schemeClr val="bg1">
                      <a:lumMod val="50000"/>
                    </a:schemeClr>
                  </a:solidFill>
                  <a:latin typeface="Lato Light" panose="020F0402020204030203" pitchFamily="34" charset="0"/>
                  <a:cs typeface="Lato Light" panose="020F0402020204030203" pitchFamily="34" charset="0"/>
                </a:rPr>
                <a:t>Networking</a:t>
              </a:r>
              <a:endParaRPr lang="id-ID" sz="2400" b="1" dirty="0">
                <a:solidFill>
                  <a:schemeClr val="bg1">
                    <a:lumMod val="50000"/>
                  </a:schemeClr>
                </a:solidFill>
                <a:latin typeface="Lato Light" panose="020F0402020204030203" pitchFamily="34" charset="0"/>
                <a:cs typeface="Lato Light" panose="020F0402020204030203" pitchFamily="34" charset="0"/>
              </a:endParaRPr>
            </a:p>
          </p:txBody>
        </p:sp>
        <p:sp>
          <p:nvSpPr>
            <p:cNvPr id="96" name="Rectangle 95"/>
            <p:cNvSpPr/>
            <p:nvPr/>
          </p:nvSpPr>
          <p:spPr>
            <a:xfrm>
              <a:off x="8812523" y="4257800"/>
              <a:ext cx="2765748" cy="757649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 algn="just" eaLnBrk="1" fontAlgn="auto" hangingPunct="1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Body text here or </a:t>
              </a:r>
              <a:r>
                <a:rPr lang="en-US" sz="1200" dirty="0" err="1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Lorem</a:t>
              </a: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 </a:t>
              </a:r>
              <a:r>
                <a:rPr lang="en-US" sz="1200" dirty="0" err="1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Ipsum</a:t>
              </a: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 is simply dummy text of the printing and typesetting industry</a:t>
              </a:r>
              <a:r>
                <a:rPr lang="en-US" sz="120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. </a:t>
              </a:r>
              <a:endParaRPr lang="en-US" sz="1200" dirty="0">
                <a:solidFill>
                  <a:schemeClr val="accent5"/>
                </a:solidFill>
                <a:latin typeface="Lato Light" pitchFamily="34" charset="0"/>
                <a:ea typeface="Open Sans Condensed Light" pitchFamily="34" charset="0"/>
                <a:cs typeface="Open Sans Condensed Light" pitchFamily="34" charset="0"/>
              </a:endParaRPr>
            </a:p>
          </p:txBody>
        </p:sp>
      </p:grpSp>
      <p:grpSp>
        <p:nvGrpSpPr>
          <p:cNvPr id="89101" name="Group 1"/>
          <p:cNvGrpSpPr>
            <a:grpSpLocks/>
          </p:cNvGrpSpPr>
          <p:nvPr/>
        </p:nvGrpSpPr>
        <p:grpSpPr bwMode="auto">
          <a:xfrm>
            <a:off x="9244013" y="1844675"/>
            <a:ext cx="2790825" cy="1184275"/>
            <a:chOff x="7927512" y="2041176"/>
            <a:chExt cx="2790939" cy="1185189"/>
          </a:xfrm>
        </p:grpSpPr>
        <p:sp>
          <p:nvSpPr>
            <p:cNvPr id="93" name="TextBox 92"/>
            <p:cNvSpPr txBox="1"/>
            <p:nvPr/>
          </p:nvSpPr>
          <p:spPr>
            <a:xfrm>
              <a:off x="7927512" y="2041176"/>
              <a:ext cx="2019382" cy="462320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/>
            <a:p>
              <a:pPr algn="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id-ID" sz="2400" b="1">
                  <a:solidFill>
                    <a:schemeClr val="bg1">
                      <a:lumMod val="50000"/>
                    </a:schemeClr>
                  </a:solidFill>
                  <a:latin typeface="Lato Light" panose="020F0402020204030203" pitchFamily="34" charset="0"/>
                  <a:cs typeface="Lato Light" panose="020F0402020204030203" pitchFamily="34" charset="0"/>
                </a:rPr>
                <a:t>Search Engine</a:t>
              </a:r>
              <a:endParaRPr lang="id-ID" sz="2400" b="1" dirty="0">
                <a:solidFill>
                  <a:schemeClr val="bg1">
                    <a:lumMod val="50000"/>
                  </a:schemeClr>
                </a:solidFill>
                <a:latin typeface="Lato Light" panose="020F0402020204030203" pitchFamily="34" charset="0"/>
                <a:cs typeface="Lato Light" panose="020F0402020204030203" pitchFamily="34" charset="0"/>
              </a:endParaRPr>
            </a:p>
          </p:txBody>
        </p:sp>
        <p:sp>
          <p:nvSpPr>
            <p:cNvPr id="97" name="Rectangle 96"/>
            <p:cNvSpPr/>
            <p:nvPr/>
          </p:nvSpPr>
          <p:spPr>
            <a:xfrm>
              <a:off x="7952913" y="2468544"/>
              <a:ext cx="2765538" cy="757821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 algn="just" eaLnBrk="1" fontAlgn="auto" hangingPunct="1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Body text here or </a:t>
              </a:r>
              <a:r>
                <a:rPr lang="en-US" sz="1200" dirty="0" err="1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Lorem</a:t>
              </a: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 </a:t>
              </a:r>
              <a:r>
                <a:rPr lang="en-US" sz="1200" dirty="0" err="1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Ipsum</a:t>
              </a: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 is simply dummy text of the printing and typesetting industry</a:t>
              </a:r>
              <a:r>
                <a:rPr lang="en-US" sz="120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. </a:t>
              </a:r>
              <a:endParaRPr lang="en-US" sz="1200" dirty="0">
                <a:solidFill>
                  <a:schemeClr val="accent5"/>
                </a:solidFill>
                <a:latin typeface="Lato Light" pitchFamily="34" charset="0"/>
                <a:ea typeface="Open Sans Condensed Light" pitchFamily="34" charset="0"/>
                <a:cs typeface="Open Sans Condensed Light" pitchFamily="34" charset="0"/>
              </a:endParaRPr>
            </a:p>
          </p:txBody>
        </p:sp>
      </p:grpSp>
      <p:grpSp>
        <p:nvGrpSpPr>
          <p:cNvPr id="89102" name="Group 4"/>
          <p:cNvGrpSpPr>
            <a:grpSpLocks/>
          </p:cNvGrpSpPr>
          <p:nvPr/>
        </p:nvGrpSpPr>
        <p:grpSpPr bwMode="auto">
          <a:xfrm>
            <a:off x="350838" y="2679700"/>
            <a:ext cx="2765425" cy="1258888"/>
            <a:chOff x="607562" y="2197889"/>
            <a:chExt cx="2765626" cy="1258328"/>
          </a:xfrm>
        </p:grpSpPr>
        <p:sp>
          <p:nvSpPr>
            <p:cNvPr id="94" name="TextBox 93"/>
            <p:cNvSpPr txBox="1"/>
            <p:nvPr/>
          </p:nvSpPr>
          <p:spPr>
            <a:xfrm>
              <a:off x="1496627" y="2197889"/>
              <a:ext cx="1830520" cy="461758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/>
            <a:p>
              <a:pPr algn="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id-ID" sz="2400" b="1" dirty="0">
                  <a:solidFill>
                    <a:schemeClr val="bg1">
                      <a:lumMod val="50000"/>
                    </a:schemeClr>
                  </a:solidFill>
                  <a:latin typeface="Lato Light" panose="020F0402020204030203" pitchFamily="34" charset="0"/>
                  <a:cs typeface="Lato Light" panose="020F0402020204030203" pitchFamily="34" charset="0"/>
                </a:rPr>
                <a:t>Connectivity</a:t>
              </a:r>
            </a:p>
          </p:txBody>
        </p:sp>
        <p:sp>
          <p:nvSpPr>
            <p:cNvPr id="98" name="Rectangle 97"/>
            <p:cNvSpPr/>
            <p:nvPr/>
          </p:nvSpPr>
          <p:spPr>
            <a:xfrm>
              <a:off x="607562" y="2699316"/>
              <a:ext cx="2765626" cy="756901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 algn="r" eaLnBrk="1" fontAlgn="auto" hangingPunct="1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Body text here or </a:t>
              </a:r>
              <a:r>
                <a:rPr lang="en-US" sz="1200" dirty="0" err="1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Lorem</a:t>
              </a: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 </a:t>
              </a:r>
              <a:r>
                <a:rPr lang="en-US" sz="1200" dirty="0" err="1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Ipsum</a:t>
              </a: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 is simply dummy text of the printing and typesetting industry</a:t>
              </a:r>
              <a:r>
                <a:rPr lang="en-US" sz="120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. </a:t>
              </a:r>
              <a:endParaRPr lang="en-US" sz="1200" dirty="0">
                <a:solidFill>
                  <a:schemeClr val="accent5"/>
                </a:solidFill>
                <a:latin typeface="Lato Light" pitchFamily="34" charset="0"/>
                <a:ea typeface="Open Sans Condensed Light" pitchFamily="34" charset="0"/>
                <a:cs typeface="Open Sans Condensed Light" pitchFamily="34" charset="0"/>
              </a:endParaRPr>
            </a:p>
          </p:txBody>
        </p:sp>
      </p:grpSp>
      <p:grpSp>
        <p:nvGrpSpPr>
          <p:cNvPr id="89103" name="Group 11"/>
          <p:cNvGrpSpPr>
            <a:grpSpLocks/>
          </p:cNvGrpSpPr>
          <p:nvPr/>
        </p:nvGrpSpPr>
        <p:grpSpPr bwMode="auto">
          <a:xfrm>
            <a:off x="173038" y="4102100"/>
            <a:ext cx="2767012" cy="1168400"/>
            <a:chOff x="186620" y="4068267"/>
            <a:chExt cx="2765626" cy="1167416"/>
          </a:xfrm>
        </p:grpSpPr>
        <p:sp>
          <p:nvSpPr>
            <p:cNvPr id="95" name="TextBox 94"/>
            <p:cNvSpPr txBox="1"/>
            <p:nvPr/>
          </p:nvSpPr>
          <p:spPr>
            <a:xfrm>
              <a:off x="1933582" y="4068267"/>
              <a:ext cx="956784" cy="461574"/>
            </a:xfrm>
            <a:prstGeom prst="rect">
              <a:avLst/>
            </a:prstGeom>
            <a:noFill/>
          </p:spPr>
          <p:txBody>
            <a:bodyPr wrap="none">
              <a:spAutoFit/>
            </a:bodyPr>
            <a:lstStyle/>
            <a:p>
              <a:pPr algn="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id-ID" sz="2400" b="1">
                  <a:solidFill>
                    <a:schemeClr val="bg1">
                      <a:lumMod val="50000"/>
                    </a:schemeClr>
                  </a:solidFill>
                  <a:latin typeface="Lato Light" panose="020F0402020204030203" pitchFamily="34" charset="0"/>
                  <a:cs typeface="Lato Light" panose="020F0402020204030203" pitchFamily="34" charset="0"/>
                </a:rPr>
                <a:t>Cloud</a:t>
              </a:r>
              <a:endParaRPr lang="id-ID" sz="2400" b="1" dirty="0">
                <a:solidFill>
                  <a:schemeClr val="bg1">
                    <a:lumMod val="50000"/>
                  </a:schemeClr>
                </a:solidFill>
                <a:latin typeface="Lato Light" panose="020F0402020204030203" pitchFamily="34" charset="0"/>
                <a:cs typeface="Lato Light" panose="020F0402020204030203" pitchFamily="34" charset="0"/>
              </a:endParaRPr>
            </a:p>
          </p:txBody>
        </p:sp>
        <p:sp>
          <p:nvSpPr>
            <p:cNvPr id="99" name="Rectangle 98"/>
            <p:cNvSpPr/>
            <p:nvPr/>
          </p:nvSpPr>
          <p:spPr>
            <a:xfrm>
              <a:off x="186620" y="4479084"/>
              <a:ext cx="2765626" cy="756599"/>
            </a:xfrm>
            <a:prstGeom prst="rect">
              <a:avLst/>
            </a:prstGeom>
          </p:spPr>
          <p:txBody>
            <a:bodyPr>
              <a:spAutoFit/>
            </a:bodyPr>
            <a:lstStyle/>
            <a:p>
              <a:pPr algn="r" eaLnBrk="1" fontAlgn="auto" hangingPunct="1">
                <a:lnSpc>
                  <a:spcPct val="120000"/>
                </a:lnSpc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Body text here or </a:t>
              </a:r>
              <a:r>
                <a:rPr lang="en-US" sz="1200" dirty="0" err="1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Lorem</a:t>
              </a: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 </a:t>
              </a:r>
              <a:r>
                <a:rPr lang="en-US" sz="1200" dirty="0" err="1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Ipsum</a:t>
              </a:r>
              <a:r>
                <a:rPr lang="en-US" sz="1200" dirty="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 is simply dummy text of the printing and typesetting industry</a:t>
              </a:r>
              <a:r>
                <a:rPr lang="en-US" sz="1200">
                  <a:solidFill>
                    <a:schemeClr val="accent5"/>
                  </a:solidFill>
                  <a:latin typeface="Lato Light" pitchFamily="34" charset="0"/>
                  <a:ea typeface="Open Sans Condensed Light" pitchFamily="34" charset="0"/>
                  <a:cs typeface="Open Sans Condensed Light" pitchFamily="34" charset="0"/>
                </a:rPr>
                <a:t>. </a:t>
              </a:r>
              <a:endParaRPr lang="en-US" sz="1200" dirty="0">
                <a:solidFill>
                  <a:schemeClr val="accent5"/>
                </a:solidFill>
                <a:latin typeface="Lato Light" pitchFamily="34" charset="0"/>
                <a:ea typeface="Open Sans Condensed Light" pitchFamily="34" charset="0"/>
                <a:cs typeface="Open Sans Condensed Light" pitchFamily="34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7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3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3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300" fill="hold"/>
                                        <p:tgtEl>
                                          <p:spTgt spid="1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" fill="hold" nodeType="afterGroup">
                            <p:stCondLst>
                              <p:cond delay="300"/>
                            </p:stCondLst>
                            <p:childTnLst>
                              <p:par>
                                <p:cTn id="11" presetID="55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3" dur="3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0.7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3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5" dur="300"/>
                                        <p:tgtEl>
                                          <p:spTgt spid="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949865"/>
            <a:ext cx="12191999" cy="657225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80000" tIns="0" rIns="180000" bIns="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zh-CN" sz="2800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8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0" y="2182092"/>
            <a:ext cx="12191999" cy="775277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800" spc="20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2581830" y="3921022"/>
            <a:ext cx="6906409" cy="1692771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 eaLnBrk="1" fontAlgn="auto" hangingPunct="1">
              <a:lnSpc>
                <a:spcPts val="2400"/>
              </a:lnSpc>
              <a:spcBef>
                <a:spcPts val="0"/>
              </a:spcBef>
              <a:spcAft>
                <a:spcPts val="0"/>
              </a:spcAft>
            </a:pP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12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12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5602499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161">
      <a:dk1>
        <a:sysClr val="windowText" lastClr="000000"/>
      </a:dk1>
      <a:lt1>
        <a:sysClr val="window" lastClr="FFFFFF"/>
      </a:lt1>
      <a:dk2>
        <a:srgbClr val="2980B9"/>
      </a:dk2>
      <a:lt2>
        <a:srgbClr val="16A085"/>
      </a:lt2>
      <a:accent1>
        <a:srgbClr val="9BBB59"/>
      </a:accent1>
      <a:accent2>
        <a:srgbClr val="F39C12"/>
      </a:accent2>
      <a:accent3>
        <a:srgbClr val="C0392B"/>
      </a:accent3>
      <a:accent4>
        <a:srgbClr val="4B2C50"/>
      </a:accent4>
      <a:accent5>
        <a:srgbClr val="2C3E50"/>
      </a:accent5>
      <a:accent6>
        <a:srgbClr val="95A5A6"/>
      </a:accent6>
      <a:hlink>
        <a:srgbClr val="000000"/>
      </a:hlink>
      <a:folHlink>
        <a:srgbClr val="000000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1_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9647</TotalTime>
  <Words>166</Words>
  <Application>Microsoft Office PowerPoint</Application>
  <PresentationFormat>宽屏</PresentationFormat>
  <Paragraphs>21</Paragraphs>
  <Slides>2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</vt:i4>
      </vt:variant>
    </vt:vector>
  </HeadingPairs>
  <TitlesOfParts>
    <vt:vector size="12" baseType="lpstr">
      <vt:lpstr>Meiryo</vt:lpstr>
      <vt:lpstr>宋体</vt:lpstr>
      <vt:lpstr>微软雅黑</vt:lpstr>
      <vt:lpstr>Arial</vt:lpstr>
      <vt:lpstr>Calibri</vt:lpstr>
      <vt:lpstr>Calibri Light</vt:lpstr>
      <vt:lpstr>Lato Light</vt:lpstr>
      <vt:lpstr>Open Sans Condensed Light</vt:lpstr>
      <vt:lpstr>Office Theme</vt:lpstr>
      <vt:lpstr>1_Office Theme</vt:lpstr>
      <vt:lpstr>PowerPoint 演示文稿</vt:lpstr>
      <vt:lpstr>PowerPoint 演示文稿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lastModifiedBy>kan</cp:lastModifiedBy>
  <cp:revision>1844</cp:revision>
  <dcterms:created xsi:type="dcterms:W3CDTF">2015-07-15T11:32:36Z</dcterms:created>
  <dcterms:modified xsi:type="dcterms:W3CDTF">2021-06-12T07:33:32Z</dcterms:modified>
</cp:coreProperties>
</file>

<file path=docProps/thumbnail.jpeg>
</file>