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5"/>
  </p:notesMasterIdLst>
  <p:sldIdLst>
    <p:sldId id="262" r:id="rId3"/>
    <p:sldId id="263" r:id="rId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162">
          <p15:clr>
            <a:srgbClr val="A4A3A4"/>
          </p15:clr>
        </p15:guide>
        <p15:guide id="3" orient="horz" pos="350">
          <p15:clr>
            <a:srgbClr val="A4A3A4"/>
          </p15:clr>
        </p15:guide>
        <p15:guide id="4" pos="2880">
          <p15:clr>
            <a:srgbClr val="A4A3A4"/>
          </p15:clr>
        </p15:guide>
        <p15:guide id="5" pos="158">
          <p15:clr>
            <a:srgbClr val="A4A3A4"/>
          </p15:clr>
        </p15:guide>
        <p15:guide id="6" pos="56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B5C5"/>
    <a:srgbClr val="E84A1F"/>
    <a:srgbClr val="2A6974"/>
    <a:srgbClr val="932B0F"/>
    <a:srgbClr val="F4B400"/>
    <a:srgbClr val="757975"/>
    <a:srgbClr val="F8C8B2"/>
    <a:srgbClr val="FFD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orient="horz" pos="3162"/>
        <p:guide orient="horz" pos="350"/>
        <p:guide pos="2880"/>
        <p:guide pos="158"/>
        <p:guide pos="56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BC7CF-9C13-40CE-8847-AB801955EAF6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9FBBD-63D9-4C3A-8BDC-D517DD4A3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707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797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49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CCA033-46F6-491A-B67D-99DBA3A3987D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0B523E6-2115-4FD6-BCEB-C70D28679E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2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89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31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44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852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028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9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81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18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1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-1588"/>
            <a:ext cx="9150350" cy="384176"/>
            <a:chOff x="0" y="171213"/>
            <a:chExt cx="9150626" cy="384313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0" y="171213"/>
              <a:ext cx="7545616" cy="384313"/>
            </a:xfrm>
            <a:custGeom>
              <a:avLst/>
              <a:gdLst>
                <a:gd name="T0" fmla="*/ 0 w 5357"/>
                <a:gd name="T1" fmla="*/ 0 h 822"/>
                <a:gd name="T2" fmla="*/ 5357 w 5357"/>
                <a:gd name="T3" fmla="*/ 0 h 822"/>
                <a:gd name="T4" fmla="*/ 5357 w 5357"/>
                <a:gd name="T5" fmla="*/ 822 h 822"/>
                <a:gd name="T6" fmla="*/ 0 w 5357"/>
                <a:gd name="T7" fmla="*/ 822 h 822"/>
                <a:gd name="T8" fmla="*/ 0 w 5357"/>
                <a:gd name="T9" fmla="*/ 0 h 822"/>
                <a:gd name="T10" fmla="*/ 0 w 5357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7" h="822">
                  <a:moveTo>
                    <a:pt x="0" y="0"/>
                  </a:moveTo>
                  <a:lnTo>
                    <a:pt x="5357" y="0"/>
                  </a:lnTo>
                  <a:lnTo>
                    <a:pt x="5357" y="822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7545616" y="171213"/>
              <a:ext cx="1605010" cy="384313"/>
            </a:xfrm>
            <a:custGeom>
              <a:avLst/>
              <a:gdLst>
                <a:gd name="T0" fmla="*/ 0 w 938"/>
                <a:gd name="T1" fmla="*/ 0 h 822"/>
                <a:gd name="T2" fmla="*/ 938 w 938"/>
                <a:gd name="T3" fmla="*/ 0 h 822"/>
                <a:gd name="T4" fmla="*/ 938 w 938"/>
                <a:gd name="T5" fmla="*/ 822 h 822"/>
                <a:gd name="T6" fmla="*/ 0 w 938"/>
                <a:gd name="T7" fmla="*/ 822 h 822"/>
                <a:gd name="T8" fmla="*/ 0 w 938"/>
                <a:gd name="T9" fmla="*/ 0 h 822"/>
                <a:gd name="T10" fmla="*/ 0 w 938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822">
                  <a:moveTo>
                    <a:pt x="0" y="0"/>
                  </a:moveTo>
                  <a:lnTo>
                    <a:pt x="938" y="0"/>
                  </a:lnTo>
                  <a:lnTo>
                    <a:pt x="938" y="822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649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78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249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405A568-E344-422F-9D65-8CF57030C741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C1D68746-63F7-4C99-B34E-705A8DA435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32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017132-ADB8-45E5-A687-476DA8DDA996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A4BC13DD-F3AE-4E50-9345-9D82F7A4CB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1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4EBF6B9-C430-4980-A4CA-EB0A0D4044D9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22FD6CF1-4505-427E-8C3A-5C92D1700C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7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8A4621F-1915-4092-8356-BC4365D5FCBD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44EC7EA-6D17-4D00-8225-71E63328F0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81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9B43C5-C7A5-4622-BA46-AB93D35C743A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A32A2BB-B057-4E59-B56C-7E6689ADE5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16D7F02-1E45-48BC-A38C-8083418E4F50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EF1C29D2-D1DE-4290-BB1B-93D8885EB6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4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61EDB8-580E-4812-BE4D-357146C417B2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72DB5B9-B29F-4979-B7D9-33DDC03D6C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6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6"/>
          <p:cNvGrpSpPr>
            <a:grpSpLocks/>
          </p:cNvGrpSpPr>
          <p:nvPr userDrawn="1"/>
        </p:nvGrpSpPr>
        <p:grpSpPr bwMode="auto">
          <a:xfrm>
            <a:off x="0" y="-1588"/>
            <a:ext cx="9167813" cy="5145088"/>
            <a:chOff x="-31829" y="-59391"/>
            <a:chExt cx="9199184" cy="5162997"/>
          </a:xfrm>
        </p:grpSpPr>
        <p:pic>
          <p:nvPicPr>
            <p:cNvPr id="1027" name="Picture 9" descr="C:\Documents and Settings\Administrator\桌面\素材CNN sccnn.com 388XXC2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5" t="14693" b="859"/>
            <a:stretch>
              <a:fillRect/>
            </a:stretch>
          </p:blipFill>
          <p:spPr bwMode="auto">
            <a:xfrm>
              <a:off x="-28575" y="-12907"/>
              <a:ext cx="9172575" cy="511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-31829" y="-59391"/>
              <a:ext cx="9199184" cy="5162997"/>
            </a:xfrm>
            <a:prstGeom prst="rect">
              <a:avLst/>
            </a:prstGeom>
            <a:gradFill>
              <a:gsLst>
                <a:gs pos="74000">
                  <a:schemeClr val="bg1">
                    <a:lumMod val="50000"/>
                    <a:alpha val="19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58246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sp>
        <p:nvSpPr>
          <p:cNvPr id="17411" name="Freeform 7"/>
          <p:cNvSpPr>
            <a:spLocks/>
          </p:cNvSpPr>
          <p:nvPr/>
        </p:nvSpPr>
        <p:spPr bwMode="auto">
          <a:xfrm>
            <a:off x="2582863" y="1639888"/>
            <a:ext cx="3600450" cy="17462"/>
          </a:xfrm>
          <a:custGeom>
            <a:avLst/>
            <a:gdLst>
              <a:gd name="T0" fmla="*/ 0 w 1313"/>
              <a:gd name="T1" fmla="*/ 0 h 7"/>
              <a:gd name="T2" fmla="*/ 3600000 w 1313"/>
              <a:gd name="T3" fmla="*/ 0 h 7"/>
              <a:gd name="T4" fmla="*/ 3600000 w 1313"/>
              <a:gd name="T5" fmla="*/ 18000 h 7"/>
              <a:gd name="T6" fmla="*/ 0 w 1313"/>
              <a:gd name="T7" fmla="*/ 18000 h 7"/>
              <a:gd name="T8" fmla="*/ 0 w 1313"/>
              <a:gd name="T9" fmla="*/ 0 h 7"/>
              <a:gd name="T10" fmla="*/ 0 w 1313"/>
              <a:gd name="T11" fmla="*/ 0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13"/>
              <a:gd name="T19" fmla="*/ 0 h 7"/>
              <a:gd name="T20" fmla="*/ 1313 w 1313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13" h="7">
                <a:moveTo>
                  <a:pt x="0" y="0"/>
                </a:moveTo>
                <a:lnTo>
                  <a:pt x="1313" y="0"/>
                </a:lnTo>
                <a:lnTo>
                  <a:pt x="1313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2" name="Freeform 8"/>
          <p:cNvSpPr>
            <a:spLocks/>
          </p:cNvSpPr>
          <p:nvPr/>
        </p:nvSpPr>
        <p:spPr bwMode="auto">
          <a:xfrm>
            <a:off x="2582863" y="1968500"/>
            <a:ext cx="3600450" cy="17463"/>
          </a:xfrm>
          <a:custGeom>
            <a:avLst/>
            <a:gdLst>
              <a:gd name="T0" fmla="*/ 0 w 186"/>
              <a:gd name="T1" fmla="*/ 0 h 2"/>
              <a:gd name="T2" fmla="*/ 3600000 w 186"/>
              <a:gd name="T3" fmla="*/ 0 h 2"/>
              <a:gd name="T4" fmla="*/ 3600000 w 186"/>
              <a:gd name="T5" fmla="*/ 18000 h 2"/>
              <a:gd name="T6" fmla="*/ 0 w 186"/>
              <a:gd name="T7" fmla="*/ 18000 h 2"/>
              <a:gd name="T8" fmla="*/ 0 w 186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2"/>
              <a:gd name="T17" fmla="*/ 186 w 186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3" name="Freeform 9"/>
          <p:cNvSpPr>
            <a:spLocks/>
          </p:cNvSpPr>
          <p:nvPr/>
        </p:nvSpPr>
        <p:spPr bwMode="auto">
          <a:xfrm>
            <a:off x="2582863" y="2306638"/>
            <a:ext cx="3600450" cy="19050"/>
          </a:xfrm>
          <a:custGeom>
            <a:avLst/>
            <a:gdLst>
              <a:gd name="T0" fmla="*/ 0 w 186"/>
              <a:gd name="T1" fmla="*/ 0 h 1"/>
              <a:gd name="T2" fmla="*/ 3600000 w 186"/>
              <a:gd name="T3" fmla="*/ 0 h 1"/>
              <a:gd name="T4" fmla="*/ 3600000 w 186"/>
              <a:gd name="T5" fmla="*/ 18000 h 1"/>
              <a:gd name="T6" fmla="*/ 0 w 186"/>
              <a:gd name="T7" fmla="*/ 18000 h 1"/>
              <a:gd name="T8" fmla="*/ 0 w 186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1"/>
              <a:gd name="T17" fmla="*/ 186 w 186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4" name="Freeform 10"/>
          <p:cNvSpPr>
            <a:spLocks/>
          </p:cNvSpPr>
          <p:nvPr/>
        </p:nvSpPr>
        <p:spPr bwMode="auto">
          <a:xfrm>
            <a:off x="2582863" y="2635250"/>
            <a:ext cx="3600450" cy="19050"/>
          </a:xfrm>
          <a:custGeom>
            <a:avLst/>
            <a:gdLst>
              <a:gd name="T0" fmla="*/ 0 w 186"/>
              <a:gd name="T1" fmla="*/ 0 h 2"/>
              <a:gd name="T2" fmla="*/ 3600000 w 186"/>
              <a:gd name="T3" fmla="*/ 0 h 2"/>
              <a:gd name="T4" fmla="*/ 3600000 w 186"/>
              <a:gd name="T5" fmla="*/ 18000 h 2"/>
              <a:gd name="T6" fmla="*/ 0 w 186"/>
              <a:gd name="T7" fmla="*/ 18000 h 2"/>
              <a:gd name="T8" fmla="*/ 0 w 186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2"/>
              <a:gd name="T17" fmla="*/ 186 w 186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5" name="Freeform 11"/>
          <p:cNvSpPr>
            <a:spLocks/>
          </p:cNvSpPr>
          <p:nvPr/>
        </p:nvSpPr>
        <p:spPr bwMode="auto">
          <a:xfrm>
            <a:off x="2582863" y="2974975"/>
            <a:ext cx="3600450" cy="17463"/>
          </a:xfrm>
          <a:custGeom>
            <a:avLst/>
            <a:gdLst>
              <a:gd name="T0" fmla="*/ 0 w 186"/>
              <a:gd name="T1" fmla="*/ 0 h 1"/>
              <a:gd name="T2" fmla="*/ 3600000 w 186"/>
              <a:gd name="T3" fmla="*/ 0 h 1"/>
              <a:gd name="T4" fmla="*/ 3600000 w 186"/>
              <a:gd name="T5" fmla="*/ 18000 h 1"/>
              <a:gd name="T6" fmla="*/ 0 w 186"/>
              <a:gd name="T7" fmla="*/ 18000 h 1"/>
              <a:gd name="T8" fmla="*/ 0 w 186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1"/>
              <a:gd name="T17" fmla="*/ 186 w 186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6" name="Freeform 12"/>
          <p:cNvSpPr>
            <a:spLocks/>
          </p:cNvSpPr>
          <p:nvPr/>
        </p:nvSpPr>
        <p:spPr bwMode="auto">
          <a:xfrm>
            <a:off x="2582863" y="3303588"/>
            <a:ext cx="3600450" cy="17462"/>
          </a:xfrm>
          <a:custGeom>
            <a:avLst/>
            <a:gdLst>
              <a:gd name="T0" fmla="*/ 0 w 186"/>
              <a:gd name="T1" fmla="*/ 0 h 2"/>
              <a:gd name="T2" fmla="*/ 3600000 w 186"/>
              <a:gd name="T3" fmla="*/ 0 h 2"/>
              <a:gd name="T4" fmla="*/ 3600000 w 186"/>
              <a:gd name="T5" fmla="*/ 18000 h 2"/>
              <a:gd name="T6" fmla="*/ 0 w 186"/>
              <a:gd name="T7" fmla="*/ 18000 h 2"/>
              <a:gd name="T8" fmla="*/ 0 w 186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2"/>
              <a:gd name="T17" fmla="*/ 186 w 186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7" name="Freeform 13"/>
          <p:cNvSpPr>
            <a:spLocks/>
          </p:cNvSpPr>
          <p:nvPr/>
        </p:nvSpPr>
        <p:spPr bwMode="auto">
          <a:xfrm>
            <a:off x="2582863" y="3643313"/>
            <a:ext cx="3600450" cy="17462"/>
          </a:xfrm>
          <a:custGeom>
            <a:avLst/>
            <a:gdLst>
              <a:gd name="T0" fmla="*/ 0 w 186"/>
              <a:gd name="T1" fmla="*/ 0 h 1"/>
              <a:gd name="T2" fmla="*/ 3600000 w 186"/>
              <a:gd name="T3" fmla="*/ 0 h 1"/>
              <a:gd name="T4" fmla="*/ 3600000 w 186"/>
              <a:gd name="T5" fmla="*/ 18000 h 1"/>
              <a:gd name="T6" fmla="*/ 0 w 186"/>
              <a:gd name="T7" fmla="*/ 18000 h 1"/>
              <a:gd name="T8" fmla="*/ 0 w 186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1"/>
              <a:gd name="T17" fmla="*/ 186 w 186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8" name="Freeform 14"/>
          <p:cNvSpPr>
            <a:spLocks/>
          </p:cNvSpPr>
          <p:nvPr/>
        </p:nvSpPr>
        <p:spPr bwMode="auto">
          <a:xfrm>
            <a:off x="2582863" y="3970338"/>
            <a:ext cx="3600450" cy="17462"/>
          </a:xfrm>
          <a:custGeom>
            <a:avLst/>
            <a:gdLst>
              <a:gd name="T0" fmla="*/ 0 w 1313"/>
              <a:gd name="T1" fmla="*/ 0 h 14"/>
              <a:gd name="T2" fmla="*/ 3600000 w 1313"/>
              <a:gd name="T3" fmla="*/ 0 h 14"/>
              <a:gd name="T4" fmla="*/ 3600000 w 1313"/>
              <a:gd name="T5" fmla="*/ 18000 h 14"/>
              <a:gd name="T6" fmla="*/ 0 w 1313"/>
              <a:gd name="T7" fmla="*/ 18000 h 14"/>
              <a:gd name="T8" fmla="*/ 0 w 1313"/>
              <a:gd name="T9" fmla="*/ 0 h 14"/>
              <a:gd name="T10" fmla="*/ 0 w 1313"/>
              <a:gd name="T11" fmla="*/ 0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13"/>
              <a:gd name="T19" fmla="*/ 0 h 14"/>
              <a:gd name="T20" fmla="*/ 1313 w 1313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13" h="14">
                <a:moveTo>
                  <a:pt x="0" y="0"/>
                </a:moveTo>
                <a:lnTo>
                  <a:pt x="1313" y="0"/>
                </a:lnTo>
                <a:lnTo>
                  <a:pt x="131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7419" name="组合 47"/>
          <p:cNvGrpSpPr>
            <a:grpSpLocks/>
          </p:cNvGrpSpPr>
          <p:nvPr/>
        </p:nvGrpSpPr>
        <p:grpSpPr bwMode="auto">
          <a:xfrm>
            <a:off x="323850" y="1276350"/>
            <a:ext cx="4056063" cy="2900363"/>
            <a:chOff x="323528" y="1275606"/>
            <a:chExt cx="4056284" cy="2900786"/>
          </a:xfrm>
        </p:grpSpPr>
        <p:sp>
          <p:nvSpPr>
            <p:cNvPr id="17428" name="Freeform 15"/>
            <p:cNvSpPr>
              <a:spLocks/>
            </p:cNvSpPr>
            <p:nvPr/>
          </p:nvSpPr>
          <p:spPr bwMode="auto">
            <a:xfrm>
              <a:off x="1743830" y="1275606"/>
              <a:ext cx="606982" cy="594945"/>
            </a:xfrm>
            <a:custGeom>
              <a:avLst/>
              <a:gdLst>
                <a:gd name="T0" fmla="*/ 0 w 353"/>
                <a:gd name="T1" fmla="*/ 242449 h 346"/>
                <a:gd name="T2" fmla="*/ 606982 w 353"/>
                <a:gd name="T3" fmla="*/ 0 h 346"/>
                <a:gd name="T4" fmla="*/ 606982 w 353"/>
                <a:gd name="T5" fmla="*/ 594945 h 346"/>
                <a:gd name="T6" fmla="*/ 0 w 353"/>
                <a:gd name="T7" fmla="*/ 594945 h 346"/>
                <a:gd name="T8" fmla="*/ 0 w 353"/>
                <a:gd name="T9" fmla="*/ 242449 h 346"/>
                <a:gd name="T10" fmla="*/ 0 w 353"/>
                <a:gd name="T11" fmla="*/ 242449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3"/>
                <a:gd name="T19" fmla="*/ 0 h 346"/>
                <a:gd name="T20" fmla="*/ 353 w 35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3" h="346">
                  <a:moveTo>
                    <a:pt x="0" y="141"/>
                  </a:moveTo>
                  <a:lnTo>
                    <a:pt x="353" y="0"/>
                  </a:lnTo>
                  <a:lnTo>
                    <a:pt x="353" y="346"/>
                  </a:lnTo>
                  <a:lnTo>
                    <a:pt x="0" y="346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4A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29" name="Freeform 16"/>
            <p:cNvSpPr>
              <a:spLocks/>
            </p:cNvSpPr>
            <p:nvPr/>
          </p:nvSpPr>
          <p:spPr bwMode="auto">
            <a:xfrm>
              <a:off x="2350810" y="1275606"/>
              <a:ext cx="606982" cy="594945"/>
            </a:xfrm>
            <a:custGeom>
              <a:avLst/>
              <a:gdLst>
                <a:gd name="T0" fmla="*/ 606982 w 353"/>
                <a:gd name="T1" fmla="*/ 242449 h 346"/>
                <a:gd name="T2" fmla="*/ 0 w 353"/>
                <a:gd name="T3" fmla="*/ 0 h 346"/>
                <a:gd name="T4" fmla="*/ 0 w 353"/>
                <a:gd name="T5" fmla="*/ 594945 h 346"/>
                <a:gd name="T6" fmla="*/ 606982 w 353"/>
                <a:gd name="T7" fmla="*/ 594945 h 346"/>
                <a:gd name="T8" fmla="*/ 606982 w 353"/>
                <a:gd name="T9" fmla="*/ 242449 h 346"/>
                <a:gd name="T10" fmla="*/ 606982 w 353"/>
                <a:gd name="T11" fmla="*/ 242449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3"/>
                <a:gd name="T19" fmla="*/ 0 h 346"/>
                <a:gd name="T20" fmla="*/ 353 w 35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3" h="346">
                  <a:moveTo>
                    <a:pt x="353" y="141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353" y="346"/>
                  </a:lnTo>
                  <a:lnTo>
                    <a:pt x="353" y="141"/>
                  </a:ln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0" name="Freeform 17"/>
            <p:cNvSpPr>
              <a:spLocks/>
            </p:cNvSpPr>
            <p:nvPr/>
          </p:nvSpPr>
          <p:spPr bwMode="auto">
            <a:xfrm>
              <a:off x="1549526" y="1604030"/>
              <a:ext cx="801284" cy="594945"/>
            </a:xfrm>
            <a:custGeom>
              <a:avLst/>
              <a:gdLst>
                <a:gd name="T0" fmla="*/ 0 w 66"/>
                <a:gd name="T1" fmla="*/ 242835 h 49"/>
                <a:gd name="T2" fmla="*/ 801284 w 66"/>
                <a:gd name="T3" fmla="*/ 0 h 49"/>
                <a:gd name="T4" fmla="*/ 801284 w 66"/>
                <a:gd name="T5" fmla="*/ 594945 h 49"/>
                <a:gd name="T6" fmla="*/ 0 w 66"/>
                <a:gd name="T7" fmla="*/ 594945 h 49"/>
                <a:gd name="T8" fmla="*/ 0 w 66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49"/>
                <a:gd name="T17" fmla="*/ 66 w 6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49">
                  <a:moveTo>
                    <a:pt x="0" y="20"/>
                  </a:moveTo>
                  <a:cubicBezTo>
                    <a:pt x="22" y="13"/>
                    <a:pt x="44" y="7"/>
                    <a:pt x="66" y="0"/>
                  </a:cubicBezTo>
                  <a:cubicBezTo>
                    <a:pt x="66" y="16"/>
                    <a:pt x="66" y="33"/>
                    <a:pt x="66" y="49"/>
                  </a:cubicBezTo>
                  <a:cubicBezTo>
                    <a:pt x="44" y="49"/>
                    <a:pt x="22" y="49"/>
                    <a:pt x="0" y="49"/>
                  </a:cubicBezTo>
                  <a:cubicBezTo>
                    <a:pt x="0" y="39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1" name="Freeform 18"/>
            <p:cNvSpPr>
              <a:spLocks/>
            </p:cNvSpPr>
            <p:nvPr/>
          </p:nvSpPr>
          <p:spPr bwMode="auto">
            <a:xfrm>
              <a:off x="2350810" y="1604030"/>
              <a:ext cx="801284" cy="594945"/>
            </a:xfrm>
            <a:custGeom>
              <a:avLst/>
              <a:gdLst>
                <a:gd name="T0" fmla="*/ 801284 w 66"/>
                <a:gd name="T1" fmla="*/ 242835 h 49"/>
                <a:gd name="T2" fmla="*/ 0 w 66"/>
                <a:gd name="T3" fmla="*/ 0 h 49"/>
                <a:gd name="T4" fmla="*/ 0 w 66"/>
                <a:gd name="T5" fmla="*/ 594945 h 49"/>
                <a:gd name="T6" fmla="*/ 801284 w 66"/>
                <a:gd name="T7" fmla="*/ 594945 h 49"/>
                <a:gd name="T8" fmla="*/ 801284 w 66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49"/>
                <a:gd name="T17" fmla="*/ 66 w 6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49">
                  <a:moveTo>
                    <a:pt x="66" y="20"/>
                  </a:moveTo>
                  <a:cubicBezTo>
                    <a:pt x="44" y="13"/>
                    <a:pt x="22" y="7"/>
                    <a:pt x="0" y="0"/>
                  </a:cubicBezTo>
                  <a:cubicBezTo>
                    <a:pt x="0" y="16"/>
                    <a:pt x="0" y="33"/>
                    <a:pt x="0" y="49"/>
                  </a:cubicBezTo>
                  <a:cubicBezTo>
                    <a:pt x="22" y="49"/>
                    <a:pt x="44" y="49"/>
                    <a:pt x="66" y="49"/>
                  </a:cubicBezTo>
                  <a:cubicBezTo>
                    <a:pt x="66" y="39"/>
                    <a:pt x="66" y="30"/>
                    <a:pt x="66" y="2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2" name="Freeform 19"/>
            <p:cNvSpPr>
              <a:spLocks/>
            </p:cNvSpPr>
            <p:nvPr/>
          </p:nvSpPr>
          <p:spPr bwMode="auto">
            <a:xfrm>
              <a:off x="1343187" y="1930734"/>
              <a:ext cx="1007623" cy="594945"/>
            </a:xfrm>
            <a:custGeom>
              <a:avLst/>
              <a:gdLst>
                <a:gd name="T0" fmla="*/ 0 w 83"/>
                <a:gd name="T1" fmla="*/ 242835 h 49"/>
                <a:gd name="T2" fmla="*/ 1007623 w 83"/>
                <a:gd name="T3" fmla="*/ 0 h 49"/>
                <a:gd name="T4" fmla="*/ 1007623 w 83"/>
                <a:gd name="T5" fmla="*/ 594945 h 49"/>
                <a:gd name="T6" fmla="*/ 0 w 83"/>
                <a:gd name="T7" fmla="*/ 594945 h 49"/>
                <a:gd name="T8" fmla="*/ 0 w 83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9"/>
                <a:gd name="T17" fmla="*/ 83 w 83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9">
                  <a:moveTo>
                    <a:pt x="0" y="20"/>
                  </a:moveTo>
                  <a:cubicBezTo>
                    <a:pt x="28" y="13"/>
                    <a:pt x="55" y="7"/>
                    <a:pt x="83" y="0"/>
                  </a:cubicBezTo>
                  <a:cubicBezTo>
                    <a:pt x="83" y="16"/>
                    <a:pt x="83" y="33"/>
                    <a:pt x="83" y="49"/>
                  </a:cubicBezTo>
                  <a:cubicBezTo>
                    <a:pt x="55" y="49"/>
                    <a:pt x="28" y="49"/>
                    <a:pt x="0" y="49"/>
                  </a:cubicBezTo>
                  <a:cubicBezTo>
                    <a:pt x="0" y="39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BC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3" name="Freeform 20"/>
            <p:cNvSpPr>
              <a:spLocks/>
            </p:cNvSpPr>
            <p:nvPr/>
          </p:nvSpPr>
          <p:spPr bwMode="auto">
            <a:xfrm>
              <a:off x="2350810" y="1930734"/>
              <a:ext cx="1009343" cy="594945"/>
            </a:xfrm>
            <a:custGeom>
              <a:avLst/>
              <a:gdLst>
                <a:gd name="T0" fmla="*/ 1009343 w 83"/>
                <a:gd name="T1" fmla="*/ 242835 h 49"/>
                <a:gd name="T2" fmla="*/ 0 w 83"/>
                <a:gd name="T3" fmla="*/ 0 h 49"/>
                <a:gd name="T4" fmla="*/ 0 w 83"/>
                <a:gd name="T5" fmla="*/ 594945 h 49"/>
                <a:gd name="T6" fmla="*/ 1009343 w 83"/>
                <a:gd name="T7" fmla="*/ 594945 h 49"/>
                <a:gd name="T8" fmla="*/ 1009343 w 83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9"/>
                <a:gd name="T17" fmla="*/ 83 w 83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9">
                  <a:moveTo>
                    <a:pt x="83" y="20"/>
                  </a:moveTo>
                  <a:cubicBezTo>
                    <a:pt x="55" y="13"/>
                    <a:pt x="28" y="7"/>
                    <a:pt x="0" y="0"/>
                  </a:cubicBezTo>
                  <a:cubicBezTo>
                    <a:pt x="0" y="16"/>
                    <a:pt x="0" y="33"/>
                    <a:pt x="0" y="49"/>
                  </a:cubicBezTo>
                  <a:cubicBezTo>
                    <a:pt x="28" y="49"/>
                    <a:pt x="55" y="49"/>
                    <a:pt x="83" y="49"/>
                  </a:cubicBezTo>
                  <a:cubicBezTo>
                    <a:pt x="83" y="39"/>
                    <a:pt x="83" y="30"/>
                    <a:pt x="83" y="20"/>
                  </a:cubicBez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4" name="Freeform 21"/>
            <p:cNvSpPr>
              <a:spLocks/>
            </p:cNvSpPr>
            <p:nvPr/>
          </p:nvSpPr>
          <p:spPr bwMode="auto">
            <a:xfrm>
              <a:off x="1136848" y="2247120"/>
              <a:ext cx="1213962" cy="606982"/>
            </a:xfrm>
            <a:custGeom>
              <a:avLst/>
              <a:gdLst>
                <a:gd name="T0" fmla="*/ 0 w 100"/>
                <a:gd name="T1" fmla="*/ 254932 h 50"/>
                <a:gd name="T2" fmla="*/ 1213962 w 100"/>
                <a:gd name="T3" fmla="*/ 0 h 50"/>
                <a:gd name="T4" fmla="*/ 1213962 w 100"/>
                <a:gd name="T5" fmla="*/ 606982 h 50"/>
                <a:gd name="T6" fmla="*/ 0 w 100"/>
                <a:gd name="T7" fmla="*/ 606982 h 50"/>
                <a:gd name="T8" fmla="*/ 0 w 100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50"/>
                <a:gd name="T17" fmla="*/ 100 w 10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50">
                  <a:moveTo>
                    <a:pt x="0" y="21"/>
                  </a:moveTo>
                  <a:cubicBezTo>
                    <a:pt x="33" y="14"/>
                    <a:pt x="67" y="7"/>
                    <a:pt x="100" y="0"/>
                  </a:cubicBezTo>
                  <a:cubicBezTo>
                    <a:pt x="100" y="17"/>
                    <a:pt x="100" y="34"/>
                    <a:pt x="100" y="50"/>
                  </a:cubicBezTo>
                  <a:cubicBezTo>
                    <a:pt x="67" y="50"/>
                    <a:pt x="33" y="50"/>
                    <a:pt x="0" y="50"/>
                  </a:cubicBezTo>
                  <a:cubicBezTo>
                    <a:pt x="0" y="40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5" name="Freeform 22"/>
            <p:cNvSpPr>
              <a:spLocks/>
            </p:cNvSpPr>
            <p:nvPr/>
          </p:nvSpPr>
          <p:spPr bwMode="auto">
            <a:xfrm>
              <a:off x="2350810" y="2247120"/>
              <a:ext cx="1215682" cy="606982"/>
            </a:xfrm>
            <a:custGeom>
              <a:avLst/>
              <a:gdLst>
                <a:gd name="T0" fmla="*/ 1215682 w 100"/>
                <a:gd name="T1" fmla="*/ 254932 h 50"/>
                <a:gd name="T2" fmla="*/ 0 w 100"/>
                <a:gd name="T3" fmla="*/ 0 h 50"/>
                <a:gd name="T4" fmla="*/ 0 w 100"/>
                <a:gd name="T5" fmla="*/ 606982 h 50"/>
                <a:gd name="T6" fmla="*/ 1215682 w 100"/>
                <a:gd name="T7" fmla="*/ 606982 h 50"/>
                <a:gd name="T8" fmla="*/ 1215682 w 100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50"/>
                <a:gd name="T17" fmla="*/ 100 w 10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50">
                  <a:moveTo>
                    <a:pt x="100" y="21"/>
                  </a:moveTo>
                  <a:cubicBezTo>
                    <a:pt x="66" y="14"/>
                    <a:pt x="33" y="7"/>
                    <a:pt x="0" y="0"/>
                  </a:cubicBezTo>
                  <a:cubicBezTo>
                    <a:pt x="0" y="17"/>
                    <a:pt x="0" y="34"/>
                    <a:pt x="0" y="50"/>
                  </a:cubicBezTo>
                  <a:cubicBezTo>
                    <a:pt x="33" y="50"/>
                    <a:pt x="66" y="50"/>
                    <a:pt x="100" y="50"/>
                  </a:cubicBezTo>
                  <a:cubicBezTo>
                    <a:pt x="100" y="40"/>
                    <a:pt x="100" y="31"/>
                    <a:pt x="100" y="21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6" name="Freeform 23"/>
            <p:cNvSpPr>
              <a:spLocks/>
            </p:cNvSpPr>
            <p:nvPr/>
          </p:nvSpPr>
          <p:spPr bwMode="auto">
            <a:xfrm>
              <a:off x="930509" y="2573824"/>
              <a:ext cx="1420302" cy="606982"/>
            </a:xfrm>
            <a:custGeom>
              <a:avLst/>
              <a:gdLst>
                <a:gd name="T0" fmla="*/ 0 w 117"/>
                <a:gd name="T1" fmla="*/ 254932 h 50"/>
                <a:gd name="T2" fmla="*/ 1420302 w 117"/>
                <a:gd name="T3" fmla="*/ 0 h 50"/>
                <a:gd name="T4" fmla="*/ 1420302 w 117"/>
                <a:gd name="T5" fmla="*/ 606982 h 50"/>
                <a:gd name="T6" fmla="*/ 0 w 117"/>
                <a:gd name="T7" fmla="*/ 606982 h 50"/>
                <a:gd name="T8" fmla="*/ 0 w 117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50"/>
                <a:gd name="T17" fmla="*/ 117 w 117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50">
                  <a:moveTo>
                    <a:pt x="0" y="21"/>
                  </a:moveTo>
                  <a:cubicBezTo>
                    <a:pt x="39" y="14"/>
                    <a:pt x="78" y="7"/>
                    <a:pt x="117" y="0"/>
                  </a:cubicBezTo>
                  <a:cubicBezTo>
                    <a:pt x="117" y="17"/>
                    <a:pt x="117" y="34"/>
                    <a:pt x="117" y="50"/>
                  </a:cubicBezTo>
                  <a:cubicBezTo>
                    <a:pt x="78" y="50"/>
                    <a:pt x="39" y="50"/>
                    <a:pt x="0" y="50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FDD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7" name="Freeform 24"/>
            <p:cNvSpPr>
              <a:spLocks/>
            </p:cNvSpPr>
            <p:nvPr/>
          </p:nvSpPr>
          <p:spPr bwMode="auto">
            <a:xfrm>
              <a:off x="2350810" y="2573824"/>
              <a:ext cx="1409985" cy="606982"/>
            </a:xfrm>
            <a:custGeom>
              <a:avLst/>
              <a:gdLst>
                <a:gd name="T0" fmla="*/ 1409985 w 116"/>
                <a:gd name="T1" fmla="*/ 254932 h 50"/>
                <a:gd name="T2" fmla="*/ 0 w 116"/>
                <a:gd name="T3" fmla="*/ 0 h 50"/>
                <a:gd name="T4" fmla="*/ 0 w 116"/>
                <a:gd name="T5" fmla="*/ 606982 h 50"/>
                <a:gd name="T6" fmla="*/ 1409985 w 116"/>
                <a:gd name="T7" fmla="*/ 606982 h 50"/>
                <a:gd name="T8" fmla="*/ 1409985 w 116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50"/>
                <a:gd name="T17" fmla="*/ 116 w 116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50">
                  <a:moveTo>
                    <a:pt x="116" y="21"/>
                  </a:moveTo>
                  <a:cubicBezTo>
                    <a:pt x="78" y="14"/>
                    <a:pt x="39" y="7"/>
                    <a:pt x="0" y="0"/>
                  </a:cubicBezTo>
                  <a:cubicBezTo>
                    <a:pt x="0" y="17"/>
                    <a:pt x="0" y="34"/>
                    <a:pt x="0" y="50"/>
                  </a:cubicBezTo>
                  <a:cubicBezTo>
                    <a:pt x="39" y="50"/>
                    <a:pt x="78" y="50"/>
                    <a:pt x="116" y="50"/>
                  </a:cubicBezTo>
                  <a:cubicBezTo>
                    <a:pt x="116" y="41"/>
                    <a:pt x="116" y="31"/>
                    <a:pt x="116" y="21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8" name="Freeform 25"/>
            <p:cNvSpPr>
              <a:spLocks/>
            </p:cNvSpPr>
            <p:nvPr/>
          </p:nvSpPr>
          <p:spPr bwMode="auto">
            <a:xfrm>
              <a:off x="736206" y="2902247"/>
              <a:ext cx="1614605" cy="619018"/>
            </a:xfrm>
            <a:custGeom>
              <a:avLst/>
              <a:gdLst>
                <a:gd name="T0" fmla="*/ 0 w 133"/>
                <a:gd name="T1" fmla="*/ 254890 h 51"/>
                <a:gd name="T2" fmla="*/ 1614605 w 133"/>
                <a:gd name="T3" fmla="*/ 0 h 51"/>
                <a:gd name="T4" fmla="*/ 1614605 w 133"/>
                <a:gd name="T5" fmla="*/ 619018 h 51"/>
                <a:gd name="T6" fmla="*/ 0 w 133"/>
                <a:gd name="T7" fmla="*/ 619018 h 51"/>
                <a:gd name="T8" fmla="*/ 0 w 133"/>
                <a:gd name="T9" fmla="*/ 25489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1"/>
                <a:gd name="T17" fmla="*/ 133 w 13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1">
                  <a:moveTo>
                    <a:pt x="0" y="21"/>
                  </a:moveTo>
                  <a:cubicBezTo>
                    <a:pt x="44" y="14"/>
                    <a:pt x="89" y="7"/>
                    <a:pt x="133" y="0"/>
                  </a:cubicBezTo>
                  <a:cubicBezTo>
                    <a:pt x="133" y="17"/>
                    <a:pt x="133" y="34"/>
                    <a:pt x="133" y="51"/>
                  </a:cubicBezTo>
                  <a:cubicBezTo>
                    <a:pt x="89" y="51"/>
                    <a:pt x="44" y="51"/>
                    <a:pt x="0" y="51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9" name="Freeform 26"/>
            <p:cNvSpPr>
              <a:spLocks/>
            </p:cNvSpPr>
            <p:nvPr/>
          </p:nvSpPr>
          <p:spPr bwMode="auto">
            <a:xfrm>
              <a:off x="2350810" y="2902247"/>
              <a:ext cx="1616324" cy="619018"/>
            </a:xfrm>
            <a:custGeom>
              <a:avLst/>
              <a:gdLst>
                <a:gd name="T0" fmla="*/ 1616324 w 133"/>
                <a:gd name="T1" fmla="*/ 254890 h 51"/>
                <a:gd name="T2" fmla="*/ 0 w 133"/>
                <a:gd name="T3" fmla="*/ 0 h 51"/>
                <a:gd name="T4" fmla="*/ 0 w 133"/>
                <a:gd name="T5" fmla="*/ 619018 h 51"/>
                <a:gd name="T6" fmla="*/ 1616324 w 133"/>
                <a:gd name="T7" fmla="*/ 619018 h 51"/>
                <a:gd name="T8" fmla="*/ 1616324 w 133"/>
                <a:gd name="T9" fmla="*/ 25489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1"/>
                <a:gd name="T17" fmla="*/ 133 w 13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1">
                  <a:moveTo>
                    <a:pt x="133" y="21"/>
                  </a:moveTo>
                  <a:cubicBezTo>
                    <a:pt x="89" y="14"/>
                    <a:pt x="44" y="7"/>
                    <a:pt x="0" y="0"/>
                  </a:cubicBezTo>
                  <a:cubicBezTo>
                    <a:pt x="0" y="17"/>
                    <a:pt x="0" y="34"/>
                    <a:pt x="0" y="51"/>
                  </a:cubicBezTo>
                  <a:cubicBezTo>
                    <a:pt x="44" y="51"/>
                    <a:pt x="89" y="51"/>
                    <a:pt x="133" y="51"/>
                  </a:cubicBezTo>
                  <a:cubicBezTo>
                    <a:pt x="133" y="41"/>
                    <a:pt x="133" y="31"/>
                    <a:pt x="133" y="21"/>
                  </a:cubicBezTo>
                  <a:close/>
                </a:path>
              </a:pathLst>
            </a:custGeom>
            <a:solidFill>
              <a:srgbClr val="EE9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0" name="Freeform 27"/>
            <p:cNvSpPr>
              <a:spLocks/>
            </p:cNvSpPr>
            <p:nvPr/>
          </p:nvSpPr>
          <p:spPr bwMode="auto">
            <a:xfrm>
              <a:off x="529867" y="3218634"/>
              <a:ext cx="1820944" cy="631055"/>
            </a:xfrm>
            <a:custGeom>
              <a:avLst/>
              <a:gdLst>
                <a:gd name="T0" fmla="*/ 0 w 150"/>
                <a:gd name="T1" fmla="*/ 266985 h 52"/>
                <a:gd name="T2" fmla="*/ 1820944 w 150"/>
                <a:gd name="T3" fmla="*/ 0 h 52"/>
                <a:gd name="T4" fmla="*/ 1820944 w 150"/>
                <a:gd name="T5" fmla="*/ 631055 h 52"/>
                <a:gd name="T6" fmla="*/ 0 w 150"/>
                <a:gd name="T7" fmla="*/ 631055 h 52"/>
                <a:gd name="T8" fmla="*/ 0 w 150"/>
                <a:gd name="T9" fmla="*/ 266985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52"/>
                <a:gd name="T17" fmla="*/ 150 w 150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52">
                  <a:moveTo>
                    <a:pt x="0" y="22"/>
                  </a:moveTo>
                  <a:cubicBezTo>
                    <a:pt x="50" y="15"/>
                    <a:pt x="100" y="8"/>
                    <a:pt x="150" y="0"/>
                  </a:cubicBezTo>
                  <a:cubicBezTo>
                    <a:pt x="150" y="18"/>
                    <a:pt x="150" y="35"/>
                    <a:pt x="150" y="52"/>
                  </a:cubicBezTo>
                  <a:cubicBezTo>
                    <a:pt x="100" y="52"/>
                    <a:pt x="50" y="52"/>
                    <a:pt x="0" y="52"/>
                  </a:cubicBezTo>
                  <a:cubicBezTo>
                    <a:pt x="0" y="42"/>
                    <a:pt x="0" y="32"/>
                    <a:pt x="0" y="22"/>
                  </a:cubicBezTo>
                  <a:close/>
                </a:path>
              </a:pathLst>
            </a:custGeom>
            <a:solidFill>
              <a:srgbClr val="B8B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1" name="Freeform 28"/>
            <p:cNvSpPr>
              <a:spLocks/>
            </p:cNvSpPr>
            <p:nvPr/>
          </p:nvSpPr>
          <p:spPr bwMode="auto">
            <a:xfrm>
              <a:off x="2350810" y="3218634"/>
              <a:ext cx="1822663" cy="631055"/>
            </a:xfrm>
            <a:custGeom>
              <a:avLst/>
              <a:gdLst>
                <a:gd name="T0" fmla="*/ 1822663 w 150"/>
                <a:gd name="T1" fmla="*/ 266985 h 52"/>
                <a:gd name="T2" fmla="*/ 0 w 150"/>
                <a:gd name="T3" fmla="*/ 0 h 52"/>
                <a:gd name="T4" fmla="*/ 0 w 150"/>
                <a:gd name="T5" fmla="*/ 631055 h 52"/>
                <a:gd name="T6" fmla="*/ 1822663 w 150"/>
                <a:gd name="T7" fmla="*/ 631055 h 52"/>
                <a:gd name="T8" fmla="*/ 1822663 w 150"/>
                <a:gd name="T9" fmla="*/ 266985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52"/>
                <a:gd name="T17" fmla="*/ 150 w 150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52">
                  <a:moveTo>
                    <a:pt x="150" y="22"/>
                  </a:moveTo>
                  <a:cubicBezTo>
                    <a:pt x="100" y="15"/>
                    <a:pt x="50" y="8"/>
                    <a:pt x="0" y="0"/>
                  </a:cubicBezTo>
                  <a:cubicBezTo>
                    <a:pt x="0" y="18"/>
                    <a:pt x="0" y="35"/>
                    <a:pt x="0" y="52"/>
                  </a:cubicBezTo>
                  <a:cubicBezTo>
                    <a:pt x="50" y="52"/>
                    <a:pt x="100" y="52"/>
                    <a:pt x="150" y="52"/>
                  </a:cubicBezTo>
                  <a:cubicBezTo>
                    <a:pt x="150" y="42"/>
                    <a:pt x="150" y="32"/>
                    <a:pt x="150" y="22"/>
                  </a:cubicBez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2" name="Freeform 29"/>
            <p:cNvSpPr>
              <a:spLocks/>
            </p:cNvSpPr>
            <p:nvPr/>
          </p:nvSpPr>
          <p:spPr bwMode="auto">
            <a:xfrm>
              <a:off x="323528" y="3545337"/>
              <a:ext cx="2027283" cy="631055"/>
            </a:xfrm>
            <a:custGeom>
              <a:avLst/>
              <a:gdLst>
                <a:gd name="T0" fmla="*/ 0 w 1179"/>
                <a:gd name="T1" fmla="*/ 266522 h 367"/>
                <a:gd name="T2" fmla="*/ 2027283 w 1179"/>
                <a:gd name="T3" fmla="*/ 0 h 367"/>
                <a:gd name="T4" fmla="*/ 2027283 w 1179"/>
                <a:gd name="T5" fmla="*/ 631055 h 367"/>
                <a:gd name="T6" fmla="*/ 0 w 1179"/>
                <a:gd name="T7" fmla="*/ 631055 h 367"/>
                <a:gd name="T8" fmla="*/ 0 w 1179"/>
                <a:gd name="T9" fmla="*/ 266522 h 367"/>
                <a:gd name="T10" fmla="*/ 0 w 1179"/>
                <a:gd name="T11" fmla="*/ 266522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79"/>
                <a:gd name="T19" fmla="*/ 0 h 367"/>
                <a:gd name="T20" fmla="*/ 1179 w 1179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79" h="367">
                  <a:moveTo>
                    <a:pt x="0" y="155"/>
                  </a:moveTo>
                  <a:lnTo>
                    <a:pt x="1179" y="0"/>
                  </a:lnTo>
                  <a:lnTo>
                    <a:pt x="1179" y="367"/>
                  </a:lnTo>
                  <a:lnTo>
                    <a:pt x="0" y="367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3" name="Freeform 30"/>
            <p:cNvSpPr>
              <a:spLocks/>
            </p:cNvSpPr>
            <p:nvPr/>
          </p:nvSpPr>
          <p:spPr bwMode="auto">
            <a:xfrm>
              <a:off x="2350810" y="3545337"/>
              <a:ext cx="2029002" cy="631055"/>
            </a:xfrm>
            <a:custGeom>
              <a:avLst/>
              <a:gdLst>
                <a:gd name="T0" fmla="*/ 2029002 w 1180"/>
                <a:gd name="T1" fmla="*/ 266522 h 367"/>
                <a:gd name="T2" fmla="*/ 0 w 1180"/>
                <a:gd name="T3" fmla="*/ 0 h 367"/>
                <a:gd name="T4" fmla="*/ 0 w 1180"/>
                <a:gd name="T5" fmla="*/ 631055 h 367"/>
                <a:gd name="T6" fmla="*/ 2029002 w 1180"/>
                <a:gd name="T7" fmla="*/ 631055 h 367"/>
                <a:gd name="T8" fmla="*/ 2029002 w 1180"/>
                <a:gd name="T9" fmla="*/ 266522 h 367"/>
                <a:gd name="T10" fmla="*/ 2029002 w 1180"/>
                <a:gd name="T11" fmla="*/ 266522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80"/>
                <a:gd name="T19" fmla="*/ 0 h 367"/>
                <a:gd name="T20" fmla="*/ 1180 w 1180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80" h="367">
                  <a:moveTo>
                    <a:pt x="1180" y="155"/>
                  </a:moveTo>
                  <a:lnTo>
                    <a:pt x="0" y="0"/>
                  </a:lnTo>
                  <a:lnTo>
                    <a:pt x="0" y="367"/>
                  </a:lnTo>
                  <a:lnTo>
                    <a:pt x="1180" y="367"/>
                  </a:lnTo>
                  <a:lnTo>
                    <a:pt x="1180" y="155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420" name="TextBox 46"/>
          <p:cNvSpPr txBox="1">
            <a:spLocks noChangeArrowheads="1"/>
          </p:cNvSpPr>
          <p:nvPr/>
        </p:nvSpPr>
        <p:spPr bwMode="auto">
          <a:xfrm>
            <a:off x="6273800" y="1477963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1" name="TextBox 79"/>
          <p:cNvSpPr txBox="1">
            <a:spLocks noChangeArrowheads="1"/>
          </p:cNvSpPr>
          <p:nvPr/>
        </p:nvSpPr>
        <p:spPr bwMode="auto">
          <a:xfrm>
            <a:off x="6273800" y="1801813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2" name="TextBox 80"/>
          <p:cNvSpPr txBox="1">
            <a:spLocks noChangeArrowheads="1"/>
          </p:cNvSpPr>
          <p:nvPr/>
        </p:nvSpPr>
        <p:spPr bwMode="auto">
          <a:xfrm>
            <a:off x="6273800" y="2147888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3" name="TextBox 81"/>
          <p:cNvSpPr txBox="1">
            <a:spLocks noChangeArrowheads="1"/>
          </p:cNvSpPr>
          <p:nvPr/>
        </p:nvSpPr>
        <p:spPr bwMode="auto">
          <a:xfrm>
            <a:off x="6273800" y="247015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4" name="TextBox 82"/>
          <p:cNvSpPr txBox="1">
            <a:spLocks noChangeArrowheads="1"/>
          </p:cNvSpPr>
          <p:nvPr/>
        </p:nvSpPr>
        <p:spPr bwMode="auto">
          <a:xfrm>
            <a:off x="6273800" y="2816225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5" name="TextBox 83"/>
          <p:cNvSpPr txBox="1">
            <a:spLocks noChangeArrowheads="1"/>
          </p:cNvSpPr>
          <p:nvPr/>
        </p:nvSpPr>
        <p:spPr bwMode="auto">
          <a:xfrm>
            <a:off x="6273800" y="3141663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6" name="TextBox 84"/>
          <p:cNvSpPr txBox="1">
            <a:spLocks noChangeArrowheads="1"/>
          </p:cNvSpPr>
          <p:nvPr/>
        </p:nvSpPr>
        <p:spPr bwMode="auto">
          <a:xfrm>
            <a:off x="6273800" y="349250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7" name="TextBox 85"/>
          <p:cNvSpPr txBox="1">
            <a:spLocks noChangeArrowheads="1"/>
          </p:cNvSpPr>
          <p:nvPr/>
        </p:nvSpPr>
        <p:spPr bwMode="auto">
          <a:xfrm>
            <a:off x="6273800" y="375920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277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145</Words>
  <Application>Microsoft Office PowerPoint</Application>
  <PresentationFormat>全屏显示(16:9)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2013-12-31T01:45:55Z</dcterms:created>
  <dcterms:modified xsi:type="dcterms:W3CDTF">2016-04-12T06:33:14Z</dcterms:modified>
</cp:coreProperties>
</file>