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handoutMasterIdLst>
    <p:handoutMasterId r:id="rId5"/>
  </p:handoutMasterIdLst>
  <p:sldIdLst>
    <p:sldId id="1657" r:id="rId2"/>
    <p:sldId id="1658" r:id="rId3"/>
  </p:sldIdLst>
  <p:sldSz cx="9144000" cy="5143500" type="screen16x9"/>
  <p:notesSz cx="9945688" cy="6858000"/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1D"/>
    <a:srgbClr val="237DB9"/>
    <a:srgbClr val="CCFFCC"/>
    <a:srgbClr val="836845"/>
    <a:srgbClr val="E8E8E8"/>
    <a:srgbClr val="E4E4E4"/>
    <a:srgbClr val="C4B16A"/>
    <a:srgbClr val="F5EFDF"/>
    <a:srgbClr val="D8CB9C"/>
    <a:srgbClr val="EBD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746" autoAdjust="0"/>
  </p:normalViewPr>
  <p:slideViewPr>
    <p:cSldViewPr snapToObjects="1">
      <p:cViewPr varScale="1">
        <p:scale>
          <a:sx n="117" d="100"/>
          <a:sy n="117" d="100"/>
        </p:scale>
        <p:origin x="24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notesViewPr>
    <p:cSldViewPr snapToObjects="1">
      <p:cViewPr varScale="1">
        <p:scale>
          <a:sx n="74" d="100"/>
          <a:sy n="74" d="100"/>
        </p:scale>
        <p:origin x="-1782" y="-96"/>
      </p:cViewPr>
      <p:guideLst>
        <p:guide orient="horz" pos="2160"/>
        <p:guide pos="313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9533011" y="228600"/>
            <a:ext cx="41267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82796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64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8/22/2017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64" y="6513513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05942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536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112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87350"/>
            <a:ext cx="5638800" cy="35352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000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14600" y="739341"/>
            <a:ext cx="4114800" cy="20074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1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628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80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Tree branches Infographic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Tree Infographic</a:t>
            </a:r>
            <a:endParaRPr lang="en-US" dirty="0"/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 rot="680677">
            <a:off x="-103511" y="846674"/>
            <a:ext cx="8094783" cy="3003562"/>
          </a:xfrm>
          <a:custGeom>
            <a:avLst/>
            <a:gdLst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124 w 2895"/>
              <a:gd name="connsiteY20" fmla="*/ 846 h 1082"/>
              <a:gd name="connsiteX21" fmla="*/ 1294 w 2895"/>
              <a:gd name="connsiteY21" fmla="*/ 896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44 w 2895"/>
              <a:gd name="connsiteY28" fmla="*/ 913 h 1082"/>
              <a:gd name="connsiteX29" fmla="*/ 1617 w 2895"/>
              <a:gd name="connsiteY29" fmla="*/ 837 h 1082"/>
              <a:gd name="connsiteX30" fmla="*/ 1456 w 2895"/>
              <a:gd name="connsiteY30" fmla="*/ 829 h 1082"/>
              <a:gd name="connsiteX31" fmla="*/ 954 w 2895"/>
              <a:gd name="connsiteY31" fmla="*/ 697 h 1082"/>
              <a:gd name="connsiteX32" fmla="*/ 1611 w 2895"/>
              <a:gd name="connsiteY32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294 w 2895"/>
              <a:gd name="connsiteY20" fmla="*/ 896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44 w 2895"/>
              <a:gd name="connsiteY27" fmla="*/ 913 h 1082"/>
              <a:gd name="connsiteX28" fmla="*/ 1617 w 2895"/>
              <a:gd name="connsiteY28" fmla="*/ 837 h 1082"/>
              <a:gd name="connsiteX29" fmla="*/ 1456 w 2895"/>
              <a:gd name="connsiteY29" fmla="*/ 829 h 1082"/>
              <a:gd name="connsiteX30" fmla="*/ 954 w 2895"/>
              <a:gd name="connsiteY30" fmla="*/ 697 h 1082"/>
              <a:gd name="connsiteX31" fmla="*/ 1611 w 2895"/>
              <a:gd name="connsiteY31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456 w 2895"/>
              <a:gd name="connsiteY28" fmla="*/ 829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617 w 2895"/>
              <a:gd name="connsiteY28" fmla="*/ 834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7 w 2895"/>
              <a:gd name="connsiteY0" fmla="*/ 837 h 1082"/>
              <a:gd name="connsiteX1" fmla="*/ 954 w 2895"/>
              <a:gd name="connsiteY1" fmla="*/ 697 h 1082"/>
              <a:gd name="connsiteX2" fmla="*/ 1611 w 2895"/>
              <a:gd name="connsiteY2" fmla="*/ 694 h 1082"/>
              <a:gd name="connsiteX3" fmla="*/ 1740 w 2895"/>
              <a:gd name="connsiteY3" fmla="*/ 588 h 1082"/>
              <a:gd name="connsiteX4" fmla="*/ 2389 w 2895"/>
              <a:gd name="connsiteY4" fmla="*/ 402 h 1082"/>
              <a:gd name="connsiteX5" fmla="*/ 2895 w 2895"/>
              <a:gd name="connsiteY5" fmla="*/ 415 h 1082"/>
              <a:gd name="connsiteX6" fmla="*/ 2878 w 2895"/>
              <a:gd name="connsiteY6" fmla="*/ 424 h 1082"/>
              <a:gd name="connsiteX7" fmla="*/ 2878 w 2895"/>
              <a:gd name="connsiteY7" fmla="*/ 424 h 1082"/>
              <a:gd name="connsiteX8" fmla="*/ 2449 w 2895"/>
              <a:gd name="connsiteY8" fmla="*/ 382 h 1082"/>
              <a:gd name="connsiteX9" fmla="*/ 2801 w 2895"/>
              <a:gd name="connsiteY9" fmla="*/ 0 h 1082"/>
              <a:gd name="connsiteX10" fmla="*/ 2474 w 2895"/>
              <a:gd name="connsiteY10" fmla="*/ 344 h 1082"/>
              <a:gd name="connsiteX11" fmla="*/ 2137 w 2895"/>
              <a:gd name="connsiteY11" fmla="*/ 312 h 1082"/>
              <a:gd name="connsiteX12" fmla="*/ 1711 w 2895"/>
              <a:gd name="connsiteY12" fmla="*/ 545 h 1082"/>
              <a:gd name="connsiteX13" fmla="*/ 1609 w 2895"/>
              <a:gd name="connsiteY13" fmla="*/ 619 h 1082"/>
              <a:gd name="connsiteX14" fmla="*/ 1353 w 2895"/>
              <a:gd name="connsiteY14" fmla="*/ 675 h 1082"/>
              <a:gd name="connsiteX15" fmla="*/ 893 w 2895"/>
              <a:gd name="connsiteY15" fmla="*/ 585 h 1082"/>
              <a:gd name="connsiteX16" fmla="*/ 6 w 2895"/>
              <a:gd name="connsiteY16" fmla="*/ 676 h 1082"/>
              <a:gd name="connsiteX17" fmla="*/ 0 w 2895"/>
              <a:gd name="connsiteY17" fmla="*/ 681 h 1082"/>
              <a:gd name="connsiteX18" fmla="*/ 0 w 2895"/>
              <a:gd name="connsiteY18" fmla="*/ 1070 h 1082"/>
              <a:gd name="connsiteX19" fmla="*/ 56 w 2895"/>
              <a:gd name="connsiteY19" fmla="*/ 908 h 1082"/>
              <a:gd name="connsiteX20" fmla="*/ 325 w 2895"/>
              <a:gd name="connsiteY20" fmla="*/ 673 h 1082"/>
              <a:gd name="connsiteX21" fmla="*/ 973 w 2895"/>
              <a:gd name="connsiteY21" fmla="*/ 702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82 w 2895"/>
              <a:gd name="connsiteY28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82 w 2895"/>
              <a:gd name="connsiteY27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82 w 2895"/>
              <a:gd name="connsiteY26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752 w 2895"/>
              <a:gd name="connsiteY23" fmla="*/ 953 h 1082"/>
              <a:gd name="connsiteX24" fmla="*/ 2137 w 2895"/>
              <a:gd name="connsiteY24" fmla="*/ 855 h 1082"/>
              <a:gd name="connsiteX25" fmla="*/ 1782 w 2895"/>
              <a:gd name="connsiteY25" fmla="*/ 951 h 1082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22" fmla="*/ 1752 w 2895"/>
              <a:gd name="connsiteY22" fmla="*/ 953 h 1070"/>
              <a:gd name="connsiteX23" fmla="*/ 2137 w 2895"/>
              <a:gd name="connsiteY23" fmla="*/ 855 h 1070"/>
              <a:gd name="connsiteX24" fmla="*/ 1782 w 2895"/>
              <a:gd name="connsiteY24" fmla="*/ 951 h 1070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23" fmla="*/ 1782 w 2895"/>
              <a:gd name="connsiteY23" fmla="*/ 951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9 w 2895"/>
              <a:gd name="connsiteY22" fmla="*/ 850 h 1091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976 w 2895"/>
              <a:gd name="connsiteY21" fmla="*/ 718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123 w 2895"/>
              <a:gd name="connsiteY18" fmla="*/ 890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7"/>
              <a:gd name="connsiteX1" fmla="*/ 1611 w 2895"/>
              <a:gd name="connsiteY1" fmla="*/ 694 h 1077"/>
              <a:gd name="connsiteX2" fmla="*/ 1740 w 2895"/>
              <a:gd name="connsiteY2" fmla="*/ 588 h 1077"/>
              <a:gd name="connsiteX3" fmla="*/ 2389 w 2895"/>
              <a:gd name="connsiteY3" fmla="*/ 402 h 1077"/>
              <a:gd name="connsiteX4" fmla="*/ 2895 w 2895"/>
              <a:gd name="connsiteY4" fmla="*/ 415 h 1077"/>
              <a:gd name="connsiteX5" fmla="*/ 2878 w 2895"/>
              <a:gd name="connsiteY5" fmla="*/ 424 h 1077"/>
              <a:gd name="connsiteX6" fmla="*/ 2878 w 2895"/>
              <a:gd name="connsiteY6" fmla="*/ 424 h 1077"/>
              <a:gd name="connsiteX7" fmla="*/ 2449 w 2895"/>
              <a:gd name="connsiteY7" fmla="*/ 382 h 1077"/>
              <a:gd name="connsiteX8" fmla="*/ 2801 w 2895"/>
              <a:gd name="connsiteY8" fmla="*/ 0 h 1077"/>
              <a:gd name="connsiteX9" fmla="*/ 2474 w 2895"/>
              <a:gd name="connsiteY9" fmla="*/ 344 h 1077"/>
              <a:gd name="connsiteX10" fmla="*/ 2137 w 2895"/>
              <a:gd name="connsiteY10" fmla="*/ 312 h 1077"/>
              <a:gd name="connsiteX11" fmla="*/ 1711 w 2895"/>
              <a:gd name="connsiteY11" fmla="*/ 545 h 1077"/>
              <a:gd name="connsiteX12" fmla="*/ 1609 w 2895"/>
              <a:gd name="connsiteY12" fmla="*/ 619 h 1077"/>
              <a:gd name="connsiteX13" fmla="*/ 1353 w 2895"/>
              <a:gd name="connsiteY13" fmla="*/ 675 h 1077"/>
              <a:gd name="connsiteX14" fmla="*/ 893 w 2895"/>
              <a:gd name="connsiteY14" fmla="*/ 585 h 1077"/>
              <a:gd name="connsiteX15" fmla="*/ 6 w 2895"/>
              <a:gd name="connsiteY15" fmla="*/ 676 h 1077"/>
              <a:gd name="connsiteX16" fmla="*/ 0 w 2895"/>
              <a:gd name="connsiteY16" fmla="*/ 681 h 1077"/>
              <a:gd name="connsiteX17" fmla="*/ 104 w 2895"/>
              <a:gd name="connsiteY17" fmla="*/ 1077 h 1077"/>
              <a:gd name="connsiteX18" fmla="*/ 123 w 2895"/>
              <a:gd name="connsiteY18" fmla="*/ 890 h 1077"/>
              <a:gd name="connsiteX19" fmla="*/ 325 w 2895"/>
              <a:gd name="connsiteY19" fmla="*/ 673 h 1077"/>
              <a:gd name="connsiteX20" fmla="*/ 973 w 2895"/>
              <a:gd name="connsiteY20" fmla="*/ 702 h 1077"/>
              <a:gd name="connsiteX0" fmla="*/ 950 w 2891"/>
              <a:gd name="connsiteY0" fmla="*/ 697 h 1077"/>
              <a:gd name="connsiteX1" fmla="*/ 1607 w 2891"/>
              <a:gd name="connsiteY1" fmla="*/ 694 h 1077"/>
              <a:gd name="connsiteX2" fmla="*/ 1736 w 2891"/>
              <a:gd name="connsiteY2" fmla="*/ 588 h 1077"/>
              <a:gd name="connsiteX3" fmla="*/ 2385 w 2891"/>
              <a:gd name="connsiteY3" fmla="*/ 402 h 1077"/>
              <a:gd name="connsiteX4" fmla="*/ 2891 w 2891"/>
              <a:gd name="connsiteY4" fmla="*/ 415 h 1077"/>
              <a:gd name="connsiteX5" fmla="*/ 2874 w 2891"/>
              <a:gd name="connsiteY5" fmla="*/ 424 h 1077"/>
              <a:gd name="connsiteX6" fmla="*/ 2874 w 2891"/>
              <a:gd name="connsiteY6" fmla="*/ 424 h 1077"/>
              <a:gd name="connsiteX7" fmla="*/ 2445 w 2891"/>
              <a:gd name="connsiteY7" fmla="*/ 382 h 1077"/>
              <a:gd name="connsiteX8" fmla="*/ 2797 w 2891"/>
              <a:gd name="connsiteY8" fmla="*/ 0 h 1077"/>
              <a:gd name="connsiteX9" fmla="*/ 2470 w 2891"/>
              <a:gd name="connsiteY9" fmla="*/ 344 h 1077"/>
              <a:gd name="connsiteX10" fmla="*/ 2133 w 2891"/>
              <a:gd name="connsiteY10" fmla="*/ 312 h 1077"/>
              <a:gd name="connsiteX11" fmla="*/ 1707 w 2891"/>
              <a:gd name="connsiteY11" fmla="*/ 545 h 1077"/>
              <a:gd name="connsiteX12" fmla="*/ 1605 w 2891"/>
              <a:gd name="connsiteY12" fmla="*/ 619 h 1077"/>
              <a:gd name="connsiteX13" fmla="*/ 1349 w 2891"/>
              <a:gd name="connsiteY13" fmla="*/ 675 h 1077"/>
              <a:gd name="connsiteX14" fmla="*/ 889 w 2891"/>
              <a:gd name="connsiteY14" fmla="*/ 585 h 1077"/>
              <a:gd name="connsiteX15" fmla="*/ 2 w 2891"/>
              <a:gd name="connsiteY15" fmla="*/ 676 h 1077"/>
              <a:gd name="connsiteX16" fmla="*/ 31 w 2891"/>
              <a:gd name="connsiteY16" fmla="*/ 669 h 1077"/>
              <a:gd name="connsiteX17" fmla="*/ 100 w 2891"/>
              <a:gd name="connsiteY17" fmla="*/ 1077 h 1077"/>
              <a:gd name="connsiteX18" fmla="*/ 119 w 2891"/>
              <a:gd name="connsiteY18" fmla="*/ 890 h 1077"/>
              <a:gd name="connsiteX19" fmla="*/ 321 w 2891"/>
              <a:gd name="connsiteY19" fmla="*/ 673 h 1077"/>
              <a:gd name="connsiteX20" fmla="*/ 969 w 2891"/>
              <a:gd name="connsiteY20" fmla="*/ 702 h 1077"/>
              <a:gd name="connsiteX0" fmla="*/ 928 w 2869"/>
              <a:gd name="connsiteY0" fmla="*/ 697 h 1077"/>
              <a:gd name="connsiteX1" fmla="*/ 1585 w 2869"/>
              <a:gd name="connsiteY1" fmla="*/ 694 h 1077"/>
              <a:gd name="connsiteX2" fmla="*/ 1714 w 2869"/>
              <a:gd name="connsiteY2" fmla="*/ 588 h 1077"/>
              <a:gd name="connsiteX3" fmla="*/ 2363 w 2869"/>
              <a:gd name="connsiteY3" fmla="*/ 402 h 1077"/>
              <a:gd name="connsiteX4" fmla="*/ 2869 w 2869"/>
              <a:gd name="connsiteY4" fmla="*/ 415 h 1077"/>
              <a:gd name="connsiteX5" fmla="*/ 2852 w 2869"/>
              <a:gd name="connsiteY5" fmla="*/ 424 h 1077"/>
              <a:gd name="connsiteX6" fmla="*/ 2852 w 2869"/>
              <a:gd name="connsiteY6" fmla="*/ 424 h 1077"/>
              <a:gd name="connsiteX7" fmla="*/ 2423 w 2869"/>
              <a:gd name="connsiteY7" fmla="*/ 382 h 1077"/>
              <a:gd name="connsiteX8" fmla="*/ 2775 w 2869"/>
              <a:gd name="connsiteY8" fmla="*/ 0 h 1077"/>
              <a:gd name="connsiteX9" fmla="*/ 2448 w 2869"/>
              <a:gd name="connsiteY9" fmla="*/ 344 h 1077"/>
              <a:gd name="connsiteX10" fmla="*/ 2111 w 2869"/>
              <a:gd name="connsiteY10" fmla="*/ 312 h 1077"/>
              <a:gd name="connsiteX11" fmla="*/ 1685 w 2869"/>
              <a:gd name="connsiteY11" fmla="*/ 545 h 1077"/>
              <a:gd name="connsiteX12" fmla="*/ 1583 w 2869"/>
              <a:gd name="connsiteY12" fmla="*/ 619 h 1077"/>
              <a:gd name="connsiteX13" fmla="*/ 1327 w 2869"/>
              <a:gd name="connsiteY13" fmla="*/ 675 h 1077"/>
              <a:gd name="connsiteX14" fmla="*/ 867 w 2869"/>
              <a:gd name="connsiteY14" fmla="*/ 585 h 1077"/>
              <a:gd name="connsiteX15" fmla="*/ 2 w 2869"/>
              <a:gd name="connsiteY15" fmla="*/ 603 h 1077"/>
              <a:gd name="connsiteX16" fmla="*/ 9 w 2869"/>
              <a:gd name="connsiteY16" fmla="*/ 669 h 1077"/>
              <a:gd name="connsiteX17" fmla="*/ 78 w 2869"/>
              <a:gd name="connsiteY17" fmla="*/ 1077 h 1077"/>
              <a:gd name="connsiteX18" fmla="*/ 97 w 2869"/>
              <a:gd name="connsiteY18" fmla="*/ 890 h 1077"/>
              <a:gd name="connsiteX19" fmla="*/ 299 w 2869"/>
              <a:gd name="connsiteY19" fmla="*/ 673 h 1077"/>
              <a:gd name="connsiteX20" fmla="*/ 947 w 2869"/>
              <a:gd name="connsiteY20" fmla="*/ 702 h 1077"/>
              <a:gd name="connsiteX0" fmla="*/ 966 w 2907"/>
              <a:gd name="connsiteY0" fmla="*/ 697 h 1077"/>
              <a:gd name="connsiteX1" fmla="*/ 1623 w 2907"/>
              <a:gd name="connsiteY1" fmla="*/ 694 h 1077"/>
              <a:gd name="connsiteX2" fmla="*/ 1752 w 2907"/>
              <a:gd name="connsiteY2" fmla="*/ 588 h 1077"/>
              <a:gd name="connsiteX3" fmla="*/ 2401 w 2907"/>
              <a:gd name="connsiteY3" fmla="*/ 402 h 1077"/>
              <a:gd name="connsiteX4" fmla="*/ 2907 w 2907"/>
              <a:gd name="connsiteY4" fmla="*/ 415 h 1077"/>
              <a:gd name="connsiteX5" fmla="*/ 2890 w 2907"/>
              <a:gd name="connsiteY5" fmla="*/ 424 h 1077"/>
              <a:gd name="connsiteX6" fmla="*/ 2890 w 2907"/>
              <a:gd name="connsiteY6" fmla="*/ 424 h 1077"/>
              <a:gd name="connsiteX7" fmla="*/ 2461 w 2907"/>
              <a:gd name="connsiteY7" fmla="*/ 382 h 1077"/>
              <a:gd name="connsiteX8" fmla="*/ 2813 w 2907"/>
              <a:gd name="connsiteY8" fmla="*/ 0 h 1077"/>
              <a:gd name="connsiteX9" fmla="*/ 2486 w 2907"/>
              <a:gd name="connsiteY9" fmla="*/ 344 h 1077"/>
              <a:gd name="connsiteX10" fmla="*/ 2149 w 2907"/>
              <a:gd name="connsiteY10" fmla="*/ 312 h 1077"/>
              <a:gd name="connsiteX11" fmla="*/ 1723 w 2907"/>
              <a:gd name="connsiteY11" fmla="*/ 545 h 1077"/>
              <a:gd name="connsiteX12" fmla="*/ 1621 w 2907"/>
              <a:gd name="connsiteY12" fmla="*/ 619 h 1077"/>
              <a:gd name="connsiteX13" fmla="*/ 1365 w 2907"/>
              <a:gd name="connsiteY13" fmla="*/ 675 h 1077"/>
              <a:gd name="connsiteX14" fmla="*/ 905 w 2907"/>
              <a:gd name="connsiteY14" fmla="*/ 585 h 1077"/>
              <a:gd name="connsiteX15" fmla="*/ 40 w 2907"/>
              <a:gd name="connsiteY15" fmla="*/ 603 h 1077"/>
              <a:gd name="connsiteX16" fmla="*/ 0 w 2907"/>
              <a:gd name="connsiteY16" fmla="*/ 579 h 1077"/>
              <a:gd name="connsiteX17" fmla="*/ 116 w 2907"/>
              <a:gd name="connsiteY17" fmla="*/ 1077 h 1077"/>
              <a:gd name="connsiteX18" fmla="*/ 135 w 2907"/>
              <a:gd name="connsiteY18" fmla="*/ 890 h 1077"/>
              <a:gd name="connsiteX19" fmla="*/ 337 w 2907"/>
              <a:gd name="connsiteY19" fmla="*/ 673 h 1077"/>
              <a:gd name="connsiteX20" fmla="*/ 985 w 2907"/>
              <a:gd name="connsiteY20" fmla="*/ 702 h 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07" h="1077">
                <a:moveTo>
                  <a:pt x="966" y="697"/>
                </a:moveTo>
                <a:cubicBezTo>
                  <a:pt x="1108" y="727"/>
                  <a:pt x="1497" y="786"/>
                  <a:pt x="1623" y="694"/>
                </a:cubicBezTo>
                <a:cubicBezTo>
                  <a:pt x="1667" y="661"/>
                  <a:pt x="1708" y="623"/>
                  <a:pt x="1752" y="588"/>
                </a:cubicBezTo>
                <a:cubicBezTo>
                  <a:pt x="2134" y="287"/>
                  <a:pt x="2404" y="399"/>
                  <a:pt x="2401" y="402"/>
                </a:cubicBezTo>
                <a:cubicBezTo>
                  <a:pt x="2518" y="510"/>
                  <a:pt x="2782" y="511"/>
                  <a:pt x="2907" y="415"/>
                </a:cubicBezTo>
                <a:cubicBezTo>
                  <a:pt x="2901" y="418"/>
                  <a:pt x="2896" y="421"/>
                  <a:pt x="2890" y="424"/>
                </a:cubicBezTo>
                <a:lnTo>
                  <a:pt x="2890" y="424"/>
                </a:lnTo>
                <a:cubicBezTo>
                  <a:pt x="2776" y="484"/>
                  <a:pt x="2556" y="468"/>
                  <a:pt x="2461" y="382"/>
                </a:cubicBezTo>
                <a:cubicBezTo>
                  <a:pt x="2594" y="342"/>
                  <a:pt x="2774" y="142"/>
                  <a:pt x="2813" y="0"/>
                </a:cubicBezTo>
                <a:cubicBezTo>
                  <a:pt x="2769" y="128"/>
                  <a:pt x="2609" y="309"/>
                  <a:pt x="2486" y="344"/>
                </a:cubicBezTo>
                <a:cubicBezTo>
                  <a:pt x="2412" y="366"/>
                  <a:pt x="2258" y="334"/>
                  <a:pt x="2149" y="312"/>
                </a:cubicBezTo>
                <a:cubicBezTo>
                  <a:pt x="2096" y="307"/>
                  <a:pt x="1767" y="523"/>
                  <a:pt x="1723" y="545"/>
                </a:cubicBezTo>
                <a:cubicBezTo>
                  <a:pt x="1685" y="564"/>
                  <a:pt x="1653" y="593"/>
                  <a:pt x="1621" y="619"/>
                </a:cubicBezTo>
                <a:cubicBezTo>
                  <a:pt x="1544" y="679"/>
                  <a:pt x="1459" y="684"/>
                  <a:pt x="1365" y="675"/>
                </a:cubicBezTo>
                <a:cubicBezTo>
                  <a:pt x="1283" y="668"/>
                  <a:pt x="1017" y="609"/>
                  <a:pt x="905" y="585"/>
                </a:cubicBezTo>
                <a:cubicBezTo>
                  <a:pt x="892" y="585"/>
                  <a:pt x="333" y="356"/>
                  <a:pt x="40" y="603"/>
                </a:cubicBezTo>
                <a:cubicBezTo>
                  <a:pt x="38" y="604"/>
                  <a:pt x="2" y="577"/>
                  <a:pt x="0" y="579"/>
                </a:cubicBezTo>
                <a:cubicBezTo>
                  <a:pt x="35" y="711"/>
                  <a:pt x="81" y="945"/>
                  <a:pt x="116" y="1077"/>
                </a:cubicBezTo>
                <a:cubicBezTo>
                  <a:pt x="134" y="1022"/>
                  <a:pt x="114" y="942"/>
                  <a:pt x="135" y="890"/>
                </a:cubicBezTo>
                <a:cubicBezTo>
                  <a:pt x="183" y="773"/>
                  <a:pt x="185" y="695"/>
                  <a:pt x="337" y="673"/>
                </a:cubicBezTo>
                <a:cubicBezTo>
                  <a:pt x="561" y="641"/>
                  <a:pt x="765" y="673"/>
                  <a:pt x="985" y="70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Oval 51"/>
          <p:cNvSpPr/>
          <p:nvPr/>
        </p:nvSpPr>
        <p:spPr bwMode="auto">
          <a:xfrm>
            <a:off x="1829290" y="2060234"/>
            <a:ext cx="169334" cy="169334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 bwMode="auto">
          <a:xfrm>
            <a:off x="712804" y="1755811"/>
            <a:ext cx="169334" cy="169334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 bwMode="auto">
          <a:xfrm>
            <a:off x="2558890" y="2354020"/>
            <a:ext cx="169334" cy="169334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 bwMode="auto">
          <a:xfrm>
            <a:off x="4002559" y="2731769"/>
            <a:ext cx="169334" cy="169334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 bwMode="auto">
          <a:xfrm>
            <a:off x="5350741" y="2293166"/>
            <a:ext cx="84667" cy="84667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 bwMode="auto">
          <a:xfrm>
            <a:off x="6549466" y="2354020"/>
            <a:ext cx="84667" cy="84667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" name="Group 76"/>
          <p:cNvGrpSpPr/>
          <p:nvPr/>
        </p:nvGrpSpPr>
        <p:grpSpPr>
          <a:xfrm>
            <a:off x="1660294" y="1055561"/>
            <a:ext cx="1999299" cy="864865"/>
            <a:chOff x="1426011" y="1587375"/>
            <a:chExt cx="1722710" cy="74521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Text Placeholder 3"/>
            <p:cNvSpPr txBox="1">
              <a:spLocks/>
            </p:cNvSpPr>
            <p:nvPr/>
          </p:nvSpPr>
          <p:spPr>
            <a:xfrm rot="19102985">
              <a:off x="1732610" y="1871100"/>
              <a:ext cx="107080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Group 77"/>
          <p:cNvGrpSpPr/>
          <p:nvPr/>
        </p:nvGrpSpPr>
        <p:grpSpPr>
          <a:xfrm>
            <a:off x="4193167" y="1204972"/>
            <a:ext cx="763586" cy="1765175"/>
            <a:chOff x="3608479" y="1716116"/>
            <a:chExt cx="657949" cy="1520975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rot="7494101">
              <a:off x="3176966" y="2147629"/>
              <a:ext cx="1520975" cy="657949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Text Placeholder 3"/>
            <p:cNvSpPr txBox="1">
              <a:spLocks/>
            </p:cNvSpPr>
            <p:nvPr/>
          </p:nvSpPr>
          <p:spPr>
            <a:xfrm rot="18355109">
              <a:off x="3406105" y="2370303"/>
              <a:ext cx="107080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Group 79"/>
          <p:cNvGrpSpPr/>
          <p:nvPr/>
        </p:nvGrpSpPr>
        <p:grpSpPr>
          <a:xfrm>
            <a:off x="6672718" y="810721"/>
            <a:ext cx="740671" cy="1712200"/>
            <a:chOff x="5745001" y="1376407"/>
            <a:chExt cx="638204" cy="1475329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rot="7358619">
              <a:off x="5326438" y="1794970"/>
              <a:ext cx="1475329" cy="638204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aseline="-25000" dirty="0"/>
            </a:p>
          </p:txBody>
        </p:sp>
        <p:sp>
          <p:nvSpPr>
            <p:cNvPr id="73" name="Text Placeholder 3"/>
            <p:cNvSpPr txBox="1">
              <a:spLocks/>
            </p:cNvSpPr>
            <p:nvPr/>
          </p:nvSpPr>
          <p:spPr>
            <a:xfrm rot="18148933">
              <a:off x="5536472" y="1988103"/>
              <a:ext cx="107080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Group 81"/>
          <p:cNvGrpSpPr/>
          <p:nvPr/>
        </p:nvGrpSpPr>
        <p:grpSpPr>
          <a:xfrm>
            <a:off x="922653" y="1661373"/>
            <a:ext cx="864865" cy="1999299"/>
            <a:chOff x="790418" y="2109377"/>
            <a:chExt cx="745217" cy="172271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3380677">
              <a:off x="301672" y="2598123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Text Placeholder 3"/>
            <p:cNvSpPr txBox="1">
              <a:spLocks/>
            </p:cNvSpPr>
            <p:nvPr/>
          </p:nvSpPr>
          <p:spPr>
            <a:xfrm rot="3449402">
              <a:off x="619197" y="2895393"/>
              <a:ext cx="107080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Group 80"/>
          <p:cNvGrpSpPr/>
          <p:nvPr/>
        </p:nvGrpSpPr>
        <p:grpSpPr>
          <a:xfrm rot="21187006">
            <a:off x="2724518" y="2285431"/>
            <a:ext cx="763586" cy="1765175"/>
            <a:chOff x="2279505" y="2730923"/>
            <a:chExt cx="657949" cy="1520975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rot="3880404">
              <a:off x="1847992" y="3162436"/>
              <a:ext cx="1520975" cy="657949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Text Placeholder 3"/>
            <p:cNvSpPr txBox="1">
              <a:spLocks/>
            </p:cNvSpPr>
            <p:nvPr/>
          </p:nvSpPr>
          <p:spPr>
            <a:xfrm rot="3828910">
              <a:off x="2062532" y="3398515"/>
              <a:ext cx="107080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Group 78"/>
          <p:cNvGrpSpPr/>
          <p:nvPr/>
        </p:nvGrpSpPr>
        <p:grpSpPr>
          <a:xfrm>
            <a:off x="5221959" y="2480930"/>
            <a:ext cx="1712201" cy="740671"/>
            <a:chOff x="4494944" y="2815554"/>
            <a:chExt cx="1475330" cy="63820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 rot="2257082">
              <a:off x="4494944" y="2815554"/>
              <a:ext cx="1475330" cy="638204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Text Placeholder 3"/>
            <p:cNvSpPr txBox="1">
              <a:spLocks/>
            </p:cNvSpPr>
            <p:nvPr/>
          </p:nvSpPr>
          <p:spPr>
            <a:xfrm rot="2359004">
              <a:off x="4699719" y="3031999"/>
              <a:ext cx="1070806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609600" y="3896334"/>
            <a:ext cx="1479103" cy="709660"/>
            <a:chOff x="764014" y="1586047"/>
            <a:chExt cx="1544637" cy="709660"/>
          </a:xfrm>
        </p:grpSpPr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25"/>
          <p:cNvGrpSpPr/>
          <p:nvPr/>
        </p:nvGrpSpPr>
        <p:grpSpPr>
          <a:xfrm>
            <a:off x="2201974" y="3896334"/>
            <a:ext cx="1479103" cy="709660"/>
            <a:chOff x="764014" y="1586047"/>
            <a:chExt cx="1544637" cy="709660"/>
          </a:xfrm>
        </p:grpSpPr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Group 25"/>
          <p:cNvGrpSpPr/>
          <p:nvPr/>
        </p:nvGrpSpPr>
        <p:grpSpPr>
          <a:xfrm>
            <a:off x="3794348" y="3896334"/>
            <a:ext cx="1479103" cy="709660"/>
            <a:chOff x="764014" y="1586047"/>
            <a:chExt cx="1544637" cy="709660"/>
          </a:xfrm>
        </p:grpSpPr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5386722" y="3896334"/>
            <a:ext cx="1479103" cy="709660"/>
            <a:chOff x="764014" y="1586047"/>
            <a:chExt cx="1544637" cy="709660"/>
          </a:xfrm>
        </p:grpSpPr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Group 25"/>
          <p:cNvGrpSpPr/>
          <p:nvPr/>
        </p:nvGrpSpPr>
        <p:grpSpPr>
          <a:xfrm>
            <a:off x="6979097" y="3896334"/>
            <a:ext cx="1479103" cy="709660"/>
            <a:chOff x="764014" y="1586047"/>
            <a:chExt cx="1544637" cy="709660"/>
          </a:xfrm>
        </p:grpSpPr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1055886" y="1586047"/>
              <a:ext cx="96089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Title Goes Here</a:t>
              </a:r>
              <a:endPara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Text Placeholder 3"/>
            <p:cNvSpPr txBox="1">
              <a:spLocks/>
            </p:cNvSpPr>
            <p:nvPr/>
          </p:nvSpPr>
          <p:spPr>
            <a:xfrm>
              <a:off x="764014" y="1772487"/>
              <a:ext cx="1544637" cy="52322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of passages of lorem</a:t>
              </a:r>
            </a:p>
            <a:p>
              <a:pPr lvl="0" defTabSz="914400">
                <a:spcBef>
                  <a:spcPct val="20000"/>
                </a:spcBef>
                <a:defRPr/>
              </a:pPr>
              <a:r>
                <a:rPr 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available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52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876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0_New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237DB9"/>
      </a:accent1>
      <a:accent2>
        <a:srgbClr val="15AA96"/>
      </a:accent2>
      <a:accent3>
        <a:srgbClr val="9BB955"/>
      </a:accent3>
      <a:accent4>
        <a:srgbClr val="F19B14"/>
      </a:accent4>
      <a:accent5>
        <a:srgbClr val="BE382C"/>
      </a:accent5>
      <a:accent6>
        <a:srgbClr val="633247"/>
      </a:accent6>
      <a:hlink>
        <a:srgbClr val="FFFFFF"/>
      </a:hlink>
      <a:folHlink>
        <a:srgbClr val="595959"/>
      </a:folHlink>
    </a:clrScheme>
    <a:fontScheme name="Roboto">
      <a:majorFont>
        <a:latin typeface="Roboto Medium"/>
        <a:ea typeface=""/>
        <a:cs typeface="FontAwesome"/>
      </a:majorFont>
      <a:minorFont>
        <a:latin typeface="Roboto Condensed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noFill/>
          <a:round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43644</TotalTime>
  <Words>193</Words>
  <Application>Microsoft Office PowerPoint</Application>
  <PresentationFormat>全屏显示(16:9)</PresentationFormat>
  <Paragraphs>37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Book Antiqua</vt:lpstr>
      <vt:lpstr>Calibri</vt:lpstr>
      <vt:lpstr>FontAwesome</vt:lpstr>
      <vt:lpstr>Roboto Condensed</vt:lpstr>
      <vt:lpstr>Roboto Medium</vt:lpstr>
      <vt:lpstr>1_Custom Design</vt:lpstr>
      <vt:lpstr>Tree branches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 branches Infographic</dc:title>
  <dc:creator>优品PPT</dc:creator>
  <cp:keywords>http:/www.ypppt.com</cp:keywords>
  <dc:description>http://www.ypppt.com/</dc:description>
  <cp:lastModifiedBy>优品PPT</cp:lastModifiedBy>
  <cp:revision>8820</cp:revision>
  <dcterms:created xsi:type="dcterms:W3CDTF">2014-09-03T19:30:44Z</dcterms:created>
  <dcterms:modified xsi:type="dcterms:W3CDTF">2017-08-22T04:27:41Z</dcterms:modified>
</cp:coreProperties>
</file>