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5"/>
  </p:notesMasterIdLst>
  <p:handoutMasterIdLst>
    <p:handoutMasterId r:id="rId6"/>
  </p:handoutMasterIdLst>
  <p:sldIdLst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312" userDrawn="1">
          <p15:clr>
            <a:srgbClr val="A4A3A4"/>
          </p15:clr>
        </p15:guide>
        <p15:guide id="2" pos="2040" userDrawn="1">
          <p15:clr>
            <a:srgbClr val="A4A3A4"/>
          </p15:clr>
        </p15:guide>
        <p15:guide id="3" pos="384" userDrawn="1">
          <p15:clr>
            <a:srgbClr val="A4A3A4"/>
          </p15:clr>
        </p15:guide>
        <p15:guide id="4" orient="horz" pos="21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34" autoAdjust="0"/>
    <p:restoredTop sz="94731" autoAdjust="0"/>
  </p:normalViewPr>
  <p:slideViewPr>
    <p:cSldViewPr snapToGrid="0" showGuides="1">
      <p:cViewPr varScale="1">
        <p:scale>
          <a:sx n="107" d="100"/>
          <a:sy n="107" d="100"/>
        </p:scale>
        <p:origin x="612" y="102"/>
      </p:cViewPr>
      <p:guideLst>
        <p:guide orient="horz" pos="3312"/>
        <p:guide pos="2040"/>
        <p:guide pos="384"/>
        <p:guide orient="horz" pos="2184"/>
      </p:guideLst>
    </p:cSldViewPr>
  </p:slideViewPr>
  <p:notesTextViewPr>
    <p:cViewPr>
      <p:scale>
        <a:sx n="125" d="100"/>
        <a:sy n="125" d="100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2976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E14D87-E99C-48AE-B0E7-162358A0C9AE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A9CEE6-8081-42DD-AB68-0150741EF6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0859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9E80B2-2693-4B9B-B395-B2D25FBD0BF6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2B6E6E-F651-494A-985D-68FB1486C3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219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8940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11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91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869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784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853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658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008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951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83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4714875" y="1133476"/>
            <a:ext cx="2762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6660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B5B67-55DA-424F-9805-71BDE70D7489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683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714875" y="1133476"/>
            <a:ext cx="276225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5074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196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501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73952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633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564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789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6B5B67-55DA-424F-9805-71BDE70D7489}" type="datetimeFigureOut">
              <a:rPr lang="en-US" smtClean="0"/>
              <a:t>3/12/2017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06CC1-1436-4FA3-B5BE-7FF06ED26E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687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2017/3/12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325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 noEditPoints="1"/>
          </p:cNvSpPr>
          <p:nvPr/>
        </p:nvSpPr>
        <p:spPr bwMode="auto">
          <a:xfrm>
            <a:off x="2550617" y="2843065"/>
            <a:ext cx="8644728" cy="1528463"/>
          </a:xfrm>
          <a:custGeom>
            <a:avLst/>
            <a:gdLst>
              <a:gd name="T0" fmla="*/ 2408 w 2606"/>
              <a:gd name="T1" fmla="*/ 115 h 458"/>
              <a:gd name="T2" fmla="*/ 2210 w 2606"/>
              <a:gd name="T3" fmla="*/ 0 h 458"/>
              <a:gd name="T4" fmla="*/ 2210 w 2606"/>
              <a:gd name="T5" fmla="*/ 203 h 458"/>
              <a:gd name="T6" fmla="*/ 217 w 2606"/>
              <a:gd name="T7" fmla="*/ 203 h 458"/>
              <a:gd name="T8" fmla="*/ 130 w 2606"/>
              <a:gd name="T9" fmla="*/ 153 h 458"/>
              <a:gd name="T10" fmla="*/ 0 w 2606"/>
              <a:gd name="T11" fmla="*/ 78 h 458"/>
              <a:gd name="T12" fmla="*/ 46 w 2606"/>
              <a:gd name="T13" fmla="*/ 229 h 458"/>
              <a:gd name="T14" fmla="*/ 0 w 2606"/>
              <a:gd name="T15" fmla="*/ 380 h 458"/>
              <a:gd name="T16" fmla="*/ 130 w 2606"/>
              <a:gd name="T17" fmla="*/ 305 h 458"/>
              <a:gd name="T18" fmla="*/ 217 w 2606"/>
              <a:gd name="T19" fmla="*/ 255 h 458"/>
              <a:gd name="T20" fmla="*/ 2210 w 2606"/>
              <a:gd name="T21" fmla="*/ 255 h 458"/>
              <a:gd name="T22" fmla="*/ 2210 w 2606"/>
              <a:gd name="T23" fmla="*/ 458 h 458"/>
              <a:gd name="T24" fmla="*/ 2408 w 2606"/>
              <a:gd name="T25" fmla="*/ 343 h 458"/>
              <a:gd name="T26" fmla="*/ 2606 w 2606"/>
              <a:gd name="T27" fmla="*/ 229 h 458"/>
              <a:gd name="T28" fmla="*/ 2408 w 2606"/>
              <a:gd name="T29" fmla="*/ 115 h 458"/>
              <a:gd name="T30" fmla="*/ 2352 w 2606"/>
              <a:gd name="T31" fmla="*/ 174 h 458"/>
              <a:gd name="T32" fmla="*/ 2325 w 2606"/>
              <a:gd name="T33" fmla="*/ 147 h 458"/>
              <a:gd name="T34" fmla="*/ 2352 w 2606"/>
              <a:gd name="T35" fmla="*/ 120 h 458"/>
              <a:gd name="T36" fmla="*/ 2379 w 2606"/>
              <a:gd name="T37" fmla="*/ 147 h 458"/>
              <a:gd name="T38" fmla="*/ 2352 w 2606"/>
              <a:gd name="T39" fmla="*/ 174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606" h="458">
                <a:moveTo>
                  <a:pt x="2408" y="115"/>
                </a:moveTo>
                <a:cubicBezTo>
                  <a:pt x="2210" y="0"/>
                  <a:pt x="2210" y="0"/>
                  <a:pt x="2210" y="0"/>
                </a:cubicBezTo>
                <a:cubicBezTo>
                  <a:pt x="2210" y="203"/>
                  <a:pt x="2210" y="203"/>
                  <a:pt x="2210" y="203"/>
                </a:cubicBezTo>
                <a:cubicBezTo>
                  <a:pt x="217" y="203"/>
                  <a:pt x="217" y="203"/>
                  <a:pt x="217" y="203"/>
                </a:cubicBezTo>
                <a:cubicBezTo>
                  <a:pt x="130" y="153"/>
                  <a:pt x="130" y="153"/>
                  <a:pt x="130" y="153"/>
                </a:cubicBezTo>
                <a:cubicBezTo>
                  <a:pt x="0" y="78"/>
                  <a:pt x="0" y="78"/>
                  <a:pt x="0" y="78"/>
                </a:cubicBezTo>
                <a:cubicBezTo>
                  <a:pt x="46" y="229"/>
                  <a:pt x="46" y="229"/>
                  <a:pt x="46" y="229"/>
                </a:cubicBezTo>
                <a:cubicBezTo>
                  <a:pt x="0" y="380"/>
                  <a:pt x="0" y="380"/>
                  <a:pt x="0" y="380"/>
                </a:cubicBezTo>
                <a:cubicBezTo>
                  <a:pt x="130" y="305"/>
                  <a:pt x="130" y="305"/>
                  <a:pt x="130" y="305"/>
                </a:cubicBezTo>
                <a:cubicBezTo>
                  <a:pt x="217" y="255"/>
                  <a:pt x="217" y="255"/>
                  <a:pt x="217" y="255"/>
                </a:cubicBezTo>
                <a:cubicBezTo>
                  <a:pt x="2210" y="255"/>
                  <a:pt x="2210" y="255"/>
                  <a:pt x="2210" y="255"/>
                </a:cubicBezTo>
                <a:cubicBezTo>
                  <a:pt x="2210" y="458"/>
                  <a:pt x="2210" y="458"/>
                  <a:pt x="2210" y="458"/>
                </a:cubicBezTo>
                <a:cubicBezTo>
                  <a:pt x="2408" y="343"/>
                  <a:pt x="2408" y="343"/>
                  <a:pt x="2408" y="343"/>
                </a:cubicBezTo>
                <a:cubicBezTo>
                  <a:pt x="2606" y="229"/>
                  <a:pt x="2606" y="229"/>
                  <a:pt x="2606" y="229"/>
                </a:cubicBezTo>
                <a:lnTo>
                  <a:pt x="2408" y="115"/>
                </a:lnTo>
                <a:close/>
                <a:moveTo>
                  <a:pt x="2352" y="174"/>
                </a:moveTo>
                <a:cubicBezTo>
                  <a:pt x="2337" y="174"/>
                  <a:pt x="2325" y="162"/>
                  <a:pt x="2325" y="147"/>
                </a:cubicBezTo>
                <a:cubicBezTo>
                  <a:pt x="2325" y="132"/>
                  <a:pt x="2337" y="120"/>
                  <a:pt x="2352" y="120"/>
                </a:cubicBezTo>
                <a:cubicBezTo>
                  <a:pt x="2367" y="120"/>
                  <a:pt x="2379" y="132"/>
                  <a:pt x="2379" y="147"/>
                </a:cubicBezTo>
                <a:cubicBezTo>
                  <a:pt x="2379" y="162"/>
                  <a:pt x="2367" y="174"/>
                  <a:pt x="2352" y="174"/>
                </a:cubicBez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9" name="Straight Connector 18"/>
          <p:cNvCxnSpPr/>
          <p:nvPr/>
        </p:nvCxnSpPr>
        <p:spPr>
          <a:xfrm flipH="1" flipV="1">
            <a:off x="3978467" y="1643506"/>
            <a:ext cx="893939" cy="1582744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5965190" y="1665784"/>
            <a:ext cx="893939" cy="1582744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H="1" flipV="1">
            <a:off x="7826956" y="1656605"/>
            <a:ext cx="893939" cy="1582744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3978467" y="4002708"/>
            <a:ext cx="893939" cy="1582744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flipH="1">
            <a:off x="5965190" y="4024986"/>
            <a:ext cx="893939" cy="1582744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H="1">
            <a:off x="7826956" y="4015807"/>
            <a:ext cx="893939" cy="1582744"/>
          </a:xfrm>
          <a:prstGeom prst="line">
            <a:avLst/>
          </a:prstGeom>
          <a:ln w="254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Oval 93"/>
          <p:cNvSpPr/>
          <p:nvPr/>
        </p:nvSpPr>
        <p:spPr>
          <a:xfrm>
            <a:off x="7754532" y="1587682"/>
            <a:ext cx="137160" cy="1371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TextBox 94"/>
          <p:cNvSpPr txBox="1"/>
          <p:nvPr/>
        </p:nvSpPr>
        <p:spPr>
          <a:xfrm>
            <a:off x="6271788" y="1517763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97" name="Oval 96"/>
          <p:cNvSpPr/>
          <p:nvPr/>
        </p:nvSpPr>
        <p:spPr>
          <a:xfrm>
            <a:off x="7987273" y="1987978"/>
            <a:ext cx="137160" cy="1371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TextBox 97"/>
          <p:cNvSpPr txBox="1"/>
          <p:nvPr/>
        </p:nvSpPr>
        <p:spPr>
          <a:xfrm>
            <a:off x="6494098" y="1918059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00" name="Oval 99"/>
          <p:cNvSpPr/>
          <p:nvPr/>
        </p:nvSpPr>
        <p:spPr>
          <a:xfrm>
            <a:off x="8230134" y="2417169"/>
            <a:ext cx="137160" cy="13716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TextBox 100"/>
          <p:cNvSpPr txBox="1"/>
          <p:nvPr/>
        </p:nvSpPr>
        <p:spPr>
          <a:xfrm>
            <a:off x="6721476" y="2347250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03" name="Oval 102"/>
          <p:cNvSpPr/>
          <p:nvPr/>
        </p:nvSpPr>
        <p:spPr>
          <a:xfrm>
            <a:off x="8479354" y="2851932"/>
            <a:ext cx="137160" cy="13716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TextBox 103"/>
          <p:cNvSpPr txBox="1"/>
          <p:nvPr/>
        </p:nvSpPr>
        <p:spPr>
          <a:xfrm>
            <a:off x="6996610" y="2782013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30" name="Oval 129"/>
          <p:cNvSpPr/>
          <p:nvPr/>
        </p:nvSpPr>
        <p:spPr>
          <a:xfrm>
            <a:off x="5912704" y="5495627"/>
            <a:ext cx="138493" cy="13849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TextBox 130"/>
          <p:cNvSpPr txBox="1"/>
          <p:nvPr/>
        </p:nvSpPr>
        <p:spPr>
          <a:xfrm>
            <a:off x="4415447" y="5426374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33" name="Oval 132"/>
          <p:cNvSpPr/>
          <p:nvPr/>
        </p:nvSpPr>
        <p:spPr>
          <a:xfrm>
            <a:off x="6160908" y="5091996"/>
            <a:ext cx="138493" cy="1384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TextBox 133"/>
          <p:cNvSpPr txBox="1"/>
          <p:nvPr/>
        </p:nvSpPr>
        <p:spPr>
          <a:xfrm>
            <a:off x="4667734" y="5022743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36" name="Oval 135"/>
          <p:cNvSpPr/>
          <p:nvPr/>
        </p:nvSpPr>
        <p:spPr>
          <a:xfrm>
            <a:off x="6372903" y="4667490"/>
            <a:ext cx="138493" cy="1384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TextBox 136"/>
          <p:cNvSpPr txBox="1"/>
          <p:nvPr/>
        </p:nvSpPr>
        <p:spPr>
          <a:xfrm>
            <a:off x="4864246" y="4598237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39" name="Oval 138"/>
          <p:cNvSpPr/>
          <p:nvPr/>
        </p:nvSpPr>
        <p:spPr>
          <a:xfrm>
            <a:off x="6612787" y="4271583"/>
            <a:ext cx="138493" cy="1384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TextBox 139"/>
          <p:cNvSpPr txBox="1"/>
          <p:nvPr/>
        </p:nvSpPr>
        <p:spPr>
          <a:xfrm>
            <a:off x="5130044" y="4202330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53" name="Oval 152"/>
          <p:cNvSpPr/>
          <p:nvPr/>
        </p:nvSpPr>
        <p:spPr>
          <a:xfrm>
            <a:off x="620754" y="6115116"/>
            <a:ext cx="182880" cy="1828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Oval 153"/>
          <p:cNvSpPr/>
          <p:nvPr/>
        </p:nvSpPr>
        <p:spPr>
          <a:xfrm>
            <a:off x="2429548" y="6115116"/>
            <a:ext cx="182880" cy="1828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Oval 154"/>
          <p:cNvSpPr/>
          <p:nvPr/>
        </p:nvSpPr>
        <p:spPr>
          <a:xfrm>
            <a:off x="4238342" y="6115116"/>
            <a:ext cx="182880" cy="1828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Oval 155"/>
          <p:cNvSpPr/>
          <p:nvPr/>
        </p:nvSpPr>
        <p:spPr>
          <a:xfrm>
            <a:off x="6047136" y="6115116"/>
            <a:ext cx="182880" cy="18288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TextBox 156"/>
          <p:cNvSpPr txBox="1"/>
          <p:nvPr/>
        </p:nvSpPr>
        <p:spPr>
          <a:xfrm>
            <a:off x="814337" y="6068057"/>
            <a:ext cx="1077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58" name="TextBox 157"/>
          <p:cNvSpPr txBox="1"/>
          <p:nvPr/>
        </p:nvSpPr>
        <p:spPr>
          <a:xfrm>
            <a:off x="2634660" y="6068057"/>
            <a:ext cx="1077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59" name="TextBox 158"/>
          <p:cNvSpPr txBox="1"/>
          <p:nvPr/>
        </p:nvSpPr>
        <p:spPr>
          <a:xfrm>
            <a:off x="4431925" y="6068057"/>
            <a:ext cx="1077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60" name="TextBox 159"/>
          <p:cNvSpPr txBox="1"/>
          <p:nvPr/>
        </p:nvSpPr>
        <p:spPr>
          <a:xfrm>
            <a:off x="6242148" y="6068057"/>
            <a:ext cx="10776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62" name="Oval 161"/>
          <p:cNvSpPr/>
          <p:nvPr/>
        </p:nvSpPr>
        <p:spPr>
          <a:xfrm>
            <a:off x="7751243" y="5529994"/>
            <a:ext cx="138493" cy="1384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TextBox 162"/>
          <p:cNvSpPr txBox="1"/>
          <p:nvPr/>
        </p:nvSpPr>
        <p:spPr>
          <a:xfrm>
            <a:off x="6253986" y="5460741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64" name="Oval 163"/>
          <p:cNvSpPr/>
          <p:nvPr/>
        </p:nvSpPr>
        <p:spPr>
          <a:xfrm>
            <a:off x="7999447" y="5126363"/>
            <a:ext cx="138493" cy="1384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TextBox 164"/>
          <p:cNvSpPr txBox="1"/>
          <p:nvPr/>
        </p:nvSpPr>
        <p:spPr>
          <a:xfrm>
            <a:off x="6506273" y="5057110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66" name="Oval 165"/>
          <p:cNvSpPr/>
          <p:nvPr/>
        </p:nvSpPr>
        <p:spPr>
          <a:xfrm>
            <a:off x="8211442" y="4701857"/>
            <a:ext cx="138493" cy="1384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TextBox 166"/>
          <p:cNvSpPr txBox="1"/>
          <p:nvPr/>
        </p:nvSpPr>
        <p:spPr>
          <a:xfrm>
            <a:off x="6702785" y="4632604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68" name="Oval 167"/>
          <p:cNvSpPr/>
          <p:nvPr/>
        </p:nvSpPr>
        <p:spPr>
          <a:xfrm>
            <a:off x="8451326" y="4305950"/>
            <a:ext cx="138493" cy="1384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TextBox 168"/>
          <p:cNvSpPr txBox="1"/>
          <p:nvPr/>
        </p:nvSpPr>
        <p:spPr>
          <a:xfrm>
            <a:off x="6968583" y="4236697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70" name="Oval 169"/>
          <p:cNvSpPr/>
          <p:nvPr/>
        </p:nvSpPr>
        <p:spPr>
          <a:xfrm>
            <a:off x="3902613" y="5506931"/>
            <a:ext cx="138493" cy="1384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TextBox 170"/>
          <p:cNvSpPr txBox="1"/>
          <p:nvPr/>
        </p:nvSpPr>
        <p:spPr>
          <a:xfrm>
            <a:off x="2405356" y="5437678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72" name="Oval 171"/>
          <p:cNvSpPr/>
          <p:nvPr/>
        </p:nvSpPr>
        <p:spPr>
          <a:xfrm>
            <a:off x="4150817" y="5103300"/>
            <a:ext cx="138493" cy="1384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TextBox 172"/>
          <p:cNvSpPr txBox="1"/>
          <p:nvPr/>
        </p:nvSpPr>
        <p:spPr>
          <a:xfrm>
            <a:off x="2657643" y="5034047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74" name="Oval 173"/>
          <p:cNvSpPr/>
          <p:nvPr/>
        </p:nvSpPr>
        <p:spPr>
          <a:xfrm>
            <a:off x="4362812" y="4678794"/>
            <a:ext cx="138493" cy="13849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TextBox 174"/>
          <p:cNvSpPr txBox="1"/>
          <p:nvPr/>
        </p:nvSpPr>
        <p:spPr>
          <a:xfrm>
            <a:off x="2854155" y="4609541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76" name="Oval 175"/>
          <p:cNvSpPr/>
          <p:nvPr/>
        </p:nvSpPr>
        <p:spPr>
          <a:xfrm>
            <a:off x="4602696" y="4282887"/>
            <a:ext cx="138493" cy="13849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7" name="TextBox 176"/>
          <p:cNvSpPr txBox="1"/>
          <p:nvPr/>
        </p:nvSpPr>
        <p:spPr>
          <a:xfrm>
            <a:off x="3119953" y="4213634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78" name="Oval 177"/>
          <p:cNvSpPr/>
          <p:nvPr/>
        </p:nvSpPr>
        <p:spPr>
          <a:xfrm>
            <a:off x="5889552" y="1594954"/>
            <a:ext cx="137160" cy="1371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9" name="TextBox 178"/>
          <p:cNvSpPr txBox="1"/>
          <p:nvPr/>
        </p:nvSpPr>
        <p:spPr>
          <a:xfrm>
            <a:off x="4406808" y="1525035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80" name="Oval 179"/>
          <p:cNvSpPr/>
          <p:nvPr/>
        </p:nvSpPr>
        <p:spPr>
          <a:xfrm>
            <a:off x="6122293" y="1995250"/>
            <a:ext cx="137160" cy="1371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1" name="TextBox 180"/>
          <p:cNvSpPr txBox="1"/>
          <p:nvPr/>
        </p:nvSpPr>
        <p:spPr>
          <a:xfrm>
            <a:off x="4629118" y="1925331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82" name="Oval 181"/>
          <p:cNvSpPr/>
          <p:nvPr/>
        </p:nvSpPr>
        <p:spPr>
          <a:xfrm>
            <a:off x="6365154" y="2424441"/>
            <a:ext cx="137160" cy="137160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TextBox 182"/>
          <p:cNvSpPr txBox="1"/>
          <p:nvPr/>
        </p:nvSpPr>
        <p:spPr>
          <a:xfrm>
            <a:off x="4856496" y="2354522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84" name="Oval 183"/>
          <p:cNvSpPr/>
          <p:nvPr/>
        </p:nvSpPr>
        <p:spPr>
          <a:xfrm>
            <a:off x="6614374" y="2859204"/>
            <a:ext cx="137160" cy="1371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TextBox 184"/>
          <p:cNvSpPr txBox="1"/>
          <p:nvPr/>
        </p:nvSpPr>
        <p:spPr>
          <a:xfrm>
            <a:off x="5131630" y="2789285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86" name="Oval 185"/>
          <p:cNvSpPr/>
          <p:nvPr/>
        </p:nvSpPr>
        <p:spPr>
          <a:xfrm>
            <a:off x="3916546" y="1594947"/>
            <a:ext cx="137160" cy="13716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TextBox 186"/>
          <p:cNvSpPr txBox="1"/>
          <p:nvPr/>
        </p:nvSpPr>
        <p:spPr>
          <a:xfrm>
            <a:off x="2433802" y="1525028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88" name="Oval 187"/>
          <p:cNvSpPr/>
          <p:nvPr/>
        </p:nvSpPr>
        <p:spPr>
          <a:xfrm>
            <a:off x="4149287" y="1995243"/>
            <a:ext cx="137160" cy="1371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TextBox 188"/>
          <p:cNvSpPr txBox="1"/>
          <p:nvPr/>
        </p:nvSpPr>
        <p:spPr>
          <a:xfrm>
            <a:off x="2656112" y="1925324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90" name="Oval 189"/>
          <p:cNvSpPr/>
          <p:nvPr/>
        </p:nvSpPr>
        <p:spPr>
          <a:xfrm>
            <a:off x="4392148" y="2424434"/>
            <a:ext cx="137160" cy="13716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TextBox 190"/>
          <p:cNvSpPr txBox="1"/>
          <p:nvPr/>
        </p:nvSpPr>
        <p:spPr>
          <a:xfrm>
            <a:off x="2883490" y="2354515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192" name="Oval 191"/>
          <p:cNvSpPr/>
          <p:nvPr/>
        </p:nvSpPr>
        <p:spPr>
          <a:xfrm>
            <a:off x="4641368" y="2859197"/>
            <a:ext cx="137160" cy="13716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TextBox 192"/>
          <p:cNvSpPr txBox="1"/>
          <p:nvPr/>
        </p:nvSpPr>
        <p:spPr>
          <a:xfrm>
            <a:off x="3158624" y="2789278"/>
            <a:ext cx="1417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>
                <a:latin typeface="+mj-lt"/>
              </a:rPr>
              <a:t>Example Text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FISHBONE</a:t>
            </a:r>
          </a:p>
        </p:txBody>
      </p:sp>
      <p:sp>
        <p:nvSpPr>
          <p:cNvPr id="8" name="Oval 7"/>
          <p:cNvSpPr/>
          <p:nvPr/>
        </p:nvSpPr>
        <p:spPr>
          <a:xfrm>
            <a:off x="4481776" y="3196061"/>
            <a:ext cx="822469" cy="822470"/>
          </a:xfrm>
          <a:prstGeom prst="ellipse">
            <a:avLst/>
          </a:prstGeom>
          <a:solidFill>
            <a:schemeClr val="bg2"/>
          </a:solidFill>
          <a:ln w="508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409030" y="3196061"/>
            <a:ext cx="822469" cy="822470"/>
          </a:xfrm>
          <a:prstGeom prst="ellipse">
            <a:avLst/>
          </a:prstGeom>
          <a:solidFill>
            <a:schemeClr val="bg2"/>
          </a:solidFill>
          <a:ln w="508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8336285" y="3196061"/>
            <a:ext cx="822469" cy="822470"/>
          </a:xfrm>
          <a:prstGeom prst="ellipse">
            <a:avLst/>
          </a:prstGeom>
          <a:solidFill>
            <a:schemeClr val="bg2"/>
          </a:solidFill>
          <a:ln w="50800">
            <a:solidFill>
              <a:schemeClr val="tx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4741189" y="3373208"/>
            <a:ext cx="373781" cy="473320"/>
            <a:chOff x="4741189" y="3373208"/>
            <a:chExt cx="373781" cy="473320"/>
          </a:xfrm>
          <a:solidFill>
            <a:schemeClr val="accent1"/>
          </a:solidFill>
        </p:grpSpPr>
        <p:sp>
          <p:nvSpPr>
            <p:cNvPr id="20" name="Oval 5"/>
            <p:cNvSpPr>
              <a:spLocks noChangeArrowheads="1"/>
            </p:cNvSpPr>
            <p:nvPr/>
          </p:nvSpPr>
          <p:spPr bwMode="auto">
            <a:xfrm>
              <a:off x="4775723" y="3373208"/>
              <a:ext cx="251896" cy="25392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4741189" y="3629166"/>
              <a:ext cx="293540" cy="217362"/>
            </a:xfrm>
            <a:custGeom>
              <a:avLst/>
              <a:gdLst>
                <a:gd name="T0" fmla="*/ 86 w 120"/>
                <a:gd name="T1" fmla="*/ 50 h 89"/>
                <a:gd name="T2" fmla="*/ 114 w 120"/>
                <a:gd name="T3" fmla="*/ 13 h 89"/>
                <a:gd name="T4" fmla="*/ 106 w 120"/>
                <a:gd name="T5" fmla="*/ 0 h 89"/>
                <a:gd name="T6" fmla="*/ 65 w 120"/>
                <a:gd name="T7" fmla="*/ 12 h 89"/>
                <a:gd name="T8" fmla="*/ 24 w 120"/>
                <a:gd name="T9" fmla="*/ 0 h 89"/>
                <a:gd name="T10" fmla="*/ 0 w 120"/>
                <a:gd name="T11" fmla="*/ 89 h 89"/>
                <a:gd name="T12" fmla="*/ 120 w 120"/>
                <a:gd name="T13" fmla="*/ 89 h 89"/>
                <a:gd name="T14" fmla="*/ 86 w 120"/>
                <a:gd name="T15" fmla="*/ 5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89">
                  <a:moveTo>
                    <a:pt x="86" y="50"/>
                  </a:moveTo>
                  <a:cubicBezTo>
                    <a:pt x="86" y="33"/>
                    <a:pt x="98" y="18"/>
                    <a:pt x="114" y="13"/>
                  </a:cubicBezTo>
                  <a:cubicBezTo>
                    <a:pt x="112" y="8"/>
                    <a:pt x="109" y="4"/>
                    <a:pt x="106" y="0"/>
                  </a:cubicBezTo>
                  <a:cubicBezTo>
                    <a:pt x="95" y="8"/>
                    <a:pt x="80" y="12"/>
                    <a:pt x="65" y="12"/>
                  </a:cubicBezTo>
                  <a:cubicBezTo>
                    <a:pt x="50" y="12"/>
                    <a:pt x="36" y="8"/>
                    <a:pt x="24" y="0"/>
                  </a:cubicBezTo>
                  <a:cubicBezTo>
                    <a:pt x="10" y="21"/>
                    <a:pt x="1" y="53"/>
                    <a:pt x="0" y="89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01" y="86"/>
                    <a:pt x="86" y="70"/>
                    <a:pt x="86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4978865" y="3682999"/>
              <a:ext cx="136105" cy="137121"/>
            </a:xfrm>
            <a:custGeom>
              <a:avLst/>
              <a:gdLst>
                <a:gd name="T0" fmla="*/ 28 w 56"/>
                <a:gd name="T1" fmla="*/ 0 h 56"/>
                <a:gd name="T2" fmla="*/ 21 w 56"/>
                <a:gd name="T3" fmla="*/ 1 h 56"/>
                <a:gd name="T4" fmla="*/ 0 w 56"/>
                <a:gd name="T5" fmla="*/ 28 h 56"/>
                <a:gd name="T6" fmla="*/ 28 w 56"/>
                <a:gd name="T7" fmla="*/ 56 h 56"/>
                <a:gd name="T8" fmla="*/ 33 w 56"/>
                <a:gd name="T9" fmla="*/ 56 h 56"/>
                <a:gd name="T10" fmla="*/ 56 w 56"/>
                <a:gd name="T11" fmla="*/ 28 h 56"/>
                <a:gd name="T12" fmla="*/ 28 w 56"/>
                <a:gd name="T13" fmla="*/ 0 h 56"/>
                <a:gd name="T14" fmla="*/ 47 w 56"/>
                <a:gd name="T15" fmla="*/ 34 h 56"/>
                <a:gd name="T16" fmla="*/ 33 w 56"/>
                <a:gd name="T17" fmla="*/ 34 h 56"/>
                <a:gd name="T18" fmla="*/ 33 w 56"/>
                <a:gd name="T19" fmla="*/ 48 h 56"/>
                <a:gd name="T20" fmla="*/ 33 w 56"/>
                <a:gd name="T21" fmla="*/ 48 h 56"/>
                <a:gd name="T22" fmla="*/ 22 w 56"/>
                <a:gd name="T23" fmla="*/ 48 h 56"/>
                <a:gd name="T24" fmla="*/ 22 w 56"/>
                <a:gd name="T25" fmla="*/ 34 h 56"/>
                <a:gd name="T26" fmla="*/ 8 w 56"/>
                <a:gd name="T27" fmla="*/ 34 h 56"/>
                <a:gd name="T28" fmla="*/ 8 w 56"/>
                <a:gd name="T29" fmla="*/ 23 h 56"/>
                <a:gd name="T30" fmla="*/ 22 w 56"/>
                <a:gd name="T31" fmla="*/ 23 h 56"/>
                <a:gd name="T32" fmla="*/ 22 w 56"/>
                <a:gd name="T33" fmla="*/ 9 h 56"/>
                <a:gd name="T34" fmla="*/ 24 w 56"/>
                <a:gd name="T35" fmla="*/ 9 h 56"/>
                <a:gd name="T36" fmla="*/ 33 w 56"/>
                <a:gd name="T37" fmla="*/ 9 h 56"/>
                <a:gd name="T38" fmla="*/ 33 w 56"/>
                <a:gd name="T39" fmla="*/ 23 h 56"/>
                <a:gd name="T40" fmla="*/ 47 w 56"/>
                <a:gd name="T41" fmla="*/ 23 h 56"/>
                <a:gd name="T42" fmla="*/ 47 w 56"/>
                <a:gd name="T43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26" y="0"/>
                    <a:pt x="23" y="0"/>
                    <a:pt x="21" y="1"/>
                  </a:cubicBezTo>
                  <a:cubicBezTo>
                    <a:pt x="9" y="4"/>
                    <a:pt x="0" y="15"/>
                    <a:pt x="0" y="28"/>
                  </a:cubicBezTo>
                  <a:cubicBezTo>
                    <a:pt x="0" y="44"/>
                    <a:pt x="12" y="56"/>
                    <a:pt x="28" y="56"/>
                  </a:cubicBezTo>
                  <a:cubicBezTo>
                    <a:pt x="30" y="56"/>
                    <a:pt x="31" y="56"/>
                    <a:pt x="33" y="56"/>
                  </a:cubicBezTo>
                  <a:cubicBezTo>
                    <a:pt x="46" y="53"/>
                    <a:pt x="56" y="42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47" y="34"/>
                  </a:moveTo>
                  <a:cubicBezTo>
                    <a:pt x="33" y="34"/>
                    <a:pt x="33" y="34"/>
                    <a:pt x="33" y="34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47" y="23"/>
                    <a:pt x="47" y="23"/>
                    <a:pt x="47" y="23"/>
                  </a:cubicBezTo>
                  <a:lnTo>
                    <a:pt x="47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6624133" y="3376717"/>
            <a:ext cx="362218" cy="450588"/>
            <a:chOff x="6624133" y="3376717"/>
            <a:chExt cx="362218" cy="450588"/>
          </a:xfrm>
          <a:solidFill>
            <a:schemeClr val="accent2"/>
          </a:solidFill>
        </p:grpSpPr>
        <p:sp>
          <p:nvSpPr>
            <p:cNvPr id="27" name="Oval 11"/>
            <p:cNvSpPr>
              <a:spLocks noChangeArrowheads="1"/>
            </p:cNvSpPr>
            <p:nvPr/>
          </p:nvSpPr>
          <p:spPr bwMode="auto">
            <a:xfrm>
              <a:off x="6650352" y="3376717"/>
              <a:ext cx="193248" cy="19421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6624133" y="3572878"/>
              <a:ext cx="202958" cy="165086"/>
            </a:xfrm>
            <a:custGeom>
              <a:avLst/>
              <a:gdLst>
                <a:gd name="T0" fmla="*/ 87 w 87"/>
                <a:gd name="T1" fmla="*/ 49 h 71"/>
                <a:gd name="T2" fmla="*/ 78 w 87"/>
                <a:gd name="T3" fmla="*/ 24 h 71"/>
                <a:gd name="T4" fmla="*/ 86 w 87"/>
                <a:gd name="T5" fmla="*/ 0 h 71"/>
                <a:gd name="T6" fmla="*/ 85 w 87"/>
                <a:gd name="T7" fmla="*/ 0 h 71"/>
                <a:gd name="T8" fmla="*/ 53 w 87"/>
                <a:gd name="T9" fmla="*/ 10 h 71"/>
                <a:gd name="T10" fmla="*/ 20 w 87"/>
                <a:gd name="T11" fmla="*/ 0 h 71"/>
                <a:gd name="T12" fmla="*/ 0 w 87"/>
                <a:gd name="T13" fmla="*/ 71 h 71"/>
                <a:gd name="T14" fmla="*/ 76 w 87"/>
                <a:gd name="T15" fmla="*/ 71 h 71"/>
                <a:gd name="T16" fmla="*/ 85 w 87"/>
                <a:gd name="T17" fmla="*/ 52 h 71"/>
                <a:gd name="T18" fmla="*/ 87 w 87"/>
                <a:gd name="T19" fmla="*/ 4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7" h="71">
                  <a:moveTo>
                    <a:pt x="87" y="49"/>
                  </a:moveTo>
                  <a:cubicBezTo>
                    <a:pt x="81" y="42"/>
                    <a:pt x="78" y="33"/>
                    <a:pt x="78" y="24"/>
                  </a:cubicBezTo>
                  <a:cubicBezTo>
                    <a:pt x="78" y="15"/>
                    <a:pt x="81" y="7"/>
                    <a:pt x="86" y="0"/>
                  </a:cubicBezTo>
                  <a:cubicBezTo>
                    <a:pt x="86" y="0"/>
                    <a:pt x="85" y="0"/>
                    <a:pt x="85" y="0"/>
                  </a:cubicBezTo>
                  <a:cubicBezTo>
                    <a:pt x="76" y="6"/>
                    <a:pt x="65" y="10"/>
                    <a:pt x="53" y="10"/>
                  </a:cubicBezTo>
                  <a:cubicBezTo>
                    <a:pt x="40" y="10"/>
                    <a:pt x="29" y="6"/>
                    <a:pt x="20" y="0"/>
                  </a:cubicBezTo>
                  <a:cubicBezTo>
                    <a:pt x="8" y="17"/>
                    <a:pt x="1" y="42"/>
                    <a:pt x="0" y="7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8" y="64"/>
                    <a:pt x="81" y="57"/>
                    <a:pt x="85" y="52"/>
                  </a:cubicBezTo>
                  <a:lnTo>
                    <a:pt x="87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6822236" y="3556370"/>
              <a:ext cx="144693" cy="144693"/>
            </a:xfrm>
            <a:custGeom>
              <a:avLst/>
              <a:gdLst>
                <a:gd name="T0" fmla="*/ 0 w 62"/>
                <a:gd name="T1" fmla="*/ 31 h 62"/>
                <a:gd name="T2" fmla="*/ 19 w 62"/>
                <a:gd name="T3" fmla="*/ 59 h 62"/>
                <a:gd name="T4" fmla="*/ 31 w 62"/>
                <a:gd name="T5" fmla="*/ 62 h 62"/>
                <a:gd name="T6" fmla="*/ 62 w 62"/>
                <a:gd name="T7" fmla="*/ 31 h 62"/>
                <a:gd name="T8" fmla="*/ 31 w 62"/>
                <a:gd name="T9" fmla="*/ 0 h 62"/>
                <a:gd name="T10" fmla="*/ 5 w 62"/>
                <a:gd name="T11" fmla="*/ 14 h 62"/>
                <a:gd name="T12" fmla="*/ 0 w 62"/>
                <a:gd name="T13" fmla="*/ 3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62">
                  <a:moveTo>
                    <a:pt x="0" y="31"/>
                  </a:moveTo>
                  <a:cubicBezTo>
                    <a:pt x="0" y="44"/>
                    <a:pt x="7" y="55"/>
                    <a:pt x="19" y="59"/>
                  </a:cubicBezTo>
                  <a:cubicBezTo>
                    <a:pt x="22" y="61"/>
                    <a:pt x="26" y="62"/>
                    <a:pt x="31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2" y="14"/>
                    <a:pt x="48" y="0"/>
                    <a:pt x="31" y="0"/>
                  </a:cubicBezTo>
                  <a:cubicBezTo>
                    <a:pt x="20" y="0"/>
                    <a:pt x="10" y="5"/>
                    <a:pt x="5" y="14"/>
                  </a:cubicBezTo>
                  <a:cubicBezTo>
                    <a:pt x="1" y="19"/>
                    <a:pt x="0" y="25"/>
                    <a:pt x="0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6801843" y="3703005"/>
              <a:ext cx="184508" cy="124300"/>
            </a:xfrm>
            <a:custGeom>
              <a:avLst/>
              <a:gdLst>
                <a:gd name="T0" fmla="*/ 64 w 79"/>
                <a:gd name="T1" fmla="*/ 0 h 53"/>
                <a:gd name="T2" fmla="*/ 40 w 79"/>
                <a:gd name="T3" fmla="*/ 7 h 53"/>
                <a:gd name="T4" fmla="*/ 28 w 79"/>
                <a:gd name="T5" fmla="*/ 6 h 53"/>
                <a:gd name="T6" fmla="*/ 15 w 79"/>
                <a:gd name="T7" fmla="*/ 0 h 53"/>
                <a:gd name="T8" fmla="*/ 7 w 79"/>
                <a:gd name="T9" fmla="*/ 15 h 53"/>
                <a:gd name="T10" fmla="*/ 0 w 79"/>
                <a:gd name="T11" fmla="*/ 53 h 53"/>
                <a:gd name="T12" fmla="*/ 79 w 79"/>
                <a:gd name="T13" fmla="*/ 53 h 53"/>
                <a:gd name="T14" fmla="*/ 64 w 79"/>
                <a:gd name="T15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53">
                  <a:moveTo>
                    <a:pt x="64" y="0"/>
                  </a:moveTo>
                  <a:cubicBezTo>
                    <a:pt x="57" y="5"/>
                    <a:pt x="49" y="7"/>
                    <a:pt x="40" y="7"/>
                  </a:cubicBezTo>
                  <a:cubicBezTo>
                    <a:pt x="36" y="7"/>
                    <a:pt x="32" y="7"/>
                    <a:pt x="28" y="6"/>
                  </a:cubicBezTo>
                  <a:cubicBezTo>
                    <a:pt x="24" y="5"/>
                    <a:pt x="19" y="3"/>
                    <a:pt x="15" y="0"/>
                  </a:cubicBezTo>
                  <a:cubicBezTo>
                    <a:pt x="12" y="4"/>
                    <a:pt x="9" y="9"/>
                    <a:pt x="7" y="15"/>
                  </a:cubicBezTo>
                  <a:cubicBezTo>
                    <a:pt x="3" y="26"/>
                    <a:pt x="1" y="39"/>
                    <a:pt x="0" y="53"/>
                  </a:cubicBezTo>
                  <a:cubicBezTo>
                    <a:pt x="79" y="53"/>
                    <a:pt x="79" y="53"/>
                    <a:pt x="79" y="53"/>
                  </a:cubicBezTo>
                  <a:cubicBezTo>
                    <a:pt x="78" y="31"/>
                    <a:pt x="73" y="12"/>
                    <a:pt x="6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8496706" y="3388263"/>
            <a:ext cx="457126" cy="389152"/>
            <a:chOff x="8485820" y="3388263"/>
            <a:chExt cx="457126" cy="389152"/>
          </a:xfrm>
          <a:solidFill>
            <a:schemeClr val="accent3"/>
          </a:solidFill>
        </p:grpSpPr>
        <p:sp>
          <p:nvSpPr>
            <p:cNvPr id="36" name="Freeform 18"/>
            <p:cNvSpPr>
              <a:spLocks/>
            </p:cNvSpPr>
            <p:nvPr/>
          </p:nvSpPr>
          <p:spPr bwMode="auto">
            <a:xfrm>
              <a:off x="8485820" y="3388263"/>
              <a:ext cx="457126" cy="389152"/>
            </a:xfrm>
            <a:custGeom>
              <a:avLst/>
              <a:gdLst>
                <a:gd name="T0" fmla="*/ 462 w 538"/>
                <a:gd name="T1" fmla="*/ 31 h 458"/>
                <a:gd name="T2" fmla="*/ 388 w 538"/>
                <a:gd name="T3" fmla="*/ 63 h 458"/>
                <a:gd name="T4" fmla="*/ 424 w 538"/>
                <a:gd name="T5" fmla="*/ 91 h 458"/>
                <a:gd name="T6" fmla="*/ 316 w 538"/>
                <a:gd name="T7" fmla="*/ 221 h 458"/>
                <a:gd name="T8" fmla="*/ 208 w 538"/>
                <a:gd name="T9" fmla="*/ 168 h 458"/>
                <a:gd name="T10" fmla="*/ 0 w 538"/>
                <a:gd name="T11" fmla="*/ 417 h 458"/>
                <a:gd name="T12" fmla="*/ 51 w 538"/>
                <a:gd name="T13" fmla="*/ 458 h 458"/>
                <a:gd name="T14" fmla="*/ 225 w 538"/>
                <a:gd name="T15" fmla="*/ 247 h 458"/>
                <a:gd name="T16" fmla="*/ 333 w 538"/>
                <a:gd name="T17" fmla="*/ 297 h 458"/>
                <a:gd name="T18" fmla="*/ 474 w 538"/>
                <a:gd name="T19" fmla="*/ 130 h 458"/>
                <a:gd name="T20" fmla="*/ 517 w 538"/>
                <a:gd name="T21" fmla="*/ 163 h 458"/>
                <a:gd name="T22" fmla="*/ 529 w 538"/>
                <a:gd name="T23" fmla="*/ 82 h 458"/>
                <a:gd name="T24" fmla="*/ 538 w 538"/>
                <a:gd name="T25" fmla="*/ 0 h 458"/>
                <a:gd name="T26" fmla="*/ 462 w 538"/>
                <a:gd name="T27" fmla="*/ 31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8" h="458">
                  <a:moveTo>
                    <a:pt x="462" y="31"/>
                  </a:moveTo>
                  <a:lnTo>
                    <a:pt x="388" y="63"/>
                  </a:lnTo>
                  <a:lnTo>
                    <a:pt x="424" y="91"/>
                  </a:lnTo>
                  <a:lnTo>
                    <a:pt x="316" y="221"/>
                  </a:lnTo>
                  <a:lnTo>
                    <a:pt x="208" y="168"/>
                  </a:lnTo>
                  <a:lnTo>
                    <a:pt x="0" y="417"/>
                  </a:lnTo>
                  <a:lnTo>
                    <a:pt x="51" y="458"/>
                  </a:lnTo>
                  <a:lnTo>
                    <a:pt x="225" y="247"/>
                  </a:lnTo>
                  <a:lnTo>
                    <a:pt x="333" y="297"/>
                  </a:lnTo>
                  <a:lnTo>
                    <a:pt x="474" y="130"/>
                  </a:lnTo>
                  <a:lnTo>
                    <a:pt x="517" y="163"/>
                  </a:lnTo>
                  <a:lnTo>
                    <a:pt x="529" y="82"/>
                  </a:lnTo>
                  <a:lnTo>
                    <a:pt x="538" y="0"/>
                  </a:lnTo>
                  <a:lnTo>
                    <a:pt x="462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19"/>
            <p:cNvSpPr>
              <a:spLocks noChangeArrowheads="1"/>
            </p:cNvSpPr>
            <p:nvPr/>
          </p:nvSpPr>
          <p:spPr bwMode="auto">
            <a:xfrm>
              <a:off x="8660853" y="3622774"/>
              <a:ext cx="45033" cy="15294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20"/>
            <p:cNvSpPr>
              <a:spLocks noChangeArrowheads="1"/>
            </p:cNvSpPr>
            <p:nvPr/>
          </p:nvSpPr>
          <p:spPr bwMode="auto">
            <a:xfrm>
              <a:off x="8586082" y="3720487"/>
              <a:ext cx="44183" cy="552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21"/>
            <p:cNvSpPr>
              <a:spLocks noChangeArrowheads="1"/>
            </p:cNvSpPr>
            <p:nvPr/>
          </p:nvSpPr>
          <p:spPr bwMode="auto">
            <a:xfrm>
              <a:off x="8744122" y="3650813"/>
              <a:ext cx="45033" cy="1249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22"/>
            <p:cNvSpPr>
              <a:spLocks noChangeArrowheads="1"/>
            </p:cNvSpPr>
            <p:nvPr/>
          </p:nvSpPr>
          <p:spPr bwMode="auto">
            <a:xfrm>
              <a:off x="8825691" y="3580290"/>
              <a:ext cx="44183" cy="1954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2394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6312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olors 10">
      <a:dk1>
        <a:srgbClr val="3F3F3F"/>
      </a:dk1>
      <a:lt1>
        <a:sysClr val="window" lastClr="FFFFFF"/>
      </a:lt1>
      <a:dk2>
        <a:srgbClr val="313C41"/>
      </a:dk2>
      <a:lt2>
        <a:srgbClr val="FFFFFF"/>
      </a:lt2>
      <a:accent1>
        <a:srgbClr val="2980B9"/>
      </a:accent1>
      <a:accent2>
        <a:srgbClr val="9BBB59"/>
      </a:accent2>
      <a:accent3>
        <a:srgbClr val="F39C12"/>
      </a:accent3>
      <a:accent4>
        <a:srgbClr val="C0392B"/>
      </a:accent4>
      <a:accent5>
        <a:srgbClr val="41B176"/>
      </a:accent5>
      <a:accent6>
        <a:srgbClr val="954F72"/>
      </a:accent6>
      <a:hlink>
        <a:srgbClr val="0563C1"/>
      </a:hlink>
      <a:folHlink>
        <a:srgbClr val="954F72"/>
      </a:folHlink>
    </a:clrScheme>
    <a:fontScheme name="Custom 11">
      <a:majorFont>
        <a:latin typeface="Poppi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5687</TotalTime>
  <Words>130</Words>
  <Application>Microsoft Office PowerPoint</Application>
  <PresentationFormat>宽屏</PresentationFormat>
  <Paragraphs>36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Open Sans</vt:lpstr>
      <vt:lpstr>Poppins</vt:lpstr>
      <vt:lpstr>Office Theme</vt:lpstr>
      <vt:lpstr>1_Office Theme</vt:lpstr>
      <vt:lpstr>FISHBONE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CYCLE PROCESS</dc:title>
  <dc:creator>Musedsmh</dc:creator>
  <cp:lastModifiedBy>Administrator</cp:lastModifiedBy>
  <cp:revision>236</cp:revision>
  <dcterms:created xsi:type="dcterms:W3CDTF">2017-01-31T07:30:01Z</dcterms:created>
  <dcterms:modified xsi:type="dcterms:W3CDTF">2017-03-12T05:53:34Z</dcterms:modified>
</cp:coreProperties>
</file>