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2" r:id="rId2"/>
  </p:sldMasterIdLst>
  <p:notesMasterIdLst>
    <p:notesMasterId r:id="rId5"/>
  </p:notesMasterIdLst>
  <p:sldIdLst>
    <p:sldId id="298" r:id="rId3"/>
    <p:sldId id="36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8898"/>
    <a:srgbClr val="EA5322"/>
    <a:srgbClr val="FCC818"/>
    <a:srgbClr val="2E648B"/>
    <a:srgbClr val="8CBF00"/>
    <a:srgbClr val="FF6977"/>
    <a:srgbClr val="C9AE00"/>
    <a:srgbClr val="595959"/>
    <a:srgbClr val="EE44A5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95" autoAdjust="0"/>
    <p:restoredTop sz="86443" autoAdjust="0"/>
  </p:normalViewPr>
  <p:slideViewPr>
    <p:cSldViewPr snapToGrid="0">
      <p:cViewPr varScale="1">
        <p:scale>
          <a:sx n="100" d="100"/>
          <a:sy n="100" d="100"/>
        </p:scale>
        <p:origin x="1224" y="90"/>
      </p:cViewPr>
      <p:guideLst>
        <p:guide orient="horz" pos="91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47C8E-FAE5-43D1-82C0-196E816DC300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2AF99-A73B-44C9-96FA-736798B6D18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47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322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8"/>
            <a:ext cx="12192000" cy="685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3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069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154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376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546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23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16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05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353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018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520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66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40D9B-40DE-40F2-B1F7-10F71B5D2BB1}" type="datetimeFigureOut">
              <a:rPr lang="zh-CN" altLang="en-US" smtClean="0"/>
              <a:pPr/>
              <a:t>2016/3/13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F500A-20A7-471A-86E3-34823246EE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183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679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0" y="4830964"/>
            <a:ext cx="1543050" cy="144145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 bwMode="auto">
          <a:xfrm>
            <a:off x="0" y="3389514"/>
            <a:ext cx="1543050" cy="1441450"/>
          </a:xfrm>
          <a:prstGeom prst="rect">
            <a:avLst/>
          </a:prstGeom>
          <a:solidFill>
            <a:srgbClr val="FCC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 bwMode="auto">
          <a:xfrm>
            <a:off x="0" y="1962352"/>
            <a:ext cx="1543050" cy="1441450"/>
          </a:xfrm>
          <a:prstGeom prst="rect">
            <a:avLst/>
          </a:prstGeom>
          <a:solidFill>
            <a:srgbClr val="EA53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 bwMode="auto">
          <a:xfrm>
            <a:off x="0" y="527252"/>
            <a:ext cx="1543050" cy="1441450"/>
          </a:xfrm>
          <a:prstGeom prst="rect">
            <a:avLst/>
          </a:prstGeom>
          <a:solidFill>
            <a:srgbClr val="3A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7" name="矩形 6"/>
          <p:cNvSpPr/>
          <p:nvPr/>
        </p:nvSpPr>
        <p:spPr bwMode="auto">
          <a:xfrm>
            <a:off x="4156075" y="4421389"/>
            <a:ext cx="3744913" cy="1038225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 bwMode="auto">
          <a:xfrm>
            <a:off x="4156075" y="3381577"/>
            <a:ext cx="3744913" cy="1039812"/>
          </a:xfrm>
          <a:prstGeom prst="rect">
            <a:avLst/>
          </a:prstGeom>
          <a:solidFill>
            <a:srgbClr val="FCC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4156075" y="2352876"/>
            <a:ext cx="3744913" cy="1039812"/>
          </a:xfrm>
          <a:prstGeom prst="rect">
            <a:avLst/>
          </a:prstGeom>
          <a:solidFill>
            <a:srgbClr val="EA53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4156075" y="1319414"/>
            <a:ext cx="3744913" cy="1038225"/>
          </a:xfrm>
          <a:prstGeom prst="rect">
            <a:avLst/>
          </a:prstGeom>
          <a:solidFill>
            <a:srgbClr val="3A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28"/>
          <p:cNvSpPr/>
          <p:nvPr/>
        </p:nvSpPr>
        <p:spPr bwMode="auto">
          <a:xfrm>
            <a:off x="1543050" y="527252"/>
            <a:ext cx="2613025" cy="1830387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3A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28"/>
          <p:cNvSpPr/>
          <p:nvPr/>
        </p:nvSpPr>
        <p:spPr bwMode="auto">
          <a:xfrm>
            <a:off x="1543050" y="1965528"/>
            <a:ext cx="2617788" cy="14398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EA53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3" name="矩形 28"/>
          <p:cNvSpPr/>
          <p:nvPr/>
        </p:nvSpPr>
        <p:spPr bwMode="auto">
          <a:xfrm>
            <a:off x="1543050" y="3395864"/>
            <a:ext cx="2622550" cy="1435100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FCC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28"/>
          <p:cNvSpPr/>
          <p:nvPr/>
        </p:nvSpPr>
        <p:spPr bwMode="auto">
          <a:xfrm>
            <a:off x="1536700" y="4418214"/>
            <a:ext cx="2627313" cy="1854200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 bwMode="auto">
          <a:xfrm>
            <a:off x="4165600" y="1319414"/>
            <a:ext cx="749301" cy="41402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 bwMode="auto">
          <a:xfrm rot="10800000">
            <a:off x="795338" y="527252"/>
            <a:ext cx="747712" cy="574516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TextBox 40"/>
          <p:cNvSpPr txBox="1">
            <a:spLocks noChangeArrowheads="1"/>
          </p:cNvSpPr>
          <p:nvPr/>
        </p:nvSpPr>
        <p:spPr bwMode="auto">
          <a:xfrm>
            <a:off x="418936" y="915048"/>
            <a:ext cx="10374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5400" b="1" dirty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42"/>
          <p:cNvSpPr txBox="1">
            <a:spLocks noChangeArrowheads="1"/>
          </p:cNvSpPr>
          <p:nvPr/>
        </p:nvSpPr>
        <p:spPr bwMode="auto">
          <a:xfrm>
            <a:off x="367474" y="2314909"/>
            <a:ext cx="10374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25"/>
          <p:cNvSpPr>
            <a:spLocks noChangeArrowheads="1"/>
          </p:cNvSpPr>
          <p:nvPr/>
        </p:nvSpPr>
        <p:spPr bwMode="auto">
          <a:xfrm>
            <a:off x="355379" y="3778824"/>
            <a:ext cx="10374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 dirty="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5400" b="1" dirty="0">
              <a:solidFill>
                <a:srgbClr val="3B3B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26"/>
          <p:cNvSpPr>
            <a:spLocks noChangeArrowheads="1"/>
          </p:cNvSpPr>
          <p:nvPr/>
        </p:nvSpPr>
        <p:spPr bwMode="auto">
          <a:xfrm>
            <a:off x="355376" y="5177170"/>
            <a:ext cx="10374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5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144"/>
          <p:cNvSpPr>
            <a:spLocks noEditPoints="1"/>
          </p:cNvSpPr>
          <p:nvPr/>
        </p:nvSpPr>
        <p:spPr bwMode="black">
          <a:xfrm>
            <a:off x="2551156" y="2397972"/>
            <a:ext cx="490479" cy="865603"/>
          </a:xfrm>
          <a:custGeom>
            <a:avLst/>
            <a:gdLst>
              <a:gd name="T0" fmla="*/ 2147483646 w 46"/>
              <a:gd name="T1" fmla="*/ 2147483646 h 84"/>
              <a:gd name="T2" fmla="*/ 2147483646 w 46"/>
              <a:gd name="T3" fmla="*/ 2147483646 h 84"/>
              <a:gd name="T4" fmla="*/ 2147483646 w 46"/>
              <a:gd name="T5" fmla="*/ 2147483646 h 84"/>
              <a:gd name="T6" fmla="*/ 2147483646 w 46"/>
              <a:gd name="T7" fmla="*/ 0 h 84"/>
              <a:gd name="T8" fmla="*/ 2147483646 w 46"/>
              <a:gd name="T9" fmla="*/ 2147483646 h 84"/>
              <a:gd name="T10" fmla="*/ 2147483646 w 46"/>
              <a:gd name="T11" fmla="*/ 2147483646 h 84"/>
              <a:gd name="T12" fmla="*/ 2147483646 w 46"/>
              <a:gd name="T13" fmla="*/ 2147483646 h 84"/>
              <a:gd name="T14" fmla="*/ 0 w 46"/>
              <a:gd name="T15" fmla="*/ 2147483646 h 84"/>
              <a:gd name="T16" fmla="*/ 2147483646 w 46"/>
              <a:gd name="T17" fmla="*/ 2147483646 h 84"/>
              <a:gd name="T18" fmla="*/ 2147483646 w 46"/>
              <a:gd name="T19" fmla="*/ 2147483646 h 84"/>
              <a:gd name="T20" fmla="*/ 2147483646 w 46"/>
              <a:gd name="T21" fmla="*/ 2147483646 h 84"/>
              <a:gd name="T22" fmla="*/ 2147483646 w 46"/>
              <a:gd name="T23" fmla="*/ 2147483646 h 84"/>
              <a:gd name="T24" fmla="*/ 2147483646 w 46"/>
              <a:gd name="T25" fmla="*/ 2147483646 h 84"/>
              <a:gd name="T26" fmla="*/ 0 w 46"/>
              <a:gd name="T27" fmla="*/ 2147483646 h 84"/>
              <a:gd name="T28" fmla="*/ 2147483646 w 46"/>
              <a:gd name="T29" fmla="*/ 2147483646 h 84"/>
              <a:gd name="T30" fmla="*/ 2147483646 w 46"/>
              <a:gd name="T31" fmla="*/ 2147483646 h 84"/>
              <a:gd name="T32" fmla="*/ 2147483646 w 46"/>
              <a:gd name="T33" fmla="*/ 2147483646 h 84"/>
              <a:gd name="T34" fmla="*/ 2147483646 w 46"/>
              <a:gd name="T35" fmla="*/ 2147483646 h 84"/>
              <a:gd name="T36" fmla="*/ 2147483646 w 46"/>
              <a:gd name="T37" fmla="*/ 2147483646 h 84"/>
              <a:gd name="T38" fmla="*/ 2147483646 w 46"/>
              <a:gd name="T39" fmla="*/ 2147483646 h 84"/>
              <a:gd name="T40" fmla="*/ 2147483646 w 46"/>
              <a:gd name="T41" fmla="*/ 2147483646 h 84"/>
              <a:gd name="T42" fmla="*/ 2147483646 w 46"/>
              <a:gd name="T43" fmla="*/ 2147483646 h 84"/>
              <a:gd name="T44" fmla="*/ 2147483646 w 46"/>
              <a:gd name="T45" fmla="*/ 2147483646 h 84"/>
              <a:gd name="T46" fmla="*/ 2147483646 w 46"/>
              <a:gd name="T47" fmla="*/ 2147483646 h 84"/>
              <a:gd name="T48" fmla="*/ 2147483646 w 46"/>
              <a:gd name="T49" fmla="*/ 2147483646 h 84"/>
              <a:gd name="T50" fmla="*/ 2147483646 w 46"/>
              <a:gd name="T51" fmla="*/ 2147483646 h 84"/>
              <a:gd name="T52" fmla="*/ 2147483646 w 46"/>
              <a:gd name="T53" fmla="*/ 2147483646 h 84"/>
              <a:gd name="T54" fmla="*/ 2147483646 w 46"/>
              <a:gd name="T55" fmla="*/ 2147483646 h 8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9" tIns="34295" rIns="68589" bIns="34295"/>
          <a:lstStyle/>
          <a:p>
            <a:endParaRPr lang="zh-CN" altLang="en-US"/>
          </a:p>
        </p:txBody>
      </p:sp>
      <p:pic>
        <p:nvPicPr>
          <p:cNvPr id="22" name="Picture 34" descr="Efficiency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9731" y="4830964"/>
            <a:ext cx="1062707" cy="98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roup 173"/>
          <p:cNvGrpSpPr>
            <a:grpSpLocks noChangeAspect="1"/>
          </p:cNvGrpSpPr>
          <p:nvPr/>
        </p:nvGrpSpPr>
        <p:grpSpPr bwMode="auto">
          <a:xfrm>
            <a:off x="2391644" y="3469072"/>
            <a:ext cx="723343" cy="930930"/>
            <a:chOff x="-2773363" y="1651000"/>
            <a:chExt cx="2692401" cy="344805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9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0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2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3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4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4" name="Freeform 89"/>
          <p:cNvSpPr>
            <a:spLocks noEditPoints="1"/>
          </p:cNvSpPr>
          <p:nvPr/>
        </p:nvSpPr>
        <p:spPr bwMode="black">
          <a:xfrm>
            <a:off x="2304287" y="1318957"/>
            <a:ext cx="898059" cy="577897"/>
          </a:xfrm>
          <a:custGeom>
            <a:avLst/>
            <a:gdLst>
              <a:gd name="T0" fmla="*/ 2147483646 w 3153"/>
              <a:gd name="T1" fmla="*/ 2147483646 h 2031"/>
              <a:gd name="T2" fmla="*/ 2147483646 w 3153"/>
              <a:gd name="T3" fmla="*/ 0 h 2031"/>
              <a:gd name="T4" fmla="*/ 2147483646 w 3153"/>
              <a:gd name="T5" fmla="*/ 2147483646 h 2031"/>
              <a:gd name="T6" fmla="*/ 2147483646 w 3153"/>
              <a:gd name="T7" fmla="*/ 2147483646 h 2031"/>
              <a:gd name="T8" fmla="*/ 2147483646 w 3153"/>
              <a:gd name="T9" fmla="*/ 2147483646 h 2031"/>
              <a:gd name="T10" fmla="*/ 2147483646 w 3153"/>
              <a:gd name="T11" fmla="*/ 2147483646 h 2031"/>
              <a:gd name="T12" fmla="*/ 2147483646 w 3153"/>
              <a:gd name="T13" fmla="*/ 2147483646 h 2031"/>
              <a:gd name="T14" fmla="*/ 2147483646 w 3153"/>
              <a:gd name="T15" fmla="*/ 2147483646 h 2031"/>
              <a:gd name="T16" fmla="*/ 2147483646 w 3153"/>
              <a:gd name="T17" fmla="*/ 2147483646 h 2031"/>
              <a:gd name="T18" fmla="*/ 2147483646 w 3153"/>
              <a:gd name="T19" fmla="*/ 2147483646 h 2031"/>
              <a:gd name="T20" fmla="*/ 2147483646 w 3153"/>
              <a:gd name="T21" fmla="*/ 2147483646 h 2031"/>
              <a:gd name="T22" fmla="*/ 2147483646 w 3153"/>
              <a:gd name="T23" fmla="*/ 2147483646 h 2031"/>
              <a:gd name="T24" fmla="*/ 2147483646 w 3153"/>
              <a:gd name="T25" fmla="*/ 2147483646 h 2031"/>
              <a:gd name="T26" fmla="*/ 2147483646 w 3153"/>
              <a:gd name="T27" fmla="*/ 2147483646 h 2031"/>
              <a:gd name="T28" fmla="*/ 2147483646 w 3153"/>
              <a:gd name="T29" fmla="*/ 2147483646 h 2031"/>
              <a:gd name="T30" fmla="*/ 2147483646 w 3153"/>
              <a:gd name="T31" fmla="*/ 2147483646 h 2031"/>
              <a:gd name="T32" fmla="*/ 2147483646 w 3153"/>
              <a:gd name="T33" fmla="*/ 2147483646 h 2031"/>
              <a:gd name="T34" fmla="*/ 2147483646 w 3153"/>
              <a:gd name="T35" fmla="*/ 2147483646 h 2031"/>
              <a:gd name="T36" fmla="*/ 2147483646 w 3153"/>
              <a:gd name="T37" fmla="*/ 2147483646 h 2031"/>
              <a:gd name="T38" fmla="*/ 2147483646 w 3153"/>
              <a:gd name="T39" fmla="*/ 2147483646 h 2031"/>
              <a:gd name="T40" fmla="*/ 2147483646 w 3153"/>
              <a:gd name="T41" fmla="*/ 2147483646 h 2031"/>
              <a:gd name="T42" fmla="*/ 2147483646 w 3153"/>
              <a:gd name="T43" fmla="*/ 2147483646 h 2031"/>
              <a:gd name="T44" fmla="*/ 2147483646 w 3153"/>
              <a:gd name="T45" fmla="*/ 2147483646 h 2031"/>
              <a:gd name="T46" fmla="*/ 2147483646 w 3153"/>
              <a:gd name="T47" fmla="*/ 2147483646 h 2031"/>
              <a:gd name="T48" fmla="*/ 2147483646 w 3153"/>
              <a:gd name="T49" fmla="*/ 2147483646 h 2031"/>
              <a:gd name="T50" fmla="*/ 2147483646 w 3153"/>
              <a:gd name="T51" fmla="*/ 2147483646 h 2031"/>
              <a:gd name="T52" fmla="*/ 2147483646 w 3153"/>
              <a:gd name="T53" fmla="*/ 2147483646 h 2031"/>
              <a:gd name="T54" fmla="*/ 2147483646 w 3153"/>
              <a:gd name="T55" fmla="*/ 2147483646 h 2031"/>
              <a:gd name="T56" fmla="*/ 2147483646 w 3153"/>
              <a:gd name="T57" fmla="*/ 2147483646 h 2031"/>
              <a:gd name="T58" fmla="*/ 2147483646 w 3153"/>
              <a:gd name="T59" fmla="*/ 2147483646 h 2031"/>
              <a:gd name="T60" fmla="*/ 2147483646 w 3153"/>
              <a:gd name="T61" fmla="*/ 2147483646 h 2031"/>
              <a:gd name="T62" fmla="*/ 2147483646 w 3153"/>
              <a:gd name="T63" fmla="*/ 2147483646 h 2031"/>
              <a:gd name="T64" fmla="*/ 2147483646 w 3153"/>
              <a:gd name="T65" fmla="*/ 2147483646 h 2031"/>
              <a:gd name="T66" fmla="*/ 2147483646 w 3153"/>
              <a:gd name="T67" fmla="*/ 2147483646 h 2031"/>
              <a:gd name="T68" fmla="*/ 2147483646 w 3153"/>
              <a:gd name="T69" fmla="*/ 2147483646 h 2031"/>
              <a:gd name="T70" fmla="*/ 2147483646 w 3153"/>
              <a:gd name="T71" fmla="*/ 2147483646 h 2031"/>
              <a:gd name="T72" fmla="*/ 2147483646 w 3153"/>
              <a:gd name="T73" fmla="*/ 2147483646 h 2031"/>
              <a:gd name="T74" fmla="*/ 2147483646 w 3153"/>
              <a:gd name="T75" fmla="*/ 2147483646 h 2031"/>
              <a:gd name="T76" fmla="*/ 2147483646 w 3153"/>
              <a:gd name="T77" fmla="*/ 2147483646 h 2031"/>
              <a:gd name="T78" fmla="*/ 2147483646 w 3153"/>
              <a:gd name="T79" fmla="*/ 2147483646 h 2031"/>
              <a:gd name="T80" fmla="*/ 2147483646 w 3153"/>
              <a:gd name="T81" fmla="*/ 2147483646 h 2031"/>
              <a:gd name="T82" fmla="*/ 2147483646 w 3153"/>
              <a:gd name="T83" fmla="*/ 2147483646 h 2031"/>
              <a:gd name="T84" fmla="*/ 2147483646 w 3153"/>
              <a:gd name="T85" fmla="*/ 2147483646 h 2031"/>
              <a:gd name="T86" fmla="*/ 2147483646 w 3153"/>
              <a:gd name="T87" fmla="*/ 2147483646 h 2031"/>
              <a:gd name="T88" fmla="*/ 2147483646 w 3153"/>
              <a:gd name="T89" fmla="*/ 2147483646 h 2031"/>
              <a:gd name="T90" fmla="*/ 2147483646 w 3153"/>
              <a:gd name="T91" fmla="*/ 2147483646 h 2031"/>
              <a:gd name="T92" fmla="*/ 2147483646 w 3153"/>
              <a:gd name="T93" fmla="*/ 2147483646 h 2031"/>
              <a:gd name="T94" fmla="*/ 2147483646 w 3153"/>
              <a:gd name="T95" fmla="*/ 2147483646 h 2031"/>
              <a:gd name="T96" fmla="*/ 2147483646 w 3153"/>
              <a:gd name="T97" fmla="*/ 2147483646 h 2031"/>
              <a:gd name="T98" fmla="*/ 2147483646 w 3153"/>
              <a:gd name="T99" fmla="*/ 2147483646 h 2031"/>
              <a:gd name="T100" fmla="*/ 2147483646 w 3153"/>
              <a:gd name="T101" fmla="*/ 2147483646 h 2031"/>
              <a:gd name="T102" fmla="*/ 2147483646 w 3153"/>
              <a:gd name="T103" fmla="*/ 2147483646 h 2031"/>
              <a:gd name="T104" fmla="*/ 2147483646 w 3153"/>
              <a:gd name="T105" fmla="*/ 2147483646 h 2031"/>
              <a:gd name="T106" fmla="*/ 2147483646 w 3153"/>
              <a:gd name="T107" fmla="*/ 2147483646 h 2031"/>
              <a:gd name="T108" fmla="*/ 2147483646 w 3153"/>
              <a:gd name="T109" fmla="*/ 2147483646 h 2031"/>
              <a:gd name="T110" fmla="*/ 2147483646 w 3153"/>
              <a:gd name="T111" fmla="*/ 2147483646 h 2031"/>
              <a:gd name="T112" fmla="*/ 2147483646 w 3153"/>
              <a:gd name="T113" fmla="*/ 2147483646 h 2031"/>
              <a:gd name="T114" fmla="*/ 2147483646 w 3153"/>
              <a:gd name="T115" fmla="*/ 2147483646 h 2031"/>
              <a:gd name="T116" fmla="*/ 2147483646 w 3153"/>
              <a:gd name="T117" fmla="*/ 2147483646 h 2031"/>
              <a:gd name="T118" fmla="*/ 2147483646 w 3153"/>
              <a:gd name="T119" fmla="*/ 2147483646 h 2031"/>
              <a:gd name="T120" fmla="*/ 2147483646 w 3153"/>
              <a:gd name="T121" fmla="*/ 2147483646 h 203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1735" tIns="30867" rIns="61735" bIns="30867"/>
          <a:lstStyle/>
          <a:p>
            <a:endParaRPr lang="zh-CN" altLang="en-US"/>
          </a:p>
        </p:txBody>
      </p:sp>
      <p:sp>
        <p:nvSpPr>
          <p:cNvPr id="25" name="等腰三角形 24"/>
          <p:cNvSpPr/>
          <p:nvPr/>
        </p:nvSpPr>
        <p:spPr bwMode="auto">
          <a:xfrm rot="5400000">
            <a:off x="7874794" y="1677396"/>
            <a:ext cx="374650" cy="322262"/>
          </a:xfrm>
          <a:prstGeom prst="triangle">
            <a:avLst/>
          </a:prstGeom>
          <a:solidFill>
            <a:srgbClr val="3A8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等腰三角形 25"/>
          <p:cNvSpPr/>
          <p:nvPr/>
        </p:nvSpPr>
        <p:spPr bwMode="auto">
          <a:xfrm rot="5400000">
            <a:off x="7875587" y="2711652"/>
            <a:ext cx="373062" cy="322262"/>
          </a:xfrm>
          <a:prstGeom prst="triangle">
            <a:avLst/>
          </a:prstGeom>
          <a:solidFill>
            <a:srgbClr val="EA53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等腰三角形 26"/>
          <p:cNvSpPr/>
          <p:nvPr/>
        </p:nvSpPr>
        <p:spPr bwMode="auto">
          <a:xfrm rot="5400000">
            <a:off x="7875587" y="3740353"/>
            <a:ext cx="373062" cy="322262"/>
          </a:xfrm>
          <a:prstGeom prst="triangle">
            <a:avLst/>
          </a:prstGeom>
          <a:solidFill>
            <a:srgbClr val="FCC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等腰三角形 27"/>
          <p:cNvSpPr/>
          <p:nvPr/>
        </p:nvSpPr>
        <p:spPr bwMode="auto">
          <a:xfrm rot="5400000">
            <a:off x="7875587" y="4780165"/>
            <a:ext cx="373063" cy="322262"/>
          </a:xfrm>
          <a:prstGeom prst="triangl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矩形 13"/>
          <p:cNvSpPr>
            <a:spLocks noChangeArrowheads="1"/>
          </p:cNvSpPr>
          <p:nvPr/>
        </p:nvSpPr>
        <p:spPr bwMode="auto">
          <a:xfrm>
            <a:off x="8478838" y="1444827"/>
            <a:ext cx="259238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37" name="矩形 13"/>
          <p:cNvSpPr>
            <a:spLocks noChangeArrowheads="1"/>
          </p:cNvSpPr>
          <p:nvPr/>
        </p:nvSpPr>
        <p:spPr bwMode="auto">
          <a:xfrm>
            <a:off x="8478838" y="2478289"/>
            <a:ext cx="2592387" cy="78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38" name="矩形 13"/>
          <p:cNvSpPr>
            <a:spLocks noChangeArrowheads="1"/>
          </p:cNvSpPr>
          <p:nvPr/>
        </p:nvSpPr>
        <p:spPr bwMode="auto">
          <a:xfrm>
            <a:off x="8478838" y="3513339"/>
            <a:ext cx="259238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39" name="矩形 13"/>
          <p:cNvSpPr>
            <a:spLocks noChangeArrowheads="1"/>
          </p:cNvSpPr>
          <p:nvPr/>
        </p:nvSpPr>
        <p:spPr bwMode="auto">
          <a:xfrm>
            <a:off x="8478838" y="4546802"/>
            <a:ext cx="259238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单击此处添加文字内容</a:t>
            </a:r>
          </a:p>
        </p:txBody>
      </p:sp>
      <p:sp>
        <p:nvSpPr>
          <p:cNvPr id="40" name="AutoShape 1"/>
          <p:cNvSpPr>
            <a:spLocks/>
          </p:cNvSpPr>
          <p:nvPr/>
        </p:nvSpPr>
        <p:spPr bwMode="auto">
          <a:xfrm>
            <a:off x="4170363" y="1581352"/>
            <a:ext cx="3740150" cy="6953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19" tIns="45719" rIns="45719" bIns="45719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zh-CN" altLang="zh-CN" sz="1050" dirty="0" smtClean="0">
              <a:cs typeface="Helvetica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1" name="矩形 15"/>
          <p:cNvSpPr>
            <a:spLocks noChangeArrowheads="1"/>
          </p:cNvSpPr>
          <p:nvPr/>
        </p:nvSpPr>
        <p:spPr bwMode="auto">
          <a:xfrm>
            <a:off x="5030788" y="1644852"/>
            <a:ext cx="203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点击添加标题</a:t>
            </a:r>
            <a:endParaRPr lang="zh-CN" altLang="zh-CN" sz="1200">
              <a:solidFill>
                <a:srgbClr val="3B3B3B"/>
              </a:solidFill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42" name="矩形 46"/>
          <p:cNvSpPr>
            <a:spLocks noChangeArrowheads="1"/>
          </p:cNvSpPr>
          <p:nvPr/>
        </p:nvSpPr>
        <p:spPr bwMode="auto">
          <a:xfrm>
            <a:off x="5030788" y="2692602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点击添加标题</a:t>
            </a:r>
            <a:endParaRPr lang="zh-CN" altLang="zh-CN" sz="1200" dirty="0">
              <a:solidFill>
                <a:schemeClr val="bg1"/>
              </a:solidFill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43" name="矩形 82"/>
          <p:cNvSpPr>
            <a:spLocks noChangeArrowheads="1"/>
          </p:cNvSpPr>
          <p:nvPr/>
        </p:nvSpPr>
        <p:spPr bwMode="auto">
          <a:xfrm>
            <a:off x="5030788" y="3741939"/>
            <a:ext cx="203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rgbClr val="3B3B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点击添加标题</a:t>
            </a:r>
            <a:endParaRPr lang="zh-CN" altLang="zh-CN" sz="1200">
              <a:solidFill>
                <a:srgbClr val="3B3B3B"/>
              </a:solidFill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  <p:sp>
        <p:nvSpPr>
          <p:cNvPr id="44" name="矩形 83"/>
          <p:cNvSpPr>
            <a:spLocks noChangeArrowheads="1"/>
          </p:cNvSpPr>
          <p:nvPr/>
        </p:nvSpPr>
        <p:spPr bwMode="auto">
          <a:xfrm>
            <a:off x="5030788" y="4789689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 panose="020B0604020202020204" pitchFamily="34" charset="0"/>
                <a:sym typeface="微软雅黑" panose="020B0503020204020204" pitchFamily="34" charset="-122"/>
              </a:rPr>
              <a:t>点击添加标题</a:t>
            </a:r>
            <a:endParaRPr lang="zh-CN" altLang="zh-CN" sz="1200">
              <a:solidFill>
                <a:schemeClr val="bg1"/>
              </a:solidFill>
              <a:ea typeface="微软雅黑" panose="020B0503020204020204" pitchFamily="34" charset="-122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02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1944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10063</TotalTime>
  <Words>181</Words>
  <Application>Microsoft Office PowerPoint</Application>
  <PresentationFormat>宽屏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Helvetica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322</cp:revision>
  <dcterms:created xsi:type="dcterms:W3CDTF">2014-08-08T03:06:53Z</dcterms:created>
  <dcterms:modified xsi:type="dcterms:W3CDTF">2016-03-13T06:47:18Z</dcterms:modified>
</cp:coreProperties>
</file>