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3" r:id="rId2"/>
  </p:sldMasterIdLst>
  <p:notesMasterIdLst>
    <p:notesMasterId r:id="rId5"/>
  </p:notesMasterIdLst>
  <p:handoutMasterIdLst>
    <p:handoutMasterId r:id="rId6"/>
  </p:handoutMasterIdLst>
  <p:sldIdLst>
    <p:sldId id="263" r:id="rId3"/>
    <p:sldId id="264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7" pos="7176" userDrawn="1">
          <p15:clr>
            <a:srgbClr val="A4A3A4"/>
          </p15:clr>
        </p15:guide>
        <p15:guide id="8" pos="3840" userDrawn="1">
          <p15:clr>
            <a:srgbClr val="A4A3A4"/>
          </p15:clr>
        </p15:guide>
        <p15:guide id="9" pos="504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6506D"/>
    <a:srgbClr val="CFFFFF"/>
    <a:srgbClr val="E1FCFF"/>
    <a:srgbClr val="B1EFFD"/>
    <a:srgbClr val="E0F2FA"/>
    <a:srgbClr val="E9F4FB"/>
    <a:srgbClr val="A4CDEA"/>
    <a:srgbClr val="C5E6FD"/>
    <a:srgbClr val="D5E6F0"/>
    <a:srgbClr val="D4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706" autoAdjust="0"/>
    <p:restoredTop sz="94434" autoAdjust="0"/>
  </p:normalViewPr>
  <p:slideViewPr>
    <p:cSldViewPr snapToGrid="0">
      <p:cViewPr varScale="1">
        <p:scale>
          <a:sx n="109" d="100"/>
          <a:sy n="109" d="100"/>
        </p:scale>
        <p:origin x="690" y="108"/>
      </p:cViewPr>
      <p:guideLst>
        <p:guide orient="horz" pos="2160"/>
        <p:guide pos="7176"/>
        <p:guide pos="3840"/>
        <p:guide pos="504"/>
      </p:guideLst>
    </p:cSldViewPr>
  </p:slideViewPr>
  <p:outlineViewPr>
    <p:cViewPr>
      <p:scale>
        <a:sx n="33" d="100"/>
        <a:sy n="33" d="100"/>
      </p:scale>
      <p:origin x="0" y="-202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50" d="100"/>
        <a:sy n="50" d="100"/>
      </p:scale>
      <p:origin x="0" y="-9618"/>
    </p:cViewPr>
  </p:sorterViewPr>
  <p:notesViewPr>
    <p:cSldViewPr snapToGrid="0" showGuides="1">
      <p:cViewPr varScale="1">
        <p:scale>
          <a:sx n="57" d="100"/>
          <a:sy n="57" d="100"/>
        </p:scale>
        <p:origin x="2832" y="72"/>
      </p:cViewPr>
      <p:guideLst/>
    </p:cSldViewPr>
  </p:notesViewPr>
  <p:gridSpacing cx="457200" cy="457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552253F-1DC1-44AB-85F9-14DB9D873A39}" type="datetimeFigureOut">
              <a:rPr lang="en-US" smtClean="0"/>
              <a:t>11/3/2018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FF8A4E4-7001-4196-8720-A0FCB0AEBF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918130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64D076-05C0-4F10-BAEB-F2DA581BE89B}" type="datetimeFigureOut">
              <a:rPr lang="en-US" smtClean="0"/>
              <a:t>11/3/2018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9E7B7F8-81FA-46DC-8926-8D6B124E54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14557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096855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4977691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2018/11/3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25294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2018/11/3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697037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2018/11/3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80656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2018/11/3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42042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2018/11/3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80531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2018/11/3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16319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2018/11/3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96192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2018/11/3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9690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2018/11/3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26288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2018/11/3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50627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2018/11/3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82867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451B78-826D-4FE9-99FE-428C8E62A6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0808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2018/11/3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03337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  <p:sldLayoutId id="2147483674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5390518" y="3560809"/>
            <a:ext cx="14109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b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6 Step to </a:t>
            </a:r>
          </a:p>
          <a:p>
            <a:pPr algn="ctr"/>
            <a:r>
              <a:rPr lang="en-US" sz="2400" b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Success</a:t>
            </a:r>
            <a:endParaRPr lang="en-US" sz="2400" b="1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11" name="Group 10"/>
          <p:cNvGrpSpPr/>
          <p:nvPr/>
        </p:nvGrpSpPr>
        <p:grpSpPr>
          <a:xfrm>
            <a:off x="9256413" y="2099480"/>
            <a:ext cx="2239686" cy="1027322"/>
            <a:chOff x="9256413" y="2099480"/>
            <a:chExt cx="2239686" cy="1027322"/>
          </a:xfrm>
        </p:grpSpPr>
        <p:sp>
          <p:nvSpPr>
            <p:cNvPr id="12" name="TextBox 11"/>
            <p:cNvSpPr txBox="1"/>
            <p:nvPr/>
          </p:nvSpPr>
          <p:spPr>
            <a:xfrm>
              <a:off x="9256413" y="2099480"/>
              <a:ext cx="110479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b="1" smtClean="0">
                  <a:solidFill>
                    <a:schemeClr val="tx1">
                      <a:lumMod val="50000"/>
                      <a:lumOff val="50000"/>
                    </a:schemeClr>
                  </a:solidFill>
                  <a:cs typeface="Lato Regular"/>
                </a:rPr>
                <a:t>Calendar</a:t>
              </a:r>
              <a:endParaRPr lang="id-ID" sz="1600" b="1" dirty="0">
                <a:solidFill>
                  <a:schemeClr val="tx1">
                    <a:lumMod val="50000"/>
                    <a:lumOff val="50000"/>
                  </a:schemeClr>
                </a:solidFill>
                <a:cs typeface="Lato Regular"/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9256413" y="2369672"/>
              <a:ext cx="2239686" cy="7571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pt-BR" sz="1200">
                  <a:solidFill>
                    <a:schemeClr val="bg1">
                      <a:lumMod val="65000"/>
                    </a:schemeClr>
                  </a:solidFill>
                  <a:cs typeface="Lato Light"/>
                </a:rPr>
                <a:t>Lorem ipsum dolor sit at, consectetur adipiscing elit. Aliquam tincidunt an.. </a:t>
              </a:r>
              <a:endParaRPr lang="en-US" sz="1200" dirty="0">
                <a:solidFill>
                  <a:schemeClr val="bg1">
                    <a:lumMod val="65000"/>
                  </a:schemeClr>
                </a:solidFill>
                <a:cs typeface="Lato Light"/>
              </a:endParaRPr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9264962" y="3447103"/>
            <a:ext cx="2239686" cy="1014443"/>
            <a:chOff x="9264962" y="3447103"/>
            <a:chExt cx="2239686" cy="1014443"/>
          </a:xfrm>
        </p:grpSpPr>
        <p:sp>
          <p:nvSpPr>
            <p:cNvPr id="15" name="TextBox 14"/>
            <p:cNvSpPr txBox="1"/>
            <p:nvPr/>
          </p:nvSpPr>
          <p:spPr>
            <a:xfrm>
              <a:off x="9264962" y="3447103"/>
              <a:ext cx="1364476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b="1" smtClean="0">
                  <a:solidFill>
                    <a:schemeClr val="tx1">
                      <a:lumMod val="50000"/>
                      <a:lumOff val="50000"/>
                    </a:schemeClr>
                  </a:solidFill>
                  <a:cs typeface="Lato Regular"/>
                </a:rPr>
                <a:t>Headphone</a:t>
              </a:r>
              <a:endParaRPr lang="id-ID" sz="1600" b="1" dirty="0">
                <a:solidFill>
                  <a:schemeClr val="tx1">
                    <a:lumMod val="50000"/>
                    <a:lumOff val="50000"/>
                  </a:schemeClr>
                </a:solidFill>
                <a:cs typeface="Lato Regular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9264962" y="3704416"/>
              <a:ext cx="2239686" cy="7571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pt-BR" sz="1200">
                  <a:solidFill>
                    <a:schemeClr val="bg1">
                      <a:lumMod val="65000"/>
                    </a:schemeClr>
                  </a:solidFill>
                  <a:cs typeface="Lato Light"/>
                </a:rPr>
                <a:t>Lorem ipsum dolor sit at, consectetur adipiscing elit. Aliquam tincidunt an.. </a:t>
              </a:r>
              <a:endParaRPr lang="en-US" sz="1200" dirty="0">
                <a:solidFill>
                  <a:schemeClr val="bg1">
                    <a:lumMod val="65000"/>
                  </a:schemeClr>
                </a:solidFill>
                <a:cs typeface="Lato Light"/>
              </a:endParaRPr>
            </a:p>
          </p:txBody>
        </p:sp>
      </p:grpSp>
      <p:grpSp>
        <p:nvGrpSpPr>
          <p:cNvPr id="17" name="Group 16"/>
          <p:cNvGrpSpPr/>
          <p:nvPr/>
        </p:nvGrpSpPr>
        <p:grpSpPr>
          <a:xfrm>
            <a:off x="9264962" y="4815384"/>
            <a:ext cx="2239686" cy="1027322"/>
            <a:chOff x="9264962" y="4815384"/>
            <a:chExt cx="2239686" cy="1027322"/>
          </a:xfrm>
        </p:grpSpPr>
        <p:sp>
          <p:nvSpPr>
            <p:cNvPr id="18" name="TextBox 17"/>
            <p:cNvSpPr txBox="1"/>
            <p:nvPr/>
          </p:nvSpPr>
          <p:spPr>
            <a:xfrm>
              <a:off x="9264962" y="4815384"/>
              <a:ext cx="827471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b="1" smtClean="0">
                  <a:solidFill>
                    <a:schemeClr val="tx1">
                      <a:lumMod val="50000"/>
                      <a:lumOff val="50000"/>
                    </a:schemeClr>
                  </a:solidFill>
                  <a:cs typeface="Lato Regular"/>
                </a:rPr>
                <a:t>House</a:t>
              </a:r>
              <a:endParaRPr lang="id-ID" sz="1600" b="1" dirty="0">
                <a:solidFill>
                  <a:schemeClr val="tx1">
                    <a:lumMod val="50000"/>
                    <a:lumOff val="50000"/>
                  </a:schemeClr>
                </a:solidFill>
                <a:cs typeface="Lato Regular"/>
              </a:endParaRP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9264962" y="5085576"/>
              <a:ext cx="2239686" cy="7571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pt-BR" sz="1200">
                  <a:solidFill>
                    <a:schemeClr val="bg1">
                      <a:lumMod val="65000"/>
                    </a:schemeClr>
                  </a:solidFill>
                  <a:cs typeface="Lato Light"/>
                </a:rPr>
                <a:t>Lorem ipsum dolor sit at, consectetur adipiscing elit. Aliquam tincidunt an.. </a:t>
              </a:r>
              <a:endParaRPr lang="en-US" sz="1200" dirty="0">
                <a:solidFill>
                  <a:schemeClr val="bg1">
                    <a:lumMod val="65000"/>
                  </a:schemeClr>
                </a:solidFill>
                <a:cs typeface="Lato Light"/>
              </a:endParaRPr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1637946" y="2057839"/>
            <a:ext cx="2241838" cy="1014443"/>
            <a:chOff x="1637946" y="2057839"/>
            <a:chExt cx="2241838" cy="1014443"/>
          </a:xfrm>
        </p:grpSpPr>
        <p:sp>
          <p:nvSpPr>
            <p:cNvPr id="21" name="TextBox 20"/>
            <p:cNvSpPr txBox="1"/>
            <p:nvPr/>
          </p:nvSpPr>
          <p:spPr>
            <a:xfrm flipH="1">
              <a:off x="1637946" y="2057839"/>
              <a:ext cx="887487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b="1" smtClean="0">
                  <a:solidFill>
                    <a:schemeClr val="tx1">
                      <a:lumMod val="50000"/>
                      <a:lumOff val="50000"/>
                    </a:schemeClr>
                  </a:solidFill>
                  <a:cs typeface="Lato Regular"/>
                </a:rPr>
                <a:t>Rocket</a:t>
              </a:r>
              <a:endParaRPr lang="id-ID" sz="1600" b="1" dirty="0">
                <a:solidFill>
                  <a:schemeClr val="tx1">
                    <a:lumMod val="50000"/>
                    <a:lumOff val="50000"/>
                  </a:schemeClr>
                </a:solidFill>
                <a:cs typeface="Lato Regular"/>
              </a:endParaRPr>
            </a:p>
          </p:txBody>
        </p:sp>
        <p:sp>
          <p:nvSpPr>
            <p:cNvPr id="22" name="TextBox 21"/>
            <p:cNvSpPr txBox="1"/>
            <p:nvPr/>
          </p:nvSpPr>
          <p:spPr>
            <a:xfrm flipH="1">
              <a:off x="1640098" y="2315152"/>
              <a:ext cx="2239686" cy="7571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pt-BR" sz="1200">
                  <a:solidFill>
                    <a:schemeClr val="bg1">
                      <a:lumMod val="65000"/>
                    </a:schemeClr>
                  </a:solidFill>
                  <a:cs typeface="Lato Light"/>
                </a:rPr>
                <a:t>Lorem ipsum dolor sit at, consectetur adipiscing elit. Aliquam tincidunt an.. </a:t>
              </a:r>
              <a:endParaRPr lang="en-US" sz="1200" dirty="0">
                <a:solidFill>
                  <a:schemeClr val="bg1">
                    <a:lumMod val="65000"/>
                  </a:schemeClr>
                </a:solidFill>
                <a:cs typeface="Lato Light"/>
              </a:endParaRPr>
            </a:p>
          </p:txBody>
        </p:sp>
      </p:grpSp>
      <p:grpSp>
        <p:nvGrpSpPr>
          <p:cNvPr id="23" name="Group 22"/>
          <p:cNvGrpSpPr/>
          <p:nvPr/>
        </p:nvGrpSpPr>
        <p:grpSpPr>
          <a:xfrm>
            <a:off x="1637947" y="3443366"/>
            <a:ext cx="2241838" cy="1027322"/>
            <a:chOff x="1637947" y="3443366"/>
            <a:chExt cx="2241838" cy="1027322"/>
          </a:xfrm>
        </p:grpSpPr>
        <p:sp>
          <p:nvSpPr>
            <p:cNvPr id="24" name="TextBox 23"/>
            <p:cNvSpPr txBox="1"/>
            <p:nvPr/>
          </p:nvSpPr>
          <p:spPr>
            <a:xfrm flipH="1">
              <a:off x="1637947" y="3443366"/>
              <a:ext cx="1010918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b="1" smtClean="0">
                  <a:solidFill>
                    <a:schemeClr val="tx1">
                      <a:lumMod val="50000"/>
                      <a:lumOff val="50000"/>
                    </a:schemeClr>
                  </a:solidFill>
                  <a:cs typeface="Lato Regular"/>
                </a:rPr>
                <a:t>Speaker</a:t>
              </a:r>
              <a:endParaRPr lang="id-ID" sz="1600" b="1" dirty="0">
                <a:solidFill>
                  <a:schemeClr val="tx1">
                    <a:lumMod val="50000"/>
                    <a:lumOff val="50000"/>
                  </a:schemeClr>
                </a:solidFill>
                <a:cs typeface="Lato Regular"/>
              </a:endParaRPr>
            </a:p>
          </p:txBody>
        </p:sp>
        <p:sp>
          <p:nvSpPr>
            <p:cNvPr id="25" name="TextBox 24"/>
            <p:cNvSpPr txBox="1"/>
            <p:nvPr/>
          </p:nvSpPr>
          <p:spPr>
            <a:xfrm flipH="1">
              <a:off x="1640099" y="3713558"/>
              <a:ext cx="2239686" cy="7571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pt-BR" sz="1200">
                  <a:solidFill>
                    <a:schemeClr val="bg1">
                      <a:lumMod val="65000"/>
                    </a:schemeClr>
                  </a:solidFill>
                  <a:cs typeface="Lato Light"/>
                </a:rPr>
                <a:t>Lorem ipsum dolor sit at, consectetur adipiscing elit. Aliquam tincidunt an.. </a:t>
              </a:r>
              <a:endParaRPr lang="en-US" sz="1200" dirty="0">
                <a:solidFill>
                  <a:schemeClr val="bg1">
                    <a:lumMod val="65000"/>
                  </a:schemeClr>
                </a:solidFill>
                <a:cs typeface="Lato Light"/>
              </a:endParaRPr>
            </a:p>
          </p:txBody>
        </p:sp>
      </p:grpSp>
      <p:grpSp>
        <p:nvGrpSpPr>
          <p:cNvPr id="26" name="Group 25"/>
          <p:cNvGrpSpPr/>
          <p:nvPr/>
        </p:nvGrpSpPr>
        <p:grpSpPr>
          <a:xfrm>
            <a:off x="1637947" y="4819077"/>
            <a:ext cx="2241838" cy="1027322"/>
            <a:chOff x="1637947" y="4819077"/>
            <a:chExt cx="2241838" cy="1027322"/>
          </a:xfrm>
        </p:grpSpPr>
        <p:sp>
          <p:nvSpPr>
            <p:cNvPr id="27" name="TextBox 26"/>
            <p:cNvSpPr txBox="1"/>
            <p:nvPr/>
          </p:nvSpPr>
          <p:spPr>
            <a:xfrm flipH="1">
              <a:off x="1637947" y="4819077"/>
              <a:ext cx="1226618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b="1" smtClean="0">
                  <a:solidFill>
                    <a:schemeClr val="tx1">
                      <a:lumMod val="50000"/>
                      <a:lumOff val="50000"/>
                    </a:schemeClr>
                  </a:solidFill>
                  <a:cs typeface="Lato Regular"/>
                </a:rPr>
                <a:t>Autotruck</a:t>
              </a:r>
              <a:endParaRPr lang="id-ID" sz="1600" b="1" dirty="0">
                <a:solidFill>
                  <a:schemeClr val="tx1">
                    <a:lumMod val="50000"/>
                    <a:lumOff val="50000"/>
                  </a:schemeClr>
                </a:solidFill>
                <a:cs typeface="Lato Regular"/>
              </a:endParaRPr>
            </a:p>
          </p:txBody>
        </p:sp>
        <p:sp>
          <p:nvSpPr>
            <p:cNvPr id="28" name="TextBox 27"/>
            <p:cNvSpPr txBox="1"/>
            <p:nvPr/>
          </p:nvSpPr>
          <p:spPr>
            <a:xfrm flipH="1">
              <a:off x="1640099" y="5089269"/>
              <a:ext cx="2239686" cy="7571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pt-BR" sz="1200">
                  <a:solidFill>
                    <a:schemeClr val="bg1">
                      <a:lumMod val="65000"/>
                    </a:schemeClr>
                  </a:solidFill>
                  <a:cs typeface="Lato Light"/>
                </a:rPr>
                <a:t>Lorem ipsum dolor sit at, consectetur adipiscing elit. Aliquam tincidunt an.. </a:t>
              </a:r>
              <a:endParaRPr lang="en-US" sz="1200" dirty="0">
                <a:solidFill>
                  <a:schemeClr val="bg1">
                    <a:lumMod val="65000"/>
                  </a:schemeClr>
                </a:solidFill>
                <a:cs typeface="Lato Light"/>
              </a:endParaRPr>
            </a:p>
          </p:txBody>
        </p:sp>
      </p:grpSp>
      <p:grpSp>
        <p:nvGrpSpPr>
          <p:cNvPr id="29" name="Group 28"/>
          <p:cNvGrpSpPr/>
          <p:nvPr/>
        </p:nvGrpSpPr>
        <p:grpSpPr>
          <a:xfrm>
            <a:off x="1283661" y="2225420"/>
            <a:ext cx="277647" cy="276819"/>
            <a:chOff x="2138511" y="2464802"/>
            <a:chExt cx="354012" cy="352956"/>
          </a:xfrm>
          <a:solidFill>
            <a:schemeClr val="accent1"/>
          </a:solidFill>
        </p:grpSpPr>
        <p:sp>
          <p:nvSpPr>
            <p:cNvPr id="30" name="Oval 29"/>
            <p:cNvSpPr>
              <a:spLocks noChangeArrowheads="1"/>
            </p:cNvSpPr>
            <p:nvPr/>
          </p:nvSpPr>
          <p:spPr bwMode="auto">
            <a:xfrm>
              <a:off x="2229830" y="2555417"/>
              <a:ext cx="171376" cy="17172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1" name="Freeform 30"/>
            <p:cNvSpPr>
              <a:spLocks noEditPoints="1"/>
            </p:cNvSpPr>
            <p:nvPr/>
          </p:nvSpPr>
          <p:spPr bwMode="auto">
            <a:xfrm>
              <a:off x="2138511" y="2464802"/>
              <a:ext cx="354012" cy="352956"/>
            </a:xfrm>
            <a:custGeom>
              <a:avLst/>
              <a:gdLst>
                <a:gd name="T0" fmla="*/ 212 w 423"/>
                <a:gd name="T1" fmla="*/ 0 h 424"/>
                <a:gd name="T2" fmla="*/ 0 w 423"/>
                <a:gd name="T3" fmla="*/ 212 h 424"/>
                <a:gd name="T4" fmla="*/ 212 w 423"/>
                <a:gd name="T5" fmla="*/ 424 h 424"/>
                <a:gd name="T6" fmla="*/ 423 w 423"/>
                <a:gd name="T7" fmla="*/ 212 h 424"/>
                <a:gd name="T8" fmla="*/ 212 w 423"/>
                <a:gd name="T9" fmla="*/ 0 h 424"/>
                <a:gd name="T10" fmla="*/ 212 w 423"/>
                <a:gd name="T11" fmla="*/ 386 h 424"/>
                <a:gd name="T12" fmla="*/ 38 w 423"/>
                <a:gd name="T13" fmla="*/ 212 h 424"/>
                <a:gd name="T14" fmla="*/ 212 w 423"/>
                <a:gd name="T15" fmla="*/ 38 h 424"/>
                <a:gd name="T16" fmla="*/ 386 w 423"/>
                <a:gd name="T17" fmla="*/ 212 h 424"/>
                <a:gd name="T18" fmla="*/ 212 w 423"/>
                <a:gd name="T19" fmla="*/ 386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3" h="424">
                  <a:moveTo>
                    <a:pt x="212" y="0"/>
                  </a:moveTo>
                  <a:cubicBezTo>
                    <a:pt x="95" y="0"/>
                    <a:pt x="0" y="95"/>
                    <a:pt x="0" y="212"/>
                  </a:cubicBezTo>
                  <a:cubicBezTo>
                    <a:pt x="0" y="329"/>
                    <a:pt x="95" y="424"/>
                    <a:pt x="212" y="424"/>
                  </a:cubicBezTo>
                  <a:cubicBezTo>
                    <a:pt x="329" y="424"/>
                    <a:pt x="423" y="329"/>
                    <a:pt x="423" y="212"/>
                  </a:cubicBezTo>
                  <a:cubicBezTo>
                    <a:pt x="423" y="95"/>
                    <a:pt x="329" y="0"/>
                    <a:pt x="212" y="0"/>
                  </a:cubicBezTo>
                  <a:close/>
                  <a:moveTo>
                    <a:pt x="212" y="386"/>
                  </a:moveTo>
                  <a:cubicBezTo>
                    <a:pt x="116" y="386"/>
                    <a:pt x="38" y="308"/>
                    <a:pt x="38" y="212"/>
                  </a:cubicBezTo>
                  <a:cubicBezTo>
                    <a:pt x="38" y="116"/>
                    <a:pt x="116" y="38"/>
                    <a:pt x="212" y="38"/>
                  </a:cubicBezTo>
                  <a:cubicBezTo>
                    <a:pt x="308" y="38"/>
                    <a:pt x="386" y="116"/>
                    <a:pt x="386" y="212"/>
                  </a:cubicBezTo>
                  <a:cubicBezTo>
                    <a:pt x="386" y="308"/>
                    <a:pt x="308" y="386"/>
                    <a:pt x="212" y="3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32" name="Group 31"/>
          <p:cNvGrpSpPr/>
          <p:nvPr/>
        </p:nvGrpSpPr>
        <p:grpSpPr>
          <a:xfrm>
            <a:off x="1283661" y="3629759"/>
            <a:ext cx="277647" cy="276819"/>
            <a:chOff x="2138511" y="2464802"/>
            <a:chExt cx="354012" cy="352956"/>
          </a:xfrm>
          <a:solidFill>
            <a:schemeClr val="accent3"/>
          </a:solidFill>
        </p:grpSpPr>
        <p:sp>
          <p:nvSpPr>
            <p:cNvPr id="33" name="Oval 32"/>
            <p:cNvSpPr>
              <a:spLocks noChangeArrowheads="1"/>
            </p:cNvSpPr>
            <p:nvPr/>
          </p:nvSpPr>
          <p:spPr bwMode="auto">
            <a:xfrm>
              <a:off x="2229830" y="2555417"/>
              <a:ext cx="171376" cy="17172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4" name="Freeform 33"/>
            <p:cNvSpPr>
              <a:spLocks noEditPoints="1"/>
            </p:cNvSpPr>
            <p:nvPr/>
          </p:nvSpPr>
          <p:spPr bwMode="auto">
            <a:xfrm>
              <a:off x="2138511" y="2464802"/>
              <a:ext cx="354012" cy="352956"/>
            </a:xfrm>
            <a:custGeom>
              <a:avLst/>
              <a:gdLst>
                <a:gd name="T0" fmla="*/ 212 w 423"/>
                <a:gd name="T1" fmla="*/ 0 h 424"/>
                <a:gd name="T2" fmla="*/ 0 w 423"/>
                <a:gd name="T3" fmla="*/ 212 h 424"/>
                <a:gd name="T4" fmla="*/ 212 w 423"/>
                <a:gd name="T5" fmla="*/ 424 h 424"/>
                <a:gd name="T6" fmla="*/ 423 w 423"/>
                <a:gd name="T7" fmla="*/ 212 h 424"/>
                <a:gd name="T8" fmla="*/ 212 w 423"/>
                <a:gd name="T9" fmla="*/ 0 h 424"/>
                <a:gd name="T10" fmla="*/ 212 w 423"/>
                <a:gd name="T11" fmla="*/ 386 h 424"/>
                <a:gd name="T12" fmla="*/ 38 w 423"/>
                <a:gd name="T13" fmla="*/ 212 h 424"/>
                <a:gd name="T14" fmla="*/ 212 w 423"/>
                <a:gd name="T15" fmla="*/ 38 h 424"/>
                <a:gd name="T16" fmla="*/ 386 w 423"/>
                <a:gd name="T17" fmla="*/ 212 h 424"/>
                <a:gd name="T18" fmla="*/ 212 w 423"/>
                <a:gd name="T19" fmla="*/ 386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3" h="424">
                  <a:moveTo>
                    <a:pt x="212" y="0"/>
                  </a:moveTo>
                  <a:cubicBezTo>
                    <a:pt x="95" y="0"/>
                    <a:pt x="0" y="95"/>
                    <a:pt x="0" y="212"/>
                  </a:cubicBezTo>
                  <a:cubicBezTo>
                    <a:pt x="0" y="329"/>
                    <a:pt x="95" y="424"/>
                    <a:pt x="212" y="424"/>
                  </a:cubicBezTo>
                  <a:cubicBezTo>
                    <a:pt x="329" y="424"/>
                    <a:pt x="423" y="329"/>
                    <a:pt x="423" y="212"/>
                  </a:cubicBezTo>
                  <a:cubicBezTo>
                    <a:pt x="423" y="95"/>
                    <a:pt x="329" y="0"/>
                    <a:pt x="212" y="0"/>
                  </a:cubicBezTo>
                  <a:close/>
                  <a:moveTo>
                    <a:pt x="212" y="386"/>
                  </a:moveTo>
                  <a:cubicBezTo>
                    <a:pt x="116" y="386"/>
                    <a:pt x="38" y="308"/>
                    <a:pt x="38" y="212"/>
                  </a:cubicBezTo>
                  <a:cubicBezTo>
                    <a:pt x="38" y="116"/>
                    <a:pt x="116" y="38"/>
                    <a:pt x="212" y="38"/>
                  </a:cubicBezTo>
                  <a:cubicBezTo>
                    <a:pt x="308" y="38"/>
                    <a:pt x="386" y="116"/>
                    <a:pt x="386" y="212"/>
                  </a:cubicBezTo>
                  <a:cubicBezTo>
                    <a:pt x="386" y="308"/>
                    <a:pt x="308" y="386"/>
                    <a:pt x="212" y="3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35" name="Group 34"/>
          <p:cNvGrpSpPr/>
          <p:nvPr/>
        </p:nvGrpSpPr>
        <p:grpSpPr>
          <a:xfrm>
            <a:off x="1283661" y="5004297"/>
            <a:ext cx="277647" cy="276819"/>
            <a:chOff x="2138511" y="2464802"/>
            <a:chExt cx="354012" cy="352956"/>
          </a:xfrm>
          <a:solidFill>
            <a:schemeClr val="accent5"/>
          </a:solidFill>
        </p:grpSpPr>
        <p:sp>
          <p:nvSpPr>
            <p:cNvPr id="36" name="Oval 35"/>
            <p:cNvSpPr>
              <a:spLocks noChangeArrowheads="1"/>
            </p:cNvSpPr>
            <p:nvPr/>
          </p:nvSpPr>
          <p:spPr bwMode="auto">
            <a:xfrm>
              <a:off x="2229830" y="2555417"/>
              <a:ext cx="171376" cy="17172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7" name="Freeform 36"/>
            <p:cNvSpPr>
              <a:spLocks noEditPoints="1"/>
            </p:cNvSpPr>
            <p:nvPr/>
          </p:nvSpPr>
          <p:spPr bwMode="auto">
            <a:xfrm>
              <a:off x="2138511" y="2464802"/>
              <a:ext cx="354012" cy="352956"/>
            </a:xfrm>
            <a:custGeom>
              <a:avLst/>
              <a:gdLst>
                <a:gd name="T0" fmla="*/ 212 w 423"/>
                <a:gd name="T1" fmla="*/ 0 h 424"/>
                <a:gd name="T2" fmla="*/ 0 w 423"/>
                <a:gd name="T3" fmla="*/ 212 h 424"/>
                <a:gd name="T4" fmla="*/ 212 w 423"/>
                <a:gd name="T5" fmla="*/ 424 h 424"/>
                <a:gd name="T6" fmla="*/ 423 w 423"/>
                <a:gd name="T7" fmla="*/ 212 h 424"/>
                <a:gd name="T8" fmla="*/ 212 w 423"/>
                <a:gd name="T9" fmla="*/ 0 h 424"/>
                <a:gd name="T10" fmla="*/ 212 w 423"/>
                <a:gd name="T11" fmla="*/ 386 h 424"/>
                <a:gd name="T12" fmla="*/ 38 w 423"/>
                <a:gd name="T13" fmla="*/ 212 h 424"/>
                <a:gd name="T14" fmla="*/ 212 w 423"/>
                <a:gd name="T15" fmla="*/ 38 h 424"/>
                <a:gd name="T16" fmla="*/ 386 w 423"/>
                <a:gd name="T17" fmla="*/ 212 h 424"/>
                <a:gd name="T18" fmla="*/ 212 w 423"/>
                <a:gd name="T19" fmla="*/ 386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3" h="424">
                  <a:moveTo>
                    <a:pt x="212" y="0"/>
                  </a:moveTo>
                  <a:cubicBezTo>
                    <a:pt x="95" y="0"/>
                    <a:pt x="0" y="95"/>
                    <a:pt x="0" y="212"/>
                  </a:cubicBezTo>
                  <a:cubicBezTo>
                    <a:pt x="0" y="329"/>
                    <a:pt x="95" y="424"/>
                    <a:pt x="212" y="424"/>
                  </a:cubicBezTo>
                  <a:cubicBezTo>
                    <a:pt x="329" y="424"/>
                    <a:pt x="423" y="329"/>
                    <a:pt x="423" y="212"/>
                  </a:cubicBezTo>
                  <a:cubicBezTo>
                    <a:pt x="423" y="95"/>
                    <a:pt x="329" y="0"/>
                    <a:pt x="212" y="0"/>
                  </a:cubicBezTo>
                  <a:close/>
                  <a:moveTo>
                    <a:pt x="212" y="386"/>
                  </a:moveTo>
                  <a:cubicBezTo>
                    <a:pt x="116" y="386"/>
                    <a:pt x="38" y="308"/>
                    <a:pt x="38" y="212"/>
                  </a:cubicBezTo>
                  <a:cubicBezTo>
                    <a:pt x="38" y="116"/>
                    <a:pt x="116" y="38"/>
                    <a:pt x="212" y="38"/>
                  </a:cubicBezTo>
                  <a:cubicBezTo>
                    <a:pt x="308" y="38"/>
                    <a:pt x="386" y="116"/>
                    <a:pt x="386" y="212"/>
                  </a:cubicBezTo>
                  <a:cubicBezTo>
                    <a:pt x="386" y="308"/>
                    <a:pt x="308" y="386"/>
                    <a:pt x="212" y="3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8898788" y="2225420"/>
            <a:ext cx="277647" cy="276819"/>
            <a:chOff x="2138511" y="2464802"/>
            <a:chExt cx="354012" cy="352956"/>
          </a:xfrm>
          <a:solidFill>
            <a:schemeClr val="accent2"/>
          </a:solidFill>
        </p:grpSpPr>
        <p:sp>
          <p:nvSpPr>
            <p:cNvPr id="39" name="Oval 38"/>
            <p:cNvSpPr>
              <a:spLocks noChangeArrowheads="1"/>
            </p:cNvSpPr>
            <p:nvPr/>
          </p:nvSpPr>
          <p:spPr bwMode="auto">
            <a:xfrm>
              <a:off x="2229830" y="2555417"/>
              <a:ext cx="171376" cy="17172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0" name="Freeform 39"/>
            <p:cNvSpPr>
              <a:spLocks noEditPoints="1"/>
            </p:cNvSpPr>
            <p:nvPr/>
          </p:nvSpPr>
          <p:spPr bwMode="auto">
            <a:xfrm>
              <a:off x="2138511" y="2464802"/>
              <a:ext cx="354012" cy="352956"/>
            </a:xfrm>
            <a:custGeom>
              <a:avLst/>
              <a:gdLst>
                <a:gd name="T0" fmla="*/ 212 w 423"/>
                <a:gd name="T1" fmla="*/ 0 h 424"/>
                <a:gd name="T2" fmla="*/ 0 w 423"/>
                <a:gd name="T3" fmla="*/ 212 h 424"/>
                <a:gd name="T4" fmla="*/ 212 w 423"/>
                <a:gd name="T5" fmla="*/ 424 h 424"/>
                <a:gd name="T6" fmla="*/ 423 w 423"/>
                <a:gd name="T7" fmla="*/ 212 h 424"/>
                <a:gd name="T8" fmla="*/ 212 w 423"/>
                <a:gd name="T9" fmla="*/ 0 h 424"/>
                <a:gd name="T10" fmla="*/ 212 w 423"/>
                <a:gd name="T11" fmla="*/ 386 h 424"/>
                <a:gd name="T12" fmla="*/ 38 w 423"/>
                <a:gd name="T13" fmla="*/ 212 h 424"/>
                <a:gd name="T14" fmla="*/ 212 w 423"/>
                <a:gd name="T15" fmla="*/ 38 h 424"/>
                <a:gd name="T16" fmla="*/ 386 w 423"/>
                <a:gd name="T17" fmla="*/ 212 h 424"/>
                <a:gd name="T18" fmla="*/ 212 w 423"/>
                <a:gd name="T19" fmla="*/ 386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3" h="424">
                  <a:moveTo>
                    <a:pt x="212" y="0"/>
                  </a:moveTo>
                  <a:cubicBezTo>
                    <a:pt x="95" y="0"/>
                    <a:pt x="0" y="95"/>
                    <a:pt x="0" y="212"/>
                  </a:cubicBezTo>
                  <a:cubicBezTo>
                    <a:pt x="0" y="329"/>
                    <a:pt x="95" y="424"/>
                    <a:pt x="212" y="424"/>
                  </a:cubicBezTo>
                  <a:cubicBezTo>
                    <a:pt x="329" y="424"/>
                    <a:pt x="423" y="329"/>
                    <a:pt x="423" y="212"/>
                  </a:cubicBezTo>
                  <a:cubicBezTo>
                    <a:pt x="423" y="95"/>
                    <a:pt x="329" y="0"/>
                    <a:pt x="212" y="0"/>
                  </a:cubicBezTo>
                  <a:close/>
                  <a:moveTo>
                    <a:pt x="212" y="386"/>
                  </a:moveTo>
                  <a:cubicBezTo>
                    <a:pt x="116" y="386"/>
                    <a:pt x="38" y="308"/>
                    <a:pt x="38" y="212"/>
                  </a:cubicBezTo>
                  <a:cubicBezTo>
                    <a:pt x="38" y="116"/>
                    <a:pt x="116" y="38"/>
                    <a:pt x="212" y="38"/>
                  </a:cubicBezTo>
                  <a:cubicBezTo>
                    <a:pt x="308" y="38"/>
                    <a:pt x="386" y="116"/>
                    <a:pt x="386" y="212"/>
                  </a:cubicBezTo>
                  <a:cubicBezTo>
                    <a:pt x="386" y="308"/>
                    <a:pt x="308" y="386"/>
                    <a:pt x="212" y="3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41" name="Group 40"/>
          <p:cNvGrpSpPr/>
          <p:nvPr/>
        </p:nvGrpSpPr>
        <p:grpSpPr>
          <a:xfrm>
            <a:off x="8898788" y="3629759"/>
            <a:ext cx="277647" cy="276819"/>
            <a:chOff x="2138511" y="2464802"/>
            <a:chExt cx="354012" cy="352956"/>
          </a:xfrm>
          <a:solidFill>
            <a:schemeClr val="accent4"/>
          </a:solidFill>
        </p:grpSpPr>
        <p:sp>
          <p:nvSpPr>
            <p:cNvPr id="42" name="Oval 41"/>
            <p:cNvSpPr>
              <a:spLocks noChangeArrowheads="1"/>
            </p:cNvSpPr>
            <p:nvPr/>
          </p:nvSpPr>
          <p:spPr bwMode="auto">
            <a:xfrm>
              <a:off x="2229830" y="2555417"/>
              <a:ext cx="171376" cy="17172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3" name="Freeform 42"/>
            <p:cNvSpPr>
              <a:spLocks noEditPoints="1"/>
            </p:cNvSpPr>
            <p:nvPr/>
          </p:nvSpPr>
          <p:spPr bwMode="auto">
            <a:xfrm>
              <a:off x="2138511" y="2464802"/>
              <a:ext cx="354012" cy="352956"/>
            </a:xfrm>
            <a:custGeom>
              <a:avLst/>
              <a:gdLst>
                <a:gd name="T0" fmla="*/ 212 w 423"/>
                <a:gd name="T1" fmla="*/ 0 h 424"/>
                <a:gd name="T2" fmla="*/ 0 w 423"/>
                <a:gd name="T3" fmla="*/ 212 h 424"/>
                <a:gd name="T4" fmla="*/ 212 w 423"/>
                <a:gd name="T5" fmla="*/ 424 h 424"/>
                <a:gd name="T6" fmla="*/ 423 w 423"/>
                <a:gd name="T7" fmla="*/ 212 h 424"/>
                <a:gd name="T8" fmla="*/ 212 w 423"/>
                <a:gd name="T9" fmla="*/ 0 h 424"/>
                <a:gd name="T10" fmla="*/ 212 w 423"/>
                <a:gd name="T11" fmla="*/ 386 h 424"/>
                <a:gd name="T12" fmla="*/ 38 w 423"/>
                <a:gd name="T13" fmla="*/ 212 h 424"/>
                <a:gd name="T14" fmla="*/ 212 w 423"/>
                <a:gd name="T15" fmla="*/ 38 h 424"/>
                <a:gd name="T16" fmla="*/ 386 w 423"/>
                <a:gd name="T17" fmla="*/ 212 h 424"/>
                <a:gd name="T18" fmla="*/ 212 w 423"/>
                <a:gd name="T19" fmla="*/ 386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3" h="424">
                  <a:moveTo>
                    <a:pt x="212" y="0"/>
                  </a:moveTo>
                  <a:cubicBezTo>
                    <a:pt x="95" y="0"/>
                    <a:pt x="0" y="95"/>
                    <a:pt x="0" y="212"/>
                  </a:cubicBezTo>
                  <a:cubicBezTo>
                    <a:pt x="0" y="329"/>
                    <a:pt x="95" y="424"/>
                    <a:pt x="212" y="424"/>
                  </a:cubicBezTo>
                  <a:cubicBezTo>
                    <a:pt x="329" y="424"/>
                    <a:pt x="423" y="329"/>
                    <a:pt x="423" y="212"/>
                  </a:cubicBezTo>
                  <a:cubicBezTo>
                    <a:pt x="423" y="95"/>
                    <a:pt x="329" y="0"/>
                    <a:pt x="212" y="0"/>
                  </a:cubicBezTo>
                  <a:close/>
                  <a:moveTo>
                    <a:pt x="212" y="386"/>
                  </a:moveTo>
                  <a:cubicBezTo>
                    <a:pt x="116" y="386"/>
                    <a:pt x="38" y="308"/>
                    <a:pt x="38" y="212"/>
                  </a:cubicBezTo>
                  <a:cubicBezTo>
                    <a:pt x="38" y="116"/>
                    <a:pt x="116" y="38"/>
                    <a:pt x="212" y="38"/>
                  </a:cubicBezTo>
                  <a:cubicBezTo>
                    <a:pt x="308" y="38"/>
                    <a:pt x="386" y="116"/>
                    <a:pt x="386" y="212"/>
                  </a:cubicBezTo>
                  <a:cubicBezTo>
                    <a:pt x="386" y="308"/>
                    <a:pt x="308" y="386"/>
                    <a:pt x="212" y="3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44" name="Group 43"/>
          <p:cNvGrpSpPr/>
          <p:nvPr/>
        </p:nvGrpSpPr>
        <p:grpSpPr>
          <a:xfrm>
            <a:off x="8898788" y="5004297"/>
            <a:ext cx="277647" cy="276819"/>
            <a:chOff x="2138511" y="2464802"/>
            <a:chExt cx="354012" cy="352956"/>
          </a:xfrm>
          <a:solidFill>
            <a:schemeClr val="accent6"/>
          </a:solidFill>
        </p:grpSpPr>
        <p:sp>
          <p:nvSpPr>
            <p:cNvPr id="45" name="Oval 44"/>
            <p:cNvSpPr>
              <a:spLocks noChangeArrowheads="1"/>
            </p:cNvSpPr>
            <p:nvPr/>
          </p:nvSpPr>
          <p:spPr bwMode="auto">
            <a:xfrm>
              <a:off x="2229830" y="2555417"/>
              <a:ext cx="171376" cy="17172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6" name="Freeform 45"/>
            <p:cNvSpPr>
              <a:spLocks noEditPoints="1"/>
            </p:cNvSpPr>
            <p:nvPr/>
          </p:nvSpPr>
          <p:spPr bwMode="auto">
            <a:xfrm>
              <a:off x="2138511" y="2464802"/>
              <a:ext cx="354012" cy="352956"/>
            </a:xfrm>
            <a:custGeom>
              <a:avLst/>
              <a:gdLst>
                <a:gd name="T0" fmla="*/ 212 w 423"/>
                <a:gd name="T1" fmla="*/ 0 h 424"/>
                <a:gd name="T2" fmla="*/ 0 w 423"/>
                <a:gd name="T3" fmla="*/ 212 h 424"/>
                <a:gd name="T4" fmla="*/ 212 w 423"/>
                <a:gd name="T5" fmla="*/ 424 h 424"/>
                <a:gd name="T6" fmla="*/ 423 w 423"/>
                <a:gd name="T7" fmla="*/ 212 h 424"/>
                <a:gd name="T8" fmla="*/ 212 w 423"/>
                <a:gd name="T9" fmla="*/ 0 h 424"/>
                <a:gd name="T10" fmla="*/ 212 w 423"/>
                <a:gd name="T11" fmla="*/ 386 h 424"/>
                <a:gd name="T12" fmla="*/ 38 w 423"/>
                <a:gd name="T13" fmla="*/ 212 h 424"/>
                <a:gd name="T14" fmla="*/ 212 w 423"/>
                <a:gd name="T15" fmla="*/ 38 h 424"/>
                <a:gd name="T16" fmla="*/ 386 w 423"/>
                <a:gd name="T17" fmla="*/ 212 h 424"/>
                <a:gd name="T18" fmla="*/ 212 w 423"/>
                <a:gd name="T19" fmla="*/ 386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3" h="424">
                  <a:moveTo>
                    <a:pt x="212" y="0"/>
                  </a:moveTo>
                  <a:cubicBezTo>
                    <a:pt x="95" y="0"/>
                    <a:pt x="0" y="95"/>
                    <a:pt x="0" y="212"/>
                  </a:cubicBezTo>
                  <a:cubicBezTo>
                    <a:pt x="0" y="329"/>
                    <a:pt x="95" y="424"/>
                    <a:pt x="212" y="424"/>
                  </a:cubicBezTo>
                  <a:cubicBezTo>
                    <a:pt x="329" y="424"/>
                    <a:pt x="423" y="329"/>
                    <a:pt x="423" y="212"/>
                  </a:cubicBezTo>
                  <a:cubicBezTo>
                    <a:pt x="423" y="95"/>
                    <a:pt x="329" y="0"/>
                    <a:pt x="212" y="0"/>
                  </a:cubicBezTo>
                  <a:close/>
                  <a:moveTo>
                    <a:pt x="212" y="386"/>
                  </a:moveTo>
                  <a:cubicBezTo>
                    <a:pt x="116" y="386"/>
                    <a:pt x="38" y="308"/>
                    <a:pt x="38" y="212"/>
                  </a:cubicBezTo>
                  <a:cubicBezTo>
                    <a:pt x="38" y="116"/>
                    <a:pt x="116" y="38"/>
                    <a:pt x="212" y="38"/>
                  </a:cubicBezTo>
                  <a:cubicBezTo>
                    <a:pt x="308" y="38"/>
                    <a:pt x="386" y="116"/>
                    <a:pt x="386" y="212"/>
                  </a:cubicBezTo>
                  <a:cubicBezTo>
                    <a:pt x="386" y="308"/>
                    <a:pt x="308" y="386"/>
                    <a:pt x="212" y="3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47" name="Group 4"/>
          <p:cNvGrpSpPr>
            <a:grpSpLocks noChangeAspect="1"/>
          </p:cNvGrpSpPr>
          <p:nvPr/>
        </p:nvGrpSpPr>
        <p:grpSpPr bwMode="auto">
          <a:xfrm>
            <a:off x="4429125" y="2057400"/>
            <a:ext cx="3333750" cy="3821711"/>
            <a:chOff x="2988" y="1182"/>
            <a:chExt cx="1708" cy="1958"/>
          </a:xfrm>
        </p:grpSpPr>
        <p:sp>
          <p:nvSpPr>
            <p:cNvPr id="48" name="Freeform 5"/>
            <p:cNvSpPr>
              <a:spLocks/>
            </p:cNvSpPr>
            <p:nvPr/>
          </p:nvSpPr>
          <p:spPr bwMode="auto">
            <a:xfrm>
              <a:off x="4172" y="1884"/>
              <a:ext cx="524" cy="801"/>
            </a:xfrm>
            <a:custGeom>
              <a:avLst/>
              <a:gdLst>
                <a:gd name="T0" fmla="*/ 173 w 221"/>
                <a:gd name="T1" fmla="*/ 292 h 338"/>
                <a:gd name="T2" fmla="*/ 218 w 221"/>
                <a:gd name="T3" fmla="*/ 117 h 338"/>
                <a:gd name="T4" fmla="*/ 198 w 221"/>
                <a:gd name="T5" fmla="*/ 0 h 338"/>
                <a:gd name="T6" fmla="*/ 165 w 221"/>
                <a:gd name="T7" fmla="*/ 76 h 338"/>
                <a:gd name="T8" fmla="*/ 66 w 221"/>
                <a:gd name="T9" fmla="*/ 64 h 338"/>
                <a:gd name="T10" fmla="*/ 73 w 221"/>
                <a:gd name="T11" fmla="*/ 117 h 338"/>
                <a:gd name="T12" fmla="*/ 47 w 221"/>
                <a:gd name="T13" fmla="*/ 219 h 338"/>
                <a:gd name="T14" fmla="*/ 0 w 221"/>
                <a:gd name="T15" fmla="*/ 192 h 338"/>
                <a:gd name="T16" fmla="*/ 63 w 221"/>
                <a:gd name="T17" fmla="*/ 338 h 338"/>
                <a:gd name="T18" fmla="*/ 221 w 221"/>
                <a:gd name="T19" fmla="*/ 320 h 338"/>
                <a:gd name="T20" fmla="*/ 173 w 221"/>
                <a:gd name="T21" fmla="*/ 292 h 3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21" h="338">
                  <a:moveTo>
                    <a:pt x="173" y="292"/>
                  </a:moveTo>
                  <a:cubicBezTo>
                    <a:pt x="202" y="240"/>
                    <a:pt x="218" y="180"/>
                    <a:pt x="218" y="117"/>
                  </a:cubicBezTo>
                  <a:cubicBezTo>
                    <a:pt x="218" y="76"/>
                    <a:pt x="211" y="36"/>
                    <a:pt x="198" y="0"/>
                  </a:cubicBezTo>
                  <a:cubicBezTo>
                    <a:pt x="165" y="76"/>
                    <a:pt x="165" y="76"/>
                    <a:pt x="165" y="76"/>
                  </a:cubicBezTo>
                  <a:cubicBezTo>
                    <a:pt x="66" y="64"/>
                    <a:pt x="66" y="64"/>
                    <a:pt x="66" y="64"/>
                  </a:cubicBezTo>
                  <a:cubicBezTo>
                    <a:pt x="70" y="81"/>
                    <a:pt x="73" y="99"/>
                    <a:pt x="73" y="117"/>
                  </a:cubicBezTo>
                  <a:cubicBezTo>
                    <a:pt x="73" y="154"/>
                    <a:pt x="63" y="189"/>
                    <a:pt x="47" y="219"/>
                  </a:cubicBezTo>
                  <a:cubicBezTo>
                    <a:pt x="0" y="192"/>
                    <a:pt x="0" y="192"/>
                    <a:pt x="0" y="192"/>
                  </a:cubicBezTo>
                  <a:cubicBezTo>
                    <a:pt x="63" y="338"/>
                    <a:pt x="63" y="338"/>
                    <a:pt x="63" y="338"/>
                  </a:cubicBezTo>
                  <a:cubicBezTo>
                    <a:pt x="221" y="320"/>
                    <a:pt x="221" y="320"/>
                    <a:pt x="221" y="320"/>
                  </a:cubicBezTo>
                  <a:lnTo>
                    <a:pt x="173" y="292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9" name="Freeform 6"/>
            <p:cNvSpPr>
              <a:spLocks/>
            </p:cNvSpPr>
            <p:nvPr/>
          </p:nvSpPr>
          <p:spPr bwMode="auto">
            <a:xfrm>
              <a:off x="3975" y="1327"/>
              <a:ext cx="702" cy="683"/>
            </a:xfrm>
            <a:custGeom>
              <a:avLst/>
              <a:gdLst>
                <a:gd name="T0" fmla="*/ 250 w 296"/>
                <a:gd name="T1" fmla="*/ 168 h 288"/>
                <a:gd name="T2" fmla="*/ 10 w 296"/>
                <a:gd name="T3" fmla="*/ 0 h 288"/>
                <a:gd name="T4" fmla="*/ 60 w 296"/>
                <a:gd name="T5" fmla="*/ 67 h 288"/>
                <a:gd name="T6" fmla="*/ 0 w 296"/>
                <a:gd name="T7" fmla="*/ 147 h 288"/>
                <a:gd name="T8" fmla="*/ 124 w 296"/>
                <a:gd name="T9" fmla="*/ 241 h 288"/>
                <a:gd name="T10" fmla="*/ 76 w 296"/>
                <a:gd name="T11" fmla="*/ 269 h 288"/>
                <a:gd name="T12" fmla="*/ 233 w 296"/>
                <a:gd name="T13" fmla="*/ 288 h 288"/>
                <a:gd name="T14" fmla="*/ 296 w 296"/>
                <a:gd name="T15" fmla="*/ 142 h 288"/>
                <a:gd name="T16" fmla="*/ 250 w 296"/>
                <a:gd name="T17" fmla="*/ 168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6" h="288">
                  <a:moveTo>
                    <a:pt x="250" y="168"/>
                  </a:moveTo>
                  <a:cubicBezTo>
                    <a:pt x="199" y="82"/>
                    <a:pt x="112" y="19"/>
                    <a:pt x="10" y="0"/>
                  </a:cubicBezTo>
                  <a:cubicBezTo>
                    <a:pt x="60" y="67"/>
                    <a:pt x="60" y="67"/>
                    <a:pt x="60" y="67"/>
                  </a:cubicBezTo>
                  <a:cubicBezTo>
                    <a:pt x="0" y="147"/>
                    <a:pt x="0" y="147"/>
                    <a:pt x="0" y="147"/>
                  </a:cubicBezTo>
                  <a:cubicBezTo>
                    <a:pt x="52" y="161"/>
                    <a:pt x="97" y="196"/>
                    <a:pt x="124" y="241"/>
                  </a:cubicBezTo>
                  <a:cubicBezTo>
                    <a:pt x="76" y="269"/>
                    <a:pt x="76" y="269"/>
                    <a:pt x="76" y="269"/>
                  </a:cubicBezTo>
                  <a:cubicBezTo>
                    <a:pt x="233" y="288"/>
                    <a:pt x="233" y="288"/>
                    <a:pt x="233" y="288"/>
                  </a:cubicBezTo>
                  <a:cubicBezTo>
                    <a:pt x="296" y="142"/>
                    <a:pt x="296" y="142"/>
                    <a:pt x="296" y="142"/>
                  </a:cubicBezTo>
                  <a:lnTo>
                    <a:pt x="250" y="168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0" name="Freeform 7"/>
            <p:cNvSpPr>
              <a:spLocks/>
            </p:cNvSpPr>
            <p:nvPr/>
          </p:nvSpPr>
          <p:spPr bwMode="auto">
            <a:xfrm>
              <a:off x="3622" y="2522"/>
              <a:ext cx="861" cy="618"/>
            </a:xfrm>
            <a:custGeom>
              <a:avLst/>
              <a:gdLst>
                <a:gd name="T0" fmla="*/ 363 w 363"/>
                <a:gd name="T1" fmla="*/ 83 h 261"/>
                <a:gd name="T2" fmla="*/ 280 w 363"/>
                <a:gd name="T3" fmla="*/ 93 h 261"/>
                <a:gd name="T4" fmla="*/ 240 w 363"/>
                <a:gd name="T5" fmla="*/ 0 h 261"/>
                <a:gd name="T6" fmla="*/ 95 w 363"/>
                <a:gd name="T7" fmla="*/ 61 h 261"/>
                <a:gd name="T8" fmla="*/ 95 w 363"/>
                <a:gd name="T9" fmla="*/ 6 h 261"/>
                <a:gd name="T10" fmla="*/ 0 w 363"/>
                <a:gd name="T11" fmla="*/ 134 h 261"/>
                <a:gd name="T12" fmla="*/ 95 w 363"/>
                <a:gd name="T13" fmla="*/ 261 h 261"/>
                <a:gd name="T14" fmla="*/ 95 w 363"/>
                <a:gd name="T15" fmla="*/ 207 h 261"/>
                <a:gd name="T16" fmla="*/ 363 w 363"/>
                <a:gd name="T17" fmla="*/ 83 h 2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63" h="261">
                  <a:moveTo>
                    <a:pt x="363" y="83"/>
                  </a:moveTo>
                  <a:cubicBezTo>
                    <a:pt x="280" y="93"/>
                    <a:pt x="280" y="93"/>
                    <a:pt x="280" y="93"/>
                  </a:cubicBezTo>
                  <a:cubicBezTo>
                    <a:pt x="240" y="0"/>
                    <a:pt x="240" y="0"/>
                    <a:pt x="240" y="0"/>
                  </a:cubicBezTo>
                  <a:cubicBezTo>
                    <a:pt x="203" y="37"/>
                    <a:pt x="152" y="60"/>
                    <a:pt x="95" y="61"/>
                  </a:cubicBezTo>
                  <a:cubicBezTo>
                    <a:pt x="95" y="6"/>
                    <a:pt x="95" y="6"/>
                    <a:pt x="95" y="6"/>
                  </a:cubicBezTo>
                  <a:cubicBezTo>
                    <a:pt x="0" y="134"/>
                    <a:pt x="0" y="134"/>
                    <a:pt x="0" y="134"/>
                  </a:cubicBezTo>
                  <a:cubicBezTo>
                    <a:pt x="95" y="261"/>
                    <a:pt x="95" y="261"/>
                    <a:pt x="95" y="261"/>
                  </a:cubicBezTo>
                  <a:cubicBezTo>
                    <a:pt x="95" y="207"/>
                    <a:pt x="95" y="207"/>
                    <a:pt x="95" y="207"/>
                  </a:cubicBezTo>
                  <a:cubicBezTo>
                    <a:pt x="202" y="205"/>
                    <a:pt x="298" y="158"/>
                    <a:pt x="363" y="83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" name="Freeform 8"/>
            <p:cNvSpPr>
              <a:spLocks/>
            </p:cNvSpPr>
            <p:nvPr/>
          </p:nvSpPr>
          <p:spPr bwMode="auto">
            <a:xfrm>
              <a:off x="3000" y="2313"/>
              <a:ext cx="702" cy="683"/>
            </a:xfrm>
            <a:custGeom>
              <a:avLst/>
              <a:gdLst>
                <a:gd name="T0" fmla="*/ 296 w 296"/>
                <a:gd name="T1" fmla="*/ 141 h 288"/>
                <a:gd name="T2" fmla="*/ 172 w 296"/>
                <a:gd name="T3" fmla="*/ 47 h 288"/>
                <a:gd name="T4" fmla="*/ 220 w 296"/>
                <a:gd name="T5" fmla="*/ 19 h 288"/>
                <a:gd name="T6" fmla="*/ 63 w 296"/>
                <a:gd name="T7" fmla="*/ 0 h 288"/>
                <a:gd name="T8" fmla="*/ 0 w 296"/>
                <a:gd name="T9" fmla="*/ 146 h 288"/>
                <a:gd name="T10" fmla="*/ 46 w 296"/>
                <a:gd name="T11" fmla="*/ 120 h 288"/>
                <a:gd name="T12" fmla="*/ 286 w 296"/>
                <a:gd name="T13" fmla="*/ 288 h 288"/>
                <a:gd name="T14" fmla="*/ 236 w 296"/>
                <a:gd name="T15" fmla="*/ 222 h 288"/>
                <a:gd name="T16" fmla="*/ 296 w 296"/>
                <a:gd name="T17" fmla="*/ 141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6" h="288">
                  <a:moveTo>
                    <a:pt x="296" y="141"/>
                  </a:moveTo>
                  <a:cubicBezTo>
                    <a:pt x="244" y="127"/>
                    <a:pt x="200" y="93"/>
                    <a:pt x="172" y="47"/>
                  </a:cubicBezTo>
                  <a:cubicBezTo>
                    <a:pt x="220" y="19"/>
                    <a:pt x="220" y="19"/>
                    <a:pt x="220" y="19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0" y="146"/>
                    <a:pt x="0" y="146"/>
                    <a:pt x="0" y="146"/>
                  </a:cubicBezTo>
                  <a:cubicBezTo>
                    <a:pt x="46" y="120"/>
                    <a:pt x="46" y="120"/>
                    <a:pt x="46" y="120"/>
                  </a:cubicBezTo>
                  <a:cubicBezTo>
                    <a:pt x="97" y="206"/>
                    <a:pt x="184" y="269"/>
                    <a:pt x="286" y="288"/>
                  </a:cubicBezTo>
                  <a:cubicBezTo>
                    <a:pt x="236" y="222"/>
                    <a:pt x="236" y="222"/>
                    <a:pt x="236" y="222"/>
                  </a:cubicBezTo>
                  <a:lnTo>
                    <a:pt x="296" y="14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" name="Freeform 9"/>
            <p:cNvSpPr>
              <a:spLocks/>
            </p:cNvSpPr>
            <p:nvPr/>
          </p:nvSpPr>
          <p:spPr bwMode="auto">
            <a:xfrm>
              <a:off x="2988" y="1637"/>
              <a:ext cx="527" cy="804"/>
            </a:xfrm>
            <a:custGeom>
              <a:avLst/>
              <a:gdLst>
                <a:gd name="T0" fmla="*/ 172 w 222"/>
                <a:gd name="T1" fmla="*/ 117 h 339"/>
                <a:gd name="T2" fmla="*/ 222 w 222"/>
                <a:gd name="T3" fmla="*/ 146 h 339"/>
                <a:gd name="T4" fmla="*/ 159 w 222"/>
                <a:gd name="T5" fmla="*/ 0 h 339"/>
                <a:gd name="T6" fmla="*/ 1 w 222"/>
                <a:gd name="T7" fmla="*/ 19 h 339"/>
                <a:gd name="T8" fmla="*/ 46 w 222"/>
                <a:gd name="T9" fmla="*/ 45 h 339"/>
                <a:gd name="T10" fmla="*/ 0 w 222"/>
                <a:gd name="T11" fmla="*/ 221 h 339"/>
                <a:gd name="T12" fmla="*/ 20 w 222"/>
                <a:gd name="T13" fmla="*/ 339 h 339"/>
                <a:gd name="T14" fmla="*/ 53 w 222"/>
                <a:gd name="T15" fmla="*/ 262 h 339"/>
                <a:gd name="T16" fmla="*/ 152 w 222"/>
                <a:gd name="T17" fmla="*/ 274 h 339"/>
                <a:gd name="T18" fmla="*/ 145 w 222"/>
                <a:gd name="T19" fmla="*/ 221 h 339"/>
                <a:gd name="T20" fmla="*/ 172 w 222"/>
                <a:gd name="T21" fmla="*/ 117 h 3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22" h="339">
                  <a:moveTo>
                    <a:pt x="172" y="117"/>
                  </a:moveTo>
                  <a:cubicBezTo>
                    <a:pt x="222" y="146"/>
                    <a:pt x="222" y="146"/>
                    <a:pt x="222" y="146"/>
                  </a:cubicBezTo>
                  <a:cubicBezTo>
                    <a:pt x="159" y="0"/>
                    <a:pt x="159" y="0"/>
                    <a:pt x="159" y="0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46" y="45"/>
                    <a:pt x="46" y="45"/>
                    <a:pt x="46" y="45"/>
                  </a:cubicBezTo>
                  <a:cubicBezTo>
                    <a:pt x="17" y="97"/>
                    <a:pt x="0" y="157"/>
                    <a:pt x="0" y="221"/>
                  </a:cubicBezTo>
                  <a:cubicBezTo>
                    <a:pt x="0" y="262"/>
                    <a:pt x="7" y="302"/>
                    <a:pt x="20" y="339"/>
                  </a:cubicBezTo>
                  <a:cubicBezTo>
                    <a:pt x="53" y="262"/>
                    <a:pt x="53" y="262"/>
                    <a:pt x="53" y="262"/>
                  </a:cubicBezTo>
                  <a:cubicBezTo>
                    <a:pt x="152" y="274"/>
                    <a:pt x="152" y="274"/>
                    <a:pt x="152" y="274"/>
                  </a:cubicBezTo>
                  <a:cubicBezTo>
                    <a:pt x="148" y="257"/>
                    <a:pt x="145" y="239"/>
                    <a:pt x="145" y="221"/>
                  </a:cubicBezTo>
                  <a:cubicBezTo>
                    <a:pt x="145" y="183"/>
                    <a:pt x="155" y="148"/>
                    <a:pt x="172" y="117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3" name="Freeform 10"/>
            <p:cNvSpPr>
              <a:spLocks/>
            </p:cNvSpPr>
            <p:nvPr/>
          </p:nvSpPr>
          <p:spPr bwMode="auto">
            <a:xfrm>
              <a:off x="3197" y="1182"/>
              <a:ext cx="859" cy="619"/>
            </a:xfrm>
            <a:custGeom>
              <a:avLst/>
              <a:gdLst>
                <a:gd name="T0" fmla="*/ 362 w 362"/>
                <a:gd name="T1" fmla="*/ 128 h 261"/>
                <a:gd name="T2" fmla="*/ 267 w 362"/>
                <a:gd name="T3" fmla="*/ 0 h 261"/>
                <a:gd name="T4" fmla="*/ 267 w 362"/>
                <a:gd name="T5" fmla="*/ 55 h 261"/>
                <a:gd name="T6" fmla="*/ 0 w 362"/>
                <a:gd name="T7" fmla="*/ 178 h 261"/>
                <a:gd name="T8" fmla="*/ 82 w 362"/>
                <a:gd name="T9" fmla="*/ 169 h 261"/>
                <a:gd name="T10" fmla="*/ 122 w 362"/>
                <a:gd name="T11" fmla="*/ 261 h 261"/>
                <a:gd name="T12" fmla="*/ 267 w 362"/>
                <a:gd name="T13" fmla="*/ 200 h 261"/>
                <a:gd name="T14" fmla="*/ 267 w 362"/>
                <a:gd name="T15" fmla="*/ 255 h 261"/>
                <a:gd name="T16" fmla="*/ 362 w 362"/>
                <a:gd name="T17" fmla="*/ 128 h 2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62" h="261">
                  <a:moveTo>
                    <a:pt x="362" y="128"/>
                  </a:moveTo>
                  <a:cubicBezTo>
                    <a:pt x="267" y="0"/>
                    <a:pt x="267" y="0"/>
                    <a:pt x="267" y="0"/>
                  </a:cubicBezTo>
                  <a:cubicBezTo>
                    <a:pt x="267" y="55"/>
                    <a:pt x="267" y="55"/>
                    <a:pt x="267" y="55"/>
                  </a:cubicBezTo>
                  <a:cubicBezTo>
                    <a:pt x="160" y="56"/>
                    <a:pt x="64" y="103"/>
                    <a:pt x="0" y="178"/>
                  </a:cubicBezTo>
                  <a:cubicBezTo>
                    <a:pt x="82" y="169"/>
                    <a:pt x="82" y="169"/>
                    <a:pt x="82" y="169"/>
                  </a:cubicBezTo>
                  <a:cubicBezTo>
                    <a:pt x="122" y="261"/>
                    <a:pt x="122" y="261"/>
                    <a:pt x="122" y="261"/>
                  </a:cubicBezTo>
                  <a:cubicBezTo>
                    <a:pt x="159" y="224"/>
                    <a:pt x="210" y="201"/>
                    <a:pt x="267" y="200"/>
                  </a:cubicBezTo>
                  <a:cubicBezTo>
                    <a:pt x="267" y="255"/>
                    <a:pt x="267" y="255"/>
                    <a:pt x="267" y="255"/>
                  </a:cubicBezTo>
                  <a:lnTo>
                    <a:pt x="362" y="128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54" name="AutoShape 19"/>
          <p:cNvSpPr>
            <a:spLocks noChangeAspect="1"/>
          </p:cNvSpPr>
          <p:nvPr/>
        </p:nvSpPr>
        <p:spPr bwMode="auto">
          <a:xfrm>
            <a:off x="7166477" y="4191047"/>
            <a:ext cx="342714" cy="342804"/>
          </a:xfrm>
          <a:custGeom>
            <a:avLst/>
            <a:gdLst>
              <a:gd name="T0" fmla="*/ 10800 w 21600"/>
              <a:gd name="T1" fmla="*/ 10789 h 21579"/>
              <a:gd name="T2" fmla="*/ 10800 w 21600"/>
              <a:gd name="T3" fmla="*/ 10789 h 21579"/>
              <a:gd name="T4" fmla="*/ 10800 w 21600"/>
              <a:gd name="T5" fmla="*/ 10789 h 21579"/>
              <a:gd name="T6" fmla="*/ 10800 w 21600"/>
              <a:gd name="T7" fmla="*/ 10789 h 215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579">
                <a:moveTo>
                  <a:pt x="21599" y="9391"/>
                </a:moveTo>
                <a:cubicBezTo>
                  <a:pt x="21599" y="9887"/>
                  <a:pt x="21472" y="10321"/>
                  <a:pt x="21218" y="10697"/>
                </a:cubicBezTo>
                <a:cubicBezTo>
                  <a:pt x="20963" y="11072"/>
                  <a:pt x="20647" y="11313"/>
                  <a:pt x="20263" y="11427"/>
                </a:cubicBezTo>
                <a:lnTo>
                  <a:pt x="20263" y="16610"/>
                </a:lnTo>
                <a:cubicBezTo>
                  <a:pt x="20263" y="17200"/>
                  <a:pt x="20087" y="17708"/>
                  <a:pt x="19729" y="18128"/>
                </a:cubicBezTo>
                <a:cubicBezTo>
                  <a:pt x="19374" y="18550"/>
                  <a:pt x="18951" y="18758"/>
                  <a:pt x="18459" y="18758"/>
                </a:cubicBezTo>
                <a:cubicBezTo>
                  <a:pt x="17927" y="18122"/>
                  <a:pt x="17286" y="17505"/>
                  <a:pt x="16537" y="16904"/>
                </a:cubicBezTo>
                <a:cubicBezTo>
                  <a:pt x="15785" y="16305"/>
                  <a:pt x="14980" y="15756"/>
                  <a:pt x="14116" y="15254"/>
                </a:cubicBezTo>
                <a:cubicBezTo>
                  <a:pt x="13254" y="14755"/>
                  <a:pt x="12363" y="14324"/>
                  <a:pt x="11449" y="13969"/>
                </a:cubicBezTo>
                <a:cubicBezTo>
                  <a:pt x="10536" y="13614"/>
                  <a:pt x="9648" y="13379"/>
                  <a:pt x="8788" y="13267"/>
                </a:cubicBezTo>
                <a:cubicBezTo>
                  <a:pt x="8453" y="13379"/>
                  <a:pt x="8179" y="13564"/>
                  <a:pt x="7968" y="13828"/>
                </a:cubicBezTo>
                <a:cubicBezTo>
                  <a:pt x="7758" y="14092"/>
                  <a:pt x="7613" y="14386"/>
                  <a:pt x="7535" y="14706"/>
                </a:cubicBezTo>
                <a:cubicBezTo>
                  <a:pt x="7457" y="15028"/>
                  <a:pt x="7449" y="15360"/>
                  <a:pt x="7510" y="15698"/>
                </a:cubicBezTo>
                <a:cubicBezTo>
                  <a:pt x="7574" y="16035"/>
                  <a:pt x="7719" y="16340"/>
                  <a:pt x="7946" y="16610"/>
                </a:cubicBezTo>
                <a:cubicBezTo>
                  <a:pt x="7750" y="16992"/>
                  <a:pt x="7660" y="17347"/>
                  <a:pt x="7677" y="17673"/>
                </a:cubicBezTo>
                <a:cubicBezTo>
                  <a:pt x="7692" y="17993"/>
                  <a:pt x="7772" y="18307"/>
                  <a:pt x="7917" y="18606"/>
                </a:cubicBezTo>
                <a:cubicBezTo>
                  <a:pt x="8059" y="18908"/>
                  <a:pt x="8255" y="19193"/>
                  <a:pt x="8497" y="19469"/>
                </a:cubicBezTo>
                <a:cubicBezTo>
                  <a:pt x="8737" y="19745"/>
                  <a:pt x="8996" y="20021"/>
                  <a:pt x="9271" y="20291"/>
                </a:cubicBezTo>
                <a:cubicBezTo>
                  <a:pt x="9114" y="20696"/>
                  <a:pt x="8842" y="21001"/>
                  <a:pt x="8455" y="21212"/>
                </a:cubicBezTo>
                <a:cubicBezTo>
                  <a:pt x="8069" y="21423"/>
                  <a:pt x="7655" y="21541"/>
                  <a:pt x="7212" y="21570"/>
                </a:cubicBezTo>
                <a:cubicBezTo>
                  <a:pt x="6771" y="21599"/>
                  <a:pt x="6340" y="21550"/>
                  <a:pt x="5917" y="21423"/>
                </a:cubicBezTo>
                <a:cubicBezTo>
                  <a:pt x="5496" y="21294"/>
                  <a:pt x="5163" y="21092"/>
                  <a:pt x="4923" y="20810"/>
                </a:cubicBezTo>
                <a:cubicBezTo>
                  <a:pt x="4781" y="20241"/>
                  <a:pt x="4624" y="19657"/>
                  <a:pt x="4453" y="19055"/>
                </a:cubicBezTo>
                <a:cubicBezTo>
                  <a:pt x="4281" y="18453"/>
                  <a:pt x="4139" y="17843"/>
                  <a:pt x="4032" y="17224"/>
                </a:cubicBezTo>
                <a:cubicBezTo>
                  <a:pt x="3921" y="16599"/>
                  <a:pt x="3868" y="15953"/>
                  <a:pt x="3868" y="15281"/>
                </a:cubicBezTo>
                <a:cubicBezTo>
                  <a:pt x="3868" y="14615"/>
                  <a:pt x="3961" y="13905"/>
                  <a:pt x="4149" y="13153"/>
                </a:cubicBezTo>
                <a:lnTo>
                  <a:pt x="1804" y="13153"/>
                </a:lnTo>
                <a:cubicBezTo>
                  <a:pt x="1312" y="13153"/>
                  <a:pt x="888" y="12945"/>
                  <a:pt x="533" y="12522"/>
                </a:cubicBezTo>
                <a:cubicBezTo>
                  <a:pt x="176" y="12100"/>
                  <a:pt x="0" y="11592"/>
                  <a:pt x="0" y="10990"/>
                </a:cubicBezTo>
                <a:lnTo>
                  <a:pt x="0" y="7774"/>
                </a:lnTo>
                <a:cubicBezTo>
                  <a:pt x="0" y="7184"/>
                  <a:pt x="176" y="6676"/>
                  <a:pt x="526" y="6245"/>
                </a:cubicBezTo>
                <a:cubicBezTo>
                  <a:pt x="878" y="5819"/>
                  <a:pt x="1304" y="5605"/>
                  <a:pt x="1804" y="5605"/>
                </a:cubicBezTo>
                <a:lnTo>
                  <a:pt x="7652" y="5605"/>
                </a:lnTo>
                <a:cubicBezTo>
                  <a:pt x="8551" y="5605"/>
                  <a:pt x="9508" y="5449"/>
                  <a:pt x="10524" y="5135"/>
                </a:cubicBezTo>
                <a:cubicBezTo>
                  <a:pt x="11540" y="4821"/>
                  <a:pt x="12536" y="4399"/>
                  <a:pt x="13511" y="3873"/>
                </a:cubicBezTo>
                <a:cubicBezTo>
                  <a:pt x="14488" y="3342"/>
                  <a:pt x="15408" y="2744"/>
                  <a:pt x="16272" y="2071"/>
                </a:cubicBezTo>
                <a:cubicBezTo>
                  <a:pt x="17134" y="1405"/>
                  <a:pt x="17864" y="713"/>
                  <a:pt x="18459" y="0"/>
                </a:cubicBezTo>
                <a:cubicBezTo>
                  <a:pt x="18951" y="0"/>
                  <a:pt x="19374" y="214"/>
                  <a:pt x="19729" y="633"/>
                </a:cubicBezTo>
                <a:cubicBezTo>
                  <a:pt x="20087" y="1056"/>
                  <a:pt x="20263" y="1567"/>
                  <a:pt x="20263" y="2165"/>
                </a:cubicBezTo>
                <a:lnTo>
                  <a:pt x="20263" y="7334"/>
                </a:lnTo>
                <a:cubicBezTo>
                  <a:pt x="20647" y="7445"/>
                  <a:pt x="20963" y="7692"/>
                  <a:pt x="21218" y="8070"/>
                </a:cubicBezTo>
                <a:cubicBezTo>
                  <a:pt x="21472" y="8454"/>
                  <a:pt x="21599" y="8895"/>
                  <a:pt x="21599" y="9391"/>
                </a:cubicBezTo>
                <a:moveTo>
                  <a:pt x="18459" y="2855"/>
                </a:moveTo>
                <a:cubicBezTo>
                  <a:pt x="17864" y="3407"/>
                  <a:pt x="17215" y="3941"/>
                  <a:pt x="16512" y="4451"/>
                </a:cubicBezTo>
                <a:cubicBezTo>
                  <a:pt x="15810" y="4962"/>
                  <a:pt x="15065" y="5423"/>
                  <a:pt x="14280" y="5834"/>
                </a:cubicBezTo>
                <a:cubicBezTo>
                  <a:pt x="13494" y="6245"/>
                  <a:pt x="12693" y="6609"/>
                  <a:pt x="11878" y="6923"/>
                </a:cubicBezTo>
                <a:cubicBezTo>
                  <a:pt x="11060" y="7237"/>
                  <a:pt x="10255" y="7462"/>
                  <a:pt x="9457" y="7603"/>
                </a:cubicBezTo>
                <a:lnTo>
                  <a:pt x="9457" y="11172"/>
                </a:lnTo>
                <a:cubicBezTo>
                  <a:pt x="10255" y="11325"/>
                  <a:pt x="11060" y="11554"/>
                  <a:pt x="11878" y="11862"/>
                </a:cubicBezTo>
                <a:cubicBezTo>
                  <a:pt x="12693" y="12170"/>
                  <a:pt x="13494" y="12537"/>
                  <a:pt x="14280" y="12956"/>
                </a:cubicBezTo>
                <a:cubicBezTo>
                  <a:pt x="15065" y="13379"/>
                  <a:pt x="15812" y="13843"/>
                  <a:pt x="16524" y="14347"/>
                </a:cubicBezTo>
                <a:cubicBezTo>
                  <a:pt x="17234" y="14855"/>
                  <a:pt x="17881" y="15380"/>
                  <a:pt x="18459" y="15920"/>
                </a:cubicBezTo>
                <a:lnTo>
                  <a:pt x="18459" y="285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lIns="50789" tIns="50789" rIns="50789" bIns="50789" anchor="ctr"/>
          <a:lstStyle/>
          <a:p>
            <a:pPr defTabSz="457098">
              <a:defRPr/>
            </a:pPr>
            <a:endParaRPr lang="es-ES" sz="3600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55" name="Freeform 54"/>
          <p:cNvSpPr>
            <a:spLocks noChangeAspect="1" noChangeArrowheads="1"/>
          </p:cNvSpPr>
          <p:nvPr/>
        </p:nvSpPr>
        <p:spPr bwMode="auto">
          <a:xfrm>
            <a:off x="5606260" y="2487509"/>
            <a:ext cx="325672" cy="389781"/>
          </a:xfrm>
          <a:custGeom>
            <a:avLst/>
            <a:gdLst>
              <a:gd name="connsiteX0" fmla="*/ 206367 w 449768"/>
              <a:gd name="connsiteY0" fmla="*/ 423375 h 538305"/>
              <a:gd name="connsiteX1" fmla="*/ 208536 w 449768"/>
              <a:gd name="connsiteY1" fmla="*/ 434347 h 538305"/>
              <a:gd name="connsiteX2" fmla="*/ 136133 w 449768"/>
              <a:gd name="connsiteY2" fmla="*/ 527584 h 538305"/>
              <a:gd name="connsiteX3" fmla="*/ 120760 w 449768"/>
              <a:gd name="connsiteY3" fmla="*/ 517169 h 538305"/>
              <a:gd name="connsiteX4" fmla="*/ 192667 w 449768"/>
              <a:gd name="connsiteY4" fmla="*/ 423933 h 538305"/>
              <a:gd name="connsiteX5" fmla="*/ 206367 w 449768"/>
              <a:gd name="connsiteY5" fmla="*/ 423375 h 538305"/>
              <a:gd name="connsiteX6" fmla="*/ 158371 w 449768"/>
              <a:gd name="connsiteY6" fmla="*/ 386315 h 538305"/>
              <a:gd name="connsiteX7" fmla="*/ 160292 w 449768"/>
              <a:gd name="connsiteY7" fmla="*/ 397002 h 538305"/>
              <a:gd name="connsiteX8" fmla="*/ 51725 w 449768"/>
              <a:gd name="connsiteY8" fmla="*/ 536376 h 538305"/>
              <a:gd name="connsiteX9" fmla="*/ 41315 w 449768"/>
              <a:gd name="connsiteY9" fmla="*/ 525997 h 538305"/>
              <a:gd name="connsiteX10" fmla="*/ 144924 w 449768"/>
              <a:gd name="connsiteY10" fmla="*/ 387118 h 538305"/>
              <a:gd name="connsiteX11" fmla="*/ 158371 w 449768"/>
              <a:gd name="connsiteY11" fmla="*/ 386315 h 538305"/>
              <a:gd name="connsiteX12" fmla="*/ 112005 w 449768"/>
              <a:gd name="connsiteY12" fmla="*/ 349971 h 538305"/>
              <a:gd name="connsiteX13" fmla="*/ 113740 w 449768"/>
              <a:gd name="connsiteY13" fmla="*/ 362927 h 538305"/>
              <a:gd name="connsiteX14" fmla="*/ 41338 w 449768"/>
              <a:gd name="connsiteY14" fmla="*/ 455221 h 538305"/>
              <a:gd name="connsiteX15" fmla="*/ 25965 w 449768"/>
              <a:gd name="connsiteY15" fmla="*/ 444857 h 538305"/>
              <a:gd name="connsiteX16" fmla="*/ 98367 w 449768"/>
              <a:gd name="connsiteY16" fmla="*/ 352562 h 538305"/>
              <a:gd name="connsiteX17" fmla="*/ 112005 w 449768"/>
              <a:gd name="connsiteY17" fmla="*/ 349971 h 538305"/>
              <a:gd name="connsiteX18" fmla="*/ 287508 w 449768"/>
              <a:gd name="connsiteY18" fmla="*/ 153269 h 538305"/>
              <a:gd name="connsiteX19" fmla="*/ 261020 w 449768"/>
              <a:gd name="connsiteY19" fmla="*/ 165441 h 538305"/>
              <a:gd name="connsiteX20" fmla="*/ 255548 w 449768"/>
              <a:gd name="connsiteY20" fmla="*/ 175874 h 538305"/>
              <a:gd name="connsiteX21" fmla="*/ 276441 w 449768"/>
              <a:gd name="connsiteY21" fmla="*/ 232511 h 538305"/>
              <a:gd name="connsiteX22" fmla="*/ 328174 w 449768"/>
              <a:gd name="connsiteY22" fmla="*/ 227543 h 538305"/>
              <a:gd name="connsiteX23" fmla="*/ 333645 w 449768"/>
              <a:gd name="connsiteY23" fmla="*/ 217110 h 538305"/>
              <a:gd name="connsiteX24" fmla="*/ 317727 w 449768"/>
              <a:gd name="connsiteY24" fmla="*/ 160472 h 538305"/>
              <a:gd name="connsiteX25" fmla="*/ 287508 w 449768"/>
              <a:gd name="connsiteY25" fmla="*/ 153269 h 538305"/>
              <a:gd name="connsiteX26" fmla="*/ 437111 w 449768"/>
              <a:gd name="connsiteY26" fmla="*/ 0 h 538305"/>
              <a:gd name="connsiteX27" fmla="*/ 442086 w 449768"/>
              <a:gd name="connsiteY27" fmla="*/ 0 h 538305"/>
              <a:gd name="connsiteX28" fmla="*/ 447557 w 449768"/>
              <a:gd name="connsiteY28" fmla="*/ 4968 h 538305"/>
              <a:gd name="connsiteX29" fmla="*/ 447557 w 449768"/>
              <a:gd name="connsiteY29" fmla="*/ 9937 h 538305"/>
              <a:gd name="connsiteX30" fmla="*/ 447557 w 449768"/>
              <a:gd name="connsiteY30" fmla="*/ 20370 h 538305"/>
              <a:gd name="connsiteX31" fmla="*/ 447557 w 449768"/>
              <a:gd name="connsiteY31" fmla="*/ 46204 h 538305"/>
              <a:gd name="connsiteX32" fmla="*/ 442086 w 449768"/>
              <a:gd name="connsiteY32" fmla="*/ 103338 h 538305"/>
              <a:gd name="connsiteX33" fmla="*/ 442086 w 449768"/>
              <a:gd name="connsiteY33" fmla="*/ 113771 h 538305"/>
              <a:gd name="connsiteX34" fmla="*/ 437111 w 449768"/>
              <a:gd name="connsiteY34" fmla="*/ 134141 h 538305"/>
              <a:gd name="connsiteX35" fmla="*/ 421194 w 449768"/>
              <a:gd name="connsiteY35" fmla="*/ 175874 h 538305"/>
              <a:gd name="connsiteX36" fmla="*/ 354040 w 449768"/>
              <a:gd name="connsiteY36" fmla="*/ 289645 h 538305"/>
              <a:gd name="connsiteX37" fmla="*/ 344091 w 449768"/>
              <a:gd name="connsiteY37" fmla="*/ 325913 h 538305"/>
              <a:gd name="connsiteX38" fmla="*/ 276441 w 449768"/>
              <a:gd name="connsiteY38" fmla="*/ 506754 h 538305"/>
              <a:gd name="connsiteX39" fmla="*/ 261020 w 449768"/>
              <a:gd name="connsiteY39" fmla="*/ 496321 h 538305"/>
              <a:gd name="connsiteX40" fmla="*/ 17278 w 449768"/>
              <a:gd name="connsiteY40" fmla="*/ 310511 h 538305"/>
              <a:gd name="connsiteX41" fmla="*/ 1858 w 449768"/>
              <a:gd name="connsiteY41" fmla="*/ 289645 h 538305"/>
              <a:gd name="connsiteX42" fmla="*/ 162528 w 449768"/>
              <a:gd name="connsiteY42" fmla="*/ 186307 h 538305"/>
              <a:gd name="connsiteX43" fmla="*/ 193369 w 449768"/>
              <a:gd name="connsiteY43" fmla="*/ 165441 h 538305"/>
              <a:gd name="connsiteX44" fmla="*/ 312753 w 449768"/>
              <a:gd name="connsiteY44" fmla="*/ 51669 h 538305"/>
              <a:gd name="connsiteX45" fmla="*/ 400799 w 449768"/>
              <a:gd name="connsiteY45" fmla="*/ 9937 h 538305"/>
              <a:gd name="connsiteX46" fmla="*/ 426665 w 449768"/>
              <a:gd name="connsiteY46" fmla="*/ 4968 h 538305"/>
              <a:gd name="connsiteX47" fmla="*/ 437111 w 449768"/>
              <a:gd name="connsiteY47" fmla="*/ 0 h 5383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</a:cxnLst>
            <a:rect l="l" t="t" r="r" b="b"/>
            <a:pathLst>
              <a:path w="449768" h="538305">
                <a:moveTo>
                  <a:pt x="206367" y="423375"/>
                </a:moveTo>
                <a:cubicBezTo>
                  <a:pt x="209652" y="425297"/>
                  <a:pt x="211016" y="429140"/>
                  <a:pt x="208536" y="434347"/>
                </a:cubicBezTo>
                <a:cubicBezTo>
                  <a:pt x="198122" y="460136"/>
                  <a:pt x="172335" y="506754"/>
                  <a:pt x="136133" y="527584"/>
                </a:cubicBezTo>
                <a:cubicBezTo>
                  <a:pt x="125719" y="532543"/>
                  <a:pt x="115305" y="527584"/>
                  <a:pt x="120760" y="517169"/>
                </a:cubicBezTo>
                <a:cubicBezTo>
                  <a:pt x="130678" y="491380"/>
                  <a:pt x="151507" y="450217"/>
                  <a:pt x="192667" y="423933"/>
                </a:cubicBezTo>
                <a:cubicBezTo>
                  <a:pt x="197874" y="421453"/>
                  <a:pt x="203081" y="421453"/>
                  <a:pt x="206367" y="423375"/>
                </a:cubicBezTo>
                <a:close/>
                <a:moveTo>
                  <a:pt x="158371" y="386315"/>
                </a:moveTo>
                <a:cubicBezTo>
                  <a:pt x="161532" y="388230"/>
                  <a:pt x="162771" y="392060"/>
                  <a:pt x="160292" y="397002"/>
                </a:cubicBezTo>
                <a:cubicBezTo>
                  <a:pt x="144924" y="433081"/>
                  <a:pt x="113693" y="500297"/>
                  <a:pt x="51725" y="536376"/>
                </a:cubicBezTo>
                <a:cubicBezTo>
                  <a:pt x="41315" y="541318"/>
                  <a:pt x="36357" y="536376"/>
                  <a:pt x="41315" y="525997"/>
                </a:cubicBezTo>
                <a:cubicBezTo>
                  <a:pt x="51725" y="489918"/>
                  <a:pt x="82957" y="422702"/>
                  <a:pt x="144924" y="387118"/>
                </a:cubicBezTo>
                <a:cubicBezTo>
                  <a:pt x="150130" y="384399"/>
                  <a:pt x="155211" y="384399"/>
                  <a:pt x="158371" y="386315"/>
                </a:cubicBezTo>
                <a:close/>
                <a:moveTo>
                  <a:pt x="112005" y="349971"/>
                </a:moveTo>
                <a:cubicBezTo>
                  <a:pt x="115228" y="352562"/>
                  <a:pt x="116468" y="357744"/>
                  <a:pt x="113740" y="362927"/>
                </a:cubicBezTo>
                <a:cubicBezTo>
                  <a:pt x="103326" y="388591"/>
                  <a:pt x="77539" y="429556"/>
                  <a:pt x="41338" y="455221"/>
                </a:cubicBezTo>
                <a:cubicBezTo>
                  <a:pt x="25965" y="460157"/>
                  <a:pt x="21006" y="455221"/>
                  <a:pt x="25965" y="444857"/>
                </a:cubicBezTo>
                <a:cubicBezTo>
                  <a:pt x="36379" y="419192"/>
                  <a:pt x="57207" y="378227"/>
                  <a:pt x="98367" y="352562"/>
                </a:cubicBezTo>
                <a:cubicBezTo>
                  <a:pt x="103574" y="347380"/>
                  <a:pt x="108781" y="347380"/>
                  <a:pt x="112005" y="349971"/>
                </a:cubicBezTo>
                <a:close/>
                <a:moveTo>
                  <a:pt x="287508" y="153269"/>
                </a:moveTo>
                <a:cubicBezTo>
                  <a:pt x="277809" y="153890"/>
                  <a:pt x="268730" y="157740"/>
                  <a:pt x="261020" y="165441"/>
                </a:cubicBezTo>
                <a:cubicBezTo>
                  <a:pt x="261020" y="170409"/>
                  <a:pt x="261020" y="170409"/>
                  <a:pt x="255548" y="175874"/>
                </a:cubicBezTo>
                <a:cubicBezTo>
                  <a:pt x="245600" y="196243"/>
                  <a:pt x="250574" y="222575"/>
                  <a:pt x="276441" y="232511"/>
                </a:cubicBezTo>
                <a:cubicBezTo>
                  <a:pt x="291861" y="242944"/>
                  <a:pt x="317727" y="242944"/>
                  <a:pt x="328174" y="227543"/>
                </a:cubicBezTo>
                <a:cubicBezTo>
                  <a:pt x="333645" y="222575"/>
                  <a:pt x="333645" y="222575"/>
                  <a:pt x="333645" y="217110"/>
                </a:cubicBezTo>
                <a:cubicBezTo>
                  <a:pt x="349066" y="196243"/>
                  <a:pt x="338620" y="170409"/>
                  <a:pt x="317727" y="160472"/>
                </a:cubicBezTo>
                <a:cubicBezTo>
                  <a:pt x="307530" y="155256"/>
                  <a:pt x="297208" y="152648"/>
                  <a:pt x="287508" y="153269"/>
                </a:cubicBezTo>
                <a:close/>
                <a:moveTo>
                  <a:pt x="437111" y="0"/>
                </a:moveTo>
                <a:lnTo>
                  <a:pt x="442086" y="0"/>
                </a:lnTo>
                <a:cubicBezTo>
                  <a:pt x="447557" y="0"/>
                  <a:pt x="452532" y="0"/>
                  <a:pt x="447557" y="4968"/>
                </a:cubicBezTo>
                <a:lnTo>
                  <a:pt x="447557" y="9937"/>
                </a:lnTo>
                <a:cubicBezTo>
                  <a:pt x="452532" y="15402"/>
                  <a:pt x="447557" y="15402"/>
                  <a:pt x="447557" y="20370"/>
                </a:cubicBezTo>
                <a:cubicBezTo>
                  <a:pt x="447557" y="25835"/>
                  <a:pt x="447557" y="36268"/>
                  <a:pt x="447557" y="46204"/>
                </a:cubicBezTo>
                <a:cubicBezTo>
                  <a:pt x="447557" y="62102"/>
                  <a:pt x="447557" y="82472"/>
                  <a:pt x="442086" y="103338"/>
                </a:cubicBezTo>
                <a:cubicBezTo>
                  <a:pt x="442086" y="108306"/>
                  <a:pt x="442086" y="108306"/>
                  <a:pt x="442086" y="113771"/>
                </a:cubicBezTo>
                <a:cubicBezTo>
                  <a:pt x="437111" y="124205"/>
                  <a:pt x="437111" y="129173"/>
                  <a:pt x="437111" y="134141"/>
                </a:cubicBezTo>
                <a:cubicBezTo>
                  <a:pt x="431640" y="150039"/>
                  <a:pt x="426665" y="165441"/>
                  <a:pt x="421194" y="175874"/>
                </a:cubicBezTo>
                <a:cubicBezTo>
                  <a:pt x="406271" y="212141"/>
                  <a:pt x="385378" y="248409"/>
                  <a:pt x="354040" y="289645"/>
                </a:cubicBezTo>
                <a:cubicBezTo>
                  <a:pt x="349066" y="294613"/>
                  <a:pt x="344091" y="315479"/>
                  <a:pt x="344091" y="325913"/>
                </a:cubicBezTo>
                <a:cubicBezTo>
                  <a:pt x="354040" y="367148"/>
                  <a:pt x="359512" y="460053"/>
                  <a:pt x="276441" y="506754"/>
                </a:cubicBezTo>
                <a:cubicBezTo>
                  <a:pt x="265994" y="517187"/>
                  <a:pt x="255548" y="512219"/>
                  <a:pt x="261020" y="496321"/>
                </a:cubicBezTo>
                <a:cubicBezTo>
                  <a:pt x="261020" y="439684"/>
                  <a:pt x="240128" y="305046"/>
                  <a:pt x="17278" y="310511"/>
                </a:cubicBezTo>
                <a:cubicBezTo>
                  <a:pt x="1858" y="310511"/>
                  <a:pt x="-3117" y="300078"/>
                  <a:pt x="1858" y="289645"/>
                </a:cubicBezTo>
                <a:cubicBezTo>
                  <a:pt x="17278" y="253377"/>
                  <a:pt x="59062" y="180842"/>
                  <a:pt x="162528" y="186307"/>
                </a:cubicBezTo>
                <a:cubicBezTo>
                  <a:pt x="172975" y="186307"/>
                  <a:pt x="188395" y="175874"/>
                  <a:pt x="193369" y="165441"/>
                </a:cubicBezTo>
                <a:cubicBezTo>
                  <a:pt x="214261" y="139606"/>
                  <a:pt x="250574" y="87937"/>
                  <a:pt x="312753" y="51669"/>
                </a:cubicBezTo>
                <a:cubicBezTo>
                  <a:pt x="349066" y="25835"/>
                  <a:pt x="379907" y="15402"/>
                  <a:pt x="400799" y="9937"/>
                </a:cubicBezTo>
                <a:cubicBezTo>
                  <a:pt x="416219" y="9937"/>
                  <a:pt x="426665" y="9937"/>
                  <a:pt x="426665" y="4968"/>
                </a:cubicBezTo>
                <a:cubicBezTo>
                  <a:pt x="431640" y="4968"/>
                  <a:pt x="431640" y="0"/>
                  <a:pt x="43711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 anchor="ctr">
            <a:noAutofit/>
          </a:bodyPr>
          <a:lstStyle/>
          <a:p>
            <a:pPr>
              <a:defRPr/>
            </a:pPr>
            <a:endParaRPr lang="en-US" sz="2400" dirty="0">
              <a:ea typeface="SimSun" charset="0"/>
            </a:endParaRPr>
          </a:p>
        </p:txBody>
      </p:sp>
      <p:sp>
        <p:nvSpPr>
          <p:cNvPr id="56" name="Freeform 328"/>
          <p:cNvSpPr>
            <a:spLocks noChangeAspect="1" noChangeArrowheads="1"/>
          </p:cNvSpPr>
          <p:nvPr/>
        </p:nvSpPr>
        <p:spPr bwMode="auto">
          <a:xfrm>
            <a:off x="4896713" y="4721909"/>
            <a:ext cx="447187" cy="249481"/>
          </a:xfrm>
          <a:custGeom>
            <a:avLst/>
            <a:gdLst>
              <a:gd name="T0" fmla="*/ 585 w 1564"/>
              <a:gd name="T1" fmla="*/ 610 h 871"/>
              <a:gd name="T2" fmla="*/ 451 w 1564"/>
              <a:gd name="T3" fmla="*/ 744 h 871"/>
              <a:gd name="T4" fmla="*/ 585 w 1564"/>
              <a:gd name="T5" fmla="*/ 870 h 871"/>
              <a:gd name="T6" fmla="*/ 710 w 1564"/>
              <a:gd name="T7" fmla="*/ 744 h 871"/>
              <a:gd name="T8" fmla="*/ 585 w 1564"/>
              <a:gd name="T9" fmla="*/ 610 h 871"/>
              <a:gd name="T10" fmla="*/ 585 w 1564"/>
              <a:gd name="T11" fmla="*/ 811 h 871"/>
              <a:gd name="T12" fmla="*/ 518 w 1564"/>
              <a:gd name="T13" fmla="*/ 744 h 871"/>
              <a:gd name="T14" fmla="*/ 585 w 1564"/>
              <a:gd name="T15" fmla="*/ 677 h 871"/>
              <a:gd name="T16" fmla="*/ 643 w 1564"/>
              <a:gd name="T17" fmla="*/ 744 h 871"/>
              <a:gd name="T18" fmla="*/ 585 w 1564"/>
              <a:gd name="T19" fmla="*/ 811 h 871"/>
              <a:gd name="T20" fmla="*/ 1563 w 1564"/>
              <a:gd name="T21" fmla="*/ 519 h 871"/>
              <a:gd name="T22" fmla="*/ 1563 w 1564"/>
              <a:gd name="T23" fmla="*/ 652 h 871"/>
              <a:gd name="T24" fmla="*/ 1505 w 1564"/>
              <a:gd name="T25" fmla="*/ 719 h 871"/>
              <a:gd name="T26" fmla="*/ 1429 w 1564"/>
              <a:gd name="T27" fmla="*/ 719 h 871"/>
              <a:gd name="T28" fmla="*/ 1262 w 1564"/>
              <a:gd name="T29" fmla="*/ 569 h 871"/>
              <a:gd name="T30" fmla="*/ 1095 w 1564"/>
              <a:gd name="T31" fmla="*/ 719 h 871"/>
              <a:gd name="T32" fmla="*/ 752 w 1564"/>
              <a:gd name="T33" fmla="*/ 719 h 871"/>
              <a:gd name="T34" fmla="*/ 585 w 1564"/>
              <a:gd name="T35" fmla="*/ 569 h 871"/>
              <a:gd name="T36" fmla="*/ 409 w 1564"/>
              <a:gd name="T37" fmla="*/ 719 h 871"/>
              <a:gd name="T38" fmla="*/ 326 w 1564"/>
              <a:gd name="T39" fmla="*/ 719 h 871"/>
              <a:gd name="T40" fmla="*/ 267 w 1564"/>
              <a:gd name="T41" fmla="*/ 652 h 871"/>
              <a:gd name="T42" fmla="*/ 267 w 1564"/>
              <a:gd name="T43" fmla="*/ 519 h 871"/>
              <a:gd name="T44" fmla="*/ 1563 w 1564"/>
              <a:gd name="T45" fmla="*/ 519 h 871"/>
              <a:gd name="T46" fmla="*/ 1262 w 1564"/>
              <a:gd name="T47" fmla="*/ 610 h 871"/>
              <a:gd name="T48" fmla="*/ 1128 w 1564"/>
              <a:gd name="T49" fmla="*/ 744 h 871"/>
              <a:gd name="T50" fmla="*/ 1262 w 1564"/>
              <a:gd name="T51" fmla="*/ 870 h 871"/>
              <a:gd name="T52" fmla="*/ 1396 w 1564"/>
              <a:gd name="T53" fmla="*/ 744 h 871"/>
              <a:gd name="T54" fmla="*/ 1262 w 1564"/>
              <a:gd name="T55" fmla="*/ 610 h 871"/>
              <a:gd name="T56" fmla="*/ 1262 w 1564"/>
              <a:gd name="T57" fmla="*/ 811 h 871"/>
              <a:gd name="T58" fmla="*/ 1195 w 1564"/>
              <a:gd name="T59" fmla="*/ 744 h 871"/>
              <a:gd name="T60" fmla="*/ 1262 w 1564"/>
              <a:gd name="T61" fmla="*/ 677 h 871"/>
              <a:gd name="T62" fmla="*/ 1329 w 1564"/>
              <a:gd name="T63" fmla="*/ 744 h 871"/>
              <a:gd name="T64" fmla="*/ 1262 w 1564"/>
              <a:gd name="T65" fmla="*/ 811 h 871"/>
              <a:gd name="T66" fmla="*/ 1538 w 1564"/>
              <a:gd name="T67" fmla="*/ 376 h 871"/>
              <a:gd name="T68" fmla="*/ 1295 w 1564"/>
              <a:gd name="T69" fmla="*/ 134 h 871"/>
              <a:gd name="T70" fmla="*/ 1229 w 1564"/>
              <a:gd name="T71" fmla="*/ 109 h 871"/>
              <a:gd name="T72" fmla="*/ 1112 w 1564"/>
              <a:gd name="T73" fmla="*/ 109 h 871"/>
              <a:gd name="T74" fmla="*/ 1112 w 1564"/>
              <a:gd name="T75" fmla="*/ 59 h 871"/>
              <a:gd name="T76" fmla="*/ 1045 w 1564"/>
              <a:gd name="T77" fmla="*/ 0 h 871"/>
              <a:gd name="T78" fmla="*/ 326 w 1564"/>
              <a:gd name="T79" fmla="*/ 0 h 871"/>
              <a:gd name="T80" fmla="*/ 267 w 1564"/>
              <a:gd name="T81" fmla="*/ 59 h 871"/>
              <a:gd name="T82" fmla="*/ 267 w 1564"/>
              <a:gd name="T83" fmla="*/ 75 h 871"/>
              <a:gd name="T84" fmla="*/ 8 w 1564"/>
              <a:gd name="T85" fmla="*/ 101 h 871"/>
              <a:gd name="T86" fmla="*/ 459 w 1564"/>
              <a:gd name="T87" fmla="*/ 159 h 871"/>
              <a:gd name="T88" fmla="*/ 0 w 1564"/>
              <a:gd name="T89" fmla="*/ 209 h 871"/>
              <a:gd name="T90" fmla="*/ 459 w 1564"/>
              <a:gd name="T91" fmla="*/ 268 h 871"/>
              <a:gd name="T92" fmla="*/ 0 w 1564"/>
              <a:gd name="T93" fmla="*/ 309 h 871"/>
              <a:gd name="T94" fmla="*/ 267 w 1564"/>
              <a:gd name="T95" fmla="*/ 360 h 871"/>
              <a:gd name="T96" fmla="*/ 267 w 1564"/>
              <a:gd name="T97" fmla="*/ 485 h 871"/>
              <a:gd name="T98" fmla="*/ 1563 w 1564"/>
              <a:gd name="T99" fmla="*/ 485 h 871"/>
              <a:gd name="T100" fmla="*/ 1563 w 1564"/>
              <a:gd name="T101" fmla="*/ 435 h 871"/>
              <a:gd name="T102" fmla="*/ 1538 w 1564"/>
              <a:gd name="T103" fmla="*/ 376 h 871"/>
              <a:gd name="T104" fmla="*/ 1429 w 1564"/>
              <a:gd name="T105" fmla="*/ 385 h 871"/>
              <a:gd name="T106" fmla="*/ 1195 w 1564"/>
              <a:gd name="T107" fmla="*/ 385 h 871"/>
              <a:gd name="T108" fmla="*/ 1178 w 1564"/>
              <a:gd name="T109" fmla="*/ 376 h 871"/>
              <a:gd name="T110" fmla="*/ 1178 w 1564"/>
              <a:gd name="T111" fmla="*/ 193 h 871"/>
              <a:gd name="T112" fmla="*/ 1195 w 1564"/>
              <a:gd name="T113" fmla="*/ 184 h 871"/>
              <a:gd name="T114" fmla="*/ 1237 w 1564"/>
              <a:gd name="T115" fmla="*/ 184 h 871"/>
              <a:gd name="T116" fmla="*/ 1245 w 1564"/>
              <a:gd name="T117" fmla="*/ 184 h 871"/>
              <a:gd name="T118" fmla="*/ 1438 w 1564"/>
              <a:gd name="T119" fmla="*/ 368 h 871"/>
              <a:gd name="T120" fmla="*/ 1429 w 1564"/>
              <a:gd name="T121" fmla="*/ 385 h 871"/>
              <a:gd name="T122" fmla="*/ 1429 w 1564"/>
              <a:gd name="T123" fmla="*/ 385 h 871"/>
              <a:gd name="T124" fmla="*/ 1429 w 1564"/>
              <a:gd name="T125" fmla="*/ 385 h 8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564" h="871">
                <a:moveTo>
                  <a:pt x="585" y="610"/>
                </a:moveTo>
                <a:cubicBezTo>
                  <a:pt x="510" y="610"/>
                  <a:pt x="451" y="669"/>
                  <a:pt x="451" y="744"/>
                </a:cubicBezTo>
                <a:cubicBezTo>
                  <a:pt x="451" y="820"/>
                  <a:pt x="510" y="870"/>
                  <a:pt x="585" y="870"/>
                </a:cubicBezTo>
                <a:cubicBezTo>
                  <a:pt x="652" y="870"/>
                  <a:pt x="710" y="820"/>
                  <a:pt x="710" y="744"/>
                </a:cubicBezTo>
                <a:cubicBezTo>
                  <a:pt x="710" y="669"/>
                  <a:pt x="652" y="610"/>
                  <a:pt x="585" y="610"/>
                </a:cubicBezTo>
                <a:close/>
                <a:moveTo>
                  <a:pt x="585" y="811"/>
                </a:moveTo>
                <a:cubicBezTo>
                  <a:pt x="543" y="811"/>
                  <a:pt x="518" y="778"/>
                  <a:pt x="518" y="744"/>
                </a:cubicBezTo>
                <a:cubicBezTo>
                  <a:pt x="518" y="711"/>
                  <a:pt x="543" y="677"/>
                  <a:pt x="585" y="677"/>
                </a:cubicBezTo>
                <a:cubicBezTo>
                  <a:pt x="618" y="677"/>
                  <a:pt x="643" y="711"/>
                  <a:pt x="643" y="744"/>
                </a:cubicBezTo>
                <a:cubicBezTo>
                  <a:pt x="643" y="778"/>
                  <a:pt x="618" y="811"/>
                  <a:pt x="585" y="811"/>
                </a:cubicBezTo>
                <a:close/>
                <a:moveTo>
                  <a:pt x="1563" y="519"/>
                </a:moveTo>
                <a:cubicBezTo>
                  <a:pt x="1563" y="652"/>
                  <a:pt x="1563" y="652"/>
                  <a:pt x="1563" y="652"/>
                </a:cubicBezTo>
                <a:cubicBezTo>
                  <a:pt x="1563" y="694"/>
                  <a:pt x="1538" y="719"/>
                  <a:pt x="1505" y="719"/>
                </a:cubicBezTo>
                <a:cubicBezTo>
                  <a:pt x="1429" y="719"/>
                  <a:pt x="1429" y="719"/>
                  <a:pt x="1429" y="719"/>
                </a:cubicBezTo>
                <a:cubicBezTo>
                  <a:pt x="1421" y="636"/>
                  <a:pt x="1346" y="569"/>
                  <a:pt x="1262" y="569"/>
                </a:cubicBezTo>
                <a:cubicBezTo>
                  <a:pt x="1178" y="569"/>
                  <a:pt x="1103" y="636"/>
                  <a:pt x="1095" y="719"/>
                </a:cubicBezTo>
                <a:cubicBezTo>
                  <a:pt x="752" y="719"/>
                  <a:pt x="752" y="719"/>
                  <a:pt x="752" y="719"/>
                </a:cubicBezTo>
                <a:cubicBezTo>
                  <a:pt x="735" y="636"/>
                  <a:pt x="669" y="569"/>
                  <a:pt x="585" y="569"/>
                </a:cubicBezTo>
                <a:cubicBezTo>
                  <a:pt x="493" y="569"/>
                  <a:pt x="426" y="636"/>
                  <a:pt x="409" y="719"/>
                </a:cubicBezTo>
                <a:cubicBezTo>
                  <a:pt x="326" y="719"/>
                  <a:pt x="326" y="719"/>
                  <a:pt x="326" y="719"/>
                </a:cubicBezTo>
                <a:cubicBezTo>
                  <a:pt x="292" y="719"/>
                  <a:pt x="267" y="694"/>
                  <a:pt x="267" y="652"/>
                </a:cubicBezTo>
                <a:cubicBezTo>
                  <a:pt x="267" y="519"/>
                  <a:pt x="267" y="519"/>
                  <a:pt x="267" y="519"/>
                </a:cubicBezTo>
                <a:lnTo>
                  <a:pt x="1563" y="519"/>
                </a:lnTo>
                <a:close/>
                <a:moveTo>
                  <a:pt x="1262" y="610"/>
                </a:moveTo>
                <a:cubicBezTo>
                  <a:pt x="1187" y="610"/>
                  <a:pt x="1128" y="669"/>
                  <a:pt x="1128" y="744"/>
                </a:cubicBezTo>
                <a:cubicBezTo>
                  <a:pt x="1128" y="820"/>
                  <a:pt x="1187" y="870"/>
                  <a:pt x="1262" y="870"/>
                </a:cubicBezTo>
                <a:cubicBezTo>
                  <a:pt x="1337" y="870"/>
                  <a:pt x="1396" y="820"/>
                  <a:pt x="1396" y="744"/>
                </a:cubicBezTo>
                <a:cubicBezTo>
                  <a:pt x="1396" y="669"/>
                  <a:pt x="1337" y="610"/>
                  <a:pt x="1262" y="610"/>
                </a:cubicBezTo>
                <a:close/>
                <a:moveTo>
                  <a:pt x="1262" y="811"/>
                </a:moveTo>
                <a:cubicBezTo>
                  <a:pt x="1229" y="811"/>
                  <a:pt x="1195" y="778"/>
                  <a:pt x="1195" y="744"/>
                </a:cubicBezTo>
                <a:cubicBezTo>
                  <a:pt x="1195" y="711"/>
                  <a:pt x="1229" y="677"/>
                  <a:pt x="1262" y="677"/>
                </a:cubicBezTo>
                <a:cubicBezTo>
                  <a:pt x="1295" y="677"/>
                  <a:pt x="1329" y="711"/>
                  <a:pt x="1329" y="744"/>
                </a:cubicBezTo>
                <a:cubicBezTo>
                  <a:pt x="1329" y="778"/>
                  <a:pt x="1295" y="811"/>
                  <a:pt x="1262" y="811"/>
                </a:cubicBezTo>
                <a:close/>
                <a:moveTo>
                  <a:pt x="1538" y="376"/>
                </a:moveTo>
                <a:cubicBezTo>
                  <a:pt x="1295" y="134"/>
                  <a:pt x="1295" y="134"/>
                  <a:pt x="1295" y="134"/>
                </a:cubicBezTo>
                <a:cubicBezTo>
                  <a:pt x="1279" y="117"/>
                  <a:pt x="1254" y="109"/>
                  <a:pt x="1229" y="109"/>
                </a:cubicBezTo>
                <a:cubicBezTo>
                  <a:pt x="1112" y="109"/>
                  <a:pt x="1112" y="109"/>
                  <a:pt x="1112" y="109"/>
                </a:cubicBezTo>
                <a:cubicBezTo>
                  <a:pt x="1112" y="59"/>
                  <a:pt x="1112" y="59"/>
                  <a:pt x="1112" y="59"/>
                </a:cubicBezTo>
                <a:cubicBezTo>
                  <a:pt x="1112" y="25"/>
                  <a:pt x="1078" y="0"/>
                  <a:pt x="1045" y="0"/>
                </a:cubicBezTo>
                <a:cubicBezTo>
                  <a:pt x="326" y="0"/>
                  <a:pt x="326" y="0"/>
                  <a:pt x="326" y="0"/>
                </a:cubicBezTo>
                <a:cubicBezTo>
                  <a:pt x="292" y="0"/>
                  <a:pt x="267" y="25"/>
                  <a:pt x="267" y="59"/>
                </a:cubicBezTo>
                <a:cubicBezTo>
                  <a:pt x="267" y="75"/>
                  <a:pt x="267" y="75"/>
                  <a:pt x="267" y="75"/>
                </a:cubicBezTo>
                <a:cubicBezTo>
                  <a:pt x="8" y="101"/>
                  <a:pt x="8" y="101"/>
                  <a:pt x="8" y="101"/>
                </a:cubicBezTo>
                <a:cubicBezTo>
                  <a:pt x="459" y="159"/>
                  <a:pt x="459" y="159"/>
                  <a:pt x="459" y="159"/>
                </a:cubicBezTo>
                <a:cubicBezTo>
                  <a:pt x="0" y="209"/>
                  <a:pt x="0" y="209"/>
                  <a:pt x="0" y="209"/>
                </a:cubicBezTo>
                <a:cubicBezTo>
                  <a:pt x="459" y="268"/>
                  <a:pt x="459" y="268"/>
                  <a:pt x="459" y="268"/>
                </a:cubicBezTo>
                <a:cubicBezTo>
                  <a:pt x="0" y="309"/>
                  <a:pt x="0" y="309"/>
                  <a:pt x="0" y="309"/>
                </a:cubicBezTo>
                <a:cubicBezTo>
                  <a:pt x="267" y="360"/>
                  <a:pt x="267" y="360"/>
                  <a:pt x="267" y="360"/>
                </a:cubicBezTo>
                <a:cubicBezTo>
                  <a:pt x="267" y="485"/>
                  <a:pt x="267" y="485"/>
                  <a:pt x="267" y="485"/>
                </a:cubicBezTo>
                <a:cubicBezTo>
                  <a:pt x="1563" y="485"/>
                  <a:pt x="1563" y="485"/>
                  <a:pt x="1563" y="485"/>
                </a:cubicBezTo>
                <a:cubicBezTo>
                  <a:pt x="1563" y="435"/>
                  <a:pt x="1563" y="435"/>
                  <a:pt x="1563" y="435"/>
                </a:cubicBezTo>
                <a:cubicBezTo>
                  <a:pt x="1563" y="410"/>
                  <a:pt x="1555" y="393"/>
                  <a:pt x="1538" y="376"/>
                </a:cubicBezTo>
                <a:close/>
                <a:moveTo>
                  <a:pt x="1429" y="385"/>
                </a:moveTo>
                <a:cubicBezTo>
                  <a:pt x="1195" y="385"/>
                  <a:pt x="1195" y="385"/>
                  <a:pt x="1195" y="385"/>
                </a:cubicBezTo>
                <a:cubicBezTo>
                  <a:pt x="1187" y="385"/>
                  <a:pt x="1178" y="376"/>
                  <a:pt x="1178" y="376"/>
                </a:cubicBezTo>
                <a:cubicBezTo>
                  <a:pt x="1178" y="193"/>
                  <a:pt x="1178" y="193"/>
                  <a:pt x="1178" y="193"/>
                </a:cubicBezTo>
                <a:cubicBezTo>
                  <a:pt x="1178" y="184"/>
                  <a:pt x="1187" y="184"/>
                  <a:pt x="1195" y="184"/>
                </a:cubicBezTo>
                <a:cubicBezTo>
                  <a:pt x="1237" y="184"/>
                  <a:pt x="1237" y="184"/>
                  <a:pt x="1237" y="184"/>
                </a:cubicBezTo>
                <a:lnTo>
                  <a:pt x="1245" y="184"/>
                </a:lnTo>
                <a:cubicBezTo>
                  <a:pt x="1438" y="368"/>
                  <a:pt x="1438" y="368"/>
                  <a:pt x="1438" y="368"/>
                </a:cubicBezTo>
                <a:cubicBezTo>
                  <a:pt x="1446" y="376"/>
                  <a:pt x="1438" y="385"/>
                  <a:pt x="1429" y="385"/>
                </a:cubicBezTo>
                <a:close/>
                <a:moveTo>
                  <a:pt x="1429" y="385"/>
                </a:moveTo>
                <a:lnTo>
                  <a:pt x="1429" y="38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wrap="none" lIns="243785" tIns="121892" rIns="243785" bIns="121892" anchor="ctr"/>
          <a:lstStyle/>
          <a:p>
            <a:pPr>
              <a:defRPr/>
            </a:pPr>
            <a:endParaRPr lang="en-US" sz="2400" dirty="0">
              <a:ea typeface="SimSun" charset="0"/>
            </a:endParaRPr>
          </a:p>
        </p:txBody>
      </p:sp>
      <p:sp>
        <p:nvSpPr>
          <p:cNvPr id="57" name="AutoShape 84"/>
          <p:cNvSpPr>
            <a:spLocks noChangeAspect="1"/>
          </p:cNvSpPr>
          <p:nvPr/>
        </p:nvSpPr>
        <p:spPr bwMode="auto">
          <a:xfrm>
            <a:off x="6118209" y="5099281"/>
            <a:ext cx="352039" cy="35354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792" y="0"/>
                </a:moveTo>
                <a:cubicBezTo>
                  <a:pt x="12101" y="0"/>
                  <a:pt x="13398" y="296"/>
                  <a:pt x="14685" y="897"/>
                </a:cubicBezTo>
                <a:cubicBezTo>
                  <a:pt x="15972" y="1496"/>
                  <a:pt x="17128" y="2309"/>
                  <a:pt x="18152" y="3337"/>
                </a:cubicBezTo>
                <a:cubicBezTo>
                  <a:pt x="19173" y="4365"/>
                  <a:pt x="20002" y="5565"/>
                  <a:pt x="20642" y="6941"/>
                </a:cubicBezTo>
                <a:cubicBezTo>
                  <a:pt x="21277" y="8313"/>
                  <a:pt x="21599" y="9784"/>
                  <a:pt x="21599" y="11354"/>
                </a:cubicBezTo>
                <a:cubicBezTo>
                  <a:pt x="21599" y="12995"/>
                  <a:pt x="21305" y="14571"/>
                  <a:pt x="20722" y="16085"/>
                </a:cubicBezTo>
                <a:lnTo>
                  <a:pt x="20416" y="16895"/>
                </a:lnTo>
                <a:lnTo>
                  <a:pt x="18455" y="17245"/>
                </a:lnTo>
                <a:cubicBezTo>
                  <a:pt x="18253" y="18183"/>
                  <a:pt x="17836" y="18965"/>
                  <a:pt x="17210" y="19589"/>
                </a:cubicBezTo>
                <a:cubicBezTo>
                  <a:pt x="16584" y="20207"/>
                  <a:pt x="15843" y="20521"/>
                  <a:pt x="14996" y="20521"/>
                </a:cubicBezTo>
                <a:lnTo>
                  <a:pt x="14996" y="21074"/>
                </a:lnTo>
                <a:cubicBezTo>
                  <a:pt x="14996" y="21218"/>
                  <a:pt x="14953" y="21343"/>
                  <a:pt x="14862" y="21447"/>
                </a:cubicBezTo>
                <a:cubicBezTo>
                  <a:pt x="14770" y="21549"/>
                  <a:pt x="14664" y="21599"/>
                  <a:pt x="14534" y="21599"/>
                </a:cubicBezTo>
                <a:lnTo>
                  <a:pt x="13633" y="21599"/>
                </a:lnTo>
                <a:cubicBezTo>
                  <a:pt x="13513" y="21599"/>
                  <a:pt x="13407" y="21549"/>
                  <a:pt x="13322" y="21447"/>
                </a:cubicBezTo>
                <a:cubicBezTo>
                  <a:pt x="13238" y="21343"/>
                  <a:pt x="13193" y="21218"/>
                  <a:pt x="13193" y="21074"/>
                </a:cubicBezTo>
                <a:lnTo>
                  <a:pt x="13193" y="11354"/>
                </a:lnTo>
                <a:cubicBezTo>
                  <a:pt x="13193" y="11210"/>
                  <a:pt x="13238" y="11081"/>
                  <a:pt x="13322" y="10970"/>
                </a:cubicBezTo>
                <a:cubicBezTo>
                  <a:pt x="13407" y="10857"/>
                  <a:pt x="13513" y="10798"/>
                  <a:pt x="13633" y="10798"/>
                </a:cubicBezTo>
                <a:lnTo>
                  <a:pt x="14534" y="10798"/>
                </a:lnTo>
                <a:cubicBezTo>
                  <a:pt x="14654" y="10798"/>
                  <a:pt x="14763" y="10857"/>
                  <a:pt x="14857" y="10970"/>
                </a:cubicBezTo>
                <a:cubicBezTo>
                  <a:pt x="14949" y="11081"/>
                  <a:pt x="14996" y="11210"/>
                  <a:pt x="14996" y="11354"/>
                </a:cubicBezTo>
                <a:lnTo>
                  <a:pt x="14996" y="11880"/>
                </a:lnTo>
                <a:cubicBezTo>
                  <a:pt x="15655" y="11880"/>
                  <a:pt x="16262" y="12077"/>
                  <a:pt x="16810" y="12476"/>
                </a:cubicBezTo>
                <a:cubicBezTo>
                  <a:pt x="17359" y="12874"/>
                  <a:pt x="17787" y="13396"/>
                  <a:pt x="18095" y="14046"/>
                </a:cubicBezTo>
                <a:lnTo>
                  <a:pt x="18533" y="13947"/>
                </a:lnTo>
                <a:cubicBezTo>
                  <a:pt x="18782" y="13136"/>
                  <a:pt x="18900" y="12272"/>
                  <a:pt x="18893" y="11354"/>
                </a:cubicBezTo>
                <a:cubicBezTo>
                  <a:pt x="18893" y="10228"/>
                  <a:pt x="18648" y="9177"/>
                  <a:pt x="18156" y="8194"/>
                </a:cubicBezTo>
                <a:cubicBezTo>
                  <a:pt x="17665" y="7220"/>
                  <a:pt x="17024" y="6362"/>
                  <a:pt x="16238" y="5622"/>
                </a:cubicBezTo>
                <a:cubicBezTo>
                  <a:pt x="15455" y="4882"/>
                  <a:pt x="14584" y="4300"/>
                  <a:pt x="13621" y="3877"/>
                </a:cubicBezTo>
                <a:cubicBezTo>
                  <a:pt x="12659" y="3456"/>
                  <a:pt x="11717" y="3241"/>
                  <a:pt x="10792" y="3241"/>
                </a:cubicBezTo>
                <a:cubicBezTo>
                  <a:pt x="9868" y="3241"/>
                  <a:pt x="8929" y="3456"/>
                  <a:pt x="7971" y="3877"/>
                </a:cubicBezTo>
                <a:cubicBezTo>
                  <a:pt x="7015" y="4300"/>
                  <a:pt x="6140" y="4879"/>
                  <a:pt x="5358" y="5608"/>
                </a:cubicBezTo>
                <a:cubicBezTo>
                  <a:pt x="4572" y="6336"/>
                  <a:pt x="3934" y="7198"/>
                  <a:pt x="3443" y="8183"/>
                </a:cubicBezTo>
                <a:cubicBezTo>
                  <a:pt x="2951" y="9171"/>
                  <a:pt x="2704" y="10219"/>
                  <a:pt x="2704" y="11329"/>
                </a:cubicBezTo>
                <a:cubicBezTo>
                  <a:pt x="2704" y="12267"/>
                  <a:pt x="2824" y="13136"/>
                  <a:pt x="3066" y="13947"/>
                </a:cubicBezTo>
                <a:lnTo>
                  <a:pt x="3504" y="14046"/>
                </a:lnTo>
                <a:cubicBezTo>
                  <a:pt x="3812" y="13396"/>
                  <a:pt x="4240" y="12874"/>
                  <a:pt x="4789" y="12476"/>
                </a:cubicBezTo>
                <a:cubicBezTo>
                  <a:pt x="5337" y="12077"/>
                  <a:pt x="5942" y="11880"/>
                  <a:pt x="6603" y="11880"/>
                </a:cubicBezTo>
                <a:lnTo>
                  <a:pt x="6603" y="11354"/>
                </a:lnTo>
                <a:cubicBezTo>
                  <a:pt x="6603" y="11210"/>
                  <a:pt x="6646" y="11081"/>
                  <a:pt x="6737" y="10970"/>
                </a:cubicBezTo>
                <a:cubicBezTo>
                  <a:pt x="6827" y="10857"/>
                  <a:pt x="6935" y="10798"/>
                  <a:pt x="7065" y="10798"/>
                </a:cubicBezTo>
                <a:lnTo>
                  <a:pt x="7966" y="10798"/>
                </a:lnTo>
                <a:cubicBezTo>
                  <a:pt x="8086" y="10798"/>
                  <a:pt x="8187" y="10857"/>
                  <a:pt x="8270" y="10970"/>
                </a:cubicBezTo>
                <a:cubicBezTo>
                  <a:pt x="8352" y="11081"/>
                  <a:pt x="8392" y="11210"/>
                  <a:pt x="8392" y="11354"/>
                </a:cubicBezTo>
                <a:lnTo>
                  <a:pt x="8392" y="21074"/>
                </a:lnTo>
                <a:cubicBezTo>
                  <a:pt x="8392" y="21218"/>
                  <a:pt x="8352" y="21343"/>
                  <a:pt x="8270" y="21447"/>
                </a:cubicBezTo>
                <a:cubicBezTo>
                  <a:pt x="8187" y="21549"/>
                  <a:pt x="8086" y="21599"/>
                  <a:pt x="7966" y="21599"/>
                </a:cubicBezTo>
                <a:lnTo>
                  <a:pt x="7065" y="21599"/>
                </a:lnTo>
                <a:cubicBezTo>
                  <a:pt x="6945" y="21599"/>
                  <a:pt x="6836" y="21549"/>
                  <a:pt x="6742" y="21447"/>
                </a:cubicBezTo>
                <a:cubicBezTo>
                  <a:pt x="6650" y="21343"/>
                  <a:pt x="6603" y="21218"/>
                  <a:pt x="6603" y="21074"/>
                </a:cubicBezTo>
                <a:lnTo>
                  <a:pt x="6603" y="20521"/>
                </a:lnTo>
                <a:cubicBezTo>
                  <a:pt x="6189" y="20521"/>
                  <a:pt x="5789" y="20436"/>
                  <a:pt x="5403" y="20270"/>
                </a:cubicBezTo>
                <a:cubicBezTo>
                  <a:pt x="5015" y="20103"/>
                  <a:pt x="4671" y="19877"/>
                  <a:pt x="4370" y="19589"/>
                </a:cubicBezTo>
                <a:cubicBezTo>
                  <a:pt x="4073" y="19298"/>
                  <a:pt x="3814" y="18956"/>
                  <a:pt x="3598" y="18558"/>
                </a:cubicBezTo>
                <a:cubicBezTo>
                  <a:pt x="3388" y="18163"/>
                  <a:pt x="3233" y="17725"/>
                  <a:pt x="3144" y="17245"/>
                </a:cubicBezTo>
                <a:lnTo>
                  <a:pt x="1172" y="16895"/>
                </a:lnTo>
                <a:lnTo>
                  <a:pt x="877" y="16085"/>
                </a:lnTo>
                <a:cubicBezTo>
                  <a:pt x="294" y="14571"/>
                  <a:pt x="0" y="12987"/>
                  <a:pt x="0" y="11326"/>
                </a:cubicBezTo>
                <a:cubicBezTo>
                  <a:pt x="0" y="9776"/>
                  <a:pt x="320" y="8310"/>
                  <a:pt x="957" y="6938"/>
                </a:cubicBezTo>
                <a:cubicBezTo>
                  <a:pt x="1595" y="5563"/>
                  <a:pt x="2426" y="4363"/>
                  <a:pt x="3447" y="3335"/>
                </a:cubicBezTo>
                <a:cubicBezTo>
                  <a:pt x="4469" y="2307"/>
                  <a:pt x="5622" y="1493"/>
                  <a:pt x="6909" y="895"/>
                </a:cubicBezTo>
                <a:cubicBezTo>
                  <a:pt x="8192" y="296"/>
                  <a:pt x="9486" y="0"/>
                  <a:pt x="10792" y="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lIns="101578" tIns="101578" rIns="101578" bIns="101578" anchor="ctr"/>
          <a:lstStyle/>
          <a:p>
            <a:pPr defTabSz="914013">
              <a:defRPr/>
            </a:pPr>
            <a:endParaRPr lang="es-ES" sz="6600" dirty="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58" name="Freeform 57"/>
          <p:cNvSpPr>
            <a:spLocks noChangeAspect="1" noChangeArrowheads="1"/>
          </p:cNvSpPr>
          <p:nvPr/>
        </p:nvSpPr>
        <p:spPr bwMode="auto">
          <a:xfrm>
            <a:off x="6891392" y="2904028"/>
            <a:ext cx="360100" cy="318455"/>
          </a:xfrm>
          <a:custGeom>
            <a:avLst/>
            <a:gdLst>
              <a:gd name="connsiteX0" fmla="*/ 358785 w 512434"/>
              <a:gd name="connsiteY0" fmla="*/ 409158 h 453171"/>
              <a:gd name="connsiteX1" fmla="*/ 345300 w 512434"/>
              <a:gd name="connsiteY1" fmla="*/ 425866 h 453171"/>
              <a:gd name="connsiteX2" fmla="*/ 358785 w 512434"/>
              <a:gd name="connsiteY2" fmla="*/ 439722 h 453171"/>
              <a:gd name="connsiteX3" fmla="*/ 372270 w 512434"/>
              <a:gd name="connsiteY3" fmla="*/ 425866 h 453171"/>
              <a:gd name="connsiteX4" fmla="*/ 358785 w 512434"/>
              <a:gd name="connsiteY4" fmla="*/ 409158 h 453171"/>
              <a:gd name="connsiteX5" fmla="*/ 151153 w 512434"/>
              <a:gd name="connsiteY5" fmla="*/ 300585 h 453171"/>
              <a:gd name="connsiteX6" fmla="*/ 195731 w 512434"/>
              <a:gd name="connsiteY6" fmla="*/ 300585 h 453171"/>
              <a:gd name="connsiteX7" fmla="*/ 195731 w 512434"/>
              <a:gd name="connsiteY7" fmla="*/ 345175 h 453171"/>
              <a:gd name="connsiteX8" fmla="*/ 151153 w 512434"/>
              <a:gd name="connsiteY8" fmla="*/ 345175 h 453171"/>
              <a:gd name="connsiteX9" fmla="*/ 71978 w 512434"/>
              <a:gd name="connsiteY9" fmla="*/ 300585 h 453171"/>
              <a:gd name="connsiteX10" fmla="*/ 120152 w 512434"/>
              <a:gd name="connsiteY10" fmla="*/ 300585 h 453171"/>
              <a:gd name="connsiteX11" fmla="*/ 120152 w 512434"/>
              <a:gd name="connsiteY11" fmla="*/ 345175 h 453171"/>
              <a:gd name="connsiteX12" fmla="*/ 71978 w 512434"/>
              <a:gd name="connsiteY12" fmla="*/ 345175 h 453171"/>
              <a:gd name="connsiteX13" fmla="*/ 481786 w 512434"/>
              <a:gd name="connsiteY13" fmla="*/ 286492 h 453171"/>
              <a:gd name="connsiteX14" fmla="*/ 468300 w 512434"/>
              <a:gd name="connsiteY14" fmla="*/ 299940 h 453171"/>
              <a:gd name="connsiteX15" fmla="*/ 481786 w 512434"/>
              <a:gd name="connsiteY15" fmla="*/ 313389 h 453171"/>
              <a:gd name="connsiteX16" fmla="*/ 498948 w 512434"/>
              <a:gd name="connsiteY16" fmla="*/ 299940 h 453171"/>
              <a:gd name="connsiteX17" fmla="*/ 481786 w 512434"/>
              <a:gd name="connsiteY17" fmla="*/ 286492 h 453171"/>
              <a:gd name="connsiteX18" fmla="*/ 235785 w 512434"/>
              <a:gd name="connsiteY18" fmla="*/ 286492 h 453171"/>
              <a:gd name="connsiteX19" fmla="*/ 222300 w 512434"/>
              <a:gd name="connsiteY19" fmla="*/ 299940 h 453171"/>
              <a:gd name="connsiteX20" fmla="*/ 235785 w 512434"/>
              <a:gd name="connsiteY20" fmla="*/ 313389 h 453171"/>
              <a:gd name="connsiteX21" fmla="*/ 249270 w 512434"/>
              <a:gd name="connsiteY21" fmla="*/ 299940 h 453171"/>
              <a:gd name="connsiteX22" fmla="*/ 235785 w 512434"/>
              <a:gd name="connsiteY22" fmla="*/ 286492 h 453171"/>
              <a:gd name="connsiteX23" fmla="*/ 151153 w 512434"/>
              <a:gd name="connsiteY23" fmla="*/ 228588 h 453171"/>
              <a:gd name="connsiteX24" fmla="*/ 195731 w 512434"/>
              <a:gd name="connsiteY24" fmla="*/ 228588 h 453171"/>
              <a:gd name="connsiteX25" fmla="*/ 195731 w 512434"/>
              <a:gd name="connsiteY25" fmla="*/ 273178 h 453171"/>
              <a:gd name="connsiteX26" fmla="*/ 151153 w 512434"/>
              <a:gd name="connsiteY26" fmla="*/ 273178 h 453171"/>
              <a:gd name="connsiteX27" fmla="*/ 71978 w 512434"/>
              <a:gd name="connsiteY27" fmla="*/ 228588 h 453171"/>
              <a:gd name="connsiteX28" fmla="*/ 120152 w 512434"/>
              <a:gd name="connsiteY28" fmla="*/ 228588 h 453171"/>
              <a:gd name="connsiteX29" fmla="*/ 120152 w 512434"/>
              <a:gd name="connsiteY29" fmla="*/ 273178 h 453171"/>
              <a:gd name="connsiteX30" fmla="*/ 71978 w 512434"/>
              <a:gd name="connsiteY30" fmla="*/ 273178 h 453171"/>
              <a:gd name="connsiteX31" fmla="*/ 427028 w 512434"/>
              <a:gd name="connsiteY31" fmla="*/ 221695 h 453171"/>
              <a:gd name="connsiteX32" fmla="*/ 372270 w 512434"/>
              <a:gd name="connsiteY32" fmla="*/ 275896 h 453171"/>
              <a:gd name="connsiteX33" fmla="*/ 358785 w 512434"/>
              <a:gd name="connsiteY33" fmla="*/ 272636 h 453171"/>
              <a:gd name="connsiteX34" fmla="*/ 341622 w 512434"/>
              <a:gd name="connsiteY34" fmla="*/ 279564 h 453171"/>
              <a:gd name="connsiteX35" fmla="*/ 283596 w 512434"/>
              <a:gd name="connsiteY35" fmla="*/ 238404 h 453171"/>
              <a:gd name="connsiteX36" fmla="*/ 266433 w 512434"/>
              <a:gd name="connsiteY36" fmla="*/ 238404 h 453171"/>
              <a:gd name="connsiteX37" fmla="*/ 270111 w 512434"/>
              <a:gd name="connsiteY37" fmla="*/ 255520 h 453171"/>
              <a:gd name="connsiteX38" fmla="*/ 331406 w 512434"/>
              <a:gd name="connsiteY38" fmla="*/ 303200 h 453171"/>
              <a:gd name="connsiteX39" fmla="*/ 358785 w 512434"/>
              <a:gd name="connsiteY39" fmla="*/ 327245 h 453171"/>
              <a:gd name="connsiteX40" fmla="*/ 386164 w 512434"/>
              <a:gd name="connsiteY40" fmla="*/ 299940 h 453171"/>
              <a:gd name="connsiteX41" fmla="*/ 386164 w 512434"/>
              <a:gd name="connsiteY41" fmla="*/ 296680 h 453171"/>
              <a:gd name="connsiteX42" fmla="*/ 444191 w 512434"/>
              <a:gd name="connsiteY42" fmla="*/ 238404 h 453171"/>
              <a:gd name="connsiteX43" fmla="*/ 444191 w 512434"/>
              <a:gd name="connsiteY43" fmla="*/ 221695 h 453171"/>
              <a:gd name="connsiteX44" fmla="*/ 427028 w 512434"/>
              <a:gd name="connsiteY44" fmla="*/ 221695 h 453171"/>
              <a:gd name="connsiteX45" fmla="*/ 358785 w 512434"/>
              <a:gd name="connsiteY45" fmla="*/ 163826 h 453171"/>
              <a:gd name="connsiteX46" fmla="*/ 345300 w 512434"/>
              <a:gd name="connsiteY46" fmla="*/ 177274 h 453171"/>
              <a:gd name="connsiteX47" fmla="*/ 358785 w 512434"/>
              <a:gd name="connsiteY47" fmla="*/ 190723 h 453171"/>
              <a:gd name="connsiteX48" fmla="*/ 372270 w 512434"/>
              <a:gd name="connsiteY48" fmla="*/ 177274 h 453171"/>
              <a:gd name="connsiteX49" fmla="*/ 358785 w 512434"/>
              <a:gd name="connsiteY49" fmla="*/ 163826 h 453171"/>
              <a:gd name="connsiteX50" fmla="*/ 151153 w 512434"/>
              <a:gd name="connsiteY50" fmla="*/ 156592 h 453171"/>
              <a:gd name="connsiteX51" fmla="*/ 195731 w 512434"/>
              <a:gd name="connsiteY51" fmla="*/ 156592 h 453171"/>
              <a:gd name="connsiteX52" fmla="*/ 195731 w 512434"/>
              <a:gd name="connsiteY52" fmla="*/ 201182 h 453171"/>
              <a:gd name="connsiteX53" fmla="*/ 151153 w 512434"/>
              <a:gd name="connsiteY53" fmla="*/ 201182 h 453171"/>
              <a:gd name="connsiteX54" fmla="*/ 37595 w 512434"/>
              <a:gd name="connsiteY54" fmla="*/ 102289 h 453171"/>
              <a:gd name="connsiteX55" fmla="*/ 37595 w 512434"/>
              <a:gd name="connsiteY55" fmla="*/ 374925 h 453171"/>
              <a:gd name="connsiteX56" fmla="*/ 228838 w 512434"/>
              <a:gd name="connsiteY56" fmla="*/ 374925 h 453171"/>
              <a:gd name="connsiteX57" fmla="*/ 208406 w 512434"/>
              <a:gd name="connsiteY57" fmla="*/ 299940 h 453171"/>
              <a:gd name="connsiteX58" fmla="*/ 246001 w 512434"/>
              <a:gd name="connsiteY58" fmla="*/ 201318 h 453171"/>
              <a:gd name="connsiteX59" fmla="*/ 225569 w 512434"/>
              <a:gd name="connsiteY59" fmla="*/ 201318 h 453171"/>
              <a:gd name="connsiteX60" fmla="*/ 225569 w 512434"/>
              <a:gd name="connsiteY60" fmla="*/ 156898 h 453171"/>
              <a:gd name="connsiteX61" fmla="*/ 270111 w 512434"/>
              <a:gd name="connsiteY61" fmla="*/ 156898 h 453171"/>
              <a:gd name="connsiteX62" fmla="*/ 270111 w 512434"/>
              <a:gd name="connsiteY62" fmla="*/ 177274 h 453171"/>
              <a:gd name="connsiteX63" fmla="*/ 358785 w 512434"/>
              <a:gd name="connsiteY63" fmla="*/ 149970 h 453171"/>
              <a:gd name="connsiteX64" fmla="*/ 382895 w 512434"/>
              <a:gd name="connsiteY64" fmla="*/ 149970 h 453171"/>
              <a:gd name="connsiteX65" fmla="*/ 382895 w 512434"/>
              <a:gd name="connsiteY65" fmla="*/ 102289 h 453171"/>
              <a:gd name="connsiteX66" fmla="*/ 37595 w 512434"/>
              <a:gd name="connsiteY66" fmla="*/ 102289 h 453171"/>
              <a:gd name="connsiteX67" fmla="*/ 136894 w 512434"/>
              <a:gd name="connsiteY67" fmla="*/ 30564 h 453171"/>
              <a:gd name="connsiteX68" fmla="*/ 136894 w 512434"/>
              <a:gd name="connsiteY68" fmla="*/ 68057 h 453171"/>
              <a:gd name="connsiteX69" fmla="*/ 283596 w 512434"/>
              <a:gd name="connsiteY69" fmla="*/ 68057 h 453171"/>
              <a:gd name="connsiteX70" fmla="*/ 283596 w 512434"/>
              <a:gd name="connsiteY70" fmla="*/ 30564 h 453171"/>
              <a:gd name="connsiteX71" fmla="*/ 136894 w 512434"/>
              <a:gd name="connsiteY71" fmla="*/ 30564 h 453171"/>
              <a:gd name="connsiteX72" fmla="*/ 30648 w 512434"/>
              <a:gd name="connsiteY72" fmla="*/ 0 h 453171"/>
              <a:gd name="connsiteX73" fmla="*/ 389433 w 512434"/>
              <a:gd name="connsiteY73" fmla="*/ 0 h 453171"/>
              <a:gd name="connsiteX74" fmla="*/ 420490 w 512434"/>
              <a:gd name="connsiteY74" fmla="*/ 30564 h 453171"/>
              <a:gd name="connsiteX75" fmla="*/ 420490 w 512434"/>
              <a:gd name="connsiteY75" fmla="*/ 163826 h 453171"/>
              <a:gd name="connsiteX76" fmla="*/ 512434 w 512434"/>
              <a:gd name="connsiteY76" fmla="*/ 299940 h 453171"/>
              <a:gd name="connsiteX77" fmla="*/ 358785 w 512434"/>
              <a:gd name="connsiteY77" fmla="*/ 453171 h 453171"/>
              <a:gd name="connsiteX78" fmla="*/ 263164 w 512434"/>
              <a:gd name="connsiteY78" fmla="*/ 419346 h 453171"/>
              <a:gd name="connsiteX79" fmla="*/ 30648 w 512434"/>
              <a:gd name="connsiteY79" fmla="*/ 419346 h 453171"/>
              <a:gd name="connsiteX80" fmla="*/ 0 w 512434"/>
              <a:gd name="connsiteY80" fmla="*/ 388374 h 453171"/>
              <a:gd name="connsiteX81" fmla="*/ 0 w 512434"/>
              <a:gd name="connsiteY81" fmla="*/ 30564 h 453171"/>
              <a:gd name="connsiteX82" fmla="*/ 30648 w 512434"/>
              <a:gd name="connsiteY82" fmla="*/ 0 h 4531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</a:cxnLst>
            <a:rect l="l" t="t" r="r" b="b"/>
            <a:pathLst>
              <a:path w="512434" h="453171">
                <a:moveTo>
                  <a:pt x="358785" y="409158"/>
                </a:moveTo>
                <a:cubicBezTo>
                  <a:pt x="351838" y="409158"/>
                  <a:pt x="345300" y="415678"/>
                  <a:pt x="345300" y="425866"/>
                </a:cubicBezTo>
                <a:cubicBezTo>
                  <a:pt x="345300" y="432794"/>
                  <a:pt x="351838" y="439722"/>
                  <a:pt x="358785" y="439722"/>
                </a:cubicBezTo>
                <a:cubicBezTo>
                  <a:pt x="365732" y="439722"/>
                  <a:pt x="372270" y="432794"/>
                  <a:pt x="372270" y="425866"/>
                </a:cubicBezTo>
                <a:cubicBezTo>
                  <a:pt x="372270" y="415678"/>
                  <a:pt x="365732" y="409158"/>
                  <a:pt x="358785" y="409158"/>
                </a:cubicBezTo>
                <a:close/>
                <a:moveTo>
                  <a:pt x="151153" y="300585"/>
                </a:moveTo>
                <a:lnTo>
                  <a:pt x="195731" y="300585"/>
                </a:lnTo>
                <a:lnTo>
                  <a:pt x="195731" y="345175"/>
                </a:lnTo>
                <a:lnTo>
                  <a:pt x="151153" y="345175"/>
                </a:lnTo>
                <a:close/>
                <a:moveTo>
                  <a:pt x="71978" y="300585"/>
                </a:moveTo>
                <a:lnTo>
                  <a:pt x="120152" y="300585"/>
                </a:lnTo>
                <a:lnTo>
                  <a:pt x="120152" y="345175"/>
                </a:lnTo>
                <a:lnTo>
                  <a:pt x="71978" y="345175"/>
                </a:lnTo>
                <a:close/>
                <a:moveTo>
                  <a:pt x="481786" y="286492"/>
                </a:moveTo>
                <a:cubicBezTo>
                  <a:pt x="474839" y="286492"/>
                  <a:pt x="468300" y="293012"/>
                  <a:pt x="468300" y="299940"/>
                </a:cubicBezTo>
                <a:cubicBezTo>
                  <a:pt x="468300" y="310128"/>
                  <a:pt x="474839" y="313389"/>
                  <a:pt x="481786" y="313389"/>
                </a:cubicBezTo>
                <a:cubicBezTo>
                  <a:pt x="492002" y="313389"/>
                  <a:pt x="498948" y="310128"/>
                  <a:pt x="498948" y="299940"/>
                </a:cubicBezTo>
                <a:cubicBezTo>
                  <a:pt x="498948" y="293012"/>
                  <a:pt x="492002" y="286492"/>
                  <a:pt x="481786" y="286492"/>
                </a:cubicBezTo>
                <a:close/>
                <a:moveTo>
                  <a:pt x="235785" y="286492"/>
                </a:moveTo>
                <a:cubicBezTo>
                  <a:pt x="228838" y="286492"/>
                  <a:pt x="222300" y="293012"/>
                  <a:pt x="222300" y="299940"/>
                </a:cubicBezTo>
                <a:cubicBezTo>
                  <a:pt x="222300" y="310128"/>
                  <a:pt x="228838" y="313389"/>
                  <a:pt x="235785" y="313389"/>
                </a:cubicBezTo>
                <a:cubicBezTo>
                  <a:pt x="242732" y="313389"/>
                  <a:pt x="249270" y="310128"/>
                  <a:pt x="249270" y="299940"/>
                </a:cubicBezTo>
                <a:cubicBezTo>
                  <a:pt x="249270" y="293012"/>
                  <a:pt x="242732" y="286492"/>
                  <a:pt x="235785" y="286492"/>
                </a:cubicBezTo>
                <a:close/>
                <a:moveTo>
                  <a:pt x="151153" y="228588"/>
                </a:moveTo>
                <a:lnTo>
                  <a:pt x="195731" y="228588"/>
                </a:lnTo>
                <a:lnTo>
                  <a:pt x="195731" y="273178"/>
                </a:lnTo>
                <a:lnTo>
                  <a:pt x="151153" y="273178"/>
                </a:lnTo>
                <a:close/>
                <a:moveTo>
                  <a:pt x="71978" y="228588"/>
                </a:moveTo>
                <a:lnTo>
                  <a:pt x="120152" y="228588"/>
                </a:lnTo>
                <a:lnTo>
                  <a:pt x="120152" y="273178"/>
                </a:lnTo>
                <a:lnTo>
                  <a:pt x="71978" y="273178"/>
                </a:lnTo>
                <a:close/>
                <a:moveTo>
                  <a:pt x="427028" y="221695"/>
                </a:moveTo>
                <a:cubicBezTo>
                  <a:pt x="427028" y="221695"/>
                  <a:pt x="427028" y="221695"/>
                  <a:pt x="372270" y="275896"/>
                </a:cubicBezTo>
                <a:cubicBezTo>
                  <a:pt x="369001" y="275896"/>
                  <a:pt x="365732" y="272636"/>
                  <a:pt x="358785" y="272636"/>
                </a:cubicBezTo>
                <a:cubicBezTo>
                  <a:pt x="351838" y="272636"/>
                  <a:pt x="345300" y="275896"/>
                  <a:pt x="341622" y="279564"/>
                </a:cubicBezTo>
                <a:cubicBezTo>
                  <a:pt x="341622" y="279564"/>
                  <a:pt x="341622" y="279564"/>
                  <a:pt x="283596" y="238404"/>
                </a:cubicBezTo>
                <a:cubicBezTo>
                  <a:pt x="280327" y="231883"/>
                  <a:pt x="270111" y="235143"/>
                  <a:pt x="266433" y="238404"/>
                </a:cubicBezTo>
                <a:cubicBezTo>
                  <a:pt x="263164" y="242071"/>
                  <a:pt x="266433" y="252260"/>
                  <a:pt x="270111" y="255520"/>
                </a:cubicBezTo>
                <a:cubicBezTo>
                  <a:pt x="270111" y="255520"/>
                  <a:pt x="270111" y="255520"/>
                  <a:pt x="331406" y="303200"/>
                </a:cubicBezTo>
                <a:cubicBezTo>
                  <a:pt x="331406" y="317056"/>
                  <a:pt x="345300" y="327245"/>
                  <a:pt x="358785" y="327245"/>
                </a:cubicBezTo>
                <a:cubicBezTo>
                  <a:pt x="375948" y="327245"/>
                  <a:pt x="386164" y="317056"/>
                  <a:pt x="386164" y="299940"/>
                </a:cubicBezTo>
                <a:lnTo>
                  <a:pt x="386164" y="296680"/>
                </a:lnTo>
                <a:cubicBezTo>
                  <a:pt x="386164" y="296680"/>
                  <a:pt x="386164" y="296680"/>
                  <a:pt x="444191" y="238404"/>
                </a:cubicBezTo>
                <a:cubicBezTo>
                  <a:pt x="447869" y="231883"/>
                  <a:pt x="451138" y="224955"/>
                  <a:pt x="444191" y="221695"/>
                </a:cubicBezTo>
                <a:cubicBezTo>
                  <a:pt x="440922" y="218027"/>
                  <a:pt x="433975" y="218027"/>
                  <a:pt x="427028" y="221695"/>
                </a:cubicBezTo>
                <a:close/>
                <a:moveTo>
                  <a:pt x="358785" y="163826"/>
                </a:moveTo>
                <a:cubicBezTo>
                  <a:pt x="351838" y="163826"/>
                  <a:pt x="345300" y="170346"/>
                  <a:pt x="345300" y="177274"/>
                </a:cubicBezTo>
                <a:cubicBezTo>
                  <a:pt x="345300" y="184202"/>
                  <a:pt x="351838" y="190723"/>
                  <a:pt x="358785" y="190723"/>
                </a:cubicBezTo>
                <a:cubicBezTo>
                  <a:pt x="365732" y="190723"/>
                  <a:pt x="372270" y="184202"/>
                  <a:pt x="372270" y="177274"/>
                </a:cubicBezTo>
                <a:cubicBezTo>
                  <a:pt x="372270" y="170346"/>
                  <a:pt x="365732" y="163826"/>
                  <a:pt x="358785" y="163826"/>
                </a:cubicBezTo>
                <a:close/>
                <a:moveTo>
                  <a:pt x="151153" y="156592"/>
                </a:moveTo>
                <a:lnTo>
                  <a:pt x="195731" y="156592"/>
                </a:lnTo>
                <a:lnTo>
                  <a:pt x="195731" y="201182"/>
                </a:lnTo>
                <a:lnTo>
                  <a:pt x="151153" y="201182"/>
                </a:lnTo>
                <a:close/>
                <a:moveTo>
                  <a:pt x="37595" y="102289"/>
                </a:moveTo>
                <a:lnTo>
                  <a:pt x="37595" y="374925"/>
                </a:lnTo>
                <a:cubicBezTo>
                  <a:pt x="37595" y="374925"/>
                  <a:pt x="37595" y="374925"/>
                  <a:pt x="228838" y="374925"/>
                </a:cubicBezTo>
                <a:cubicBezTo>
                  <a:pt x="215353" y="354549"/>
                  <a:pt x="208406" y="327245"/>
                  <a:pt x="208406" y="299940"/>
                </a:cubicBezTo>
                <a:cubicBezTo>
                  <a:pt x="208406" y="262448"/>
                  <a:pt x="222300" y="228215"/>
                  <a:pt x="246001" y="201318"/>
                </a:cubicBezTo>
                <a:cubicBezTo>
                  <a:pt x="246001" y="201318"/>
                  <a:pt x="246001" y="201318"/>
                  <a:pt x="225569" y="201318"/>
                </a:cubicBezTo>
                <a:cubicBezTo>
                  <a:pt x="225569" y="201318"/>
                  <a:pt x="225569" y="201318"/>
                  <a:pt x="225569" y="156898"/>
                </a:cubicBezTo>
                <a:cubicBezTo>
                  <a:pt x="225569" y="156898"/>
                  <a:pt x="225569" y="156898"/>
                  <a:pt x="270111" y="156898"/>
                </a:cubicBezTo>
                <a:cubicBezTo>
                  <a:pt x="270111" y="156898"/>
                  <a:pt x="270111" y="156898"/>
                  <a:pt x="270111" y="177274"/>
                </a:cubicBezTo>
                <a:cubicBezTo>
                  <a:pt x="293812" y="160158"/>
                  <a:pt x="324868" y="149970"/>
                  <a:pt x="358785" y="149970"/>
                </a:cubicBezTo>
                <a:cubicBezTo>
                  <a:pt x="365732" y="149970"/>
                  <a:pt x="375948" y="149970"/>
                  <a:pt x="382895" y="149970"/>
                </a:cubicBezTo>
                <a:cubicBezTo>
                  <a:pt x="382895" y="149970"/>
                  <a:pt x="382895" y="149970"/>
                  <a:pt x="382895" y="102289"/>
                </a:cubicBezTo>
                <a:cubicBezTo>
                  <a:pt x="382895" y="102289"/>
                  <a:pt x="382895" y="102289"/>
                  <a:pt x="37595" y="102289"/>
                </a:cubicBezTo>
                <a:close/>
                <a:moveTo>
                  <a:pt x="136894" y="30564"/>
                </a:moveTo>
                <a:lnTo>
                  <a:pt x="136894" y="68057"/>
                </a:lnTo>
                <a:cubicBezTo>
                  <a:pt x="136894" y="68057"/>
                  <a:pt x="136894" y="68057"/>
                  <a:pt x="283596" y="68057"/>
                </a:cubicBezTo>
                <a:cubicBezTo>
                  <a:pt x="283596" y="68057"/>
                  <a:pt x="283596" y="68057"/>
                  <a:pt x="283596" y="30564"/>
                </a:cubicBezTo>
                <a:cubicBezTo>
                  <a:pt x="283596" y="30564"/>
                  <a:pt x="283596" y="30564"/>
                  <a:pt x="136894" y="30564"/>
                </a:cubicBezTo>
                <a:close/>
                <a:moveTo>
                  <a:pt x="30648" y="0"/>
                </a:moveTo>
                <a:cubicBezTo>
                  <a:pt x="30648" y="0"/>
                  <a:pt x="30648" y="0"/>
                  <a:pt x="389433" y="0"/>
                </a:cubicBezTo>
                <a:cubicBezTo>
                  <a:pt x="406596" y="0"/>
                  <a:pt x="420490" y="13856"/>
                  <a:pt x="420490" y="30564"/>
                </a:cubicBezTo>
                <a:cubicBezTo>
                  <a:pt x="420490" y="30564"/>
                  <a:pt x="420490" y="30564"/>
                  <a:pt x="420490" y="163826"/>
                </a:cubicBezTo>
                <a:cubicBezTo>
                  <a:pt x="474839" y="187463"/>
                  <a:pt x="512434" y="238404"/>
                  <a:pt x="512434" y="299940"/>
                </a:cubicBezTo>
                <a:cubicBezTo>
                  <a:pt x="512434" y="385113"/>
                  <a:pt x="444191" y="453171"/>
                  <a:pt x="358785" y="453171"/>
                </a:cubicBezTo>
                <a:cubicBezTo>
                  <a:pt x="324868" y="453171"/>
                  <a:pt x="290543" y="439722"/>
                  <a:pt x="263164" y="419346"/>
                </a:cubicBezTo>
                <a:cubicBezTo>
                  <a:pt x="263164" y="419346"/>
                  <a:pt x="263164" y="419346"/>
                  <a:pt x="30648" y="419346"/>
                </a:cubicBezTo>
                <a:cubicBezTo>
                  <a:pt x="13894" y="419346"/>
                  <a:pt x="0" y="405490"/>
                  <a:pt x="0" y="388374"/>
                </a:cubicBezTo>
                <a:cubicBezTo>
                  <a:pt x="0" y="388374"/>
                  <a:pt x="0" y="388374"/>
                  <a:pt x="0" y="30564"/>
                </a:cubicBezTo>
                <a:cubicBezTo>
                  <a:pt x="0" y="13856"/>
                  <a:pt x="13894" y="0"/>
                  <a:pt x="3064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 anchor="ctr">
            <a:noAutofit/>
          </a:bodyPr>
          <a:lstStyle/>
          <a:p>
            <a:pPr>
              <a:defRPr/>
            </a:pPr>
            <a:endParaRPr lang="en-US" sz="2400" dirty="0">
              <a:ea typeface="SimSun" charset="0"/>
            </a:endParaRPr>
          </a:p>
        </p:txBody>
      </p:sp>
      <p:sp>
        <p:nvSpPr>
          <p:cNvPr id="59" name="AutoShape 87"/>
          <p:cNvSpPr>
            <a:spLocks noChangeAspect="1"/>
          </p:cNvSpPr>
          <p:nvPr/>
        </p:nvSpPr>
        <p:spPr bwMode="auto">
          <a:xfrm>
            <a:off x="4660853" y="3395937"/>
            <a:ext cx="364670" cy="308975"/>
          </a:xfrm>
          <a:custGeom>
            <a:avLst/>
            <a:gdLst>
              <a:gd name="T0" fmla="+- 0 10798 9"/>
              <a:gd name="T1" fmla="*/ T0 w 21578"/>
              <a:gd name="T2" fmla="*/ 10800 h 21600"/>
              <a:gd name="T3" fmla="+- 0 10798 9"/>
              <a:gd name="T4" fmla="*/ T3 w 21578"/>
              <a:gd name="T5" fmla="*/ 10800 h 21600"/>
              <a:gd name="T6" fmla="+- 0 10798 9"/>
              <a:gd name="T7" fmla="*/ T6 w 21578"/>
              <a:gd name="T8" fmla="*/ 10800 h 21600"/>
              <a:gd name="T9" fmla="+- 0 10798 9"/>
              <a:gd name="T10" fmla="*/ T9 w 21578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578" h="21600">
                <a:moveTo>
                  <a:pt x="21416" y="10074"/>
                </a:moveTo>
                <a:cubicBezTo>
                  <a:pt x="21507" y="10166"/>
                  <a:pt x="21562" y="10284"/>
                  <a:pt x="21574" y="10428"/>
                </a:cubicBezTo>
                <a:cubicBezTo>
                  <a:pt x="21590" y="10569"/>
                  <a:pt x="21562" y="10702"/>
                  <a:pt x="21483" y="10820"/>
                </a:cubicBezTo>
                <a:lnTo>
                  <a:pt x="20967" y="11551"/>
                </a:lnTo>
                <a:cubicBezTo>
                  <a:pt x="20891" y="11678"/>
                  <a:pt x="20778" y="11744"/>
                  <a:pt x="20634" y="11744"/>
                </a:cubicBezTo>
                <a:lnTo>
                  <a:pt x="19889" y="11744"/>
                </a:lnTo>
                <a:cubicBezTo>
                  <a:pt x="19769" y="11744"/>
                  <a:pt x="19671" y="11704"/>
                  <a:pt x="19601" y="11632"/>
                </a:cubicBezTo>
                <a:lnTo>
                  <a:pt x="11078" y="3253"/>
                </a:lnTo>
                <a:cubicBezTo>
                  <a:pt x="10884" y="3072"/>
                  <a:pt x="10695" y="3072"/>
                  <a:pt x="10503" y="3253"/>
                </a:cubicBezTo>
                <a:lnTo>
                  <a:pt x="1980" y="11632"/>
                </a:lnTo>
                <a:cubicBezTo>
                  <a:pt x="1918" y="11704"/>
                  <a:pt x="1819" y="11744"/>
                  <a:pt x="1692" y="11744"/>
                </a:cubicBezTo>
                <a:lnTo>
                  <a:pt x="944" y="11744"/>
                </a:lnTo>
                <a:cubicBezTo>
                  <a:pt x="808" y="11744"/>
                  <a:pt x="695" y="11678"/>
                  <a:pt x="611" y="11551"/>
                </a:cubicBezTo>
                <a:lnTo>
                  <a:pt x="96" y="10820"/>
                </a:lnTo>
                <a:cubicBezTo>
                  <a:pt x="19" y="10710"/>
                  <a:pt x="-9" y="10584"/>
                  <a:pt x="2" y="10440"/>
                </a:cubicBezTo>
                <a:cubicBezTo>
                  <a:pt x="19" y="10298"/>
                  <a:pt x="74" y="10175"/>
                  <a:pt x="165" y="10074"/>
                </a:cubicBezTo>
                <a:lnTo>
                  <a:pt x="10112" y="287"/>
                </a:lnTo>
                <a:cubicBezTo>
                  <a:pt x="10321" y="106"/>
                  <a:pt x="10546" y="8"/>
                  <a:pt x="10788" y="0"/>
                </a:cubicBezTo>
                <a:cubicBezTo>
                  <a:pt x="11042" y="0"/>
                  <a:pt x="11267" y="97"/>
                  <a:pt x="11469" y="287"/>
                </a:cubicBezTo>
                <a:lnTo>
                  <a:pt x="14220" y="2991"/>
                </a:lnTo>
                <a:lnTo>
                  <a:pt x="14220" y="1586"/>
                </a:lnTo>
                <a:cubicBezTo>
                  <a:pt x="14220" y="1436"/>
                  <a:pt x="14266" y="1313"/>
                  <a:pt x="14352" y="1206"/>
                </a:cubicBezTo>
                <a:cubicBezTo>
                  <a:pt x="14441" y="1099"/>
                  <a:pt x="14546" y="1048"/>
                  <a:pt x="14669" y="1048"/>
                </a:cubicBezTo>
                <a:lnTo>
                  <a:pt x="17226" y="1048"/>
                </a:lnTo>
                <a:cubicBezTo>
                  <a:pt x="17348" y="1048"/>
                  <a:pt x="17451" y="1099"/>
                  <a:pt x="17530" y="1206"/>
                </a:cubicBezTo>
                <a:cubicBezTo>
                  <a:pt x="17609" y="1312"/>
                  <a:pt x="17653" y="1436"/>
                  <a:pt x="17653" y="1586"/>
                </a:cubicBezTo>
                <a:lnTo>
                  <a:pt x="17653" y="6383"/>
                </a:lnTo>
                <a:lnTo>
                  <a:pt x="21416" y="10074"/>
                </a:lnTo>
                <a:close/>
                <a:moveTo>
                  <a:pt x="18523" y="11977"/>
                </a:moveTo>
                <a:lnTo>
                  <a:pt x="18523" y="20551"/>
                </a:lnTo>
                <a:cubicBezTo>
                  <a:pt x="18523" y="20854"/>
                  <a:pt x="18441" y="21104"/>
                  <a:pt x="18276" y="21300"/>
                </a:cubicBezTo>
                <a:cubicBezTo>
                  <a:pt x="18110" y="21502"/>
                  <a:pt x="17904" y="21599"/>
                  <a:pt x="17653" y="21599"/>
                </a:cubicBezTo>
                <a:lnTo>
                  <a:pt x="12809" y="21599"/>
                </a:lnTo>
                <a:lnTo>
                  <a:pt x="12809" y="14736"/>
                </a:lnTo>
                <a:lnTo>
                  <a:pt x="8772" y="14736"/>
                </a:lnTo>
                <a:lnTo>
                  <a:pt x="8772" y="21599"/>
                </a:lnTo>
                <a:lnTo>
                  <a:pt x="3928" y="21599"/>
                </a:lnTo>
                <a:cubicBezTo>
                  <a:pt x="3677" y="21599"/>
                  <a:pt x="3468" y="21502"/>
                  <a:pt x="3303" y="21300"/>
                </a:cubicBezTo>
                <a:cubicBezTo>
                  <a:pt x="3140" y="21104"/>
                  <a:pt x="3056" y="20854"/>
                  <a:pt x="3056" y="20551"/>
                </a:cubicBezTo>
                <a:lnTo>
                  <a:pt x="3056" y="11977"/>
                </a:lnTo>
                <a:lnTo>
                  <a:pt x="10788" y="4356"/>
                </a:lnTo>
                <a:lnTo>
                  <a:pt x="18523" y="1197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lIns="101578" tIns="101578" rIns="101578" bIns="101578" anchor="ctr"/>
          <a:lstStyle/>
          <a:p>
            <a:pPr defTabSz="914195">
              <a:defRPr/>
            </a:pPr>
            <a:endParaRPr lang="es-ES" sz="6600" dirty="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76" name="TextBox 75"/>
          <p:cNvSpPr txBox="1"/>
          <p:nvPr/>
        </p:nvSpPr>
        <p:spPr>
          <a:xfrm>
            <a:off x="4281771" y="442109"/>
            <a:ext cx="362849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Socata Presentation</a:t>
            </a:r>
            <a:endParaRPr lang="en-US" sz="4000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grpSp>
        <p:nvGrpSpPr>
          <p:cNvPr id="77" name="Group 76"/>
          <p:cNvGrpSpPr/>
          <p:nvPr/>
        </p:nvGrpSpPr>
        <p:grpSpPr>
          <a:xfrm>
            <a:off x="5778079" y="1367373"/>
            <a:ext cx="635842" cy="96244"/>
            <a:chOff x="5925320" y="1387851"/>
            <a:chExt cx="585169" cy="88574"/>
          </a:xfrm>
        </p:grpSpPr>
        <p:sp>
          <p:nvSpPr>
            <p:cNvPr id="78" name="Diamond 77"/>
            <p:cNvSpPr/>
            <p:nvPr/>
          </p:nvSpPr>
          <p:spPr>
            <a:xfrm flipV="1">
              <a:off x="5925320" y="1387851"/>
              <a:ext cx="88574" cy="88574"/>
            </a:xfrm>
            <a:prstGeom prst="diamond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Diamond 78"/>
            <p:cNvSpPr/>
            <p:nvPr/>
          </p:nvSpPr>
          <p:spPr>
            <a:xfrm flipV="1">
              <a:off x="6049469" y="1387851"/>
              <a:ext cx="88574" cy="88574"/>
            </a:xfrm>
            <a:prstGeom prst="diamond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Diamond 79"/>
            <p:cNvSpPr/>
            <p:nvPr/>
          </p:nvSpPr>
          <p:spPr>
            <a:xfrm flipV="1">
              <a:off x="6173618" y="1387851"/>
              <a:ext cx="88574" cy="88574"/>
            </a:xfrm>
            <a:prstGeom prst="diamond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Diamond 80"/>
            <p:cNvSpPr/>
            <p:nvPr/>
          </p:nvSpPr>
          <p:spPr>
            <a:xfrm flipV="1">
              <a:off x="6297767" y="1387851"/>
              <a:ext cx="88574" cy="88574"/>
            </a:xfrm>
            <a:prstGeom prst="diamond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Diamond 81"/>
            <p:cNvSpPr/>
            <p:nvPr/>
          </p:nvSpPr>
          <p:spPr>
            <a:xfrm flipV="1">
              <a:off x="6421915" y="1387851"/>
              <a:ext cx="88574" cy="88574"/>
            </a:xfrm>
            <a:prstGeom prst="diamond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83" name="TextBox 82"/>
          <p:cNvSpPr txBox="1"/>
          <p:nvPr/>
        </p:nvSpPr>
        <p:spPr>
          <a:xfrm>
            <a:off x="5150360" y="1002749"/>
            <a:ext cx="189128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smtClean="0">
                <a:solidFill>
                  <a:schemeClr val="bg1">
                    <a:lumMod val="65000"/>
                  </a:schemeClr>
                </a:solidFill>
              </a:rPr>
              <a:t>Give You The Best</a:t>
            </a:r>
            <a:endParaRPr lang="en-US" sz="1600" dirty="0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59381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4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50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00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500"/>
                            </p:stCondLst>
                            <p:childTnLst>
                              <p:par>
                                <p:cTn id="5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000"/>
                            </p:stCondLst>
                            <p:childTnLst>
                              <p:par>
                                <p:cTn id="5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4500"/>
                            </p:stCondLst>
                            <p:childTnLst>
                              <p:par>
                                <p:cTn id="6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000"/>
                            </p:stCondLst>
                            <p:childTnLst>
                              <p:par>
                                <p:cTn id="7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5500"/>
                            </p:stCondLst>
                            <p:childTnLst>
                              <p:par>
                                <p:cTn id="7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6000"/>
                            </p:stCondLst>
                            <p:childTnLst>
                              <p:par>
                                <p:cTn id="8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6500"/>
                            </p:stCondLst>
                            <p:childTnLst>
                              <p:par>
                                <p:cTn id="9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7000"/>
                            </p:stCondLst>
                            <p:childTnLst>
                              <p:par>
                                <p:cTn id="9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54" grpId="0" animBg="1"/>
      <p:bldP spid="55" grpId="0" animBg="1"/>
      <p:bldP spid="56" grpId="0" animBg="1"/>
      <p:bldP spid="57" grpId="0" animBg="1"/>
      <p:bldP spid="58" grpId="0" animBg="1"/>
      <p:bldP spid="59" grpId="0" animBg="1"/>
      <p:bldP spid="76" grpId="0"/>
      <p:bldP spid="8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/</a:t>
            </a:r>
            <a:endParaRPr lang="en-US" altLang="zh-CN" sz="1200" kern="0" dirty="0" smtClean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147957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Color 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89C600"/>
      </a:accent1>
      <a:accent2>
        <a:srgbClr val="00B393"/>
      </a:accent2>
      <a:accent3>
        <a:srgbClr val="00BAF7"/>
      </a:accent3>
      <a:accent4>
        <a:srgbClr val="FFC000"/>
      </a:accent4>
      <a:accent5>
        <a:srgbClr val="F61A00"/>
      </a:accent5>
      <a:accent6>
        <a:srgbClr val="343E48"/>
      </a:accent6>
      <a:hlink>
        <a:srgbClr val="0563C1"/>
      </a:hlink>
      <a:folHlink>
        <a:srgbClr val="954F72"/>
      </a:folHlink>
    </a:clrScheme>
    <a:fontScheme name="Custom 3">
      <a:majorFont>
        <a:latin typeface="Bebas Neue Regular"/>
        <a:ea typeface=""/>
        <a:cs typeface=""/>
      </a:majorFont>
      <a:minorFont>
        <a:latin typeface="Open San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56509</TotalTime>
  <Words>192</Words>
  <Application>Microsoft Office PowerPoint</Application>
  <PresentationFormat>宽屏</PresentationFormat>
  <Paragraphs>24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16" baseType="lpstr">
      <vt:lpstr>Gill Sans</vt:lpstr>
      <vt:lpstr>Meiryo</vt:lpstr>
      <vt:lpstr>宋体</vt:lpstr>
      <vt:lpstr>宋体</vt:lpstr>
      <vt:lpstr>微软雅黑</vt:lpstr>
      <vt:lpstr>Arial</vt:lpstr>
      <vt:lpstr>Bebas Neue Regular</vt:lpstr>
      <vt:lpstr>Calibri</vt:lpstr>
      <vt:lpstr>Calibri Light</vt:lpstr>
      <vt:lpstr>Lato Light</vt:lpstr>
      <vt:lpstr>Lato Regular</vt:lpstr>
      <vt:lpstr>Open Sans</vt:lpstr>
      <vt:lpstr>Office Theme</vt:lpstr>
      <vt:lpstr>1_Office Theme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dc:description>http://www.ypppt.com/</dc:description>
  <cp:lastModifiedBy>Administrator</cp:lastModifiedBy>
  <cp:revision>2246</cp:revision>
  <dcterms:created xsi:type="dcterms:W3CDTF">2014-11-26T08:06:19Z</dcterms:created>
  <dcterms:modified xsi:type="dcterms:W3CDTF">2018-11-03T09:13:07Z</dcterms:modified>
</cp:coreProperties>
</file>